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60" r:id="rId1"/>
    <p:sldMasterId id="2147483680" r:id="rId2"/>
  </p:sldMasterIdLst>
  <p:notesMasterIdLst>
    <p:notesMasterId r:id="rId91"/>
  </p:notesMasterIdLst>
  <p:sldIdLst>
    <p:sldId id="257" r:id="rId3"/>
    <p:sldId id="258" r:id="rId4"/>
    <p:sldId id="259" r:id="rId5"/>
    <p:sldId id="260" r:id="rId6"/>
    <p:sldId id="261" r:id="rId7"/>
    <p:sldId id="262" r:id="rId8"/>
    <p:sldId id="263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48" r:id="rId49"/>
    <p:sldId id="307" r:id="rId50"/>
    <p:sldId id="308" r:id="rId51"/>
    <p:sldId id="309" r:id="rId52"/>
    <p:sldId id="310" r:id="rId53"/>
    <p:sldId id="311" r:id="rId54"/>
    <p:sldId id="312" r:id="rId55"/>
    <p:sldId id="313" r:id="rId56"/>
    <p:sldId id="314" r:id="rId57"/>
    <p:sldId id="315" r:id="rId58"/>
    <p:sldId id="316" r:id="rId59"/>
    <p:sldId id="317" r:id="rId60"/>
    <p:sldId id="318" r:id="rId61"/>
    <p:sldId id="319" r:id="rId62"/>
    <p:sldId id="320" r:id="rId63"/>
    <p:sldId id="321" r:id="rId64"/>
    <p:sldId id="322" r:id="rId65"/>
    <p:sldId id="323" r:id="rId66"/>
    <p:sldId id="324" r:id="rId67"/>
    <p:sldId id="325" r:id="rId68"/>
    <p:sldId id="326" r:id="rId69"/>
    <p:sldId id="327" r:id="rId70"/>
    <p:sldId id="328" r:id="rId71"/>
    <p:sldId id="329" r:id="rId72"/>
    <p:sldId id="330" r:id="rId73"/>
    <p:sldId id="331" r:id="rId74"/>
    <p:sldId id="332" r:id="rId75"/>
    <p:sldId id="333" r:id="rId76"/>
    <p:sldId id="334" r:id="rId77"/>
    <p:sldId id="335" r:id="rId78"/>
    <p:sldId id="336" r:id="rId79"/>
    <p:sldId id="337" r:id="rId80"/>
    <p:sldId id="338" r:id="rId81"/>
    <p:sldId id="339" r:id="rId82"/>
    <p:sldId id="340" r:id="rId83"/>
    <p:sldId id="341" r:id="rId84"/>
    <p:sldId id="342" r:id="rId85"/>
    <p:sldId id="343" r:id="rId86"/>
    <p:sldId id="344" r:id="rId87"/>
    <p:sldId id="345" r:id="rId88"/>
    <p:sldId id="346" r:id="rId89"/>
    <p:sldId id="347" r:id="rId90"/>
  </p:sldIdLst>
  <p:sldSz cx="12192000" cy="6858000"/>
  <p:notesSz cx="6858000" cy="9144000"/>
  <p:defaultTextStyle>
    <a:defPPr>
      <a:defRPr lang="en-US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18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4956" autoAdjust="0"/>
    <p:restoredTop sz="94660"/>
  </p:normalViewPr>
  <p:slideViewPr>
    <p:cSldViewPr snapToGrid="0">
      <p:cViewPr varScale="1">
        <p:scale>
          <a:sx n="57" d="100"/>
          <a:sy n="57" d="100"/>
        </p:scale>
        <p:origin x="108" y="3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tableStyles" Target="tableStyle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image" Target="../media/image27.png"/><Relationship Id="rId4" Type="http://schemas.openxmlformats.org/officeDocument/2006/relationships/image" Target="../media/image30.png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image" Target="../media/image57.png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image" Target="../media/image60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image" Target="../media/image63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image" Target="../media/image65.png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image" Target="../media/image86.png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image" Target="../media/image133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image" Target="../media/image31.png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image" Target="../media/image36.png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image" Target="../media/image38.png"/><Relationship Id="rId4" Type="http://schemas.openxmlformats.org/officeDocument/2006/relationships/image" Target="../media/image41.png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image" Target="../media/image42.png"/><Relationship Id="rId4" Type="http://schemas.openxmlformats.org/officeDocument/2006/relationships/image" Target="../media/image45.png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image" Target="../media/image46.png"/><Relationship Id="rId4" Type="http://schemas.openxmlformats.org/officeDocument/2006/relationships/image" Target="../media/image49.png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image" Target="../media/image50.png"/><Relationship Id="rId4" Type="http://schemas.openxmlformats.org/officeDocument/2006/relationships/image" Target="../media/image53.png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56.wmf"/><Relationship Id="rId2" Type="http://schemas.openxmlformats.org/officeDocument/2006/relationships/image" Target="../media/image55.png"/><Relationship Id="rId1" Type="http://schemas.openxmlformats.org/officeDocument/2006/relationships/image" Target="../media/image54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5E2F64FF-7224-43D5-973B-1C805DCF9D22}" type="datetimeFigureOut">
              <a:rPr lang="en-US" smtClean="0"/>
              <a:t>8/31/2020</a:t>
            </a:fld>
            <a:endParaRPr lang="en-US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en-US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204551C4-F315-458E-A865-A88065A1E5D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196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490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7575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49148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513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4818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55281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6670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8493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39862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592182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0367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230872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60023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83467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64244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030959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94066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15064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18286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162891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86308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7156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91880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332592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28557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72512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56189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217327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24455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129448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453489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124222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74786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499229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00512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746724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37727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70522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66235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587235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57345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053042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089415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7053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369739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36221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702267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2441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8488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2122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61383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D37C6B-3447-40AF-8D34-A9FE0A691A5B}" type="slidenum">
              <a:rPr kumimoji="0" lang="ar-S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ar-S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47423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56749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96389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243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74566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42574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1970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25077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7658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19593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99675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19360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01484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9457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6059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05249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07118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974504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2313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06869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079094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834435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25514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848141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09429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52938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06211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0088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77658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22374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29835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7092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2603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2844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54775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smtClean="0"/>
              <a:t>انقر لتحرير نمط العنوان الرئيسي</a:t>
            </a:r>
            <a:endParaRPr lang="en-US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AF1270-B520-4AC0-A79A-ADC740AAC03A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08E256-5DFA-4756-953A-6C170C0F9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5113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عنصر نائب للتاريخ 3"/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18ACCD-5705-4534-86B7-DD81EA8DE1F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8/31/2020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4C7483-C085-4694-B5D2-0DD9C7520CB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8688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4" r:id="rId12"/>
    <p:sldLayoutId id="2147483695" r:id="rId13"/>
    <p:sldLayoutId id="2147483696" r:id="rId14"/>
    <p:sldLayoutId id="2147483697" r:id="rId15"/>
    <p:sldLayoutId id="2147483698" r:id="rId16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oleObject" Target="../embeddings/oleObject19.bin"/><Relationship Id="rId3" Type="http://schemas.openxmlformats.org/officeDocument/2006/relationships/notesSlide" Target="../notesSlides/notesSlide10.xml"/><Relationship Id="rId21" Type="http://schemas.openxmlformats.org/officeDocument/2006/relationships/image" Target="../media/image42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44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16.bin"/><Relationship Id="rId1" Type="http://schemas.openxmlformats.org/officeDocument/2006/relationships/vmlDrawing" Target="../drawings/vmlDrawing6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18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43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17.bin"/><Relationship Id="rId27" Type="http://schemas.openxmlformats.org/officeDocument/2006/relationships/image" Target="../media/image4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oleObject" Target="../embeddings/oleObject23.bin"/><Relationship Id="rId3" Type="http://schemas.openxmlformats.org/officeDocument/2006/relationships/notesSlide" Target="../notesSlides/notesSlide11.xml"/><Relationship Id="rId21" Type="http://schemas.openxmlformats.org/officeDocument/2006/relationships/image" Target="../media/image46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48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20.bin"/><Relationship Id="rId1" Type="http://schemas.openxmlformats.org/officeDocument/2006/relationships/vmlDrawing" Target="../drawings/vmlDrawing7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22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47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21.bin"/><Relationship Id="rId27" Type="http://schemas.openxmlformats.org/officeDocument/2006/relationships/image" Target="../media/image4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oleObject" Target="../embeddings/oleObject27.bin"/><Relationship Id="rId3" Type="http://schemas.openxmlformats.org/officeDocument/2006/relationships/notesSlide" Target="../notesSlides/notesSlide12.xml"/><Relationship Id="rId21" Type="http://schemas.openxmlformats.org/officeDocument/2006/relationships/image" Target="../media/image50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5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24.bin"/><Relationship Id="rId1" Type="http://schemas.openxmlformats.org/officeDocument/2006/relationships/vmlDrawing" Target="../drawings/vmlDrawing8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26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51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25.bin"/><Relationship Id="rId27" Type="http://schemas.openxmlformats.org/officeDocument/2006/relationships/image" Target="../media/image5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13.xml"/><Relationship Id="rId21" Type="http://schemas.openxmlformats.org/officeDocument/2006/relationships/image" Target="../media/image54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56.wmf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28.bin"/><Relationship Id="rId1" Type="http://schemas.openxmlformats.org/officeDocument/2006/relationships/vmlDrawing" Target="../drawings/vmlDrawing9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30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55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29.bin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14.xml"/><Relationship Id="rId21" Type="http://schemas.openxmlformats.org/officeDocument/2006/relationships/image" Target="../media/image57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59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31.bin"/><Relationship Id="rId1" Type="http://schemas.openxmlformats.org/officeDocument/2006/relationships/vmlDrawing" Target="../drawings/vmlDrawing10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33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58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32.bin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15.xml"/><Relationship Id="rId21" Type="http://schemas.openxmlformats.org/officeDocument/2006/relationships/image" Target="../media/image60.wmf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6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34.bin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36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61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35.bin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16.xml"/><Relationship Id="rId21" Type="http://schemas.openxmlformats.org/officeDocument/2006/relationships/image" Target="../media/image63.wmf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37.bin"/><Relationship Id="rId1" Type="http://schemas.openxmlformats.org/officeDocument/2006/relationships/vmlDrawing" Target="../drawings/vmlDrawing12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64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38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17.xml"/><Relationship Id="rId21" Type="http://schemas.openxmlformats.org/officeDocument/2006/relationships/image" Target="../media/image65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39.bin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66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40.bin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16.jpeg"/><Relationship Id="rId3" Type="http://schemas.openxmlformats.org/officeDocument/2006/relationships/image" Target="../media/image15.jp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3.png"/><Relationship Id="rId20" Type="http://schemas.openxmlformats.org/officeDocument/2006/relationships/image" Target="../media/image18.gif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19" Type="http://schemas.openxmlformats.org/officeDocument/2006/relationships/image" Target="../media/image17.emf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67.jpeg"/><Relationship Id="rId3" Type="http://schemas.openxmlformats.org/officeDocument/2006/relationships/image" Target="../media/image16.jpeg"/><Relationship Id="rId21" Type="http://schemas.openxmlformats.org/officeDocument/2006/relationships/image" Target="../media/image70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20" Type="http://schemas.openxmlformats.org/officeDocument/2006/relationships/image" Target="../media/image69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19" Type="http://schemas.openxmlformats.org/officeDocument/2006/relationships/image" Target="../media/image68.jp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21.gi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25.emf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2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24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23.emf"/><Relationship Id="rId10" Type="http://schemas.openxmlformats.org/officeDocument/2006/relationships/image" Target="../media/image6.png"/><Relationship Id="rId19" Type="http://schemas.openxmlformats.org/officeDocument/2006/relationships/image" Target="../media/image19.gi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22.em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71.emf"/><Relationship Id="rId3" Type="http://schemas.openxmlformats.org/officeDocument/2006/relationships/image" Target="../media/image16.jpeg"/><Relationship Id="rId21" Type="http://schemas.openxmlformats.org/officeDocument/2006/relationships/image" Target="../media/image74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20" Type="http://schemas.openxmlformats.org/officeDocument/2006/relationships/image" Target="../media/image73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19" Type="http://schemas.openxmlformats.org/officeDocument/2006/relationships/image" Target="../media/image72.emf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75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19" Type="http://schemas.openxmlformats.org/officeDocument/2006/relationships/image" Target="../media/image76.emf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77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78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79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19" Type="http://schemas.openxmlformats.org/officeDocument/2006/relationships/image" Target="../media/image80.emf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81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82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6.png"/><Relationship Id="rId18" Type="http://schemas.openxmlformats.org/officeDocument/2006/relationships/image" Target="../media/image11.png"/><Relationship Id="rId3" Type="http://schemas.openxmlformats.org/officeDocument/2006/relationships/image" Target="../media/image15.jpg"/><Relationship Id="rId21" Type="http://schemas.openxmlformats.org/officeDocument/2006/relationships/image" Target="../media/image14.png"/><Relationship Id="rId7" Type="http://schemas.openxmlformats.org/officeDocument/2006/relationships/image" Target="NULL"/><Relationship Id="rId12" Type="http://schemas.openxmlformats.org/officeDocument/2006/relationships/image" Target="../media/image5.png"/><Relationship Id="rId1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9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12.xml"/><Relationship Id="rId11" Type="http://schemas.openxmlformats.org/officeDocument/2006/relationships/image" Target="../media/image4.png"/><Relationship Id="rId5" Type="http://schemas.openxmlformats.org/officeDocument/2006/relationships/image" Target="../media/image26.png"/><Relationship Id="rId15" Type="http://schemas.openxmlformats.org/officeDocument/2006/relationships/image" Target="../media/image8.png"/><Relationship Id="rId10" Type="http://schemas.openxmlformats.org/officeDocument/2006/relationships/image" Target="../media/image3.png"/><Relationship Id="rId19" Type="http://schemas.openxmlformats.org/officeDocument/2006/relationships/image" Target="../media/image12.png"/><Relationship Id="rId4" Type="http://schemas.openxmlformats.org/officeDocument/2006/relationships/image" Target="../media/image16.jpeg"/><Relationship Id="rId9" Type="http://schemas.openxmlformats.org/officeDocument/2006/relationships/image" Target="../media/image2.png"/><Relationship Id="rId1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83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84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85.emf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89.png"/><Relationship Id="rId3" Type="http://schemas.openxmlformats.org/officeDocument/2006/relationships/image" Target="../media/image15.jpg"/><Relationship Id="rId21" Type="http://schemas.openxmlformats.org/officeDocument/2006/relationships/oleObject" Target="../embeddings/oleObject42.bin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oleObject" Target="../embeddings/oleObject44.bin"/><Relationship Id="rId2" Type="http://schemas.openxmlformats.org/officeDocument/2006/relationships/slideLayout" Target="../slideLayouts/slideLayout17.xml"/><Relationship Id="rId16" Type="http://schemas.openxmlformats.org/officeDocument/2006/relationships/image" Target="../media/image12.png"/><Relationship Id="rId20" Type="http://schemas.openxmlformats.org/officeDocument/2006/relationships/image" Target="../media/image86.png"/><Relationship Id="rId29" Type="http://schemas.openxmlformats.org/officeDocument/2006/relationships/image" Target="../media/image90.png"/><Relationship Id="rId1" Type="http://schemas.openxmlformats.org/officeDocument/2006/relationships/vmlDrawing" Target="../drawings/vmlDrawing14.v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88.png"/><Relationship Id="rId32" Type="http://schemas.openxmlformats.org/officeDocument/2006/relationships/image" Target="../media/image93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oleObject" Target="../embeddings/oleObject43.bin"/><Relationship Id="rId28" Type="http://schemas.openxmlformats.org/officeDocument/2006/relationships/oleObject" Target="../embeddings/oleObject45.bin"/><Relationship Id="rId10" Type="http://schemas.openxmlformats.org/officeDocument/2006/relationships/image" Target="../media/image6.png"/><Relationship Id="rId19" Type="http://schemas.openxmlformats.org/officeDocument/2006/relationships/oleObject" Target="../embeddings/oleObject41.bin"/><Relationship Id="rId31" Type="http://schemas.openxmlformats.org/officeDocument/2006/relationships/image" Target="../media/image91.png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87.png"/><Relationship Id="rId27" Type="http://schemas.openxmlformats.org/officeDocument/2006/relationships/image" Target="../media/image92.png"/><Relationship Id="rId30" Type="http://schemas.openxmlformats.org/officeDocument/2006/relationships/oleObject" Target="../embeddings/oleObject46.bin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image" Target="../media/image16.jpe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96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7.emf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2.png"/><Relationship Id="rId20" Type="http://schemas.openxmlformats.org/officeDocument/2006/relationships/image" Target="../media/image95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99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98.emf"/><Relationship Id="rId10" Type="http://schemas.openxmlformats.org/officeDocument/2006/relationships/image" Target="../media/image6.png"/><Relationship Id="rId19" Type="http://schemas.openxmlformats.org/officeDocument/2006/relationships/image" Target="../media/image94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97.gi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04.emf"/><Relationship Id="rId3" Type="http://schemas.openxmlformats.org/officeDocument/2006/relationships/image" Target="../media/image15.jpg"/><Relationship Id="rId21" Type="http://schemas.openxmlformats.org/officeDocument/2006/relationships/image" Target="../media/image99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03.emf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02.gi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1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0.emf"/><Relationship Id="rId27" Type="http://schemas.openxmlformats.org/officeDocument/2006/relationships/image" Target="../media/image17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oleObject" Target="../embeddings/oleObject4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27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29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1.bin"/><Relationship Id="rId1" Type="http://schemas.openxmlformats.org/officeDocument/2006/relationships/vmlDrawing" Target="../drawings/vmlDrawing1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3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28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2.bin"/><Relationship Id="rId27" Type="http://schemas.openxmlformats.org/officeDocument/2006/relationships/image" Target="../media/image30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7.emf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3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5.gi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3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2.gif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3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2.gif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96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12.png"/><Relationship Id="rId20" Type="http://schemas.openxmlformats.org/officeDocument/2006/relationships/image" Target="../media/image10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7.emf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96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12.png"/><Relationship Id="rId20" Type="http://schemas.openxmlformats.org/officeDocument/2006/relationships/image" Target="../media/image108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4.emf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10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12.png"/><Relationship Id="rId20" Type="http://schemas.openxmlformats.org/officeDocument/2006/relationships/image" Target="../media/image109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96.e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12.png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12.png"/><Relationship Id="rId20" Type="http://schemas.openxmlformats.org/officeDocument/2006/relationships/image" Target="../media/image111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96.emf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7.emf"/><Relationship Id="rId3" Type="http://schemas.openxmlformats.org/officeDocument/2006/relationships/image" Target="../media/image15.jpg"/><Relationship Id="rId21" Type="http://schemas.openxmlformats.org/officeDocument/2006/relationships/image" Target="../media/image11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07.emf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12.png"/><Relationship Id="rId20" Type="http://schemas.openxmlformats.org/officeDocument/2006/relationships/image" Target="../media/image113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96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16.jp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5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4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3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2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6.xml"/><Relationship Id="rId21" Type="http://schemas.openxmlformats.org/officeDocument/2006/relationships/image" Target="../media/image31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5.bin"/><Relationship Id="rId1" Type="http://schemas.openxmlformats.org/officeDocument/2006/relationships/vmlDrawing" Target="../drawings/vmlDrawing2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32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6.bin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5.gi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3.emf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07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03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02.gif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17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7.em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18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19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7.emf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19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0.emf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96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6.xml"/><Relationship Id="rId16" Type="http://schemas.openxmlformats.org/officeDocument/2006/relationships/image" Target="../media/image12.png"/><Relationship Id="rId20" Type="http://schemas.openxmlformats.org/officeDocument/2006/relationships/image" Target="../media/image121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19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0.emf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2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37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7.emf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26.emf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25.emf"/><Relationship Id="rId2" Type="http://schemas.openxmlformats.org/officeDocument/2006/relationships/notesSlide" Target="../notesSlides/notesSlide38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29" Type="http://schemas.openxmlformats.org/officeDocument/2006/relationships/image" Target="../media/image128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20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19.emf"/><Relationship Id="rId28" Type="http://schemas.openxmlformats.org/officeDocument/2006/relationships/image" Target="../media/image127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4.emf"/><Relationship Id="rId27" Type="http://schemas.openxmlformats.org/officeDocument/2006/relationships/image" Target="../media/image122.emf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19.emf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30.emf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29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28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7.emf"/><Relationship Id="rId27" Type="http://schemas.openxmlformats.org/officeDocument/2006/relationships/image" Target="../media/image120.emf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22.emf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32.emf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31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28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7.emf"/><Relationship Id="rId27" Type="http://schemas.openxmlformats.org/officeDocument/2006/relationships/image" Target="../media/image124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7.xml"/><Relationship Id="rId21" Type="http://schemas.openxmlformats.org/officeDocument/2006/relationships/image" Target="../media/image33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35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7.bin"/><Relationship Id="rId1" Type="http://schemas.openxmlformats.org/officeDocument/2006/relationships/vmlDrawing" Target="../drawings/vmlDrawing3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9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34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8.bin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image" Target="../media/image133.png"/><Relationship Id="rId3" Type="http://schemas.openxmlformats.org/officeDocument/2006/relationships/notesSlide" Target="../notesSlides/notesSlide41.xml"/><Relationship Id="rId21" Type="http://schemas.openxmlformats.org/officeDocument/2006/relationships/image" Target="../media/image96.emf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oleObject" Target="../embeddings/oleObject47.bin"/><Relationship Id="rId2" Type="http://schemas.openxmlformats.org/officeDocument/2006/relationships/slideLayout" Target="../slideLayouts/slideLayout30.xml"/><Relationship Id="rId16" Type="http://schemas.openxmlformats.org/officeDocument/2006/relationships/image" Target="../media/image11.png"/><Relationship Id="rId20" Type="http://schemas.openxmlformats.org/officeDocument/2006/relationships/image" Target="../media/image95.emf"/><Relationship Id="rId29" Type="http://schemas.openxmlformats.org/officeDocument/2006/relationships/image" Target="../media/image135.jpeg"/><Relationship Id="rId1" Type="http://schemas.openxmlformats.org/officeDocument/2006/relationships/vmlDrawing" Target="../drawings/vmlDrawing15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image" Target="../media/image124.emf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122.emf"/><Relationship Id="rId28" Type="http://schemas.openxmlformats.org/officeDocument/2006/relationships/image" Target="../media/image134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image" Target="../media/image123.emf"/><Relationship Id="rId27" Type="http://schemas.openxmlformats.org/officeDocument/2006/relationships/oleObject" Target="../embeddings/oleObject48.bin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38.jpe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37.jpeg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36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2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22.emf"/><Relationship Id="rId27" Type="http://schemas.openxmlformats.org/officeDocument/2006/relationships/image" Target="../media/image139.jpe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20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19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40.jpe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43.jpe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42.jpeg"/><Relationship Id="rId2" Type="http://schemas.openxmlformats.org/officeDocument/2006/relationships/notesSlide" Target="../notesSlides/notesSlide44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19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20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41.emf"/><Relationship Id="rId27" Type="http://schemas.openxmlformats.org/officeDocument/2006/relationships/image" Target="../media/image144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19.emf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47.jpe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29" Type="http://schemas.openxmlformats.org/officeDocument/2006/relationships/image" Target="../media/image150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46.jpeg"/><Relationship Id="rId32" Type="http://schemas.openxmlformats.org/officeDocument/2006/relationships/image" Target="../media/image153.jpe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20.emf"/><Relationship Id="rId28" Type="http://schemas.openxmlformats.org/officeDocument/2006/relationships/image" Target="../media/image149.jpe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31" Type="http://schemas.openxmlformats.org/officeDocument/2006/relationships/image" Target="../media/image152.jpeg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45.emf"/><Relationship Id="rId27" Type="http://schemas.openxmlformats.org/officeDocument/2006/relationships/image" Target="../media/image148.jpeg"/><Relationship Id="rId30" Type="http://schemas.openxmlformats.org/officeDocument/2006/relationships/image" Target="../media/image151.jpe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46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55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5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9.emf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56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5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9.emf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58.emf"/><Relationship Id="rId2" Type="http://schemas.openxmlformats.org/officeDocument/2006/relationships/notesSlide" Target="../notesSlides/notesSlide48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57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5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9.emf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49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59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5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9.emf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openxmlformats.org/officeDocument/2006/relationships/image" Target="../media/image15.jpg"/><Relationship Id="rId21" Type="http://schemas.openxmlformats.org/officeDocument/2006/relationships/image" Target="../media/image123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61.jpe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60.jpe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54.emf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19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3" Type="http://schemas.openxmlformats.org/officeDocument/2006/relationships/notesSlide" Target="../notesSlides/notesSlide8.xml"/><Relationship Id="rId21" Type="http://schemas.openxmlformats.org/officeDocument/2006/relationships/image" Target="../media/image36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10.bin"/><Relationship Id="rId1" Type="http://schemas.openxmlformats.org/officeDocument/2006/relationships/vmlDrawing" Target="../drawings/vmlDrawing4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37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11.bin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26" Type="http://schemas.openxmlformats.org/officeDocument/2006/relationships/image" Target="../media/image165.emf"/><Relationship Id="rId3" Type="http://schemas.openxmlformats.org/officeDocument/2006/relationships/image" Target="../media/image15.jpg"/><Relationship Id="rId21" Type="http://schemas.openxmlformats.org/officeDocument/2006/relationships/image" Target="../media/image119.emf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3.png"/><Relationship Id="rId25" Type="http://schemas.openxmlformats.org/officeDocument/2006/relationships/image" Target="../media/image164.emf"/><Relationship Id="rId2" Type="http://schemas.openxmlformats.org/officeDocument/2006/relationships/notesSlide" Target="../notesSlides/notesSlide51.xml"/><Relationship Id="rId16" Type="http://schemas.openxmlformats.org/officeDocument/2006/relationships/image" Target="../media/image12.png"/><Relationship Id="rId20" Type="http://schemas.openxmlformats.org/officeDocument/2006/relationships/image" Target="../media/image96.emf"/><Relationship Id="rId29" Type="http://schemas.openxmlformats.org/officeDocument/2006/relationships/image" Target="../media/image167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image" Target="../media/image163.emf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162.gif"/><Relationship Id="rId28" Type="http://schemas.openxmlformats.org/officeDocument/2006/relationships/image" Target="../media/image166.jpeg"/><Relationship Id="rId10" Type="http://schemas.openxmlformats.org/officeDocument/2006/relationships/image" Target="../media/image6.png"/><Relationship Id="rId19" Type="http://schemas.openxmlformats.org/officeDocument/2006/relationships/image" Target="../media/image95.emf"/><Relationship Id="rId4" Type="http://schemas.openxmlformats.org/officeDocument/2006/relationships/image" Target="../media/image16.jpeg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image" Target="../media/image154.emf"/><Relationship Id="rId27" Type="http://schemas.openxmlformats.org/officeDocument/2006/relationships/image" Target="../media/image123.emf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95.emf"/><Relationship Id="rId3" Type="http://schemas.openxmlformats.org/officeDocument/2006/relationships/image" Target="../media/image16.jpeg"/><Relationship Id="rId21" Type="http://schemas.openxmlformats.org/officeDocument/2006/relationships/image" Target="../media/image118.emf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" Type="http://schemas.openxmlformats.org/officeDocument/2006/relationships/image" Target="../media/image15.jpg"/><Relationship Id="rId16" Type="http://schemas.openxmlformats.org/officeDocument/2006/relationships/image" Target="../media/image13.png"/><Relationship Id="rId20" Type="http://schemas.openxmlformats.org/officeDocument/2006/relationships/image" Target="../media/image123.emf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openxmlformats.org/officeDocument/2006/relationships/image" Target="../media/image12.png"/><Relationship Id="rId23" Type="http://schemas.openxmlformats.org/officeDocument/2006/relationships/image" Target="../media/image168.emf"/><Relationship Id="rId10" Type="http://schemas.openxmlformats.org/officeDocument/2006/relationships/image" Target="../media/image7.png"/><Relationship Id="rId19" Type="http://schemas.openxmlformats.org/officeDocument/2006/relationships/image" Target="../media/image96.emf"/><Relationship Id="rId4" Type="http://schemas.openxmlformats.org/officeDocument/2006/relationships/image" Target="../media/image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Relationship Id="rId22" Type="http://schemas.openxmlformats.org/officeDocument/2006/relationships/image" Target="../media/image117.emf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emf"/><Relationship Id="rId3" Type="http://schemas.openxmlformats.org/officeDocument/2006/relationships/image" Target="../media/image16.jpeg"/><Relationship Id="rId7" Type="http://schemas.openxmlformats.org/officeDocument/2006/relationships/image" Target="../media/image169.emf"/><Relationship Id="rId12" Type="http://schemas.openxmlformats.org/officeDocument/2006/relationships/image" Target="../media/image174.emf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23.emf"/><Relationship Id="rId11" Type="http://schemas.openxmlformats.org/officeDocument/2006/relationships/image" Target="../media/image173.emf"/><Relationship Id="rId5" Type="http://schemas.openxmlformats.org/officeDocument/2006/relationships/image" Target="../media/image96.emf"/><Relationship Id="rId10" Type="http://schemas.openxmlformats.org/officeDocument/2006/relationships/image" Target="../media/image172.emf"/><Relationship Id="rId4" Type="http://schemas.openxmlformats.org/officeDocument/2006/relationships/image" Target="../media/image95.emf"/><Relationship Id="rId9" Type="http://schemas.openxmlformats.org/officeDocument/2006/relationships/image" Target="../media/image171.emf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.emf"/><Relationship Id="rId3" Type="http://schemas.openxmlformats.org/officeDocument/2006/relationships/image" Target="../media/image16.jpeg"/><Relationship Id="rId7" Type="http://schemas.openxmlformats.org/officeDocument/2006/relationships/image" Target="../media/image123.emf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72.emf"/><Relationship Id="rId5" Type="http://schemas.openxmlformats.org/officeDocument/2006/relationships/image" Target="../media/image96.emf"/><Relationship Id="rId4" Type="http://schemas.openxmlformats.org/officeDocument/2006/relationships/image" Target="../media/image95.emf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emf"/><Relationship Id="rId3" Type="http://schemas.openxmlformats.org/officeDocument/2006/relationships/image" Target="../media/image16.jpeg"/><Relationship Id="rId7" Type="http://schemas.openxmlformats.org/officeDocument/2006/relationships/image" Target="../media/image172.emf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73.emf"/><Relationship Id="rId5" Type="http://schemas.openxmlformats.org/officeDocument/2006/relationships/image" Target="../media/image95.emf"/><Relationship Id="rId4" Type="http://schemas.openxmlformats.org/officeDocument/2006/relationships/image" Target="../media/image96.emf"/><Relationship Id="rId9" Type="http://schemas.openxmlformats.org/officeDocument/2006/relationships/image" Target="../media/image17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7.emf"/><Relationship Id="rId5" Type="http://schemas.openxmlformats.org/officeDocument/2006/relationships/image" Target="../media/image96.emf"/><Relationship Id="rId4" Type="http://schemas.openxmlformats.org/officeDocument/2006/relationships/image" Target="../media/image95.e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7.emf"/><Relationship Id="rId5" Type="http://schemas.openxmlformats.org/officeDocument/2006/relationships/image" Target="../media/image96.emf"/><Relationship Id="rId4" Type="http://schemas.openxmlformats.org/officeDocument/2006/relationships/image" Target="../media/image95.e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7.emf"/><Relationship Id="rId5" Type="http://schemas.openxmlformats.org/officeDocument/2006/relationships/image" Target="../media/image96.emf"/><Relationship Id="rId4" Type="http://schemas.openxmlformats.org/officeDocument/2006/relationships/image" Target="../media/image95.e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77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oleObject" Target="../embeddings/oleObject15.bin"/><Relationship Id="rId3" Type="http://schemas.openxmlformats.org/officeDocument/2006/relationships/notesSlide" Target="../notesSlides/notesSlide9.xml"/><Relationship Id="rId21" Type="http://schemas.openxmlformats.org/officeDocument/2006/relationships/image" Target="../media/image38.png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40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.png"/><Relationship Id="rId20" Type="http://schemas.openxmlformats.org/officeDocument/2006/relationships/oleObject" Target="../embeddings/oleObject12.bin"/><Relationship Id="rId1" Type="http://schemas.openxmlformats.org/officeDocument/2006/relationships/vmlDrawing" Target="../drawings/vmlDrawing5.v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24" Type="http://schemas.openxmlformats.org/officeDocument/2006/relationships/oleObject" Target="../embeddings/oleObject14.bin"/><Relationship Id="rId5" Type="http://schemas.openxmlformats.org/officeDocument/2006/relationships/image" Target="../media/image16.jpeg"/><Relationship Id="rId15" Type="http://schemas.openxmlformats.org/officeDocument/2006/relationships/image" Target="../media/image10.png"/><Relationship Id="rId23" Type="http://schemas.openxmlformats.org/officeDocument/2006/relationships/image" Target="../media/image39.pn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image" Target="../media/image15.jpg"/><Relationship Id="rId9" Type="http://schemas.openxmlformats.org/officeDocument/2006/relationships/image" Target="../media/image4.png"/><Relationship Id="rId14" Type="http://schemas.openxmlformats.org/officeDocument/2006/relationships/image" Target="../media/image9.png"/><Relationship Id="rId22" Type="http://schemas.openxmlformats.org/officeDocument/2006/relationships/oleObject" Target="../embeddings/oleObject13.bin"/><Relationship Id="rId27" Type="http://schemas.openxmlformats.org/officeDocument/2006/relationships/image" Target="../media/image4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2151616" y="54073"/>
            <a:ext cx="7247952" cy="6532701"/>
            <a:chOff x="2238702" y="141890"/>
            <a:chExt cx="7247952" cy="6532701"/>
          </a:xfrm>
        </p:grpSpPr>
        <p:sp>
          <p:nvSpPr>
            <p:cNvPr id="90" name="Rectangle: Top Corners Rounded 87">
              <a:extLst>
                <a:ext uri="{FF2B5EF4-FFF2-40B4-BE49-F238E27FC236}">
                  <a16:creationId xmlns:a16="http://schemas.microsoft.com/office/drawing/2014/main" id="{202F88ED-C2CB-4831-964D-1F9522EEEBC8}"/>
                </a:ext>
              </a:extLst>
            </p:cNvPr>
            <p:cNvSpPr/>
            <p:nvPr/>
          </p:nvSpPr>
          <p:spPr>
            <a:xfrm rot="16200000" flipH="1">
              <a:off x="2921334" y="4363165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00B050">
                    <a:shade val="30000"/>
                    <a:satMod val="115000"/>
                  </a:srgbClr>
                </a:gs>
                <a:gs pos="50000">
                  <a:srgbClr val="00B050">
                    <a:shade val="67500"/>
                    <a:satMod val="115000"/>
                  </a:srgbClr>
                </a:gs>
                <a:gs pos="100000">
                  <a:srgbClr val="00B05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2" name="Rectangle: Top Corners Rounded 85">
              <a:extLst>
                <a:ext uri="{FF2B5EF4-FFF2-40B4-BE49-F238E27FC236}">
                  <a16:creationId xmlns:a16="http://schemas.microsoft.com/office/drawing/2014/main" id="{EAF8DF85-D49A-400B-B81B-F3BA9CF7A3B9}"/>
                </a:ext>
              </a:extLst>
            </p:cNvPr>
            <p:cNvSpPr/>
            <p:nvPr/>
          </p:nvSpPr>
          <p:spPr>
            <a:xfrm rot="16200000" flipH="1">
              <a:off x="2902120" y="1142087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C00"/>
              </a:solidFill>
            </a:ln>
            <a:effectLst>
              <a:glow>
                <a:schemeClr val="accent1"/>
              </a:glow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9" name="Rectangle: Top Corners Rounded 85">
              <a:extLst>
                <a:ext uri="{FF2B5EF4-FFF2-40B4-BE49-F238E27FC236}">
                  <a16:creationId xmlns:a16="http://schemas.microsoft.com/office/drawing/2014/main" id="{EAF8DF85-D49A-400B-B81B-F3BA9CF7A3B9}"/>
                </a:ext>
              </a:extLst>
            </p:cNvPr>
            <p:cNvSpPr/>
            <p:nvPr/>
          </p:nvSpPr>
          <p:spPr>
            <a:xfrm rot="16200000" flipH="1">
              <a:off x="2921334" y="1798122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1" name="Rectangle: Top Corners Rounded 88">
              <a:extLst>
                <a:ext uri="{FF2B5EF4-FFF2-40B4-BE49-F238E27FC236}">
                  <a16:creationId xmlns:a16="http://schemas.microsoft.com/office/drawing/2014/main" id="{A367E70C-ACE0-4F7F-934E-F912EEF89A2F}"/>
                </a:ext>
              </a:extLst>
            </p:cNvPr>
            <p:cNvSpPr/>
            <p:nvPr/>
          </p:nvSpPr>
          <p:spPr>
            <a:xfrm rot="16200000" flipH="1">
              <a:off x="2921334" y="4977391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58000">
                  <a:srgbClr val="993366">
                    <a:tint val="66000"/>
                    <a:satMod val="160000"/>
                  </a:srgbClr>
                </a:gs>
                <a:gs pos="88000">
                  <a:srgbClr val="993366">
                    <a:tint val="44500"/>
                    <a:satMod val="160000"/>
                  </a:srgbClr>
                </a:gs>
                <a:gs pos="96000">
                  <a:srgbClr val="993366">
                    <a:tint val="23500"/>
                    <a:satMod val="1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2" name="Rectangle: Top Corners Rounded 90">
              <a:extLst>
                <a:ext uri="{FF2B5EF4-FFF2-40B4-BE49-F238E27FC236}">
                  <a16:creationId xmlns:a16="http://schemas.microsoft.com/office/drawing/2014/main" id="{7D2D77B0-D13B-4B6E-BCF5-EC0B9F87628D}"/>
                </a:ext>
              </a:extLst>
            </p:cNvPr>
            <p:cNvSpPr/>
            <p:nvPr/>
          </p:nvSpPr>
          <p:spPr>
            <a:xfrm rot="16200000" flipH="1">
              <a:off x="2921334" y="5447497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8" name="Rectangle: Top Corners Rounded 84">
              <a:extLst>
                <a:ext uri="{FF2B5EF4-FFF2-40B4-BE49-F238E27FC236}">
                  <a16:creationId xmlns:a16="http://schemas.microsoft.com/office/drawing/2014/main" id="{5FC068C2-3BE0-414F-939A-E9CE52568208}"/>
                </a:ext>
              </a:extLst>
            </p:cNvPr>
            <p:cNvSpPr/>
            <p:nvPr/>
          </p:nvSpPr>
          <p:spPr>
            <a:xfrm rot="16200000" flipH="1">
              <a:off x="2921334" y="2433221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50000">
                  <a:srgbClr val="00B0F0">
                    <a:shade val="675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C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7" name="Rectangle: Top Corners Rounded 100">
              <a:extLst>
                <a:ext uri="{FF2B5EF4-FFF2-40B4-BE49-F238E27FC236}">
                  <a16:creationId xmlns:a16="http://schemas.microsoft.com/office/drawing/2014/main" id="{3BEB9F33-D87F-400C-8146-648F951413B9}"/>
                </a:ext>
              </a:extLst>
            </p:cNvPr>
            <p:cNvSpPr/>
            <p:nvPr/>
          </p:nvSpPr>
          <p:spPr>
            <a:xfrm rot="16200000" flipH="1">
              <a:off x="3239325" y="396272"/>
              <a:ext cx="6377604" cy="6043647"/>
            </a:xfrm>
            <a:prstGeom prst="round2SameRect">
              <a:avLst>
                <a:gd name="adj1" fmla="val 8889"/>
                <a:gd name="adj2" fmla="val 2531"/>
              </a:avLst>
            </a:prstGeom>
            <a:solidFill>
              <a:srgbClr val="582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مستطيل مستدير الزوايا 2"/>
            <p:cNvSpPr/>
            <p:nvPr/>
          </p:nvSpPr>
          <p:spPr>
            <a:xfrm>
              <a:off x="3703675" y="440602"/>
              <a:ext cx="5469157" cy="5971621"/>
            </a:xfrm>
            <a:prstGeom prst="roundRect">
              <a:avLst>
                <a:gd name="adj" fmla="val 6674"/>
              </a:avLst>
            </a:prstGeom>
            <a:solidFill>
              <a:srgbClr val="512507"/>
            </a:solidFill>
            <a:ln>
              <a:solidFill>
                <a:srgbClr val="FFC000"/>
              </a:solidFill>
              <a:prstDash val="lgDash"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srgbClr val="512507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" name="Rectangle: Rounded Corners 52">
              <a:extLst>
                <a:ext uri="{FF2B5EF4-FFF2-40B4-BE49-F238E27FC236}">
                  <a16:creationId xmlns:a16="http://schemas.microsoft.com/office/drawing/2014/main" id="{034BA19E-204F-4F0E-B4C9-794B7EFD0302}"/>
                </a:ext>
              </a:extLst>
            </p:cNvPr>
            <p:cNvSpPr/>
            <p:nvPr/>
          </p:nvSpPr>
          <p:spPr>
            <a:xfrm>
              <a:off x="6232628" y="5849280"/>
              <a:ext cx="369441" cy="299085"/>
            </a:xfrm>
            <a:prstGeom prst="roundRect">
              <a:avLst/>
            </a:prstGeom>
            <a:gradFill>
              <a:gsLst>
                <a:gs pos="0">
                  <a:srgbClr val="FFC78F"/>
                </a:gs>
                <a:gs pos="100000">
                  <a:srgbClr val="9C4F02"/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Diamond 153">
              <a:extLst>
                <a:ext uri="{FF2B5EF4-FFF2-40B4-BE49-F238E27FC236}">
                  <a16:creationId xmlns:a16="http://schemas.microsoft.com/office/drawing/2014/main" id="{54CB5759-3A08-44D1-9EA1-C9D8819CEC7B}"/>
                </a:ext>
              </a:extLst>
            </p:cNvPr>
            <p:cNvSpPr/>
            <p:nvPr/>
          </p:nvSpPr>
          <p:spPr>
            <a:xfrm>
              <a:off x="4248409" y="5790031"/>
              <a:ext cx="383939" cy="325126"/>
            </a:xfrm>
            <a:prstGeom prst="diamond">
              <a:avLst/>
            </a:prstGeom>
            <a:gradFill>
              <a:gsLst>
                <a:gs pos="0">
                  <a:srgbClr val="9C4F02"/>
                </a:gs>
                <a:gs pos="100000">
                  <a:schemeClr val="accent4">
                    <a:lumMod val="75000"/>
                  </a:schemeClr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72" name="矩形 953"/>
            <p:cNvSpPr/>
            <p:nvPr/>
          </p:nvSpPr>
          <p:spPr>
            <a:xfrm flipH="1">
              <a:off x="4588153" y="635131"/>
              <a:ext cx="3658393" cy="14465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Lecture </a:t>
              </a:r>
              <a:r>
                <a:rPr kumimoji="0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Note</a:t>
              </a:r>
              <a:endParaRPr kumimoji="0" sz="44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Plastic Surgery</a:t>
              </a:r>
              <a:endParaRPr kumimoji="0" sz="44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77" name="Straight Connector 91">
              <a:extLst>
                <a:ext uri="{FF2B5EF4-FFF2-40B4-BE49-F238E27FC236}">
                  <a16:creationId xmlns:a16="http://schemas.microsoft.com/office/drawing/2014/main" id="{FA82B38F-DC7E-4098-8F2A-4BFFD81571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97393" y="2118213"/>
              <a:ext cx="5323412" cy="60579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Rectangle 53">
              <a:extLst>
                <a:ext uri="{FF2B5EF4-FFF2-40B4-BE49-F238E27FC236}">
                  <a16:creationId xmlns:a16="http://schemas.microsoft.com/office/drawing/2014/main" id="{5063C4CB-1868-46EB-8DB2-0AC895DF01AA}"/>
                </a:ext>
              </a:extLst>
            </p:cNvPr>
            <p:cNvSpPr/>
            <p:nvPr/>
          </p:nvSpPr>
          <p:spPr>
            <a:xfrm>
              <a:off x="3762658" y="2182470"/>
              <a:ext cx="5375438" cy="814288"/>
            </a:xfrm>
            <a:prstGeom prst="rect">
              <a:avLst/>
            </a:prstGeom>
            <a:pattFill prst="pct5">
              <a:fgClr>
                <a:srgbClr val="9C4F02"/>
              </a:fgClr>
              <a:bgClr>
                <a:srgbClr val="582C00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3" name="Straight Connector 33">
              <a:extLst>
                <a:ext uri="{FF2B5EF4-FFF2-40B4-BE49-F238E27FC236}">
                  <a16:creationId xmlns:a16="http://schemas.microsoft.com/office/drawing/2014/main" id="{CDFDC68C-56EA-4FB3-84B8-90E3F6ED1E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25674" y="3017437"/>
              <a:ext cx="5392237" cy="27830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34">
              <a:extLst>
                <a:ext uri="{FF2B5EF4-FFF2-40B4-BE49-F238E27FC236}">
                  <a16:creationId xmlns:a16="http://schemas.microsoft.com/office/drawing/2014/main" id="{483047AA-2FAC-437B-9BC4-414463FF9C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58890" y="4027021"/>
              <a:ext cx="5356955" cy="1301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tangle 55">
              <a:extLst>
                <a:ext uri="{FF2B5EF4-FFF2-40B4-BE49-F238E27FC236}">
                  <a16:creationId xmlns:a16="http://schemas.microsoft.com/office/drawing/2014/main" id="{AD25F5B6-8B91-4C87-BF30-E7BDCF67C24E}"/>
                </a:ext>
              </a:extLst>
            </p:cNvPr>
            <p:cNvSpPr/>
            <p:nvPr/>
          </p:nvSpPr>
          <p:spPr>
            <a:xfrm>
              <a:off x="3740406" y="4066050"/>
              <a:ext cx="5375438" cy="887121"/>
            </a:xfrm>
            <a:prstGeom prst="rect">
              <a:avLst/>
            </a:prstGeom>
            <a:pattFill prst="pct5">
              <a:fgClr>
                <a:srgbClr val="9C4F02"/>
              </a:fgClr>
              <a:bgClr>
                <a:srgbClr val="582C00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96" name="Straight Connector 36">
              <a:extLst>
                <a:ext uri="{FF2B5EF4-FFF2-40B4-BE49-F238E27FC236}">
                  <a16:creationId xmlns:a16="http://schemas.microsoft.com/office/drawing/2014/main" id="{79641F1B-BF3C-461D-ADA5-9C04E3B74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69022" y="4948412"/>
              <a:ext cx="5361916" cy="33414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مجموعة 10"/>
            <p:cNvGrpSpPr/>
            <p:nvPr/>
          </p:nvGrpSpPr>
          <p:grpSpPr>
            <a:xfrm rot="16200000">
              <a:off x="2722688" y="2321269"/>
              <a:ext cx="1381479" cy="2349452"/>
              <a:chOff x="11218960" y="244470"/>
              <a:chExt cx="1459133" cy="2395131"/>
            </a:xfrm>
          </p:grpSpPr>
          <p:sp>
            <p:nvSpPr>
              <p:cNvPr id="78" name="사각형: 둥근 모서리 4">
                <a:extLst>
                  <a:ext uri="{FF2B5EF4-FFF2-40B4-BE49-F238E27FC236}">
                    <a16:creationId xmlns:a16="http://schemas.microsoft.com/office/drawing/2014/main" id="{C79FA5BF-BBE6-47CD-92AB-FB20439A4C12}"/>
                  </a:ext>
                </a:extLst>
              </p:cNvPr>
              <p:cNvSpPr/>
              <p:nvPr/>
            </p:nvSpPr>
            <p:spPr>
              <a:xfrm>
                <a:off x="11218960" y="244470"/>
                <a:ext cx="1459133" cy="2395131"/>
              </a:xfrm>
              <a:prstGeom prst="round2SameRect">
                <a:avLst>
                  <a:gd name="adj1" fmla="val 50000"/>
                  <a:gd name="adj2" fmla="val 12675"/>
                </a:avLst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79" name="사각형: 둥근 모서리 4">
                <a:extLst>
                  <a:ext uri="{FF2B5EF4-FFF2-40B4-BE49-F238E27FC236}">
                    <a16:creationId xmlns:a16="http://schemas.microsoft.com/office/drawing/2014/main" id="{C79FA5BF-BBE6-47CD-92AB-FB20439A4C12}"/>
                  </a:ext>
                </a:extLst>
              </p:cNvPr>
              <p:cNvSpPr/>
              <p:nvPr/>
            </p:nvSpPr>
            <p:spPr>
              <a:xfrm>
                <a:off x="11317292" y="348345"/>
                <a:ext cx="1260406" cy="2097942"/>
              </a:xfrm>
              <a:prstGeom prst="round2SameRect">
                <a:avLst>
                  <a:gd name="adj1" fmla="val 50000"/>
                  <a:gd name="adj2" fmla="val 12675"/>
                </a:avLst>
              </a:prstGeom>
              <a:solidFill>
                <a:srgbClr val="70330A"/>
              </a:solidFill>
              <a:ln>
                <a:solidFill>
                  <a:schemeClr val="bg1">
                    <a:lumMod val="75000"/>
                  </a:schemeClr>
                </a:solidFill>
                <a:prstDash val="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0" name="타원 6"/>
              <p:cNvSpPr/>
              <p:nvPr/>
            </p:nvSpPr>
            <p:spPr>
              <a:xfrm>
                <a:off x="11630282" y="504298"/>
                <a:ext cx="634423" cy="596662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25000"/>
                      <a:tint val="66000"/>
                      <a:satMod val="160000"/>
                    </a:schemeClr>
                  </a:gs>
                  <a:gs pos="50000">
                    <a:schemeClr val="bg2">
                      <a:lumMod val="25000"/>
                      <a:tint val="44500"/>
                      <a:satMod val="160000"/>
                    </a:schemeClr>
                  </a:gs>
                  <a:gs pos="100000">
                    <a:schemeClr val="bg2">
                      <a:lumMod val="25000"/>
                      <a:tint val="23500"/>
                      <a:satMod val="1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4445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</p:grpSp>
        <p:sp>
          <p:nvSpPr>
            <p:cNvPr id="97" name="Rectangle: Rounded Corners 27">
              <a:extLst>
                <a:ext uri="{FF2B5EF4-FFF2-40B4-BE49-F238E27FC236}">
                  <a16:creationId xmlns:a16="http://schemas.microsoft.com/office/drawing/2014/main" id="{43AC6EAD-BC14-4032-9573-6ECE8C383FD8}"/>
                </a:ext>
              </a:extLst>
            </p:cNvPr>
            <p:cNvSpPr/>
            <p:nvPr/>
          </p:nvSpPr>
          <p:spPr>
            <a:xfrm rot="5400000">
              <a:off x="6180573" y="3440461"/>
              <a:ext cx="475614" cy="5068199"/>
            </a:xfrm>
            <a:prstGeom prst="roundRect">
              <a:avLst>
                <a:gd name="adj" fmla="val 50000"/>
              </a:avLst>
            </a:prstGeom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文本框 973"/>
            <p:cNvSpPr txBox="1"/>
            <p:nvPr/>
          </p:nvSpPr>
          <p:spPr>
            <a:xfrm>
              <a:off x="4248409" y="3205606"/>
              <a:ext cx="4668507" cy="224676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lvl="0" indent="0" algn="ctr" eaLnBrk="1" hangingPunct="1">
                <a:lnSpc>
                  <a:spcPct val="100000"/>
                </a:lnSpc>
                <a:spcBef>
                  <a:spcPct val="0"/>
                </a:spcBef>
                <a:buNone/>
                <a:defRPr/>
              </a:pPr>
              <a:r>
                <a:rPr lang="en-US" altLang="zh-CN" b="1" i="1" dirty="0">
                  <a:solidFill>
                    <a:srgbClr val="ED7D31">
                      <a:lumMod val="60000"/>
                      <a:lumOff val="40000"/>
                    </a:srgbClr>
                  </a:solidFill>
                  <a:ea typeface="Calibri" panose="020F0502020204030204" pitchFamily="34" charset="0"/>
                  <a:cs typeface="Calibri" panose="020F0502020204030204" pitchFamily="34" charset="0"/>
                </a:rPr>
                <a:t>Reconstructive Procedures</a:t>
              </a:r>
            </a:p>
            <a:p>
              <a:pPr marL="0" lvl="0" indent="0" algn="ctr" eaLnBrk="1" hangingPunct="1">
                <a:lnSpc>
                  <a:spcPct val="100000"/>
                </a:lnSpc>
                <a:spcBef>
                  <a:spcPct val="0"/>
                </a:spcBef>
                <a:buNone/>
                <a:defRPr/>
              </a:pPr>
              <a:r>
                <a:rPr lang="en-US" altLang="zh-CN" b="1" i="1" dirty="0">
                  <a:solidFill>
                    <a:srgbClr val="ED7D31">
                      <a:lumMod val="60000"/>
                      <a:lumOff val="40000"/>
                    </a:srgbClr>
                  </a:solidFill>
                  <a:ea typeface="Calibri" panose="020F0502020204030204" pitchFamily="34" charset="0"/>
                  <a:cs typeface="Calibri" panose="020F0502020204030204" pitchFamily="34" charset="0"/>
                </a:rPr>
                <a:t>Part </a:t>
              </a:r>
              <a:r>
                <a:rPr lang="en-US" altLang="zh-CN" b="1" i="1" dirty="0" smtClean="0">
                  <a:solidFill>
                    <a:srgbClr val="ED7D31">
                      <a:lumMod val="60000"/>
                      <a:lumOff val="40000"/>
                    </a:srgbClr>
                  </a:solidFill>
                  <a:ea typeface="Calibri" panose="020F0502020204030204" pitchFamily="34" charset="0"/>
                  <a:cs typeface="Calibri" panose="020F0502020204030204" pitchFamily="34" charset="0"/>
                </a:rPr>
                <a:t>I</a:t>
              </a:r>
            </a:p>
            <a:p>
              <a:pPr marL="0" lvl="0" indent="0" algn="ctr" eaLnBrk="1" hangingPunct="1">
                <a:lnSpc>
                  <a:spcPct val="100000"/>
                </a:lnSpc>
                <a:spcBef>
                  <a:spcPct val="0"/>
                </a:spcBef>
                <a:buNone/>
                <a:defRPr/>
              </a:pPr>
              <a:endParaRPr lang="en-US" altLang="zh-CN" b="1" i="1" dirty="0">
                <a:solidFill>
                  <a:srgbClr val="ED7D31">
                    <a:lumMod val="60000"/>
                    <a:lumOff val="40000"/>
                  </a:srgbClr>
                </a:solidFill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2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Prof. Abdul Rahman Elgallal</a:t>
              </a:r>
              <a:endParaRPr kumimoji="0" lang="zh-CN" alt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5" name="مجموعة 44"/>
            <p:cNvGrpSpPr/>
            <p:nvPr/>
          </p:nvGrpSpPr>
          <p:grpSpPr>
            <a:xfrm>
              <a:off x="8940304" y="141890"/>
              <a:ext cx="546350" cy="6532701"/>
              <a:chOff x="8924530" y="-15766"/>
              <a:chExt cx="553193" cy="6873766"/>
            </a:xfrm>
          </p:grpSpPr>
          <p:grpSp>
            <p:nvGrpSpPr>
              <p:cNvPr id="100" name="مجموعة 99"/>
              <p:cNvGrpSpPr/>
              <p:nvPr/>
            </p:nvGrpSpPr>
            <p:grpSpPr>
              <a:xfrm>
                <a:off x="8924530" y="820583"/>
                <a:ext cx="527404" cy="5156858"/>
                <a:chOff x="2230434" y="1024322"/>
                <a:chExt cx="741510" cy="5060630"/>
              </a:xfrm>
            </p:grpSpPr>
            <p:sp>
              <p:nvSpPr>
                <p:cNvPr id="101" name="Oval 1406"/>
                <p:cNvSpPr/>
                <p:nvPr/>
              </p:nvSpPr>
              <p:spPr>
                <a:xfrm>
                  <a:off x="2230434" y="1024322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Oval 1408"/>
                <p:cNvSpPr/>
                <p:nvPr/>
              </p:nvSpPr>
              <p:spPr>
                <a:xfrm>
                  <a:off x="2230434" y="1399407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Oval 1410"/>
                <p:cNvSpPr/>
                <p:nvPr/>
              </p:nvSpPr>
              <p:spPr>
                <a:xfrm>
                  <a:off x="2230434" y="1766932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Oval 1412"/>
                <p:cNvSpPr/>
                <p:nvPr/>
              </p:nvSpPr>
              <p:spPr>
                <a:xfrm>
                  <a:off x="2230434" y="2142017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Oval 1414"/>
                <p:cNvSpPr/>
                <p:nvPr/>
              </p:nvSpPr>
              <p:spPr>
                <a:xfrm>
                  <a:off x="2230434" y="2517102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Oval 1416"/>
                <p:cNvSpPr/>
                <p:nvPr/>
              </p:nvSpPr>
              <p:spPr>
                <a:xfrm>
                  <a:off x="2230434" y="2892187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Oval 1418"/>
                <p:cNvSpPr/>
                <p:nvPr/>
              </p:nvSpPr>
              <p:spPr>
                <a:xfrm>
                  <a:off x="2230434" y="3267273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Oval 1420"/>
                <p:cNvSpPr/>
                <p:nvPr/>
              </p:nvSpPr>
              <p:spPr>
                <a:xfrm>
                  <a:off x="2230434" y="3642359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Oval 1422"/>
                <p:cNvSpPr/>
                <p:nvPr/>
              </p:nvSpPr>
              <p:spPr>
                <a:xfrm>
                  <a:off x="2230434" y="4011394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Oval 1424"/>
                <p:cNvSpPr/>
                <p:nvPr/>
              </p:nvSpPr>
              <p:spPr>
                <a:xfrm>
                  <a:off x="2230434" y="4386480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Oval 1426"/>
                <p:cNvSpPr/>
                <p:nvPr/>
              </p:nvSpPr>
              <p:spPr>
                <a:xfrm>
                  <a:off x="2230434" y="4761566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Oval 1428"/>
                <p:cNvSpPr/>
                <p:nvPr/>
              </p:nvSpPr>
              <p:spPr>
                <a:xfrm>
                  <a:off x="2230434" y="5136651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Oval 1430"/>
                <p:cNvSpPr/>
                <p:nvPr/>
              </p:nvSpPr>
              <p:spPr>
                <a:xfrm>
                  <a:off x="2230434" y="5510224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Oval 1432"/>
                <p:cNvSpPr/>
                <p:nvPr/>
              </p:nvSpPr>
              <p:spPr>
                <a:xfrm>
                  <a:off x="2230434" y="5885309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pic>
              <p:nvPicPr>
                <p:cNvPr id="117" name="Picture 1434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271327" y="1057596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18" name="Picture 1435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2271327" y="1428145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19" name="Picture 1436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271327" y="1800205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0" name="Picture 1437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271327" y="2176803"/>
                  <a:ext cx="700617" cy="14065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1" name="Picture 1438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271327" y="254886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2" name="Picture 1439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271327" y="2926973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3" name="Picture 1440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71327" y="3297522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4" name="Picture 1441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271327" y="366958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5" name="Picture 1442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271327" y="4046180"/>
                  <a:ext cx="700617" cy="14065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6" name="Picture 1443"/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271327" y="4418241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7" name="Picture 1444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271327" y="479635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8" name="Picture 1445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271327" y="5166900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9" name="Picture 1446"/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71327" y="5545010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30" name="Picture 1447"/>
                <p:cNvPicPr>
                  <a:picLocks noChangeAspect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271328" y="5915559"/>
                  <a:ext cx="700616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</p:grpSp>
          <p:cxnSp>
            <p:nvCxnSpPr>
              <p:cNvPr id="6" name="رابط مستقيم 5"/>
              <p:cNvCxnSpPr/>
              <p:nvPr/>
            </p:nvCxnSpPr>
            <p:spPr>
              <a:xfrm>
                <a:off x="9475075" y="-15766"/>
                <a:ext cx="2648" cy="6873766"/>
              </a:xfrm>
              <a:prstGeom prst="line">
                <a:avLst/>
              </a:prstGeom>
              <a:ln w="762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Diamond 153">
              <a:extLst>
                <a:ext uri="{FF2B5EF4-FFF2-40B4-BE49-F238E27FC236}">
                  <a16:creationId xmlns:a16="http://schemas.microsoft.com/office/drawing/2014/main" id="{54CB5759-3A08-44D1-9EA1-C9D8819CEC7B}"/>
                </a:ext>
              </a:extLst>
            </p:cNvPr>
            <p:cNvSpPr/>
            <p:nvPr/>
          </p:nvSpPr>
          <p:spPr>
            <a:xfrm>
              <a:off x="8290382" y="5833669"/>
              <a:ext cx="383939" cy="325126"/>
            </a:xfrm>
            <a:prstGeom prst="diamond">
              <a:avLst/>
            </a:prstGeom>
            <a:gradFill>
              <a:gsLst>
                <a:gs pos="0">
                  <a:srgbClr val="9C4F02"/>
                </a:gs>
                <a:gs pos="100000">
                  <a:schemeClr val="accent4">
                    <a:lumMod val="75000"/>
                  </a:schemeClr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58" name="Rectangle 5"/>
          <p:cNvSpPr>
            <a:spLocks noChangeArrowheads="1"/>
          </p:cNvSpPr>
          <p:nvPr/>
        </p:nvSpPr>
        <p:spPr bwMode="auto">
          <a:xfrm>
            <a:off x="8571426" y="3502081"/>
            <a:ext cx="3139600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 dirty="0">
              <a:solidFill>
                <a:srgbClr val="F4B183"/>
              </a:solidFill>
              <a:effectLst>
                <a:outerShdw blurRad="38100" dist="38100" dir="2700000" algn="tl">
                  <a:srgbClr val="000000"/>
                </a:outerShdw>
              </a:effectLst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20612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22222E-6 L -0.25 2.22222E-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3" name="مجموعة 2"/>
          <p:cNvGrpSpPr/>
          <p:nvPr/>
        </p:nvGrpSpPr>
        <p:grpSpPr>
          <a:xfrm>
            <a:off x="6794760" y="1435735"/>
            <a:ext cx="2213567" cy="2574985"/>
            <a:chOff x="6794760" y="1435735"/>
            <a:chExt cx="2213567" cy="2574985"/>
          </a:xfrm>
        </p:grpSpPr>
        <p:graphicFrame>
          <p:nvGraphicFramePr>
            <p:cNvPr id="146" name="Object 4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56646654"/>
                </p:ext>
              </p:extLst>
            </p:nvPr>
          </p:nvGraphicFramePr>
          <p:xfrm>
            <a:off x="6794760" y="1435735"/>
            <a:ext cx="2213567" cy="2574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94" name="Bitmap Image" r:id="rId20" imgW="5114286" imgH="6496957" progId="Paint.Picture">
                    <p:embed/>
                  </p:oleObj>
                </mc:Choice>
                <mc:Fallback>
                  <p:oleObj name="Bitmap Image" r:id="rId20" imgW="5114286" imgH="6496957" progId="Paint.Picture">
                    <p:embed/>
                    <p:pic>
                      <p:nvPicPr>
                        <p:cNvPr id="146" name="Object 4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94760" y="1435735"/>
                          <a:ext cx="2213567" cy="2574985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6836653" y="1916799"/>
              <a:ext cx="944395" cy="47080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مجموعة 1"/>
          <p:cNvGrpSpPr/>
          <p:nvPr/>
        </p:nvGrpSpPr>
        <p:grpSpPr>
          <a:xfrm>
            <a:off x="9137265" y="1450301"/>
            <a:ext cx="2478276" cy="2553210"/>
            <a:chOff x="9137265" y="1450301"/>
            <a:chExt cx="2478276" cy="2553210"/>
          </a:xfrm>
        </p:grpSpPr>
        <p:graphicFrame>
          <p:nvGraphicFramePr>
            <p:cNvPr id="147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86570796"/>
                </p:ext>
              </p:extLst>
            </p:nvPr>
          </p:nvGraphicFramePr>
          <p:xfrm>
            <a:off x="9137265" y="1450301"/>
            <a:ext cx="2478276" cy="25532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95" name="Bitmap Image" r:id="rId22" imgW="5858693" imgH="6409524" progId="Paint.Picture">
                    <p:embed/>
                  </p:oleObj>
                </mc:Choice>
                <mc:Fallback>
                  <p:oleObj name="Bitmap Image" r:id="rId22" imgW="5858693" imgH="6409524" progId="Paint.Picture">
                    <p:embed/>
                    <p:pic>
                      <p:nvPicPr>
                        <p:cNvPr id="147" name="Object 4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137265" y="1450301"/>
                          <a:ext cx="2478276" cy="2553210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2" name="مستطيل 101"/>
            <p:cNvSpPr/>
            <p:nvPr/>
          </p:nvSpPr>
          <p:spPr>
            <a:xfrm>
              <a:off x="9498014" y="2094259"/>
              <a:ext cx="944395" cy="47080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مجموعة 4"/>
          <p:cNvGrpSpPr/>
          <p:nvPr/>
        </p:nvGrpSpPr>
        <p:grpSpPr>
          <a:xfrm>
            <a:off x="6783205" y="4085929"/>
            <a:ext cx="2225122" cy="2271226"/>
            <a:chOff x="6783205" y="4085929"/>
            <a:chExt cx="2225122" cy="2271226"/>
          </a:xfrm>
        </p:grpSpPr>
        <p:graphicFrame>
          <p:nvGraphicFramePr>
            <p:cNvPr id="143" name="Object 2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09584690"/>
                </p:ext>
              </p:extLst>
            </p:nvPr>
          </p:nvGraphicFramePr>
          <p:xfrm>
            <a:off x="6783205" y="4085929"/>
            <a:ext cx="2225122" cy="227122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96" name="Bitmap Image" r:id="rId24" imgW="5657143" imgH="5772956" progId="Paint.Picture">
                    <p:embed/>
                  </p:oleObj>
                </mc:Choice>
                <mc:Fallback>
                  <p:oleObj name="Bitmap Image" r:id="rId24" imgW="5657143" imgH="5772956" progId="Paint.Picture">
                    <p:embed/>
                    <p:pic>
                      <p:nvPicPr>
                        <p:cNvPr id="143" name="Object 29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83205" y="4085929"/>
                          <a:ext cx="2225122" cy="2271226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4" name="مستطيل 103"/>
            <p:cNvSpPr/>
            <p:nvPr/>
          </p:nvSpPr>
          <p:spPr>
            <a:xfrm>
              <a:off x="7524181" y="4578417"/>
              <a:ext cx="1105653" cy="376856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مجموعة 3"/>
          <p:cNvGrpSpPr/>
          <p:nvPr/>
        </p:nvGrpSpPr>
        <p:grpSpPr>
          <a:xfrm>
            <a:off x="9137265" y="4068174"/>
            <a:ext cx="2488227" cy="2260052"/>
            <a:chOff x="9137265" y="4068174"/>
            <a:chExt cx="2488227" cy="2260052"/>
          </a:xfrm>
        </p:grpSpPr>
        <p:graphicFrame>
          <p:nvGraphicFramePr>
            <p:cNvPr id="144" name="Object 3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659340335"/>
                </p:ext>
              </p:extLst>
            </p:nvPr>
          </p:nvGraphicFramePr>
          <p:xfrm>
            <a:off x="9137265" y="4069051"/>
            <a:ext cx="2488227" cy="2259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97" name="Bitmap Image" r:id="rId26" imgW="7182853" imgH="6516010" progId="Paint.Picture">
                    <p:embed/>
                  </p:oleObj>
                </mc:Choice>
                <mc:Fallback>
                  <p:oleObj name="Bitmap Image" r:id="rId26" imgW="7182853" imgH="6516010" progId="Paint.Picture">
                    <p:embed/>
                    <p:pic>
                      <p:nvPicPr>
                        <p:cNvPr id="144" name="Object 34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137265" y="4069051"/>
                          <a:ext cx="2488227" cy="2259175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1" name="مستطيل 110"/>
            <p:cNvSpPr/>
            <p:nvPr/>
          </p:nvSpPr>
          <p:spPr>
            <a:xfrm>
              <a:off x="9214850" y="4068174"/>
              <a:ext cx="944395" cy="286813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288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41" name="Object 18"/>
          <p:cNvGraphicFramePr>
            <a:graphicFrameLocks noChangeAspect="1"/>
          </p:cNvGraphicFramePr>
          <p:nvPr>
            <p:extLst/>
          </p:nvPr>
        </p:nvGraphicFramePr>
        <p:xfrm>
          <a:off x="6687825" y="3784417"/>
          <a:ext cx="2389293" cy="22681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18" name="Bitmap Image" r:id="rId20" imgW="4361905" imgH="4142857" progId="Paint.Picture">
                  <p:embed/>
                </p:oleObj>
              </mc:Choice>
              <mc:Fallback>
                <p:oleObj name="Bitmap Image" r:id="rId20" imgW="4361905" imgH="4142857" progId="Paint.Picture">
                  <p:embed/>
                  <p:pic>
                    <p:nvPicPr>
                      <p:cNvPr id="141" name="Object 18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7825" y="3784417"/>
                        <a:ext cx="2389293" cy="2268134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مجموعة 1"/>
          <p:cNvGrpSpPr/>
          <p:nvPr/>
        </p:nvGrpSpPr>
        <p:grpSpPr>
          <a:xfrm>
            <a:off x="9096722" y="1443357"/>
            <a:ext cx="2484137" cy="2049918"/>
            <a:chOff x="9096722" y="1443357"/>
            <a:chExt cx="2484137" cy="2049918"/>
          </a:xfrm>
        </p:grpSpPr>
        <p:graphicFrame>
          <p:nvGraphicFramePr>
            <p:cNvPr id="145" name="Object 2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89227825"/>
                </p:ext>
              </p:extLst>
            </p:nvPr>
          </p:nvGraphicFramePr>
          <p:xfrm>
            <a:off x="9096722" y="1443357"/>
            <a:ext cx="2484137" cy="204991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19" name="Bitmap Image" r:id="rId22" imgW="5896798" imgH="4866667" progId="Paint.Picture">
                    <p:embed/>
                  </p:oleObj>
                </mc:Choice>
                <mc:Fallback>
                  <p:oleObj name="Bitmap Image" r:id="rId22" imgW="5896798" imgH="4866667" progId="Paint.Picture">
                    <p:embed/>
                    <p:pic>
                      <p:nvPicPr>
                        <p:cNvPr id="145" name="Object 27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096722" y="1443357"/>
                          <a:ext cx="2484137" cy="2049918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9498014" y="1517518"/>
              <a:ext cx="1775296" cy="37104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مجموعة 2"/>
          <p:cNvGrpSpPr/>
          <p:nvPr/>
        </p:nvGrpSpPr>
        <p:grpSpPr>
          <a:xfrm>
            <a:off x="6696381" y="1432796"/>
            <a:ext cx="2302560" cy="2032416"/>
            <a:chOff x="6696381" y="1432796"/>
            <a:chExt cx="2302560" cy="2032416"/>
          </a:xfrm>
        </p:grpSpPr>
        <p:graphicFrame>
          <p:nvGraphicFramePr>
            <p:cNvPr id="142" name="Object 2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162793319"/>
                </p:ext>
              </p:extLst>
            </p:nvPr>
          </p:nvGraphicFramePr>
          <p:xfrm>
            <a:off x="6696381" y="1432796"/>
            <a:ext cx="2302560" cy="20324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20" name="Bitmap Image" r:id="rId24" imgW="4029637" imgH="3734321" progId="Paint.Picture">
                    <p:embed/>
                  </p:oleObj>
                </mc:Choice>
                <mc:Fallback>
                  <p:oleObj name="Bitmap Image" r:id="rId24" imgW="4029637" imgH="3734321" progId="Paint.Picture">
                    <p:embed/>
                    <p:pic>
                      <p:nvPicPr>
                        <p:cNvPr id="142" name="Object 24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696381" y="1432796"/>
                          <a:ext cx="2302560" cy="2032416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2" name="مستطيل 101"/>
            <p:cNvSpPr/>
            <p:nvPr/>
          </p:nvSpPr>
          <p:spPr>
            <a:xfrm>
              <a:off x="7888401" y="2165747"/>
              <a:ext cx="1019147" cy="37104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مجموعة 3"/>
          <p:cNvGrpSpPr/>
          <p:nvPr/>
        </p:nvGrpSpPr>
        <p:grpSpPr>
          <a:xfrm>
            <a:off x="9165564" y="3765471"/>
            <a:ext cx="2454918" cy="2287080"/>
            <a:chOff x="9165564" y="3765471"/>
            <a:chExt cx="2454918" cy="2287080"/>
          </a:xfrm>
        </p:grpSpPr>
        <p:graphicFrame>
          <p:nvGraphicFramePr>
            <p:cNvPr id="148" name="Object 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80126188"/>
                </p:ext>
              </p:extLst>
            </p:nvPr>
          </p:nvGraphicFramePr>
          <p:xfrm>
            <a:off x="9165564" y="3784417"/>
            <a:ext cx="2454918" cy="22681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21" name="Bitmap Image" r:id="rId26" imgW="5047619" imgH="4439270" progId="Paint.Picture">
                    <p:embed/>
                  </p:oleObj>
                </mc:Choice>
                <mc:Fallback>
                  <p:oleObj name="Bitmap Image" r:id="rId26" imgW="5047619" imgH="4439270" progId="Paint.Picture">
                    <p:embed/>
                    <p:pic>
                      <p:nvPicPr>
                        <p:cNvPr id="148" name="Object 3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165564" y="3784417"/>
                          <a:ext cx="2454918" cy="2268134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4" name="مستطيل 103"/>
            <p:cNvSpPr/>
            <p:nvPr/>
          </p:nvSpPr>
          <p:spPr>
            <a:xfrm flipV="1">
              <a:off x="9731891" y="3765471"/>
              <a:ext cx="606899" cy="34712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28619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55" name="Object 14"/>
          <p:cNvGraphicFramePr>
            <a:graphicFrameLocks noChangeAspect="1"/>
          </p:cNvGraphicFramePr>
          <p:nvPr>
            <p:extLst/>
          </p:nvPr>
        </p:nvGraphicFramePr>
        <p:xfrm>
          <a:off x="7056926" y="4090942"/>
          <a:ext cx="1294913" cy="22156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42" name="Bitmap Image" r:id="rId20" imgW="3086531" imgH="5276190" progId="Paint.Picture">
                  <p:embed/>
                </p:oleObj>
              </mc:Choice>
              <mc:Fallback>
                <p:oleObj name="Bitmap Image" r:id="rId20" imgW="3086531" imgH="5276190" progId="Paint.Picture">
                  <p:embed/>
                  <p:pic>
                    <p:nvPicPr>
                      <p:cNvPr id="155" name="Object 14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56926" y="4090942"/>
                        <a:ext cx="1294913" cy="2215631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" name="Object 17"/>
          <p:cNvGraphicFramePr>
            <a:graphicFrameLocks noChangeAspect="1"/>
          </p:cNvGraphicFramePr>
          <p:nvPr>
            <p:extLst/>
          </p:nvPr>
        </p:nvGraphicFramePr>
        <p:xfrm>
          <a:off x="7018053" y="1418490"/>
          <a:ext cx="1517324" cy="251709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43" name="Bitmap Image" r:id="rId22" imgW="3123810" imgH="5723810" progId="Paint.Picture">
                  <p:embed/>
                </p:oleObj>
              </mc:Choice>
              <mc:Fallback>
                <p:oleObj name="Bitmap Image" r:id="rId22" imgW="3123810" imgH="5723810" progId="Paint.Picture">
                  <p:embed/>
                  <p:pic>
                    <p:nvPicPr>
                      <p:cNvPr id="156" name="Object 17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8053" y="1418490"/>
                        <a:ext cx="1517324" cy="2517092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20"/>
          <p:cNvGraphicFramePr>
            <a:graphicFrameLocks noChangeAspect="1"/>
          </p:cNvGraphicFramePr>
          <p:nvPr>
            <p:extLst/>
          </p:nvPr>
        </p:nvGraphicFramePr>
        <p:xfrm>
          <a:off x="9104540" y="4145422"/>
          <a:ext cx="2368627" cy="21114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44" name="Bitmap Image" r:id="rId24" imgW="4667902" imgH="4161905" progId="Paint.Picture">
                  <p:embed/>
                </p:oleObj>
              </mc:Choice>
              <mc:Fallback>
                <p:oleObj name="Bitmap Image" r:id="rId24" imgW="4667902" imgH="4161905" progId="Paint.Picture">
                  <p:embed/>
                  <p:pic>
                    <p:nvPicPr>
                      <p:cNvPr id="157" name="Object 20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04540" y="4145422"/>
                        <a:ext cx="2368627" cy="211142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8" name="Object 12"/>
          <p:cNvGraphicFramePr>
            <a:graphicFrameLocks noChangeAspect="1"/>
          </p:cNvGraphicFramePr>
          <p:nvPr>
            <p:extLst/>
          </p:nvPr>
        </p:nvGraphicFramePr>
        <p:xfrm>
          <a:off x="9104540" y="1434484"/>
          <a:ext cx="2400895" cy="26016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45" name="Bitmap Image" r:id="rId26" imgW="3123810" imgH="3600000" progId="Paint.Picture">
                  <p:embed/>
                </p:oleObj>
              </mc:Choice>
              <mc:Fallback>
                <p:oleObj name="Bitmap Image" r:id="rId26" imgW="3123810" imgH="3600000" progId="Paint.Picture">
                  <p:embed/>
                  <p:pic>
                    <p:nvPicPr>
                      <p:cNvPr id="158" name="Object 12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04540" y="1434484"/>
                        <a:ext cx="2400895" cy="260169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17442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45" name="Object 40"/>
          <p:cNvGraphicFramePr>
            <a:graphicFrameLocks noChangeAspect="1"/>
          </p:cNvGraphicFramePr>
          <p:nvPr>
            <p:extLst/>
          </p:nvPr>
        </p:nvGraphicFramePr>
        <p:xfrm>
          <a:off x="9353210" y="3683688"/>
          <a:ext cx="2227748" cy="243818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5" name="Bitmap Image" r:id="rId20" imgW="3019048" imgH="3304762" progId="Paint.Picture">
                  <p:embed/>
                </p:oleObj>
              </mc:Choice>
              <mc:Fallback>
                <p:oleObj name="Bitmap Image" r:id="rId20" imgW="3019048" imgH="3304762" progId="Paint.Picture">
                  <p:embed/>
                  <p:pic>
                    <p:nvPicPr>
                      <p:cNvPr id="145" name="Object 40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53210" y="3683688"/>
                        <a:ext cx="2227748" cy="2438186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مجموعة 2"/>
          <p:cNvGrpSpPr/>
          <p:nvPr/>
        </p:nvGrpSpPr>
        <p:grpSpPr>
          <a:xfrm>
            <a:off x="6737772" y="3721373"/>
            <a:ext cx="2393278" cy="2361478"/>
            <a:chOff x="6737772" y="3721373"/>
            <a:chExt cx="2393278" cy="2361478"/>
          </a:xfrm>
        </p:grpSpPr>
        <p:graphicFrame>
          <p:nvGraphicFramePr>
            <p:cNvPr id="140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634496399"/>
                </p:ext>
              </p:extLst>
            </p:nvPr>
          </p:nvGraphicFramePr>
          <p:xfrm>
            <a:off x="6737772" y="3721373"/>
            <a:ext cx="2393278" cy="23614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336" name="Bitmap Image" r:id="rId22" imgW="5210902" imgH="5144218" progId="Paint.Picture">
                    <p:embed/>
                  </p:oleObj>
                </mc:Choice>
                <mc:Fallback>
                  <p:oleObj name="Bitmap Image" r:id="rId22" imgW="5210902" imgH="5144218" progId="Paint.Picture">
                    <p:embed/>
                    <p:pic>
                      <p:nvPicPr>
                        <p:cNvPr id="140" name="Object 13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37772" y="3721373"/>
                          <a:ext cx="2393278" cy="2361478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6880416" y="5205415"/>
              <a:ext cx="944395" cy="47080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مجموعة 1"/>
          <p:cNvGrpSpPr/>
          <p:nvPr/>
        </p:nvGrpSpPr>
        <p:grpSpPr>
          <a:xfrm>
            <a:off x="7688476" y="1412875"/>
            <a:ext cx="2864803" cy="2156387"/>
            <a:chOff x="7688476" y="1412875"/>
            <a:chExt cx="2864803" cy="2156387"/>
          </a:xfrm>
        </p:grpSpPr>
        <p:graphicFrame>
          <p:nvGraphicFramePr>
            <p:cNvPr id="144" name="Object 3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52899169"/>
                </p:ext>
              </p:extLst>
            </p:nvPr>
          </p:nvGraphicFramePr>
          <p:xfrm>
            <a:off x="7688476" y="1412875"/>
            <a:ext cx="2864803" cy="21563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337" name="Bitmap Image" r:id="rId24" imgW="4390920" imgH="3305160" progId="Paint.Picture">
                    <p:embed/>
                  </p:oleObj>
                </mc:Choice>
                <mc:Fallback>
                  <p:oleObj name="Bitmap Image" r:id="rId24" imgW="4390920" imgH="3305160" progId="Paint.Picture">
                    <p:embed/>
                    <p:pic>
                      <p:nvPicPr>
                        <p:cNvPr id="144" name="Object 3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688476" y="1412875"/>
                          <a:ext cx="2864803" cy="2156387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2" name="مستطيل 101"/>
            <p:cNvSpPr/>
            <p:nvPr/>
          </p:nvSpPr>
          <p:spPr>
            <a:xfrm>
              <a:off x="7762799" y="3189137"/>
              <a:ext cx="944395" cy="35509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2578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202" name="Object 28"/>
          <p:cNvGraphicFramePr>
            <a:graphicFrameLocks noChangeAspect="1"/>
          </p:cNvGraphicFramePr>
          <p:nvPr>
            <p:extLst/>
          </p:nvPr>
        </p:nvGraphicFramePr>
        <p:xfrm>
          <a:off x="9027742" y="1477349"/>
          <a:ext cx="2554626" cy="21703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9" name="Bitmap Image" r:id="rId20" imgW="3943901" imgH="3352381" progId="Paint.Picture">
                  <p:embed/>
                </p:oleObj>
              </mc:Choice>
              <mc:Fallback>
                <p:oleObj name="Bitmap Image" r:id="rId20" imgW="3943901" imgH="3352381" progId="Paint.Picture">
                  <p:embed/>
                  <p:pic>
                    <p:nvPicPr>
                      <p:cNvPr id="202" name="Object 28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27742" y="1477349"/>
                        <a:ext cx="2554626" cy="2170394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3" name="Object 31"/>
          <p:cNvGraphicFramePr>
            <a:graphicFrameLocks noChangeAspect="1"/>
          </p:cNvGraphicFramePr>
          <p:nvPr>
            <p:extLst/>
          </p:nvPr>
        </p:nvGraphicFramePr>
        <p:xfrm>
          <a:off x="6795522" y="1409244"/>
          <a:ext cx="2145581" cy="223849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0" name="Bitmap Image" r:id="rId22" imgW="2467319" imgH="2866667" progId="Paint.Picture">
                  <p:embed/>
                </p:oleObj>
              </mc:Choice>
              <mc:Fallback>
                <p:oleObj name="Bitmap Image" r:id="rId22" imgW="2467319" imgH="2866667" progId="Paint.Picture">
                  <p:embed/>
                  <p:pic>
                    <p:nvPicPr>
                      <p:cNvPr id="203" name="Object 3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5522" y="1409244"/>
                        <a:ext cx="2145581" cy="2238499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" name="Object 24"/>
          <p:cNvGraphicFramePr>
            <a:graphicFrameLocks noChangeAspect="1"/>
          </p:cNvGraphicFramePr>
          <p:nvPr>
            <p:extLst/>
          </p:nvPr>
        </p:nvGraphicFramePr>
        <p:xfrm>
          <a:off x="7369177" y="3741733"/>
          <a:ext cx="3276726" cy="258672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1" name="Bitmap Image" r:id="rId24" imgW="3438095" imgH="2715004" progId="Paint.Picture">
                  <p:embed/>
                </p:oleObj>
              </mc:Choice>
              <mc:Fallback>
                <p:oleObj name="Bitmap Image" r:id="rId24" imgW="3438095" imgH="2715004" progId="Paint.Picture">
                  <p:embed/>
                  <p:pic>
                    <p:nvPicPr>
                      <p:cNvPr id="204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9177" y="3741733"/>
                        <a:ext cx="3276726" cy="2586726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29565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261" name="Object 4"/>
          <p:cNvGraphicFramePr>
            <a:graphicFrameLocks noChangeAspect="1"/>
          </p:cNvGraphicFramePr>
          <p:nvPr>
            <p:extLst/>
          </p:nvPr>
        </p:nvGraphicFramePr>
        <p:xfrm>
          <a:off x="7240980" y="3612967"/>
          <a:ext cx="3677396" cy="271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3" name="Bitmap Image" r:id="rId20" imgW="8543880" imgH="6315120" progId="Paint.Picture">
                  <p:embed/>
                </p:oleObj>
              </mc:Choice>
              <mc:Fallback>
                <p:oleObj name="Bitmap Image" r:id="rId20" imgW="8543880" imgH="6315120" progId="Paint.Picture">
                  <p:embed/>
                  <p:pic>
                    <p:nvPicPr>
                      <p:cNvPr id="261" name="Object 4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0980" y="3612967"/>
                        <a:ext cx="3677396" cy="2718000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2" name="Object 5"/>
          <p:cNvGraphicFramePr>
            <a:graphicFrameLocks noChangeAspect="1"/>
          </p:cNvGraphicFramePr>
          <p:nvPr>
            <p:extLst/>
          </p:nvPr>
        </p:nvGraphicFramePr>
        <p:xfrm>
          <a:off x="6696071" y="1457004"/>
          <a:ext cx="2461684" cy="178367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4" name="Bitmap Image" r:id="rId22" imgW="5428571" imgH="3933333" progId="Paint.Picture">
                  <p:embed/>
                </p:oleObj>
              </mc:Choice>
              <mc:Fallback>
                <p:oleObj name="Bitmap Image" r:id="rId22" imgW="5428571" imgH="3933333" progId="Paint.Picture">
                  <p:embed/>
                  <p:pic>
                    <p:nvPicPr>
                      <p:cNvPr id="262" name="Object 5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96071" y="1457004"/>
                        <a:ext cx="2461684" cy="178367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3" name="Object 6"/>
          <p:cNvGraphicFramePr>
            <a:graphicFrameLocks noChangeAspect="1"/>
          </p:cNvGraphicFramePr>
          <p:nvPr>
            <p:extLst/>
          </p:nvPr>
        </p:nvGraphicFramePr>
        <p:xfrm>
          <a:off x="8916722" y="1877572"/>
          <a:ext cx="2639599" cy="16426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5" name="Bitmap Image" r:id="rId24" imgW="5219048" imgH="3247619" progId="Paint.Picture">
                  <p:embed/>
                </p:oleObj>
              </mc:Choice>
              <mc:Fallback>
                <p:oleObj name="Bitmap Image" r:id="rId24" imgW="5219048" imgH="3247619" progId="Paint.Picture">
                  <p:embed/>
                  <p:pic>
                    <p:nvPicPr>
                      <p:cNvPr id="263" name="Object 6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16722" y="1877572"/>
                        <a:ext cx="2639599" cy="164262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01387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2" name="مجموعة 1"/>
          <p:cNvGrpSpPr/>
          <p:nvPr/>
        </p:nvGrpSpPr>
        <p:grpSpPr>
          <a:xfrm>
            <a:off x="6766821" y="1397180"/>
            <a:ext cx="2474038" cy="3101519"/>
            <a:chOff x="6766821" y="1397180"/>
            <a:chExt cx="2474038" cy="3101519"/>
          </a:xfrm>
        </p:grpSpPr>
        <p:graphicFrame>
          <p:nvGraphicFramePr>
            <p:cNvPr id="205" name="Object 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28489939"/>
                </p:ext>
              </p:extLst>
            </p:nvPr>
          </p:nvGraphicFramePr>
          <p:xfrm>
            <a:off x="6766821" y="1397180"/>
            <a:ext cx="2474038" cy="31015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376" name="Bitmap Image" r:id="rId20" imgW="5295960" imgH="6638760" progId="Paint.Picture">
                    <p:embed/>
                  </p:oleObj>
                </mc:Choice>
                <mc:Fallback>
                  <p:oleObj name="Bitmap Image" r:id="rId20" imgW="5295960" imgH="6638760" progId="Paint.Picture">
                    <p:embed/>
                    <p:pic>
                      <p:nvPicPr>
                        <p:cNvPr id="205" name="Object 4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1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66821" y="1397180"/>
                          <a:ext cx="2474038" cy="3101519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6905245" y="1469431"/>
              <a:ext cx="2184163" cy="495493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مجموعة 2"/>
          <p:cNvGrpSpPr/>
          <p:nvPr/>
        </p:nvGrpSpPr>
        <p:grpSpPr>
          <a:xfrm>
            <a:off x="8867636" y="3596444"/>
            <a:ext cx="2784624" cy="2734899"/>
            <a:chOff x="8867636" y="3596444"/>
            <a:chExt cx="2784624" cy="2734899"/>
          </a:xfrm>
        </p:grpSpPr>
        <p:graphicFrame>
          <p:nvGraphicFramePr>
            <p:cNvPr id="206" name="Objec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691043626"/>
                </p:ext>
              </p:extLst>
            </p:nvPr>
          </p:nvGraphicFramePr>
          <p:xfrm>
            <a:off x="8867636" y="3596444"/>
            <a:ext cx="2784624" cy="27348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377" name="Bitmap Image" r:id="rId22" imgW="6563641" imgH="6230220" progId="Paint.Picture">
                    <p:embed/>
                  </p:oleObj>
                </mc:Choice>
                <mc:Fallback>
                  <p:oleObj name="Bitmap Image" r:id="rId22" imgW="6563641" imgH="6230220" progId="Paint.Picture">
                    <p:embed/>
                    <p:pic>
                      <p:nvPicPr>
                        <p:cNvPr id="206" name="Object 5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67636" y="3596444"/>
                          <a:ext cx="2784624" cy="2734899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2" name="مستطيل 101"/>
            <p:cNvSpPr/>
            <p:nvPr/>
          </p:nvSpPr>
          <p:spPr>
            <a:xfrm>
              <a:off x="9369797" y="3737554"/>
              <a:ext cx="1079400" cy="5954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5646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207" name="Object 16"/>
          <p:cNvGraphicFramePr>
            <a:graphicFrameLocks noChangeAspect="1"/>
          </p:cNvGraphicFramePr>
          <p:nvPr>
            <p:extLst/>
          </p:nvPr>
        </p:nvGraphicFramePr>
        <p:xfrm>
          <a:off x="8408669" y="3969026"/>
          <a:ext cx="3217881" cy="237714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00" name="Bitmap Image" r:id="rId20" imgW="9221487" imgH="6811326" progId="Paint.Picture">
                  <p:embed/>
                </p:oleObj>
              </mc:Choice>
              <mc:Fallback>
                <p:oleObj name="Bitmap Image" r:id="rId20" imgW="9221487" imgH="6811326" progId="Paint.Picture">
                  <p:embed/>
                  <p:pic>
                    <p:nvPicPr>
                      <p:cNvPr id="207" name="Object 16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08669" y="3969026"/>
                        <a:ext cx="3217881" cy="2377143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مجموعة 1"/>
          <p:cNvGrpSpPr/>
          <p:nvPr/>
        </p:nvGrpSpPr>
        <p:grpSpPr>
          <a:xfrm>
            <a:off x="6704944" y="1392630"/>
            <a:ext cx="2979231" cy="2672220"/>
            <a:chOff x="6704944" y="1392630"/>
            <a:chExt cx="2979231" cy="2672220"/>
          </a:xfrm>
        </p:grpSpPr>
        <p:graphicFrame>
          <p:nvGraphicFramePr>
            <p:cNvPr id="20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912424095"/>
                </p:ext>
              </p:extLst>
            </p:nvPr>
          </p:nvGraphicFramePr>
          <p:xfrm>
            <a:off x="6704944" y="1392630"/>
            <a:ext cx="2979231" cy="26722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4401" name="Bitmap Image" r:id="rId22" imgW="6830378" imgH="6125430" progId="Paint.Picture">
                    <p:embed/>
                  </p:oleObj>
                </mc:Choice>
                <mc:Fallback>
                  <p:oleObj name="Bitmap Image" r:id="rId22" imgW="6830378" imgH="6125430" progId="Paint.Picture">
                    <p:embed/>
                    <p:pic>
                      <p:nvPicPr>
                        <p:cNvPr id="204" name="Object 10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04944" y="1392630"/>
                          <a:ext cx="2979231" cy="2672220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7656003" y="1978705"/>
              <a:ext cx="1209782" cy="47673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132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صورة 1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4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2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195600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مجموعة 81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83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5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6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0" name="مستطيل مستدير الزوايا 8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91" name="رابط مستقيم 90"/>
            <p:cNvCxnSpPr>
              <a:stCxn id="83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" name="圆角矩形 56"/>
          <p:cNvSpPr/>
          <p:nvPr/>
        </p:nvSpPr>
        <p:spPr>
          <a:xfrm>
            <a:off x="11440842" y="739775"/>
            <a:ext cx="485775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6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98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cxnSp>
        <p:nvCxnSpPr>
          <p:cNvPr id="114" name="رابط مستقيم 113"/>
          <p:cNvCxnSpPr/>
          <p:nvPr/>
        </p:nvCxnSpPr>
        <p:spPr>
          <a:xfrm>
            <a:off x="818572" y="1548103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مجموعة 117"/>
          <p:cNvGrpSpPr/>
          <p:nvPr/>
        </p:nvGrpSpPr>
        <p:grpSpPr>
          <a:xfrm>
            <a:off x="6918865" y="1969224"/>
            <a:ext cx="4435639" cy="3888252"/>
            <a:chOff x="6776536" y="2188605"/>
            <a:chExt cx="4863693" cy="3888252"/>
          </a:xfrm>
        </p:grpSpPr>
        <p:cxnSp>
          <p:nvCxnSpPr>
            <p:cNvPr id="135" name="رابط مستقيم 134"/>
            <p:cNvCxnSpPr/>
            <p:nvPr/>
          </p:nvCxnSpPr>
          <p:spPr>
            <a:xfrm>
              <a:off x="6779299" y="401520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رابط مستقيم 135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رابط مستقيم 136"/>
            <p:cNvCxnSpPr/>
            <p:nvPr/>
          </p:nvCxnSpPr>
          <p:spPr>
            <a:xfrm>
              <a:off x="6782912" y="60768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رابط مستقيم 137"/>
            <p:cNvCxnSpPr/>
            <p:nvPr/>
          </p:nvCxnSpPr>
          <p:spPr>
            <a:xfrm>
              <a:off x="6779453" y="45060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رابط مستقيم 138"/>
            <p:cNvCxnSpPr/>
            <p:nvPr/>
          </p:nvCxnSpPr>
          <p:spPr>
            <a:xfrm>
              <a:off x="6780233" y="49967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رابط مستقيم 139"/>
            <p:cNvCxnSpPr/>
            <p:nvPr/>
          </p:nvCxnSpPr>
          <p:spPr>
            <a:xfrm>
              <a:off x="6777321" y="308955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رابط مستقيم 140"/>
            <p:cNvCxnSpPr/>
            <p:nvPr/>
          </p:nvCxnSpPr>
          <p:spPr>
            <a:xfrm>
              <a:off x="6776536" y="351581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85731" y="218860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文本框 6"/>
          <p:cNvSpPr txBox="1"/>
          <p:nvPr/>
        </p:nvSpPr>
        <p:spPr>
          <a:xfrm>
            <a:off x="717666" y="1661234"/>
            <a:ext cx="3524918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8" name="文本框 163"/>
          <p:cNvSpPr txBox="1"/>
          <p:nvPr/>
        </p:nvSpPr>
        <p:spPr>
          <a:xfrm>
            <a:off x="4263806" y="1762129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303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4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5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6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7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8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0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1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2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43" name="رابط مستقيم 342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مستطيل 343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5" name="مستطيل 344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6" name="مربع نص 345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47" name="مربع نص 346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48" name="مربع نص 347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349" name="مربع نص 348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50" name="مربع نص 349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51" name="رابط مستقيم 350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رابط مستقيم 351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6392" y="1804831"/>
            <a:ext cx="4612905" cy="4384867"/>
          </a:xfrm>
          <a:prstGeom prst="roundRect">
            <a:avLst>
              <a:gd name="adj" fmla="val 0"/>
            </a:avLst>
          </a:prstGeom>
          <a:solidFill>
            <a:srgbClr val="FFFF75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411574"/>
            <a:ext cx="4861129" cy="54864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58907" y="517523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69759" y="57234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grpSp>
        <p:nvGrpSpPr>
          <p:cNvPr id="21" name="组合 77"/>
          <p:cNvGrpSpPr/>
          <p:nvPr/>
        </p:nvGrpSpPr>
        <p:grpSpPr>
          <a:xfrm rot="6520424">
            <a:off x="9374252" y="775456"/>
            <a:ext cx="2038377" cy="1431975"/>
            <a:chOff x="3249391" y="4564697"/>
            <a:chExt cx="2024946" cy="1422280"/>
          </a:xfrm>
        </p:grpSpPr>
        <p:sp>
          <p:nvSpPr>
            <p:cNvPr id="23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F7F701">
                <a:alpha val="100000"/>
              </a:srgbClr>
            </a:solidFill>
            <a:ln w="9525">
              <a:solidFill>
                <a:srgbClr val="FF0000"/>
              </a:solidFill>
            </a:ln>
            <a:effectLst/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61212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48148E-6 L 0.23737 1.48148E-6 C 0.34362 1.48148E-6 0.47474 -0.16158 0.47474 -0.29259 L 0.47474 -0.58519 " pathEditMode="relative" rAng="0" ptsTypes="AAAA">
                                      <p:cBhvr>
                                        <p:cTn id="8" dur="75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737" y="-2925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7037E-6 L 0.23737 3.7037E-6 C 0.34362 3.7037E-6 0.47474 -0.16158 0.47474 -0.2926 L 0.47474 -0.58519 " pathEditMode="relative" rAng="0" ptsTypes="AAAA">
                                      <p:cBhvr>
                                        <p:cTn id="10" dur="75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737" y="-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6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" grpId="0" animBg="1"/>
      <p:bldP spid="307" grpId="1" animBg="1"/>
      <p:bldP spid="342" grpId="0"/>
      <p:bldP spid="346" grpId="0"/>
      <p:bldP spid="346" grpId="1"/>
      <p:bldP spid="238" grpId="0" animBg="1"/>
      <p:bldP spid="223" grpId="0" animBg="1"/>
      <p:bldP spid="236" grpId="0" animBg="1"/>
      <p:bldP spid="23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صورة 1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4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2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195600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مجموعة 81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83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5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6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0" name="مستطيل مستدير الزوايا 8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91" name="رابط مستقيم 90"/>
            <p:cNvCxnSpPr>
              <a:stCxn id="83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" name="圆角矩形 56"/>
          <p:cNvSpPr/>
          <p:nvPr/>
        </p:nvSpPr>
        <p:spPr>
          <a:xfrm>
            <a:off x="11440842" y="739775"/>
            <a:ext cx="485775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6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98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cxnSp>
        <p:nvCxnSpPr>
          <p:cNvPr id="114" name="رابط مستقيم 113"/>
          <p:cNvCxnSpPr/>
          <p:nvPr/>
        </p:nvCxnSpPr>
        <p:spPr>
          <a:xfrm>
            <a:off x="818572" y="1548103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مجموعة 117"/>
          <p:cNvGrpSpPr/>
          <p:nvPr/>
        </p:nvGrpSpPr>
        <p:grpSpPr>
          <a:xfrm>
            <a:off x="6918865" y="1969224"/>
            <a:ext cx="4435639" cy="3888252"/>
            <a:chOff x="6776536" y="2188605"/>
            <a:chExt cx="4863693" cy="3888252"/>
          </a:xfrm>
        </p:grpSpPr>
        <p:cxnSp>
          <p:nvCxnSpPr>
            <p:cNvPr id="135" name="رابط مستقيم 134"/>
            <p:cNvCxnSpPr/>
            <p:nvPr/>
          </p:nvCxnSpPr>
          <p:spPr>
            <a:xfrm>
              <a:off x="6779299" y="391793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رابط مستقيم 135"/>
            <p:cNvCxnSpPr/>
            <p:nvPr/>
          </p:nvCxnSpPr>
          <p:spPr>
            <a:xfrm>
              <a:off x="6783688" y="5600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رابط مستقيم 136"/>
            <p:cNvCxnSpPr/>
            <p:nvPr/>
          </p:nvCxnSpPr>
          <p:spPr>
            <a:xfrm>
              <a:off x="6782912" y="60768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رابط مستقيم 137"/>
            <p:cNvCxnSpPr/>
            <p:nvPr/>
          </p:nvCxnSpPr>
          <p:spPr>
            <a:xfrm>
              <a:off x="6779453" y="45060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رابط مستقيم 138"/>
            <p:cNvCxnSpPr/>
            <p:nvPr/>
          </p:nvCxnSpPr>
          <p:spPr>
            <a:xfrm>
              <a:off x="6780233" y="50551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رابط مستقيم 139"/>
            <p:cNvCxnSpPr/>
            <p:nvPr/>
          </p:nvCxnSpPr>
          <p:spPr>
            <a:xfrm>
              <a:off x="6777321" y="26809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رابط مستقيم 140"/>
            <p:cNvCxnSpPr/>
            <p:nvPr/>
          </p:nvCxnSpPr>
          <p:spPr>
            <a:xfrm>
              <a:off x="6776536" y="337962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85731" y="218860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文本框 6"/>
          <p:cNvSpPr txBox="1"/>
          <p:nvPr/>
        </p:nvSpPr>
        <p:spPr>
          <a:xfrm>
            <a:off x="717666" y="1661234"/>
            <a:ext cx="3524918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8" name="文本框 163"/>
          <p:cNvSpPr txBox="1"/>
          <p:nvPr/>
        </p:nvSpPr>
        <p:spPr>
          <a:xfrm>
            <a:off x="4263806" y="1762129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303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4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5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6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8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0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1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43" name="رابط مستقيم 342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مستطيل 343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5" name="مستطيل 344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7" name="مربع نص 346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48" name="مربع نص 347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349" name="مربع نص 348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50" name="مربع نص 349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51" name="رابط مستقيم 350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رابط مستقيم 351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6395" y="1804831"/>
            <a:ext cx="4612905" cy="4384867"/>
          </a:xfrm>
          <a:prstGeom prst="roundRect">
            <a:avLst>
              <a:gd name="adj" fmla="val 0"/>
            </a:avLst>
          </a:prstGeom>
          <a:solidFill>
            <a:srgbClr val="FFFF75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411574"/>
            <a:ext cx="4861129" cy="54864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58907" y="517523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69759" y="57234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grpSp>
        <p:nvGrpSpPr>
          <p:cNvPr id="21" name="组合 77"/>
          <p:cNvGrpSpPr/>
          <p:nvPr/>
        </p:nvGrpSpPr>
        <p:grpSpPr>
          <a:xfrm rot="6520424">
            <a:off x="9374252" y="775456"/>
            <a:ext cx="2038377" cy="1431975"/>
            <a:chOff x="3249391" y="4564697"/>
            <a:chExt cx="2024946" cy="1422280"/>
          </a:xfrm>
        </p:grpSpPr>
        <p:sp>
          <p:nvSpPr>
            <p:cNvPr id="23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F7F701">
                <a:alpha val="100000"/>
              </a:srgbClr>
            </a:solidFill>
            <a:ln w="9525">
              <a:solidFill>
                <a:srgbClr val="FF0000"/>
              </a:solidFill>
            </a:ln>
            <a:effectLst/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460" name="Text Box 2"/>
          <p:cNvSpPr txBox="1">
            <a:spLocks noChangeArrowheads="1"/>
          </p:cNvSpPr>
          <p:nvPr/>
        </p:nvSpPr>
        <p:spPr bwMode="auto">
          <a:xfrm>
            <a:off x="6895206" y="2500806"/>
            <a:ext cx="4709596" cy="230832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Degree of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chordee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hypospadias 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Degree of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ectropion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lips / lids 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Degree of shortness in P.B.C.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., Tend., N. 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Degree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213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صورة 17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grpSp>
        <p:nvGrpSpPr>
          <p:cNvPr id="74" name="مجموعة 73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67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68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69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70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5" name="مستطيل مستدير الزوايا 4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5" name="رابط مستقيم 14"/>
            <p:cNvCxnSpPr>
              <a:stCxn id="67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9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0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18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81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18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82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93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4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5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6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7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8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9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0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2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3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4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5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7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8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9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0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21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2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3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4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5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6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7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8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29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0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1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2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3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4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grpSp>
        <p:nvGrpSpPr>
          <p:cNvPr id="177" name="مجموعة 176"/>
          <p:cNvGrpSpPr/>
          <p:nvPr/>
        </p:nvGrpSpPr>
        <p:grpSpPr>
          <a:xfrm>
            <a:off x="6831492" y="1407500"/>
            <a:ext cx="4644126" cy="4329541"/>
            <a:chOff x="6776536" y="1747316"/>
            <a:chExt cx="4863693" cy="4329541"/>
          </a:xfrm>
        </p:grpSpPr>
        <p:cxnSp>
          <p:nvCxnSpPr>
            <p:cNvPr id="193" name="رابط مستقيم 192"/>
            <p:cNvCxnSpPr/>
            <p:nvPr/>
          </p:nvCxnSpPr>
          <p:spPr>
            <a:xfrm>
              <a:off x="6779299" y="39163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رابط مستقيم 193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رابط مستقيم 194"/>
            <p:cNvCxnSpPr/>
            <p:nvPr/>
          </p:nvCxnSpPr>
          <p:spPr>
            <a:xfrm>
              <a:off x="6782912" y="60768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رابط مستقيم 195"/>
            <p:cNvCxnSpPr/>
            <p:nvPr/>
          </p:nvCxnSpPr>
          <p:spPr>
            <a:xfrm>
              <a:off x="6779453" y="44566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رابط مستقيم 196"/>
            <p:cNvCxnSpPr/>
            <p:nvPr/>
          </p:nvCxnSpPr>
          <p:spPr>
            <a:xfrm>
              <a:off x="6780233" y="49967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رابط مستقيم 197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رابط مستقيم 198"/>
            <p:cNvCxnSpPr/>
            <p:nvPr/>
          </p:nvCxnSpPr>
          <p:spPr>
            <a:xfrm>
              <a:off x="6776536" y="33675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رابط مستقيم 199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رابط مستقيم 200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3" name="Rectangle 5"/>
          <p:cNvSpPr>
            <a:spLocks noChangeArrowheads="1"/>
          </p:cNvSpPr>
          <p:nvPr/>
        </p:nvSpPr>
        <p:spPr bwMode="auto">
          <a:xfrm rot="19166321">
            <a:off x="6892753" y="2976380"/>
            <a:ext cx="4279881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5A5A5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 + II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文本框 65"/>
          <p:cNvSpPr txBox="1"/>
          <p:nvPr/>
        </p:nvSpPr>
        <p:spPr>
          <a:xfrm>
            <a:off x="1140032" y="489545"/>
            <a:ext cx="364513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ar-SA"/>
            </a:defPPr>
            <a:lvl1pPr marR="0" algn="ctr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sz="3600" b="1" i="1">
                <a:solidFill>
                  <a:srgbClr val="FF9797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</a:rPr>
              <a:t>The Lecture</a:t>
            </a:r>
            <a:endParaRPr kumimoji="0" lang="zh-CN" altLang="en-US" sz="5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48" name="صورة 147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63065" y="1560493"/>
            <a:ext cx="4880487" cy="4756287"/>
          </a:xfrm>
          <a:prstGeom prst="rect">
            <a:avLst/>
          </a:prstGeom>
        </p:spPr>
      </p:pic>
      <p:pic>
        <p:nvPicPr>
          <p:cNvPr id="174" name="Picture 38" descr="AG00218_"/>
          <p:cNvPicPr>
            <a:picLocks noChangeAspect="1" noChangeArrowheads="1" noCrop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 rot="19210729">
            <a:off x="4940230" y="2479381"/>
            <a:ext cx="236220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9" name="Rectangle 5"/>
          <p:cNvSpPr>
            <a:spLocks noChangeArrowheads="1"/>
          </p:cNvSpPr>
          <p:nvPr/>
        </p:nvSpPr>
        <p:spPr bwMode="auto">
          <a:xfrm>
            <a:off x="1783560" y="1969499"/>
            <a:ext cx="275750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</a:rPr>
              <a:t>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Rectangle 5"/>
          <p:cNvSpPr>
            <a:spLocks noChangeArrowheads="1"/>
          </p:cNvSpPr>
          <p:nvPr/>
        </p:nvSpPr>
        <p:spPr bwMode="auto">
          <a:xfrm>
            <a:off x="2569236" y="3027710"/>
            <a:ext cx="2106386" cy="2873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DecoType Naskh Extensions" panose="02010400000000000000" pitchFamily="2" charset="-78"/>
              </a:rPr>
              <a:t>Prof. </a:t>
            </a:r>
            <a:r>
              <a:rPr lang="en-US" sz="12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/>
                <a:ea typeface="Calibri" panose="020F0502020204030204" pitchFamily="34" charset="0"/>
                <a:cs typeface="DecoType Naskh Extensions" panose="02010400000000000000" pitchFamily="2" charset="-78"/>
              </a:rPr>
              <a:t>Abdul Rahman ELGALLAL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DecoType Naskh Extensions" panose="0201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995586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7813 0.1956 L 0.41667 -0.15926 " pathEditMode="relative" rAng="0" ptsTypes="AA">
                                      <p:cBhvr>
                                        <p:cTn id="9" dur="1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27" y="-1775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750"/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750"/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صورة 1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4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2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195600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مجموعة 81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83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5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6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8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0" name="مستطيل مستدير الزوايا 8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91" name="رابط مستقيم 90"/>
            <p:cNvCxnSpPr>
              <a:stCxn id="83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" name="圆角矩形 56"/>
          <p:cNvSpPr/>
          <p:nvPr/>
        </p:nvSpPr>
        <p:spPr>
          <a:xfrm>
            <a:off x="11440842" y="739775"/>
            <a:ext cx="485775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6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98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cxnSp>
        <p:nvCxnSpPr>
          <p:cNvPr id="114" name="رابط مستقيم 113"/>
          <p:cNvCxnSpPr/>
          <p:nvPr/>
        </p:nvCxnSpPr>
        <p:spPr>
          <a:xfrm>
            <a:off x="818572" y="1548103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文本框 6"/>
          <p:cNvSpPr txBox="1"/>
          <p:nvPr/>
        </p:nvSpPr>
        <p:spPr>
          <a:xfrm>
            <a:off x="717666" y="1661234"/>
            <a:ext cx="3524918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8" name="文本框 163"/>
          <p:cNvSpPr txBox="1"/>
          <p:nvPr/>
        </p:nvSpPr>
        <p:spPr>
          <a:xfrm>
            <a:off x="4263806" y="1762129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303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4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5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6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8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0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1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43" name="رابط مستقيم 342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مستطيل 343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5" name="مستطيل 344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7" name="مربع نص 346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48" name="مربع نص 347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349" name="مربع نص 348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350" name="مربع نص 349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51" name="رابط مستقيم 350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رابط مستقيم 351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436" name="Picture 4" descr="Penile Chordee | SpringerLink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2906" y="1490042"/>
            <a:ext cx="1997179" cy="2557824"/>
          </a:xfrm>
          <a:prstGeom prst="rect">
            <a:avLst/>
          </a:prstGeom>
          <a:noFill/>
          <a:ln>
            <a:solidFill>
              <a:srgbClr val="FFFF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صورة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3588" y="1509239"/>
            <a:ext cx="2648398" cy="2524866"/>
          </a:xfrm>
          <a:prstGeom prst="rect">
            <a:avLst/>
          </a:prstGeom>
          <a:ln>
            <a:solidFill>
              <a:srgbClr val="FFFF00"/>
            </a:solidFill>
          </a:ln>
        </p:spPr>
      </p:pic>
      <p:sp>
        <p:nvSpPr>
          <p:cNvPr id="220" name="文本框 71"/>
          <p:cNvSpPr txBox="1"/>
          <p:nvPr/>
        </p:nvSpPr>
        <p:spPr>
          <a:xfrm>
            <a:off x="6969955" y="781795"/>
            <a:ext cx="4372078" cy="480131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>
            <a:defPPr>
              <a:defRPr lang="ar-SA"/>
            </a:defPPr>
            <a:lvl1pPr indent="0" algn="ctr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None/>
              <a:defRPr sz="2800" b="1" i="1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Calibri" panose="020F0502020204030204" pitchFamily="34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Displacement</a:t>
            </a:r>
          </a:p>
        </p:txBody>
      </p:sp>
      <p:cxnSp>
        <p:nvCxnSpPr>
          <p:cNvPr id="221" name="直接连接符 97"/>
          <p:cNvCxnSpPr/>
          <p:nvPr/>
        </p:nvCxnSpPr>
        <p:spPr>
          <a:xfrm flipV="1">
            <a:off x="7230842" y="1364483"/>
            <a:ext cx="3687534" cy="3579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97"/>
          <p:cNvCxnSpPr/>
          <p:nvPr/>
        </p:nvCxnSpPr>
        <p:spPr>
          <a:xfrm>
            <a:off x="6968446" y="722497"/>
            <a:ext cx="4304865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صورة 2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154" y="4129658"/>
            <a:ext cx="2491512" cy="2008384"/>
          </a:xfrm>
          <a:prstGeom prst="rect">
            <a:avLst/>
          </a:prstGeom>
          <a:ln>
            <a:solidFill>
              <a:srgbClr val="FFFF00"/>
            </a:solidFill>
          </a:ln>
        </p:spPr>
      </p:pic>
      <p:grpSp>
        <p:nvGrpSpPr>
          <p:cNvPr id="4" name="مجموعة 3"/>
          <p:cNvGrpSpPr/>
          <p:nvPr/>
        </p:nvGrpSpPr>
        <p:grpSpPr>
          <a:xfrm>
            <a:off x="6696855" y="4108534"/>
            <a:ext cx="2986684" cy="1990345"/>
            <a:chOff x="6696855" y="4108534"/>
            <a:chExt cx="2986684" cy="1990345"/>
          </a:xfrm>
        </p:grpSpPr>
        <p:pic>
          <p:nvPicPr>
            <p:cNvPr id="160" name="صورة 159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96855" y="4108534"/>
              <a:ext cx="2986684" cy="1990345"/>
            </a:xfrm>
            <a:prstGeom prst="rect">
              <a:avLst/>
            </a:prstGeom>
            <a:ln>
              <a:solidFill>
                <a:srgbClr val="FFFF00"/>
              </a:solidFill>
            </a:ln>
          </p:spPr>
        </p:pic>
        <p:sp>
          <p:nvSpPr>
            <p:cNvPr id="97" name="مستطيل 96"/>
            <p:cNvSpPr/>
            <p:nvPr/>
          </p:nvSpPr>
          <p:spPr>
            <a:xfrm rot="20894223">
              <a:off x="7360113" y="4312193"/>
              <a:ext cx="1147443" cy="304984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20789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8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9" name="مجموعة 128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130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1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2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3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4" name="مستطيل مستدير الزوايا 133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35" name="رابط مستقيم 134"/>
            <p:cNvCxnSpPr>
              <a:stCxn id="130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圆角矩形 56"/>
          <p:cNvSpPr/>
          <p:nvPr/>
        </p:nvSpPr>
        <p:spPr>
          <a:xfrm>
            <a:off x="11615468" y="739775"/>
            <a:ext cx="311149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57"/>
          <p:cNvSpPr/>
          <p:nvPr/>
        </p:nvSpPr>
        <p:spPr>
          <a:xfrm>
            <a:off x="11612395" y="1547813"/>
            <a:ext cx="314222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8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6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2" name="文本框 6"/>
          <p:cNvSpPr txBox="1"/>
          <p:nvPr/>
        </p:nvSpPr>
        <p:spPr>
          <a:xfrm>
            <a:off x="576951" y="1305495"/>
            <a:ext cx="3524918" cy="120032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9BBF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69BBF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文本框 163"/>
          <p:cNvSpPr txBox="1"/>
          <p:nvPr/>
        </p:nvSpPr>
        <p:spPr>
          <a:xfrm>
            <a:off x="4040048" y="1424209"/>
            <a:ext cx="1183199" cy="120032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9BBF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69BBF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25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2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5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7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8" name="رابط مستقيم 267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مستطيل 268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70" name="مستطيل 269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71" name="مربع نص 270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72" name="مربع نص 271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73" name="مربع نص 272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74" name="مربع نص 273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75" name="رابط مستقيم 274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رابط مستقيم 275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9" name="مجموعة 238"/>
          <p:cNvGrpSpPr/>
          <p:nvPr/>
        </p:nvGrpSpPr>
        <p:grpSpPr>
          <a:xfrm>
            <a:off x="6927454" y="1971695"/>
            <a:ext cx="4348407" cy="4105920"/>
            <a:chOff x="6776536" y="1747316"/>
            <a:chExt cx="4863693" cy="4105920"/>
          </a:xfrm>
        </p:grpSpPr>
        <p:cxnSp>
          <p:nvCxnSpPr>
            <p:cNvPr id="240" name="رابط مستقيم 239"/>
            <p:cNvCxnSpPr/>
            <p:nvPr/>
          </p:nvCxnSpPr>
          <p:spPr>
            <a:xfrm>
              <a:off x="6783688" y="585323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رابط مستقيم 240"/>
            <p:cNvCxnSpPr/>
            <p:nvPr/>
          </p:nvCxnSpPr>
          <p:spPr>
            <a:xfrm>
              <a:off x="6782911" y="352819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رابط مستقيم 241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رابط مستقيم 242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رابط مستقيم 243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رابط مستقيم 244"/>
            <p:cNvCxnSpPr/>
            <p:nvPr/>
          </p:nvCxnSpPr>
          <p:spPr>
            <a:xfrm>
              <a:off x="6776536" y="4173083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رابط مستقيم 245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رابط مستقيم 246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5498" y="1610102"/>
            <a:ext cx="4672355" cy="4641885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565770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69BBF3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of the </a:t>
            </a: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</a:p>
        </p:txBody>
      </p:sp>
      <p:grpSp>
        <p:nvGrpSpPr>
          <p:cNvPr id="230" name="组合 77"/>
          <p:cNvGrpSpPr/>
          <p:nvPr/>
        </p:nvGrpSpPr>
        <p:grpSpPr>
          <a:xfrm rot="6520424">
            <a:off x="9978375" y="1109687"/>
            <a:ext cx="2038377" cy="1431975"/>
            <a:chOff x="3249391" y="4564697"/>
            <a:chExt cx="2024946" cy="1422280"/>
          </a:xfrm>
        </p:grpSpPr>
        <p:sp>
          <p:nvSpPr>
            <p:cNvPr id="231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2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3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4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5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6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7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58907" y="5210203"/>
            <a:ext cx="1005840" cy="1088701"/>
          </a:xfrm>
          <a:prstGeom prst="rtTriangle">
            <a:avLst/>
          </a:prstGeom>
          <a:solidFill>
            <a:srgbClr val="69BBF3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69759" y="57234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Text Box 3"/>
          <p:cNvSpPr txBox="1">
            <a:spLocks noChangeArrowheads="1"/>
          </p:cNvSpPr>
          <p:nvPr/>
        </p:nvSpPr>
        <p:spPr bwMode="auto">
          <a:xfrm>
            <a:off x="6845164" y="2942631"/>
            <a:ext cx="4644802" cy="1615827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5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tabLst/>
              <a:defRPr/>
            </a:pPr>
            <a:r>
              <a:rPr lang="en-US" b="1" i="1" dirty="0" smtClean="0">
                <a:solidFill>
                  <a:prstClr val="black"/>
                </a:solidFill>
                <a:latin typeface="Calibri" panose="020F0502020204030204"/>
              </a:rPr>
              <a:t>- 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comparing with the contra lateral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side.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69863" lvl="1" indent="-169863" algn="l" rtl="0">
              <a:lnSpc>
                <a:spcPct val="150000"/>
              </a:lnSpc>
              <a:buClr>
                <a:srgbClr val="110559"/>
              </a:buClr>
              <a:defRPr/>
            </a:pPr>
            <a:r>
              <a:rPr lang="en-US" b="1" i="1" dirty="0" smtClean="0">
                <a:solidFill>
                  <a:prstClr val="black"/>
                </a:solidFill>
                <a:latin typeface="Calibri" panose="020F0502020204030204"/>
              </a:rPr>
              <a:t>-  </a:t>
            </a:r>
            <a:r>
              <a:rPr kumimoji="0" lang="en-US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 </a:t>
            </a:r>
            <a:r>
              <a:rPr kumimoji="0" lang="en-US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comparing with another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(similar) </a:t>
            </a:r>
            <a:r>
              <a:rPr kumimoji="0" lang="en-US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individual of similar appearance.</a:t>
            </a:r>
            <a:endParaRPr kumimoji="0" lang="en-US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284471" y="2922541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0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1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60922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3.7037E-7 L 0.23072 3.7037E-7 C 0.33398 3.7037E-7 0.46158 -0.14028 0.46158 -0.2537 L 0.46158 -0.50718 " pathEditMode="relative" rAng="0" ptsTypes="AAAA">
                                      <p:cBhvr>
                                        <p:cTn id="8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73" y="-2537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44444E-6 L 0.19049 4.44444E-6 C 0.27565 4.44444E-6 0.38099 -0.13889 0.38099 -0.25116 L 0.38099 -0.50186 " pathEditMode="relative" rAng="0" ptsTypes="AAAA">
                                      <p:cBhvr>
                                        <p:cTn id="10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049" y="-25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6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25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" grpId="0" animBg="1"/>
      <p:bldP spid="258" grpId="1" animBg="1"/>
      <p:bldP spid="267" grpId="0"/>
      <p:bldP spid="271" grpId="0"/>
      <p:bldP spid="271" grpId="1"/>
      <p:bldP spid="229" grpId="0" animBg="1"/>
      <p:bldP spid="226" grpId="0" animBg="1"/>
      <p:bldP spid="227" grpId="0" animBg="1"/>
      <p:bldP spid="22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9" name="مجموعة 128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130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1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2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3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4" name="مستطيل مستدير الزوايا 133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35" name="رابط مستقيم 134"/>
            <p:cNvCxnSpPr>
              <a:stCxn id="130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圆角矩形 56"/>
          <p:cNvSpPr/>
          <p:nvPr/>
        </p:nvSpPr>
        <p:spPr>
          <a:xfrm>
            <a:off x="11615468" y="739775"/>
            <a:ext cx="311149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57"/>
          <p:cNvSpPr/>
          <p:nvPr/>
        </p:nvSpPr>
        <p:spPr>
          <a:xfrm>
            <a:off x="11612395" y="1547813"/>
            <a:ext cx="314222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8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6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5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2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5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8" name="رابط مستقيم 267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مستطيل 268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70" name="مستطيل 269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72" name="مربع نص 271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73" name="مربع نص 272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74" name="مربع نص 273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75" name="رابط مستقيم 274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رابط مستقيم 275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9" name="مجموعة 238"/>
          <p:cNvGrpSpPr/>
          <p:nvPr/>
        </p:nvGrpSpPr>
        <p:grpSpPr>
          <a:xfrm>
            <a:off x="6927454" y="2511840"/>
            <a:ext cx="4348407" cy="3565775"/>
            <a:chOff x="6776536" y="2287461"/>
            <a:chExt cx="4863693" cy="3565775"/>
          </a:xfrm>
        </p:grpSpPr>
        <p:cxnSp>
          <p:nvCxnSpPr>
            <p:cNvPr id="240" name="رابط مستقيم 239"/>
            <p:cNvCxnSpPr/>
            <p:nvPr/>
          </p:nvCxnSpPr>
          <p:spPr>
            <a:xfrm>
              <a:off x="6783688" y="585323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رابط مستقيم 240"/>
            <p:cNvCxnSpPr/>
            <p:nvPr/>
          </p:nvCxnSpPr>
          <p:spPr>
            <a:xfrm>
              <a:off x="6782911" y="352819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رابط مستقيم 241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رابط مستقيم 242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رابط مستقيم 243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رابط مستقيم 244"/>
            <p:cNvCxnSpPr/>
            <p:nvPr/>
          </p:nvCxnSpPr>
          <p:spPr>
            <a:xfrm>
              <a:off x="6776536" y="4173083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رابط مستقيم 246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64548" y="1581527"/>
            <a:ext cx="4672355" cy="4641885"/>
          </a:xfrm>
          <a:prstGeom prst="roundRect">
            <a:avLst>
              <a:gd name="adj" fmla="val 0"/>
            </a:avLst>
          </a:prstGeom>
          <a:solidFill>
            <a:schemeClr val="accent6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</a:t>
            </a: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disability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7" y="5389130"/>
            <a:ext cx="838351" cy="954447"/>
          </a:xfrm>
          <a:prstGeom prst="rtTriangle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0" name="文本框 6"/>
          <p:cNvSpPr txBox="1"/>
          <p:nvPr/>
        </p:nvSpPr>
        <p:spPr>
          <a:xfrm>
            <a:off x="766545" y="1091866"/>
            <a:ext cx="3524918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1" name="文本框 163"/>
          <p:cNvSpPr txBox="1"/>
          <p:nvPr/>
        </p:nvSpPr>
        <p:spPr>
          <a:xfrm>
            <a:off x="4178065" y="1161002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04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429" name="مجموعة 428"/>
          <p:cNvGrpSpPr/>
          <p:nvPr/>
        </p:nvGrpSpPr>
        <p:grpSpPr>
          <a:xfrm rot="20701581">
            <a:off x="10255066" y="404092"/>
            <a:ext cx="1431975" cy="2240711"/>
            <a:chOff x="2855558" y="1824431"/>
            <a:chExt cx="1431975" cy="2038377"/>
          </a:xfrm>
        </p:grpSpPr>
        <p:grpSp>
          <p:nvGrpSpPr>
            <p:cNvPr id="430" name="组合 77"/>
            <p:cNvGrpSpPr/>
            <p:nvPr/>
          </p:nvGrpSpPr>
          <p:grpSpPr>
            <a:xfrm rot="6520424">
              <a:off x="2552357" y="2127632"/>
              <a:ext cx="2038377" cy="1431975"/>
              <a:chOff x="3249391" y="4564697"/>
              <a:chExt cx="2024946" cy="1422280"/>
            </a:xfrm>
          </p:grpSpPr>
          <p:sp>
            <p:nvSpPr>
              <p:cNvPr id="432" name="Freeform 1795"/>
              <p:cNvSpPr/>
              <p:nvPr/>
            </p:nvSpPr>
            <p:spPr>
              <a:xfrm>
                <a:off x="3249391" y="4604874"/>
                <a:ext cx="1751739" cy="1265592"/>
              </a:xfrm>
              <a:custGeom>
                <a:avLst/>
                <a:gdLst/>
                <a:ahLst/>
                <a:cxnLst>
                  <a:cxn ang="0">
                    <a:pos x="2147483646" y="0"/>
                  </a:cxn>
                  <a:cxn ang="0">
                    <a:pos x="2147483646" y="2147483646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</a:cxnLst>
                <a:rect l="0" t="0" r="0" b="0"/>
                <a:pathLst>
                  <a:path w="436" h="315">
                    <a:moveTo>
                      <a:pt x="23" y="0"/>
                    </a:moveTo>
                    <a:lnTo>
                      <a:pt x="12" y="18"/>
                    </a:lnTo>
                    <a:lnTo>
                      <a:pt x="0" y="34"/>
                    </a:lnTo>
                    <a:lnTo>
                      <a:pt x="413" y="315"/>
                    </a:lnTo>
                    <a:lnTo>
                      <a:pt x="425" y="298"/>
                    </a:lnTo>
                    <a:lnTo>
                      <a:pt x="436" y="280"/>
                    </a:lnTo>
                    <a:lnTo>
                      <a:pt x="23" y="0"/>
                    </a:lnTo>
                  </a:path>
                </a:pathLst>
              </a:custGeom>
              <a:noFill/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Freeform 1797"/>
              <p:cNvSpPr/>
              <p:nvPr/>
            </p:nvSpPr>
            <p:spPr>
              <a:xfrm>
                <a:off x="4908723" y="5729842"/>
                <a:ext cx="325439" cy="257135"/>
              </a:xfrm>
              <a:custGeom>
                <a:avLst/>
                <a:gdLst/>
                <a:ahLst/>
                <a:cxnLst>
                  <a:cxn ang="0">
                    <a:pos x="2147483646" y="0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</a:cxnLst>
                <a:rect l="0" t="0" r="0" b="0"/>
                <a:pathLst>
                  <a:path w="81" h="64">
                    <a:moveTo>
                      <a:pt x="23" y="0"/>
                    </a:moveTo>
                    <a:lnTo>
                      <a:pt x="23" y="0"/>
                    </a:lnTo>
                    <a:lnTo>
                      <a:pt x="0" y="35"/>
                    </a:lnTo>
                    <a:lnTo>
                      <a:pt x="60" y="57"/>
                    </a:lnTo>
                    <a:lnTo>
                      <a:pt x="81" y="64"/>
                    </a:lnTo>
                    <a:lnTo>
                      <a:pt x="66" y="48"/>
                    </a:lnTo>
                    <a:lnTo>
                      <a:pt x="23" y="0"/>
                    </a:lnTo>
                  </a:path>
                </a:pathLst>
              </a:custGeom>
              <a:noFill/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4" name="Freeform 2082"/>
              <p:cNvSpPr/>
              <p:nvPr/>
            </p:nvSpPr>
            <p:spPr>
              <a:xfrm>
                <a:off x="3341803" y="4564697"/>
                <a:ext cx="1703526" cy="1193273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424" h="297">
                    <a:moveTo>
                      <a:pt x="413" y="297"/>
                    </a:moveTo>
                    <a:lnTo>
                      <a:pt x="424" y="280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16" y="29"/>
                    </a:lnTo>
                    <a:lnTo>
                      <a:pt x="413" y="297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>
                <a:solidFill>
                  <a:srgbClr val="FF0000"/>
                </a:solidFill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Freeform 2083"/>
              <p:cNvSpPr/>
              <p:nvPr/>
            </p:nvSpPr>
            <p:spPr>
              <a:xfrm>
                <a:off x="5193982" y="5882518"/>
                <a:ext cx="80355" cy="64284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20" h="16">
                    <a:moveTo>
                      <a:pt x="20" y="16"/>
                    </a:moveTo>
                    <a:lnTo>
                      <a:pt x="6" y="0"/>
                    </a:lnTo>
                    <a:lnTo>
                      <a:pt x="0" y="9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E61C24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Freeform 2084"/>
              <p:cNvSpPr/>
              <p:nvPr/>
            </p:nvSpPr>
            <p:spPr>
              <a:xfrm>
                <a:off x="4948900" y="5689667"/>
                <a:ext cx="269190" cy="229013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67" h="57">
                    <a:moveTo>
                      <a:pt x="67" y="48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61" y="57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chemeClr val="tx1">
                  <a:alpha val="100000"/>
                </a:scheme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Freeform 2085"/>
              <p:cNvSpPr/>
              <p:nvPr/>
            </p:nvSpPr>
            <p:spPr>
              <a:xfrm>
                <a:off x="3474384" y="4685221"/>
                <a:ext cx="144639" cy="172764"/>
              </a:xfrm>
              <a:custGeom>
                <a:avLst/>
                <a:gdLst/>
                <a:ahLst/>
                <a:cxnLst>
                  <a:cxn ang="0">
                    <a:pos x="0" y="2147483646"/>
                  </a:cxn>
                  <a:cxn ang="0">
                    <a:pos x="2147483646" y="0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0" y="2147483646"/>
                  </a:cxn>
                </a:cxnLst>
                <a:rect l="0" t="0" r="0" b="0"/>
                <a:pathLst>
                  <a:path w="36" h="43">
                    <a:moveTo>
                      <a:pt x="0" y="35"/>
                    </a:moveTo>
                    <a:lnTo>
                      <a:pt x="23" y="0"/>
                    </a:lnTo>
                    <a:lnTo>
                      <a:pt x="36" y="9"/>
                    </a:lnTo>
                    <a:lnTo>
                      <a:pt x="12" y="4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BC1E63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31" name="Freeform 2081"/>
            <p:cNvSpPr/>
            <p:nvPr/>
          </p:nvSpPr>
          <p:spPr bwMode="auto">
            <a:xfrm rot="6520424">
              <a:off x="2788926" y="2140373"/>
              <a:ext cx="1724026" cy="1206500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438" name="Text Box 2"/>
          <p:cNvSpPr txBox="1">
            <a:spLocks noChangeArrowheads="1"/>
          </p:cNvSpPr>
          <p:nvPr/>
        </p:nvSpPr>
        <p:spPr bwMode="auto">
          <a:xfrm>
            <a:off x="6892736" y="2378833"/>
            <a:ext cx="4435514" cy="289002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14300" marR="0" lvl="0" indent="-114300" algn="l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Joint deformity and range of movement </a:t>
            </a:r>
          </a:p>
          <a:p>
            <a:pPr marL="114300" marR="0" lvl="0" indent="-114300" algn="l" defTabSz="914400" rtl="0" eaLnBrk="1" fontAlgn="auto" latinLnBrk="0" hangingPunct="1">
              <a:lnSpc>
                <a:spcPct val="28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Closure of the eye and lid retraction</a:t>
            </a:r>
          </a:p>
          <a:p>
            <a:pPr marL="114300" marR="0" lvl="0" indent="-114300" algn="l" defTabSz="914400" rtl="0" eaLnBrk="1" fontAlgn="auto" latinLnBrk="0" hangingPunct="1">
              <a:lnSpc>
                <a:spcPct val="28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Fluid regurgitation and speech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</a:p>
          <a:p>
            <a:pPr marL="114300" marR="0" lvl="0" indent="-114300" algn="l" defTabSz="914400" rtl="0" eaLnBrk="1" fontAlgn="auto" latinLnBrk="0" hangingPunct="1">
              <a:lnSpc>
                <a:spcPct val="280000"/>
              </a:lnSpc>
              <a:spcBef>
                <a:spcPts val="0"/>
              </a:spcBef>
              <a:spcAft>
                <a:spcPts val="0"/>
              </a:spcAft>
              <a:buClr>
                <a:srgbClr val="11055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……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2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804" y="3592449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838861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2.59259E-6 L 0.23685 2.59259E-6 C 0.34284 2.59259E-6 0.4737 -0.13033 0.4737 -0.23611 L 0.4737 -0.47199 " pathEditMode="relative" rAng="0" ptsTypes="AAAA">
                                      <p:cBhvr>
                                        <p:cTn id="8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685" y="-2361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1.48148E-6 L 0.23685 1.48148E-6 C 0.34284 1.48148E-6 0.4737 -0.13033 0.4737 -0.23611 L 0.4737 -0.47199 " pathEditMode="relative" rAng="0" ptsTypes="AAAA">
                                      <p:cBhvr>
                                        <p:cTn id="10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685" y="-2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" grpId="0" animBg="1"/>
      <p:bldP spid="259" grpId="1" animBg="1"/>
      <p:bldP spid="266" grpId="0"/>
      <p:bldP spid="272" grpId="0"/>
      <p:bldP spid="272" grpId="1"/>
      <p:bldP spid="229" grpId="0" animBg="1"/>
      <p:bldP spid="226" grpId="0" animBg="1"/>
      <p:bldP spid="227" grpId="0" animBg="1"/>
      <p:bldP spid="22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صورة 1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1" name="مجموعة 120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22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3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4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5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6" name="مستطيل مستدير الزوايا 125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27" name="رابط مستقيم 126"/>
            <p:cNvCxnSpPr>
              <a:stCxn id="122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2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1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91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45" name="文本框 6"/>
          <p:cNvSpPr txBox="1"/>
          <p:nvPr/>
        </p:nvSpPr>
        <p:spPr>
          <a:xfrm>
            <a:off x="725672" y="782038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文本框 163"/>
          <p:cNvSpPr txBox="1"/>
          <p:nvPr/>
        </p:nvSpPr>
        <p:spPr>
          <a:xfrm>
            <a:off x="4013571" y="807335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05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94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5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8" name="رابط مستقيم 117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مستطيل 119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136" name="مربع نص 135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137" name="مربع نص 136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38" name="رابط مستقيم 137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رابط مستقيم 138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0" name="مجموعة 139"/>
          <p:cNvGrpSpPr/>
          <p:nvPr/>
        </p:nvGrpSpPr>
        <p:grpSpPr>
          <a:xfrm>
            <a:off x="6927454" y="2539136"/>
            <a:ext cx="4348407" cy="2993320"/>
            <a:chOff x="6776536" y="2314757"/>
            <a:chExt cx="4863693" cy="2993320"/>
          </a:xfrm>
        </p:grpSpPr>
        <p:cxnSp>
          <p:nvCxnSpPr>
            <p:cNvPr id="142" name="رابط مستقيم 141"/>
            <p:cNvCxnSpPr/>
            <p:nvPr/>
          </p:nvCxnSpPr>
          <p:spPr>
            <a:xfrm>
              <a:off x="6782911" y="369197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رابط مستقيم 143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رابط مستقيم 148"/>
            <p:cNvCxnSpPr/>
            <p:nvPr/>
          </p:nvCxnSpPr>
          <p:spPr>
            <a:xfrm>
              <a:off x="6776536" y="42276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رابط مستقيم 151"/>
            <p:cNvCxnSpPr/>
            <p:nvPr/>
          </p:nvCxnSpPr>
          <p:spPr>
            <a:xfrm>
              <a:off x="6785731" y="23147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0987" y="1581636"/>
            <a:ext cx="4672355" cy="4641885"/>
          </a:xfrm>
          <a:prstGeom prst="roundRect">
            <a:avLst>
              <a:gd name="adj" fmla="val 0"/>
            </a:avLst>
          </a:prstGeom>
          <a:solidFill>
            <a:srgbClr val="F9BDA5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8" name="组合 77"/>
          <p:cNvGrpSpPr/>
          <p:nvPr/>
        </p:nvGrpSpPr>
        <p:grpSpPr>
          <a:xfrm rot="6520424">
            <a:off x="9559920" y="534995"/>
            <a:ext cx="2038377" cy="1431975"/>
            <a:chOff x="3249391" y="4564697"/>
            <a:chExt cx="2024946" cy="1422280"/>
          </a:xfrm>
        </p:grpSpPr>
        <p:sp>
          <p:nvSpPr>
            <p:cNvPr id="12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3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55057" y="4477182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Text Box 2"/>
          <p:cNvSpPr txBox="1">
            <a:spLocks noChangeArrowheads="1"/>
          </p:cNvSpPr>
          <p:nvPr/>
        </p:nvSpPr>
        <p:spPr bwMode="auto">
          <a:xfrm>
            <a:off x="6805153" y="1933303"/>
            <a:ext cx="4459591" cy="366254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age of the patient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C/P, Hypospadias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nature of the problem </a:t>
            </a:r>
            <a:endParaRPr kumimoji="0" lang="en-US" sz="18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73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Emerg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Semi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Emerg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Urgent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Non Urgent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General health 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Short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Long Procedure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Education 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Hypospadias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Functional disability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Oro-Maxillary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ca.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Postponing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Temporary…/ Indefinitely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…)</a:t>
            </a:r>
          </a:p>
        </p:txBody>
      </p:sp>
      <p:cxnSp>
        <p:nvCxnSpPr>
          <p:cNvPr id="340" name="رابط مستقيم 339"/>
          <p:cNvCxnSpPr/>
          <p:nvPr/>
        </p:nvCxnSpPr>
        <p:spPr>
          <a:xfrm>
            <a:off x="6935426" y="3345414"/>
            <a:ext cx="434018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28328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23203 3.7037E-7 C 0.33594 3.7037E-7 0.46419 -0.11366 0.46419 -0.20579 L 0.46419 -0.41134 " pathEditMode="relative" rAng="0" ptsTypes="AAAA">
                                      <p:cBhvr>
                                        <p:cTn id="8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03" y="-2057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2.22222E-6 L 0.23203 -2.22222E-6 C 0.33594 -2.22222E-6 0.46419 -0.11366 0.46419 -0.20578 L 0.46419 -0.41134 " pathEditMode="relative" rAng="0" ptsTypes="AAAA">
                                      <p:cBhvr>
                                        <p:cTn id="10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03" y="-20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5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4" grpId="1" animBg="1"/>
      <p:bldP spid="117" grpId="0"/>
      <p:bldP spid="136" grpId="0"/>
      <p:bldP spid="153" grpId="0" animBg="1"/>
      <p:bldP spid="154" grpId="0" animBg="1"/>
      <p:bldP spid="155" grpId="0" animBg="1"/>
      <p:bldP spid="271" grpId="0"/>
      <p:bldP spid="33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صورة 1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1" name="مجموعة 120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22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3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4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5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6" name="مستطيل مستدير الزوايا 125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27" name="رابط مستقيم 126"/>
            <p:cNvCxnSpPr>
              <a:stCxn id="122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2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1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91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45" name="文本框 6"/>
          <p:cNvSpPr txBox="1"/>
          <p:nvPr/>
        </p:nvSpPr>
        <p:spPr>
          <a:xfrm>
            <a:off x="725672" y="782038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文本框 163"/>
          <p:cNvSpPr txBox="1"/>
          <p:nvPr/>
        </p:nvSpPr>
        <p:spPr>
          <a:xfrm>
            <a:off x="4013571" y="807335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05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40" name="مجموعة 139"/>
          <p:cNvGrpSpPr/>
          <p:nvPr/>
        </p:nvGrpSpPr>
        <p:grpSpPr>
          <a:xfrm>
            <a:off x="6927454" y="2539136"/>
            <a:ext cx="4348407" cy="2993320"/>
            <a:chOff x="6776536" y="2314757"/>
            <a:chExt cx="4863693" cy="2993320"/>
          </a:xfrm>
        </p:grpSpPr>
        <p:cxnSp>
          <p:nvCxnSpPr>
            <p:cNvPr id="142" name="رابط مستقيم 141"/>
            <p:cNvCxnSpPr/>
            <p:nvPr/>
          </p:nvCxnSpPr>
          <p:spPr>
            <a:xfrm>
              <a:off x="6782911" y="369197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رابط مستقيم 143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رابط مستقيم 148"/>
            <p:cNvCxnSpPr/>
            <p:nvPr/>
          </p:nvCxnSpPr>
          <p:spPr>
            <a:xfrm>
              <a:off x="6776536" y="42276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رابط مستقيم 151"/>
            <p:cNvCxnSpPr/>
            <p:nvPr/>
          </p:nvCxnSpPr>
          <p:spPr>
            <a:xfrm>
              <a:off x="6785731" y="231475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0987" y="1581636"/>
            <a:ext cx="4672355" cy="4641885"/>
          </a:xfrm>
          <a:prstGeom prst="roundRect">
            <a:avLst>
              <a:gd name="adj" fmla="val 0"/>
            </a:avLst>
          </a:prstGeom>
          <a:solidFill>
            <a:srgbClr val="F9BDA5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8" name="组合 77"/>
          <p:cNvGrpSpPr/>
          <p:nvPr/>
        </p:nvGrpSpPr>
        <p:grpSpPr>
          <a:xfrm rot="6520424">
            <a:off x="9559920" y="534995"/>
            <a:ext cx="2038377" cy="1431975"/>
            <a:chOff x="3249391" y="4564697"/>
            <a:chExt cx="2024946" cy="1422280"/>
          </a:xfrm>
        </p:grpSpPr>
        <p:sp>
          <p:nvSpPr>
            <p:cNvPr id="12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3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55057" y="4477182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9" name="Text Box 2"/>
          <p:cNvSpPr txBox="1">
            <a:spLocks noChangeArrowheads="1"/>
          </p:cNvSpPr>
          <p:nvPr/>
        </p:nvSpPr>
        <p:spPr bwMode="auto">
          <a:xfrm>
            <a:off x="6805153" y="1933303"/>
            <a:ext cx="4459591" cy="366254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age of the patient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C/P, Hypospadias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nature of the problem </a:t>
            </a:r>
            <a:endParaRPr kumimoji="0" lang="en-US" sz="18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73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Emerg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Semi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Emerg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Urgent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Non Urgent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General health 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Short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Long Procedure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Education 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Hypospadias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Functional disability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Oro-Maxillary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ca.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114300" marR="0" lvl="0" indent="-1143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Postponing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Temporary…/ Indefinitely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…)</a:t>
            </a:r>
          </a:p>
        </p:txBody>
      </p:sp>
      <p:cxnSp>
        <p:nvCxnSpPr>
          <p:cNvPr id="340" name="رابط مستقيم 339"/>
          <p:cNvCxnSpPr/>
          <p:nvPr/>
        </p:nvCxnSpPr>
        <p:spPr>
          <a:xfrm>
            <a:off x="6935426" y="3345414"/>
            <a:ext cx="434018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1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2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3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44" name="رابط مستقيم 343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مستطيل 345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347" name="مربع نص 346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48" name="رابط مستقيم 347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رابط مستقيم 348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4122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445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50681" flipV="1">
            <a:off x="2546040" y="3561776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rot="571525"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123" name="مربع نص 122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27" name="رابط مستقيم 126"/>
          <p:cNvCxnSpPr/>
          <p:nvPr/>
        </p:nvCxnSpPr>
        <p:spPr>
          <a:xfrm flipH="1" flipV="1">
            <a:off x="2470931" y="3431795"/>
            <a:ext cx="215539" cy="3328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رابط مستقيم 131"/>
          <p:cNvCxnSpPr/>
          <p:nvPr/>
        </p:nvCxnSpPr>
        <p:spPr>
          <a:xfrm rot="21350681"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794635"/>
            <a:chOff x="6776536" y="1747316"/>
            <a:chExt cx="4863693" cy="3794635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39163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رابط مستقيم 275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4566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49967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3675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2173" y="161379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88968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07407E-6 L 0.23373 4.07407E-6 C 0.33841 4.07407E-6 0.46758 -0.1 0.46758 -0.18125 L 0.46758 -0.36227 " pathEditMode="relative" rAng="0" ptsTypes="AAAA">
                                      <p:cBhvr>
                                        <p:cTn id="1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372" y="-1812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96296E-6 L 0.23372 2.96296E-6 C 0.33841 2.96296E-6 0.46758 -0.1 0.46758 -0.18125 L 0.46758 -0.36227 " pathEditMode="relative" rAng="0" ptsTypes="AAAA">
                                      <p:cBhvr>
                                        <p:cTn id="14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372" y="-1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5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7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7" grpId="1" animBg="1"/>
      <p:bldP spid="110" grpId="0"/>
      <p:bldP spid="123" grpId="0"/>
      <p:bldP spid="284" grpId="0" animBg="1"/>
      <p:bldP spid="285" grpId="0" animBg="1"/>
      <p:bldP spid="286" grpId="0" animBg="1"/>
      <p:bldP spid="28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794635"/>
            <a:chOff x="6776536" y="1747316"/>
            <a:chExt cx="4863693" cy="3794635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39163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رابط مستقيم 275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4566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49967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3675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2173" y="161379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8" name="Text Box 2"/>
          <p:cNvSpPr txBox="1">
            <a:spLocks noChangeArrowheads="1"/>
          </p:cNvSpPr>
          <p:nvPr/>
        </p:nvSpPr>
        <p:spPr bwMode="auto">
          <a:xfrm>
            <a:off x="7001733" y="2029225"/>
            <a:ext cx="4268887" cy="3985706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Simple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techniques</a:t>
            </a:r>
          </a:p>
          <a:p>
            <a:pPr marL="5683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Incision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Excision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&amp;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Suturing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Z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plasty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Shifting of local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tissues</a:t>
            </a:r>
          </a:p>
          <a:p>
            <a:pPr marL="5683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Filling Cavities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  <a:p>
            <a:pPr marL="5683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Diff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 ..., Flaps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Distance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Restoration of  skeletal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frame</a:t>
            </a:r>
          </a:p>
          <a:p>
            <a:pPr marL="5683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one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Cartilage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Repairing or grafting nerves </a:t>
            </a: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Transposition of muscles</a:t>
            </a:r>
          </a:p>
          <a:p>
            <a:pPr marL="173038" marR="0" lvl="0" indent="-1730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Use of inorganic implants</a:t>
            </a:r>
          </a:p>
        </p:txBody>
      </p:sp>
    </p:spTree>
    <p:extLst>
      <p:ext uri="{BB962C8B-B14F-4D97-AF65-F5344CB8AC3E}">
        <p14:creationId xmlns:p14="http://schemas.microsoft.com/office/powerpoint/2010/main" val="3699416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4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4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666450"/>
            <a:ext cx="4438000" cy="1802315"/>
            <a:chOff x="6776536" y="2287461"/>
            <a:chExt cx="4863693" cy="1802315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408977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4148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5583" y="1613350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23" name="Rectangle 2"/>
          <p:cNvSpPr>
            <a:spLocks noChangeArrowheads="1"/>
          </p:cNvSpPr>
          <p:nvPr/>
        </p:nvSpPr>
        <p:spPr bwMode="auto">
          <a:xfrm>
            <a:off x="6937502" y="2330768"/>
            <a:ext cx="4311087" cy="3447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8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Influenced by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??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depends upon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??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127" name="Text Box 3"/>
          <p:cNvSpPr txBox="1">
            <a:spLocks noChangeArrowheads="1"/>
          </p:cNvSpPr>
          <p:nvPr/>
        </p:nvSpPr>
        <p:spPr bwMode="auto">
          <a:xfrm>
            <a:off x="7588725" y="2825762"/>
            <a:ext cx="3130217" cy="1782026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73038" marR="0" lvl="0" indent="-173038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Age and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Sex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2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Colour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Texture Match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25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Secondary Defect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741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401876"/>
            <a:chOff x="6776536" y="1747316"/>
            <a:chExt cx="4863693" cy="3401876"/>
          </a:xfrm>
        </p:grpSpPr>
        <p:cxnSp>
          <p:nvCxnSpPr>
            <p:cNvPr id="278" name="رابط مستقيم 277"/>
            <p:cNvCxnSpPr/>
            <p:nvPr/>
          </p:nvCxnSpPr>
          <p:spPr>
            <a:xfrm>
              <a:off x="6779453" y="43994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1491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8977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42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2424" y="163388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07" name="Rectangle 4"/>
          <p:cNvSpPr>
            <a:spLocks noChangeArrowheads="1"/>
          </p:cNvSpPr>
          <p:nvPr/>
        </p:nvSpPr>
        <p:spPr bwMode="auto">
          <a:xfrm>
            <a:off x="6865073" y="2190358"/>
            <a:ext cx="4136517" cy="52322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Basic  simple techniques </a:t>
            </a:r>
          </a:p>
        </p:txBody>
      </p:sp>
      <p:sp>
        <p:nvSpPr>
          <p:cNvPr id="308" name="Text Box 2"/>
          <p:cNvSpPr txBox="1">
            <a:spLocks noChangeArrowheads="1"/>
          </p:cNvSpPr>
          <p:nvPr/>
        </p:nvSpPr>
        <p:spPr bwMode="auto">
          <a:xfrm>
            <a:off x="7162746" y="2583512"/>
            <a:ext cx="4081082" cy="3046988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Incision &amp;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Exision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Dressing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Implantation </a:t>
            </a:r>
          </a:p>
        </p:txBody>
      </p:sp>
    </p:spTree>
    <p:extLst>
      <p:ext uri="{BB962C8B-B14F-4D97-AF65-F5344CB8AC3E}">
        <p14:creationId xmlns:p14="http://schemas.microsoft.com/office/powerpoint/2010/main" val="26246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401876"/>
            <a:chOff x="6776536" y="1747316"/>
            <a:chExt cx="4863693" cy="3401876"/>
          </a:xfrm>
        </p:grpSpPr>
        <p:cxnSp>
          <p:nvCxnSpPr>
            <p:cNvPr id="278" name="رابط مستقيم 277"/>
            <p:cNvCxnSpPr/>
            <p:nvPr/>
          </p:nvCxnSpPr>
          <p:spPr>
            <a:xfrm>
              <a:off x="6779453" y="43994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1491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8977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42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3576" y="1616405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07" name="Rectangle 4"/>
          <p:cNvSpPr>
            <a:spLocks noChangeArrowheads="1"/>
          </p:cNvSpPr>
          <p:nvPr/>
        </p:nvSpPr>
        <p:spPr bwMode="auto">
          <a:xfrm>
            <a:off x="6865073" y="2190358"/>
            <a:ext cx="4136517" cy="52322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Basic  simple techniques </a:t>
            </a:r>
          </a:p>
        </p:txBody>
      </p:sp>
      <p:sp>
        <p:nvSpPr>
          <p:cNvPr id="308" name="Text Box 2"/>
          <p:cNvSpPr txBox="1">
            <a:spLocks noChangeArrowheads="1"/>
          </p:cNvSpPr>
          <p:nvPr/>
        </p:nvSpPr>
        <p:spPr bwMode="auto">
          <a:xfrm>
            <a:off x="7162746" y="2583512"/>
            <a:ext cx="4081082" cy="72757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Incision &amp;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Exision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9" name="Text Box 2"/>
          <p:cNvSpPr txBox="1">
            <a:spLocks noChangeArrowheads="1"/>
          </p:cNvSpPr>
          <p:nvPr/>
        </p:nvSpPr>
        <p:spPr bwMode="auto">
          <a:xfrm>
            <a:off x="7696603" y="3412040"/>
            <a:ext cx="3738588" cy="156966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site</a:t>
            </a:r>
          </a:p>
          <a:p>
            <a:pPr marL="0" marR="0" lvl="0" indent="0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direction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 different skin lines )</a:t>
            </a:r>
          </a:p>
          <a:p>
            <a:pPr marL="0" marR="0" lvl="0" indent="0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Length </a:t>
            </a:r>
          </a:p>
        </p:txBody>
      </p:sp>
      <p:grpSp>
        <p:nvGrpSpPr>
          <p:cNvPr id="241" name="مجموعة 240"/>
          <p:cNvGrpSpPr/>
          <p:nvPr/>
        </p:nvGrpSpPr>
        <p:grpSpPr>
          <a:xfrm>
            <a:off x="6945223" y="2126305"/>
            <a:ext cx="4437284" cy="1142454"/>
            <a:chOff x="6777321" y="1747316"/>
            <a:chExt cx="4862908" cy="1142454"/>
          </a:xfrm>
        </p:grpSpPr>
        <p:cxnSp>
          <p:nvCxnSpPr>
            <p:cNvPr id="246" name="رابط مستقيم 245"/>
            <p:cNvCxnSpPr/>
            <p:nvPr/>
          </p:nvCxnSpPr>
          <p:spPr>
            <a:xfrm>
              <a:off x="6777321" y="288977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رابط مستقيم 248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رابط مستقيم 249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1841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38611"/>
            <a:ext cx="5384068" cy="595729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93" name="Freeform: Shape 33">
            <a:extLst>
              <a:ext uri="{FF2B5EF4-FFF2-40B4-BE49-F238E27FC236}">
                <a16:creationId xmlns:a16="http://schemas.microsoft.com/office/drawing/2014/main" id="{887FF983-044B-40A6-819C-D4F71CD123D5}"/>
              </a:ext>
            </a:extLst>
          </p:cNvPr>
          <p:cNvSpPr>
            <a:spLocks/>
          </p:cNvSpPr>
          <p:nvPr/>
        </p:nvSpPr>
        <p:spPr bwMode="auto">
          <a:xfrm rot="7988631">
            <a:off x="6541964" y="5377443"/>
            <a:ext cx="1086256" cy="1077072"/>
          </a:xfrm>
          <a:custGeom>
            <a:avLst/>
            <a:gdLst>
              <a:gd name="connsiteX0" fmla="*/ 1212756 w 2422477"/>
              <a:gd name="connsiteY0" fmla="*/ 0 h 2419350"/>
              <a:gd name="connsiteX1" fmla="*/ 1693553 w 2422477"/>
              <a:gd name="connsiteY1" fmla="*/ 480167 h 2419350"/>
              <a:gd name="connsiteX2" fmla="*/ 1626949 w 2422477"/>
              <a:gd name="connsiteY2" fmla="*/ 470126 h 2419350"/>
              <a:gd name="connsiteX3" fmla="*/ 1451798 w 2422477"/>
              <a:gd name="connsiteY3" fmla="*/ 533891 h 2419350"/>
              <a:gd name="connsiteX4" fmla="*/ 1490627 w 2422477"/>
              <a:gd name="connsiteY4" fmla="*/ 930652 h 2419350"/>
              <a:gd name="connsiteX5" fmla="*/ 1884891 w 2422477"/>
              <a:gd name="connsiteY5" fmla="*/ 969434 h 2419350"/>
              <a:gd name="connsiteX6" fmla="*/ 1938655 w 2422477"/>
              <a:gd name="connsiteY6" fmla="*/ 727797 h 2419350"/>
              <a:gd name="connsiteX7" fmla="*/ 2397008 w 2422477"/>
              <a:gd name="connsiteY7" fmla="*/ 1182759 h 2419350"/>
              <a:gd name="connsiteX8" fmla="*/ 2406528 w 2422477"/>
              <a:gd name="connsiteY8" fmla="*/ 1192208 h 2419350"/>
              <a:gd name="connsiteX9" fmla="*/ 2422477 w 2422477"/>
              <a:gd name="connsiteY9" fmla="*/ 1208136 h 2419350"/>
              <a:gd name="connsiteX10" fmla="*/ 2337352 w 2422477"/>
              <a:gd name="connsiteY10" fmla="*/ 1293155 h 2419350"/>
              <a:gd name="connsiteX11" fmla="*/ 1938655 w 2422477"/>
              <a:gd name="connsiteY11" fmla="*/ 1691361 h 2419350"/>
              <a:gd name="connsiteX12" fmla="*/ 1884891 w 2422477"/>
              <a:gd name="connsiteY12" fmla="*/ 1449724 h 2419350"/>
              <a:gd name="connsiteX13" fmla="*/ 1490627 w 2422477"/>
              <a:gd name="connsiteY13" fmla="*/ 1485522 h 2419350"/>
              <a:gd name="connsiteX14" fmla="*/ 1451798 w 2422477"/>
              <a:gd name="connsiteY14" fmla="*/ 1882283 h 2419350"/>
              <a:gd name="connsiteX15" fmla="*/ 1693733 w 2422477"/>
              <a:gd name="connsiteY15" fmla="*/ 1935980 h 2419350"/>
              <a:gd name="connsiteX16" fmla="*/ 1212850 w 2422477"/>
              <a:gd name="connsiteY16" fmla="*/ 2416271 h 2419350"/>
              <a:gd name="connsiteX17" fmla="*/ 1214338 w 2422477"/>
              <a:gd name="connsiteY17" fmla="*/ 2417766 h 2419350"/>
              <a:gd name="connsiteX18" fmla="*/ 1212756 w 2422477"/>
              <a:gd name="connsiteY18" fmla="*/ 2419350 h 2419350"/>
              <a:gd name="connsiteX19" fmla="*/ 716900 w 2422477"/>
              <a:gd name="connsiteY19" fmla="*/ 1924144 h 2419350"/>
              <a:gd name="connsiteX20" fmla="*/ 976776 w 2422477"/>
              <a:gd name="connsiteY20" fmla="*/ 1876413 h 2419350"/>
              <a:gd name="connsiteX21" fmla="*/ 940931 w 2422477"/>
              <a:gd name="connsiteY21" fmla="*/ 1479652 h 2419350"/>
              <a:gd name="connsiteX22" fmla="*/ 543649 w 2422477"/>
              <a:gd name="connsiteY22" fmla="*/ 1440871 h 2419350"/>
              <a:gd name="connsiteX23" fmla="*/ 495856 w 2422477"/>
              <a:gd name="connsiteY23" fmla="*/ 1703390 h 2419350"/>
              <a:gd name="connsiteX24" fmla="*/ 0 w 2422477"/>
              <a:gd name="connsiteY24" fmla="*/ 1208184 h 2419350"/>
              <a:gd name="connsiteX25" fmla="*/ 480920 w 2422477"/>
              <a:gd name="connsiteY25" fmla="*/ 730877 h 2419350"/>
              <a:gd name="connsiteX26" fmla="*/ 238966 w 2422477"/>
              <a:gd name="connsiteY26" fmla="*/ 677180 h 2419350"/>
              <a:gd name="connsiteX27" fmla="*/ 274811 w 2422477"/>
              <a:gd name="connsiteY27" fmla="*/ 280418 h 2419350"/>
              <a:gd name="connsiteX28" fmla="*/ 672094 w 2422477"/>
              <a:gd name="connsiteY28" fmla="*/ 241637 h 2419350"/>
              <a:gd name="connsiteX29" fmla="*/ 725861 w 2422477"/>
              <a:gd name="connsiteY29" fmla="*/ 486257 h 2419350"/>
              <a:gd name="connsiteX30" fmla="*/ 1212756 w 2422477"/>
              <a:gd name="connsiteY30" fmla="*/ 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22477" h="2419350">
                <a:moveTo>
                  <a:pt x="1212756" y="0"/>
                </a:moveTo>
                <a:lnTo>
                  <a:pt x="1693553" y="480167"/>
                </a:lnTo>
                <a:lnTo>
                  <a:pt x="1626949" y="470126"/>
                </a:lnTo>
                <a:cubicBezTo>
                  <a:pt x="1561005" y="467889"/>
                  <a:pt x="1498841" y="489144"/>
                  <a:pt x="1451798" y="533891"/>
                </a:cubicBezTo>
                <a:cubicBezTo>
                  <a:pt x="1353232" y="635319"/>
                  <a:pt x="1371153" y="811326"/>
                  <a:pt x="1490627" y="930652"/>
                </a:cubicBezTo>
                <a:cubicBezTo>
                  <a:pt x="1610101" y="1049979"/>
                  <a:pt x="1786325" y="1067878"/>
                  <a:pt x="1884891" y="969434"/>
                </a:cubicBezTo>
                <a:cubicBezTo>
                  <a:pt x="1947615" y="906787"/>
                  <a:pt x="1965536" y="814309"/>
                  <a:pt x="1938655" y="727797"/>
                </a:cubicBezTo>
                <a:cubicBezTo>
                  <a:pt x="2241074" y="1027978"/>
                  <a:pt x="2354481" y="1140546"/>
                  <a:pt x="2397008" y="1182759"/>
                </a:cubicBezTo>
                <a:lnTo>
                  <a:pt x="2406528" y="1192208"/>
                </a:lnTo>
                <a:lnTo>
                  <a:pt x="2422477" y="1208136"/>
                </a:lnTo>
                <a:lnTo>
                  <a:pt x="2337352" y="1293155"/>
                </a:lnTo>
                <a:cubicBezTo>
                  <a:pt x="1938655" y="1691361"/>
                  <a:pt x="1938655" y="1691361"/>
                  <a:pt x="1938655" y="1691361"/>
                </a:cubicBezTo>
                <a:cubicBezTo>
                  <a:pt x="1965536" y="1601865"/>
                  <a:pt x="1947615" y="1509387"/>
                  <a:pt x="1884891" y="1449724"/>
                </a:cubicBezTo>
                <a:cubicBezTo>
                  <a:pt x="1786325" y="1351279"/>
                  <a:pt x="1610101" y="1366195"/>
                  <a:pt x="1490627" y="1485522"/>
                </a:cubicBezTo>
                <a:cubicBezTo>
                  <a:pt x="1371153" y="1604849"/>
                  <a:pt x="1353232" y="1783839"/>
                  <a:pt x="1451798" y="1882283"/>
                </a:cubicBezTo>
                <a:cubicBezTo>
                  <a:pt x="1514522" y="1941947"/>
                  <a:pt x="1604127" y="1959846"/>
                  <a:pt x="1693733" y="1935980"/>
                </a:cubicBezTo>
                <a:cubicBezTo>
                  <a:pt x="1212850" y="2416271"/>
                  <a:pt x="1212850" y="2416271"/>
                  <a:pt x="1212850" y="2416271"/>
                </a:cubicBezTo>
                <a:lnTo>
                  <a:pt x="1214338" y="2417766"/>
                </a:lnTo>
                <a:lnTo>
                  <a:pt x="1212756" y="2419350"/>
                </a:lnTo>
                <a:cubicBezTo>
                  <a:pt x="1212756" y="2419350"/>
                  <a:pt x="1212756" y="2419350"/>
                  <a:pt x="716900" y="1924144"/>
                </a:cubicBezTo>
                <a:cubicBezTo>
                  <a:pt x="812487" y="1956959"/>
                  <a:pt x="911060" y="1942043"/>
                  <a:pt x="976776" y="1876413"/>
                </a:cubicBezTo>
                <a:cubicBezTo>
                  <a:pt x="1078337" y="1774986"/>
                  <a:pt x="1060415" y="1598979"/>
                  <a:pt x="940931" y="1479652"/>
                </a:cubicBezTo>
                <a:cubicBezTo>
                  <a:pt x="821448" y="1360325"/>
                  <a:pt x="642223" y="1342426"/>
                  <a:pt x="543649" y="1440871"/>
                </a:cubicBezTo>
                <a:cubicBezTo>
                  <a:pt x="477933" y="1509484"/>
                  <a:pt x="462998" y="1607928"/>
                  <a:pt x="495856" y="1703390"/>
                </a:cubicBezTo>
                <a:cubicBezTo>
                  <a:pt x="495856" y="1703390"/>
                  <a:pt x="495856" y="1703390"/>
                  <a:pt x="0" y="1208184"/>
                </a:cubicBezTo>
                <a:cubicBezTo>
                  <a:pt x="0" y="1208184"/>
                  <a:pt x="0" y="1208184"/>
                  <a:pt x="480920" y="730877"/>
                </a:cubicBezTo>
                <a:cubicBezTo>
                  <a:pt x="391308" y="754742"/>
                  <a:pt x="298708" y="736843"/>
                  <a:pt x="238966" y="677180"/>
                </a:cubicBezTo>
                <a:cubicBezTo>
                  <a:pt x="137406" y="575752"/>
                  <a:pt x="155328" y="399745"/>
                  <a:pt x="274811" y="280418"/>
                </a:cubicBezTo>
                <a:cubicBezTo>
                  <a:pt x="394295" y="161091"/>
                  <a:pt x="573520" y="143192"/>
                  <a:pt x="672094" y="241637"/>
                </a:cubicBezTo>
                <a:cubicBezTo>
                  <a:pt x="731835" y="304283"/>
                  <a:pt x="749758" y="396762"/>
                  <a:pt x="725861" y="486257"/>
                </a:cubicBezTo>
                <a:cubicBezTo>
                  <a:pt x="725861" y="486257"/>
                  <a:pt x="725861" y="486257"/>
                  <a:pt x="1212756" y="0"/>
                </a:cubicBezTo>
                <a:close/>
              </a:path>
            </a:pathLst>
          </a:custGeom>
          <a:solidFill>
            <a:srgbClr val="FF0000">
              <a:alpha val="53725"/>
            </a:srgb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4" name="Freeform: Shape 31">
            <a:extLst>
              <a:ext uri="{FF2B5EF4-FFF2-40B4-BE49-F238E27FC236}">
                <a16:creationId xmlns:a16="http://schemas.microsoft.com/office/drawing/2014/main" id="{60D23DB6-FB11-4C68-A480-1BE42480749F}"/>
              </a:ext>
            </a:extLst>
          </p:cNvPr>
          <p:cNvSpPr>
            <a:spLocks/>
          </p:cNvSpPr>
          <p:nvPr/>
        </p:nvSpPr>
        <p:spPr bwMode="auto">
          <a:xfrm rot="13388703">
            <a:off x="10709493" y="5570287"/>
            <a:ext cx="990106" cy="926367"/>
          </a:xfrm>
          <a:custGeom>
            <a:avLst/>
            <a:gdLst>
              <a:gd name="connsiteX0" fmla="*/ 1209675 w 2419350"/>
              <a:gd name="connsiteY0" fmla="*/ 0 h 2419350"/>
              <a:gd name="connsiteX1" fmla="*/ 1693545 w 2419350"/>
              <a:gd name="connsiteY1" fmla="*/ 483273 h 2419350"/>
              <a:gd name="connsiteX2" fmla="*/ 1747308 w 2419350"/>
              <a:gd name="connsiteY2" fmla="*/ 241637 h 2419350"/>
              <a:gd name="connsiteX3" fmla="*/ 2141573 w 2419350"/>
              <a:gd name="connsiteY3" fmla="*/ 277435 h 2419350"/>
              <a:gd name="connsiteX4" fmla="*/ 2180402 w 2419350"/>
              <a:gd name="connsiteY4" fmla="*/ 674196 h 2419350"/>
              <a:gd name="connsiteX5" fmla="*/ 1938467 w 2419350"/>
              <a:gd name="connsiteY5" fmla="*/ 727893 h 2419350"/>
              <a:gd name="connsiteX6" fmla="*/ 2419350 w 2419350"/>
              <a:gd name="connsiteY6" fmla="*/ 1211167 h 2419350"/>
              <a:gd name="connsiteX7" fmla="*/ 1938467 w 2419350"/>
              <a:gd name="connsiteY7" fmla="*/ 1691457 h 2419350"/>
              <a:gd name="connsiteX8" fmla="*/ 2180402 w 2419350"/>
              <a:gd name="connsiteY8" fmla="*/ 1745154 h 2419350"/>
              <a:gd name="connsiteX9" fmla="*/ 2141573 w 2419350"/>
              <a:gd name="connsiteY9" fmla="*/ 2141915 h 2419350"/>
              <a:gd name="connsiteX10" fmla="*/ 1747308 w 2419350"/>
              <a:gd name="connsiteY10" fmla="*/ 2180697 h 2419350"/>
              <a:gd name="connsiteX11" fmla="*/ 1693545 w 2419350"/>
              <a:gd name="connsiteY11" fmla="*/ 1939060 h 2419350"/>
              <a:gd name="connsiteX12" fmla="*/ 1209675 w 2419350"/>
              <a:gd name="connsiteY12" fmla="*/ 2419350 h 2419350"/>
              <a:gd name="connsiteX13" fmla="*/ 1202115 w 2419350"/>
              <a:gd name="connsiteY13" fmla="*/ 2411845 h 2419350"/>
              <a:gd name="connsiteX14" fmla="*/ 1193678 w 2419350"/>
              <a:gd name="connsiteY14" fmla="*/ 2403471 h 2419350"/>
              <a:gd name="connsiteX15" fmla="*/ 1184158 w 2419350"/>
              <a:gd name="connsiteY15" fmla="*/ 2394022 h 2419350"/>
              <a:gd name="connsiteX16" fmla="*/ 725805 w 2419350"/>
              <a:gd name="connsiteY16" fmla="*/ 1939060 h 2419350"/>
              <a:gd name="connsiteX17" fmla="*/ 672041 w 2419350"/>
              <a:gd name="connsiteY17" fmla="*/ 2180697 h 2419350"/>
              <a:gd name="connsiteX18" fmla="*/ 277777 w 2419350"/>
              <a:gd name="connsiteY18" fmla="*/ 2141915 h 2419350"/>
              <a:gd name="connsiteX19" fmla="*/ 238948 w 2419350"/>
              <a:gd name="connsiteY19" fmla="*/ 1745154 h 2419350"/>
              <a:gd name="connsiteX20" fmla="*/ 414099 w 2419350"/>
              <a:gd name="connsiteY20" fmla="*/ 1681389 h 2419350"/>
              <a:gd name="connsiteX21" fmla="*/ 480703 w 2419350"/>
              <a:gd name="connsiteY21" fmla="*/ 1691430 h 2419350"/>
              <a:gd name="connsiteX22" fmla="*/ 480883 w 2419350"/>
              <a:gd name="connsiteY22" fmla="*/ 1691457 h 2419350"/>
              <a:gd name="connsiteX23" fmla="*/ 0 w 2419350"/>
              <a:gd name="connsiteY23" fmla="*/ 1211167 h 2419350"/>
              <a:gd name="connsiteX24" fmla="*/ 1209675 w 2419350"/>
              <a:gd name="connsiteY24" fmla="*/ 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419350" h="2419350">
                <a:moveTo>
                  <a:pt x="1209675" y="0"/>
                </a:moveTo>
                <a:cubicBezTo>
                  <a:pt x="1209675" y="0"/>
                  <a:pt x="1209675" y="0"/>
                  <a:pt x="1693545" y="483273"/>
                </a:cubicBezTo>
                <a:cubicBezTo>
                  <a:pt x="1666663" y="393778"/>
                  <a:pt x="1684584" y="304283"/>
                  <a:pt x="1747308" y="241637"/>
                </a:cubicBezTo>
                <a:cubicBezTo>
                  <a:pt x="1845874" y="143192"/>
                  <a:pt x="2022099" y="158108"/>
                  <a:pt x="2141573" y="277435"/>
                </a:cubicBezTo>
                <a:cubicBezTo>
                  <a:pt x="2261047" y="396762"/>
                  <a:pt x="2278968" y="575752"/>
                  <a:pt x="2180402" y="674196"/>
                </a:cubicBezTo>
                <a:cubicBezTo>
                  <a:pt x="2117678" y="736843"/>
                  <a:pt x="2028072" y="751759"/>
                  <a:pt x="1938467" y="727893"/>
                </a:cubicBezTo>
                <a:cubicBezTo>
                  <a:pt x="1938467" y="727893"/>
                  <a:pt x="1938467" y="727893"/>
                  <a:pt x="2419350" y="1211167"/>
                </a:cubicBezTo>
                <a:cubicBezTo>
                  <a:pt x="2419350" y="1211167"/>
                  <a:pt x="2419350" y="1211167"/>
                  <a:pt x="1938467" y="1691457"/>
                </a:cubicBezTo>
                <a:cubicBezTo>
                  <a:pt x="2028072" y="1667592"/>
                  <a:pt x="2117678" y="1685491"/>
                  <a:pt x="2180402" y="1745154"/>
                </a:cubicBezTo>
                <a:cubicBezTo>
                  <a:pt x="2278968" y="1846582"/>
                  <a:pt x="2261047" y="2022589"/>
                  <a:pt x="2141573" y="2141915"/>
                </a:cubicBezTo>
                <a:cubicBezTo>
                  <a:pt x="2022099" y="2261242"/>
                  <a:pt x="1845874" y="2279141"/>
                  <a:pt x="1747308" y="2180697"/>
                </a:cubicBezTo>
                <a:cubicBezTo>
                  <a:pt x="1684584" y="2118050"/>
                  <a:pt x="1666663" y="2025572"/>
                  <a:pt x="1693545" y="1939060"/>
                </a:cubicBezTo>
                <a:cubicBezTo>
                  <a:pt x="1693545" y="1939060"/>
                  <a:pt x="1693545" y="1939060"/>
                  <a:pt x="1209675" y="2419350"/>
                </a:cubicBezTo>
                <a:cubicBezTo>
                  <a:pt x="1209675" y="2419350"/>
                  <a:pt x="1209675" y="2419350"/>
                  <a:pt x="1202115" y="2411845"/>
                </a:cubicBezTo>
                <a:lnTo>
                  <a:pt x="1193678" y="2403471"/>
                </a:lnTo>
                <a:lnTo>
                  <a:pt x="1184158" y="2394022"/>
                </a:lnTo>
                <a:cubicBezTo>
                  <a:pt x="1141631" y="2351809"/>
                  <a:pt x="1028224" y="2239241"/>
                  <a:pt x="725805" y="1939060"/>
                </a:cubicBezTo>
                <a:cubicBezTo>
                  <a:pt x="752686" y="2025572"/>
                  <a:pt x="734765" y="2118050"/>
                  <a:pt x="672041" y="2180697"/>
                </a:cubicBezTo>
                <a:cubicBezTo>
                  <a:pt x="573475" y="2279141"/>
                  <a:pt x="397251" y="2261242"/>
                  <a:pt x="277777" y="2141915"/>
                </a:cubicBezTo>
                <a:cubicBezTo>
                  <a:pt x="158303" y="2022589"/>
                  <a:pt x="140382" y="1846582"/>
                  <a:pt x="238948" y="1745154"/>
                </a:cubicBezTo>
                <a:cubicBezTo>
                  <a:pt x="285991" y="1700407"/>
                  <a:pt x="348155" y="1679152"/>
                  <a:pt x="414099" y="1681389"/>
                </a:cubicBezTo>
                <a:lnTo>
                  <a:pt x="480703" y="1691430"/>
                </a:lnTo>
                <a:lnTo>
                  <a:pt x="480883" y="1691457"/>
                </a:lnTo>
                <a:cubicBezTo>
                  <a:pt x="480883" y="1691457"/>
                  <a:pt x="480883" y="1691457"/>
                  <a:pt x="0" y="1211167"/>
                </a:cubicBezTo>
                <a:cubicBezTo>
                  <a:pt x="0" y="1211167"/>
                  <a:pt x="0" y="1211167"/>
                  <a:pt x="1209675" y="0"/>
                </a:cubicBezTo>
                <a:close/>
              </a:path>
            </a:pathLst>
          </a:custGeom>
          <a:solidFill>
            <a:srgbClr val="FFFF00">
              <a:alpha val="53333"/>
            </a:srgb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eform 6">
            <a:extLst>
              <a:ext uri="{FF2B5EF4-FFF2-40B4-BE49-F238E27FC236}">
                <a16:creationId xmlns:a16="http://schemas.microsoft.com/office/drawing/2014/main" id="{17FF8CAA-1C59-4643-8629-E8E78BB4F01A}"/>
              </a:ext>
            </a:extLst>
          </p:cNvPr>
          <p:cNvSpPr>
            <a:spLocks/>
          </p:cNvSpPr>
          <p:nvPr/>
        </p:nvSpPr>
        <p:spPr bwMode="auto">
          <a:xfrm rot="18926823">
            <a:off x="6526541" y="371774"/>
            <a:ext cx="1111844" cy="1082882"/>
          </a:xfrm>
          <a:custGeom>
            <a:avLst/>
            <a:gdLst>
              <a:gd name="T0" fmla="*/ 730 w 811"/>
              <a:gd name="T1" fmla="*/ 585 h 810"/>
              <a:gd name="T2" fmla="*/ 649 w 811"/>
              <a:gd name="T3" fmla="*/ 567 h 810"/>
              <a:gd name="T4" fmla="*/ 811 w 811"/>
              <a:gd name="T5" fmla="*/ 405 h 810"/>
              <a:gd name="T6" fmla="*/ 645 w 811"/>
              <a:gd name="T7" fmla="*/ 239 h 810"/>
              <a:gd name="T8" fmla="*/ 629 w 811"/>
              <a:gd name="T9" fmla="*/ 327 h 810"/>
              <a:gd name="T10" fmla="*/ 496 w 811"/>
              <a:gd name="T11" fmla="*/ 314 h 810"/>
              <a:gd name="T12" fmla="*/ 484 w 811"/>
              <a:gd name="T13" fmla="*/ 182 h 810"/>
              <a:gd name="T14" fmla="*/ 571 w 811"/>
              <a:gd name="T15" fmla="*/ 166 h 810"/>
              <a:gd name="T16" fmla="*/ 405 w 811"/>
              <a:gd name="T17" fmla="*/ 0 h 810"/>
              <a:gd name="T18" fmla="*/ 244 w 811"/>
              <a:gd name="T19" fmla="*/ 161 h 810"/>
              <a:gd name="T20" fmla="*/ 325 w 811"/>
              <a:gd name="T21" fmla="*/ 179 h 810"/>
              <a:gd name="T22" fmla="*/ 312 w 811"/>
              <a:gd name="T23" fmla="*/ 312 h 810"/>
              <a:gd name="T24" fmla="*/ 180 w 811"/>
              <a:gd name="T25" fmla="*/ 325 h 810"/>
              <a:gd name="T26" fmla="*/ 162 w 811"/>
              <a:gd name="T27" fmla="*/ 243 h 810"/>
              <a:gd name="T28" fmla="*/ 0 w 811"/>
              <a:gd name="T29" fmla="*/ 405 h 810"/>
              <a:gd name="T30" fmla="*/ 405 w 811"/>
              <a:gd name="T31" fmla="*/ 810 h 810"/>
              <a:gd name="T32" fmla="*/ 567 w 811"/>
              <a:gd name="T33" fmla="*/ 649 h 810"/>
              <a:gd name="T34" fmla="*/ 585 w 811"/>
              <a:gd name="T35" fmla="*/ 730 h 810"/>
              <a:gd name="T36" fmla="*/ 718 w 811"/>
              <a:gd name="T37" fmla="*/ 718 h 810"/>
              <a:gd name="T38" fmla="*/ 730 w 811"/>
              <a:gd name="T39" fmla="*/ 585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11" h="810">
                <a:moveTo>
                  <a:pt x="730" y="585"/>
                </a:moveTo>
                <a:cubicBezTo>
                  <a:pt x="710" y="564"/>
                  <a:pt x="679" y="559"/>
                  <a:pt x="649" y="567"/>
                </a:cubicBezTo>
                <a:cubicBezTo>
                  <a:pt x="811" y="405"/>
                  <a:pt x="811" y="405"/>
                  <a:pt x="811" y="405"/>
                </a:cubicBezTo>
                <a:cubicBezTo>
                  <a:pt x="645" y="239"/>
                  <a:pt x="645" y="239"/>
                  <a:pt x="645" y="239"/>
                </a:cubicBezTo>
                <a:cubicBezTo>
                  <a:pt x="656" y="271"/>
                  <a:pt x="651" y="305"/>
                  <a:pt x="629" y="327"/>
                </a:cubicBezTo>
                <a:cubicBezTo>
                  <a:pt x="596" y="360"/>
                  <a:pt x="536" y="354"/>
                  <a:pt x="496" y="314"/>
                </a:cubicBezTo>
                <a:cubicBezTo>
                  <a:pt x="456" y="274"/>
                  <a:pt x="450" y="215"/>
                  <a:pt x="484" y="182"/>
                </a:cubicBezTo>
                <a:cubicBezTo>
                  <a:pt x="506" y="160"/>
                  <a:pt x="539" y="155"/>
                  <a:pt x="571" y="166"/>
                </a:cubicBezTo>
                <a:cubicBezTo>
                  <a:pt x="405" y="0"/>
                  <a:pt x="405" y="0"/>
                  <a:pt x="405" y="0"/>
                </a:cubicBezTo>
                <a:cubicBezTo>
                  <a:pt x="244" y="161"/>
                  <a:pt x="244" y="161"/>
                  <a:pt x="244" y="161"/>
                </a:cubicBezTo>
                <a:cubicBezTo>
                  <a:pt x="274" y="153"/>
                  <a:pt x="304" y="159"/>
                  <a:pt x="325" y="179"/>
                </a:cubicBezTo>
                <a:cubicBezTo>
                  <a:pt x="358" y="213"/>
                  <a:pt x="352" y="272"/>
                  <a:pt x="312" y="312"/>
                </a:cubicBezTo>
                <a:cubicBezTo>
                  <a:pt x="272" y="352"/>
                  <a:pt x="213" y="358"/>
                  <a:pt x="180" y="325"/>
                </a:cubicBezTo>
                <a:cubicBezTo>
                  <a:pt x="159" y="304"/>
                  <a:pt x="153" y="273"/>
                  <a:pt x="162" y="243"/>
                </a:cubicBezTo>
                <a:cubicBezTo>
                  <a:pt x="0" y="405"/>
                  <a:pt x="0" y="405"/>
                  <a:pt x="0" y="405"/>
                </a:cubicBezTo>
                <a:cubicBezTo>
                  <a:pt x="405" y="810"/>
                  <a:pt x="405" y="810"/>
                  <a:pt x="405" y="810"/>
                </a:cubicBezTo>
                <a:cubicBezTo>
                  <a:pt x="567" y="649"/>
                  <a:pt x="567" y="649"/>
                  <a:pt x="567" y="649"/>
                </a:cubicBezTo>
                <a:cubicBezTo>
                  <a:pt x="559" y="679"/>
                  <a:pt x="564" y="709"/>
                  <a:pt x="585" y="730"/>
                </a:cubicBezTo>
                <a:cubicBezTo>
                  <a:pt x="618" y="763"/>
                  <a:pt x="678" y="758"/>
                  <a:pt x="718" y="718"/>
                </a:cubicBezTo>
                <a:cubicBezTo>
                  <a:pt x="758" y="677"/>
                  <a:pt x="763" y="618"/>
                  <a:pt x="730" y="585"/>
                </a:cubicBezTo>
                <a:close/>
              </a:path>
            </a:pathLst>
          </a:custGeom>
          <a:solidFill>
            <a:schemeClr val="accent6">
              <a:lumMod val="50000"/>
              <a:alpha val="54000"/>
            </a:scheme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eform: Shape 32">
            <a:extLst>
              <a:ext uri="{FF2B5EF4-FFF2-40B4-BE49-F238E27FC236}">
                <a16:creationId xmlns:a16="http://schemas.microsoft.com/office/drawing/2014/main" id="{48DB9545-786B-4B3C-9993-7F4F600DCCBC}"/>
              </a:ext>
            </a:extLst>
          </p:cNvPr>
          <p:cNvSpPr>
            <a:spLocks/>
          </p:cNvSpPr>
          <p:nvPr/>
        </p:nvSpPr>
        <p:spPr bwMode="auto">
          <a:xfrm rot="18957006">
            <a:off x="10789833" y="566175"/>
            <a:ext cx="1021531" cy="979845"/>
          </a:xfrm>
          <a:custGeom>
            <a:avLst/>
            <a:gdLst>
              <a:gd name="connsiteX0" fmla="*/ 1209674 w 2419349"/>
              <a:gd name="connsiteY0" fmla="*/ 0 h 2419350"/>
              <a:gd name="connsiteX1" fmla="*/ 1690557 w 2419349"/>
              <a:gd name="connsiteY1" fmla="*/ 483274 h 2419350"/>
              <a:gd name="connsiteX2" fmla="*/ 1747307 w 2419349"/>
              <a:gd name="connsiteY2" fmla="*/ 241637 h 2419350"/>
              <a:gd name="connsiteX3" fmla="*/ 2141572 w 2419349"/>
              <a:gd name="connsiteY3" fmla="*/ 277435 h 2419350"/>
              <a:gd name="connsiteX4" fmla="*/ 2180401 w 2419349"/>
              <a:gd name="connsiteY4" fmla="*/ 674196 h 2419350"/>
              <a:gd name="connsiteX5" fmla="*/ 1938466 w 2419349"/>
              <a:gd name="connsiteY5" fmla="*/ 727893 h 2419350"/>
              <a:gd name="connsiteX6" fmla="*/ 2419349 w 2419349"/>
              <a:gd name="connsiteY6" fmla="*/ 1208184 h 2419350"/>
              <a:gd name="connsiteX7" fmla="*/ 1923531 w 2419349"/>
              <a:gd name="connsiteY7" fmla="*/ 1703390 h 2419350"/>
              <a:gd name="connsiteX8" fmla="*/ 1875742 w 2419349"/>
              <a:gd name="connsiteY8" fmla="*/ 1443854 h 2419350"/>
              <a:gd name="connsiteX9" fmla="*/ 1481477 w 2419349"/>
              <a:gd name="connsiteY9" fmla="*/ 1479652 h 2419350"/>
              <a:gd name="connsiteX10" fmla="*/ 1442648 w 2419349"/>
              <a:gd name="connsiteY10" fmla="*/ 1876413 h 2419350"/>
              <a:gd name="connsiteX11" fmla="*/ 1705491 w 2419349"/>
              <a:gd name="connsiteY11" fmla="*/ 1924144 h 2419350"/>
              <a:gd name="connsiteX12" fmla="*/ 1209674 w 2419349"/>
              <a:gd name="connsiteY12" fmla="*/ 2419350 h 2419350"/>
              <a:gd name="connsiteX13" fmla="*/ 707883 w 2419349"/>
              <a:gd name="connsiteY13" fmla="*/ 1918178 h 2419350"/>
              <a:gd name="connsiteX14" fmla="*/ 663080 w 2419349"/>
              <a:gd name="connsiteY14" fmla="*/ 2189646 h 2419350"/>
              <a:gd name="connsiteX15" fmla="*/ 265829 w 2419349"/>
              <a:gd name="connsiteY15" fmla="*/ 2150865 h 2419350"/>
              <a:gd name="connsiteX16" fmla="*/ 229986 w 2419349"/>
              <a:gd name="connsiteY16" fmla="*/ 1757087 h 2419350"/>
              <a:gd name="connsiteX17" fmla="*/ 501790 w 2419349"/>
              <a:gd name="connsiteY17" fmla="*/ 1712339 h 2419350"/>
              <a:gd name="connsiteX18" fmla="*/ 88327 w 2419349"/>
              <a:gd name="connsiteY18" fmla="*/ 1296928 h 2419350"/>
              <a:gd name="connsiteX19" fmla="*/ 1487 w 2419349"/>
              <a:gd name="connsiteY19" fmla="*/ 1209679 h 2419350"/>
              <a:gd name="connsiteX20" fmla="*/ 1488 w 2419349"/>
              <a:gd name="connsiteY20" fmla="*/ 1209679 h 2419350"/>
              <a:gd name="connsiteX21" fmla="*/ 0 w 2419349"/>
              <a:gd name="connsiteY21" fmla="*/ 1208184 h 2419350"/>
              <a:gd name="connsiteX22" fmla="*/ 480883 w 2419349"/>
              <a:gd name="connsiteY22" fmla="*/ 727893 h 2419350"/>
              <a:gd name="connsiteX23" fmla="*/ 238948 w 2419349"/>
              <a:gd name="connsiteY23" fmla="*/ 674196 h 2419350"/>
              <a:gd name="connsiteX24" fmla="*/ 277777 w 2419349"/>
              <a:gd name="connsiteY24" fmla="*/ 277435 h 2419350"/>
              <a:gd name="connsiteX25" fmla="*/ 672041 w 2419349"/>
              <a:gd name="connsiteY25" fmla="*/ 241637 h 2419350"/>
              <a:gd name="connsiteX26" fmla="*/ 725805 w 2419349"/>
              <a:gd name="connsiteY26" fmla="*/ 483274 h 2419350"/>
              <a:gd name="connsiteX27" fmla="*/ 1124502 w 2419349"/>
              <a:gd name="connsiteY27" fmla="*/ 85068 h 2419350"/>
              <a:gd name="connsiteX28" fmla="*/ 1209627 w 2419349"/>
              <a:gd name="connsiteY28" fmla="*/ 50 h 2419350"/>
              <a:gd name="connsiteX29" fmla="*/ 1209626 w 2419349"/>
              <a:gd name="connsiteY29" fmla="*/ 49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19349" h="2419350">
                <a:moveTo>
                  <a:pt x="1209674" y="0"/>
                </a:moveTo>
                <a:cubicBezTo>
                  <a:pt x="1209674" y="0"/>
                  <a:pt x="1209674" y="0"/>
                  <a:pt x="1690557" y="483274"/>
                </a:cubicBezTo>
                <a:cubicBezTo>
                  <a:pt x="1666662" y="393778"/>
                  <a:pt x="1684583" y="301300"/>
                  <a:pt x="1747307" y="241637"/>
                </a:cubicBezTo>
                <a:cubicBezTo>
                  <a:pt x="1845873" y="140209"/>
                  <a:pt x="2022098" y="158108"/>
                  <a:pt x="2141572" y="277435"/>
                </a:cubicBezTo>
                <a:cubicBezTo>
                  <a:pt x="2261046" y="396762"/>
                  <a:pt x="2278967" y="575752"/>
                  <a:pt x="2180401" y="674196"/>
                </a:cubicBezTo>
                <a:cubicBezTo>
                  <a:pt x="2117677" y="733860"/>
                  <a:pt x="2028071" y="751759"/>
                  <a:pt x="1938466" y="727893"/>
                </a:cubicBezTo>
                <a:cubicBezTo>
                  <a:pt x="1938466" y="727893"/>
                  <a:pt x="1938466" y="727893"/>
                  <a:pt x="2419349" y="1208184"/>
                </a:cubicBezTo>
                <a:cubicBezTo>
                  <a:pt x="2419349" y="1208184"/>
                  <a:pt x="2419349" y="1208184"/>
                  <a:pt x="1923531" y="1703390"/>
                </a:cubicBezTo>
                <a:cubicBezTo>
                  <a:pt x="1956387" y="1610911"/>
                  <a:pt x="1941453" y="1509484"/>
                  <a:pt x="1875742" y="1443854"/>
                </a:cubicBezTo>
                <a:cubicBezTo>
                  <a:pt x="1777176" y="1345409"/>
                  <a:pt x="1600951" y="1360325"/>
                  <a:pt x="1481477" y="1479652"/>
                </a:cubicBezTo>
                <a:cubicBezTo>
                  <a:pt x="1362003" y="1598979"/>
                  <a:pt x="1344082" y="1777969"/>
                  <a:pt x="1442648" y="1876413"/>
                </a:cubicBezTo>
                <a:cubicBezTo>
                  <a:pt x="1508359" y="1942043"/>
                  <a:pt x="1609912" y="1956959"/>
                  <a:pt x="1705491" y="1924144"/>
                </a:cubicBezTo>
                <a:cubicBezTo>
                  <a:pt x="1705491" y="1924144"/>
                  <a:pt x="1705491" y="1924144"/>
                  <a:pt x="1209674" y="2419350"/>
                </a:cubicBezTo>
                <a:cubicBezTo>
                  <a:pt x="1209674" y="2419350"/>
                  <a:pt x="1209674" y="2419350"/>
                  <a:pt x="707883" y="1918178"/>
                </a:cubicBezTo>
                <a:cubicBezTo>
                  <a:pt x="743725" y="2016622"/>
                  <a:pt x="731777" y="2121033"/>
                  <a:pt x="663080" y="2189646"/>
                </a:cubicBezTo>
                <a:cubicBezTo>
                  <a:pt x="564514" y="2288091"/>
                  <a:pt x="385303" y="2270192"/>
                  <a:pt x="265829" y="2150865"/>
                </a:cubicBezTo>
                <a:cubicBezTo>
                  <a:pt x="146354" y="2031538"/>
                  <a:pt x="131420" y="1855531"/>
                  <a:pt x="229986" y="1757087"/>
                </a:cubicBezTo>
                <a:cubicBezTo>
                  <a:pt x="298684" y="1688474"/>
                  <a:pt x="403224" y="1673558"/>
                  <a:pt x="501790" y="1712339"/>
                </a:cubicBezTo>
                <a:cubicBezTo>
                  <a:pt x="501790" y="1712339"/>
                  <a:pt x="501790" y="1712339"/>
                  <a:pt x="88327" y="1296928"/>
                </a:cubicBezTo>
                <a:lnTo>
                  <a:pt x="1487" y="1209679"/>
                </a:lnTo>
                <a:lnTo>
                  <a:pt x="1488" y="1209679"/>
                </a:lnTo>
                <a:lnTo>
                  <a:pt x="0" y="1208184"/>
                </a:lnTo>
                <a:cubicBezTo>
                  <a:pt x="0" y="1208184"/>
                  <a:pt x="0" y="1208184"/>
                  <a:pt x="480883" y="727893"/>
                </a:cubicBezTo>
                <a:cubicBezTo>
                  <a:pt x="391277" y="751759"/>
                  <a:pt x="301672" y="733860"/>
                  <a:pt x="238948" y="674196"/>
                </a:cubicBezTo>
                <a:cubicBezTo>
                  <a:pt x="140382" y="575752"/>
                  <a:pt x="158303" y="396762"/>
                  <a:pt x="277777" y="277435"/>
                </a:cubicBezTo>
                <a:cubicBezTo>
                  <a:pt x="397251" y="158108"/>
                  <a:pt x="573475" y="143192"/>
                  <a:pt x="672041" y="241637"/>
                </a:cubicBezTo>
                <a:cubicBezTo>
                  <a:pt x="734765" y="301300"/>
                  <a:pt x="752686" y="393778"/>
                  <a:pt x="725805" y="483274"/>
                </a:cubicBezTo>
                <a:cubicBezTo>
                  <a:pt x="725805" y="483274"/>
                  <a:pt x="725805" y="483274"/>
                  <a:pt x="1124502" y="85068"/>
                </a:cubicBezTo>
                <a:lnTo>
                  <a:pt x="1209627" y="50"/>
                </a:lnTo>
                <a:lnTo>
                  <a:pt x="1209626" y="49"/>
                </a:lnTo>
                <a:close/>
              </a:path>
            </a:pathLst>
          </a:custGeom>
          <a:solidFill>
            <a:srgbClr val="00B0F0">
              <a:alpha val="53333"/>
            </a:srgbClr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Parallelogram 4">
            <a:extLst>
              <a:ext uri="{FF2B5EF4-FFF2-40B4-BE49-F238E27FC236}">
                <a16:creationId xmlns:a16="http://schemas.microsoft.com/office/drawing/2014/main" id="{DFBD65B8-026F-4184-8E68-56A76670A854}"/>
              </a:ext>
            </a:extLst>
          </p:cNvPr>
          <p:cNvSpPr/>
          <p:nvPr/>
        </p:nvSpPr>
        <p:spPr>
          <a:xfrm>
            <a:off x="807786" y="5788649"/>
            <a:ext cx="4740528" cy="342627"/>
          </a:xfrm>
          <a:prstGeom prst="parallelogram">
            <a:avLst>
              <a:gd name="adj" fmla="val 58761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093594" y="5883382"/>
            <a:ext cx="162584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3" name="مربع نص 252"/>
          <p:cNvSpPr txBox="1"/>
          <p:nvPr/>
        </p:nvSpPr>
        <p:spPr>
          <a:xfrm>
            <a:off x="4331608" y="5804127"/>
            <a:ext cx="97475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Deformity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8" name="مجموعة 187"/>
          <p:cNvGrpSpPr/>
          <p:nvPr/>
        </p:nvGrpSpPr>
        <p:grpSpPr>
          <a:xfrm>
            <a:off x="7597032" y="2048172"/>
            <a:ext cx="3296939" cy="3474420"/>
            <a:chOff x="10067906" y="2469492"/>
            <a:chExt cx="1943100" cy="1943101"/>
          </a:xfrm>
        </p:grpSpPr>
        <p:pic>
          <p:nvPicPr>
            <p:cNvPr id="189" name="Picture 6" descr="ID# 15711 - Missing Custom Puzzle - Non Looping - PowerPoint Animation"/>
            <p:cNvPicPr>
              <a:picLocks noChangeAspect="1" noChangeArrowheads="1" noCrop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7906" y="2469492"/>
              <a:ext cx="1943100" cy="19431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0" name="صورة 189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296559" y="4135271"/>
              <a:ext cx="1317685" cy="124522"/>
            </a:xfrm>
            <a:prstGeom prst="rect">
              <a:avLst/>
            </a:prstGeom>
          </p:spPr>
        </p:pic>
      </p:grpSp>
      <p:grpSp>
        <p:nvGrpSpPr>
          <p:cNvPr id="8" name="مجموعة 7"/>
          <p:cNvGrpSpPr/>
          <p:nvPr/>
        </p:nvGrpSpPr>
        <p:grpSpPr>
          <a:xfrm>
            <a:off x="1673665" y="585837"/>
            <a:ext cx="1935225" cy="1933819"/>
            <a:chOff x="3208387" y="487636"/>
            <a:chExt cx="1935225" cy="1933819"/>
          </a:xfrm>
        </p:grpSpPr>
        <p:grpSp>
          <p:nvGrpSpPr>
            <p:cNvPr id="4" name="مجموعة 3"/>
            <p:cNvGrpSpPr/>
            <p:nvPr/>
          </p:nvGrpSpPr>
          <p:grpSpPr>
            <a:xfrm>
              <a:off x="3208387" y="487636"/>
              <a:ext cx="1935225" cy="1933819"/>
              <a:chOff x="3230878" y="457572"/>
              <a:chExt cx="2141322" cy="2187542"/>
            </a:xfrm>
          </p:grpSpPr>
          <p:grpSp>
            <p:nvGrpSpPr>
              <p:cNvPr id="191" name="مجموعة 190"/>
              <p:cNvGrpSpPr/>
              <p:nvPr/>
            </p:nvGrpSpPr>
            <p:grpSpPr>
              <a:xfrm>
                <a:off x="3240349" y="496768"/>
                <a:ext cx="2095500" cy="2095501"/>
                <a:chOff x="5337021" y="3087520"/>
                <a:chExt cx="2095500" cy="2095501"/>
              </a:xfrm>
            </p:grpSpPr>
            <p:pic>
              <p:nvPicPr>
                <p:cNvPr id="192" name="Picture 6" descr="ID# 6550 - Pie Chart Stick Figure Runner - PowerPoint Animation"/>
                <p:cNvPicPr>
                  <a:picLocks noChangeAspect="1" noChangeArrowheads="1" noCrop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37021" y="3087520"/>
                  <a:ext cx="2095500" cy="209550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1" name="مستطيل 260"/>
                <p:cNvSpPr/>
                <p:nvPr/>
              </p:nvSpPr>
              <p:spPr>
                <a:xfrm>
                  <a:off x="5649715" y="4906235"/>
                  <a:ext cx="1497408" cy="16246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مستطيل 261"/>
                <p:cNvSpPr/>
                <p:nvPr/>
              </p:nvSpPr>
              <p:spPr>
                <a:xfrm>
                  <a:off x="5603868" y="4868055"/>
                  <a:ext cx="210077" cy="9146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" name="صورة 2"/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230878" y="457572"/>
                <a:ext cx="205097" cy="2094971"/>
              </a:xfrm>
              <a:prstGeom prst="rect">
                <a:avLst/>
              </a:prstGeom>
            </p:spPr>
          </p:pic>
          <p:pic>
            <p:nvPicPr>
              <p:cNvPr id="263" name="صورة 262"/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167103" y="475063"/>
                <a:ext cx="205097" cy="2094971"/>
              </a:xfrm>
              <a:prstGeom prst="rect">
                <a:avLst/>
              </a:prstGeom>
            </p:spPr>
          </p:pic>
          <p:pic>
            <p:nvPicPr>
              <p:cNvPr id="264" name="صورة 263"/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 rot="5400000">
                <a:off x="4153763" y="1460648"/>
                <a:ext cx="273961" cy="2094971"/>
              </a:xfrm>
              <a:prstGeom prst="rect">
                <a:avLst/>
              </a:prstGeom>
            </p:spPr>
          </p:pic>
        </p:grpSp>
        <p:sp>
          <p:nvSpPr>
            <p:cNvPr id="265" name="文本框 65"/>
            <p:cNvSpPr txBox="1"/>
            <p:nvPr/>
          </p:nvSpPr>
          <p:spPr>
            <a:xfrm rot="20315978">
              <a:off x="3258176" y="597550"/>
              <a:ext cx="1309087" cy="457200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Topics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9" name="صورة 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1744900" y="574494"/>
            <a:ext cx="1740281" cy="1758675"/>
          </a:xfrm>
          <a:prstGeom prst="rect">
            <a:avLst/>
          </a:prstGeom>
        </p:spPr>
      </p:pic>
      <p:sp>
        <p:nvSpPr>
          <p:cNvPr id="140" name="Rectangle 5"/>
          <p:cNvSpPr>
            <a:spLocks noChangeArrowheads="1"/>
          </p:cNvSpPr>
          <p:nvPr/>
        </p:nvSpPr>
        <p:spPr bwMode="auto">
          <a:xfrm>
            <a:off x="7611412" y="510664"/>
            <a:ext cx="3139600" cy="91440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" name="صورة 5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568740" y="2063938"/>
            <a:ext cx="3325123" cy="3292834"/>
          </a:xfrm>
          <a:prstGeom prst="rect">
            <a:avLst/>
          </a:prstGeom>
        </p:spPr>
      </p:pic>
      <p:pic>
        <p:nvPicPr>
          <p:cNvPr id="5" name="صورة 4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flipV="1">
            <a:off x="7498937" y="4997399"/>
            <a:ext cx="3312705" cy="930415"/>
          </a:xfrm>
          <a:prstGeom prst="rect">
            <a:avLst/>
          </a:prstGeom>
        </p:spPr>
      </p:pic>
      <p:sp>
        <p:nvSpPr>
          <p:cNvPr id="115" name="Rectangle 5"/>
          <p:cNvSpPr>
            <a:spLocks noChangeArrowheads="1"/>
          </p:cNvSpPr>
          <p:nvPr/>
        </p:nvSpPr>
        <p:spPr bwMode="auto">
          <a:xfrm>
            <a:off x="8536543" y="1443162"/>
            <a:ext cx="1321767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Part I</a:t>
            </a:r>
            <a:endParaRPr kumimoji="0" lang="en-US" sz="36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42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25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25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25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25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25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25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25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75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25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25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50"/>
                            </p:stCondLst>
                            <p:childTnLst>
                              <p:par>
                                <p:cTn id="1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000"/>
                            </p:stCondLst>
                            <p:childTnLst>
                              <p:par>
                                <p:cTn id="1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2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25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43" grpId="0" animBg="1"/>
      <p:bldP spid="244" grpId="0"/>
      <p:bldP spid="245" grpId="0"/>
      <p:bldP spid="246" grpId="0"/>
      <p:bldP spid="247" grpId="0"/>
      <p:bldP spid="248" grpId="0"/>
      <p:bldP spid="249" grpId="0"/>
      <p:bldP spid="251" grpId="0"/>
      <p:bldP spid="252" grpId="0"/>
      <p:bldP spid="253" grpId="0"/>
      <p:bldP spid="254" grpId="0"/>
      <p:bldP spid="255" grpId="0"/>
      <p:bldP spid="256" grpId="0"/>
      <p:bldP spid="257" grpId="0"/>
      <p:bldP spid="258" grpId="0"/>
      <p:bldP spid="132" grpId="0"/>
      <p:bldP spid="133" grpId="0"/>
      <p:bldP spid="134" grpId="0"/>
      <p:bldP spid="136" grpId="0"/>
      <p:bldP spid="137" grpId="0"/>
      <p:bldP spid="139" grpId="0"/>
      <p:bldP spid="140" grpId="0"/>
      <p:bldP spid="11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833542" y="1872118"/>
            <a:ext cx="1407275" cy="2802851"/>
          </a:xfrm>
          <a:prstGeom prst="rect">
            <a:avLst/>
          </a:prstGeom>
          <a:solidFill>
            <a:srgbClr val="FF0000"/>
          </a:solidFill>
        </p:spPr>
      </p:pic>
      <p:pic>
        <p:nvPicPr>
          <p:cNvPr id="3" name="صورة 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826424" y="1850853"/>
            <a:ext cx="1882946" cy="2050127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220" name="Rectangle 3"/>
          <p:cNvSpPr>
            <a:spLocks noChangeArrowheads="1"/>
          </p:cNvSpPr>
          <p:nvPr/>
        </p:nvSpPr>
        <p:spPr bwMode="auto">
          <a:xfrm>
            <a:off x="8282010" y="3930283"/>
            <a:ext cx="2981448" cy="28931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Langer's lines of minimal tension</a:t>
            </a:r>
          </a:p>
        </p:txBody>
      </p:sp>
      <p:pic>
        <p:nvPicPr>
          <p:cNvPr id="222" name="صورة 9" descr="face of an old man.jp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5009" y="4278145"/>
            <a:ext cx="2020111" cy="2066624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</p:pic>
      <p:pic>
        <p:nvPicPr>
          <p:cNvPr id="223" name="صورة 10" descr="face of old lady.jp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343" y="4242214"/>
            <a:ext cx="1829720" cy="2125930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78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976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5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صورة 4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965009" y="1772521"/>
            <a:ext cx="4367090" cy="2574555"/>
          </a:xfrm>
          <a:prstGeom prst="rect">
            <a:avLst/>
          </a:prstGeom>
        </p:spPr>
      </p:pic>
      <p:sp>
        <p:nvSpPr>
          <p:cNvPr id="128" name="Rectangle 4"/>
          <p:cNvSpPr>
            <a:spLocks noChangeArrowheads="1"/>
          </p:cNvSpPr>
          <p:nvPr/>
        </p:nvSpPr>
        <p:spPr bwMode="auto">
          <a:xfrm>
            <a:off x="6960388" y="4370083"/>
            <a:ext cx="4379277" cy="30777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Proper placement of </a:t>
            </a:r>
            <a:r>
              <a:rPr kumimoji="0" lang="en-US" sz="14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incisions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 conceal scars in the face</a:t>
            </a:r>
          </a:p>
        </p:txBody>
      </p:sp>
      <p:pic>
        <p:nvPicPr>
          <p:cNvPr id="6" name="صورة 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012668" y="4718559"/>
            <a:ext cx="1391953" cy="1630042"/>
          </a:xfrm>
          <a:prstGeom prst="rect">
            <a:avLst/>
          </a:prstGeom>
        </p:spPr>
      </p:pic>
      <p:sp>
        <p:nvSpPr>
          <p:cNvPr id="130" name="Rectangle 3"/>
          <p:cNvSpPr>
            <a:spLocks noChangeArrowheads="1"/>
          </p:cNvSpPr>
          <p:nvPr/>
        </p:nvSpPr>
        <p:spPr bwMode="auto">
          <a:xfrm>
            <a:off x="7556315" y="5409843"/>
            <a:ext cx="2411953" cy="52322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Proper placement of </a:t>
            </a:r>
            <a:r>
              <a:rPr kumimoji="0" lang="en-US" sz="14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incisions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across joint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surfaces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9506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3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023738" y="1808457"/>
            <a:ext cx="2648606" cy="3657697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</p:pic>
      <p:sp>
        <p:nvSpPr>
          <p:cNvPr id="125" name="Rectangle 3"/>
          <p:cNvSpPr>
            <a:spLocks noChangeArrowheads="1"/>
          </p:cNvSpPr>
          <p:nvPr/>
        </p:nvSpPr>
        <p:spPr bwMode="auto">
          <a:xfrm>
            <a:off x="7378087" y="5531414"/>
            <a:ext cx="3886200" cy="792781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Elliptical </a:t>
            </a:r>
            <a:r>
              <a:rPr kumimoji="0" lang="en-US" sz="16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excisions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 remove lesions should also follow the lines of facial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expression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160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Rectangle 3"/>
          <p:cNvSpPr>
            <a:spLocks noChangeArrowheads="1"/>
          </p:cNvSpPr>
          <p:nvPr/>
        </p:nvSpPr>
        <p:spPr bwMode="auto">
          <a:xfrm>
            <a:off x="6797720" y="4417165"/>
            <a:ext cx="4816606" cy="112646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Circular </a:t>
            </a:r>
            <a:r>
              <a:rPr kumimoji="0" lang="en-US" sz="16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excision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a lesion, with wide undermining of surrounding tissue, allows the defect to be reoriented into an ellipse because of the natural skin tension.</a:t>
            </a:r>
          </a:p>
        </p:txBody>
      </p:sp>
      <p:pic>
        <p:nvPicPr>
          <p:cNvPr id="3" name="صورة 2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676446" y="2390605"/>
            <a:ext cx="4834104" cy="1829655"/>
          </a:xfrm>
          <a:prstGeom prst="rect">
            <a:avLst/>
          </a:prstGeom>
          <a:ln>
            <a:solidFill>
              <a:srgbClr val="FF0000"/>
            </a:solidFill>
          </a:ln>
        </p:spPr>
      </p:pic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3565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Rectangle 3"/>
          <p:cNvSpPr>
            <a:spLocks noChangeArrowheads="1"/>
          </p:cNvSpPr>
          <p:nvPr/>
        </p:nvSpPr>
        <p:spPr bwMode="auto">
          <a:xfrm>
            <a:off x="6858862" y="4050421"/>
            <a:ext cx="4588449" cy="38779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A- </a:t>
            </a:r>
            <a:r>
              <a:rPr kumimoji="0" lang="en-US" sz="1600" b="1" i="1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Removal </a:t>
            </a:r>
            <a:r>
              <a:rPr kumimoji="0" lang="en-US" sz="16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“dog ear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” as a triangle of excess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Rectangle 4"/>
          <p:cNvSpPr>
            <a:spLocks noChangeArrowheads="1"/>
          </p:cNvSpPr>
          <p:nvPr/>
        </p:nvSpPr>
        <p:spPr bwMode="auto">
          <a:xfrm>
            <a:off x="6786611" y="5983116"/>
            <a:ext cx="4440182" cy="38779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B- </a:t>
            </a:r>
            <a:r>
              <a:rPr kumimoji="0" lang="en-US" sz="1600" b="1" i="1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Removal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by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extending the incision as an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16200000">
            <a:off x="8022710" y="767130"/>
            <a:ext cx="2198124" cy="4227274"/>
          </a:xfrm>
          <a:prstGeom prst="rect">
            <a:avLst/>
          </a:prstGeom>
          <a:ln>
            <a:solidFill>
              <a:srgbClr val="FF0000"/>
            </a:solidFill>
          </a:ln>
        </p:spPr>
      </p:pic>
      <p:pic>
        <p:nvPicPr>
          <p:cNvPr id="3" name="صورة 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16200000">
            <a:off x="8230545" y="4106370"/>
            <a:ext cx="1431339" cy="2224372"/>
          </a:xfrm>
          <a:prstGeom prst="rect">
            <a:avLst/>
          </a:prstGeom>
          <a:ln>
            <a:solidFill>
              <a:srgbClr val="FF0000"/>
            </a:solidFill>
          </a:ln>
        </p:spPr>
      </p:pic>
      <p:sp>
        <p:nvSpPr>
          <p:cNvPr id="7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115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532532" y="2061030"/>
            <a:ext cx="3099228" cy="3090532"/>
          </a:xfrm>
          <a:prstGeom prst="rect">
            <a:avLst/>
          </a:prstGeom>
          <a:ln>
            <a:solidFill>
              <a:srgbClr val="FF0000"/>
            </a:solidFill>
          </a:ln>
        </p:spPr>
      </p:pic>
      <p:sp>
        <p:nvSpPr>
          <p:cNvPr id="121" name="Rectangle 5"/>
          <p:cNvSpPr>
            <a:spLocks noChangeArrowheads="1"/>
          </p:cNvSpPr>
          <p:nvPr/>
        </p:nvSpPr>
        <p:spPr bwMode="auto">
          <a:xfrm>
            <a:off x="6858928" y="5199430"/>
            <a:ext cx="4670082" cy="368049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Wedge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excisions to remove lesions at skin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margins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1178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794635"/>
            <a:chOff x="6776536" y="1747316"/>
            <a:chExt cx="4863693" cy="3794635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39163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رابط مستقيم 275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4566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49967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3675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2173" y="161379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8" name="Text Box 2"/>
          <p:cNvSpPr txBox="1">
            <a:spLocks noChangeArrowheads="1"/>
          </p:cNvSpPr>
          <p:nvPr/>
        </p:nvSpPr>
        <p:spPr bwMode="auto">
          <a:xfrm>
            <a:off x="6941387" y="2255372"/>
            <a:ext cx="4197749" cy="3531736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 Plasty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38138" marR="0" lvl="0" indent="-101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Transposition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two triangular flaps serves 3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purposes</a:t>
            </a:r>
          </a:p>
          <a:p>
            <a:pPr marL="338138" marR="0" lvl="0" indent="-101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087437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Lengthening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a linear scar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contracture</a:t>
            </a:r>
          </a:p>
          <a:p>
            <a:pPr marL="744537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44538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Dispersal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breaking up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scar</a:t>
            </a:r>
          </a:p>
          <a:p>
            <a:pPr marL="744538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914400" marR="0" lvl="0" indent="-1698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Realigning of the scar within the line of minimal 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tension</a:t>
            </a:r>
          </a:p>
          <a:p>
            <a:pPr marL="914400" marR="0" lvl="0" indent="-1698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Special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forms of Z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plasty</a:t>
            </a:r>
          </a:p>
          <a:p>
            <a:pPr marL="7953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plasty, 4 flaps Z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plasty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030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صورة 5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062574" y="1831075"/>
            <a:ext cx="4026782" cy="414121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rgbClr val="FF0000"/>
            </a:solidFill>
          </a:ln>
        </p:spPr>
      </p:pic>
      <p:sp>
        <p:nvSpPr>
          <p:cNvPr id="7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54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401876"/>
            <a:chOff x="6776536" y="1747316"/>
            <a:chExt cx="4863693" cy="3401876"/>
          </a:xfrm>
        </p:grpSpPr>
        <p:cxnSp>
          <p:nvCxnSpPr>
            <p:cNvPr id="278" name="رابط مستقيم 277"/>
            <p:cNvCxnSpPr/>
            <p:nvPr/>
          </p:nvCxnSpPr>
          <p:spPr>
            <a:xfrm>
              <a:off x="6779453" y="43994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1491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8977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42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2424" y="163388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07" name="Rectangle 4"/>
          <p:cNvSpPr>
            <a:spLocks noChangeArrowheads="1"/>
          </p:cNvSpPr>
          <p:nvPr/>
        </p:nvSpPr>
        <p:spPr bwMode="auto">
          <a:xfrm>
            <a:off x="6865073" y="2190358"/>
            <a:ext cx="4136517" cy="52322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Basic  simple techniques </a:t>
            </a:r>
          </a:p>
        </p:txBody>
      </p:sp>
      <p:sp>
        <p:nvSpPr>
          <p:cNvPr id="308" name="Text Box 2"/>
          <p:cNvSpPr txBox="1">
            <a:spLocks noChangeArrowheads="1"/>
          </p:cNvSpPr>
          <p:nvPr/>
        </p:nvSpPr>
        <p:spPr bwMode="auto">
          <a:xfrm>
            <a:off x="7162746" y="2583512"/>
            <a:ext cx="4081082" cy="3046988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Incision &amp;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Exision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Dressing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Transplantation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Implantation </a:t>
            </a:r>
          </a:p>
        </p:txBody>
      </p:sp>
    </p:spTree>
    <p:extLst>
      <p:ext uri="{BB962C8B-B14F-4D97-AF65-F5344CB8AC3E}">
        <p14:creationId xmlns:p14="http://schemas.microsoft.com/office/powerpoint/2010/main" val="1476968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2.96296E-6 L -0.0194 -0.26482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-1324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5223" y="2205135"/>
            <a:ext cx="4437284" cy="3732962"/>
            <a:chOff x="6777321" y="1826146"/>
            <a:chExt cx="4862908" cy="3732962"/>
          </a:xfrm>
        </p:grpSpPr>
        <p:cxnSp>
          <p:nvCxnSpPr>
            <p:cNvPr id="279" name="رابط مستقيم 278"/>
            <p:cNvCxnSpPr/>
            <p:nvPr/>
          </p:nvCxnSpPr>
          <p:spPr>
            <a:xfrm>
              <a:off x="6780233" y="555910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5744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82614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19286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78722" y="1565830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مستطيل 160"/>
          <p:cNvSpPr/>
          <p:nvPr/>
        </p:nvSpPr>
        <p:spPr>
          <a:xfrm>
            <a:off x="6922265" y="1767605"/>
            <a:ext cx="32928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Dressing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4" name="Text Box 2"/>
          <p:cNvSpPr txBox="1">
            <a:spLocks noChangeArrowheads="1"/>
          </p:cNvSpPr>
          <p:nvPr/>
        </p:nvSpPr>
        <p:spPr bwMode="auto">
          <a:xfrm>
            <a:off x="6634687" y="2219080"/>
            <a:ext cx="4690046" cy="378565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393700" marR="0" lvl="0" indent="-236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Approximation without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tension</a:t>
            </a:r>
          </a:p>
          <a:p>
            <a:pPr marL="393700" marR="0" lvl="1" indent="-2365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Everting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or  inverting</a:t>
            </a:r>
          </a:p>
          <a:p>
            <a:pPr marL="393700" marR="0" lvl="1" indent="-236538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Techniques of skin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sutures</a:t>
            </a:r>
            <a:endParaRPr kumimoji="0" lang="en-US" sz="1800" b="1" i="1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4163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Simple interrupted</a:t>
            </a:r>
          </a:p>
          <a:p>
            <a:pPr marL="568325" marR="0" lvl="1" indent="-111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”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needle enter at 90 ° , sufficient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subcutan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tiss.”</a:t>
            </a:r>
          </a:p>
          <a:p>
            <a:pPr marL="568325" marR="0" lvl="1" indent="-111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36538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 Vertical mattress</a:t>
            </a:r>
          </a:p>
          <a:p>
            <a:pPr marL="236538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2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Horizontal mattress</a:t>
            </a:r>
          </a:p>
          <a:p>
            <a:pPr marL="569913" marR="0" lvl="2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4163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 Half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buried horizontal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mattress</a:t>
            </a:r>
          </a:p>
          <a:p>
            <a:pPr marL="568325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for tip of V- shaped flap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</a:p>
          <a:p>
            <a:pPr marL="568325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2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Subcuticular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intradermal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Continuous</a:t>
            </a:r>
          </a:p>
          <a:p>
            <a:pPr marL="569913" marR="0" lvl="2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4163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 Continuous Over &amp; Over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“Locked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 un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locked”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1380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6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6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6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6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pic>
        <p:nvPicPr>
          <p:cNvPr id="138" name="Graphic 6">
            <a:extLst>
              <a:ext uri="{FF2B5EF4-FFF2-40B4-BE49-F238E27FC236}">
                <a16:creationId xmlns:a16="http://schemas.microsoft.com/office/drawing/2014/main" id="{7C4ECAE0-3924-4F94-87A0-08AA22C000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xmlns:lc="http://schemas.openxmlformats.org/drawingml/2006/lockedCanvas" r:embed="rId7"/>
              </a:ext>
            </a:extLst>
          </a:blip>
          <a:stretch>
            <a:fillRect/>
          </a:stretch>
        </p:blipFill>
        <p:spPr>
          <a:xfrm>
            <a:off x="2041251" y="472956"/>
            <a:ext cx="2729821" cy="2701458"/>
          </a:xfrm>
          <a:prstGeom prst="rect">
            <a:avLst/>
          </a:prstGeom>
        </p:spPr>
      </p:pic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grpSp>
        <p:nvGrpSpPr>
          <p:cNvPr id="200" name="مجموعة 199"/>
          <p:cNvGrpSpPr/>
          <p:nvPr/>
        </p:nvGrpSpPr>
        <p:grpSpPr>
          <a:xfrm>
            <a:off x="753743" y="560730"/>
            <a:ext cx="1550933" cy="1098385"/>
            <a:chOff x="1154323" y="574600"/>
            <a:chExt cx="2832439" cy="2578683"/>
          </a:xfrm>
        </p:grpSpPr>
        <p:grpSp>
          <p:nvGrpSpPr>
            <p:cNvPr id="201" name="Group 27">
              <a:extLst>
                <a:ext uri="{FF2B5EF4-FFF2-40B4-BE49-F238E27FC236}">
                  <a16:creationId xmlns:a16="http://schemas.microsoft.com/office/drawing/2014/main" id="{E0BBAC61-4045-4F02-B12E-307204E3889A}"/>
                </a:ext>
              </a:extLst>
            </p:cNvPr>
            <p:cNvGrpSpPr/>
            <p:nvPr/>
          </p:nvGrpSpPr>
          <p:grpSpPr>
            <a:xfrm>
              <a:off x="1154323" y="574600"/>
              <a:ext cx="2832439" cy="2578683"/>
              <a:chOff x="3538652" y="877328"/>
              <a:chExt cx="5145057" cy="5056554"/>
            </a:xfrm>
          </p:grpSpPr>
          <p:sp>
            <p:nvSpPr>
              <p:cNvPr id="203" name="Freeform: Shape 28">
                <a:extLst>
                  <a:ext uri="{FF2B5EF4-FFF2-40B4-BE49-F238E27FC236}">
                    <a16:creationId xmlns:a16="http://schemas.microsoft.com/office/drawing/2014/main" id="{2254E647-F8B6-471F-B420-30849AB0CCC9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V="1">
                <a:off x="4583723" y="133102"/>
                <a:ext cx="3024554" cy="4513006"/>
              </a:xfrm>
              <a:custGeom>
                <a:avLst/>
                <a:gdLst>
                  <a:gd name="connsiteX0" fmla="*/ 4741761 w 6480892"/>
                  <a:gd name="connsiteY0" fmla="*/ 9670259 h 9670287"/>
                  <a:gd name="connsiteX1" fmla="*/ 6480892 w 6480892"/>
                  <a:gd name="connsiteY1" fmla="*/ 8878998 h 9670287"/>
                  <a:gd name="connsiteX2" fmla="*/ 6480892 w 6480892"/>
                  <a:gd name="connsiteY2" fmla="*/ 4901806 h 9670287"/>
                  <a:gd name="connsiteX3" fmla="*/ 6480892 w 6480892"/>
                  <a:gd name="connsiteY3" fmla="*/ 4893677 h 9670287"/>
                  <a:gd name="connsiteX4" fmla="*/ 6480892 w 6480892"/>
                  <a:gd name="connsiteY4" fmla="*/ 4866635 h 9670287"/>
                  <a:gd name="connsiteX5" fmla="*/ 6480892 w 6480892"/>
                  <a:gd name="connsiteY5" fmla="*/ 4840711 h 9670287"/>
                  <a:gd name="connsiteX6" fmla="*/ 6480892 w 6480892"/>
                  <a:gd name="connsiteY6" fmla="*/ 4829577 h 9670287"/>
                  <a:gd name="connsiteX7" fmla="*/ 6480892 w 6480892"/>
                  <a:gd name="connsiteY7" fmla="*/ 4803653 h 9670287"/>
                  <a:gd name="connsiteX8" fmla="*/ 6480892 w 6480892"/>
                  <a:gd name="connsiteY8" fmla="*/ 4784623 h 9670287"/>
                  <a:gd name="connsiteX9" fmla="*/ 6480892 w 6480892"/>
                  <a:gd name="connsiteY9" fmla="*/ 4777613 h 9670287"/>
                  <a:gd name="connsiteX10" fmla="*/ 6480892 w 6480892"/>
                  <a:gd name="connsiteY10" fmla="*/ 4776611 h 9670287"/>
                  <a:gd name="connsiteX11" fmla="*/ 6480892 w 6480892"/>
                  <a:gd name="connsiteY11" fmla="*/ 4768482 h 9670287"/>
                  <a:gd name="connsiteX12" fmla="*/ 6480892 w 6480892"/>
                  <a:gd name="connsiteY12" fmla="*/ 791291 h 9670287"/>
                  <a:gd name="connsiteX13" fmla="*/ 4334026 w 6480892"/>
                  <a:gd name="connsiteY13" fmla="*/ 48543 h 9670287"/>
                  <a:gd name="connsiteX14" fmla="*/ 2930140 w 6480892"/>
                  <a:gd name="connsiteY14" fmla="*/ 687651 h 9670287"/>
                  <a:gd name="connsiteX15" fmla="*/ 1776793 w 6480892"/>
                  <a:gd name="connsiteY15" fmla="*/ 907885 h 9670287"/>
                  <a:gd name="connsiteX16" fmla="*/ 796232 w 6480892"/>
                  <a:gd name="connsiteY16" fmla="*/ 3421136 h 9670287"/>
                  <a:gd name="connsiteX17" fmla="*/ 299472 w 6480892"/>
                  <a:gd name="connsiteY17" fmla="*/ 4263205 h 9670287"/>
                  <a:gd name="connsiteX18" fmla="*/ 5745 w 6480892"/>
                  <a:gd name="connsiteY18" fmla="*/ 4747032 h 9670287"/>
                  <a:gd name="connsiteX19" fmla="*/ 3110 w 6480892"/>
                  <a:gd name="connsiteY19" fmla="*/ 4781083 h 9670287"/>
                  <a:gd name="connsiteX20" fmla="*/ 1417 w 6480892"/>
                  <a:gd name="connsiteY20" fmla="*/ 4780930 h 9670287"/>
                  <a:gd name="connsiteX21" fmla="*/ 227 w 6480892"/>
                  <a:gd name="connsiteY21" fmla="*/ 4799156 h 9670287"/>
                  <a:gd name="connsiteX22" fmla="*/ 134 w 6480892"/>
                  <a:gd name="connsiteY22" fmla="*/ 4819537 h 9670287"/>
                  <a:gd name="connsiteX23" fmla="*/ 0 w 6480892"/>
                  <a:gd name="connsiteY23" fmla="*/ 4821278 h 9670287"/>
                  <a:gd name="connsiteX24" fmla="*/ 63 w 6480892"/>
                  <a:gd name="connsiteY24" fmla="*/ 4835144 h 9670287"/>
                  <a:gd name="connsiteX25" fmla="*/ 0 w 6480892"/>
                  <a:gd name="connsiteY25" fmla="*/ 4849010 h 9670287"/>
                  <a:gd name="connsiteX26" fmla="*/ 134 w 6480892"/>
                  <a:gd name="connsiteY26" fmla="*/ 4850751 h 9670287"/>
                  <a:gd name="connsiteX27" fmla="*/ 227 w 6480892"/>
                  <a:gd name="connsiteY27" fmla="*/ 4871132 h 9670287"/>
                  <a:gd name="connsiteX28" fmla="*/ 1417 w 6480892"/>
                  <a:gd name="connsiteY28" fmla="*/ 4889358 h 9670287"/>
                  <a:gd name="connsiteX29" fmla="*/ 3110 w 6480892"/>
                  <a:gd name="connsiteY29" fmla="*/ 4889205 h 9670287"/>
                  <a:gd name="connsiteX30" fmla="*/ 5745 w 6480892"/>
                  <a:gd name="connsiteY30" fmla="*/ 4923256 h 9670287"/>
                  <a:gd name="connsiteX31" fmla="*/ 299472 w 6480892"/>
                  <a:gd name="connsiteY31" fmla="*/ 5407083 h 9670287"/>
                  <a:gd name="connsiteX32" fmla="*/ 796232 w 6480892"/>
                  <a:gd name="connsiteY32" fmla="*/ 6249152 h 9670287"/>
                  <a:gd name="connsiteX33" fmla="*/ 1776793 w 6480892"/>
                  <a:gd name="connsiteY33" fmla="*/ 8762404 h 9670287"/>
                  <a:gd name="connsiteX34" fmla="*/ 2930140 w 6480892"/>
                  <a:gd name="connsiteY34" fmla="*/ 8982637 h 9670287"/>
                  <a:gd name="connsiteX35" fmla="*/ 4334026 w 6480892"/>
                  <a:gd name="connsiteY35" fmla="*/ 9621746 h 9670287"/>
                  <a:gd name="connsiteX36" fmla="*/ 4741761 w 6480892"/>
                  <a:gd name="connsiteY36" fmla="*/ 9670259 h 96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480892" h="9670287">
                    <a:moveTo>
                      <a:pt x="4741761" y="9670259"/>
                    </a:moveTo>
                    <a:cubicBezTo>
                      <a:pt x="5237643" y="9667628"/>
                      <a:pt x="5952815" y="9484640"/>
                      <a:pt x="6480892" y="8878998"/>
                    </a:cubicBezTo>
                    <a:cubicBezTo>
                      <a:pt x="6480892" y="6058607"/>
                      <a:pt x="6480892" y="5177235"/>
                      <a:pt x="6480892" y="4901806"/>
                    </a:cubicBezTo>
                    <a:lnTo>
                      <a:pt x="6480892" y="4893677"/>
                    </a:lnTo>
                    <a:cubicBezTo>
                      <a:pt x="6480892" y="4893677"/>
                      <a:pt x="6480892" y="4893677"/>
                      <a:pt x="6480892" y="4866635"/>
                    </a:cubicBezTo>
                    <a:lnTo>
                      <a:pt x="6480892" y="4840711"/>
                    </a:lnTo>
                    <a:lnTo>
                      <a:pt x="6480892" y="4829577"/>
                    </a:lnTo>
                    <a:lnTo>
                      <a:pt x="6480892" y="4803653"/>
                    </a:lnTo>
                    <a:lnTo>
                      <a:pt x="6480892" y="4784623"/>
                    </a:lnTo>
                    <a:lnTo>
                      <a:pt x="6480892" y="4777613"/>
                    </a:lnTo>
                    <a:lnTo>
                      <a:pt x="6480892" y="4776611"/>
                    </a:lnTo>
                    <a:lnTo>
                      <a:pt x="6480892" y="4768482"/>
                    </a:lnTo>
                    <a:cubicBezTo>
                      <a:pt x="6480892" y="4493053"/>
                      <a:pt x="6480892" y="3611681"/>
                      <a:pt x="6480892" y="791291"/>
                    </a:cubicBezTo>
                    <a:cubicBezTo>
                      <a:pt x="5776789" y="-16232"/>
                      <a:pt x="4740073" y="-72370"/>
                      <a:pt x="4334026" y="48543"/>
                    </a:cubicBezTo>
                    <a:cubicBezTo>
                      <a:pt x="3927979" y="165137"/>
                      <a:pt x="3465776" y="653105"/>
                      <a:pt x="2930140" y="687651"/>
                    </a:cubicBezTo>
                    <a:cubicBezTo>
                      <a:pt x="2174200" y="739471"/>
                      <a:pt x="2044611" y="804245"/>
                      <a:pt x="1776793" y="907885"/>
                    </a:cubicBezTo>
                    <a:cubicBezTo>
                      <a:pt x="636405" y="1344033"/>
                      <a:pt x="796232" y="2764754"/>
                      <a:pt x="796232" y="3421136"/>
                    </a:cubicBezTo>
                    <a:cubicBezTo>
                      <a:pt x="796232" y="4073200"/>
                      <a:pt x="645044" y="4047290"/>
                      <a:pt x="299472" y="4263205"/>
                    </a:cubicBezTo>
                    <a:cubicBezTo>
                      <a:pt x="86190" y="4395453"/>
                      <a:pt x="23083" y="4606982"/>
                      <a:pt x="5745" y="4747032"/>
                    </a:cubicBezTo>
                    <a:lnTo>
                      <a:pt x="3110" y="4781083"/>
                    </a:lnTo>
                    <a:lnTo>
                      <a:pt x="1417" y="4780930"/>
                    </a:lnTo>
                    <a:cubicBezTo>
                      <a:pt x="1417" y="4780930"/>
                      <a:pt x="742" y="4787407"/>
                      <a:pt x="227" y="4799156"/>
                    </a:cubicBezTo>
                    <a:lnTo>
                      <a:pt x="134" y="4819537"/>
                    </a:lnTo>
                    <a:lnTo>
                      <a:pt x="0" y="4821278"/>
                    </a:lnTo>
                    <a:lnTo>
                      <a:pt x="63" y="4835144"/>
                    </a:lnTo>
                    <a:lnTo>
                      <a:pt x="0" y="4849010"/>
                    </a:lnTo>
                    <a:lnTo>
                      <a:pt x="134" y="4850751"/>
                    </a:lnTo>
                    <a:lnTo>
                      <a:pt x="227" y="4871132"/>
                    </a:lnTo>
                    <a:cubicBezTo>
                      <a:pt x="742" y="4882881"/>
                      <a:pt x="1417" y="4889358"/>
                      <a:pt x="1417" y="4889358"/>
                    </a:cubicBezTo>
                    <a:lnTo>
                      <a:pt x="3110" y="4889205"/>
                    </a:lnTo>
                    <a:lnTo>
                      <a:pt x="5745" y="4923256"/>
                    </a:lnTo>
                    <a:cubicBezTo>
                      <a:pt x="23083" y="5063306"/>
                      <a:pt x="86190" y="5274835"/>
                      <a:pt x="299472" y="5407083"/>
                    </a:cubicBezTo>
                    <a:cubicBezTo>
                      <a:pt x="645044" y="5622998"/>
                      <a:pt x="796232" y="5597088"/>
                      <a:pt x="796232" y="6249152"/>
                    </a:cubicBezTo>
                    <a:cubicBezTo>
                      <a:pt x="796232" y="6905534"/>
                      <a:pt x="636405" y="8326255"/>
                      <a:pt x="1776793" y="8762404"/>
                    </a:cubicBezTo>
                    <a:cubicBezTo>
                      <a:pt x="2044611" y="8866043"/>
                      <a:pt x="2174200" y="8930817"/>
                      <a:pt x="2930140" y="8982637"/>
                    </a:cubicBezTo>
                    <a:cubicBezTo>
                      <a:pt x="3465776" y="9017184"/>
                      <a:pt x="3927979" y="9505152"/>
                      <a:pt x="4334026" y="9621746"/>
                    </a:cubicBezTo>
                    <a:cubicBezTo>
                      <a:pt x="4435538" y="9651974"/>
                      <a:pt x="4576467" y="9671136"/>
                      <a:pt x="4741761" y="967025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2">
                      <a:alpha val="87000"/>
                    </a:schemeClr>
                  </a:gs>
                  <a:gs pos="0">
                    <a:schemeClr val="tx2">
                      <a:alpha val="76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533400" dist="38100" dir="2700000" sx="102000" sy="102000" algn="tl" rotWithShape="0">
                  <a:schemeClr val="tx2">
                    <a:alpha val="40000"/>
                  </a:scheme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9">
                <a:extLst>
                  <a:ext uri="{FF2B5EF4-FFF2-40B4-BE49-F238E27FC236}">
                    <a16:creationId xmlns:a16="http://schemas.microsoft.com/office/drawing/2014/main" id="{109839AD-9EDC-4CAF-82EE-503334AF1A2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83723" y="2165102"/>
                <a:ext cx="3024554" cy="4513006"/>
              </a:xfrm>
              <a:custGeom>
                <a:avLst/>
                <a:gdLst>
                  <a:gd name="connsiteX0" fmla="*/ 4741761 w 6480892"/>
                  <a:gd name="connsiteY0" fmla="*/ 9670259 h 9670287"/>
                  <a:gd name="connsiteX1" fmla="*/ 6480892 w 6480892"/>
                  <a:gd name="connsiteY1" fmla="*/ 8878998 h 9670287"/>
                  <a:gd name="connsiteX2" fmla="*/ 6480892 w 6480892"/>
                  <a:gd name="connsiteY2" fmla="*/ 4901806 h 9670287"/>
                  <a:gd name="connsiteX3" fmla="*/ 6480892 w 6480892"/>
                  <a:gd name="connsiteY3" fmla="*/ 4893677 h 9670287"/>
                  <a:gd name="connsiteX4" fmla="*/ 6480892 w 6480892"/>
                  <a:gd name="connsiteY4" fmla="*/ 4866635 h 9670287"/>
                  <a:gd name="connsiteX5" fmla="*/ 6480892 w 6480892"/>
                  <a:gd name="connsiteY5" fmla="*/ 4840711 h 9670287"/>
                  <a:gd name="connsiteX6" fmla="*/ 6480892 w 6480892"/>
                  <a:gd name="connsiteY6" fmla="*/ 4829577 h 9670287"/>
                  <a:gd name="connsiteX7" fmla="*/ 6480892 w 6480892"/>
                  <a:gd name="connsiteY7" fmla="*/ 4803653 h 9670287"/>
                  <a:gd name="connsiteX8" fmla="*/ 6480892 w 6480892"/>
                  <a:gd name="connsiteY8" fmla="*/ 4784623 h 9670287"/>
                  <a:gd name="connsiteX9" fmla="*/ 6480892 w 6480892"/>
                  <a:gd name="connsiteY9" fmla="*/ 4777613 h 9670287"/>
                  <a:gd name="connsiteX10" fmla="*/ 6480892 w 6480892"/>
                  <a:gd name="connsiteY10" fmla="*/ 4776611 h 9670287"/>
                  <a:gd name="connsiteX11" fmla="*/ 6480892 w 6480892"/>
                  <a:gd name="connsiteY11" fmla="*/ 4768482 h 9670287"/>
                  <a:gd name="connsiteX12" fmla="*/ 6480892 w 6480892"/>
                  <a:gd name="connsiteY12" fmla="*/ 791291 h 9670287"/>
                  <a:gd name="connsiteX13" fmla="*/ 4334026 w 6480892"/>
                  <a:gd name="connsiteY13" fmla="*/ 48543 h 9670287"/>
                  <a:gd name="connsiteX14" fmla="*/ 2930140 w 6480892"/>
                  <a:gd name="connsiteY14" fmla="*/ 687651 h 9670287"/>
                  <a:gd name="connsiteX15" fmla="*/ 1776793 w 6480892"/>
                  <a:gd name="connsiteY15" fmla="*/ 907885 h 9670287"/>
                  <a:gd name="connsiteX16" fmla="*/ 796232 w 6480892"/>
                  <a:gd name="connsiteY16" fmla="*/ 3421136 h 9670287"/>
                  <a:gd name="connsiteX17" fmla="*/ 299472 w 6480892"/>
                  <a:gd name="connsiteY17" fmla="*/ 4263205 h 9670287"/>
                  <a:gd name="connsiteX18" fmla="*/ 5745 w 6480892"/>
                  <a:gd name="connsiteY18" fmla="*/ 4747032 h 9670287"/>
                  <a:gd name="connsiteX19" fmla="*/ 3110 w 6480892"/>
                  <a:gd name="connsiteY19" fmla="*/ 4781083 h 9670287"/>
                  <a:gd name="connsiteX20" fmla="*/ 1417 w 6480892"/>
                  <a:gd name="connsiteY20" fmla="*/ 4780930 h 9670287"/>
                  <a:gd name="connsiteX21" fmla="*/ 227 w 6480892"/>
                  <a:gd name="connsiteY21" fmla="*/ 4799156 h 9670287"/>
                  <a:gd name="connsiteX22" fmla="*/ 134 w 6480892"/>
                  <a:gd name="connsiteY22" fmla="*/ 4819537 h 9670287"/>
                  <a:gd name="connsiteX23" fmla="*/ 0 w 6480892"/>
                  <a:gd name="connsiteY23" fmla="*/ 4821278 h 9670287"/>
                  <a:gd name="connsiteX24" fmla="*/ 63 w 6480892"/>
                  <a:gd name="connsiteY24" fmla="*/ 4835144 h 9670287"/>
                  <a:gd name="connsiteX25" fmla="*/ 0 w 6480892"/>
                  <a:gd name="connsiteY25" fmla="*/ 4849010 h 9670287"/>
                  <a:gd name="connsiteX26" fmla="*/ 134 w 6480892"/>
                  <a:gd name="connsiteY26" fmla="*/ 4850751 h 9670287"/>
                  <a:gd name="connsiteX27" fmla="*/ 227 w 6480892"/>
                  <a:gd name="connsiteY27" fmla="*/ 4871132 h 9670287"/>
                  <a:gd name="connsiteX28" fmla="*/ 1417 w 6480892"/>
                  <a:gd name="connsiteY28" fmla="*/ 4889358 h 9670287"/>
                  <a:gd name="connsiteX29" fmla="*/ 3110 w 6480892"/>
                  <a:gd name="connsiteY29" fmla="*/ 4889205 h 9670287"/>
                  <a:gd name="connsiteX30" fmla="*/ 5745 w 6480892"/>
                  <a:gd name="connsiteY30" fmla="*/ 4923256 h 9670287"/>
                  <a:gd name="connsiteX31" fmla="*/ 299472 w 6480892"/>
                  <a:gd name="connsiteY31" fmla="*/ 5407083 h 9670287"/>
                  <a:gd name="connsiteX32" fmla="*/ 796232 w 6480892"/>
                  <a:gd name="connsiteY32" fmla="*/ 6249152 h 9670287"/>
                  <a:gd name="connsiteX33" fmla="*/ 1776793 w 6480892"/>
                  <a:gd name="connsiteY33" fmla="*/ 8762404 h 9670287"/>
                  <a:gd name="connsiteX34" fmla="*/ 2930140 w 6480892"/>
                  <a:gd name="connsiteY34" fmla="*/ 8982637 h 9670287"/>
                  <a:gd name="connsiteX35" fmla="*/ 4334026 w 6480892"/>
                  <a:gd name="connsiteY35" fmla="*/ 9621746 h 9670287"/>
                  <a:gd name="connsiteX36" fmla="*/ 4741761 w 6480892"/>
                  <a:gd name="connsiteY36" fmla="*/ 9670259 h 96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480892" h="9670287">
                    <a:moveTo>
                      <a:pt x="4741761" y="9670259"/>
                    </a:moveTo>
                    <a:cubicBezTo>
                      <a:pt x="5237643" y="9667628"/>
                      <a:pt x="5952815" y="9484640"/>
                      <a:pt x="6480892" y="8878998"/>
                    </a:cubicBezTo>
                    <a:cubicBezTo>
                      <a:pt x="6480892" y="6058607"/>
                      <a:pt x="6480892" y="5177235"/>
                      <a:pt x="6480892" y="4901806"/>
                    </a:cubicBezTo>
                    <a:lnTo>
                      <a:pt x="6480892" y="4893677"/>
                    </a:lnTo>
                    <a:cubicBezTo>
                      <a:pt x="6480892" y="4893677"/>
                      <a:pt x="6480892" y="4893677"/>
                      <a:pt x="6480892" y="4866635"/>
                    </a:cubicBezTo>
                    <a:lnTo>
                      <a:pt x="6480892" y="4840711"/>
                    </a:lnTo>
                    <a:lnTo>
                      <a:pt x="6480892" y="4829577"/>
                    </a:lnTo>
                    <a:lnTo>
                      <a:pt x="6480892" y="4803653"/>
                    </a:lnTo>
                    <a:lnTo>
                      <a:pt x="6480892" y="4784623"/>
                    </a:lnTo>
                    <a:lnTo>
                      <a:pt x="6480892" y="4777613"/>
                    </a:lnTo>
                    <a:lnTo>
                      <a:pt x="6480892" y="4776611"/>
                    </a:lnTo>
                    <a:lnTo>
                      <a:pt x="6480892" y="4768482"/>
                    </a:lnTo>
                    <a:cubicBezTo>
                      <a:pt x="6480892" y="4493053"/>
                      <a:pt x="6480892" y="3611681"/>
                      <a:pt x="6480892" y="791291"/>
                    </a:cubicBezTo>
                    <a:cubicBezTo>
                      <a:pt x="5776789" y="-16232"/>
                      <a:pt x="4740073" y="-72370"/>
                      <a:pt x="4334026" y="48543"/>
                    </a:cubicBezTo>
                    <a:cubicBezTo>
                      <a:pt x="3927979" y="165137"/>
                      <a:pt x="3465776" y="653105"/>
                      <a:pt x="2930140" y="687651"/>
                    </a:cubicBezTo>
                    <a:cubicBezTo>
                      <a:pt x="2174200" y="739471"/>
                      <a:pt x="2044611" y="804245"/>
                      <a:pt x="1776793" y="907885"/>
                    </a:cubicBezTo>
                    <a:cubicBezTo>
                      <a:pt x="636405" y="1344033"/>
                      <a:pt x="796232" y="2764754"/>
                      <a:pt x="796232" y="3421136"/>
                    </a:cubicBezTo>
                    <a:cubicBezTo>
                      <a:pt x="796232" y="4073200"/>
                      <a:pt x="645044" y="4047290"/>
                      <a:pt x="299472" y="4263205"/>
                    </a:cubicBezTo>
                    <a:cubicBezTo>
                      <a:pt x="86190" y="4395453"/>
                      <a:pt x="23083" y="4606982"/>
                      <a:pt x="5745" y="4747032"/>
                    </a:cubicBezTo>
                    <a:lnTo>
                      <a:pt x="3110" y="4781083"/>
                    </a:lnTo>
                    <a:lnTo>
                      <a:pt x="1417" y="4780930"/>
                    </a:lnTo>
                    <a:cubicBezTo>
                      <a:pt x="1417" y="4780930"/>
                      <a:pt x="742" y="4787407"/>
                      <a:pt x="227" y="4799156"/>
                    </a:cubicBezTo>
                    <a:lnTo>
                      <a:pt x="134" y="4819537"/>
                    </a:lnTo>
                    <a:lnTo>
                      <a:pt x="0" y="4821278"/>
                    </a:lnTo>
                    <a:lnTo>
                      <a:pt x="63" y="4835144"/>
                    </a:lnTo>
                    <a:lnTo>
                      <a:pt x="0" y="4849010"/>
                    </a:lnTo>
                    <a:lnTo>
                      <a:pt x="134" y="4850751"/>
                    </a:lnTo>
                    <a:lnTo>
                      <a:pt x="227" y="4871132"/>
                    </a:lnTo>
                    <a:cubicBezTo>
                      <a:pt x="742" y="4882881"/>
                      <a:pt x="1417" y="4889358"/>
                      <a:pt x="1417" y="4889358"/>
                    </a:cubicBezTo>
                    <a:lnTo>
                      <a:pt x="3110" y="4889205"/>
                    </a:lnTo>
                    <a:lnTo>
                      <a:pt x="5745" y="4923256"/>
                    </a:lnTo>
                    <a:cubicBezTo>
                      <a:pt x="23083" y="5063306"/>
                      <a:pt x="86190" y="5274835"/>
                      <a:pt x="299472" y="5407083"/>
                    </a:cubicBezTo>
                    <a:cubicBezTo>
                      <a:pt x="645044" y="5622998"/>
                      <a:pt x="796232" y="5597088"/>
                      <a:pt x="796232" y="6249152"/>
                    </a:cubicBezTo>
                    <a:cubicBezTo>
                      <a:pt x="796232" y="6905534"/>
                      <a:pt x="636405" y="8326255"/>
                      <a:pt x="1776793" y="8762404"/>
                    </a:cubicBezTo>
                    <a:cubicBezTo>
                      <a:pt x="2044611" y="8866043"/>
                      <a:pt x="2174200" y="8930817"/>
                      <a:pt x="2930140" y="8982637"/>
                    </a:cubicBezTo>
                    <a:cubicBezTo>
                      <a:pt x="3465776" y="9017184"/>
                      <a:pt x="3927979" y="9505152"/>
                      <a:pt x="4334026" y="9621746"/>
                    </a:cubicBezTo>
                    <a:cubicBezTo>
                      <a:pt x="4435538" y="9651974"/>
                      <a:pt x="4576467" y="9671136"/>
                      <a:pt x="4741761" y="967025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2">
                      <a:alpha val="87000"/>
                    </a:schemeClr>
                  </a:gs>
                  <a:gs pos="0">
                    <a:schemeClr val="tx2">
                      <a:alpha val="76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533400" dist="38100" dir="2700000" sx="102000" sy="102000" algn="tl" rotWithShape="0">
                  <a:schemeClr val="tx2">
                    <a:alpha val="40000"/>
                  </a:scheme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30">
                <a:extLst>
                  <a:ext uri="{FF2B5EF4-FFF2-40B4-BE49-F238E27FC236}">
                    <a16:creationId xmlns:a16="http://schemas.microsoft.com/office/drawing/2014/main" id="{AB2D2567-5D30-45A3-88DA-BBC77C5962F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538652" y="1091381"/>
                <a:ext cx="3024554" cy="4513006"/>
              </a:xfrm>
              <a:custGeom>
                <a:avLst/>
                <a:gdLst>
                  <a:gd name="connsiteX0" fmla="*/ 4741761 w 6480892"/>
                  <a:gd name="connsiteY0" fmla="*/ 9670259 h 9670287"/>
                  <a:gd name="connsiteX1" fmla="*/ 6480892 w 6480892"/>
                  <a:gd name="connsiteY1" fmla="*/ 8878998 h 9670287"/>
                  <a:gd name="connsiteX2" fmla="*/ 6480892 w 6480892"/>
                  <a:gd name="connsiteY2" fmla="*/ 4901806 h 9670287"/>
                  <a:gd name="connsiteX3" fmla="*/ 6480892 w 6480892"/>
                  <a:gd name="connsiteY3" fmla="*/ 4893677 h 9670287"/>
                  <a:gd name="connsiteX4" fmla="*/ 6480892 w 6480892"/>
                  <a:gd name="connsiteY4" fmla="*/ 4866635 h 9670287"/>
                  <a:gd name="connsiteX5" fmla="*/ 6480892 w 6480892"/>
                  <a:gd name="connsiteY5" fmla="*/ 4840711 h 9670287"/>
                  <a:gd name="connsiteX6" fmla="*/ 6480892 w 6480892"/>
                  <a:gd name="connsiteY6" fmla="*/ 4829577 h 9670287"/>
                  <a:gd name="connsiteX7" fmla="*/ 6480892 w 6480892"/>
                  <a:gd name="connsiteY7" fmla="*/ 4803653 h 9670287"/>
                  <a:gd name="connsiteX8" fmla="*/ 6480892 w 6480892"/>
                  <a:gd name="connsiteY8" fmla="*/ 4784623 h 9670287"/>
                  <a:gd name="connsiteX9" fmla="*/ 6480892 w 6480892"/>
                  <a:gd name="connsiteY9" fmla="*/ 4777613 h 9670287"/>
                  <a:gd name="connsiteX10" fmla="*/ 6480892 w 6480892"/>
                  <a:gd name="connsiteY10" fmla="*/ 4776611 h 9670287"/>
                  <a:gd name="connsiteX11" fmla="*/ 6480892 w 6480892"/>
                  <a:gd name="connsiteY11" fmla="*/ 4768482 h 9670287"/>
                  <a:gd name="connsiteX12" fmla="*/ 6480892 w 6480892"/>
                  <a:gd name="connsiteY12" fmla="*/ 791291 h 9670287"/>
                  <a:gd name="connsiteX13" fmla="*/ 4334026 w 6480892"/>
                  <a:gd name="connsiteY13" fmla="*/ 48543 h 9670287"/>
                  <a:gd name="connsiteX14" fmla="*/ 2930140 w 6480892"/>
                  <a:gd name="connsiteY14" fmla="*/ 687651 h 9670287"/>
                  <a:gd name="connsiteX15" fmla="*/ 1776793 w 6480892"/>
                  <a:gd name="connsiteY15" fmla="*/ 907885 h 9670287"/>
                  <a:gd name="connsiteX16" fmla="*/ 796232 w 6480892"/>
                  <a:gd name="connsiteY16" fmla="*/ 3421136 h 9670287"/>
                  <a:gd name="connsiteX17" fmla="*/ 299472 w 6480892"/>
                  <a:gd name="connsiteY17" fmla="*/ 4263205 h 9670287"/>
                  <a:gd name="connsiteX18" fmla="*/ 5745 w 6480892"/>
                  <a:gd name="connsiteY18" fmla="*/ 4747032 h 9670287"/>
                  <a:gd name="connsiteX19" fmla="*/ 3110 w 6480892"/>
                  <a:gd name="connsiteY19" fmla="*/ 4781083 h 9670287"/>
                  <a:gd name="connsiteX20" fmla="*/ 1417 w 6480892"/>
                  <a:gd name="connsiteY20" fmla="*/ 4780930 h 9670287"/>
                  <a:gd name="connsiteX21" fmla="*/ 227 w 6480892"/>
                  <a:gd name="connsiteY21" fmla="*/ 4799156 h 9670287"/>
                  <a:gd name="connsiteX22" fmla="*/ 134 w 6480892"/>
                  <a:gd name="connsiteY22" fmla="*/ 4819537 h 9670287"/>
                  <a:gd name="connsiteX23" fmla="*/ 0 w 6480892"/>
                  <a:gd name="connsiteY23" fmla="*/ 4821278 h 9670287"/>
                  <a:gd name="connsiteX24" fmla="*/ 63 w 6480892"/>
                  <a:gd name="connsiteY24" fmla="*/ 4835144 h 9670287"/>
                  <a:gd name="connsiteX25" fmla="*/ 0 w 6480892"/>
                  <a:gd name="connsiteY25" fmla="*/ 4849010 h 9670287"/>
                  <a:gd name="connsiteX26" fmla="*/ 134 w 6480892"/>
                  <a:gd name="connsiteY26" fmla="*/ 4850751 h 9670287"/>
                  <a:gd name="connsiteX27" fmla="*/ 227 w 6480892"/>
                  <a:gd name="connsiteY27" fmla="*/ 4871132 h 9670287"/>
                  <a:gd name="connsiteX28" fmla="*/ 1417 w 6480892"/>
                  <a:gd name="connsiteY28" fmla="*/ 4889358 h 9670287"/>
                  <a:gd name="connsiteX29" fmla="*/ 3110 w 6480892"/>
                  <a:gd name="connsiteY29" fmla="*/ 4889205 h 9670287"/>
                  <a:gd name="connsiteX30" fmla="*/ 5745 w 6480892"/>
                  <a:gd name="connsiteY30" fmla="*/ 4923256 h 9670287"/>
                  <a:gd name="connsiteX31" fmla="*/ 299472 w 6480892"/>
                  <a:gd name="connsiteY31" fmla="*/ 5407083 h 9670287"/>
                  <a:gd name="connsiteX32" fmla="*/ 796232 w 6480892"/>
                  <a:gd name="connsiteY32" fmla="*/ 6249152 h 9670287"/>
                  <a:gd name="connsiteX33" fmla="*/ 1776793 w 6480892"/>
                  <a:gd name="connsiteY33" fmla="*/ 8762404 h 9670287"/>
                  <a:gd name="connsiteX34" fmla="*/ 2930140 w 6480892"/>
                  <a:gd name="connsiteY34" fmla="*/ 8982637 h 9670287"/>
                  <a:gd name="connsiteX35" fmla="*/ 4334026 w 6480892"/>
                  <a:gd name="connsiteY35" fmla="*/ 9621746 h 9670287"/>
                  <a:gd name="connsiteX36" fmla="*/ 4741761 w 6480892"/>
                  <a:gd name="connsiteY36" fmla="*/ 9670259 h 96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480892" h="9670287">
                    <a:moveTo>
                      <a:pt x="4741761" y="9670259"/>
                    </a:moveTo>
                    <a:cubicBezTo>
                      <a:pt x="5237643" y="9667628"/>
                      <a:pt x="5952815" y="9484640"/>
                      <a:pt x="6480892" y="8878998"/>
                    </a:cubicBezTo>
                    <a:cubicBezTo>
                      <a:pt x="6480892" y="6058607"/>
                      <a:pt x="6480892" y="5177235"/>
                      <a:pt x="6480892" y="4901806"/>
                    </a:cubicBezTo>
                    <a:lnTo>
                      <a:pt x="6480892" y="4893677"/>
                    </a:lnTo>
                    <a:cubicBezTo>
                      <a:pt x="6480892" y="4893677"/>
                      <a:pt x="6480892" y="4893677"/>
                      <a:pt x="6480892" y="4866635"/>
                    </a:cubicBezTo>
                    <a:lnTo>
                      <a:pt x="6480892" y="4840711"/>
                    </a:lnTo>
                    <a:lnTo>
                      <a:pt x="6480892" y="4829577"/>
                    </a:lnTo>
                    <a:lnTo>
                      <a:pt x="6480892" y="4803653"/>
                    </a:lnTo>
                    <a:lnTo>
                      <a:pt x="6480892" y="4784623"/>
                    </a:lnTo>
                    <a:lnTo>
                      <a:pt x="6480892" y="4777613"/>
                    </a:lnTo>
                    <a:lnTo>
                      <a:pt x="6480892" y="4776611"/>
                    </a:lnTo>
                    <a:lnTo>
                      <a:pt x="6480892" y="4768482"/>
                    </a:lnTo>
                    <a:cubicBezTo>
                      <a:pt x="6480892" y="4493053"/>
                      <a:pt x="6480892" y="3611681"/>
                      <a:pt x="6480892" y="791291"/>
                    </a:cubicBezTo>
                    <a:cubicBezTo>
                      <a:pt x="5776789" y="-16232"/>
                      <a:pt x="4740073" y="-72370"/>
                      <a:pt x="4334026" y="48543"/>
                    </a:cubicBezTo>
                    <a:cubicBezTo>
                      <a:pt x="3927979" y="165137"/>
                      <a:pt x="3465776" y="653105"/>
                      <a:pt x="2930140" y="687651"/>
                    </a:cubicBezTo>
                    <a:cubicBezTo>
                      <a:pt x="2174200" y="739471"/>
                      <a:pt x="2044611" y="804245"/>
                      <a:pt x="1776793" y="907885"/>
                    </a:cubicBezTo>
                    <a:cubicBezTo>
                      <a:pt x="636405" y="1344033"/>
                      <a:pt x="796232" y="2764754"/>
                      <a:pt x="796232" y="3421136"/>
                    </a:cubicBezTo>
                    <a:cubicBezTo>
                      <a:pt x="796232" y="4073200"/>
                      <a:pt x="645044" y="4047290"/>
                      <a:pt x="299472" y="4263205"/>
                    </a:cubicBezTo>
                    <a:cubicBezTo>
                      <a:pt x="86190" y="4395453"/>
                      <a:pt x="23083" y="4606982"/>
                      <a:pt x="5745" y="4747032"/>
                    </a:cubicBezTo>
                    <a:lnTo>
                      <a:pt x="3110" y="4781083"/>
                    </a:lnTo>
                    <a:lnTo>
                      <a:pt x="1417" y="4780930"/>
                    </a:lnTo>
                    <a:cubicBezTo>
                      <a:pt x="1417" y="4780930"/>
                      <a:pt x="742" y="4787407"/>
                      <a:pt x="227" y="4799156"/>
                    </a:cubicBezTo>
                    <a:lnTo>
                      <a:pt x="134" y="4819537"/>
                    </a:lnTo>
                    <a:lnTo>
                      <a:pt x="0" y="4821278"/>
                    </a:lnTo>
                    <a:lnTo>
                      <a:pt x="63" y="4835144"/>
                    </a:lnTo>
                    <a:lnTo>
                      <a:pt x="0" y="4849010"/>
                    </a:lnTo>
                    <a:lnTo>
                      <a:pt x="134" y="4850751"/>
                    </a:lnTo>
                    <a:lnTo>
                      <a:pt x="227" y="4871132"/>
                    </a:lnTo>
                    <a:cubicBezTo>
                      <a:pt x="742" y="4882881"/>
                      <a:pt x="1417" y="4889358"/>
                      <a:pt x="1417" y="4889358"/>
                    </a:cubicBezTo>
                    <a:lnTo>
                      <a:pt x="3110" y="4889205"/>
                    </a:lnTo>
                    <a:lnTo>
                      <a:pt x="5745" y="4923256"/>
                    </a:lnTo>
                    <a:cubicBezTo>
                      <a:pt x="23083" y="5063306"/>
                      <a:pt x="86190" y="5274835"/>
                      <a:pt x="299472" y="5407083"/>
                    </a:cubicBezTo>
                    <a:cubicBezTo>
                      <a:pt x="645044" y="5622998"/>
                      <a:pt x="796232" y="5597088"/>
                      <a:pt x="796232" y="6249152"/>
                    </a:cubicBezTo>
                    <a:cubicBezTo>
                      <a:pt x="796232" y="6905534"/>
                      <a:pt x="636405" y="8326255"/>
                      <a:pt x="1776793" y="8762404"/>
                    </a:cubicBezTo>
                    <a:cubicBezTo>
                      <a:pt x="2044611" y="8866043"/>
                      <a:pt x="2174200" y="8930817"/>
                      <a:pt x="2930140" y="8982637"/>
                    </a:cubicBezTo>
                    <a:cubicBezTo>
                      <a:pt x="3465776" y="9017184"/>
                      <a:pt x="3927979" y="9505152"/>
                      <a:pt x="4334026" y="9621746"/>
                    </a:cubicBezTo>
                    <a:cubicBezTo>
                      <a:pt x="4435538" y="9651974"/>
                      <a:pt x="4576467" y="9671136"/>
                      <a:pt x="4741761" y="967025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alpha val="40000"/>
                    </a:schemeClr>
                  </a:gs>
                  <a:gs pos="100000">
                    <a:schemeClr val="accent2">
                      <a:alpha val="40000"/>
                    </a:schemeClr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31">
                <a:extLst>
                  <a:ext uri="{FF2B5EF4-FFF2-40B4-BE49-F238E27FC236}">
                    <a16:creationId xmlns:a16="http://schemas.microsoft.com/office/drawing/2014/main" id="{58BE9B33-AD3F-46B8-8CB9-98D9D88BE9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5659155" y="1091381"/>
                <a:ext cx="3024554" cy="4513006"/>
              </a:xfrm>
              <a:custGeom>
                <a:avLst/>
                <a:gdLst>
                  <a:gd name="connsiteX0" fmla="*/ 4741761 w 6480892"/>
                  <a:gd name="connsiteY0" fmla="*/ 9670259 h 9670287"/>
                  <a:gd name="connsiteX1" fmla="*/ 6480892 w 6480892"/>
                  <a:gd name="connsiteY1" fmla="*/ 8878998 h 9670287"/>
                  <a:gd name="connsiteX2" fmla="*/ 6480892 w 6480892"/>
                  <a:gd name="connsiteY2" fmla="*/ 4901806 h 9670287"/>
                  <a:gd name="connsiteX3" fmla="*/ 6480892 w 6480892"/>
                  <a:gd name="connsiteY3" fmla="*/ 4893677 h 9670287"/>
                  <a:gd name="connsiteX4" fmla="*/ 6480892 w 6480892"/>
                  <a:gd name="connsiteY4" fmla="*/ 4866635 h 9670287"/>
                  <a:gd name="connsiteX5" fmla="*/ 6480892 w 6480892"/>
                  <a:gd name="connsiteY5" fmla="*/ 4840711 h 9670287"/>
                  <a:gd name="connsiteX6" fmla="*/ 6480892 w 6480892"/>
                  <a:gd name="connsiteY6" fmla="*/ 4829577 h 9670287"/>
                  <a:gd name="connsiteX7" fmla="*/ 6480892 w 6480892"/>
                  <a:gd name="connsiteY7" fmla="*/ 4803653 h 9670287"/>
                  <a:gd name="connsiteX8" fmla="*/ 6480892 w 6480892"/>
                  <a:gd name="connsiteY8" fmla="*/ 4784623 h 9670287"/>
                  <a:gd name="connsiteX9" fmla="*/ 6480892 w 6480892"/>
                  <a:gd name="connsiteY9" fmla="*/ 4777613 h 9670287"/>
                  <a:gd name="connsiteX10" fmla="*/ 6480892 w 6480892"/>
                  <a:gd name="connsiteY10" fmla="*/ 4776611 h 9670287"/>
                  <a:gd name="connsiteX11" fmla="*/ 6480892 w 6480892"/>
                  <a:gd name="connsiteY11" fmla="*/ 4768482 h 9670287"/>
                  <a:gd name="connsiteX12" fmla="*/ 6480892 w 6480892"/>
                  <a:gd name="connsiteY12" fmla="*/ 791291 h 9670287"/>
                  <a:gd name="connsiteX13" fmla="*/ 4334026 w 6480892"/>
                  <a:gd name="connsiteY13" fmla="*/ 48543 h 9670287"/>
                  <a:gd name="connsiteX14" fmla="*/ 2930140 w 6480892"/>
                  <a:gd name="connsiteY14" fmla="*/ 687651 h 9670287"/>
                  <a:gd name="connsiteX15" fmla="*/ 1776793 w 6480892"/>
                  <a:gd name="connsiteY15" fmla="*/ 907885 h 9670287"/>
                  <a:gd name="connsiteX16" fmla="*/ 796232 w 6480892"/>
                  <a:gd name="connsiteY16" fmla="*/ 3421136 h 9670287"/>
                  <a:gd name="connsiteX17" fmla="*/ 299472 w 6480892"/>
                  <a:gd name="connsiteY17" fmla="*/ 4263205 h 9670287"/>
                  <a:gd name="connsiteX18" fmla="*/ 5745 w 6480892"/>
                  <a:gd name="connsiteY18" fmla="*/ 4747032 h 9670287"/>
                  <a:gd name="connsiteX19" fmla="*/ 3110 w 6480892"/>
                  <a:gd name="connsiteY19" fmla="*/ 4781083 h 9670287"/>
                  <a:gd name="connsiteX20" fmla="*/ 1417 w 6480892"/>
                  <a:gd name="connsiteY20" fmla="*/ 4780930 h 9670287"/>
                  <a:gd name="connsiteX21" fmla="*/ 227 w 6480892"/>
                  <a:gd name="connsiteY21" fmla="*/ 4799156 h 9670287"/>
                  <a:gd name="connsiteX22" fmla="*/ 134 w 6480892"/>
                  <a:gd name="connsiteY22" fmla="*/ 4819537 h 9670287"/>
                  <a:gd name="connsiteX23" fmla="*/ 0 w 6480892"/>
                  <a:gd name="connsiteY23" fmla="*/ 4821278 h 9670287"/>
                  <a:gd name="connsiteX24" fmla="*/ 63 w 6480892"/>
                  <a:gd name="connsiteY24" fmla="*/ 4835144 h 9670287"/>
                  <a:gd name="connsiteX25" fmla="*/ 0 w 6480892"/>
                  <a:gd name="connsiteY25" fmla="*/ 4849010 h 9670287"/>
                  <a:gd name="connsiteX26" fmla="*/ 134 w 6480892"/>
                  <a:gd name="connsiteY26" fmla="*/ 4850751 h 9670287"/>
                  <a:gd name="connsiteX27" fmla="*/ 227 w 6480892"/>
                  <a:gd name="connsiteY27" fmla="*/ 4871132 h 9670287"/>
                  <a:gd name="connsiteX28" fmla="*/ 1417 w 6480892"/>
                  <a:gd name="connsiteY28" fmla="*/ 4889358 h 9670287"/>
                  <a:gd name="connsiteX29" fmla="*/ 3110 w 6480892"/>
                  <a:gd name="connsiteY29" fmla="*/ 4889205 h 9670287"/>
                  <a:gd name="connsiteX30" fmla="*/ 5745 w 6480892"/>
                  <a:gd name="connsiteY30" fmla="*/ 4923256 h 9670287"/>
                  <a:gd name="connsiteX31" fmla="*/ 299472 w 6480892"/>
                  <a:gd name="connsiteY31" fmla="*/ 5407083 h 9670287"/>
                  <a:gd name="connsiteX32" fmla="*/ 796232 w 6480892"/>
                  <a:gd name="connsiteY32" fmla="*/ 6249152 h 9670287"/>
                  <a:gd name="connsiteX33" fmla="*/ 1776793 w 6480892"/>
                  <a:gd name="connsiteY33" fmla="*/ 8762404 h 9670287"/>
                  <a:gd name="connsiteX34" fmla="*/ 2930140 w 6480892"/>
                  <a:gd name="connsiteY34" fmla="*/ 8982637 h 9670287"/>
                  <a:gd name="connsiteX35" fmla="*/ 4334026 w 6480892"/>
                  <a:gd name="connsiteY35" fmla="*/ 9621746 h 9670287"/>
                  <a:gd name="connsiteX36" fmla="*/ 4741761 w 6480892"/>
                  <a:gd name="connsiteY36" fmla="*/ 9670259 h 967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480892" h="9670287">
                    <a:moveTo>
                      <a:pt x="4741761" y="9670259"/>
                    </a:moveTo>
                    <a:cubicBezTo>
                      <a:pt x="5237643" y="9667628"/>
                      <a:pt x="5952815" y="9484640"/>
                      <a:pt x="6480892" y="8878998"/>
                    </a:cubicBezTo>
                    <a:cubicBezTo>
                      <a:pt x="6480892" y="6058607"/>
                      <a:pt x="6480892" y="5177235"/>
                      <a:pt x="6480892" y="4901806"/>
                    </a:cubicBezTo>
                    <a:lnTo>
                      <a:pt x="6480892" y="4893677"/>
                    </a:lnTo>
                    <a:cubicBezTo>
                      <a:pt x="6480892" y="4893677"/>
                      <a:pt x="6480892" y="4893677"/>
                      <a:pt x="6480892" y="4866635"/>
                    </a:cubicBezTo>
                    <a:lnTo>
                      <a:pt x="6480892" y="4840711"/>
                    </a:lnTo>
                    <a:lnTo>
                      <a:pt x="6480892" y="4829577"/>
                    </a:lnTo>
                    <a:lnTo>
                      <a:pt x="6480892" y="4803653"/>
                    </a:lnTo>
                    <a:lnTo>
                      <a:pt x="6480892" y="4784623"/>
                    </a:lnTo>
                    <a:lnTo>
                      <a:pt x="6480892" y="4777613"/>
                    </a:lnTo>
                    <a:lnTo>
                      <a:pt x="6480892" y="4776611"/>
                    </a:lnTo>
                    <a:lnTo>
                      <a:pt x="6480892" y="4768482"/>
                    </a:lnTo>
                    <a:cubicBezTo>
                      <a:pt x="6480892" y="4493053"/>
                      <a:pt x="6480892" y="3611681"/>
                      <a:pt x="6480892" y="791291"/>
                    </a:cubicBezTo>
                    <a:cubicBezTo>
                      <a:pt x="5776789" y="-16232"/>
                      <a:pt x="4740073" y="-72370"/>
                      <a:pt x="4334026" y="48543"/>
                    </a:cubicBezTo>
                    <a:cubicBezTo>
                      <a:pt x="3927979" y="165137"/>
                      <a:pt x="3465776" y="653105"/>
                      <a:pt x="2930140" y="687651"/>
                    </a:cubicBezTo>
                    <a:cubicBezTo>
                      <a:pt x="2174200" y="739471"/>
                      <a:pt x="2044611" y="804245"/>
                      <a:pt x="1776793" y="907885"/>
                    </a:cubicBezTo>
                    <a:cubicBezTo>
                      <a:pt x="636405" y="1344033"/>
                      <a:pt x="796232" y="2764754"/>
                      <a:pt x="796232" y="3421136"/>
                    </a:cubicBezTo>
                    <a:cubicBezTo>
                      <a:pt x="796232" y="4073200"/>
                      <a:pt x="645044" y="4047290"/>
                      <a:pt x="299472" y="4263205"/>
                    </a:cubicBezTo>
                    <a:cubicBezTo>
                      <a:pt x="86190" y="4395453"/>
                      <a:pt x="23083" y="4606982"/>
                      <a:pt x="5745" y="4747032"/>
                    </a:cubicBezTo>
                    <a:lnTo>
                      <a:pt x="3110" y="4781083"/>
                    </a:lnTo>
                    <a:lnTo>
                      <a:pt x="1417" y="4780930"/>
                    </a:lnTo>
                    <a:cubicBezTo>
                      <a:pt x="1417" y="4780930"/>
                      <a:pt x="742" y="4787407"/>
                      <a:pt x="227" y="4799156"/>
                    </a:cubicBezTo>
                    <a:lnTo>
                      <a:pt x="134" y="4819537"/>
                    </a:lnTo>
                    <a:lnTo>
                      <a:pt x="0" y="4821278"/>
                    </a:lnTo>
                    <a:lnTo>
                      <a:pt x="63" y="4835144"/>
                    </a:lnTo>
                    <a:lnTo>
                      <a:pt x="0" y="4849010"/>
                    </a:lnTo>
                    <a:lnTo>
                      <a:pt x="134" y="4850751"/>
                    </a:lnTo>
                    <a:lnTo>
                      <a:pt x="227" y="4871132"/>
                    </a:lnTo>
                    <a:cubicBezTo>
                      <a:pt x="742" y="4882881"/>
                      <a:pt x="1417" y="4889358"/>
                      <a:pt x="1417" y="4889358"/>
                    </a:cubicBezTo>
                    <a:lnTo>
                      <a:pt x="3110" y="4889205"/>
                    </a:lnTo>
                    <a:lnTo>
                      <a:pt x="5745" y="4923256"/>
                    </a:lnTo>
                    <a:cubicBezTo>
                      <a:pt x="23083" y="5063306"/>
                      <a:pt x="86190" y="5274835"/>
                      <a:pt x="299472" y="5407083"/>
                    </a:cubicBezTo>
                    <a:cubicBezTo>
                      <a:pt x="645044" y="5622998"/>
                      <a:pt x="796232" y="5597088"/>
                      <a:pt x="796232" y="6249152"/>
                    </a:cubicBezTo>
                    <a:cubicBezTo>
                      <a:pt x="796232" y="6905534"/>
                      <a:pt x="636405" y="8326255"/>
                      <a:pt x="1776793" y="8762404"/>
                    </a:cubicBezTo>
                    <a:cubicBezTo>
                      <a:pt x="2044611" y="8866043"/>
                      <a:pt x="2174200" y="8930817"/>
                      <a:pt x="2930140" y="8982637"/>
                    </a:cubicBezTo>
                    <a:cubicBezTo>
                      <a:pt x="3465776" y="9017184"/>
                      <a:pt x="3927979" y="9505152"/>
                      <a:pt x="4334026" y="9621746"/>
                    </a:cubicBezTo>
                    <a:cubicBezTo>
                      <a:pt x="4435538" y="9651974"/>
                      <a:pt x="4576467" y="9671136"/>
                      <a:pt x="4741761" y="967025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alpha val="40000"/>
                    </a:schemeClr>
                  </a:gs>
                  <a:gs pos="100000">
                    <a:schemeClr val="accent2">
                      <a:alpha val="40000"/>
                    </a:schemeClr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Oval 32">
                <a:extLst>
                  <a:ext uri="{FF2B5EF4-FFF2-40B4-BE49-F238E27FC236}">
                    <a16:creationId xmlns:a16="http://schemas.microsoft.com/office/drawing/2014/main" id="{D201B8F5-3497-437B-BF89-C710B38523D9}"/>
                  </a:ext>
                </a:extLst>
              </p:cNvPr>
              <p:cNvSpPr/>
              <p:nvPr/>
            </p:nvSpPr>
            <p:spPr>
              <a:xfrm>
                <a:off x="4110430" y="1351280"/>
                <a:ext cx="3993208" cy="3993208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accent3"/>
                  </a:gs>
                  <a:gs pos="0">
                    <a:schemeClr val="accent4">
                      <a:lumMod val="20000"/>
                      <a:lumOff val="8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533400" dist="38100" dir="2700000" sx="102000" sy="102000" algn="tl" rotWithShape="0">
                  <a:schemeClr val="tx1">
                    <a:alpha val="20000"/>
                  </a:scheme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2" name="文本框 65"/>
            <p:cNvSpPr txBox="1"/>
            <p:nvPr/>
          </p:nvSpPr>
          <p:spPr>
            <a:xfrm rot="474085">
              <a:off x="1527368" y="1226302"/>
              <a:ext cx="2069633" cy="1083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Topics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Parallelogram 4">
            <a:extLst>
              <a:ext uri="{FF2B5EF4-FFF2-40B4-BE49-F238E27FC236}">
                <a16:creationId xmlns:a16="http://schemas.microsoft.com/office/drawing/2014/main" id="{DFBD65B8-026F-4184-8E68-56A76670A854}"/>
              </a:ext>
            </a:extLst>
          </p:cNvPr>
          <p:cNvSpPr/>
          <p:nvPr/>
        </p:nvSpPr>
        <p:spPr>
          <a:xfrm>
            <a:off x="807786" y="5788649"/>
            <a:ext cx="4740528" cy="342627"/>
          </a:xfrm>
          <a:prstGeom prst="parallelogram">
            <a:avLst>
              <a:gd name="adj" fmla="val 58761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093594" y="5883382"/>
            <a:ext cx="162584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3" name="مربع نص 252"/>
          <p:cNvSpPr txBox="1"/>
          <p:nvPr/>
        </p:nvSpPr>
        <p:spPr>
          <a:xfrm>
            <a:off x="4331608" y="5804127"/>
            <a:ext cx="97475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Deformity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0" name="مجموعة 139"/>
          <p:cNvGrpSpPr/>
          <p:nvPr/>
        </p:nvGrpSpPr>
        <p:grpSpPr>
          <a:xfrm>
            <a:off x="7001973" y="1333358"/>
            <a:ext cx="4331086" cy="3868777"/>
            <a:chOff x="6776536" y="1673174"/>
            <a:chExt cx="4863693" cy="3868777"/>
          </a:xfrm>
        </p:grpSpPr>
        <p:cxnSp>
          <p:nvCxnSpPr>
            <p:cNvPr id="141" name="رابط مستقيم 140"/>
            <p:cNvCxnSpPr/>
            <p:nvPr/>
          </p:nvCxnSpPr>
          <p:spPr>
            <a:xfrm>
              <a:off x="6779299" y="4742533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رابط مستقيم 141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82912" y="261383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رابط مستقيم 143"/>
            <p:cNvCxnSpPr/>
            <p:nvPr/>
          </p:nvCxnSpPr>
          <p:spPr>
            <a:xfrm>
              <a:off x="6779453" y="428196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رابط مستقيم 146"/>
            <p:cNvCxnSpPr/>
            <p:nvPr/>
          </p:nvCxnSpPr>
          <p:spPr>
            <a:xfrm>
              <a:off x="6776536" y="345744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رابط مستقيم 147"/>
            <p:cNvCxnSpPr/>
            <p:nvPr/>
          </p:nvCxnSpPr>
          <p:spPr>
            <a:xfrm>
              <a:off x="6784949" y="167317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رابط مستقيم 148"/>
            <p:cNvCxnSpPr/>
            <p:nvPr/>
          </p:nvCxnSpPr>
          <p:spPr>
            <a:xfrm>
              <a:off x="6785731" y="218860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6392" y="981181"/>
            <a:ext cx="4612905" cy="5094218"/>
          </a:xfrm>
          <a:prstGeom prst="roundRect">
            <a:avLst>
              <a:gd name="adj" fmla="val 0"/>
            </a:avLst>
          </a:prstGeom>
          <a:solidFill>
            <a:srgbClr val="F9BDA5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5" name="Text Box 2"/>
          <p:cNvSpPr txBox="1">
            <a:spLocks noChangeArrowheads="1"/>
          </p:cNvSpPr>
          <p:nvPr/>
        </p:nvSpPr>
        <p:spPr bwMode="auto">
          <a:xfrm>
            <a:off x="6894659" y="1846571"/>
            <a:ext cx="4619935" cy="329184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5pPr>
            <a:lvl6pPr marL="2286000" algn="r" defTabSz="914400" rtl="1" eaLnBrk="1" latinLnBrk="0" hangingPunct="1"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6pPr>
            <a:lvl7pPr marL="2743200" algn="r" defTabSz="914400" rtl="1" eaLnBrk="1" latinLnBrk="0" hangingPunct="1"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7pPr>
            <a:lvl8pPr marL="3200400" algn="r" defTabSz="914400" rtl="1" eaLnBrk="1" latinLnBrk="0" hangingPunct="1"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8pPr>
            <a:lvl9pPr marL="3657600" algn="r" defTabSz="914400" rtl="1" eaLnBrk="1" latinLnBrk="0" hangingPunct="1">
              <a:defRPr sz="2400" kern="1200">
                <a:solidFill>
                  <a:srgbClr val="FAFD00"/>
                </a:solidFill>
                <a:latin typeface="Lucida Sans" panose="020B0602030504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A:  Cause ? </a:t>
            </a:r>
          </a:p>
          <a:p>
            <a:pPr marL="404813" marR="0" lvl="0" indent="-176213" algn="l" defTabSz="914400" rtl="0" eaLnBrk="0" fontAlgn="base" latinLnBrk="0" hangingPunct="0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Congenital</a:t>
            </a:r>
          </a:p>
          <a:p>
            <a:pPr marL="407988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Cleft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L/P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 , hypospadias,..</a:t>
            </a:r>
          </a:p>
          <a:p>
            <a:pPr marL="404813" marR="0" lvl="0" indent="-176213" algn="l" defTabSz="914400" rtl="0" eaLnBrk="0" fontAlgn="base" latinLnBrk="0" hangingPunct="0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Acquired</a:t>
            </a:r>
          </a:p>
          <a:p>
            <a:pPr marL="407988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Inflammatory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, traumatic,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neoplastic,..</a:t>
            </a:r>
          </a:p>
          <a:p>
            <a:pPr marL="123825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B:  Type ? </a:t>
            </a:r>
          </a:p>
          <a:p>
            <a:pPr marL="350838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Scar, Growth, Disproportion, Row area, Vascular, Extra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tissues,..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75711" y="777278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grpSp>
        <p:nvGrpSpPr>
          <p:cNvPr id="151" name="组合 77"/>
          <p:cNvGrpSpPr/>
          <p:nvPr/>
        </p:nvGrpSpPr>
        <p:grpSpPr>
          <a:xfrm rot="6520424">
            <a:off x="9708128" y="517370"/>
            <a:ext cx="2038377" cy="1431975"/>
            <a:chOff x="3249391" y="4564697"/>
            <a:chExt cx="2024946" cy="1422280"/>
          </a:xfrm>
        </p:grpSpPr>
        <p:sp>
          <p:nvSpPr>
            <p:cNvPr id="152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3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4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5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</a:ln>
            <a:effectLst/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6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7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8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9943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3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1.48148E-6 L 0.24505 -1.48148E-6 C 0.35481 -1.48148E-6 0.49049 -0.19838 0.49049 -0.35879 L 0.49049 -0.71713 " pathEditMode="relative" rAng="0" ptsTypes="AAAA">
                                      <p:cBhvr>
                                        <p:cTn id="15" dur="7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518" y="-3585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0.24831 1.11111E-6 C 0.35938 1.11111E-6 0.49675 -0.19445 0.49675 -0.35185 L 0.49675 -0.7037 " pathEditMode="relative" rAng="0" ptsTypes="AAAA">
                                      <p:cBhvr>
                                        <p:cTn id="17" dur="75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831" y="-35185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0.2405 1.11022E-16 C 0.34805 1.11022E-16 0.48099 -0.19954 0.48099 -0.36111 L 0.48099 -0.72222 " pathEditMode="relative" rAng="0" ptsTypes="AAAA">
                                      <p:cBhvr>
                                        <p:cTn id="19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49" y="-36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50"/>
                            </p:stCondLst>
                            <p:childTnLst>
                              <p:par>
                                <p:cTn id="2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6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" grpId="0" animBg="1"/>
      <p:bldP spid="212" grpId="1" animBg="1"/>
      <p:bldP spid="244" grpId="0"/>
      <p:bldP spid="244" grpId="1"/>
      <p:bldP spid="253" grpId="0"/>
      <p:bldP spid="253" grpId="1"/>
      <p:bldP spid="162" grpId="0" animBg="1"/>
      <p:bldP spid="163" grpId="0" animBg="1"/>
      <p:bldP spid="168" grpId="0" animBg="1"/>
      <p:bldP spid="281" grpId="0" animBg="1"/>
      <p:bldP spid="282" grpId="0" animBg="1"/>
      <p:bldP spid="2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Rectangle 3"/>
          <p:cNvSpPr>
            <a:spLocks noChangeArrowheads="1"/>
          </p:cNvSpPr>
          <p:nvPr/>
        </p:nvSpPr>
        <p:spPr bwMode="auto">
          <a:xfrm>
            <a:off x="7755806" y="5091477"/>
            <a:ext cx="2794565" cy="584775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vertical mattress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suture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everts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wound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edges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960751" y="1850294"/>
            <a:ext cx="2584722" cy="3109440"/>
          </a:xfrm>
          <a:prstGeom prst="rect">
            <a:avLst/>
          </a:prstGeom>
          <a:solidFill>
            <a:schemeClr val="accent2"/>
          </a:solidFill>
          <a:ln>
            <a:solidFill>
              <a:srgbClr val="FF0000"/>
            </a:solidFill>
          </a:ln>
        </p:spPr>
      </p:pic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4395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Rectangle 3"/>
          <p:cNvSpPr>
            <a:spLocks noChangeArrowheads="1"/>
          </p:cNvSpPr>
          <p:nvPr/>
        </p:nvSpPr>
        <p:spPr bwMode="auto">
          <a:xfrm>
            <a:off x="7651225" y="5263903"/>
            <a:ext cx="3045787" cy="584775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Inverted wound edges at skin closure will give a depressed scar</a:t>
            </a:r>
          </a:p>
        </p:txBody>
      </p:sp>
      <p:pic>
        <p:nvPicPr>
          <p:cNvPr id="3" name="صورة 2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860969" y="1884440"/>
            <a:ext cx="2567486" cy="3309267"/>
          </a:xfrm>
          <a:prstGeom prst="rect">
            <a:avLst/>
          </a:prstGeom>
          <a:solidFill>
            <a:schemeClr val="accent2"/>
          </a:solidFill>
          <a:ln>
            <a:solidFill>
              <a:srgbClr val="FF0000"/>
            </a:solidFill>
          </a:ln>
        </p:spPr>
      </p:pic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6034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Rectangle 3"/>
          <p:cNvSpPr>
            <a:spLocks noChangeArrowheads="1"/>
          </p:cNvSpPr>
          <p:nvPr/>
        </p:nvSpPr>
        <p:spPr bwMode="auto">
          <a:xfrm>
            <a:off x="7971862" y="5210098"/>
            <a:ext cx="2084967" cy="387798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Intradermal suturing.</a:t>
            </a: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658041" y="1843949"/>
            <a:ext cx="2672882" cy="3265040"/>
          </a:xfrm>
          <a:prstGeom prst="rect">
            <a:avLst/>
          </a:prstGeom>
        </p:spPr>
      </p:pic>
      <p:sp>
        <p:nvSpPr>
          <p:cNvPr id="74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88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4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72615515"/>
              </p:ext>
            </p:extLst>
          </p:nvPr>
        </p:nvGraphicFramePr>
        <p:xfrm>
          <a:off x="10395244" y="3946515"/>
          <a:ext cx="1011370" cy="13669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6" name="Bitmap Image" r:id="rId19" imgW="2943636" imgH="3333333" progId="Paint.Picture">
                  <p:embed/>
                </p:oleObj>
              </mc:Choice>
              <mc:Fallback>
                <p:oleObj name="Bitmap Image" r:id="rId19" imgW="2943636" imgH="3333333" progId="Paint.Picture">
                  <p:embed/>
                  <p:pic>
                    <p:nvPicPr>
                      <p:cNvPr id="179207" name="Object 7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95244" y="3946515"/>
                        <a:ext cx="1011370" cy="13669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45491308"/>
              </p:ext>
            </p:extLst>
          </p:nvPr>
        </p:nvGraphicFramePr>
        <p:xfrm>
          <a:off x="9262326" y="3950056"/>
          <a:ext cx="1062626" cy="14002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7" name="Bitmap Image" r:id="rId21" imgW="2257740" imgH="3134162" progId="Paint.Picture">
                  <p:embed/>
                </p:oleObj>
              </mc:Choice>
              <mc:Fallback>
                <p:oleObj name="Bitmap Image" r:id="rId21" imgW="2257740" imgH="3134162" progId="Paint.Picture">
                  <p:embed/>
                  <p:pic>
                    <p:nvPicPr>
                      <p:cNvPr id="179209" name="Object 9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62326" y="3950056"/>
                        <a:ext cx="1062626" cy="140021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6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13837834"/>
              </p:ext>
            </p:extLst>
          </p:nvPr>
        </p:nvGraphicFramePr>
        <p:xfrm>
          <a:off x="8086656" y="3950908"/>
          <a:ext cx="1024303" cy="14186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8" name="Bitmap Image" r:id="rId23" imgW="2276793" imgH="2857899" progId="Paint.Picture">
                  <p:embed/>
                </p:oleObj>
              </mc:Choice>
              <mc:Fallback>
                <p:oleObj name="Bitmap Image" r:id="rId23" imgW="2276793" imgH="2857899" progId="Paint.Picture">
                  <p:embed/>
                  <p:pic>
                    <p:nvPicPr>
                      <p:cNvPr id="179212" name="Object 12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86656" y="3950908"/>
                        <a:ext cx="1024303" cy="141869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" name="Objec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10896593"/>
              </p:ext>
            </p:extLst>
          </p:nvPr>
        </p:nvGraphicFramePr>
        <p:xfrm>
          <a:off x="6870612" y="3950056"/>
          <a:ext cx="1102810" cy="13965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9" name="Bitmap Image" r:id="rId25" imgW="2638095" imgH="3343742" progId="Paint.Picture">
                  <p:embed/>
                </p:oleObj>
              </mc:Choice>
              <mc:Fallback>
                <p:oleObj name="Bitmap Image" r:id="rId25" imgW="2638095" imgH="3343742" progId="Paint.Picture">
                  <p:embed/>
                  <p:pic>
                    <p:nvPicPr>
                      <p:cNvPr id="179215" name="Object 15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70612" y="3950056"/>
                        <a:ext cx="1102810" cy="139652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8" name="Picture 24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6853" y="2348752"/>
            <a:ext cx="1076948" cy="137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</p:pic>
      <p:graphicFrame>
        <p:nvGraphicFramePr>
          <p:cNvPr id="79" name="Objec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89107668"/>
              </p:ext>
            </p:extLst>
          </p:nvPr>
        </p:nvGraphicFramePr>
        <p:xfrm>
          <a:off x="8109963" y="2304824"/>
          <a:ext cx="1039534" cy="13743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10" name="Bitmap Image" r:id="rId28" imgW="2438095" imgH="3323810" progId="Paint.Picture">
                  <p:embed/>
                </p:oleObj>
              </mc:Choice>
              <mc:Fallback>
                <p:oleObj name="Bitmap Image" r:id="rId28" imgW="2438095" imgH="3323810" progId="Paint.Picture">
                  <p:embed/>
                  <p:pic>
                    <p:nvPicPr>
                      <p:cNvPr id="179225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09963" y="2304824"/>
                        <a:ext cx="1039534" cy="137435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0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99277537"/>
              </p:ext>
            </p:extLst>
          </p:nvPr>
        </p:nvGraphicFramePr>
        <p:xfrm>
          <a:off x="9270048" y="2345635"/>
          <a:ext cx="1058476" cy="13743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11" name="Bitmap Image" r:id="rId30" imgW="2238687" imgH="2905531" progId="Paint.Picture">
                  <p:embed/>
                </p:oleObj>
              </mc:Choice>
              <mc:Fallback>
                <p:oleObj name="Bitmap Image" r:id="rId30" imgW="2238687" imgH="2905531" progId="Paint.Picture">
                  <p:embed/>
                  <p:pic>
                    <p:nvPicPr>
                      <p:cNvPr id="179226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0048" y="2345635"/>
                        <a:ext cx="1058476" cy="137435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1" name="Picture 27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2957" y="2310730"/>
            <a:ext cx="1000287" cy="13743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6473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5223" y="2205135"/>
            <a:ext cx="4437284" cy="3512833"/>
            <a:chOff x="6777321" y="1826146"/>
            <a:chExt cx="4862908" cy="3512833"/>
          </a:xfrm>
        </p:grpSpPr>
        <p:cxnSp>
          <p:nvCxnSpPr>
            <p:cNvPr id="279" name="رابط مستقيم 278"/>
            <p:cNvCxnSpPr/>
            <p:nvPr/>
          </p:nvCxnSpPr>
          <p:spPr>
            <a:xfrm>
              <a:off x="6780233" y="533897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5744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82614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19286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0" name="رابط مستقيم 129"/>
          <p:cNvCxnSpPr/>
          <p:nvPr/>
        </p:nvCxnSpPr>
        <p:spPr>
          <a:xfrm>
            <a:off x="6947883" y="3821437"/>
            <a:ext cx="4429610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رابط مستقيم 130"/>
          <p:cNvCxnSpPr/>
          <p:nvPr/>
        </p:nvCxnSpPr>
        <p:spPr>
          <a:xfrm>
            <a:off x="6952183" y="4161842"/>
            <a:ext cx="4429610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رابط مستقيم 133"/>
          <p:cNvCxnSpPr/>
          <p:nvPr/>
        </p:nvCxnSpPr>
        <p:spPr>
          <a:xfrm>
            <a:off x="6986052" y="4551304"/>
            <a:ext cx="4429610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رابط مستقيم 165"/>
          <p:cNvCxnSpPr/>
          <p:nvPr/>
        </p:nvCxnSpPr>
        <p:spPr>
          <a:xfrm>
            <a:off x="6986055" y="4957699"/>
            <a:ext cx="4429610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رابط مستقيم 170"/>
          <p:cNvCxnSpPr/>
          <p:nvPr/>
        </p:nvCxnSpPr>
        <p:spPr>
          <a:xfrm>
            <a:off x="7019924" y="5347161"/>
            <a:ext cx="4429610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77450" y="1592407"/>
            <a:ext cx="4632701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Rectangle 3"/>
          <p:cNvSpPr>
            <a:spLocks noChangeArrowheads="1"/>
          </p:cNvSpPr>
          <p:nvPr/>
        </p:nvSpPr>
        <p:spPr bwMode="auto">
          <a:xfrm>
            <a:off x="7144412" y="2293629"/>
            <a:ext cx="3827214" cy="347787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E7E6E6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Contributing factors in scarring :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Placing the scar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Handling</a:t>
            </a:r>
          </a:p>
          <a:p>
            <a:pPr marL="862013" marR="0" lvl="1" indent="-1682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“ Roughness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diathermy, </a:t>
            </a:r>
            <a:r>
              <a:rPr kumimoji="0" lang="en-US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haemostsasis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suture material,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techniques “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Age of the patient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Region of the body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 of skin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Skin disorder</a:t>
            </a:r>
          </a:p>
          <a:p>
            <a:pPr marL="457200" marR="0" lvl="1" indent="0" algn="l" defTabSz="914400" rtl="0" eaLnBrk="1" fontAlgn="auto" latinLnBrk="0" hangingPunct="1">
              <a:lnSpc>
                <a:spcPct val="1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Infection &amp;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Fbs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 </a:t>
            </a: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مستطيل 160"/>
          <p:cNvSpPr/>
          <p:nvPr/>
        </p:nvSpPr>
        <p:spPr>
          <a:xfrm>
            <a:off x="6922265" y="1767605"/>
            <a:ext cx="32928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Dressing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7463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6681" y="450375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2800898"/>
            <a:chOff x="6776536" y="1747316"/>
            <a:chExt cx="4863693" cy="2800898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365755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09433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454821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76360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24675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8025" y="163155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Text Box 2"/>
          <p:cNvSpPr txBox="1">
            <a:spLocks noChangeArrowheads="1"/>
          </p:cNvSpPr>
          <p:nvPr/>
        </p:nvSpPr>
        <p:spPr bwMode="auto">
          <a:xfrm>
            <a:off x="7019212" y="2687596"/>
            <a:ext cx="4594466" cy="230832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120650" marR="0" lvl="1" indent="-120650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Eliminates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dead space </a:t>
            </a:r>
          </a:p>
          <a:p>
            <a:pPr marL="52388" marR="0" lvl="1" indent="-52388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Immobilises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skin graft</a:t>
            </a:r>
          </a:p>
          <a:p>
            <a:pPr marL="52388" marR="0" lvl="1" indent="-52388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Encourages venous return &amp; enhancing circulation </a:t>
            </a:r>
          </a:p>
          <a:p>
            <a:pPr marL="52388" marR="0" lvl="1" indent="-52388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Depends on type of operation &amp; area involved</a:t>
            </a:r>
          </a:p>
          <a:p>
            <a:pPr marL="52388" marR="0" lvl="1" indent="-52388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Redivac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Suction )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drain is an alternative	</a:t>
            </a:r>
          </a:p>
        </p:txBody>
      </p:sp>
      <p:sp>
        <p:nvSpPr>
          <p:cNvPr id="2" name="مستطيل 1"/>
          <p:cNvSpPr/>
          <p:nvPr/>
        </p:nvSpPr>
        <p:spPr>
          <a:xfrm>
            <a:off x="6826779" y="2293769"/>
            <a:ext cx="2015295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954F72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Pressure dressing</a:t>
            </a:r>
          </a:p>
        </p:txBody>
      </p:sp>
    </p:spTree>
    <p:extLst>
      <p:ext uri="{BB962C8B-B14F-4D97-AF65-F5344CB8AC3E}">
        <p14:creationId xmlns:p14="http://schemas.microsoft.com/office/powerpoint/2010/main" val="3264228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 animBg="1"/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9839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25623" y="73977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25628" y="1547813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597454" y="3022279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81680" y="3984625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3" descr="Stationery"/>
          <p:cNvSpPr>
            <a:spLocks noChangeArrowheads="1"/>
          </p:cNvSpPr>
          <p:nvPr/>
        </p:nvSpPr>
        <p:spPr bwMode="white">
          <a:xfrm>
            <a:off x="617497" y="539361"/>
            <a:ext cx="5390733" cy="597203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17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17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0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0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1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rot="21314480" flipV="1">
            <a:off x="2536614" y="3557162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رابط مستقيم 110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مستطيل 116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cxnSp>
        <p:nvCxnSpPr>
          <p:cNvPr id="273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مجموعة 273"/>
          <p:cNvGrpSpPr/>
          <p:nvPr/>
        </p:nvGrpSpPr>
        <p:grpSpPr>
          <a:xfrm>
            <a:off x="6944506" y="2126305"/>
            <a:ext cx="4438000" cy="3401876"/>
            <a:chOff x="6776536" y="1747316"/>
            <a:chExt cx="4863693" cy="3401876"/>
          </a:xfrm>
        </p:grpSpPr>
        <p:cxnSp>
          <p:nvCxnSpPr>
            <p:cNvPr id="278" name="رابط مستقيم 277"/>
            <p:cNvCxnSpPr/>
            <p:nvPr/>
          </p:nvCxnSpPr>
          <p:spPr>
            <a:xfrm>
              <a:off x="6779453" y="43994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14919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288977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42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174731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2424" y="1633889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5337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7845" y="5426941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589" y="5849604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8" name="组合 77"/>
          <p:cNvGrpSpPr/>
          <p:nvPr/>
        </p:nvGrpSpPr>
        <p:grpSpPr>
          <a:xfrm rot="6520424">
            <a:off x="9416241" y="583935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07" name="Rectangle 4"/>
          <p:cNvSpPr>
            <a:spLocks noChangeArrowheads="1"/>
          </p:cNvSpPr>
          <p:nvPr/>
        </p:nvSpPr>
        <p:spPr bwMode="auto">
          <a:xfrm>
            <a:off x="6865073" y="2190358"/>
            <a:ext cx="4136517" cy="52322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Basic  simple techniques </a:t>
            </a:r>
          </a:p>
        </p:txBody>
      </p:sp>
      <p:sp>
        <p:nvSpPr>
          <p:cNvPr id="308" name="Text Box 2"/>
          <p:cNvSpPr txBox="1">
            <a:spLocks noChangeArrowheads="1"/>
          </p:cNvSpPr>
          <p:nvPr/>
        </p:nvSpPr>
        <p:spPr bwMode="auto">
          <a:xfrm>
            <a:off x="7162746" y="2583512"/>
            <a:ext cx="4081082" cy="3046988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Incision &amp;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Exision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Dressing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Transplantation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Implantation </a:t>
            </a:r>
          </a:p>
        </p:txBody>
      </p:sp>
    </p:spTree>
    <p:extLst>
      <p:ext uri="{BB962C8B-B14F-4D97-AF65-F5344CB8AC3E}">
        <p14:creationId xmlns:p14="http://schemas.microsoft.com/office/powerpoint/2010/main" val="2569739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48148E-6 L 0.00768 -0.3671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-183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2151616" y="54073"/>
            <a:ext cx="7247952" cy="6532701"/>
            <a:chOff x="2238702" y="141890"/>
            <a:chExt cx="7247952" cy="6532701"/>
          </a:xfrm>
        </p:grpSpPr>
        <p:sp>
          <p:nvSpPr>
            <p:cNvPr id="90" name="Rectangle: Top Corners Rounded 87">
              <a:extLst>
                <a:ext uri="{FF2B5EF4-FFF2-40B4-BE49-F238E27FC236}">
                  <a16:creationId xmlns:a16="http://schemas.microsoft.com/office/drawing/2014/main" id="{202F88ED-C2CB-4831-964D-1F9522EEEBC8}"/>
                </a:ext>
              </a:extLst>
            </p:cNvPr>
            <p:cNvSpPr/>
            <p:nvPr/>
          </p:nvSpPr>
          <p:spPr>
            <a:xfrm rot="16200000" flipH="1">
              <a:off x="2921334" y="4363165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00B050">
                    <a:shade val="30000"/>
                    <a:satMod val="115000"/>
                  </a:srgbClr>
                </a:gs>
                <a:gs pos="50000">
                  <a:srgbClr val="00B050">
                    <a:shade val="67500"/>
                    <a:satMod val="115000"/>
                  </a:srgbClr>
                </a:gs>
                <a:gs pos="100000">
                  <a:srgbClr val="00B05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2" name="Rectangle: Top Corners Rounded 85">
              <a:extLst>
                <a:ext uri="{FF2B5EF4-FFF2-40B4-BE49-F238E27FC236}">
                  <a16:creationId xmlns:a16="http://schemas.microsoft.com/office/drawing/2014/main" id="{EAF8DF85-D49A-400B-B81B-F3BA9CF7A3B9}"/>
                </a:ext>
              </a:extLst>
            </p:cNvPr>
            <p:cNvSpPr/>
            <p:nvPr/>
          </p:nvSpPr>
          <p:spPr>
            <a:xfrm rot="16200000" flipH="1">
              <a:off x="2902120" y="1142087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C00"/>
              </a:solidFill>
            </a:ln>
            <a:effectLst>
              <a:glow>
                <a:schemeClr val="accent1"/>
              </a:glow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9" name="Rectangle: Top Corners Rounded 85">
              <a:extLst>
                <a:ext uri="{FF2B5EF4-FFF2-40B4-BE49-F238E27FC236}">
                  <a16:creationId xmlns:a16="http://schemas.microsoft.com/office/drawing/2014/main" id="{EAF8DF85-D49A-400B-B81B-F3BA9CF7A3B9}"/>
                </a:ext>
              </a:extLst>
            </p:cNvPr>
            <p:cNvSpPr/>
            <p:nvPr/>
          </p:nvSpPr>
          <p:spPr>
            <a:xfrm rot="16200000" flipH="1">
              <a:off x="2921334" y="1798122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1" name="Rectangle: Top Corners Rounded 88">
              <a:extLst>
                <a:ext uri="{FF2B5EF4-FFF2-40B4-BE49-F238E27FC236}">
                  <a16:creationId xmlns:a16="http://schemas.microsoft.com/office/drawing/2014/main" id="{A367E70C-ACE0-4F7F-934E-F912EEF89A2F}"/>
                </a:ext>
              </a:extLst>
            </p:cNvPr>
            <p:cNvSpPr/>
            <p:nvPr/>
          </p:nvSpPr>
          <p:spPr>
            <a:xfrm rot="16200000" flipH="1">
              <a:off x="2921334" y="4977391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58000">
                  <a:srgbClr val="993366">
                    <a:tint val="66000"/>
                    <a:satMod val="160000"/>
                  </a:srgbClr>
                </a:gs>
                <a:gs pos="88000">
                  <a:srgbClr val="993366">
                    <a:tint val="44500"/>
                    <a:satMod val="160000"/>
                  </a:srgbClr>
                </a:gs>
                <a:gs pos="96000">
                  <a:srgbClr val="993366">
                    <a:tint val="23500"/>
                    <a:satMod val="1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2" name="Rectangle: Top Corners Rounded 90">
              <a:extLst>
                <a:ext uri="{FF2B5EF4-FFF2-40B4-BE49-F238E27FC236}">
                  <a16:creationId xmlns:a16="http://schemas.microsoft.com/office/drawing/2014/main" id="{7D2D77B0-D13B-4B6E-BCF5-EC0B9F87628D}"/>
                </a:ext>
              </a:extLst>
            </p:cNvPr>
            <p:cNvSpPr/>
            <p:nvPr/>
          </p:nvSpPr>
          <p:spPr>
            <a:xfrm rot="16200000" flipH="1">
              <a:off x="2921334" y="5447497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0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8" name="Rectangle: Top Corners Rounded 84">
              <a:extLst>
                <a:ext uri="{FF2B5EF4-FFF2-40B4-BE49-F238E27FC236}">
                  <a16:creationId xmlns:a16="http://schemas.microsoft.com/office/drawing/2014/main" id="{5FC068C2-3BE0-414F-939A-E9CE52568208}"/>
                </a:ext>
              </a:extLst>
            </p:cNvPr>
            <p:cNvSpPr/>
            <p:nvPr/>
          </p:nvSpPr>
          <p:spPr>
            <a:xfrm rot="16200000" flipH="1">
              <a:off x="2921334" y="2433221"/>
              <a:ext cx="898707" cy="283334"/>
            </a:xfrm>
            <a:prstGeom prst="round2Same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50000">
                  <a:srgbClr val="00B0F0">
                    <a:shade val="675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rgbClr val="FFCC00"/>
              </a:solidFill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7" name="Rectangle: Top Corners Rounded 100">
              <a:extLst>
                <a:ext uri="{FF2B5EF4-FFF2-40B4-BE49-F238E27FC236}">
                  <a16:creationId xmlns:a16="http://schemas.microsoft.com/office/drawing/2014/main" id="{3BEB9F33-D87F-400C-8146-648F951413B9}"/>
                </a:ext>
              </a:extLst>
            </p:cNvPr>
            <p:cNvSpPr/>
            <p:nvPr/>
          </p:nvSpPr>
          <p:spPr>
            <a:xfrm rot="16200000" flipH="1">
              <a:off x="3239325" y="396272"/>
              <a:ext cx="6377604" cy="6043647"/>
            </a:xfrm>
            <a:prstGeom prst="round2SameRect">
              <a:avLst>
                <a:gd name="adj1" fmla="val 8889"/>
                <a:gd name="adj2" fmla="val 2531"/>
              </a:avLst>
            </a:prstGeom>
            <a:solidFill>
              <a:srgbClr val="582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مستطيل مستدير الزوايا 2"/>
            <p:cNvSpPr/>
            <p:nvPr/>
          </p:nvSpPr>
          <p:spPr>
            <a:xfrm>
              <a:off x="3703675" y="440602"/>
              <a:ext cx="5469157" cy="5971621"/>
            </a:xfrm>
            <a:prstGeom prst="roundRect">
              <a:avLst>
                <a:gd name="adj" fmla="val 6674"/>
              </a:avLst>
            </a:prstGeom>
            <a:solidFill>
              <a:srgbClr val="512507"/>
            </a:solidFill>
            <a:ln>
              <a:solidFill>
                <a:srgbClr val="FFC000"/>
              </a:solidFill>
              <a:prstDash val="lgDash"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srgbClr val="512507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" name="Rectangle: Rounded Corners 52">
              <a:extLst>
                <a:ext uri="{FF2B5EF4-FFF2-40B4-BE49-F238E27FC236}">
                  <a16:creationId xmlns:a16="http://schemas.microsoft.com/office/drawing/2014/main" id="{034BA19E-204F-4F0E-B4C9-794B7EFD0302}"/>
                </a:ext>
              </a:extLst>
            </p:cNvPr>
            <p:cNvSpPr/>
            <p:nvPr/>
          </p:nvSpPr>
          <p:spPr>
            <a:xfrm>
              <a:off x="6232628" y="5849280"/>
              <a:ext cx="369441" cy="299085"/>
            </a:xfrm>
            <a:prstGeom prst="roundRect">
              <a:avLst/>
            </a:prstGeom>
            <a:gradFill>
              <a:gsLst>
                <a:gs pos="0">
                  <a:srgbClr val="FFC78F"/>
                </a:gs>
                <a:gs pos="100000">
                  <a:srgbClr val="9C4F02"/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Diamond 153">
              <a:extLst>
                <a:ext uri="{FF2B5EF4-FFF2-40B4-BE49-F238E27FC236}">
                  <a16:creationId xmlns:a16="http://schemas.microsoft.com/office/drawing/2014/main" id="{54CB5759-3A08-44D1-9EA1-C9D8819CEC7B}"/>
                </a:ext>
              </a:extLst>
            </p:cNvPr>
            <p:cNvSpPr/>
            <p:nvPr/>
          </p:nvSpPr>
          <p:spPr>
            <a:xfrm>
              <a:off x="4248409" y="5790031"/>
              <a:ext cx="383939" cy="325126"/>
            </a:xfrm>
            <a:prstGeom prst="diamond">
              <a:avLst/>
            </a:prstGeom>
            <a:gradFill>
              <a:gsLst>
                <a:gs pos="0">
                  <a:srgbClr val="9C4F02"/>
                </a:gs>
                <a:gs pos="100000">
                  <a:schemeClr val="accent4">
                    <a:lumMod val="75000"/>
                  </a:schemeClr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72" name="矩形 953"/>
            <p:cNvSpPr/>
            <p:nvPr/>
          </p:nvSpPr>
          <p:spPr>
            <a:xfrm flipH="1">
              <a:off x="4588153" y="635131"/>
              <a:ext cx="3658393" cy="14465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Lecture </a:t>
              </a:r>
              <a:r>
                <a:rPr kumimoji="0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Note</a:t>
              </a:r>
              <a:endParaRPr kumimoji="0" sz="44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Plastic Surgery</a:t>
              </a:r>
              <a:endParaRPr kumimoji="0" sz="44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77" name="Straight Connector 91">
              <a:extLst>
                <a:ext uri="{FF2B5EF4-FFF2-40B4-BE49-F238E27FC236}">
                  <a16:creationId xmlns:a16="http://schemas.microsoft.com/office/drawing/2014/main" id="{FA82B38F-DC7E-4098-8F2A-4BFFD81571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97393" y="2118213"/>
              <a:ext cx="5323412" cy="60579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Rectangle 53">
              <a:extLst>
                <a:ext uri="{FF2B5EF4-FFF2-40B4-BE49-F238E27FC236}">
                  <a16:creationId xmlns:a16="http://schemas.microsoft.com/office/drawing/2014/main" id="{5063C4CB-1868-46EB-8DB2-0AC895DF01AA}"/>
                </a:ext>
              </a:extLst>
            </p:cNvPr>
            <p:cNvSpPr/>
            <p:nvPr/>
          </p:nvSpPr>
          <p:spPr>
            <a:xfrm>
              <a:off x="3762658" y="2182470"/>
              <a:ext cx="5375438" cy="814288"/>
            </a:xfrm>
            <a:prstGeom prst="rect">
              <a:avLst/>
            </a:prstGeom>
            <a:pattFill prst="pct5">
              <a:fgClr>
                <a:srgbClr val="9C4F02"/>
              </a:fgClr>
              <a:bgClr>
                <a:srgbClr val="582C00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3" name="Straight Connector 33">
              <a:extLst>
                <a:ext uri="{FF2B5EF4-FFF2-40B4-BE49-F238E27FC236}">
                  <a16:creationId xmlns:a16="http://schemas.microsoft.com/office/drawing/2014/main" id="{CDFDC68C-56EA-4FB3-84B8-90E3F6ED1E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25674" y="3017437"/>
              <a:ext cx="5392237" cy="27830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34">
              <a:extLst>
                <a:ext uri="{FF2B5EF4-FFF2-40B4-BE49-F238E27FC236}">
                  <a16:creationId xmlns:a16="http://schemas.microsoft.com/office/drawing/2014/main" id="{483047AA-2FAC-437B-9BC4-414463FF9C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58890" y="4027021"/>
              <a:ext cx="5356955" cy="1301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tangle 55">
              <a:extLst>
                <a:ext uri="{FF2B5EF4-FFF2-40B4-BE49-F238E27FC236}">
                  <a16:creationId xmlns:a16="http://schemas.microsoft.com/office/drawing/2014/main" id="{AD25F5B6-8B91-4C87-BF30-E7BDCF67C24E}"/>
                </a:ext>
              </a:extLst>
            </p:cNvPr>
            <p:cNvSpPr/>
            <p:nvPr/>
          </p:nvSpPr>
          <p:spPr>
            <a:xfrm>
              <a:off x="3740406" y="4066050"/>
              <a:ext cx="5375438" cy="887121"/>
            </a:xfrm>
            <a:prstGeom prst="rect">
              <a:avLst/>
            </a:prstGeom>
            <a:pattFill prst="pct5">
              <a:fgClr>
                <a:srgbClr val="9C4F02"/>
              </a:fgClr>
              <a:bgClr>
                <a:srgbClr val="582C00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96" name="Straight Connector 36">
              <a:extLst>
                <a:ext uri="{FF2B5EF4-FFF2-40B4-BE49-F238E27FC236}">
                  <a16:creationId xmlns:a16="http://schemas.microsoft.com/office/drawing/2014/main" id="{79641F1B-BF3C-461D-ADA5-9C04E3B748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69022" y="4948412"/>
              <a:ext cx="5361916" cy="33414"/>
            </a:xfrm>
            <a:prstGeom prst="line">
              <a:avLst/>
            </a:prstGeom>
            <a:ln>
              <a:solidFill>
                <a:srgbClr val="261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مجموعة 10"/>
            <p:cNvGrpSpPr/>
            <p:nvPr/>
          </p:nvGrpSpPr>
          <p:grpSpPr>
            <a:xfrm rot="16200000">
              <a:off x="2722688" y="2321269"/>
              <a:ext cx="1381479" cy="2349452"/>
              <a:chOff x="11218960" y="244470"/>
              <a:chExt cx="1459133" cy="2395131"/>
            </a:xfrm>
          </p:grpSpPr>
          <p:sp>
            <p:nvSpPr>
              <p:cNvPr id="78" name="사각형: 둥근 모서리 4">
                <a:extLst>
                  <a:ext uri="{FF2B5EF4-FFF2-40B4-BE49-F238E27FC236}">
                    <a16:creationId xmlns:a16="http://schemas.microsoft.com/office/drawing/2014/main" id="{C79FA5BF-BBE6-47CD-92AB-FB20439A4C12}"/>
                  </a:ext>
                </a:extLst>
              </p:cNvPr>
              <p:cNvSpPr/>
              <p:nvPr/>
            </p:nvSpPr>
            <p:spPr>
              <a:xfrm>
                <a:off x="11218960" y="244470"/>
                <a:ext cx="1459133" cy="2395131"/>
              </a:xfrm>
              <a:prstGeom prst="round2SameRect">
                <a:avLst>
                  <a:gd name="adj1" fmla="val 50000"/>
                  <a:gd name="adj2" fmla="val 12675"/>
                </a:avLst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79" name="사각형: 둥근 모서리 4">
                <a:extLst>
                  <a:ext uri="{FF2B5EF4-FFF2-40B4-BE49-F238E27FC236}">
                    <a16:creationId xmlns:a16="http://schemas.microsoft.com/office/drawing/2014/main" id="{C79FA5BF-BBE6-47CD-92AB-FB20439A4C12}"/>
                  </a:ext>
                </a:extLst>
              </p:cNvPr>
              <p:cNvSpPr/>
              <p:nvPr/>
            </p:nvSpPr>
            <p:spPr>
              <a:xfrm>
                <a:off x="11317292" y="348345"/>
                <a:ext cx="1260406" cy="2097942"/>
              </a:xfrm>
              <a:prstGeom prst="round2SameRect">
                <a:avLst>
                  <a:gd name="adj1" fmla="val 50000"/>
                  <a:gd name="adj2" fmla="val 12675"/>
                </a:avLst>
              </a:prstGeom>
              <a:solidFill>
                <a:srgbClr val="70330A"/>
              </a:solidFill>
              <a:ln>
                <a:solidFill>
                  <a:schemeClr val="bg1">
                    <a:lumMod val="75000"/>
                  </a:schemeClr>
                </a:solidFill>
                <a:prstDash val="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0" name="타원 6"/>
              <p:cNvSpPr/>
              <p:nvPr/>
            </p:nvSpPr>
            <p:spPr>
              <a:xfrm>
                <a:off x="11630282" y="504298"/>
                <a:ext cx="634423" cy="596662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25000"/>
                      <a:tint val="66000"/>
                      <a:satMod val="160000"/>
                    </a:schemeClr>
                  </a:gs>
                  <a:gs pos="50000">
                    <a:schemeClr val="bg2">
                      <a:lumMod val="25000"/>
                      <a:tint val="44500"/>
                      <a:satMod val="160000"/>
                    </a:schemeClr>
                  </a:gs>
                  <a:gs pos="100000">
                    <a:schemeClr val="bg2">
                      <a:lumMod val="25000"/>
                      <a:tint val="23500"/>
                      <a:satMod val="1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bg1">
                    <a:lumMod val="95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4445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</p:grpSp>
        <p:sp>
          <p:nvSpPr>
            <p:cNvPr id="97" name="Rectangle: Rounded Corners 27">
              <a:extLst>
                <a:ext uri="{FF2B5EF4-FFF2-40B4-BE49-F238E27FC236}">
                  <a16:creationId xmlns:a16="http://schemas.microsoft.com/office/drawing/2014/main" id="{43AC6EAD-BC14-4032-9573-6ECE8C383FD8}"/>
                </a:ext>
              </a:extLst>
            </p:cNvPr>
            <p:cNvSpPr/>
            <p:nvPr/>
          </p:nvSpPr>
          <p:spPr>
            <a:xfrm rot="5400000">
              <a:off x="6180573" y="3440461"/>
              <a:ext cx="475614" cy="5068199"/>
            </a:xfrm>
            <a:prstGeom prst="roundRect">
              <a:avLst>
                <a:gd name="adj" fmla="val 50000"/>
              </a:avLst>
            </a:prstGeom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文本框 973"/>
            <p:cNvSpPr txBox="1"/>
            <p:nvPr/>
          </p:nvSpPr>
          <p:spPr>
            <a:xfrm>
              <a:off x="4279238" y="3235206"/>
              <a:ext cx="4668507" cy="224676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Reconstructive Procedures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b="1" i="1" dirty="0" smtClean="0">
                  <a:solidFill>
                    <a:srgbClr val="ED7D31">
                      <a:lumMod val="60000"/>
                      <a:lumOff val="40000"/>
                    </a:srgbClr>
                  </a:solidFill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Part II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zh-CN" b="1" i="1" dirty="0" smtClean="0">
                <a:solidFill>
                  <a:srgbClr val="ED7D31">
                    <a:lumMod val="60000"/>
                    <a:lumOff val="40000"/>
                  </a:srgbClr>
                </a:solidFill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zh-CN" b="1" i="1" dirty="0">
                <a:solidFill>
                  <a:srgbClr val="ED7D31">
                    <a:lumMod val="60000"/>
                    <a:lumOff val="40000"/>
                  </a:srgbClr>
                </a:solidFill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D7D31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rPr>
                <a:t>Prof. Abdul Rahman Elgallal</a:t>
              </a:r>
              <a:endParaRPr kumimoji="0" lang="zh-CN" alt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5" name="مجموعة 44"/>
            <p:cNvGrpSpPr/>
            <p:nvPr/>
          </p:nvGrpSpPr>
          <p:grpSpPr>
            <a:xfrm>
              <a:off x="8940304" y="141890"/>
              <a:ext cx="546350" cy="6532701"/>
              <a:chOff x="8924530" y="-15766"/>
              <a:chExt cx="553193" cy="6873766"/>
            </a:xfrm>
          </p:grpSpPr>
          <p:grpSp>
            <p:nvGrpSpPr>
              <p:cNvPr id="100" name="مجموعة 99"/>
              <p:cNvGrpSpPr/>
              <p:nvPr/>
            </p:nvGrpSpPr>
            <p:grpSpPr>
              <a:xfrm>
                <a:off x="8924530" y="820583"/>
                <a:ext cx="527404" cy="5156858"/>
                <a:chOff x="2230434" y="1024322"/>
                <a:chExt cx="741510" cy="5060630"/>
              </a:xfrm>
            </p:grpSpPr>
            <p:sp>
              <p:nvSpPr>
                <p:cNvPr id="101" name="Oval 1406"/>
                <p:cNvSpPr/>
                <p:nvPr/>
              </p:nvSpPr>
              <p:spPr>
                <a:xfrm>
                  <a:off x="2230434" y="1024322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Oval 1408"/>
                <p:cNvSpPr/>
                <p:nvPr/>
              </p:nvSpPr>
              <p:spPr>
                <a:xfrm>
                  <a:off x="2230434" y="1399407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Oval 1410"/>
                <p:cNvSpPr/>
                <p:nvPr/>
              </p:nvSpPr>
              <p:spPr>
                <a:xfrm>
                  <a:off x="2230434" y="1766932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Oval 1412"/>
                <p:cNvSpPr/>
                <p:nvPr/>
              </p:nvSpPr>
              <p:spPr>
                <a:xfrm>
                  <a:off x="2230434" y="2142017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Oval 1414"/>
                <p:cNvSpPr/>
                <p:nvPr/>
              </p:nvSpPr>
              <p:spPr>
                <a:xfrm>
                  <a:off x="2230434" y="2517102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Oval 1416"/>
                <p:cNvSpPr/>
                <p:nvPr/>
              </p:nvSpPr>
              <p:spPr>
                <a:xfrm>
                  <a:off x="2230434" y="2892187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Oval 1418"/>
                <p:cNvSpPr/>
                <p:nvPr/>
              </p:nvSpPr>
              <p:spPr>
                <a:xfrm>
                  <a:off x="2230434" y="3267273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Oval 1420"/>
                <p:cNvSpPr/>
                <p:nvPr/>
              </p:nvSpPr>
              <p:spPr>
                <a:xfrm>
                  <a:off x="2230434" y="3642359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Oval 1422"/>
                <p:cNvSpPr/>
                <p:nvPr/>
              </p:nvSpPr>
              <p:spPr>
                <a:xfrm>
                  <a:off x="2230434" y="4011394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Oval 1424"/>
                <p:cNvSpPr/>
                <p:nvPr/>
              </p:nvSpPr>
              <p:spPr>
                <a:xfrm>
                  <a:off x="2230434" y="4386480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Oval 1426"/>
                <p:cNvSpPr/>
                <p:nvPr/>
              </p:nvSpPr>
              <p:spPr>
                <a:xfrm>
                  <a:off x="2230434" y="4761566"/>
                  <a:ext cx="179924" cy="205692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Oval 1428"/>
                <p:cNvSpPr/>
                <p:nvPr/>
              </p:nvSpPr>
              <p:spPr>
                <a:xfrm>
                  <a:off x="2230434" y="5136651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Oval 1430"/>
                <p:cNvSpPr/>
                <p:nvPr/>
              </p:nvSpPr>
              <p:spPr>
                <a:xfrm>
                  <a:off x="2230434" y="5510224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Oval 1432"/>
                <p:cNvSpPr/>
                <p:nvPr/>
              </p:nvSpPr>
              <p:spPr>
                <a:xfrm>
                  <a:off x="2230434" y="5885309"/>
                  <a:ext cx="179924" cy="199643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pic>
              <p:nvPicPr>
                <p:cNvPr id="117" name="Picture 1434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271327" y="1057596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18" name="Picture 1435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2271327" y="1428145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19" name="Picture 1436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271327" y="1800205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0" name="Picture 1437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271327" y="2176803"/>
                  <a:ext cx="700617" cy="14065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1" name="Picture 1438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271327" y="254886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2" name="Picture 1439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271327" y="2926973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3" name="Picture 1440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71327" y="3297522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4" name="Picture 1441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271327" y="366958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5" name="Picture 1442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271327" y="4046180"/>
                  <a:ext cx="700617" cy="14065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6" name="Picture 1443"/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271327" y="4418241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7" name="Picture 1444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271327" y="4796353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8" name="Picture 1445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271327" y="5166900"/>
                  <a:ext cx="700617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29" name="Picture 1446"/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71327" y="5545010"/>
                  <a:ext cx="700617" cy="13309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  <p:pic>
              <p:nvPicPr>
                <p:cNvPr id="130" name="Picture 1447"/>
                <p:cNvPicPr>
                  <a:picLocks noChangeAspect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271328" y="5915559"/>
                  <a:ext cx="700616" cy="13914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</p:pic>
          </p:grpSp>
          <p:cxnSp>
            <p:nvCxnSpPr>
              <p:cNvPr id="6" name="رابط مستقيم 5"/>
              <p:cNvCxnSpPr/>
              <p:nvPr/>
            </p:nvCxnSpPr>
            <p:spPr>
              <a:xfrm>
                <a:off x="9475075" y="-15766"/>
                <a:ext cx="2648" cy="6873766"/>
              </a:xfrm>
              <a:prstGeom prst="line">
                <a:avLst/>
              </a:prstGeom>
              <a:ln w="762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Diamond 153">
              <a:extLst>
                <a:ext uri="{FF2B5EF4-FFF2-40B4-BE49-F238E27FC236}">
                  <a16:creationId xmlns:a16="http://schemas.microsoft.com/office/drawing/2014/main" id="{54CB5759-3A08-44D1-9EA1-C9D8819CEC7B}"/>
                </a:ext>
              </a:extLst>
            </p:cNvPr>
            <p:cNvSpPr/>
            <p:nvPr/>
          </p:nvSpPr>
          <p:spPr>
            <a:xfrm>
              <a:off x="8290382" y="5833669"/>
              <a:ext cx="383939" cy="325126"/>
            </a:xfrm>
            <a:prstGeom prst="diamond">
              <a:avLst/>
            </a:prstGeom>
            <a:gradFill>
              <a:gsLst>
                <a:gs pos="0">
                  <a:srgbClr val="9C4F02"/>
                </a:gs>
                <a:gs pos="100000">
                  <a:schemeClr val="accent4">
                    <a:lumMod val="75000"/>
                  </a:schemeClr>
                </a:gs>
              </a:gsLst>
              <a:lin ang="30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58" name="Rectangle 5"/>
          <p:cNvSpPr>
            <a:spLocks noChangeArrowheads="1"/>
          </p:cNvSpPr>
          <p:nvPr/>
        </p:nvSpPr>
        <p:spPr bwMode="auto">
          <a:xfrm>
            <a:off x="8571426" y="3502081"/>
            <a:ext cx="3139600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 dirty="0">
              <a:solidFill>
                <a:srgbClr val="F4B183"/>
              </a:solidFill>
              <a:effectLst>
                <a:outerShdw blurRad="38100" dist="38100" dir="2700000" algn="tl">
                  <a:srgbClr val="000000"/>
                </a:outerShdw>
              </a:effectLst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951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22222E-6 L -0.25 2.22222E-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4" name="صورة 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405591" y="471215"/>
            <a:ext cx="1321089" cy="5970470"/>
          </a:xfrm>
          <a:prstGeom prst="rect">
            <a:avLst/>
          </a:prstGeom>
        </p:spPr>
      </p:pic>
      <p:pic>
        <p:nvPicPr>
          <p:cNvPr id="141" name="صورة 14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0859" y="1199688"/>
            <a:ext cx="4612905" cy="4891709"/>
          </a:xfrm>
          <a:prstGeom prst="roundRect">
            <a:avLst>
              <a:gd name="adj" fmla="val 0"/>
            </a:avLst>
          </a:prstGeom>
          <a:solidFill>
            <a:srgbClr val="F9BDA5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57195"/>
            <a:ext cx="4644126" cy="3425940"/>
            <a:chOff x="6776536" y="2116011"/>
            <a:chExt cx="4863693" cy="3425940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410685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رابط مستقيم 172"/>
            <p:cNvCxnSpPr/>
            <p:nvPr/>
          </p:nvCxnSpPr>
          <p:spPr>
            <a:xfrm>
              <a:off x="6783688" y="554195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48376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38657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160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0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Text Box 2"/>
          <p:cNvSpPr txBox="1">
            <a:spLocks noChangeArrowheads="1"/>
          </p:cNvSpPr>
          <p:nvPr/>
        </p:nvSpPr>
        <p:spPr bwMode="auto">
          <a:xfrm>
            <a:off x="7162746" y="2583512"/>
            <a:ext cx="4081082" cy="3046988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Incision &amp;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Exision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Suturing and Dressing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Transplantation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Implantation </a:t>
            </a:r>
          </a:p>
        </p:txBody>
      </p:sp>
      <p:sp>
        <p:nvSpPr>
          <p:cNvPr id="183" name="Rectangle 4"/>
          <p:cNvSpPr>
            <a:spLocks noChangeArrowheads="1"/>
          </p:cNvSpPr>
          <p:nvPr/>
        </p:nvSpPr>
        <p:spPr bwMode="auto">
          <a:xfrm>
            <a:off x="6865073" y="2190358"/>
            <a:ext cx="4136517" cy="52322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Basic  simple techniques </a:t>
            </a:r>
          </a:p>
        </p:txBody>
      </p:sp>
      <p:grpSp>
        <p:nvGrpSpPr>
          <p:cNvPr id="151" name="组合 77"/>
          <p:cNvGrpSpPr/>
          <p:nvPr/>
        </p:nvGrpSpPr>
        <p:grpSpPr>
          <a:xfrm rot="6520424">
            <a:off x="9708128" y="517370"/>
            <a:ext cx="2038377" cy="1431975"/>
            <a:chOff x="3249391" y="4564697"/>
            <a:chExt cx="2024946" cy="1422280"/>
          </a:xfrm>
        </p:grpSpPr>
        <p:sp>
          <p:nvSpPr>
            <p:cNvPr id="152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3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4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5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</a:ln>
            <a:effectLst/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6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7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8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صورة 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98158" y="457745"/>
            <a:ext cx="4886088" cy="5972032"/>
          </a:xfrm>
          <a:prstGeom prst="rect">
            <a:avLst/>
          </a:prstGeom>
        </p:spPr>
      </p:pic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3" name="مجموعة 2"/>
          <p:cNvGrpSpPr/>
          <p:nvPr/>
        </p:nvGrpSpPr>
        <p:grpSpPr>
          <a:xfrm>
            <a:off x="3978903" y="2883113"/>
            <a:ext cx="1490809" cy="1439061"/>
            <a:chOff x="3978903" y="2883113"/>
            <a:chExt cx="1490809" cy="1439061"/>
          </a:xfrm>
        </p:grpSpPr>
        <p:grpSp>
          <p:nvGrpSpPr>
            <p:cNvPr id="10" name="مجموعة 9"/>
            <p:cNvGrpSpPr/>
            <p:nvPr/>
          </p:nvGrpSpPr>
          <p:grpSpPr>
            <a:xfrm>
              <a:off x="3978903" y="2883113"/>
              <a:ext cx="1490809" cy="1411387"/>
              <a:chOff x="3533302" y="2920170"/>
              <a:chExt cx="2095500" cy="2217024"/>
            </a:xfrm>
          </p:grpSpPr>
          <p:grpSp>
            <p:nvGrpSpPr>
              <p:cNvPr id="115" name="مجموعة 114"/>
              <p:cNvGrpSpPr/>
              <p:nvPr/>
            </p:nvGrpSpPr>
            <p:grpSpPr>
              <a:xfrm>
                <a:off x="3533302" y="2920170"/>
                <a:ext cx="2095500" cy="2095501"/>
                <a:chOff x="1861086" y="2089204"/>
                <a:chExt cx="2095500" cy="2095501"/>
              </a:xfrm>
            </p:grpSpPr>
            <p:pic>
              <p:nvPicPr>
                <p:cNvPr id="116" name="Picture 4" descr="ID# 22862 - Businessman Walk Hold Out Hand - PowerPoint Animation"/>
                <p:cNvPicPr>
                  <a:picLocks noChangeAspect="1" noChangeArrowheads="1" noCrop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61086" y="2089204"/>
                  <a:ext cx="2095500" cy="209550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7" name="مستطيل 116"/>
                <p:cNvSpPr/>
                <p:nvPr/>
              </p:nvSpPr>
              <p:spPr>
                <a:xfrm>
                  <a:off x="2248499" y="3837481"/>
                  <a:ext cx="1420425" cy="34722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" name="صورة 6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78527" y="4681211"/>
                <a:ext cx="1062744" cy="455983"/>
              </a:xfrm>
              <a:prstGeom prst="rect">
                <a:avLst/>
              </a:prstGeom>
            </p:spPr>
          </p:pic>
        </p:grpSp>
        <p:sp>
          <p:nvSpPr>
            <p:cNvPr id="2" name="مستطيل 1"/>
            <p:cNvSpPr/>
            <p:nvPr/>
          </p:nvSpPr>
          <p:spPr>
            <a:xfrm>
              <a:off x="4249761" y="3954275"/>
              <a:ext cx="785348" cy="3678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04" name="صورة 103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454275" y="2898989"/>
            <a:ext cx="480628" cy="1505402"/>
          </a:xfrm>
          <a:prstGeom prst="rect">
            <a:avLst/>
          </a:prstGeom>
        </p:spPr>
      </p:pic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1" name="صورة 110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2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29092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nodeType="afterEffect">
                                  <p:stCondLst>
                                    <p:cond delay="9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51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415374" y="604612"/>
            <a:ext cx="5248519" cy="5678298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1" name="صورة 13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9BDA5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141" name="Text Box 2"/>
          <p:cNvSpPr txBox="1">
            <a:spLocks noChangeArrowheads="1"/>
          </p:cNvSpPr>
          <p:nvPr/>
        </p:nvSpPr>
        <p:spPr bwMode="auto">
          <a:xfrm>
            <a:off x="7671137" y="2239925"/>
            <a:ext cx="3372658" cy="378565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Skin &amp; dermal grafts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Skin flaps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Bone 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Cartilage 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Tendon &amp; fascial 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Vascular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venous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Nerve 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Fat graft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95295"/>
            <a:ext cx="4644126" cy="3330690"/>
            <a:chOff x="6776536" y="2154111"/>
            <a:chExt cx="4863693" cy="3330690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63060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رابط مستقيم 172"/>
            <p:cNvCxnSpPr/>
            <p:nvPr/>
          </p:nvCxnSpPr>
          <p:spPr>
            <a:xfrm>
              <a:off x="6783688" y="548480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40946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1389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53327" y="459308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72377" y="50693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رابط مستقيم 143"/>
          <p:cNvCxnSpPr/>
          <p:nvPr/>
        </p:nvCxnSpPr>
        <p:spPr>
          <a:xfrm>
            <a:off x="6891427" y="59837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4" name="صورة 10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101" y="604611"/>
            <a:ext cx="4791981" cy="5676114"/>
          </a:xfrm>
          <a:prstGeom prst="rect">
            <a:avLst/>
          </a:prstGeom>
        </p:spPr>
      </p:pic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02" name="صورة 10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440731" y="2892477"/>
            <a:ext cx="478896" cy="1499978"/>
          </a:xfrm>
          <a:prstGeom prst="rect">
            <a:avLst/>
          </a:prstGeom>
        </p:spPr>
      </p:pic>
      <p:pic>
        <p:nvPicPr>
          <p:cNvPr id="2" name="صورة 1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901053" y="2926995"/>
            <a:ext cx="648907" cy="1398385"/>
          </a:xfrm>
          <a:prstGeom prst="rect">
            <a:avLst/>
          </a:prstGeom>
        </p:spPr>
      </p:pic>
      <p:pic>
        <p:nvPicPr>
          <p:cNvPr id="112" name="صورة 111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830782" y="2843649"/>
            <a:ext cx="1063219" cy="1539874"/>
          </a:xfrm>
          <a:prstGeom prst="rect">
            <a:avLst/>
          </a:prstGeom>
        </p:spPr>
      </p:pic>
      <p:grpSp>
        <p:nvGrpSpPr>
          <p:cNvPr id="4" name="مجموعة 3"/>
          <p:cNvGrpSpPr/>
          <p:nvPr/>
        </p:nvGrpSpPr>
        <p:grpSpPr>
          <a:xfrm>
            <a:off x="3709061" y="2777845"/>
            <a:ext cx="1871833" cy="1815236"/>
            <a:chOff x="2349185" y="2586784"/>
            <a:chExt cx="1591830" cy="1577700"/>
          </a:xfrm>
        </p:grpSpPr>
        <p:grpSp>
          <p:nvGrpSpPr>
            <p:cNvPr id="123" name="مجموعة 122"/>
            <p:cNvGrpSpPr/>
            <p:nvPr/>
          </p:nvGrpSpPr>
          <p:grpSpPr>
            <a:xfrm>
              <a:off x="2365882" y="2595412"/>
              <a:ext cx="1575133" cy="1569072"/>
              <a:chOff x="3434708" y="2796163"/>
              <a:chExt cx="2208884" cy="2311969"/>
            </a:xfrm>
          </p:grpSpPr>
          <p:grpSp>
            <p:nvGrpSpPr>
              <p:cNvPr id="124" name="مجموعة 123"/>
              <p:cNvGrpSpPr/>
              <p:nvPr/>
            </p:nvGrpSpPr>
            <p:grpSpPr>
              <a:xfrm>
                <a:off x="3548092" y="2904397"/>
                <a:ext cx="2095500" cy="2095501"/>
                <a:chOff x="7857915" y="84566"/>
                <a:chExt cx="2095500" cy="2095501"/>
              </a:xfrm>
            </p:grpSpPr>
            <p:grpSp>
              <p:nvGrpSpPr>
                <p:cNvPr id="126" name="مجموعة 125"/>
                <p:cNvGrpSpPr/>
                <p:nvPr/>
              </p:nvGrpSpPr>
              <p:grpSpPr>
                <a:xfrm>
                  <a:off x="7857915" y="84566"/>
                  <a:ext cx="2095500" cy="2095501"/>
                  <a:chOff x="6779618" y="293303"/>
                  <a:chExt cx="2095500" cy="2095501"/>
                </a:xfrm>
              </p:grpSpPr>
              <p:pic>
                <p:nvPicPr>
                  <p:cNvPr id="128" name="Picture 4" descr="ID# 21369 - Brad Tablet Presenting Side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79618" y="293303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29" name="مستطيل 128"/>
                  <p:cNvSpPr/>
                  <p:nvPr/>
                </p:nvSpPr>
                <p:spPr>
                  <a:xfrm>
                    <a:off x="7787296" y="1783889"/>
                    <a:ext cx="862029" cy="48846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مستطيل 129"/>
                  <p:cNvSpPr/>
                  <p:nvPr/>
                </p:nvSpPr>
                <p:spPr>
                  <a:xfrm>
                    <a:off x="7020432" y="1949488"/>
                    <a:ext cx="398754" cy="4261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7" name="مستطيل 126"/>
                <p:cNvSpPr/>
                <p:nvPr/>
              </p:nvSpPr>
              <p:spPr>
                <a:xfrm flipH="1">
                  <a:off x="8655565" y="1703054"/>
                  <a:ext cx="52333" cy="40872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25" name="صورة 124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34708" y="2796163"/>
                <a:ext cx="652592" cy="2311969"/>
              </a:xfrm>
              <a:prstGeom prst="rect">
                <a:avLst/>
              </a:prstGeom>
            </p:spPr>
          </p:pic>
        </p:grpSp>
        <p:sp>
          <p:nvSpPr>
            <p:cNvPr id="3" name="مستطيل 2"/>
            <p:cNvSpPr/>
            <p:nvPr/>
          </p:nvSpPr>
          <p:spPr>
            <a:xfrm>
              <a:off x="2349185" y="2586784"/>
              <a:ext cx="469979" cy="15776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4" name="صورة 113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4232925" y="2813825"/>
            <a:ext cx="957194" cy="1684960"/>
          </a:xfrm>
          <a:prstGeom prst="rect">
            <a:avLst/>
          </a:prstGeom>
        </p:spPr>
      </p:pic>
      <p:pic>
        <p:nvPicPr>
          <p:cNvPr id="115" name="صورة 114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1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8472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Parallelogram 4">
            <a:extLst>
              <a:ext uri="{FF2B5EF4-FFF2-40B4-BE49-F238E27FC236}">
                <a16:creationId xmlns:a16="http://schemas.microsoft.com/office/drawing/2014/main" id="{DFBD65B8-026F-4184-8E68-56A76670A854}"/>
              </a:ext>
            </a:extLst>
          </p:cNvPr>
          <p:cNvSpPr/>
          <p:nvPr/>
        </p:nvSpPr>
        <p:spPr>
          <a:xfrm>
            <a:off x="807786" y="5788649"/>
            <a:ext cx="4740528" cy="342627"/>
          </a:xfrm>
          <a:prstGeom prst="parallelogram">
            <a:avLst>
              <a:gd name="adj" fmla="val 58761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093594" y="5883382"/>
            <a:ext cx="162584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3" name="مربع نص 252"/>
          <p:cNvSpPr txBox="1"/>
          <p:nvPr/>
        </p:nvSpPr>
        <p:spPr>
          <a:xfrm>
            <a:off x="4331608" y="5804127"/>
            <a:ext cx="97475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Deformity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73989" y="1792606"/>
            <a:ext cx="4770473" cy="3505058"/>
          </a:xfrm>
          <a:prstGeom prst="roundRect">
            <a:avLst>
              <a:gd name="adj" fmla="val 0"/>
            </a:avLst>
          </a:prstGeom>
          <a:solidFill>
            <a:srgbClr val="F9BDA5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69" name="Object 14"/>
          <p:cNvGraphicFramePr>
            <a:graphicFrameLocks noChangeAspect="1"/>
          </p:cNvGraphicFramePr>
          <p:nvPr>
            <p:extLst/>
          </p:nvPr>
        </p:nvGraphicFramePr>
        <p:xfrm>
          <a:off x="6752182" y="3942536"/>
          <a:ext cx="2150737" cy="221901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0" name="Bitmap Image" r:id="rId20" imgW="3285714" imgH="3390476" progId="Paint.Picture">
                  <p:embed/>
                </p:oleObj>
              </mc:Choice>
              <mc:Fallback>
                <p:oleObj name="Bitmap Image" r:id="rId20" imgW="3285714" imgH="3390476" progId="Paint.Picture">
                  <p:embed/>
                  <p:pic>
                    <p:nvPicPr>
                      <p:cNvPr id="169" name="Object 14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52182" y="3942536"/>
                        <a:ext cx="2150737" cy="2219014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0" name="Object 10"/>
          <p:cNvGraphicFramePr>
            <a:graphicFrameLocks noChangeAspect="1"/>
          </p:cNvGraphicFramePr>
          <p:nvPr>
            <p:extLst/>
          </p:nvPr>
        </p:nvGraphicFramePr>
        <p:xfrm>
          <a:off x="9237255" y="1484487"/>
          <a:ext cx="2136266" cy="22984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1" name="Bitmap Image" r:id="rId22" imgW="2723810" imgH="3153215" progId="Paint.Picture">
                  <p:embed/>
                </p:oleObj>
              </mc:Choice>
              <mc:Fallback>
                <p:oleObj name="Bitmap Image" r:id="rId22" imgW="2723810" imgH="3153215" progId="Paint.Picture">
                  <p:embed/>
                  <p:pic>
                    <p:nvPicPr>
                      <p:cNvPr id="170" name="Object 10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37255" y="1484487"/>
                        <a:ext cx="2136266" cy="2298423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" name="Object 8"/>
          <p:cNvGraphicFramePr>
            <a:graphicFrameLocks noChangeAspect="1"/>
          </p:cNvGraphicFramePr>
          <p:nvPr>
            <p:extLst/>
          </p:nvPr>
        </p:nvGraphicFramePr>
        <p:xfrm>
          <a:off x="6752183" y="1484487"/>
          <a:ext cx="2129546" cy="21964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2" name="Bitmap Image" r:id="rId24" imgW="3115110" imgH="3180952" progId="Paint.Picture">
                  <p:embed/>
                </p:oleObj>
              </mc:Choice>
              <mc:Fallback>
                <p:oleObj name="Bitmap Image" r:id="rId24" imgW="3115110" imgH="3180952" progId="Paint.Picture">
                  <p:embed/>
                  <p:pic>
                    <p:nvPicPr>
                      <p:cNvPr id="171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52183" y="1484487"/>
                        <a:ext cx="2129546" cy="2196497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2" name="Object 18"/>
          <p:cNvGraphicFramePr>
            <a:graphicFrameLocks noChangeAspect="1"/>
          </p:cNvGraphicFramePr>
          <p:nvPr>
            <p:extLst/>
          </p:nvPr>
        </p:nvGraphicFramePr>
        <p:xfrm>
          <a:off x="9073221" y="3994031"/>
          <a:ext cx="2481966" cy="218180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3" name="Bitmap Image" r:id="rId26" imgW="3610479" imgH="2991268" progId="Paint.Picture">
                  <p:embed/>
                </p:oleObj>
              </mc:Choice>
              <mc:Fallback>
                <p:oleObj name="Bitmap Image" r:id="rId26" imgW="3610479" imgH="2991268" progId="Paint.Picture">
                  <p:embed/>
                  <p:pic>
                    <p:nvPicPr>
                      <p:cNvPr id="172" name="Object 18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73221" y="3994031"/>
                        <a:ext cx="2481966" cy="218180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1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282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0805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" grpId="0" animBg="1"/>
      <p:bldP spid="244" grpId="0"/>
      <p:bldP spid="253" grpId="0"/>
      <p:bldP spid="162" grpId="0" animBg="1"/>
      <p:bldP spid="163" grpId="0" animBg="1"/>
      <p:bldP spid="168" grpId="0" animBg="1"/>
      <p:bldP spid="168" grpId="1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96993"/>
            <a:ext cx="5384068" cy="5685917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6" name="صورة 14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9BDA5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95295"/>
            <a:ext cx="4644126" cy="3330690"/>
            <a:chOff x="6776536" y="2154111"/>
            <a:chExt cx="4863693" cy="3330690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63060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رابط مستقيم 172"/>
            <p:cNvCxnSpPr/>
            <p:nvPr/>
          </p:nvCxnSpPr>
          <p:spPr>
            <a:xfrm>
              <a:off x="6783688" y="548480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40946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1389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53327" y="459308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72377" y="50693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رابط مستقيم 143"/>
          <p:cNvCxnSpPr/>
          <p:nvPr/>
        </p:nvCxnSpPr>
        <p:spPr>
          <a:xfrm>
            <a:off x="6891427" y="59837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Text Box 2"/>
          <p:cNvSpPr txBox="1">
            <a:spLocks noChangeArrowheads="1"/>
          </p:cNvSpPr>
          <p:nvPr/>
        </p:nvSpPr>
        <p:spPr bwMode="auto">
          <a:xfrm>
            <a:off x="7671137" y="2239925"/>
            <a:ext cx="3372658" cy="378565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Skin &amp; dermal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 flaps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Bone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Cartilage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Tendon &amp; fascial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Vascular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venous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Nerve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Fat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</a:t>
            </a:r>
          </a:p>
        </p:txBody>
      </p:sp>
      <p:sp>
        <p:nvSpPr>
          <p:cNvPr id="101" name="Text Box 2"/>
          <p:cNvSpPr txBox="1">
            <a:spLocks noChangeArrowheads="1"/>
          </p:cNvSpPr>
          <p:nvPr/>
        </p:nvSpPr>
        <p:spPr bwMode="auto">
          <a:xfrm>
            <a:off x="7668967" y="2248976"/>
            <a:ext cx="3372658" cy="967957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Skin &amp; dermal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1" name="صورة 9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45702" y="589431"/>
            <a:ext cx="4884467" cy="5678299"/>
          </a:xfrm>
          <a:prstGeom prst="rect">
            <a:avLst/>
          </a:prstGeom>
        </p:spPr>
      </p:pic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6" name="صورة 115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232925" y="2813825"/>
            <a:ext cx="957194" cy="1684960"/>
          </a:xfrm>
          <a:prstGeom prst="rect">
            <a:avLst/>
          </a:prstGeom>
        </p:spPr>
      </p:pic>
      <p:pic>
        <p:nvPicPr>
          <p:cNvPr id="94" name="صورة 93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3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7679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6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7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مستطيل مستدير الزوايا 119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1" name="رابط مستقيم 120"/>
              <p:cNvCxnSpPr>
                <a:stCxn id="116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1" name="صورة 15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95295"/>
            <a:ext cx="4642175" cy="3330690"/>
            <a:chOff x="6776536" y="2154111"/>
            <a:chExt cx="4861650" cy="3330690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516300"/>
              <a:ext cx="4729518" cy="5115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رابط مستقيم 172"/>
            <p:cNvCxnSpPr/>
            <p:nvPr/>
          </p:nvCxnSpPr>
          <p:spPr>
            <a:xfrm>
              <a:off x="6783688" y="548480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 flipV="1">
              <a:off x="6779453" y="3989444"/>
              <a:ext cx="4729364" cy="10003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 flipV="1">
              <a:off x="6776536" y="3055180"/>
              <a:ext cx="4732281" cy="7546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723085" cy="12783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15227" y="4593081"/>
            <a:ext cx="4534910" cy="1122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15227" y="5069331"/>
            <a:ext cx="4534910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رابط مستقيم 143"/>
          <p:cNvCxnSpPr/>
          <p:nvPr/>
        </p:nvCxnSpPr>
        <p:spPr>
          <a:xfrm>
            <a:off x="6891427" y="59837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3" name="مستطيل 2"/>
          <p:cNvSpPr/>
          <p:nvPr/>
        </p:nvSpPr>
        <p:spPr>
          <a:xfrm>
            <a:off x="6897813" y="2361711"/>
            <a:ext cx="843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Rectangle 2"/>
          <p:cNvSpPr>
            <a:spLocks noChangeArrowheads="1"/>
          </p:cNvSpPr>
          <p:nvPr/>
        </p:nvSpPr>
        <p:spPr bwMode="auto">
          <a:xfrm>
            <a:off x="6969018" y="2574012"/>
            <a:ext cx="4573946" cy="3624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Graft</a:t>
            </a:r>
            <a:r>
              <a:rPr kumimoji="0" lang="el-GR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part of one or more tissues, detached from the donor site of the body, separating it from its blood supply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l-GR" sz="9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transferred free to its recipient site and its metabolism at the beginning 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relying on various biological mechanisms according to the transferred tissue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0" name="组合 77"/>
          <p:cNvGrpSpPr/>
          <p:nvPr/>
        </p:nvGrpSpPr>
        <p:grpSpPr>
          <a:xfrm rot="6491489">
            <a:off x="9767877" y="635503"/>
            <a:ext cx="2038377" cy="1431975"/>
            <a:chOff x="3249391" y="4564697"/>
            <a:chExt cx="2024946" cy="1422280"/>
          </a:xfrm>
        </p:grpSpPr>
        <p:sp>
          <p:nvSpPr>
            <p:cNvPr id="91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F7F701">
                <a:alpha val="100000"/>
              </a:srgbClr>
            </a:solidFill>
            <a:ln w="9525">
              <a:solidFill>
                <a:srgbClr val="FF0000"/>
              </a:solidFill>
            </a:ln>
            <a:effectLst/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5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02921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78630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125" name="صورة 12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95233" y="585215"/>
            <a:ext cx="4886088" cy="5697695"/>
          </a:xfrm>
          <a:prstGeom prst="rect">
            <a:avLst/>
          </a:prstGeom>
        </p:spPr>
      </p:pic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cxnSp>
        <p:nvCxnSpPr>
          <p:cNvPr id="161" name="رابط مستقيم 16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0" name="صورة 10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262176" y="2782210"/>
            <a:ext cx="974790" cy="1693102"/>
          </a:xfrm>
          <a:prstGeom prst="rect">
            <a:avLst/>
          </a:prstGeom>
        </p:spPr>
      </p:pic>
      <p:grpSp>
        <p:nvGrpSpPr>
          <p:cNvPr id="4" name="مجموعة 3"/>
          <p:cNvGrpSpPr/>
          <p:nvPr/>
        </p:nvGrpSpPr>
        <p:grpSpPr>
          <a:xfrm>
            <a:off x="3526852" y="2690654"/>
            <a:ext cx="1992052" cy="1911482"/>
            <a:chOff x="2946219" y="2716918"/>
            <a:chExt cx="1992052" cy="1911482"/>
          </a:xfrm>
        </p:grpSpPr>
        <p:grpSp>
          <p:nvGrpSpPr>
            <p:cNvPr id="132" name="مجموعة 131"/>
            <p:cNvGrpSpPr/>
            <p:nvPr/>
          </p:nvGrpSpPr>
          <p:grpSpPr>
            <a:xfrm>
              <a:off x="3003196" y="2743098"/>
              <a:ext cx="1935075" cy="1885302"/>
              <a:chOff x="2987981" y="2827442"/>
              <a:chExt cx="2181866" cy="2311969"/>
            </a:xfrm>
          </p:grpSpPr>
          <p:grpSp>
            <p:nvGrpSpPr>
              <p:cNvPr id="138" name="مجموعة 137"/>
              <p:cNvGrpSpPr/>
              <p:nvPr/>
            </p:nvGrpSpPr>
            <p:grpSpPr>
              <a:xfrm>
                <a:off x="3074347" y="2892052"/>
                <a:ext cx="2095500" cy="2095501"/>
                <a:chOff x="2331489" y="69483"/>
                <a:chExt cx="2095500" cy="2095501"/>
              </a:xfrm>
            </p:grpSpPr>
            <p:grpSp>
              <p:nvGrpSpPr>
                <p:cNvPr id="145" name="مجموعة 144"/>
                <p:cNvGrpSpPr/>
                <p:nvPr/>
              </p:nvGrpSpPr>
              <p:grpSpPr>
                <a:xfrm>
                  <a:off x="2331489" y="69483"/>
                  <a:ext cx="2095500" cy="2095501"/>
                  <a:chOff x="2326917" y="144599"/>
                  <a:chExt cx="2095500" cy="2095501"/>
                </a:xfrm>
              </p:grpSpPr>
              <p:pic>
                <p:nvPicPr>
                  <p:cNvPr id="147" name="Picture 4" descr="ID# 21372 - Brad Working On Tablet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326917" y="144599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49" name="مستطيل 148"/>
                  <p:cNvSpPr/>
                  <p:nvPr/>
                </p:nvSpPr>
                <p:spPr>
                  <a:xfrm>
                    <a:off x="3586030" y="1679064"/>
                    <a:ext cx="725215" cy="47841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مستطيل 149"/>
                  <p:cNvSpPr/>
                  <p:nvPr/>
                </p:nvSpPr>
                <p:spPr>
                  <a:xfrm>
                    <a:off x="2577740" y="1859004"/>
                    <a:ext cx="542738" cy="2128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6" name="مستطيل 145"/>
                <p:cNvSpPr/>
                <p:nvPr/>
              </p:nvSpPr>
              <p:spPr>
                <a:xfrm>
                  <a:off x="3523764" y="1595306"/>
                  <a:ext cx="313384" cy="2934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1" name="صورة 140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7981" y="2827442"/>
                <a:ext cx="777842" cy="2311969"/>
              </a:xfrm>
              <a:prstGeom prst="rect">
                <a:avLst/>
              </a:prstGeom>
            </p:spPr>
          </p:pic>
        </p:grpSp>
        <p:sp>
          <p:nvSpPr>
            <p:cNvPr id="2" name="مستطيل 1"/>
            <p:cNvSpPr/>
            <p:nvPr/>
          </p:nvSpPr>
          <p:spPr>
            <a:xfrm>
              <a:off x="2946219" y="2716918"/>
              <a:ext cx="748052" cy="1895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2" name="صورة 12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2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77620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4" name="مجموعة 3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95" name="مجموعة 94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96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7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8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9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00" name="مستطيل مستدير الزوايا 99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03" name="رابط مستقيم 102"/>
              <p:cNvCxnSpPr>
                <a:stCxn id="96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8" name="صورة 147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grpSp>
        <p:nvGrpSpPr>
          <p:cNvPr id="2" name="مجموعة 1"/>
          <p:cNvGrpSpPr/>
          <p:nvPr/>
        </p:nvGrpSpPr>
        <p:grpSpPr>
          <a:xfrm>
            <a:off x="6831492" y="2195295"/>
            <a:ext cx="4695281" cy="3788436"/>
            <a:chOff x="6831492" y="2195295"/>
            <a:chExt cx="4695281" cy="3788436"/>
          </a:xfrm>
        </p:grpSpPr>
        <p:grpSp>
          <p:nvGrpSpPr>
            <p:cNvPr id="171" name="مجموعة 170"/>
            <p:cNvGrpSpPr/>
            <p:nvPr/>
          </p:nvGrpSpPr>
          <p:grpSpPr>
            <a:xfrm>
              <a:off x="6831492" y="2195295"/>
              <a:ext cx="4644126" cy="2073936"/>
              <a:chOff x="6776536" y="2154111"/>
              <a:chExt cx="4863693" cy="2073936"/>
            </a:xfrm>
          </p:grpSpPr>
          <p:cxnSp>
            <p:nvCxnSpPr>
              <p:cNvPr id="175" name="رابط مستقيم 174"/>
              <p:cNvCxnSpPr/>
              <p:nvPr/>
            </p:nvCxnSpPr>
            <p:spPr>
              <a:xfrm>
                <a:off x="6779453" y="4228047"/>
                <a:ext cx="4854498" cy="0"/>
              </a:xfrm>
              <a:prstGeom prst="line">
                <a:avLst/>
              </a:prstGeom>
              <a:ln w="9525">
                <a:solidFill>
                  <a:srgbClr val="FD50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رابط مستقيم 176"/>
              <p:cNvCxnSpPr/>
              <p:nvPr/>
            </p:nvCxnSpPr>
            <p:spPr>
              <a:xfrm>
                <a:off x="6777321" y="2680220"/>
                <a:ext cx="4854498" cy="0"/>
              </a:xfrm>
              <a:prstGeom prst="line">
                <a:avLst/>
              </a:prstGeom>
              <a:ln w="9525">
                <a:solidFill>
                  <a:srgbClr val="FD50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رابط مستقيم 177"/>
              <p:cNvCxnSpPr/>
              <p:nvPr/>
            </p:nvCxnSpPr>
            <p:spPr>
              <a:xfrm>
                <a:off x="6776536" y="3310376"/>
                <a:ext cx="4854498" cy="0"/>
              </a:xfrm>
              <a:prstGeom prst="line">
                <a:avLst/>
              </a:prstGeom>
              <a:ln w="9525">
                <a:solidFill>
                  <a:srgbClr val="FD50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رابط مستقيم 179"/>
              <p:cNvCxnSpPr/>
              <p:nvPr/>
            </p:nvCxnSpPr>
            <p:spPr>
              <a:xfrm>
                <a:off x="6785731" y="2154111"/>
                <a:ext cx="4854498" cy="0"/>
              </a:xfrm>
              <a:prstGeom prst="line">
                <a:avLst/>
              </a:prstGeom>
              <a:ln w="9525">
                <a:solidFill>
                  <a:srgbClr val="FD50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3" name="رابط مستقيم 142"/>
            <p:cNvCxnSpPr/>
            <p:nvPr/>
          </p:nvCxnSpPr>
          <p:spPr>
            <a:xfrm>
              <a:off x="6872377" y="5145531"/>
              <a:ext cx="4635346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رابط مستقيم 143"/>
            <p:cNvCxnSpPr/>
            <p:nvPr/>
          </p:nvCxnSpPr>
          <p:spPr>
            <a:xfrm>
              <a:off x="6891427" y="5983731"/>
              <a:ext cx="4635346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مستطيل 2"/>
          <p:cNvSpPr/>
          <p:nvPr/>
        </p:nvSpPr>
        <p:spPr>
          <a:xfrm>
            <a:off x="6897813" y="2361711"/>
            <a:ext cx="843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1" name="Rectangle 2"/>
          <p:cNvSpPr>
            <a:spLocks noChangeArrowheads="1"/>
          </p:cNvSpPr>
          <p:nvPr/>
        </p:nvSpPr>
        <p:spPr bwMode="auto">
          <a:xfrm>
            <a:off x="6834151" y="2658755"/>
            <a:ext cx="4559369" cy="309315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Autograft</a:t>
            </a:r>
            <a:r>
              <a:rPr kumimoji="0" lang="el-GR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endParaRPr kumimoji="0" lang="en-US" sz="18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Derives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the same person or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creature</a:t>
            </a:r>
          </a:p>
          <a:p>
            <a:pPr marL="5143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Allograft :</a:t>
            </a:r>
          </a:p>
          <a:p>
            <a:pPr marL="2286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Derives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the another person or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creature but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same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species</a:t>
            </a:r>
          </a:p>
          <a:p>
            <a:pPr marL="5143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l-GR" sz="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Isograft</a:t>
            </a:r>
            <a:r>
              <a:rPr kumimoji="0" lang="el-GR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2286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Derives from a person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 creature of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same species immunologically identical</a:t>
            </a:r>
          </a:p>
          <a:p>
            <a:pPr marL="2286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Xenograft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2286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Derives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creature of  different  species.</a:t>
            </a:r>
            <a:endParaRPr kumimoji="0" lang="el-GR" sz="1800" b="1" i="1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149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02921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78630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104" name="صورة 10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66813" y="611845"/>
            <a:ext cx="4910939" cy="5678299"/>
          </a:xfrm>
          <a:prstGeom prst="rect">
            <a:avLst/>
          </a:prstGeom>
        </p:spPr>
      </p:pic>
      <p:sp>
        <p:nvSpPr>
          <p:cNvPr id="89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8" name="رابط مستقيم 87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02" name="صورة 10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112057" y="2745631"/>
            <a:ext cx="970692" cy="1713769"/>
          </a:xfrm>
          <a:prstGeom prst="rect">
            <a:avLst/>
          </a:prstGeom>
        </p:spPr>
      </p:pic>
      <p:grpSp>
        <p:nvGrpSpPr>
          <p:cNvPr id="6" name="مجموعة 5"/>
          <p:cNvGrpSpPr/>
          <p:nvPr/>
        </p:nvGrpSpPr>
        <p:grpSpPr>
          <a:xfrm>
            <a:off x="3557241" y="2669815"/>
            <a:ext cx="2004453" cy="1847509"/>
            <a:chOff x="3116764" y="2730061"/>
            <a:chExt cx="2251584" cy="2362669"/>
          </a:xfrm>
        </p:grpSpPr>
        <p:grpSp>
          <p:nvGrpSpPr>
            <p:cNvPr id="130" name="مجموعة 129"/>
            <p:cNvGrpSpPr/>
            <p:nvPr/>
          </p:nvGrpSpPr>
          <p:grpSpPr>
            <a:xfrm>
              <a:off x="3159464" y="2758062"/>
              <a:ext cx="2208884" cy="2311969"/>
              <a:chOff x="3434708" y="2796162"/>
              <a:chExt cx="2208884" cy="2311969"/>
            </a:xfrm>
          </p:grpSpPr>
          <p:grpSp>
            <p:nvGrpSpPr>
              <p:cNvPr id="131" name="مجموعة 130"/>
              <p:cNvGrpSpPr/>
              <p:nvPr/>
            </p:nvGrpSpPr>
            <p:grpSpPr>
              <a:xfrm>
                <a:off x="3548092" y="2904397"/>
                <a:ext cx="2095500" cy="2095501"/>
                <a:chOff x="7857915" y="84566"/>
                <a:chExt cx="2095500" cy="2095501"/>
              </a:xfrm>
            </p:grpSpPr>
            <p:grpSp>
              <p:nvGrpSpPr>
                <p:cNvPr id="138" name="مجموعة 137"/>
                <p:cNvGrpSpPr/>
                <p:nvPr/>
              </p:nvGrpSpPr>
              <p:grpSpPr>
                <a:xfrm>
                  <a:off x="7857915" y="84566"/>
                  <a:ext cx="2095500" cy="2095501"/>
                  <a:chOff x="6779618" y="293303"/>
                  <a:chExt cx="2095500" cy="2095501"/>
                </a:xfrm>
              </p:grpSpPr>
              <p:pic>
                <p:nvPicPr>
                  <p:cNvPr id="145" name="Picture 4" descr="ID# 21369 - Brad Tablet Presenting Side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79618" y="293303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46" name="مستطيل 145"/>
                  <p:cNvSpPr/>
                  <p:nvPr/>
                </p:nvSpPr>
                <p:spPr>
                  <a:xfrm>
                    <a:off x="7787296" y="1783889"/>
                    <a:ext cx="862029" cy="48846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مستطيل 146"/>
                  <p:cNvSpPr/>
                  <p:nvPr/>
                </p:nvSpPr>
                <p:spPr>
                  <a:xfrm>
                    <a:off x="7020432" y="1949488"/>
                    <a:ext cx="398754" cy="4261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" name="مستطيل 141"/>
                <p:cNvSpPr/>
                <p:nvPr/>
              </p:nvSpPr>
              <p:spPr>
                <a:xfrm flipH="1">
                  <a:off x="8655565" y="1703054"/>
                  <a:ext cx="52333" cy="40872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2" name="صورة 131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34708" y="2796162"/>
                <a:ext cx="652592" cy="2311969"/>
              </a:xfrm>
              <a:prstGeom prst="rect">
                <a:avLst/>
              </a:prstGeom>
            </p:spPr>
          </p:pic>
        </p:grpSp>
        <p:sp>
          <p:nvSpPr>
            <p:cNvPr id="5" name="مستطيل 4"/>
            <p:cNvSpPr/>
            <p:nvPr/>
          </p:nvSpPr>
          <p:spPr>
            <a:xfrm>
              <a:off x="3116764" y="2730061"/>
              <a:ext cx="687133" cy="23626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1" name="صورة 11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0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691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7" name="مجموعة 116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118" name="مجموعة 117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20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3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4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5" name="مستطيل مستدير الزوايا 124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6" name="رابط مستقيم 125"/>
              <p:cNvCxnSpPr>
                <a:stCxn id="120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1" name="صورة 16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95295"/>
            <a:ext cx="4644126" cy="3330690"/>
            <a:chOff x="6776536" y="2154111"/>
            <a:chExt cx="4863693" cy="3330690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63060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رابط مستقيم 172"/>
            <p:cNvCxnSpPr/>
            <p:nvPr/>
          </p:nvCxnSpPr>
          <p:spPr>
            <a:xfrm>
              <a:off x="6783688" y="548480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40946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1389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53327" y="459308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72377" y="50693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رابط مستقيم 143"/>
          <p:cNvCxnSpPr/>
          <p:nvPr/>
        </p:nvCxnSpPr>
        <p:spPr>
          <a:xfrm>
            <a:off x="6891427" y="5983731"/>
            <a:ext cx="463534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مستطيل 2"/>
          <p:cNvSpPr/>
          <p:nvPr/>
        </p:nvSpPr>
        <p:spPr>
          <a:xfrm>
            <a:off x="6897813" y="2361711"/>
            <a:ext cx="843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1" name="Rectangle 11"/>
          <p:cNvSpPr>
            <a:spLocks noChangeArrowheads="1"/>
          </p:cNvSpPr>
          <p:nvPr/>
        </p:nvSpPr>
        <p:spPr bwMode="auto">
          <a:xfrm>
            <a:off x="6948870" y="2847403"/>
            <a:ext cx="3429465" cy="40011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Vascularisation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Skin Grafts</a:t>
            </a:r>
          </a:p>
        </p:txBody>
      </p:sp>
      <p:sp>
        <p:nvSpPr>
          <p:cNvPr id="147" name="Rectangle 2"/>
          <p:cNvSpPr>
            <a:spLocks noChangeArrowheads="1"/>
          </p:cNvSpPr>
          <p:nvPr/>
        </p:nvSpPr>
        <p:spPr bwMode="auto">
          <a:xfrm>
            <a:off x="7101583" y="3381083"/>
            <a:ext cx="1081270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US" sz="1800" b="1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Stage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AutoShape 3"/>
          <p:cNvSpPr>
            <a:spLocks noChangeArrowheads="1"/>
          </p:cNvSpPr>
          <p:nvPr/>
        </p:nvSpPr>
        <p:spPr bwMode="auto">
          <a:xfrm>
            <a:off x="8124058" y="3500738"/>
            <a:ext cx="663178" cy="158348"/>
          </a:xfrm>
          <a:prstGeom prst="rightArrow">
            <a:avLst>
              <a:gd name="adj1" fmla="val 50000"/>
              <a:gd name="adj2" fmla="val 160714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1" name="Rectangle 4"/>
          <p:cNvSpPr>
            <a:spLocks noChangeArrowheads="1"/>
          </p:cNvSpPr>
          <p:nvPr/>
        </p:nvSpPr>
        <p:spPr bwMode="auto">
          <a:xfrm>
            <a:off x="8834698" y="3346924"/>
            <a:ext cx="2619694" cy="6161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Plasmatic circulation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US" sz="1600" b="1" i="1" u="none" strike="noStrike" kern="1200" cap="none" spc="0" normalizeH="0" baseline="3000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 48 hours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l-GR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Rectangle 5"/>
          <p:cNvSpPr>
            <a:spLocks noChangeArrowheads="1"/>
          </p:cNvSpPr>
          <p:nvPr/>
        </p:nvSpPr>
        <p:spPr bwMode="auto">
          <a:xfrm>
            <a:off x="7082533" y="4295483"/>
            <a:ext cx="1112807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en-US" sz="1800" b="1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nd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Stage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Rectangle 7"/>
          <p:cNvSpPr>
            <a:spLocks noChangeArrowheads="1"/>
          </p:cNvSpPr>
          <p:nvPr/>
        </p:nvSpPr>
        <p:spPr bwMode="auto">
          <a:xfrm>
            <a:off x="8037101" y="4301290"/>
            <a:ext cx="3432376" cy="6469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Inosculation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connection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graft 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host vessels”</a:t>
            </a:r>
            <a:endParaRPr kumimoji="0" lang="el-GR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Rectangle 8"/>
          <p:cNvSpPr>
            <a:spLocks noChangeArrowheads="1"/>
          </p:cNvSpPr>
          <p:nvPr/>
        </p:nvSpPr>
        <p:spPr bwMode="auto">
          <a:xfrm>
            <a:off x="7124530" y="5227782"/>
            <a:ext cx="1042525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r>
              <a:rPr kumimoji="0" lang="en-US" sz="1800" b="1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rd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Stage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7" name="Rectangle 10"/>
          <p:cNvSpPr>
            <a:spLocks noChangeArrowheads="1"/>
          </p:cNvSpPr>
          <p:nvPr/>
        </p:nvSpPr>
        <p:spPr bwMode="auto">
          <a:xfrm>
            <a:off x="8361943" y="5249288"/>
            <a:ext cx="2724311" cy="6161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Penetration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”Complete revascularization“</a:t>
            </a:r>
            <a:endParaRPr kumimoji="0" lang="el-GR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AutoShape 3"/>
          <p:cNvSpPr>
            <a:spLocks noChangeArrowheads="1"/>
          </p:cNvSpPr>
          <p:nvPr/>
        </p:nvSpPr>
        <p:spPr bwMode="auto">
          <a:xfrm>
            <a:off x="8124058" y="4397573"/>
            <a:ext cx="663178" cy="158348"/>
          </a:xfrm>
          <a:prstGeom prst="rightArrow">
            <a:avLst>
              <a:gd name="adj1" fmla="val 50000"/>
              <a:gd name="adj2" fmla="val 160714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4" name="AutoShape 3"/>
          <p:cNvSpPr>
            <a:spLocks noChangeArrowheads="1"/>
          </p:cNvSpPr>
          <p:nvPr/>
        </p:nvSpPr>
        <p:spPr bwMode="auto">
          <a:xfrm>
            <a:off x="8113167" y="5327152"/>
            <a:ext cx="663178" cy="158348"/>
          </a:xfrm>
          <a:prstGeom prst="rightArrow">
            <a:avLst>
              <a:gd name="adj1" fmla="val 50000"/>
              <a:gd name="adj2" fmla="val 160714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16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02921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78630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182" name="صورة 18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73206" y="604611"/>
            <a:ext cx="4870345" cy="5678299"/>
          </a:xfrm>
          <a:prstGeom prst="rect">
            <a:avLst/>
          </a:prstGeom>
        </p:spPr>
      </p:pic>
      <p:sp>
        <p:nvSpPr>
          <p:cNvPr id="111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04" name="رابط مستقيم 103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14" name="صورة 113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122619" y="2756964"/>
            <a:ext cx="931780" cy="1645070"/>
          </a:xfrm>
          <a:prstGeom prst="rect">
            <a:avLst/>
          </a:prstGeom>
        </p:spPr>
      </p:pic>
      <p:grpSp>
        <p:nvGrpSpPr>
          <p:cNvPr id="150" name="مجموعة 149"/>
          <p:cNvGrpSpPr/>
          <p:nvPr/>
        </p:nvGrpSpPr>
        <p:grpSpPr>
          <a:xfrm>
            <a:off x="3557241" y="2669815"/>
            <a:ext cx="2004453" cy="1847509"/>
            <a:chOff x="3116764" y="2730061"/>
            <a:chExt cx="2251584" cy="2362669"/>
          </a:xfrm>
        </p:grpSpPr>
        <p:grpSp>
          <p:nvGrpSpPr>
            <p:cNvPr id="162" name="مجموعة 161"/>
            <p:cNvGrpSpPr/>
            <p:nvPr/>
          </p:nvGrpSpPr>
          <p:grpSpPr>
            <a:xfrm>
              <a:off x="3159464" y="2758062"/>
              <a:ext cx="2208884" cy="2311969"/>
              <a:chOff x="3434708" y="2796162"/>
              <a:chExt cx="2208884" cy="2311969"/>
            </a:xfrm>
          </p:grpSpPr>
          <p:grpSp>
            <p:nvGrpSpPr>
              <p:cNvPr id="164" name="مجموعة 163"/>
              <p:cNvGrpSpPr/>
              <p:nvPr/>
            </p:nvGrpSpPr>
            <p:grpSpPr>
              <a:xfrm>
                <a:off x="3548092" y="2904397"/>
                <a:ext cx="2095500" cy="2095501"/>
                <a:chOff x="7857915" y="84566"/>
                <a:chExt cx="2095500" cy="2095501"/>
              </a:xfrm>
            </p:grpSpPr>
            <p:grpSp>
              <p:nvGrpSpPr>
                <p:cNvPr id="169" name="مجموعة 168"/>
                <p:cNvGrpSpPr/>
                <p:nvPr/>
              </p:nvGrpSpPr>
              <p:grpSpPr>
                <a:xfrm>
                  <a:off x="7857915" y="84566"/>
                  <a:ext cx="2095500" cy="2095501"/>
                  <a:chOff x="6779618" y="293303"/>
                  <a:chExt cx="2095500" cy="2095501"/>
                </a:xfrm>
              </p:grpSpPr>
              <p:pic>
                <p:nvPicPr>
                  <p:cNvPr id="176" name="Picture 4" descr="ID# 21369 - Brad Tablet Presenting Side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79618" y="293303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79" name="مستطيل 178"/>
                  <p:cNvSpPr/>
                  <p:nvPr/>
                </p:nvSpPr>
                <p:spPr>
                  <a:xfrm>
                    <a:off x="7787296" y="1783889"/>
                    <a:ext cx="862029" cy="48846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مستطيل 180"/>
                  <p:cNvSpPr/>
                  <p:nvPr/>
                </p:nvSpPr>
                <p:spPr>
                  <a:xfrm>
                    <a:off x="7020432" y="1949488"/>
                    <a:ext cx="398754" cy="4261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0" name="مستطيل 169"/>
                <p:cNvSpPr/>
                <p:nvPr/>
              </p:nvSpPr>
              <p:spPr>
                <a:xfrm flipH="1">
                  <a:off x="8655565" y="1703054"/>
                  <a:ext cx="52333" cy="40872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5" name="صورة 164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34708" y="2796162"/>
                <a:ext cx="652592" cy="2311969"/>
              </a:xfrm>
              <a:prstGeom prst="rect">
                <a:avLst/>
              </a:prstGeom>
            </p:spPr>
          </p:pic>
        </p:grpSp>
        <p:sp>
          <p:nvSpPr>
            <p:cNvPr id="163" name="مستطيل 162"/>
            <p:cNvSpPr/>
            <p:nvPr/>
          </p:nvSpPr>
          <p:spPr>
            <a:xfrm>
              <a:off x="3116764" y="2730061"/>
              <a:ext cx="687133" cy="23626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0" name="صورة 10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5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8946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/>
      <p:bldP spid="147" grpId="0"/>
      <p:bldP spid="149" grpId="0" animBg="1"/>
      <p:bldP spid="151" grpId="0"/>
      <p:bldP spid="152" grpId="0"/>
      <p:bldP spid="154" grpId="0"/>
      <p:bldP spid="155" grpId="0"/>
      <p:bldP spid="157" grpId="0"/>
      <p:bldP spid="158" grpId="0" animBg="1"/>
      <p:bldP spid="17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86" name="مجموعة 85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87" name="مجموعة 86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89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0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1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3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4" name="مستطيل مستدير الزوايا 93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01" name="رابط مستقيم 100"/>
              <p:cNvCxnSpPr>
                <a:stCxn id="89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0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12313" y="1258085"/>
            <a:ext cx="4761760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333075" y="1665377"/>
            <a:ext cx="3694175" cy="473808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 Transplantation</a:t>
            </a:r>
          </a:p>
        </p:txBody>
      </p:sp>
      <p:sp>
        <p:nvSpPr>
          <p:cNvPr id="3" name="مستطيل 2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141" name="Rectangle 11"/>
          <p:cNvSpPr>
            <a:spLocks noChangeArrowheads="1"/>
          </p:cNvSpPr>
          <p:nvPr/>
        </p:nvSpPr>
        <p:spPr bwMode="auto">
          <a:xfrm>
            <a:off x="7154310" y="2862792"/>
            <a:ext cx="3375791" cy="333664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Vascularisation of Skin Grafts</a:t>
            </a: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812313" y="3261081"/>
            <a:ext cx="4786033" cy="2150008"/>
          </a:xfrm>
          <a:prstGeom prst="rect">
            <a:avLst/>
          </a:prstGeom>
          <a:solidFill>
            <a:srgbClr val="FFFFBD"/>
          </a:solidFill>
          <a:ln>
            <a:solidFill>
              <a:srgbClr val="FF0000"/>
            </a:solidFill>
          </a:ln>
        </p:spPr>
      </p:pic>
      <p:sp>
        <p:nvSpPr>
          <p:cNvPr id="148" name="Text Box 2"/>
          <p:cNvSpPr txBox="1">
            <a:spLocks noChangeArrowheads="1"/>
          </p:cNvSpPr>
          <p:nvPr/>
        </p:nvSpPr>
        <p:spPr bwMode="auto">
          <a:xfrm rot="20984687">
            <a:off x="7290530" y="5299859"/>
            <a:ext cx="1503733" cy="548640"/>
          </a:xfrm>
          <a:prstGeom prst="rect">
            <a:avLst/>
          </a:prstGeom>
          <a:solidFill>
            <a:srgbClr val="FFFFBD">
              <a:alpha val="72157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 rtl="0">
              <a:defRPr sz="1400" b="1" i="1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Anchorage of the graft by fibrin</a:t>
            </a:r>
            <a:endParaRPr kumimoji="0" lang="en-GB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Text Box 3"/>
          <p:cNvSpPr txBox="1">
            <a:spLocks noChangeArrowheads="1"/>
          </p:cNvSpPr>
          <p:nvPr/>
        </p:nvSpPr>
        <p:spPr bwMode="auto">
          <a:xfrm rot="20933052">
            <a:off x="9033962" y="4983997"/>
            <a:ext cx="1160435" cy="497313"/>
          </a:xfrm>
          <a:prstGeom prst="rect">
            <a:avLst/>
          </a:prstGeom>
          <a:solidFill>
            <a:srgbClr val="FFFFBD">
              <a:alpha val="72157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 rtl="0">
              <a:defRPr sz="1400" b="1" i="1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Ingrowth of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capillaries</a:t>
            </a:r>
            <a:endParaRPr kumimoji="0" lang="en-GB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Text Box 4"/>
          <p:cNvSpPr txBox="1">
            <a:spLocks noChangeArrowheads="1"/>
          </p:cNvSpPr>
          <p:nvPr/>
        </p:nvSpPr>
        <p:spPr bwMode="auto">
          <a:xfrm rot="20899777">
            <a:off x="10296698" y="4729732"/>
            <a:ext cx="1213546" cy="683838"/>
          </a:xfrm>
          <a:prstGeom prst="rect">
            <a:avLst/>
          </a:prstGeom>
          <a:solidFill>
            <a:srgbClr val="FFFFBD">
              <a:alpha val="72157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1400"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Conversion of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fibrin into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fibrous tissue</a:t>
            </a:r>
            <a:endParaRPr kumimoji="0" lang="en-GB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Line 6"/>
          <p:cNvSpPr>
            <a:spLocks noChangeShapeType="1"/>
          </p:cNvSpPr>
          <p:nvPr/>
        </p:nvSpPr>
        <p:spPr bwMode="auto">
          <a:xfrm flipV="1">
            <a:off x="10089476" y="5021849"/>
            <a:ext cx="284174" cy="10388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Line 5"/>
          <p:cNvSpPr>
            <a:spLocks noChangeShapeType="1"/>
          </p:cNvSpPr>
          <p:nvPr/>
        </p:nvSpPr>
        <p:spPr bwMode="auto">
          <a:xfrm flipV="1">
            <a:off x="8770042" y="5283461"/>
            <a:ext cx="363839" cy="11045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11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02921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78630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98" name="صورة 9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79789" y="611508"/>
            <a:ext cx="4870345" cy="5678299"/>
          </a:xfrm>
          <a:prstGeom prst="rect">
            <a:avLst/>
          </a:prstGeom>
        </p:spPr>
      </p:pic>
      <p:sp>
        <p:nvSpPr>
          <p:cNvPr id="84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3" name="رابط مستقيم 82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5" name="صورة 94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201492" y="2774593"/>
            <a:ext cx="616135" cy="1633542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7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8473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53" grpId="0" animBg="1"/>
      <p:bldP spid="156" grpId="0" animBg="1"/>
      <p:bldP spid="179" grpId="0" animBg="1"/>
      <p:bldP spid="176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84" name="مجموعة 83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85" name="مجموعة 84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8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1" name="مستطيل مستدير الزوايا 9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93" name="رابط مستقيم 92"/>
              <p:cNvCxnSpPr>
                <a:stCxn id="8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3316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5" name="صورة 11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pic>
        <p:nvPicPr>
          <p:cNvPr id="125" name="صورة 12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16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2762" y="126982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Rectangle 2"/>
          <p:cNvSpPr>
            <a:spLocks noChangeArrowheads="1"/>
          </p:cNvSpPr>
          <p:nvPr/>
        </p:nvSpPr>
        <p:spPr bwMode="auto">
          <a:xfrm>
            <a:off x="7640616" y="5716416"/>
            <a:ext cx="3203383" cy="369974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Thickness of Skin grafts</a:t>
            </a:r>
            <a:endParaRPr kumimoji="0" lang="el-GR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مستطيل 154"/>
          <p:cNvSpPr/>
          <p:nvPr/>
        </p:nvSpPr>
        <p:spPr>
          <a:xfrm>
            <a:off x="7333075" y="1665377"/>
            <a:ext cx="3694175" cy="473808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 Transplantation</a:t>
            </a:r>
          </a:p>
        </p:txBody>
      </p:sp>
      <p:pic>
        <p:nvPicPr>
          <p:cNvPr id="6" name="صورة 5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618733" y="2736772"/>
            <a:ext cx="3655964" cy="2940503"/>
          </a:xfrm>
          <a:prstGeom prst="rect">
            <a:avLst/>
          </a:prstGeom>
          <a:solidFill>
            <a:srgbClr val="FFFFBD"/>
          </a:solidFill>
          <a:ln>
            <a:solidFill>
              <a:srgbClr val="FF0000"/>
            </a:solidFill>
          </a:ln>
        </p:spPr>
      </p:pic>
      <p:sp>
        <p:nvSpPr>
          <p:cNvPr id="8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9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154" name="مستطيل 153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pic>
        <p:nvPicPr>
          <p:cNvPr id="95" name="صورة 9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84856" y="609091"/>
            <a:ext cx="4870345" cy="5678299"/>
          </a:xfrm>
          <a:prstGeom prst="rect">
            <a:avLst/>
          </a:prstGeom>
        </p:spPr>
      </p:pic>
      <p:sp>
        <p:nvSpPr>
          <p:cNvPr id="80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79" name="رابط مستقيم 78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239246" y="2797587"/>
            <a:ext cx="969031" cy="1683101"/>
          </a:xfrm>
          <a:prstGeom prst="rect">
            <a:avLst/>
          </a:prstGeom>
        </p:spPr>
      </p:pic>
      <p:pic>
        <p:nvPicPr>
          <p:cNvPr id="97" name="صورة 96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8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157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78" name="مجموعة 77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79" name="مجموعة 78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81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3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4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5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6" name="مستطيل مستدير الزوايا 85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87" name="رابط مستقيم 86"/>
              <p:cNvCxnSpPr>
                <a:stCxn id="81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3035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95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0809" y="1337077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مستطيل 153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155" name="مستطيل 154"/>
          <p:cNvSpPr/>
          <p:nvPr/>
        </p:nvSpPr>
        <p:spPr>
          <a:xfrm>
            <a:off x="7333075" y="1665377"/>
            <a:ext cx="3694175" cy="473808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 Transplantation</a:t>
            </a:r>
          </a:p>
        </p:txBody>
      </p:sp>
      <p:pic>
        <p:nvPicPr>
          <p:cNvPr id="3" name="صورة 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60488" y="2361711"/>
            <a:ext cx="2791315" cy="3209080"/>
          </a:xfrm>
          <a:prstGeom prst="rect">
            <a:avLst/>
          </a:prstGeom>
          <a:solidFill>
            <a:srgbClr val="FFFFBD"/>
          </a:solidFill>
          <a:ln>
            <a:solidFill>
              <a:srgbClr val="FF0000"/>
            </a:solidFill>
          </a:ln>
        </p:spPr>
      </p:pic>
      <p:pic>
        <p:nvPicPr>
          <p:cNvPr id="5" name="صورة 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5400000">
            <a:off x="6362342" y="3398454"/>
            <a:ext cx="2689932" cy="1688258"/>
          </a:xfrm>
          <a:prstGeom prst="rect">
            <a:avLst/>
          </a:prstGeom>
          <a:solidFill>
            <a:srgbClr val="FFFFBD"/>
          </a:solidFill>
          <a:ln>
            <a:solidFill>
              <a:srgbClr val="FF0000"/>
            </a:solidFill>
          </a:ln>
        </p:spPr>
      </p:pic>
      <p:sp>
        <p:nvSpPr>
          <p:cNvPr id="9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93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98" name="صورة 97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70554" y="604880"/>
            <a:ext cx="4870345" cy="5678299"/>
          </a:xfrm>
          <a:prstGeom prst="rect">
            <a:avLst/>
          </a:prstGeom>
        </p:spPr>
      </p:pic>
      <p:sp>
        <p:nvSpPr>
          <p:cNvPr id="89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8" name="رابط مستقيم 87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6" name="صورة 95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239246" y="2797587"/>
            <a:ext cx="969031" cy="1683101"/>
          </a:xfrm>
          <a:prstGeom prst="rect">
            <a:avLst/>
          </a:prstGeom>
        </p:spPr>
      </p:pic>
      <p:pic>
        <p:nvPicPr>
          <p:cNvPr id="82" name="صورة 8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7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649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78" name="مجموعة 77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80" name="مجموعة 79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83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4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5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6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87" name="مستطيل مستدير الزوايا 86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88" name="رابط مستقيم 87"/>
              <p:cNvCxnSpPr>
                <a:stCxn id="83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4956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9" name="صورة 11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20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8465" y="1387858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مستطيل 153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155" name="مستطيل 154"/>
          <p:cNvSpPr/>
          <p:nvPr/>
        </p:nvSpPr>
        <p:spPr>
          <a:xfrm>
            <a:off x="7333075" y="1665377"/>
            <a:ext cx="3694175" cy="473808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 Transplantation</a:t>
            </a:r>
          </a:p>
        </p:txBody>
      </p:sp>
      <p:pic>
        <p:nvPicPr>
          <p:cNvPr id="4" name="صورة 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544910" y="2137753"/>
            <a:ext cx="2811880" cy="2108910"/>
          </a:xfrm>
          <a:prstGeom prst="rect">
            <a:avLst/>
          </a:prstGeom>
          <a:solidFill>
            <a:srgbClr val="FFFFBD"/>
          </a:solidFill>
          <a:ln>
            <a:solidFill>
              <a:srgbClr val="FFFF00"/>
            </a:solidFill>
          </a:ln>
        </p:spPr>
      </p:pic>
      <p:pic>
        <p:nvPicPr>
          <p:cNvPr id="5" name="صورة 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628565" y="4282950"/>
            <a:ext cx="2945737" cy="1961389"/>
          </a:xfrm>
          <a:prstGeom prst="rect">
            <a:avLst/>
          </a:prstGeom>
          <a:solidFill>
            <a:srgbClr val="FFFFBD"/>
          </a:solidFill>
          <a:ln>
            <a:solidFill>
              <a:srgbClr val="FFFF00"/>
            </a:solidFill>
          </a:ln>
        </p:spPr>
      </p:pic>
      <p:sp>
        <p:nvSpPr>
          <p:cNvPr id="93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9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88841" y="5205168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171118" y="575431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99" name="صورة 9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68873" y="609903"/>
            <a:ext cx="4870345" cy="5678299"/>
          </a:xfrm>
          <a:prstGeom prst="rect">
            <a:avLst/>
          </a:prstGeom>
        </p:spPr>
      </p:pic>
      <p:sp>
        <p:nvSpPr>
          <p:cNvPr id="90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9" name="رابط مستقيم 88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5" name="صورة 9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259438" y="2785843"/>
            <a:ext cx="580499" cy="1683101"/>
          </a:xfrm>
          <a:prstGeom prst="rect">
            <a:avLst/>
          </a:prstGeom>
        </p:spPr>
      </p:pic>
      <p:pic>
        <p:nvPicPr>
          <p:cNvPr id="82" name="صورة 8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6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28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87" name="مجموعة 86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88" name="مجموعة 87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90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1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3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94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01" name="مستطيل مستدير الزوايا 10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02" name="رابط مستقيم 101"/>
              <p:cNvCxnSpPr>
                <a:stCxn id="90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30751"/>
            <a:ext cx="5384068" cy="5647041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10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86300" y="1458406"/>
            <a:ext cx="4787855" cy="476141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مستطيل 153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155" name="مستطيل 154"/>
          <p:cNvSpPr/>
          <p:nvPr/>
        </p:nvSpPr>
        <p:spPr>
          <a:xfrm>
            <a:off x="7333075" y="1665377"/>
            <a:ext cx="3694175" cy="473808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Tissue Transplantation</a:t>
            </a:r>
          </a:p>
        </p:txBody>
      </p:sp>
      <p:pic>
        <p:nvPicPr>
          <p:cNvPr id="8" name="صورة 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1359289">
            <a:off x="9316913" y="4547464"/>
            <a:ext cx="2063232" cy="1356314"/>
          </a:xfrm>
          <a:prstGeom prst="rect">
            <a:avLst/>
          </a:prstGeom>
          <a:solidFill>
            <a:srgbClr val="FFFFBD"/>
          </a:solidFill>
          <a:ln>
            <a:solidFill>
              <a:srgbClr val="FFFF00"/>
            </a:solidFill>
          </a:ln>
        </p:spPr>
      </p:pic>
      <p:pic>
        <p:nvPicPr>
          <p:cNvPr id="2" name="صورة 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9112469" y="2227631"/>
            <a:ext cx="2436594" cy="2092898"/>
          </a:xfrm>
          <a:prstGeom prst="rect">
            <a:avLst/>
          </a:prstGeom>
          <a:solidFill>
            <a:srgbClr val="FFFFBD"/>
          </a:solidFill>
          <a:ln>
            <a:solidFill>
              <a:srgbClr val="FFFF00"/>
            </a:solidFill>
          </a:ln>
        </p:spPr>
      </p:pic>
      <p:pic>
        <p:nvPicPr>
          <p:cNvPr id="4" name="صورة 3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971507" y="4239348"/>
            <a:ext cx="1960048" cy="1753774"/>
          </a:xfrm>
          <a:prstGeom prst="rect">
            <a:avLst/>
          </a:prstGeom>
          <a:solidFill>
            <a:srgbClr val="FFFFBD"/>
          </a:solidFill>
          <a:ln>
            <a:solidFill>
              <a:srgbClr val="FFFF00"/>
            </a:solidFill>
          </a:ln>
        </p:spPr>
      </p:pic>
      <p:pic>
        <p:nvPicPr>
          <p:cNvPr id="12" name="صورة 1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3463" y="2707362"/>
            <a:ext cx="2183452" cy="1393534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</p:pic>
      <p:sp>
        <p:nvSpPr>
          <p:cNvPr id="8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22192" y="5263007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00779" y="5846905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95" name="صورة 9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656687" y="616238"/>
            <a:ext cx="4870345" cy="5678299"/>
          </a:xfrm>
          <a:prstGeom prst="rect">
            <a:avLst/>
          </a:prstGeom>
        </p:spPr>
      </p:pic>
      <p:sp>
        <p:nvSpPr>
          <p:cNvPr id="84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3" name="رابط مستقيم 82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6" name="صورة 95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4259438" y="2785843"/>
            <a:ext cx="580499" cy="1683101"/>
          </a:xfrm>
          <a:prstGeom prst="rect">
            <a:avLst/>
          </a:prstGeom>
        </p:spPr>
      </p:pic>
      <p:pic>
        <p:nvPicPr>
          <p:cNvPr id="98" name="صورة 97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7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2142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5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1" name="مجموعة 110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112" name="مجموعة 111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4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5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6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7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مستطيل مستدير الزوايا 117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19" name="رابط مستقيم 118"/>
              <p:cNvCxnSpPr>
                <a:stCxn id="114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3" name="صورة 15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1487" y="124000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1492" y="2195295"/>
            <a:ext cx="4644126" cy="1940586"/>
            <a:chOff x="6776536" y="2154111"/>
            <a:chExt cx="4863693" cy="1940586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63060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40946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1389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53327" y="4593082"/>
            <a:ext cx="4601065" cy="176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56611" y="5069331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مستطيل 87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89" name="Rectangle 2"/>
          <p:cNvSpPr>
            <a:spLocks noChangeArrowheads="1"/>
          </p:cNvSpPr>
          <p:nvPr/>
        </p:nvSpPr>
        <p:spPr bwMode="auto">
          <a:xfrm>
            <a:off x="6983934" y="2796743"/>
            <a:ext cx="4209584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11125" marR="0" lvl="0" indent="-111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Properties of </a:t>
            </a: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Split Thickness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 Grafts :</a:t>
            </a:r>
          </a:p>
        </p:txBody>
      </p:sp>
      <p:sp>
        <p:nvSpPr>
          <p:cNvPr id="90" name="Rectangle 3"/>
          <p:cNvSpPr>
            <a:spLocks noChangeArrowheads="1"/>
          </p:cNvSpPr>
          <p:nvPr/>
        </p:nvSpPr>
        <p:spPr bwMode="auto">
          <a:xfrm>
            <a:off x="7159973" y="3244967"/>
            <a:ext cx="4382248" cy="1754326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thinner the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graft,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easier its “ take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”, 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more it contracts, the less acceptable its aesthetic appearance, the faster the epithelialization of the donor site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93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125" name="صورة 12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7738" y="611508"/>
            <a:ext cx="4870345" cy="5678299"/>
          </a:xfrm>
          <a:prstGeom prst="rect">
            <a:avLst/>
          </a:prstGeom>
        </p:spPr>
      </p:pic>
      <p:sp>
        <p:nvSpPr>
          <p:cNvPr id="10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01" name="رابط مستقيم 100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7" name="صورة 96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153018" y="2745631"/>
            <a:ext cx="990051" cy="1648912"/>
          </a:xfrm>
          <a:prstGeom prst="rect">
            <a:avLst/>
          </a:prstGeom>
        </p:spPr>
      </p:pic>
      <p:grpSp>
        <p:nvGrpSpPr>
          <p:cNvPr id="98" name="مجموعة 97"/>
          <p:cNvGrpSpPr/>
          <p:nvPr/>
        </p:nvGrpSpPr>
        <p:grpSpPr>
          <a:xfrm>
            <a:off x="3557241" y="2669815"/>
            <a:ext cx="2004453" cy="1847509"/>
            <a:chOff x="3116764" y="2730061"/>
            <a:chExt cx="2251584" cy="2362669"/>
          </a:xfrm>
        </p:grpSpPr>
        <p:grpSp>
          <p:nvGrpSpPr>
            <p:cNvPr id="99" name="مجموعة 98"/>
            <p:cNvGrpSpPr/>
            <p:nvPr/>
          </p:nvGrpSpPr>
          <p:grpSpPr>
            <a:xfrm>
              <a:off x="3159464" y="2758062"/>
              <a:ext cx="2208884" cy="2311969"/>
              <a:chOff x="3434708" y="2796162"/>
              <a:chExt cx="2208884" cy="2311969"/>
            </a:xfrm>
          </p:grpSpPr>
          <p:grpSp>
            <p:nvGrpSpPr>
              <p:cNvPr id="103" name="مجموعة 102"/>
              <p:cNvGrpSpPr/>
              <p:nvPr/>
            </p:nvGrpSpPr>
            <p:grpSpPr>
              <a:xfrm>
                <a:off x="3548092" y="2904397"/>
                <a:ext cx="2095500" cy="2095501"/>
                <a:chOff x="7857915" y="84566"/>
                <a:chExt cx="2095500" cy="2095501"/>
              </a:xfrm>
            </p:grpSpPr>
            <p:grpSp>
              <p:nvGrpSpPr>
                <p:cNvPr id="120" name="مجموعة 119"/>
                <p:cNvGrpSpPr/>
                <p:nvPr/>
              </p:nvGrpSpPr>
              <p:grpSpPr>
                <a:xfrm>
                  <a:off x="7857915" y="84566"/>
                  <a:ext cx="2095500" cy="2095501"/>
                  <a:chOff x="6779618" y="293303"/>
                  <a:chExt cx="2095500" cy="2095501"/>
                </a:xfrm>
              </p:grpSpPr>
              <p:pic>
                <p:nvPicPr>
                  <p:cNvPr id="122" name="Picture 4" descr="ID# 21369 - Brad Tablet Presenting Side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79618" y="293303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23" name="مستطيل 122"/>
                  <p:cNvSpPr/>
                  <p:nvPr/>
                </p:nvSpPr>
                <p:spPr>
                  <a:xfrm>
                    <a:off x="7787296" y="1783889"/>
                    <a:ext cx="862029" cy="48846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مستطيل 123"/>
                  <p:cNvSpPr/>
                  <p:nvPr/>
                </p:nvSpPr>
                <p:spPr>
                  <a:xfrm>
                    <a:off x="7020432" y="1949488"/>
                    <a:ext cx="398754" cy="4261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1" name="مستطيل 120"/>
                <p:cNvSpPr/>
                <p:nvPr/>
              </p:nvSpPr>
              <p:spPr>
                <a:xfrm flipH="1">
                  <a:off x="8655565" y="1703054"/>
                  <a:ext cx="52333" cy="40872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10" name="صورة 109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34708" y="2796162"/>
                <a:ext cx="652592" cy="2311969"/>
              </a:xfrm>
              <a:prstGeom prst="rect">
                <a:avLst/>
              </a:prstGeom>
            </p:spPr>
          </p:pic>
        </p:grpSp>
        <p:sp>
          <p:nvSpPr>
            <p:cNvPr id="100" name="مستطيل 99"/>
            <p:cNvSpPr/>
            <p:nvPr/>
          </p:nvSpPr>
          <p:spPr>
            <a:xfrm>
              <a:off x="3116764" y="2730061"/>
              <a:ext cx="687133" cy="23626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27" name="صورة 126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9320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89" grpId="0"/>
      <p:bldP spid="9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3" name="مجموعة 2"/>
          <p:cNvGrpSpPr/>
          <p:nvPr/>
        </p:nvGrpSpPr>
        <p:grpSpPr>
          <a:xfrm>
            <a:off x="9268165" y="1388646"/>
            <a:ext cx="2323092" cy="2823609"/>
            <a:chOff x="9268165" y="1388646"/>
            <a:chExt cx="2323092" cy="2823609"/>
          </a:xfrm>
        </p:grpSpPr>
        <p:graphicFrame>
          <p:nvGraphicFramePr>
            <p:cNvPr id="164" name="Object 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18830377"/>
                </p:ext>
              </p:extLst>
            </p:nvPr>
          </p:nvGraphicFramePr>
          <p:xfrm>
            <a:off x="9268165" y="1388646"/>
            <a:ext cx="2323092" cy="282360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112" name="Bitmap Image" r:id="rId20" imgW="2847619" imgH="3839111" progId="Paint.Picture">
                    <p:embed/>
                  </p:oleObj>
                </mc:Choice>
                <mc:Fallback>
                  <p:oleObj name="Bitmap Image" r:id="rId20" imgW="2847619" imgH="3839111" progId="Paint.Picture">
                    <p:embed/>
                    <p:pic>
                      <p:nvPicPr>
                        <p:cNvPr id="164" name="Object 3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268165" y="1388646"/>
                          <a:ext cx="2323092" cy="2823609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" name="مستطيل 1"/>
            <p:cNvSpPr/>
            <p:nvPr/>
          </p:nvSpPr>
          <p:spPr>
            <a:xfrm>
              <a:off x="9771797" y="2479543"/>
              <a:ext cx="1501514" cy="37104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مجموعة 3"/>
          <p:cNvGrpSpPr/>
          <p:nvPr/>
        </p:nvGrpSpPr>
        <p:grpSpPr>
          <a:xfrm>
            <a:off x="6804603" y="4282329"/>
            <a:ext cx="2531796" cy="2049891"/>
            <a:chOff x="6804603" y="4282329"/>
            <a:chExt cx="2531796" cy="2049891"/>
          </a:xfrm>
        </p:grpSpPr>
        <p:graphicFrame>
          <p:nvGraphicFramePr>
            <p:cNvPr id="167" name="Object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85140690"/>
                </p:ext>
              </p:extLst>
            </p:nvPr>
          </p:nvGraphicFramePr>
          <p:xfrm>
            <a:off x="6804603" y="4282329"/>
            <a:ext cx="2531796" cy="204989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113" name="Bitmap Image" r:id="rId22" imgW="4458322" imgH="3610479" progId="Paint.Picture">
                    <p:embed/>
                  </p:oleObj>
                </mc:Choice>
                <mc:Fallback>
                  <p:oleObj name="Bitmap Image" r:id="rId22" imgW="4458322" imgH="3610479" progId="Paint.Picture">
                    <p:embed/>
                    <p:pic>
                      <p:nvPicPr>
                        <p:cNvPr id="167" name="Object 5"/>
                        <p:cNvPicPr>
                          <a:picLocks noGrp="1"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804603" y="4282329"/>
                          <a:ext cx="2531796" cy="2049891"/>
                        </a:xfrm>
                        <a:prstGeom prst="rect">
                          <a:avLst/>
                        </a:prstGeom>
                        <a:noFill/>
                        <a:ln>
                          <a:solidFill>
                            <a:srgbClr val="FF0000"/>
                          </a:solidFill>
                        </a:ln>
                        <a:effec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1" name="مستطيل 100"/>
            <p:cNvSpPr/>
            <p:nvPr/>
          </p:nvSpPr>
          <p:spPr>
            <a:xfrm>
              <a:off x="7991781" y="4990214"/>
              <a:ext cx="1344618" cy="635604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4053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5" name="مجموعة 124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126" name="مجموعة 125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28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9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0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1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8" name="مستطيل مستدير الزوايا 137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41" name="رابط مستقيم 140"/>
              <p:cNvCxnSpPr>
                <a:stCxn id="128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7" name="صورة 14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grpSp>
        <p:nvGrpSpPr>
          <p:cNvPr id="171" name="مجموعة 170"/>
          <p:cNvGrpSpPr/>
          <p:nvPr/>
        </p:nvGrpSpPr>
        <p:grpSpPr>
          <a:xfrm>
            <a:off x="6831492" y="2195295"/>
            <a:ext cx="4644126" cy="1735628"/>
            <a:chOff x="6776536" y="2154111"/>
            <a:chExt cx="4863693" cy="1735628"/>
          </a:xfrm>
        </p:grpSpPr>
        <p:cxnSp>
          <p:nvCxnSpPr>
            <p:cNvPr id="172" name="رابط مستقيم 171"/>
            <p:cNvCxnSpPr/>
            <p:nvPr/>
          </p:nvCxnSpPr>
          <p:spPr>
            <a:xfrm>
              <a:off x="6779299" y="353600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رابط مستقيم 174"/>
            <p:cNvCxnSpPr/>
            <p:nvPr/>
          </p:nvCxnSpPr>
          <p:spPr>
            <a:xfrm>
              <a:off x="6779453" y="388973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6802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رابط مستقيم 177"/>
            <p:cNvCxnSpPr/>
            <p:nvPr/>
          </p:nvCxnSpPr>
          <p:spPr>
            <a:xfrm>
              <a:off x="6776536" y="313892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2" name="رابط مستقيم 141"/>
          <p:cNvCxnSpPr/>
          <p:nvPr/>
        </p:nvCxnSpPr>
        <p:spPr>
          <a:xfrm>
            <a:off x="6853327" y="4325060"/>
            <a:ext cx="4601065" cy="176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رابط مستقيم 142"/>
          <p:cNvCxnSpPr/>
          <p:nvPr/>
        </p:nvCxnSpPr>
        <p:spPr>
          <a:xfrm>
            <a:off x="6856611" y="5069331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رابط مستقيم 111"/>
          <p:cNvCxnSpPr/>
          <p:nvPr/>
        </p:nvCxnSpPr>
        <p:spPr>
          <a:xfrm>
            <a:off x="6867117" y="5710470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3634" y="1142952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8" name="مستطيل 87"/>
          <p:cNvSpPr/>
          <p:nvPr/>
        </p:nvSpPr>
        <p:spPr>
          <a:xfrm>
            <a:off x="6929072" y="2361711"/>
            <a:ext cx="875409" cy="345651"/>
          </a:xfrm>
          <a:prstGeom prst="rect">
            <a:avLst/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Grafts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39229" y="2778463"/>
            <a:ext cx="429820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11125" marR="0" lvl="0" indent="-111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Properties of </a:t>
            </a: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Full Thickness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 Grafts :</a:t>
            </a:r>
          </a:p>
        </p:txBody>
      </p:sp>
      <p:sp>
        <p:nvSpPr>
          <p:cNvPr id="111" name="Rectangle 2"/>
          <p:cNvSpPr>
            <a:spLocks noChangeArrowheads="1"/>
          </p:cNvSpPr>
          <p:nvPr/>
        </p:nvSpPr>
        <p:spPr bwMode="auto">
          <a:xfrm>
            <a:off x="7031231" y="3045347"/>
            <a:ext cx="4560694" cy="27090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Maintain its texture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It does not contract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(Minimum Contracture)</a:t>
            </a:r>
            <a:endParaRPr kumimoji="0" lang="el-GR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 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Donor sites are limited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Take” is difficult when applied on not well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vascularized recipient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areas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endParaRPr kumimoji="0" lang="el-GR" sz="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4163" marR="0" lvl="0" indent="-2841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90538" algn="l"/>
              </a:tabLst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Requires optimal conditions to “take”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successfully.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sp>
        <p:nvSpPr>
          <p:cNvPr id="123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pic>
        <p:nvPicPr>
          <p:cNvPr id="122" name="صورة 12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6687" y="611508"/>
            <a:ext cx="4870345" cy="5678299"/>
          </a:xfrm>
          <a:prstGeom prst="rect">
            <a:avLst/>
          </a:prstGeom>
        </p:spPr>
      </p:pic>
      <p:sp>
        <p:nvSpPr>
          <p:cNvPr id="119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18" name="رابط مستقيم 117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pSp>
        <p:nvGrpSpPr>
          <p:cNvPr id="97" name="مجموعة 96"/>
          <p:cNvGrpSpPr/>
          <p:nvPr/>
        </p:nvGrpSpPr>
        <p:grpSpPr>
          <a:xfrm>
            <a:off x="3526852" y="2690654"/>
            <a:ext cx="1992052" cy="1911482"/>
            <a:chOff x="2946219" y="2716918"/>
            <a:chExt cx="1992052" cy="1911482"/>
          </a:xfrm>
        </p:grpSpPr>
        <p:grpSp>
          <p:nvGrpSpPr>
            <p:cNvPr id="102" name="مجموعة 101"/>
            <p:cNvGrpSpPr/>
            <p:nvPr/>
          </p:nvGrpSpPr>
          <p:grpSpPr>
            <a:xfrm>
              <a:off x="3003196" y="2743098"/>
              <a:ext cx="1935075" cy="1885302"/>
              <a:chOff x="2987981" y="2827442"/>
              <a:chExt cx="2181866" cy="2311969"/>
            </a:xfrm>
          </p:grpSpPr>
          <p:grpSp>
            <p:nvGrpSpPr>
              <p:cNvPr id="104" name="مجموعة 103"/>
              <p:cNvGrpSpPr/>
              <p:nvPr/>
            </p:nvGrpSpPr>
            <p:grpSpPr>
              <a:xfrm>
                <a:off x="3074347" y="2892052"/>
                <a:ext cx="2095500" cy="2095501"/>
                <a:chOff x="2331489" y="69483"/>
                <a:chExt cx="2095500" cy="2095501"/>
              </a:xfrm>
            </p:grpSpPr>
            <p:grpSp>
              <p:nvGrpSpPr>
                <p:cNvPr id="113" name="مجموعة 112"/>
                <p:cNvGrpSpPr/>
                <p:nvPr/>
              </p:nvGrpSpPr>
              <p:grpSpPr>
                <a:xfrm>
                  <a:off x="2331489" y="69483"/>
                  <a:ext cx="2095500" cy="2095501"/>
                  <a:chOff x="2326917" y="144599"/>
                  <a:chExt cx="2095500" cy="2095501"/>
                </a:xfrm>
              </p:grpSpPr>
              <p:pic>
                <p:nvPicPr>
                  <p:cNvPr id="115" name="Picture 4" descr="ID# 21372 - Brad Working On Tablet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326917" y="144599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16" name="مستطيل 115"/>
                  <p:cNvSpPr/>
                  <p:nvPr/>
                </p:nvSpPr>
                <p:spPr>
                  <a:xfrm>
                    <a:off x="3586030" y="1679064"/>
                    <a:ext cx="725215" cy="47841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" name="مستطيل 116"/>
                  <p:cNvSpPr/>
                  <p:nvPr/>
                </p:nvSpPr>
                <p:spPr>
                  <a:xfrm>
                    <a:off x="2577740" y="1859004"/>
                    <a:ext cx="542738" cy="2128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4" name="مستطيل 113"/>
                <p:cNvSpPr/>
                <p:nvPr/>
              </p:nvSpPr>
              <p:spPr>
                <a:xfrm>
                  <a:off x="3523764" y="1595306"/>
                  <a:ext cx="313384" cy="2934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10" name="صورة 109"/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87981" y="2827442"/>
                <a:ext cx="777842" cy="2311969"/>
              </a:xfrm>
              <a:prstGeom prst="rect">
                <a:avLst/>
              </a:prstGeom>
            </p:spPr>
          </p:pic>
        </p:grpSp>
        <p:sp>
          <p:nvSpPr>
            <p:cNvPr id="103" name="مستطيل 102"/>
            <p:cNvSpPr/>
            <p:nvPr/>
          </p:nvSpPr>
          <p:spPr>
            <a:xfrm>
              <a:off x="2946219" y="2716918"/>
              <a:ext cx="748052" cy="1895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9" name="صورة 14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00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4411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94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385938" y="739775"/>
            <a:ext cx="681620" cy="4743310"/>
            <a:chOff x="11385938" y="739775"/>
            <a:chExt cx="681620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6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7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مستطيل مستدير الزوايا 119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1" name="رابط مستقيم 120"/>
              <p:cNvCxnSpPr>
                <a:stCxn id="116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2451"/>
            <p:cNvSpPr/>
            <p:nvPr/>
          </p:nvSpPr>
          <p:spPr>
            <a:xfrm>
              <a:off x="11385938" y="739775"/>
              <a:ext cx="484188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3" name="صورة 15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62124" y="1237441"/>
            <a:ext cx="4612905" cy="4891709"/>
          </a:xfrm>
          <a:prstGeom prst="roundRect">
            <a:avLst>
              <a:gd name="adj" fmla="val 0"/>
            </a:avLst>
          </a:prstGeom>
          <a:solidFill>
            <a:srgbClr val="FFFFBD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12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1086419"/>
            <a:ext cx="4861129" cy="64008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1609500"/>
            <a:chOff x="6777321" y="2154111"/>
            <a:chExt cx="4862908" cy="1609500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7636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4659415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رابط مستقيم 111"/>
          <p:cNvCxnSpPr/>
          <p:nvPr/>
        </p:nvCxnSpPr>
        <p:spPr>
          <a:xfrm>
            <a:off x="6867117" y="5883896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3"/>
          <p:cNvSpPr>
            <a:spLocks noChangeArrowheads="1"/>
          </p:cNvSpPr>
          <p:nvPr/>
        </p:nvSpPr>
        <p:spPr bwMode="auto">
          <a:xfrm>
            <a:off x="6790301" y="2245199"/>
            <a:ext cx="45440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111125" marR="0" lvl="0" indent="-111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Roles &amp; benefits of Skin Allografts :</a:t>
            </a:r>
          </a:p>
        </p:txBody>
      </p:sp>
      <p:sp>
        <p:nvSpPr>
          <p:cNvPr id="1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93" name="Rectangle 2"/>
          <p:cNvSpPr>
            <a:spLocks noChangeArrowheads="1"/>
          </p:cNvSpPr>
          <p:nvPr/>
        </p:nvSpPr>
        <p:spPr bwMode="auto">
          <a:xfrm>
            <a:off x="6772019" y="2605309"/>
            <a:ext cx="4593879" cy="336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9BD5"/>
              </a:buClr>
              <a:buSzPct val="135000"/>
              <a:buFont typeface="Wingdings" pitchFamily="2" charset="2"/>
              <a:buChar char="F"/>
              <a:tabLst/>
              <a:defRPr/>
            </a:pP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Metabolic</a:t>
            </a:r>
            <a:endParaRPr kumimoji="0" lang="el-GR" sz="1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Reduces water evaporation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Reduces caloric needs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Reduces electrolyte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protein losses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9BD5"/>
              </a:buClr>
              <a:buSzPct val="135000"/>
              <a:buFont typeface="Wingdings" pitchFamily="2" charset="2"/>
              <a:buChar char="F"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Biological</a:t>
            </a:r>
            <a:endParaRPr kumimoji="0" lang="el-GR" sz="1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Reduces the possibility of contamination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Reduces colonization 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9BD5"/>
              </a:buClr>
              <a:buSzPct val="135000"/>
              <a:buFont typeface="Wingdings" pitchFamily="2" charset="2"/>
              <a:buChar char="F"/>
              <a:tabLst/>
              <a:defRPr/>
            </a:pP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Healing</a:t>
            </a:r>
            <a:endParaRPr kumimoji="0" lang="el-GR" sz="1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Accelerates healing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1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Diminishes contraction</a:t>
            </a:r>
            <a:r>
              <a:rPr kumimoji="0" lang="el-GR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improves scar quality.</a:t>
            </a:r>
            <a:endParaRPr kumimoji="0" lang="el-GR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صورة 9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46744" y="604610"/>
            <a:ext cx="4870345" cy="5678299"/>
          </a:xfrm>
          <a:prstGeom prst="rect">
            <a:avLst/>
          </a:prstGeom>
        </p:spPr>
      </p:pic>
      <p:sp>
        <p:nvSpPr>
          <p:cNvPr id="124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23" name="رابط مستقيم 122"/>
          <p:cNvCxnSpPr/>
          <p:nvPr/>
        </p:nvCxnSpPr>
        <p:spPr>
          <a:xfrm>
            <a:off x="818572" y="833728"/>
            <a:ext cx="4635346" cy="0"/>
          </a:xfrm>
          <a:prstGeom prst="line">
            <a:avLst/>
          </a:prstGeom>
          <a:ln w="95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00" name="صورة 9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111911" y="2819817"/>
            <a:ext cx="607281" cy="1515413"/>
          </a:xfrm>
          <a:prstGeom prst="rect">
            <a:avLst/>
          </a:prstGeom>
        </p:spPr>
      </p:pic>
      <p:grpSp>
        <p:nvGrpSpPr>
          <p:cNvPr id="95" name="مجموعة 94"/>
          <p:cNvGrpSpPr/>
          <p:nvPr/>
        </p:nvGrpSpPr>
        <p:grpSpPr>
          <a:xfrm>
            <a:off x="3557241" y="2669815"/>
            <a:ext cx="2004453" cy="1847509"/>
            <a:chOff x="3116764" y="2730061"/>
            <a:chExt cx="2251584" cy="2362669"/>
          </a:xfrm>
        </p:grpSpPr>
        <p:grpSp>
          <p:nvGrpSpPr>
            <p:cNvPr id="96" name="مجموعة 95"/>
            <p:cNvGrpSpPr/>
            <p:nvPr/>
          </p:nvGrpSpPr>
          <p:grpSpPr>
            <a:xfrm>
              <a:off x="3159464" y="2758062"/>
              <a:ext cx="2208884" cy="2311969"/>
              <a:chOff x="3434708" y="2796162"/>
              <a:chExt cx="2208884" cy="2311969"/>
            </a:xfrm>
          </p:grpSpPr>
          <p:grpSp>
            <p:nvGrpSpPr>
              <p:cNvPr id="98" name="مجموعة 97"/>
              <p:cNvGrpSpPr/>
              <p:nvPr/>
            </p:nvGrpSpPr>
            <p:grpSpPr>
              <a:xfrm>
                <a:off x="3548092" y="2904397"/>
                <a:ext cx="2095500" cy="2095501"/>
                <a:chOff x="7857915" y="84566"/>
                <a:chExt cx="2095500" cy="2095501"/>
              </a:xfrm>
            </p:grpSpPr>
            <p:grpSp>
              <p:nvGrpSpPr>
                <p:cNvPr id="101" name="مجموعة 100"/>
                <p:cNvGrpSpPr/>
                <p:nvPr/>
              </p:nvGrpSpPr>
              <p:grpSpPr>
                <a:xfrm>
                  <a:off x="7857915" y="84566"/>
                  <a:ext cx="2095500" cy="2095501"/>
                  <a:chOff x="6779618" y="293303"/>
                  <a:chExt cx="2095500" cy="2095501"/>
                </a:xfrm>
              </p:grpSpPr>
              <p:pic>
                <p:nvPicPr>
                  <p:cNvPr id="103" name="Picture 4" descr="ID# 21369 - Brad Tablet Presenting Side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79618" y="293303"/>
                    <a:ext cx="2095500" cy="209550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04" name="مستطيل 103"/>
                  <p:cNvSpPr/>
                  <p:nvPr/>
                </p:nvSpPr>
                <p:spPr>
                  <a:xfrm>
                    <a:off x="7787296" y="1783889"/>
                    <a:ext cx="862029" cy="48846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" name="مستطيل 109"/>
                  <p:cNvSpPr/>
                  <p:nvPr/>
                </p:nvSpPr>
                <p:spPr>
                  <a:xfrm>
                    <a:off x="7020432" y="1949488"/>
                    <a:ext cx="398754" cy="4261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مستطيل 101"/>
                <p:cNvSpPr/>
                <p:nvPr/>
              </p:nvSpPr>
              <p:spPr>
                <a:xfrm flipH="1">
                  <a:off x="8655565" y="1703054"/>
                  <a:ext cx="52333" cy="40872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99" name="صورة 98"/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34708" y="2796162"/>
                <a:ext cx="652592" cy="2311969"/>
              </a:xfrm>
              <a:prstGeom prst="rect">
                <a:avLst/>
              </a:prstGeom>
            </p:spPr>
          </p:pic>
        </p:grpSp>
        <p:sp>
          <p:nvSpPr>
            <p:cNvPr id="97" name="مستطيل 96"/>
            <p:cNvSpPr/>
            <p:nvPr/>
          </p:nvSpPr>
          <p:spPr>
            <a:xfrm>
              <a:off x="3116764" y="2730061"/>
              <a:ext cx="687133" cy="23626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74" name="صورة 173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11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155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90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5" name="مجموعة 124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26" name="مجموعة 125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cxnSp>
            <p:nvCxnSpPr>
              <p:cNvPr id="142" name="رابط مستقيم 141"/>
              <p:cNvCxnSpPr>
                <a:stCxn id="129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0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1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38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41" name="مستطيل مستدير الزوايا 14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7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8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99999"/>
            <a:ext cx="5384068" cy="5682911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9" name="صورة 10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89046" y="1279206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0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852738"/>
            <a:chOff x="6777321" y="2154111"/>
            <a:chExt cx="4862908" cy="852738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0684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3492761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رابط مستقيم 111"/>
          <p:cNvCxnSpPr/>
          <p:nvPr/>
        </p:nvCxnSpPr>
        <p:spPr>
          <a:xfrm flipV="1">
            <a:off x="6856611" y="392754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رابط مستقيم 93"/>
          <p:cNvCxnSpPr/>
          <p:nvPr/>
        </p:nvCxnSpPr>
        <p:spPr>
          <a:xfrm flipV="1">
            <a:off x="6861860" y="4894482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Rectangle 3"/>
          <p:cNvSpPr>
            <a:spLocks noChangeArrowheads="1"/>
          </p:cNvSpPr>
          <p:nvPr/>
        </p:nvSpPr>
        <p:spPr bwMode="auto">
          <a:xfrm>
            <a:off x="6931572" y="2697134"/>
            <a:ext cx="15055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 anchor="ctr">
            <a:spAutoFit/>
          </a:bodyPr>
          <a:lstStyle>
            <a:lvl1pPr defTabSz="7620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 defTabSz="7620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 defTabSz="7620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 defTabSz="7620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 defTabSz="7620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defTabSz="762000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defTabSz="762000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defTabSz="762000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defTabSz="762000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Definition :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Rectangle 2"/>
          <p:cNvSpPr>
            <a:spLocks noChangeArrowheads="1"/>
          </p:cNvSpPr>
          <p:nvPr/>
        </p:nvSpPr>
        <p:spPr bwMode="auto">
          <a:xfrm>
            <a:off x="7051471" y="3162385"/>
            <a:ext cx="4377296" cy="1837426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Composite tissue transfer to close a defect.</a:t>
            </a:r>
          </a:p>
          <a:p>
            <a:pPr marL="0" marR="0" lvl="0" indent="0" algn="l" defTabSz="914400" rtl="0" eaLnBrk="1" fontAlgn="auto" latinLnBrk="0" hangingPunct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Nowadays it means anything from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basic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pedicled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 to a complex microvascualr free composite tissue transfer.</a:t>
            </a:r>
          </a:p>
        </p:txBody>
      </p:sp>
      <p:grpSp>
        <p:nvGrpSpPr>
          <p:cNvPr id="116" name="组合 77"/>
          <p:cNvGrpSpPr/>
          <p:nvPr/>
        </p:nvGrpSpPr>
        <p:grpSpPr>
          <a:xfrm rot="6520424">
            <a:off x="9586729" y="500285"/>
            <a:ext cx="2038377" cy="1431975"/>
            <a:chOff x="3249391" y="4564697"/>
            <a:chExt cx="2024946" cy="1422280"/>
          </a:xfrm>
        </p:grpSpPr>
        <p:sp>
          <p:nvSpPr>
            <p:cNvPr id="117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8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9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0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1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3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4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15" name="صورة 11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35189" y="603750"/>
            <a:ext cx="4870345" cy="5678299"/>
          </a:xfrm>
          <a:prstGeom prst="rect">
            <a:avLst/>
          </a:prstGeom>
        </p:spPr>
      </p:pic>
      <p:sp>
        <p:nvSpPr>
          <p:cNvPr id="162" name="文本框 6"/>
          <p:cNvSpPr txBox="1"/>
          <p:nvPr/>
        </p:nvSpPr>
        <p:spPr>
          <a:xfrm>
            <a:off x="630861" y="967938"/>
            <a:ext cx="3524918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61" name="رابط مستقيم 160"/>
          <p:cNvCxnSpPr/>
          <p:nvPr/>
        </p:nvCxnSpPr>
        <p:spPr>
          <a:xfrm>
            <a:off x="818572" y="843269"/>
            <a:ext cx="4635346" cy="0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文本框 163"/>
          <p:cNvSpPr txBox="1"/>
          <p:nvPr/>
        </p:nvSpPr>
        <p:spPr>
          <a:xfrm>
            <a:off x="4224125" y="969992"/>
            <a:ext cx="1183199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11" name="صورة 110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flipH="1">
            <a:off x="4528108" y="2614175"/>
            <a:ext cx="595074" cy="1450927"/>
          </a:xfrm>
          <a:prstGeom prst="rect">
            <a:avLst/>
          </a:prstGeom>
        </p:spPr>
      </p:pic>
      <p:pic>
        <p:nvPicPr>
          <p:cNvPr id="133" name="صورة 13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7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271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87" grpId="0"/>
      <p:bldP spid="8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99" name="مجموعة 98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00" name="مجموعة 99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cxnSp>
            <p:nvCxnSpPr>
              <p:cNvPr id="103" name="رابط مستقيم 102"/>
              <p:cNvCxnSpPr>
                <a:stCxn id="104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09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0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1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3" name="مستطيل مستدير الزوايا 112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1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92985"/>
            <a:ext cx="5384068" cy="5689925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3" name="صورة 8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9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36434" y="57615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7878" y="1249800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852738"/>
            <a:chOff x="6777321" y="2154111"/>
            <a:chExt cx="4862908" cy="852738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0684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3492761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رابط مستقيم 111"/>
          <p:cNvCxnSpPr/>
          <p:nvPr/>
        </p:nvCxnSpPr>
        <p:spPr>
          <a:xfrm flipV="1">
            <a:off x="6856611" y="392754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7286606" y="2623815"/>
            <a:ext cx="4189841" cy="1754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flap retains a vascular attachment to the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 which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capable of perfusing its tissues effectively throughout each stage of transfer from donor to recipient site.</a:t>
            </a:r>
          </a:p>
        </p:txBody>
      </p:sp>
      <p:sp>
        <p:nvSpPr>
          <p:cNvPr id="79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pic>
        <p:nvPicPr>
          <p:cNvPr id="115" name="صورة 11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30980" y="604611"/>
            <a:ext cx="4870345" cy="5678299"/>
          </a:xfrm>
          <a:prstGeom prst="rect">
            <a:avLst/>
          </a:prstGeom>
        </p:spPr>
      </p:pic>
      <p:sp>
        <p:nvSpPr>
          <p:cNvPr id="95" name="文本框 6"/>
          <p:cNvSpPr txBox="1"/>
          <p:nvPr/>
        </p:nvSpPr>
        <p:spPr>
          <a:xfrm>
            <a:off x="630861" y="967938"/>
            <a:ext cx="3524918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96" name="رابط مستقيم 95"/>
          <p:cNvCxnSpPr/>
          <p:nvPr/>
        </p:nvCxnSpPr>
        <p:spPr>
          <a:xfrm>
            <a:off x="818572" y="843269"/>
            <a:ext cx="4635346" cy="0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文本框 163"/>
          <p:cNvSpPr txBox="1"/>
          <p:nvPr/>
        </p:nvSpPr>
        <p:spPr>
          <a:xfrm>
            <a:off x="4224125" y="969992"/>
            <a:ext cx="1183199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14" name="صورة 113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530188" y="2544695"/>
            <a:ext cx="753704" cy="1338678"/>
          </a:xfrm>
          <a:prstGeom prst="rect">
            <a:avLst/>
          </a:prstGeom>
        </p:spPr>
      </p:pic>
      <p:pic>
        <p:nvPicPr>
          <p:cNvPr id="116" name="صورة 11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pic>
        <p:nvPicPr>
          <p:cNvPr id="118" name="صورة 117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14665" y="2541799"/>
            <a:ext cx="1075451" cy="1373602"/>
          </a:xfrm>
          <a:prstGeom prst="rect">
            <a:avLst/>
          </a:prstGeom>
        </p:spPr>
      </p:pic>
      <p:sp>
        <p:nvSpPr>
          <p:cNvPr id="89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9370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9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90" name="مجموعة 89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94" name="مجموعة 9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1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2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3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4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5" name="مستطيل مستدير الزوايا 114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16" name="رابط مستقيم 115"/>
              <p:cNvCxnSpPr>
                <a:stCxn id="111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4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2" name="صورة 131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6596" y="1264716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852738"/>
            <a:chOff x="6777321" y="2154111"/>
            <a:chExt cx="4862908" cy="852738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0684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3461229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2417" y="5513729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88" name="Rectangle 4"/>
          <p:cNvSpPr>
            <a:spLocks noChangeArrowheads="1"/>
          </p:cNvSpPr>
          <p:nvPr/>
        </p:nvSpPr>
        <p:spPr bwMode="auto">
          <a:xfrm>
            <a:off x="7417309" y="3039893"/>
            <a:ext cx="2946042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1- According to composition 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مستطيل 1"/>
          <p:cNvSpPr/>
          <p:nvPr/>
        </p:nvSpPr>
        <p:spPr>
          <a:xfrm>
            <a:off x="6784929" y="2615443"/>
            <a:ext cx="3296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flaps </a:t>
            </a:r>
          </a:p>
        </p:txBody>
      </p:sp>
      <p:sp>
        <p:nvSpPr>
          <p:cNvPr id="89" name="Rectangle 2"/>
          <p:cNvSpPr>
            <a:spLocks noChangeArrowheads="1"/>
          </p:cNvSpPr>
          <p:nvPr/>
        </p:nvSpPr>
        <p:spPr bwMode="auto">
          <a:xfrm>
            <a:off x="7664823" y="3462181"/>
            <a:ext cx="1765099" cy="20135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</a:t>
            </a:r>
          </a:p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Myocutaneous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Composite </a:t>
            </a:r>
          </a:p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Muscle</a:t>
            </a:r>
          </a:p>
          <a:p>
            <a:pPr marL="173038" marR="0" lvl="0" indent="-173038" algn="l" defTabSz="7620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GB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Mucoperiosteal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AutoShape 5"/>
          <p:cNvSpPr>
            <a:spLocks/>
          </p:cNvSpPr>
          <p:nvPr/>
        </p:nvSpPr>
        <p:spPr bwMode="auto">
          <a:xfrm>
            <a:off x="9321885" y="3561756"/>
            <a:ext cx="365760" cy="1920240"/>
          </a:xfrm>
          <a:prstGeom prst="rightBrace">
            <a:avLst>
              <a:gd name="adj1" fmla="val 34848"/>
              <a:gd name="adj2" fmla="val 52476"/>
            </a:avLst>
          </a:prstGeom>
          <a:ln w="28575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endParaRPr kumimoji="0" lang="ar-SA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01" name="Rectangle 3"/>
          <p:cNvSpPr>
            <a:spLocks noChangeArrowheads="1"/>
          </p:cNvSpPr>
          <p:nvPr/>
        </p:nvSpPr>
        <p:spPr bwMode="auto">
          <a:xfrm>
            <a:off x="9717801" y="4348346"/>
            <a:ext cx="846514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19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7" name="صورة 96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28044" y="611508"/>
            <a:ext cx="4870345" cy="5678299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469287" y="2510647"/>
            <a:ext cx="1118033" cy="1427990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507199" y="2536516"/>
            <a:ext cx="1032854" cy="1417630"/>
          </a:xfrm>
          <a:prstGeom prst="rect">
            <a:avLst/>
          </a:prstGeom>
        </p:spPr>
      </p:pic>
      <p:sp>
        <p:nvSpPr>
          <p:cNvPr id="98" name="文本框 6"/>
          <p:cNvSpPr txBox="1"/>
          <p:nvPr/>
        </p:nvSpPr>
        <p:spPr>
          <a:xfrm>
            <a:off x="630861" y="967938"/>
            <a:ext cx="3524918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99" name="رابط مستقيم 98"/>
          <p:cNvCxnSpPr/>
          <p:nvPr/>
        </p:nvCxnSpPr>
        <p:spPr>
          <a:xfrm>
            <a:off x="818572" y="843269"/>
            <a:ext cx="4635346" cy="0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文本框 163"/>
          <p:cNvSpPr txBox="1"/>
          <p:nvPr/>
        </p:nvSpPr>
        <p:spPr>
          <a:xfrm>
            <a:off x="4224125" y="969992"/>
            <a:ext cx="1183199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109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901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2" grpId="0"/>
      <p:bldP spid="93" grpId="0" animBg="1"/>
      <p:bldP spid="101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01" name="مجموعة 100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02" name="مجموعة 101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2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3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4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5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6" name="مستطيل مستدير الزوايا 115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17" name="رابط مستقيم 116"/>
              <p:cNvCxnSpPr>
                <a:stCxn id="112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19125"/>
            <a:ext cx="5384068" cy="5642635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صورة 8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93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79718" y="1434017"/>
            <a:ext cx="4907249" cy="4781347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1" name="رابط مستقيم 90"/>
          <p:cNvCxnSpPr/>
          <p:nvPr/>
        </p:nvCxnSpPr>
        <p:spPr>
          <a:xfrm flipV="1">
            <a:off x="6852417" y="5513729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3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086330" y="1812409"/>
            <a:ext cx="3657240" cy="407367"/>
          </a:xfrm>
          <a:prstGeom prst="rect">
            <a:avLst/>
          </a:prstGeom>
          <a:solidFill>
            <a:srgbClr val="C9F1FF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36538" marR="0" lvl="0" indent="-236538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56105" y="2206930"/>
            <a:ext cx="1228692" cy="461665"/>
          </a:xfrm>
          <a:prstGeom prst="rect">
            <a:avLst/>
          </a:prstGeom>
          <a:solidFill>
            <a:srgbClr val="C9F1FF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88" name="Rectangle 4"/>
          <p:cNvSpPr>
            <a:spLocks noChangeArrowheads="1"/>
          </p:cNvSpPr>
          <p:nvPr/>
        </p:nvSpPr>
        <p:spPr bwMode="auto">
          <a:xfrm>
            <a:off x="7369559" y="3101720"/>
            <a:ext cx="3229638" cy="303221"/>
          </a:xfrm>
          <a:prstGeom prst="rect">
            <a:avLst/>
          </a:prstGeom>
          <a:solidFill>
            <a:srgbClr val="C9F1FF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2- According to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blood supply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مستطيل 1"/>
          <p:cNvSpPr/>
          <p:nvPr/>
        </p:nvSpPr>
        <p:spPr>
          <a:xfrm>
            <a:off x="6767035" y="2598267"/>
            <a:ext cx="3296993" cy="461665"/>
          </a:xfrm>
          <a:prstGeom prst="rect">
            <a:avLst/>
          </a:prstGeom>
          <a:solidFill>
            <a:srgbClr val="C9F1FF">
              <a:alpha val="7254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flaps </a:t>
            </a:r>
          </a:p>
        </p:txBody>
      </p:sp>
      <p:pic>
        <p:nvPicPr>
          <p:cNvPr id="4" name="صورة 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829037" y="3508454"/>
            <a:ext cx="4773201" cy="2738792"/>
          </a:xfrm>
          <a:prstGeom prst="rect">
            <a:avLst/>
          </a:prstGeom>
          <a:solidFill>
            <a:srgbClr val="C9F1FF"/>
          </a:solidFill>
          <a:ln>
            <a:solidFill>
              <a:srgbClr val="00B0F0"/>
            </a:solidFill>
          </a:ln>
        </p:spPr>
      </p:pic>
      <p:sp>
        <p:nvSpPr>
          <p:cNvPr id="89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9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683185" y="5255970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5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36434" y="57615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852738"/>
            <a:chOff x="6777321" y="2154111"/>
            <a:chExt cx="4862908" cy="852738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06849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3445463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6" name="صورة 95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30433" y="611508"/>
            <a:ext cx="4870345" cy="5678299"/>
          </a:xfrm>
          <a:prstGeom prst="rect">
            <a:avLst/>
          </a:prstGeom>
        </p:spPr>
      </p:pic>
      <p:pic>
        <p:nvPicPr>
          <p:cNvPr id="97" name="صورة 96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540019" y="2540825"/>
            <a:ext cx="986473" cy="1353970"/>
          </a:xfrm>
          <a:prstGeom prst="rect">
            <a:avLst/>
          </a:prstGeom>
        </p:spPr>
      </p:pic>
      <p:pic>
        <p:nvPicPr>
          <p:cNvPr id="98" name="صورة 97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6684" y="2521082"/>
            <a:ext cx="1074900" cy="1372899"/>
          </a:xfrm>
          <a:prstGeom prst="rect">
            <a:avLst/>
          </a:prstGeom>
        </p:spPr>
      </p:pic>
      <p:sp>
        <p:nvSpPr>
          <p:cNvPr id="110" name="文本框 6"/>
          <p:cNvSpPr txBox="1"/>
          <p:nvPr/>
        </p:nvSpPr>
        <p:spPr>
          <a:xfrm>
            <a:off x="630861" y="967938"/>
            <a:ext cx="3524918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18" name="رابط مستقيم 117"/>
          <p:cNvCxnSpPr/>
          <p:nvPr/>
        </p:nvCxnSpPr>
        <p:spPr>
          <a:xfrm>
            <a:off x="818572" y="843269"/>
            <a:ext cx="4635346" cy="0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文本框 163"/>
          <p:cNvSpPr txBox="1"/>
          <p:nvPr/>
        </p:nvSpPr>
        <p:spPr>
          <a:xfrm>
            <a:off x="4224125" y="969992"/>
            <a:ext cx="1183199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20" name="صورة 11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9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3828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7" name="صورة 9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27434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4529" y="1289098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884270"/>
            <a:chOff x="6777321" y="2154111"/>
            <a:chExt cx="4862908" cy="884270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3838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رابط مستقيم 142"/>
          <p:cNvCxnSpPr/>
          <p:nvPr/>
        </p:nvCxnSpPr>
        <p:spPr>
          <a:xfrm>
            <a:off x="6856611" y="3476995"/>
            <a:ext cx="4597781" cy="32259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رابط مستقيم 111"/>
          <p:cNvCxnSpPr/>
          <p:nvPr/>
        </p:nvCxnSpPr>
        <p:spPr>
          <a:xfrm flipV="1">
            <a:off x="6856611" y="559868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379494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89" name="Rectangle 3"/>
          <p:cNvSpPr>
            <a:spLocks noChangeArrowheads="1"/>
          </p:cNvSpPr>
          <p:nvPr/>
        </p:nvSpPr>
        <p:spPr bwMode="auto">
          <a:xfrm>
            <a:off x="6851351" y="2685468"/>
            <a:ext cx="3606693" cy="40011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 Pattern Cutaneous Flap</a:t>
            </a:r>
          </a:p>
        </p:txBody>
      </p:sp>
      <p:sp>
        <p:nvSpPr>
          <p:cNvPr id="93" name="Rectangle 2"/>
          <p:cNvSpPr>
            <a:spLocks noChangeArrowheads="1"/>
          </p:cNvSpPr>
          <p:nvPr/>
        </p:nvSpPr>
        <p:spPr bwMode="auto">
          <a:xfrm>
            <a:off x="6807313" y="3084914"/>
            <a:ext cx="4783589" cy="250068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0" indent="-173038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specific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venous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system</a:t>
            </a:r>
          </a:p>
          <a:p>
            <a:pPr marL="173038" marR="0" lvl="0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Limitations determined by length / breadth ratio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1/1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except in particular areas e.g. face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neck where it can be 2/1 or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3/1</a:t>
            </a:r>
          </a:p>
          <a:p>
            <a:pPr marL="173038" marR="0" lvl="0" indent="-173038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0" indent="-173038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intact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musculo-cutaneous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perforators in the base of the flap perfuse the dermal &amp;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subdermal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plexus of the elevated portion of the flap 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صورة 9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28078" y="604611"/>
            <a:ext cx="4870345" cy="5678299"/>
          </a:xfrm>
          <a:prstGeom prst="rect">
            <a:avLst/>
          </a:prstGeom>
        </p:spPr>
      </p:pic>
      <p:pic>
        <p:nvPicPr>
          <p:cNvPr id="84" name="صورة 83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549825" y="2506493"/>
            <a:ext cx="850444" cy="1397612"/>
          </a:xfrm>
          <a:prstGeom prst="rect">
            <a:avLst/>
          </a:prstGeom>
        </p:spPr>
      </p:pic>
      <p:sp>
        <p:nvSpPr>
          <p:cNvPr id="86" name="文本框 6"/>
          <p:cNvSpPr txBox="1"/>
          <p:nvPr/>
        </p:nvSpPr>
        <p:spPr>
          <a:xfrm>
            <a:off x="630861" y="967938"/>
            <a:ext cx="3524918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88" name="رابط مستقيم 87"/>
          <p:cNvCxnSpPr/>
          <p:nvPr/>
        </p:nvCxnSpPr>
        <p:spPr>
          <a:xfrm>
            <a:off x="818572" y="843269"/>
            <a:ext cx="4635346" cy="0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163"/>
          <p:cNvSpPr txBox="1"/>
          <p:nvPr/>
        </p:nvSpPr>
        <p:spPr>
          <a:xfrm>
            <a:off x="4224125" y="969992"/>
            <a:ext cx="1183199" cy="1200329"/>
          </a:xfrm>
          <a:prstGeom prst="rect">
            <a:avLst/>
          </a:prstGeom>
          <a:noFill/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95" name="صورة 94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96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016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89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6" name="صورة 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8666" y="1302424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55204" y="3105862"/>
            <a:ext cx="4520030" cy="2406813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 defined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-venous system, including a specific cutaneous artery in its longitudinal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axis “ in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Tissue”.</a:t>
            </a:r>
          </a:p>
          <a:p>
            <a:pPr marL="0" marR="0" lvl="1" indent="0" algn="l" defTabSz="7620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can be elevated to the length of 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A.V. system or beyond.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pic>
        <p:nvPicPr>
          <p:cNvPr id="93" name="صورة 9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33489" y="611509"/>
            <a:ext cx="4870345" cy="5678299"/>
          </a:xfrm>
          <a:prstGeom prst="rect">
            <a:avLst/>
          </a:prstGeom>
        </p:spPr>
      </p:pic>
      <p:pic>
        <p:nvPicPr>
          <p:cNvPr id="5" name="صورة 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75696" y="676159"/>
            <a:ext cx="3769219" cy="5573742"/>
          </a:xfrm>
          <a:prstGeom prst="rect">
            <a:avLst/>
          </a:prstGeom>
        </p:spPr>
      </p:pic>
      <p:sp>
        <p:nvSpPr>
          <p:cNvPr id="97" name="Text Box 5"/>
          <p:cNvSpPr txBox="1">
            <a:spLocks noChangeArrowheads="1"/>
          </p:cNvSpPr>
          <p:nvPr/>
        </p:nvSpPr>
        <p:spPr bwMode="auto">
          <a:xfrm>
            <a:off x="1130174" y="5164544"/>
            <a:ext cx="1796132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Supratrochlearis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Text Box 6"/>
          <p:cNvSpPr txBox="1">
            <a:spLocks noChangeArrowheads="1"/>
          </p:cNvSpPr>
          <p:nvPr/>
        </p:nvSpPr>
        <p:spPr bwMode="auto">
          <a:xfrm>
            <a:off x="1375729" y="789767"/>
            <a:ext cx="2367566" cy="51230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5" name="Text Box 4"/>
          <p:cNvSpPr txBox="1">
            <a:spLocks noChangeArrowheads="1"/>
          </p:cNvSpPr>
          <p:nvPr/>
        </p:nvSpPr>
        <p:spPr bwMode="auto">
          <a:xfrm>
            <a:off x="1541599" y="2979475"/>
            <a:ext cx="1941856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Superf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temporalis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"/>
          <p:cNvSpPr txBox="1">
            <a:spLocks noChangeArrowheads="1"/>
          </p:cNvSpPr>
          <p:nvPr/>
        </p:nvSpPr>
        <p:spPr bwMode="auto">
          <a:xfrm>
            <a:off x="3035988" y="5196529"/>
            <a:ext cx="778504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Facial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2" name="صورة 121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564622" y="2506492"/>
            <a:ext cx="715277" cy="1358181"/>
          </a:xfrm>
          <a:prstGeom prst="rect">
            <a:avLst/>
          </a:prstGeom>
        </p:spPr>
      </p:pic>
      <p:pic>
        <p:nvPicPr>
          <p:cNvPr id="124" name="صورة 12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468975" y="2498930"/>
            <a:ext cx="1028264" cy="1373304"/>
          </a:xfrm>
          <a:prstGeom prst="rect">
            <a:avLst/>
          </a:prstGeom>
        </p:spPr>
      </p:pic>
      <p:pic>
        <p:nvPicPr>
          <p:cNvPr id="126" name="صورة 125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flipH="1">
            <a:off x="4537179" y="2525414"/>
            <a:ext cx="964368" cy="1336999"/>
          </a:xfrm>
          <a:prstGeom prst="rect">
            <a:avLst/>
          </a:prstGeom>
        </p:spPr>
      </p:pic>
      <p:pic>
        <p:nvPicPr>
          <p:cNvPr id="3" name="صورة 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04539" y="1512977"/>
            <a:ext cx="3506025" cy="1397126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</p:pic>
      <p:pic>
        <p:nvPicPr>
          <p:cNvPr id="4" name="صورة 3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1130173" y="3473127"/>
            <a:ext cx="2866570" cy="1651510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</p:pic>
      <p:pic>
        <p:nvPicPr>
          <p:cNvPr id="128" name="صورة 127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549825" y="2506493"/>
            <a:ext cx="850444" cy="1397612"/>
          </a:xfrm>
          <a:prstGeom prst="rect">
            <a:avLst/>
          </a:prstGeom>
        </p:spPr>
      </p:pic>
      <p:pic>
        <p:nvPicPr>
          <p:cNvPr id="7" name="صورة 6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4063140" y="5798414"/>
            <a:ext cx="1422115" cy="470408"/>
          </a:xfrm>
          <a:prstGeom prst="rect">
            <a:avLst/>
          </a:prstGeom>
        </p:spPr>
      </p:pic>
      <p:pic>
        <p:nvPicPr>
          <p:cNvPr id="8" name="صورة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638936" y="5821270"/>
            <a:ext cx="338527" cy="461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560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90" grpId="0"/>
      <p:bldP spid="97" grpId="0" animBg="1"/>
      <p:bldP spid="99" grpId="0" animBg="1"/>
      <p:bldP spid="95" grpId="0" animBg="1"/>
      <p:bldP spid="96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97917"/>
            <a:ext cx="5384068" cy="5691688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92808" y="1284739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55204" y="3105862"/>
            <a:ext cx="4520030" cy="2406813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 defined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-venous system, including a specific cutaneous artery in its longitudinal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axis “ in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Tissue”.</a:t>
            </a:r>
          </a:p>
          <a:p>
            <a:pPr marL="0" marR="0" lvl="1" indent="0" algn="l" defTabSz="7620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can be elevated to the length of 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A.V. system or beyond.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8" name="صورة 8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37404" y="611306"/>
            <a:ext cx="4870345" cy="5678299"/>
          </a:xfrm>
          <a:prstGeom prst="rect">
            <a:avLst/>
          </a:prstGeom>
        </p:spPr>
      </p:pic>
      <p:grpSp>
        <p:nvGrpSpPr>
          <p:cNvPr id="89" name="مجموعة 88"/>
          <p:cNvGrpSpPr/>
          <p:nvPr/>
        </p:nvGrpSpPr>
        <p:grpSpPr>
          <a:xfrm>
            <a:off x="638936" y="676159"/>
            <a:ext cx="4846319" cy="5606751"/>
            <a:chOff x="638936" y="676159"/>
            <a:chExt cx="4846319" cy="5606751"/>
          </a:xfrm>
        </p:grpSpPr>
        <p:pic>
          <p:nvPicPr>
            <p:cNvPr id="93" name="صورة 92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75696" y="676159"/>
              <a:ext cx="3769219" cy="5573742"/>
            </a:xfrm>
            <a:prstGeom prst="rect">
              <a:avLst/>
            </a:prstGeom>
          </p:spPr>
        </p:pic>
        <p:pic>
          <p:nvPicPr>
            <p:cNvPr id="95" name="صورة 94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063140" y="5798414"/>
              <a:ext cx="1422115" cy="470408"/>
            </a:xfrm>
            <a:prstGeom prst="rect">
              <a:avLst/>
            </a:prstGeom>
          </p:spPr>
        </p:pic>
        <p:pic>
          <p:nvPicPr>
            <p:cNvPr id="97" name="صورة 96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38936" y="5821270"/>
              <a:ext cx="338527" cy="461640"/>
            </a:xfrm>
            <a:prstGeom prst="rect">
              <a:avLst/>
            </a:prstGeom>
          </p:spPr>
        </p:pic>
      </p:grpSp>
      <p:pic>
        <p:nvPicPr>
          <p:cNvPr id="2" name="صورة 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93061" y="1413670"/>
            <a:ext cx="1706480" cy="2081667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</p:pic>
      <p:sp>
        <p:nvSpPr>
          <p:cNvPr id="109" name="Rectangle 5"/>
          <p:cNvSpPr>
            <a:spLocks noChangeArrowheads="1"/>
          </p:cNvSpPr>
          <p:nvPr/>
        </p:nvSpPr>
        <p:spPr bwMode="auto">
          <a:xfrm>
            <a:off x="926047" y="3772226"/>
            <a:ext cx="1477845" cy="535513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Deltopectoral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صورة 4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2566288" y="3428534"/>
            <a:ext cx="1733248" cy="2159016"/>
          </a:xfrm>
          <a:prstGeom prst="rect">
            <a:avLst/>
          </a:prstGeom>
        </p:spPr>
      </p:pic>
      <p:pic>
        <p:nvPicPr>
          <p:cNvPr id="128" name="صورة 127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flipH="1">
            <a:off x="4468975" y="2498930"/>
            <a:ext cx="1028264" cy="1373304"/>
          </a:xfrm>
          <a:prstGeom prst="rect">
            <a:avLst/>
          </a:prstGeom>
        </p:spPr>
      </p:pic>
      <p:pic>
        <p:nvPicPr>
          <p:cNvPr id="130" name="صورة 129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flipH="1">
            <a:off x="4549053" y="2528439"/>
            <a:ext cx="964368" cy="1336999"/>
          </a:xfrm>
          <a:prstGeom prst="rect">
            <a:avLst/>
          </a:prstGeom>
        </p:spPr>
      </p:pic>
      <p:sp>
        <p:nvSpPr>
          <p:cNvPr id="98" name="Text Box 6"/>
          <p:cNvSpPr txBox="1">
            <a:spLocks noChangeArrowheads="1"/>
          </p:cNvSpPr>
          <p:nvPr/>
        </p:nvSpPr>
        <p:spPr bwMode="auto">
          <a:xfrm>
            <a:off x="1332187" y="789767"/>
            <a:ext cx="2367566" cy="51230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384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63084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109" name="صورة 10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46681" y="1316272"/>
            <a:ext cx="4680643" cy="4755324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55204" y="3105862"/>
            <a:ext cx="4520030" cy="2406813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 defined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-venous system, including a specific cutaneous artery in its longitudinal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axis “ in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Tissue”.</a:t>
            </a:r>
          </a:p>
          <a:p>
            <a:pPr marL="0" marR="0" lvl="1" indent="0" algn="l" defTabSz="7620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can be elevated to the length of 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A.V. system or beyond.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pic>
        <p:nvPicPr>
          <p:cNvPr id="98" name="صورة 9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grpSp>
        <p:nvGrpSpPr>
          <p:cNvPr id="110" name="مجموعة 109"/>
          <p:cNvGrpSpPr/>
          <p:nvPr/>
        </p:nvGrpSpPr>
        <p:grpSpPr>
          <a:xfrm>
            <a:off x="637919" y="675032"/>
            <a:ext cx="4846319" cy="5606751"/>
            <a:chOff x="638936" y="676159"/>
            <a:chExt cx="4846319" cy="5606751"/>
          </a:xfrm>
        </p:grpSpPr>
        <p:pic>
          <p:nvPicPr>
            <p:cNvPr id="124" name="صورة 123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4724" y="676159"/>
              <a:ext cx="3769219" cy="5573742"/>
            </a:xfrm>
            <a:prstGeom prst="rect">
              <a:avLst/>
            </a:prstGeom>
          </p:spPr>
        </p:pic>
        <p:pic>
          <p:nvPicPr>
            <p:cNvPr id="125" name="صورة 124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063140" y="5798414"/>
              <a:ext cx="1422115" cy="470408"/>
            </a:xfrm>
            <a:prstGeom prst="rect">
              <a:avLst/>
            </a:prstGeom>
          </p:spPr>
        </p:pic>
        <p:pic>
          <p:nvPicPr>
            <p:cNvPr id="126" name="صورة 125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38936" y="5821270"/>
              <a:ext cx="338527" cy="461640"/>
            </a:xfrm>
            <a:prstGeom prst="rect">
              <a:avLst/>
            </a:prstGeom>
          </p:spPr>
        </p:pic>
      </p:grpSp>
      <p:pic>
        <p:nvPicPr>
          <p:cNvPr id="4" name="صورة 3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271852" y="3484685"/>
            <a:ext cx="1856935" cy="1545010"/>
          </a:xfrm>
          <a:prstGeom prst="rect">
            <a:avLst/>
          </a:prstGeom>
        </p:spPr>
      </p:pic>
      <p:sp>
        <p:nvSpPr>
          <p:cNvPr id="95" name="Text Box 2"/>
          <p:cNvSpPr txBox="1">
            <a:spLocks noChangeArrowheads="1"/>
          </p:cNvSpPr>
          <p:nvPr/>
        </p:nvSpPr>
        <p:spPr bwMode="auto">
          <a:xfrm>
            <a:off x="2000349" y="5101590"/>
            <a:ext cx="2312858" cy="524847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Groin Flap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Superf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Circumflex iliac a.</a:t>
            </a:r>
          </a:p>
        </p:txBody>
      </p:sp>
      <p:sp>
        <p:nvSpPr>
          <p:cNvPr id="93" name="Text Box 3"/>
          <p:cNvSpPr txBox="1">
            <a:spLocks noChangeArrowheads="1"/>
          </p:cNvSpPr>
          <p:nvPr/>
        </p:nvSpPr>
        <p:spPr bwMode="auto">
          <a:xfrm>
            <a:off x="801071" y="3033426"/>
            <a:ext cx="2419950" cy="338554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1600"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Superf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el-GR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inf.</a:t>
            </a:r>
            <a:r>
              <a:rPr kumimoji="0" lang="el-GR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Epigastric</a:t>
            </a:r>
            <a:r>
              <a:rPr kumimoji="0" lang="el-GR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</a:t>
            </a:r>
          </a:p>
        </p:txBody>
      </p:sp>
      <p:pic>
        <p:nvPicPr>
          <p:cNvPr id="3" name="صورة 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83787" y="1437922"/>
            <a:ext cx="1942347" cy="1516914"/>
          </a:xfrm>
          <a:prstGeom prst="rect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</p:pic>
      <p:pic>
        <p:nvPicPr>
          <p:cNvPr id="141" name="صورة 140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flipH="1">
            <a:off x="4718229" y="2470802"/>
            <a:ext cx="797603" cy="1397612"/>
          </a:xfrm>
          <a:prstGeom prst="rect">
            <a:avLst/>
          </a:prstGeom>
        </p:spPr>
      </p:pic>
      <p:pic>
        <p:nvPicPr>
          <p:cNvPr id="142" name="صورة 141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flipH="1">
            <a:off x="4735720" y="2482738"/>
            <a:ext cx="795781" cy="1385676"/>
          </a:xfrm>
          <a:prstGeom prst="rect">
            <a:avLst/>
          </a:prstGeom>
        </p:spPr>
      </p:pic>
      <p:sp>
        <p:nvSpPr>
          <p:cNvPr id="96" name="Text Box 6"/>
          <p:cNvSpPr txBox="1">
            <a:spLocks noChangeArrowheads="1"/>
          </p:cNvSpPr>
          <p:nvPr/>
        </p:nvSpPr>
        <p:spPr bwMode="auto">
          <a:xfrm>
            <a:off x="1375729" y="789767"/>
            <a:ext cx="2367566" cy="51230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437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9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26" name="Object 8"/>
          <p:cNvGraphicFramePr>
            <a:graphicFrameLocks noChangeAspect="1"/>
          </p:cNvGraphicFramePr>
          <p:nvPr>
            <p:extLst/>
          </p:nvPr>
        </p:nvGraphicFramePr>
        <p:xfrm>
          <a:off x="9247978" y="3829574"/>
          <a:ext cx="2344361" cy="247893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67" name="Bitmap Image" r:id="rId20" imgW="5152381" imgH="6076190" progId="Paint.Picture">
                  <p:embed/>
                </p:oleObj>
              </mc:Choice>
              <mc:Fallback>
                <p:oleObj name="Bitmap Image" r:id="rId20" imgW="5152381" imgH="6076190" progId="Paint.Picture">
                  <p:embed/>
                  <p:pic>
                    <p:nvPicPr>
                      <p:cNvPr id="126" name="Object 8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47978" y="3829574"/>
                        <a:ext cx="2344361" cy="2478936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7" name="Object 21"/>
          <p:cNvGraphicFramePr>
            <a:graphicFrameLocks noChangeAspect="1"/>
          </p:cNvGraphicFramePr>
          <p:nvPr>
            <p:extLst/>
          </p:nvPr>
        </p:nvGraphicFramePr>
        <p:xfrm>
          <a:off x="9226016" y="1492255"/>
          <a:ext cx="2387267" cy="22234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68" name="Bitmap Image" r:id="rId22" imgW="3343742" imgH="3381847" progId="Paint.Picture">
                  <p:embed/>
                </p:oleObj>
              </mc:Choice>
              <mc:Fallback>
                <p:oleObj name="Bitmap Image" r:id="rId22" imgW="3343742" imgH="3381847" progId="Paint.Picture">
                  <p:embed/>
                  <p:pic>
                    <p:nvPicPr>
                      <p:cNvPr id="127" name="Object 2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26016" y="1492255"/>
                        <a:ext cx="2387267" cy="2223422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" name="Object 26"/>
          <p:cNvGraphicFramePr>
            <a:graphicFrameLocks noChangeAspect="1"/>
          </p:cNvGraphicFramePr>
          <p:nvPr>
            <p:extLst/>
          </p:nvPr>
        </p:nvGraphicFramePr>
        <p:xfrm>
          <a:off x="6794699" y="2059265"/>
          <a:ext cx="2302379" cy="3796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69" name="Bitmap Image" r:id="rId24" imgW="1733333" imgH="2857899" progId="Paint.Picture">
                  <p:embed/>
                </p:oleObj>
              </mc:Choice>
              <mc:Fallback>
                <p:oleObj name="Bitmap Image" r:id="rId24" imgW="1733333" imgH="2857899" progId="Paint.Picture">
                  <p:embed/>
                  <p:pic>
                    <p:nvPicPr>
                      <p:cNvPr id="128" name="Object 26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699" y="2059265"/>
                        <a:ext cx="2302379" cy="379628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1642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1" name="صورة 13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4347" y="1246639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55204" y="3105862"/>
            <a:ext cx="4520030" cy="2406813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 defined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-venous system, including a specific cutaneous artery in its longitudinal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axis “ in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Tissue”.</a:t>
            </a:r>
          </a:p>
          <a:p>
            <a:pPr marL="0" marR="0" lvl="1" indent="0" algn="l" defTabSz="7620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can be elevated to the length of 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A.V. system or beyond.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8" name="صورة 8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3" name="صورة 9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sp>
        <p:nvSpPr>
          <p:cNvPr id="95" name="Text Box 6"/>
          <p:cNvSpPr txBox="1">
            <a:spLocks noChangeArrowheads="1"/>
          </p:cNvSpPr>
          <p:nvPr/>
        </p:nvSpPr>
        <p:spPr bwMode="auto">
          <a:xfrm>
            <a:off x="1375729" y="789767"/>
            <a:ext cx="2367566" cy="51230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8" name="صورة 97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718229" y="2470802"/>
            <a:ext cx="797603" cy="1397612"/>
          </a:xfrm>
          <a:prstGeom prst="rect">
            <a:avLst/>
          </a:prstGeom>
        </p:spPr>
      </p:pic>
      <p:pic>
        <p:nvPicPr>
          <p:cNvPr id="103" name="صورة 102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flipH="1">
            <a:off x="4735720" y="2482738"/>
            <a:ext cx="795781" cy="1385676"/>
          </a:xfrm>
          <a:prstGeom prst="rect">
            <a:avLst/>
          </a:prstGeom>
        </p:spPr>
      </p:pic>
      <p:graphicFrame>
        <p:nvGraphicFramePr>
          <p:cNvPr id="109" name="Object 6"/>
          <p:cNvGraphicFramePr>
            <a:graphicFrameLocks noChangeAspect="1"/>
          </p:cNvGraphicFramePr>
          <p:nvPr>
            <p:extLst/>
          </p:nvPr>
        </p:nvGraphicFramePr>
        <p:xfrm>
          <a:off x="2646004" y="3587733"/>
          <a:ext cx="1093487" cy="15428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4" name="Bitmap Image" r:id="rId25" imgW="4001058" imgH="5638095" progId="Paint.Picture">
                  <p:embed/>
                </p:oleObj>
              </mc:Choice>
              <mc:Fallback>
                <p:oleObj name="Bitmap Image" r:id="rId25" imgW="4001058" imgH="5638095" progId="Paint.Picture">
                  <p:embed/>
                  <p:pic>
                    <p:nvPicPr>
                      <p:cNvPr id="10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46004" y="3587733"/>
                        <a:ext cx="1093487" cy="1542885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solidFill>
                          <a:schemeClr val="accent1"/>
                        </a:solidFill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0" name="Object 5"/>
          <p:cNvGraphicFramePr>
            <a:graphicFrameLocks noChangeAspect="1"/>
          </p:cNvGraphicFramePr>
          <p:nvPr>
            <p:extLst/>
          </p:nvPr>
        </p:nvGraphicFramePr>
        <p:xfrm>
          <a:off x="1901554" y="1385783"/>
          <a:ext cx="1248962" cy="170172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5" name="Bitmap Image" r:id="rId27" imgW="4563112" imgH="5638095" progId="Paint.Picture">
                  <p:embed/>
                </p:oleObj>
              </mc:Choice>
              <mc:Fallback>
                <p:oleObj name="Bitmap Image" r:id="rId27" imgW="4563112" imgH="5638095" progId="Paint.Picture">
                  <p:embed/>
                  <p:pic>
                    <p:nvPicPr>
                      <p:cNvPr id="11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554" y="1385783"/>
                        <a:ext cx="1248962" cy="1701721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solidFill>
                          <a:schemeClr val="accent1"/>
                        </a:solidFill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2" name="Text Box 4"/>
          <p:cNvSpPr txBox="1">
            <a:spLocks noChangeArrowheads="1"/>
          </p:cNvSpPr>
          <p:nvPr/>
        </p:nvSpPr>
        <p:spPr bwMode="auto">
          <a:xfrm>
            <a:off x="821425" y="3139303"/>
            <a:ext cx="3487293" cy="33411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1600"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Radio-necrosis after parotid irradiation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Rectangle 7"/>
          <p:cNvSpPr>
            <a:spLocks noChangeArrowheads="1"/>
          </p:cNvSpPr>
          <p:nvPr/>
        </p:nvSpPr>
        <p:spPr bwMode="auto">
          <a:xfrm>
            <a:off x="983616" y="5205187"/>
            <a:ext cx="3037779" cy="373584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Trapezius flap ”horizontal flap”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5" name="Picture 3" descr="trapez1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1405" y="3540285"/>
            <a:ext cx="1116739" cy="1590333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1"/>
            </a:solidFill>
            <a:miter lim="800000"/>
            <a:headEnd/>
            <a:tailEnd/>
          </a:ln>
          <a:extLst/>
        </p:spPr>
      </p:pic>
    </p:spTree>
    <p:extLst>
      <p:ext uri="{BB962C8B-B14F-4D97-AF65-F5344CB8AC3E}">
        <p14:creationId xmlns:p14="http://schemas.microsoft.com/office/powerpoint/2010/main" val="3453303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5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35493" y="1169668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6955204" y="3105862"/>
            <a:ext cx="4520030" cy="2406813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 defined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arterio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-venous system, including a specific cutaneous artery in its longitudinal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axis “ in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subcut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Tissue”.</a:t>
            </a:r>
          </a:p>
          <a:p>
            <a:pPr marL="0" marR="0" lvl="1" indent="0" algn="l" defTabSz="7620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3038" marR="0" lvl="1" indent="-173038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 can be elevated to the length of the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A.V. system or beyond.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3" name="صورة 9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18221" y="660518"/>
            <a:ext cx="3769219" cy="5573742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718229" y="2470802"/>
            <a:ext cx="797603" cy="1397612"/>
          </a:xfrm>
          <a:prstGeom prst="rect">
            <a:avLst/>
          </a:prstGeom>
        </p:spPr>
      </p:pic>
      <p:pic>
        <p:nvPicPr>
          <p:cNvPr id="97" name="صورة 96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735720" y="2482738"/>
            <a:ext cx="795781" cy="1385676"/>
          </a:xfrm>
          <a:prstGeom prst="rect">
            <a:avLst/>
          </a:prstGeom>
        </p:spPr>
      </p:pic>
      <p:sp>
        <p:nvSpPr>
          <p:cNvPr id="98" name="Text Box 6"/>
          <p:cNvSpPr txBox="1">
            <a:spLocks noChangeArrowheads="1"/>
          </p:cNvSpPr>
          <p:nvPr/>
        </p:nvSpPr>
        <p:spPr bwMode="auto">
          <a:xfrm>
            <a:off x="1375729" y="789767"/>
            <a:ext cx="2367566" cy="512305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Fasciocutaneous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Rectangle 2"/>
          <p:cNvSpPr>
            <a:spLocks noChangeArrowheads="1"/>
          </p:cNvSpPr>
          <p:nvPr/>
        </p:nvSpPr>
        <p:spPr bwMode="auto">
          <a:xfrm>
            <a:off x="892353" y="1385378"/>
            <a:ext cx="1531188" cy="376037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Latissimus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dorsi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1" name="صورة 10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92353" y="2031332"/>
            <a:ext cx="3290834" cy="2616613"/>
          </a:xfrm>
          <a:prstGeom prst="rect">
            <a:avLst/>
          </a:prstGeom>
        </p:spPr>
      </p:pic>
      <p:pic>
        <p:nvPicPr>
          <p:cNvPr id="125" name="Picture 3" descr="latissim1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2389" y="1810425"/>
            <a:ext cx="2954122" cy="1905252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1"/>
            </a:solidFill>
            <a:miter lim="800000"/>
            <a:headEnd/>
            <a:tailEnd/>
          </a:ln>
          <a:extLst/>
        </p:spPr>
      </p:pic>
      <p:pic>
        <p:nvPicPr>
          <p:cNvPr id="126" name="Picture 4" descr="latissim2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703148" y="3162938"/>
            <a:ext cx="1753509" cy="3039525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1"/>
            </a:solidFill>
            <a:miter lim="800000"/>
            <a:headEnd/>
            <a:tailEnd/>
          </a:ln>
          <a:extLst/>
        </p:spPr>
      </p:pic>
      <p:pic>
        <p:nvPicPr>
          <p:cNvPr id="129" name="Picture 5" descr="latissim3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8984" y="1768312"/>
            <a:ext cx="2430209" cy="1947366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1"/>
            </a:solidFill>
            <a:miter lim="800000"/>
            <a:headEnd/>
            <a:tailEnd/>
          </a:ln>
          <a:extLst/>
        </p:spPr>
      </p:pic>
    </p:spTree>
    <p:extLst>
      <p:ext uri="{BB962C8B-B14F-4D97-AF65-F5344CB8AC3E}">
        <p14:creationId xmlns:p14="http://schemas.microsoft.com/office/powerpoint/2010/main" val="2879969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68791"/>
            <a:ext cx="5384068" cy="571411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5" name="صورة 12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5020" y="1284181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95286"/>
            <a:chOff x="6777321" y="2154111"/>
            <a:chExt cx="4862908" cy="99528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14939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90" name="Rectangle 2"/>
          <p:cNvSpPr>
            <a:spLocks noChangeArrowheads="1"/>
          </p:cNvSpPr>
          <p:nvPr/>
        </p:nvSpPr>
        <p:spPr bwMode="auto">
          <a:xfrm>
            <a:off x="6856037" y="2698744"/>
            <a:ext cx="2870979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(Arterial)  Flap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Rectangle 2"/>
          <p:cNvSpPr>
            <a:spLocks noChangeArrowheads="1"/>
          </p:cNvSpPr>
          <p:nvPr/>
        </p:nvSpPr>
        <p:spPr bwMode="auto">
          <a:xfrm>
            <a:off x="7023869" y="3596161"/>
            <a:ext cx="126989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342900" marR="0" lvl="0" indent="-34290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Island Flap </a:t>
            </a:r>
          </a:p>
        </p:txBody>
      </p:sp>
      <p:sp>
        <p:nvSpPr>
          <p:cNvPr id="95" name="AutoShape 4"/>
          <p:cNvSpPr>
            <a:spLocks noChangeArrowheads="1"/>
          </p:cNvSpPr>
          <p:nvPr/>
        </p:nvSpPr>
        <p:spPr bwMode="auto">
          <a:xfrm>
            <a:off x="8539269" y="3696693"/>
            <a:ext cx="607370" cy="123707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Rectangle 5"/>
          <p:cNvSpPr>
            <a:spLocks noChangeArrowheads="1"/>
          </p:cNvSpPr>
          <p:nvPr/>
        </p:nvSpPr>
        <p:spPr bwMode="auto">
          <a:xfrm>
            <a:off x="9392140" y="3577481"/>
            <a:ext cx="1023998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Free flap</a:t>
            </a:r>
          </a:p>
        </p:txBody>
      </p:sp>
      <p:pic>
        <p:nvPicPr>
          <p:cNvPr id="89" name="صورة 88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3" name="صورة 9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sp>
        <p:nvSpPr>
          <p:cNvPr id="94" name="Text Box 6"/>
          <p:cNvSpPr txBox="1">
            <a:spLocks noChangeArrowheads="1"/>
          </p:cNvSpPr>
          <p:nvPr/>
        </p:nvSpPr>
        <p:spPr bwMode="auto">
          <a:xfrm>
            <a:off x="1362542" y="852854"/>
            <a:ext cx="2367566" cy="584271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Radial Island flap 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Axial Pattern Flaps )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8" name="عنصر نائب للمحتوى 2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102" y="1956845"/>
            <a:ext cx="3358522" cy="2521457"/>
          </a:xfrm>
          <a:prstGeom prst="rect">
            <a:avLst/>
          </a:prstGeom>
        </p:spPr>
      </p:pic>
      <p:pic>
        <p:nvPicPr>
          <p:cNvPr id="99" name="صورة 9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14665" y="2541799"/>
            <a:ext cx="1075451" cy="1373602"/>
          </a:xfrm>
          <a:prstGeom prst="rect">
            <a:avLst/>
          </a:prstGeom>
        </p:spPr>
      </p:pic>
      <p:pic>
        <p:nvPicPr>
          <p:cNvPr id="110" name="صورة 10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550523" y="2547630"/>
            <a:ext cx="1032854" cy="1417630"/>
          </a:xfrm>
          <a:prstGeom prst="rect">
            <a:avLst/>
          </a:prstGeom>
        </p:spPr>
      </p:pic>
      <p:pic>
        <p:nvPicPr>
          <p:cNvPr id="100" name="صورة 9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528589" y="2573509"/>
            <a:ext cx="1028264" cy="1373304"/>
          </a:xfrm>
          <a:prstGeom prst="rect">
            <a:avLst/>
          </a:prstGeom>
        </p:spPr>
      </p:pic>
      <p:pic>
        <p:nvPicPr>
          <p:cNvPr id="103" name="صورة 102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flipH="1">
            <a:off x="4578658" y="2590845"/>
            <a:ext cx="964368" cy="1336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3229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86" grpId="0"/>
      <p:bldP spid="95" grpId="0" animBg="1"/>
      <p:bldP spid="96" grpId="0"/>
      <p:bldP spid="9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2"/>
            <a:ext cx="5384068" cy="5678298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145" name="صورة 14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1244" y="1306428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1" name="رابط مستقيم 90"/>
          <p:cNvCxnSpPr/>
          <p:nvPr/>
        </p:nvCxnSpPr>
        <p:spPr>
          <a:xfrm flipV="1">
            <a:off x="6851351" y="480450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98776"/>
            <a:ext cx="2410455" cy="52322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</a:t>
            </a:r>
          </a:p>
        </p:txBody>
      </p:sp>
      <p:pic>
        <p:nvPicPr>
          <p:cNvPr id="93" name="صورة 9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806208" y="1437938"/>
            <a:ext cx="3518919" cy="2863511"/>
          </a:xfrm>
          <a:prstGeom prst="rect">
            <a:avLst/>
          </a:prstGeom>
        </p:spPr>
      </p:pic>
      <p:pic>
        <p:nvPicPr>
          <p:cNvPr id="97" name="صورة 96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65351" y="2480132"/>
            <a:ext cx="1032854" cy="1417630"/>
          </a:xfrm>
          <a:prstGeom prst="rect">
            <a:avLst/>
          </a:prstGeom>
        </p:spPr>
      </p:pic>
      <p:pic>
        <p:nvPicPr>
          <p:cNvPr id="98" name="صورة 97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559503" y="2495537"/>
            <a:ext cx="1075451" cy="1373602"/>
          </a:xfrm>
          <a:prstGeom prst="rect">
            <a:avLst/>
          </a:prstGeom>
        </p:spPr>
      </p:pic>
      <p:pic>
        <p:nvPicPr>
          <p:cNvPr id="101" name="صورة 10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564516" y="2531917"/>
            <a:ext cx="964368" cy="1336999"/>
          </a:xfrm>
          <a:prstGeom prst="rect">
            <a:avLst/>
          </a:prstGeom>
        </p:spPr>
      </p:pic>
      <p:pic>
        <p:nvPicPr>
          <p:cNvPr id="112" name="Picture 4" descr="rotat2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467" y="810391"/>
            <a:ext cx="2123591" cy="1577209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22" name="Picture 3" descr="rotat1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36" b="12152"/>
          <a:stretch>
            <a:fillRect/>
          </a:stretch>
        </p:blipFill>
        <p:spPr bwMode="auto">
          <a:xfrm>
            <a:off x="1581331" y="2501820"/>
            <a:ext cx="1994918" cy="1517108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27" name="Picture 5" descr="rotat3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8162" y="4107787"/>
            <a:ext cx="2074095" cy="1522729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523503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94" grpId="0"/>
      <p:bldP spid="100" grpId="0" animBg="1"/>
      <p:bldP spid="109" grpId="0"/>
      <p:bldP spid="110" grpId="0" animBg="1"/>
      <p:bldP spid="124" grpId="0"/>
      <p:bldP spid="12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85195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1" name="صورة 15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3659" y="1218299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901405"/>
            <a:ext cx="2410455" cy="73866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</a:t>
            </a:r>
          </a:p>
        </p:txBody>
      </p:sp>
      <p:pic>
        <p:nvPicPr>
          <p:cNvPr id="122" name="صورة 12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127" name="صورة 126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18221" y="675032"/>
            <a:ext cx="3769219" cy="5573742"/>
          </a:xfrm>
          <a:prstGeom prst="rect">
            <a:avLst/>
          </a:prstGeom>
        </p:spPr>
      </p:pic>
      <p:pic>
        <p:nvPicPr>
          <p:cNvPr id="129" name="صورة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850411" y="1396369"/>
            <a:ext cx="3440269" cy="2954912"/>
          </a:xfrm>
          <a:prstGeom prst="rect">
            <a:avLst/>
          </a:prstGeom>
        </p:spPr>
      </p:pic>
      <p:pic>
        <p:nvPicPr>
          <p:cNvPr id="130" name="صورة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07199" y="2536516"/>
            <a:ext cx="1032854" cy="1417630"/>
          </a:xfrm>
          <a:prstGeom prst="rect">
            <a:avLst/>
          </a:prstGeom>
        </p:spPr>
      </p:pic>
      <p:grpSp>
        <p:nvGrpSpPr>
          <p:cNvPr id="131" name="Group 8"/>
          <p:cNvGrpSpPr>
            <a:grpSpLocks/>
          </p:cNvGrpSpPr>
          <p:nvPr/>
        </p:nvGrpSpPr>
        <p:grpSpPr bwMode="auto">
          <a:xfrm>
            <a:off x="858839" y="810379"/>
            <a:ext cx="2728311" cy="2086494"/>
            <a:chOff x="144" y="720"/>
            <a:chExt cx="2880" cy="2001"/>
          </a:xfrm>
        </p:grpSpPr>
        <p:pic>
          <p:nvPicPr>
            <p:cNvPr id="145" name="Picture 9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720"/>
              <a:ext cx="2880" cy="2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</p:pic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1296" y="1680"/>
              <a:ext cx="48" cy="24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1pPr>
              <a:lvl2pPr marL="742950" indent="-28575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2pPr>
              <a:lvl3pPr marL="11430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3pPr>
              <a:lvl4pPr marL="16002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4pPr>
              <a:lvl5pPr marL="20574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2400" b="0" i="0" u="none" strike="noStrike" kern="1200" cap="none" spc="0" normalizeH="0" baseline="0" noProof="0">
                <a:ln>
                  <a:noFill/>
                </a:ln>
                <a:solidFill>
                  <a:srgbClr val="FAFD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Oval 11"/>
            <p:cNvSpPr>
              <a:spLocks noChangeArrowheads="1"/>
            </p:cNvSpPr>
            <p:nvPr/>
          </p:nvSpPr>
          <p:spPr bwMode="auto">
            <a:xfrm>
              <a:off x="1152" y="1584"/>
              <a:ext cx="288" cy="33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>
              <a:lvl1pPr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1pPr>
              <a:lvl2pPr marL="742950" indent="-28575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2pPr>
              <a:lvl3pPr marL="11430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3pPr>
              <a:lvl4pPr marL="16002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4pPr>
              <a:lvl5pPr marL="20574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Greek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Oval 12"/>
            <p:cNvSpPr>
              <a:spLocks noChangeArrowheads="1"/>
            </p:cNvSpPr>
            <p:nvPr/>
          </p:nvSpPr>
          <p:spPr bwMode="auto">
            <a:xfrm>
              <a:off x="480" y="1440"/>
              <a:ext cx="240" cy="288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>
              <a:lvl1pPr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1pPr>
              <a:lvl2pPr marL="742950" indent="-28575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2pPr>
              <a:lvl3pPr marL="11430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3pPr>
              <a:lvl4pPr marL="16002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4pPr>
              <a:lvl5pPr marL="2057400" indent="-228600"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FAFD00"/>
                  </a:solidFill>
                  <a:latin typeface="Lucida Sans" panose="020B0602030504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Greek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154" name="Picture 6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7158" y="3088006"/>
            <a:ext cx="2136361" cy="2411885"/>
          </a:xfrm>
          <a:prstGeom prst="rect">
            <a:avLst/>
          </a:prstGeom>
          <a:solidFill>
            <a:srgbClr val="FF0000"/>
          </a:solidFill>
          <a:ln w="9525">
            <a:solidFill>
              <a:schemeClr val="accent1"/>
            </a:solidFill>
            <a:miter lim="800000"/>
            <a:headEnd type="none" w="sm" len="sm"/>
            <a:tailEnd type="none" w="sm" len="sm"/>
          </a:ln>
        </p:spPr>
      </p:pic>
      <p:pic>
        <p:nvPicPr>
          <p:cNvPr id="155" name="صورة 15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flipH="1">
            <a:off x="4498528" y="2544583"/>
            <a:ext cx="1016529" cy="1409315"/>
          </a:xfrm>
          <a:prstGeom prst="rect">
            <a:avLst/>
          </a:prstGeom>
        </p:spPr>
      </p:pic>
      <p:pic>
        <p:nvPicPr>
          <p:cNvPr id="156" name="صورة 155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flipH="1">
            <a:off x="4496193" y="2557862"/>
            <a:ext cx="1028264" cy="1373304"/>
          </a:xfrm>
          <a:prstGeom prst="rect">
            <a:avLst/>
          </a:prstGeom>
        </p:spPr>
      </p:pic>
      <p:pic>
        <p:nvPicPr>
          <p:cNvPr id="160" name="Picture 3" descr="tfl2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941" y="835490"/>
            <a:ext cx="2809389" cy="2326526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Picture 2" descr="tfl1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5171" y="3427065"/>
            <a:ext cx="2837323" cy="2048635"/>
          </a:xfrm>
          <a:prstGeom prst="rect">
            <a:avLst/>
          </a:prstGeom>
          <a:solidFill>
            <a:srgbClr val="FF0000"/>
          </a:solidFill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62" name="Picture 27" descr="limber1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966" y="869131"/>
            <a:ext cx="1511636" cy="1740671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63" name="Picture 28" descr="limber3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9202" y="1469432"/>
            <a:ext cx="1587312" cy="1735731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64" name="Picture 26" descr="limber2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708" y="3172264"/>
            <a:ext cx="1551263" cy="1825015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65" name="Picture 25" descr="limber4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3478" y="3689254"/>
            <a:ext cx="1487813" cy="1831153"/>
          </a:xfrm>
          <a:prstGeom prst="rect">
            <a:avLst/>
          </a:prstGeom>
          <a:solidFill>
            <a:srgbClr val="FF0000"/>
          </a:solidFill>
          <a:ln w="19050">
            <a:solidFill>
              <a:schemeClr val="accent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195894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2"/>
            <a:ext cx="5384068" cy="5678298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9" name="صورة 12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4100" y="1211994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88277"/>
            <a:ext cx="2410455" cy="954107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</a:t>
            </a: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8" name="صورة 8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89" name="صورة 8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1423" y="675032"/>
            <a:ext cx="3769219" cy="5573742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98" name="صورة 97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9411" y="2527374"/>
            <a:ext cx="946188" cy="1406112"/>
          </a:xfrm>
          <a:prstGeom prst="rect">
            <a:avLst/>
          </a:prstGeom>
        </p:spPr>
      </p:pic>
      <p:pic>
        <p:nvPicPr>
          <p:cNvPr id="99" name="صورة 98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09582" y="1936218"/>
            <a:ext cx="3493269" cy="1384657"/>
          </a:xfrm>
          <a:prstGeom prst="rect">
            <a:avLst/>
          </a:prstGeom>
        </p:spPr>
      </p:pic>
      <p:sp>
        <p:nvSpPr>
          <p:cNvPr id="4" name="مستطيل 3"/>
          <p:cNvSpPr/>
          <p:nvPr/>
        </p:nvSpPr>
        <p:spPr>
          <a:xfrm>
            <a:off x="1551976" y="1422539"/>
            <a:ext cx="1832746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Interpolated Flap</a:t>
            </a:r>
          </a:p>
        </p:txBody>
      </p:sp>
    </p:spTree>
    <p:extLst>
      <p:ext uri="{BB962C8B-B14F-4D97-AF65-F5344CB8AC3E}">
        <p14:creationId xmlns:p14="http://schemas.microsoft.com/office/powerpoint/2010/main" val="967394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151" name="صورة 15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6520" y="1240036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87364"/>
            <a:ext cx="2410455" cy="152349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Advancement Flaps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Single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pedicle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9" name="صورة 88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0" name="صورة 8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pic>
        <p:nvPicPr>
          <p:cNvPr id="91" name="صورة 90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93" name="صورة 92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9411" y="2527374"/>
            <a:ext cx="946188" cy="1406112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81563" y="2130053"/>
            <a:ext cx="3369435" cy="1593883"/>
          </a:xfrm>
          <a:prstGeom prst="rect">
            <a:avLst/>
          </a:prstGeom>
        </p:spPr>
      </p:pic>
      <p:sp>
        <p:nvSpPr>
          <p:cNvPr id="2" name="مستطيل 1"/>
          <p:cNvSpPr/>
          <p:nvPr/>
        </p:nvSpPr>
        <p:spPr>
          <a:xfrm>
            <a:off x="1753828" y="1074010"/>
            <a:ext cx="1492716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Single pedicle</a:t>
            </a:r>
          </a:p>
        </p:txBody>
      </p:sp>
    </p:spTree>
    <p:extLst>
      <p:ext uri="{BB962C8B-B14F-4D97-AF65-F5344CB8AC3E}">
        <p14:creationId xmlns:p14="http://schemas.microsoft.com/office/powerpoint/2010/main" val="1979505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4" name="صورة 15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900036"/>
            <a:chOff x="6777321" y="2154111"/>
            <a:chExt cx="4862908" cy="900036"/>
          </a:xfrm>
        </p:grpSpPr>
        <p:cxnSp>
          <p:nvCxnSpPr>
            <p:cNvPr id="175" name="رابط مستقيم 174"/>
            <p:cNvCxnSpPr/>
            <p:nvPr/>
          </p:nvCxnSpPr>
          <p:spPr>
            <a:xfrm>
              <a:off x="6779453" y="305414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رابط مستقيم 111"/>
          <p:cNvCxnSpPr/>
          <p:nvPr/>
        </p:nvCxnSpPr>
        <p:spPr>
          <a:xfrm flipV="1">
            <a:off x="6856611" y="5519850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رابط مستقيم 90"/>
          <p:cNvCxnSpPr/>
          <p:nvPr/>
        </p:nvCxnSpPr>
        <p:spPr>
          <a:xfrm flipV="1">
            <a:off x="6851351" y="4442558"/>
            <a:ext cx="4592193" cy="6686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4347" y="1284739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90004"/>
            <a:ext cx="2410455" cy="1738938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Advancement Flaps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Single pedicle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b. V-Y Advancement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3" name="صورة 9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97" name="صورة 96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9411" y="2527374"/>
            <a:ext cx="946188" cy="1406112"/>
          </a:xfrm>
          <a:prstGeom prst="rect">
            <a:avLst/>
          </a:prstGeom>
        </p:spPr>
      </p:pic>
      <p:pic>
        <p:nvPicPr>
          <p:cNvPr id="101" name="صورة 10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71292" y="1517838"/>
            <a:ext cx="3292938" cy="1602168"/>
          </a:xfrm>
          <a:prstGeom prst="rect">
            <a:avLst/>
          </a:prstGeom>
        </p:spPr>
      </p:pic>
      <p:pic>
        <p:nvPicPr>
          <p:cNvPr id="103" name="صورة 10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71292" y="3893436"/>
            <a:ext cx="3361870" cy="1646474"/>
          </a:xfrm>
          <a:prstGeom prst="rect">
            <a:avLst/>
          </a:prstGeom>
        </p:spPr>
      </p:pic>
      <p:sp>
        <p:nvSpPr>
          <p:cNvPr id="2" name="مستطيل 1"/>
          <p:cNvSpPr/>
          <p:nvPr/>
        </p:nvSpPr>
        <p:spPr>
          <a:xfrm>
            <a:off x="1453495" y="3322055"/>
            <a:ext cx="1884875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V-Y Advancement</a:t>
            </a:r>
          </a:p>
        </p:txBody>
      </p:sp>
      <p:sp>
        <p:nvSpPr>
          <p:cNvPr id="122" name="مستطيل 121"/>
          <p:cNvSpPr/>
          <p:nvPr/>
        </p:nvSpPr>
        <p:spPr>
          <a:xfrm>
            <a:off x="1754453" y="1072552"/>
            <a:ext cx="1492716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Single pedicle</a:t>
            </a:r>
          </a:p>
        </p:txBody>
      </p:sp>
    </p:spTree>
    <p:extLst>
      <p:ext uri="{BB962C8B-B14F-4D97-AF65-F5344CB8AC3E}">
        <p14:creationId xmlns:p14="http://schemas.microsoft.com/office/powerpoint/2010/main" val="1355228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596733"/>
            <a:ext cx="5384068" cy="5686177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161" name="صورة 16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01804" y="1277589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69939"/>
            <a:ext cx="2410455" cy="20313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Advancement Flaps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Single pedicle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b. V-Y Advancement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c. Bipedicle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pic>
        <p:nvPicPr>
          <p:cNvPr id="88" name="صورة 8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0" name="صورة 8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pic>
        <p:nvPicPr>
          <p:cNvPr id="91" name="صورة 90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93" name="صورة 92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9411" y="2527374"/>
            <a:ext cx="946188" cy="1406112"/>
          </a:xfrm>
          <a:prstGeom prst="rect">
            <a:avLst/>
          </a:prstGeom>
        </p:spPr>
      </p:pic>
      <p:pic>
        <p:nvPicPr>
          <p:cNvPr id="95" name="صورة 9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37984" y="1818584"/>
            <a:ext cx="3334624" cy="2851859"/>
          </a:xfrm>
          <a:prstGeom prst="rect">
            <a:avLst/>
          </a:prstGeom>
        </p:spPr>
      </p:pic>
      <p:sp>
        <p:nvSpPr>
          <p:cNvPr id="96" name="مستطيل 95"/>
          <p:cNvSpPr/>
          <p:nvPr/>
        </p:nvSpPr>
        <p:spPr>
          <a:xfrm>
            <a:off x="1469899" y="1062142"/>
            <a:ext cx="1973942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Bipedicle 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pedicle</a:t>
            </a:r>
          </a:p>
        </p:txBody>
      </p:sp>
    </p:spTree>
    <p:extLst>
      <p:ext uri="{BB962C8B-B14F-4D97-AF65-F5344CB8AC3E}">
        <p14:creationId xmlns:p14="http://schemas.microsoft.com/office/powerpoint/2010/main" val="1135420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8299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6" name="صورة 14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31315" y="1298785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7714" y="2151878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69939"/>
            <a:ext cx="2410455" cy="20313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Advancement Flaps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Single pedicle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b. V-Y Advancement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c. Bipedicle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27" name="Rectangle 39"/>
          <p:cNvSpPr>
            <a:spLocks noChangeArrowheads="1"/>
          </p:cNvSpPr>
          <p:nvPr/>
        </p:nvSpPr>
        <p:spPr bwMode="auto">
          <a:xfrm>
            <a:off x="8895200" y="4038802"/>
            <a:ext cx="2772753" cy="73866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romanUcPeriod"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Based on a pedicle</a:t>
            </a:r>
          </a:p>
          <a:p>
            <a:pPr marL="1079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Transferred directly to the defect</a:t>
            </a:r>
          </a:p>
          <a:p>
            <a:pPr marL="233363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“Groin and </a:t>
            </a:r>
            <a:r>
              <a:rPr kumimoji="0" lang="en-US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deltopectoral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flap”</a:t>
            </a:r>
          </a:p>
        </p:txBody>
      </p:sp>
      <p:pic>
        <p:nvPicPr>
          <p:cNvPr id="90" name="صورة 89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1" name="صورة 90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3707" y="675032"/>
            <a:ext cx="3769219" cy="5573742"/>
          </a:xfrm>
          <a:prstGeom prst="rect">
            <a:avLst/>
          </a:prstGeom>
        </p:spPr>
      </p:pic>
      <p:pic>
        <p:nvPicPr>
          <p:cNvPr id="93" name="صورة 9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529411" y="2527374"/>
            <a:ext cx="946188" cy="1406112"/>
          </a:xfrm>
          <a:prstGeom prst="rect">
            <a:avLst/>
          </a:prstGeom>
        </p:spPr>
      </p:pic>
      <p:pic>
        <p:nvPicPr>
          <p:cNvPr id="97" name="Picture 4" descr="distant2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253" y="1315286"/>
            <a:ext cx="2732226" cy="2169222"/>
          </a:xfrm>
          <a:prstGeom prst="rect">
            <a:avLst/>
          </a:prstGeom>
          <a:solidFill>
            <a:srgbClr val="FF0000"/>
          </a:solidFill>
          <a:ln w="12700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98" name="Picture 3" descr="distant1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7603" y="3598428"/>
            <a:ext cx="2980481" cy="1989122"/>
          </a:xfrm>
          <a:prstGeom prst="rect">
            <a:avLst/>
          </a:prstGeom>
          <a:solidFill>
            <a:srgbClr val="FF0000"/>
          </a:solidFill>
          <a:ln w="12700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3" name="مستطيل 2"/>
          <p:cNvSpPr/>
          <p:nvPr/>
        </p:nvSpPr>
        <p:spPr>
          <a:xfrm>
            <a:off x="1863733" y="816923"/>
            <a:ext cx="1140056" cy="369332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Groin flap</a:t>
            </a:r>
          </a:p>
        </p:txBody>
      </p:sp>
    </p:spTree>
    <p:extLst>
      <p:ext uri="{BB962C8B-B14F-4D97-AF65-F5344CB8AC3E}">
        <p14:creationId xmlns:p14="http://schemas.microsoft.com/office/powerpoint/2010/main" val="4280339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26" name="Object 42"/>
          <p:cNvGraphicFramePr>
            <a:graphicFrameLocks noChangeAspect="1"/>
          </p:cNvGraphicFramePr>
          <p:nvPr>
            <p:extLst/>
          </p:nvPr>
        </p:nvGraphicFramePr>
        <p:xfrm>
          <a:off x="7255634" y="1431709"/>
          <a:ext cx="3695482" cy="240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4" name="Bitmap Image" r:id="rId20" imgW="5334745" imgH="3467584" progId="Paint.Picture">
                  <p:embed/>
                </p:oleObj>
              </mc:Choice>
              <mc:Fallback>
                <p:oleObj name="Bitmap Image" r:id="rId20" imgW="5334745" imgH="3467584" progId="Paint.Picture">
                  <p:embed/>
                  <p:pic>
                    <p:nvPicPr>
                      <p:cNvPr id="126" name="Object 42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5634" y="1431709"/>
                        <a:ext cx="3695482" cy="2402325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7" name="Object 44"/>
          <p:cNvGraphicFramePr>
            <a:graphicFrameLocks noChangeAspect="1"/>
          </p:cNvGraphicFramePr>
          <p:nvPr>
            <p:extLst/>
          </p:nvPr>
        </p:nvGraphicFramePr>
        <p:xfrm>
          <a:off x="7194291" y="3933656"/>
          <a:ext cx="3760636" cy="23989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5" name="Bitmap Image" r:id="rId22" imgW="4476190" imgH="3285714" progId="Paint.Picture">
                  <p:embed/>
                </p:oleObj>
              </mc:Choice>
              <mc:Fallback>
                <p:oleObj name="Bitmap Image" r:id="rId22" imgW="4476190" imgH="3285714" progId="Paint.Picture">
                  <p:embed/>
                  <p:pic>
                    <p:nvPicPr>
                      <p:cNvPr id="127" name="Object 44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94291" y="3933656"/>
                        <a:ext cx="3760636" cy="2398930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99143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13" name="مجموعة 112"/>
          <p:cNvGrpSpPr/>
          <p:nvPr/>
        </p:nvGrpSpPr>
        <p:grpSpPr>
          <a:xfrm>
            <a:off x="11612395" y="739775"/>
            <a:ext cx="455163" cy="4743310"/>
            <a:chOff x="11612395" y="739775"/>
            <a:chExt cx="455163" cy="4743310"/>
          </a:xfrm>
        </p:grpSpPr>
        <p:grpSp>
          <p:nvGrpSpPr>
            <p:cNvPr id="114" name="مجموعة 113"/>
            <p:cNvGrpSpPr/>
            <p:nvPr/>
          </p:nvGrpSpPr>
          <p:grpSpPr>
            <a:xfrm>
              <a:off x="11757541" y="976558"/>
              <a:ext cx="310017" cy="4506527"/>
              <a:chOff x="11757541" y="976558"/>
              <a:chExt cx="310017" cy="4506527"/>
            </a:xfrm>
          </p:grpSpPr>
          <p:sp>
            <p:nvSpPr>
              <p:cNvPr id="117" name="직사각형 94">
                <a:extLst>
                  <a:ext uri="{FF2B5EF4-FFF2-40B4-BE49-F238E27FC236}">
                    <a16:creationId xmlns:a16="http://schemas.microsoft.com/office/drawing/2014/main" id="{DBAD4D6F-159E-41DA-8F1E-758BA6F93C5A}"/>
                  </a:ext>
                </a:extLst>
              </p:cNvPr>
              <p:cNvSpPr/>
              <p:nvPr/>
            </p:nvSpPr>
            <p:spPr>
              <a:xfrm>
                <a:off x="11827120" y="1216940"/>
                <a:ext cx="187297" cy="3899295"/>
              </a:xfrm>
              <a:prstGeom prst="rect">
                <a:avLst/>
              </a:prstGeom>
              <a:solidFill>
                <a:schemeClr val="tx2"/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8" name="이등변 삼각형 97">
                <a:extLst>
                  <a:ext uri="{FF2B5EF4-FFF2-40B4-BE49-F238E27FC236}">
                    <a16:creationId xmlns:a16="http://schemas.microsoft.com/office/drawing/2014/main" id="{8AA8E928-C59F-4CD4-A265-D2D23A71A067}"/>
                  </a:ext>
                </a:extLst>
              </p:cNvPr>
              <p:cNvSpPr/>
              <p:nvPr/>
            </p:nvSpPr>
            <p:spPr>
              <a:xfrm flipV="1">
                <a:off x="11827120" y="5101590"/>
                <a:ext cx="192058" cy="381495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rgbClr val="FFCC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19" name="사각형: 둥근 모서리 101">
                <a:extLst>
                  <a:ext uri="{FF2B5EF4-FFF2-40B4-BE49-F238E27FC236}">
                    <a16:creationId xmlns:a16="http://schemas.microsoft.com/office/drawing/2014/main" id="{85A4E99B-00A3-4D87-BDCA-A49FC06BD3DC}"/>
                  </a:ext>
                </a:extLst>
              </p:cNvPr>
              <p:cNvSpPr/>
              <p:nvPr/>
            </p:nvSpPr>
            <p:spPr>
              <a:xfrm>
                <a:off x="11814424" y="1115282"/>
                <a:ext cx="237368" cy="128302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shade val="30000"/>
                      <a:satMod val="115000"/>
                    </a:schemeClr>
                  </a:gs>
                  <a:gs pos="50000">
                    <a:schemeClr val="bg1">
                      <a:shade val="67500"/>
                      <a:satMod val="115000"/>
                    </a:schemeClr>
                  </a:gs>
                  <a:gs pos="100000">
                    <a:schemeClr val="bg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0" name="사각형: 둥근 위쪽 모서리 102">
                <a:extLst>
                  <a:ext uri="{FF2B5EF4-FFF2-40B4-BE49-F238E27FC236}">
                    <a16:creationId xmlns:a16="http://schemas.microsoft.com/office/drawing/2014/main" id="{6182D714-5316-4DB3-8801-9F6D4B29A3C1}"/>
                  </a:ext>
                </a:extLst>
              </p:cNvPr>
              <p:cNvSpPr/>
              <p:nvPr/>
            </p:nvSpPr>
            <p:spPr>
              <a:xfrm>
                <a:off x="11836810" y="976558"/>
                <a:ext cx="182356" cy="138724"/>
              </a:xfrm>
              <a:prstGeom prst="round2SameRect">
                <a:avLst/>
              </a:prstGeom>
              <a:solidFill>
                <a:srgbClr val="FF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121" name="مستطيل مستدير الزوايا 120"/>
              <p:cNvSpPr/>
              <p:nvPr/>
            </p:nvSpPr>
            <p:spPr>
              <a:xfrm>
                <a:off x="11757541" y="1709151"/>
                <a:ext cx="310017" cy="172924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marL="0" marR="0" lvl="0" indent="0" algn="ct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رابط مستقيم 122"/>
              <p:cNvCxnSpPr>
                <a:stCxn id="117" idx="0"/>
              </p:cNvCxnSpPr>
              <p:nvPr/>
            </p:nvCxnSpPr>
            <p:spPr>
              <a:xfrm flipH="1">
                <a:off x="11912687" y="1216940"/>
                <a:ext cx="8082" cy="3899295"/>
              </a:xfrm>
              <a:prstGeom prst="line">
                <a:avLst/>
              </a:prstGeom>
              <a:ln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圆角矩形 56"/>
            <p:cNvSpPr/>
            <p:nvPr/>
          </p:nvSpPr>
          <p:spPr>
            <a:xfrm>
              <a:off x="11615468" y="739775"/>
              <a:ext cx="311149" cy="1346200"/>
            </a:xfrm>
            <a:prstGeom prst="roundRect">
              <a:avLst>
                <a:gd name="adj" fmla="val 23542"/>
              </a:avLst>
            </a:prstGeom>
            <a:solidFill>
              <a:srgbClr val="E61C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圆角矩形 57"/>
            <p:cNvSpPr/>
            <p:nvPr/>
          </p:nvSpPr>
          <p:spPr>
            <a:xfrm>
              <a:off x="11612395" y="1547813"/>
              <a:ext cx="314222" cy="1346200"/>
            </a:xfrm>
            <a:prstGeom prst="roundRect">
              <a:avLst>
                <a:gd name="adj" fmla="val 23542"/>
              </a:avLst>
            </a:prstGeom>
            <a:solidFill>
              <a:srgbClr val="F7F7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604611"/>
            <a:ext cx="5384068" cy="5673217"/>
          </a:xfrm>
          <a:prstGeom prst="rect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6" name="صورة 15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938271" y="604612"/>
            <a:ext cx="2350015" cy="5678298"/>
          </a:xfrm>
          <a:prstGeom prst="rect">
            <a:avLst/>
          </a:prstGeom>
        </p:spPr>
      </p:pic>
      <p:sp>
        <p:nvSpPr>
          <p:cNvPr id="168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26401" y="1232922"/>
            <a:ext cx="4680643" cy="4891709"/>
          </a:xfrm>
          <a:prstGeom prst="roundRect">
            <a:avLst>
              <a:gd name="adj" fmla="val 0"/>
            </a:avLst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7" name="Rectangle 39"/>
          <p:cNvSpPr>
            <a:spLocks noChangeArrowheads="1"/>
          </p:cNvSpPr>
          <p:nvPr/>
        </p:nvSpPr>
        <p:spPr bwMode="auto">
          <a:xfrm>
            <a:off x="8930601" y="4024727"/>
            <a:ext cx="2772753" cy="130805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79388" marR="0" lvl="0" indent="-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romanUcPeriod"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Based on a pedicle</a:t>
            </a:r>
          </a:p>
          <a:p>
            <a:pPr marL="1079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Transferred directly to the defect</a:t>
            </a:r>
          </a:p>
          <a:p>
            <a:pPr marL="233363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“Groin and </a:t>
            </a:r>
            <a:r>
              <a:rPr kumimoji="0" lang="en-US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deltopectoral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</a:t>
            </a:r>
            <a:r>
              <a:rPr kumimoji="0" lang="en-US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Microvascular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Free-tissue </a:t>
            </a:r>
            <a:r>
              <a:rPr kumimoji="0" lang="en-US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transfere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grpSp>
        <p:nvGrpSpPr>
          <p:cNvPr id="171" name="مجموعة 170"/>
          <p:cNvGrpSpPr/>
          <p:nvPr/>
        </p:nvGrpSpPr>
        <p:grpSpPr>
          <a:xfrm>
            <a:off x="6832241" y="2195295"/>
            <a:ext cx="4643376" cy="431513"/>
            <a:chOff x="6777321" y="2154111"/>
            <a:chExt cx="4862908" cy="431513"/>
          </a:xfrm>
        </p:grpSpPr>
        <p:cxnSp>
          <p:nvCxnSpPr>
            <p:cNvPr id="177" name="رابط مستقيم 176"/>
            <p:cNvCxnSpPr/>
            <p:nvPr/>
          </p:nvCxnSpPr>
          <p:spPr>
            <a:xfrm>
              <a:off x="6777321" y="258562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رابط مستقيم 179"/>
            <p:cNvCxnSpPr/>
            <p:nvPr/>
          </p:nvCxnSpPr>
          <p:spPr>
            <a:xfrm>
              <a:off x="6785731" y="215411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مستطيل 139"/>
          <p:cNvSpPr/>
          <p:nvPr/>
        </p:nvSpPr>
        <p:spPr>
          <a:xfrm>
            <a:off x="7253703" y="1512977"/>
            <a:ext cx="3375155" cy="7275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Tissue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Transplantation</a:t>
            </a:r>
          </a:p>
        </p:txBody>
      </p:sp>
      <p:sp>
        <p:nvSpPr>
          <p:cNvPr id="87" name="Rectangle 2"/>
          <p:cNvSpPr>
            <a:spLocks noChangeArrowheads="1"/>
          </p:cNvSpPr>
          <p:nvPr/>
        </p:nvSpPr>
        <p:spPr bwMode="auto">
          <a:xfrm>
            <a:off x="6715369" y="2206930"/>
            <a:ext cx="1191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GB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Flaps</a:t>
            </a:r>
          </a:p>
        </p:txBody>
      </p:sp>
      <p:sp>
        <p:nvSpPr>
          <p:cNvPr id="102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33025"/>
            <a:ext cx="4861129" cy="73152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Simplified Arabic" pitchFamily="2" charset="-78"/>
              </a:rPr>
              <a:t>Methods of Reconstruction</a:t>
            </a:r>
          </a:p>
        </p:txBody>
      </p:sp>
      <p:sp>
        <p:nvSpPr>
          <p:cNvPr id="104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501757" y="5118084"/>
            <a:ext cx="1005840" cy="1097280"/>
          </a:xfrm>
          <a:prstGeom prst="rtTriangle">
            <a:avLst/>
          </a:prstGeom>
          <a:solidFill>
            <a:srgbClr val="00B0F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084034" y="5609176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1"/>
          <p:cNvSpPr>
            <a:spLocks noChangeArrowheads="1"/>
          </p:cNvSpPr>
          <p:nvPr/>
        </p:nvSpPr>
        <p:spPr bwMode="auto">
          <a:xfrm>
            <a:off x="7120001" y="2653583"/>
            <a:ext cx="4405646" cy="59093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107950" marR="0" lvl="0" indent="-1079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Classification of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Cutaneous Flaps </a:t>
            </a:r>
          </a:p>
          <a:p>
            <a:pPr marL="288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 </a:t>
            </a:r>
            <a:r>
              <a:rPr kumimoji="0" lang="en-GB" sz="18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ording </a:t>
            </a:r>
            <a:r>
              <a:rPr kumimoji="0" lang="en-GB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</a:t>
            </a: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way of mobilisation </a:t>
            </a:r>
            <a:r>
              <a:rPr kumimoji="0" lang="en-GB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00" name="AutoShape 4"/>
          <p:cNvSpPr>
            <a:spLocks noChangeArrowheads="1"/>
          </p:cNvSpPr>
          <p:nvPr/>
        </p:nvSpPr>
        <p:spPr bwMode="auto">
          <a:xfrm rot="8449819">
            <a:off x="8153232" y="3357237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Rectangle 32"/>
          <p:cNvSpPr>
            <a:spLocks noChangeArrowheads="1"/>
          </p:cNvSpPr>
          <p:nvPr/>
        </p:nvSpPr>
        <p:spPr bwMode="auto">
          <a:xfrm>
            <a:off x="6862154" y="3538778"/>
            <a:ext cx="1413849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FLAPS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sp>
        <p:nvSpPr>
          <p:cNvPr id="110" name="AutoShape 4"/>
          <p:cNvSpPr>
            <a:spLocks noChangeArrowheads="1"/>
          </p:cNvSpPr>
          <p:nvPr/>
        </p:nvSpPr>
        <p:spPr bwMode="auto">
          <a:xfrm rot="2365289">
            <a:off x="9098909" y="3359950"/>
            <a:ext cx="445870" cy="90410"/>
          </a:xfrm>
          <a:prstGeom prst="rightArrow">
            <a:avLst>
              <a:gd name="adj1" fmla="val 49815"/>
              <a:gd name="adj2" fmla="val 166474"/>
            </a:avLst>
          </a:prstGeom>
          <a:solidFill>
            <a:srgbClr val="FF0000"/>
          </a:solidFill>
          <a:ln w="254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Greek" charset="-95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Rectangle 38"/>
          <p:cNvSpPr>
            <a:spLocks noChangeArrowheads="1"/>
          </p:cNvSpPr>
          <p:nvPr/>
        </p:nvSpPr>
        <p:spPr bwMode="auto">
          <a:xfrm>
            <a:off x="9095501" y="3543246"/>
            <a:ext cx="1626407" cy="369332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DISTANT FLAPS</a:t>
            </a:r>
          </a:p>
        </p:txBody>
      </p:sp>
      <p:sp>
        <p:nvSpPr>
          <p:cNvPr id="125" name="Rectangle 40"/>
          <p:cNvSpPr>
            <a:spLocks noChangeArrowheads="1"/>
          </p:cNvSpPr>
          <p:nvPr/>
        </p:nvSpPr>
        <p:spPr bwMode="auto">
          <a:xfrm>
            <a:off x="9051899" y="3800010"/>
            <a:ext cx="21138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“Away 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from the </a:t>
            </a:r>
            <a:r>
              <a:rPr kumimoji="0" 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fect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Lucida Sans" panose="020B0602030504020204" pitchFamily="34" charset="0"/>
                <a:ea typeface="+mn-ea"/>
                <a:cs typeface="Arial" panose="020B0604020202020204" pitchFamily="34" charset="0"/>
              </a:rPr>
              <a:t>”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Rectangle 33"/>
          <p:cNvSpPr>
            <a:spLocks noChangeArrowheads="1"/>
          </p:cNvSpPr>
          <p:nvPr/>
        </p:nvSpPr>
        <p:spPr bwMode="auto">
          <a:xfrm>
            <a:off x="6812313" y="3869939"/>
            <a:ext cx="2410455" cy="20313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I. Rotating around a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a. Rotational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b. Transposition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c. Interpolated Flap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II. Advancement Flaps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Single pedicle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b. V-Y Advancement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c. Bipedicle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Greek" charset="-95"/>
              <a:ea typeface="+mn-ea"/>
              <a:cs typeface="+mn-cs"/>
            </a:endParaRPr>
          </a:p>
        </p:txBody>
      </p:sp>
      <p:pic>
        <p:nvPicPr>
          <p:cNvPr id="93" name="صورة 9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54112" y="611508"/>
            <a:ext cx="4870345" cy="5678299"/>
          </a:xfrm>
          <a:prstGeom prst="rect">
            <a:avLst/>
          </a:prstGeom>
        </p:spPr>
      </p:pic>
      <p:pic>
        <p:nvPicPr>
          <p:cNvPr id="96" name="صورة 95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flipH="1">
            <a:off x="4439778" y="2542387"/>
            <a:ext cx="1028264" cy="1373304"/>
          </a:xfrm>
          <a:prstGeom prst="rect">
            <a:avLst/>
          </a:prstGeom>
        </p:spPr>
      </p:pic>
      <p:pic>
        <p:nvPicPr>
          <p:cNvPr id="101" name="صورة 100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545710" y="2482463"/>
            <a:ext cx="946188" cy="1406112"/>
          </a:xfrm>
          <a:prstGeom prst="rect">
            <a:avLst/>
          </a:prstGeom>
        </p:spPr>
      </p:pic>
      <p:grpSp>
        <p:nvGrpSpPr>
          <p:cNvPr id="97" name="مجموعة 96"/>
          <p:cNvGrpSpPr/>
          <p:nvPr/>
        </p:nvGrpSpPr>
        <p:grpSpPr>
          <a:xfrm>
            <a:off x="4051779" y="2415273"/>
            <a:ext cx="1480925" cy="1523363"/>
            <a:chOff x="5425971" y="2376546"/>
            <a:chExt cx="1996537" cy="1900255"/>
          </a:xfrm>
        </p:grpSpPr>
        <p:grpSp>
          <p:nvGrpSpPr>
            <p:cNvPr id="98" name="مجموعة 97"/>
            <p:cNvGrpSpPr/>
            <p:nvPr/>
          </p:nvGrpSpPr>
          <p:grpSpPr>
            <a:xfrm>
              <a:off x="5425971" y="2376546"/>
              <a:ext cx="1996537" cy="1900255"/>
              <a:chOff x="5425971" y="2376546"/>
              <a:chExt cx="1996537" cy="1900255"/>
            </a:xfrm>
          </p:grpSpPr>
          <p:grpSp>
            <p:nvGrpSpPr>
              <p:cNvPr id="129" name="مجموعة 128"/>
              <p:cNvGrpSpPr/>
              <p:nvPr/>
            </p:nvGrpSpPr>
            <p:grpSpPr>
              <a:xfrm>
                <a:off x="5425971" y="2376546"/>
                <a:ext cx="1996537" cy="1900255"/>
                <a:chOff x="9538137" y="4602068"/>
                <a:chExt cx="1996537" cy="1900255"/>
              </a:xfrm>
            </p:grpSpPr>
            <p:sp>
              <p:nvSpPr>
                <p:cNvPr id="132" name="مستطيل 131"/>
                <p:cNvSpPr/>
                <p:nvPr/>
              </p:nvSpPr>
              <p:spPr>
                <a:xfrm>
                  <a:off x="10686179" y="6121272"/>
                  <a:ext cx="141889" cy="12009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" name="مجموعة 132"/>
                <p:cNvGrpSpPr/>
                <p:nvPr/>
              </p:nvGrpSpPr>
              <p:grpSpPr>
                <a:xfrm>
                  <a:off x="9538137" y="4602068"/>
                  <a:ext cx="1996537" cy="1900255"/>
                  <a:chOff x="9538137" y="4602068"/>
                  <a:chExt cx="1996537" cy="1900255"/>
                </a:xfrm>
              </p:grpSpPr>
              <p:pic>
                <p:nvPicPr>
                  <p:cNvPr id="141" name="Picture 6" descr="ID# 22497 - Knees Of Frustration - PowerPoint Animation"/>
                  <p:cNvPicPr>
                    <a:picLocks noChangeAspect="1" noChangeArrowheads="1" noCrop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702923" y="4602068"/>
                    <a:ext cx="1831751" cy="183175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42" name="مستطيل 141"/>
                  <p:cNvSpPr/>
                  <p:nvPr/>
                </p:nvSpPr>
                <p:spPr>
                  <a:xfrm>
                    <a:off x="9538137" y="6057985"/>
                    <a:ext cx="725215" cy="2755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مستطيل 142"/>
                  <p:cNvSpPr/>
                  <p:nvPr/>
                </p:nvSpPr>
                <p:spPr>
                  <a:xfrm>
                    <a:off x="10488783" y="6233472"/>
                    <a:ext cx="185808" cy="2688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مستطيل 143"/>
                  <p:cNvSpPr/>
                  <p:nvPr/>
                </p:nvSpPr>
                <p:spPr>
                  <a:xfrm>
                    <a:off x="10911610" y="6232939"/>
                    <a:ext cx="185808" cy="2688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8" name="مستطيل 137"/>
                <p:cNvSpPr/>
                <p:nvPr/>
              </p:nvSpPr>
              <p:spPr>
                <a:xfrm>
                  <a:off x="11070580" y="6040102"/>
                  <a:ext cx="313384" cy="2934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0" name="صورة 129"/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102405" y="3910990"/>
                <a:ext cx="1028925" cy="304875"/>
              </a:xfrm>
              <a:prstGeom prst="rect">
                <a:avLst/>
              </a:prstGeom>
            </p:spPr>
          </p:pic>
        </p:grpSp>
        <p:pic>
          <p:nvPicPr>
            <p:cNvPr id="99" name="صورة 98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070040" y="3757993"/>
              <a:ext cx="215947" cy="215953"/>
            </a:xfrm>
            <a:prstGeom prst="rect">
              <a:avLst/>
            </a:prstGeom>
          </p:spPr>
        </p:pic>
        <p:pic>
          <p:nvPicPr>
            <p:cNvPr id="103" name="صورة 102"/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100707" y="3723022"/>
              <a:ext cx="203245" cy="254063"/>
            </a:xfrm>
            <a:prstGeom prst="rect">
              <a:avLst/>
            </a:prstGeom>
          </p:spPr>
        </p:pic>
      </p:grpSp>
      <p:pic>
        <p:nvPicPr>
          <p:cNvPr id="95" name="صورة 94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703560" y="675802"/>
            <a:ext cx="3769219" cy="5573742"/>
          </a:xfrm>
          <a:prstGeom prst="rect">
            <a:avLst/>
          </a:prstGeom>
        </p:spPr>
      </p:pic>
      <p:pic>
        <p:nvPicPr>
          <p:cNvPr id="122" name="Picture 2" descr="free1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8826" y="3058583"/>
            <a:ext cx="1676220" cy="2531888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1"/>
            </a:solidFill>
            <a:miter lim="800000"/>
            <a:headEnd/>
            <a:tailEnd/>
          </a:ln>
          <a:extLst/>
        </p:spPr>
      </p:pic>
      <p:pic>
        <p:nvPicPr>
          <p:cNvPr id="112" name="Picture 3" descr="free2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748" y="2359973"/>
            <a:ext cx="1648450" cy="2413823"/>
          </a:xfrm>
          <a:prstGeom prst="rect">
            <a:avLst/>
          </a:prstGeom>
          <a:noFill/>
          <a:ln w="12700">
            <a:solidFill>
              <a:srgbClr val="FAFD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1" name="Rectangle 4"/>
          <p:cNvSpPr>
            <a:spLocks noChangeArrowheads="1"/>
          </p:cNvSpPr>
          <p:nvPr/>
        </p:nvSpPr>
        <p:spPr bwMode="auto">
          <a:xfrm>
            <a:off x="2630300" y="2274034"/>
            <a:ext cx="1475193" cy="640080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Reconstruction of the lower 3rd. of the leg</a:t>
            </a:r>
          </a:p>
        </p:txBody>
      </p:sp>
      <p:sp>
        <p:nvSpPr>
          <p:cNvPr id="128" name="Rectangle 2"/>
          <p:cNvSpPr>
            <a:spLocks noChangeArrowheads="1"/>
          </p:cNvSpPr>
          <p:nvPr/>
        </p:nvSpPr>
        <p:spPr bwMode="auto">
          <a:xfrm>
            <a:off x="1303932" y="978569"/>
            <a:ext cx="2372371" cy="424254"/>
          </a:xfrm>
          <a:prstGeom prst="rect">
            <a:avLst/>
          </a:prstGeom>
          <a:solidFill>
            <a:schemeClr val="accent1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Latissimus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dorsi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857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  <p:bldP spid="128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9" name="مجموعة 128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130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1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2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3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4" name="مستطيل مستدير الزوايا 133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35" name="رابط مستقيم 134"/>
            <p:cNvCxnSpPr>
              <a:stCxn id="130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圆角矩形 56"/>
          <p:cNvSpPr/>
          <p:nvPr/>
        </p:nvSpPr>
        <p:spPr>
          <a:xfrm>
            <a:off x="11615468" y="739775"/>
            <a:ext cx="311149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57"/>
          <p:cNvSpPr/>
          <p:nvPr/>
        </p:nvSpPr>
        <p:spPr>
          <a:xfrm>
            <a:off x="11612395" y="1547813"/>
            <a:ext cx="314222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2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804" y="3592449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Rectangle 3" descr="Stationery"/>
          <p:cNvSpPr>
            <a:spLocks noChangeArrowheads="1"/>
          </p:cNvSpPr>
          <p:nvPr/>
        </p:nvSpPr>
        <p:spPr bwMode="white">
          <a:xfrm>
            <a:off x="6269317" y="632260"/>
            <a:ext cx="5384068" cy="5554228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7" name="组合 2448"/>
          <p:cNvGrpSpPr/>
          <p:nvPr/>
        </p:nvGrpSpPr>
        <p:grpSpPr>
          <a:xfrm>
            <a:off x="5509249" y="673968"/>
            <a:ext cx="1125438" cy="5424911"/>
            <a:chOff x="5548446" y="652192"/>
            <a:chExt cx="1134738" cy="5566927"/>
          </a:xfrm>
        </p:grpSpPr>
        <p:sp>
          <p:nvSpPr>
            <p:cNvPr id="98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5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6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7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8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9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0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2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3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4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5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9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0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1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2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3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4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5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6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7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8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36" name="Picture 14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7" name="Picture 14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8" name="Picture 14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39" name="Picture 143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0" name="Picture 14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1" name="Picture 14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2" name="Picture 14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3" name="Picture 144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4" name="Picture 14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5" name="Picture 144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6" name="Picture 144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7" name="Picture 144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8" name="Picture 144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49" name="Picture 144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pic>
        <p:nvPicPr>
          <p:cNvPr id="94" name="صورة 9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903155" y="633566"/>
            <a:ext cx="2298127" cy="5552922"/>
          </a:xfrm>
          <a:prstGeom prst="rect">
            <a:avLst/>
          </a:prstGeom>
        </p:spPr>
      </p:pic>
      <p:sp>
        <p:nvSpPr>
          <p:cNvPr id="229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53905" y="1452617"/>
            <a:ext cx="4672355" cy="4675758"/>
          </a:xfrm>
          <a:prstGeom prst="roundRect">
            <a:avLst>
              <a:gd name="adj" fmla="val 0"/>
            </a:avLst>
          </a:prstGeom>
          <a:solidFill>
            <a:schemeClr val="accent6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9" name="مجموعة 238"/>
          <p:cNvGrpSpPr/>
          <p:nvPr/>
        </p:nvGrpSpPr>
        <p:grpSpPr>
          <a:xfrm>
            <a:off x="6927454" y="2511840"/>
            <a:ext cx="4348407" cy="3493205"/>
            <a:chOff x="6776536" y="2287461"/>
            <a:chExt cx="4863693" cy="3493205"/>
          </a:xfrm>
        </p:grpSpPr>
        <p:cxnSp>
          <p:nvCxnSpPr>
            <p:cNvPr id="240" name="رابط مستقيم 239"/>
            <p:cNvCxnSpPr/>
            <p:nvPr/>
          </p:nvCxnSpPr>
          <p:spPr>
            <a:xfrm>
              <a:off x="6783688" y="578066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رابط مستقيم 240"/>
            <p:cNvCxnSpPr/>
            <p:nvPr/>
          </p:nvCxnSpPr>
          <p:spPr>
            <a:xfrm>
              <a:off x="6782911" y="344111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رابط مستقيم 241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رابط مستقيم 242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رابط مستقيم 243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رابط مستقيم 244"/>
            <p:cNvCxnSpPr/>
            <p:nvPr/>
          </p:nvCxnSpPr>
          <p:spPr>
            <a:xfrm>
              <a:off x="6776536" y="41150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رابط مستقيم 246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68428" y="5194525"/>
            <a:ext cx="838351" cy="954447"/>
          </a:xfrm>
          <a:prstGeom prst="rtTriangle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19221" y="5687425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95730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Methods of Reconstruction</a:t>
            </a:r>
          </a:p>
        </p:txBody>
      </p:sp>
      <p:grpSp>
        <p:nvGrpSpPr>
          <p:cNvPr id="429" name="مجموعة 428"/>
          <p:cNvGrpSpPr/>
          <p:nvPr/>
        </p:nvGrpSpPr>
        <p:grpSpPr>
          <a:xfrm rot="20701581">
            <a:off x="10483666" y="137392"/>
            <a:ext cx="1431975" cy="2240711"/>
            <a:chOff x="2855558" y="1824431"/>
            <a:chExt cx="1431975" cy="2038377"/>
          </a:xfrm>
        </p:grpSpPr>
        <p:grpSp>
          <p:nvGrpSpPr>
            <p:cNvPr id="430" name="组合 77"/>
            <p:cNvGrpSpPr/>
            <p:nvPr/>
          </p:nvGrpSpPr>
          <p:grpSpPr>
            <a:xfrm rot="6520424">
              <a:off x="2552357" y="2127632"/>
              <a:ext cx="2038377" cy="1431975"/>
              <a:chOff x="3249391" y="4564697"/>
              <a:chExt cx="2024946" cy="1422280"/>
            </a:xfrm>
          </p:grpSpPr>
          <p:sp>
            <p:nvSpPr>
              <p:cNvPr id="432" name="Freeform 1795"/>
              <p:cNvSpPr/>
              <p:nvPr/>
            </p:nvSpPr>
            <p:spPr>
              <a:xfrm>
                <a:off x="3249391" y="4604874"/>
                <a:ext cx="1751739" cy="1265592"/>
              </a:xfrm>
              <a:custGeom>
                <a:avLst/>
                <a:gdLst/>
                <a:ahLst/>
                <a:cxnLst>
                  <a:cxn ang="0">
                    <a:pos x="2147483646" y="0"/>
                  </a:cxn>
                  <a:cxn ang="0">
                    <a:pos x="2147483646" y="2147483646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</a:cxnLst>
                <a:rect l="0" t="0" r="0" b="0"/>
                <a:pathLst>
                  <a:path w="436" h="315">
                    <a:moveTo>
                      <a:pt x="23" y="0"/>
                    </a:moveTo>
                    <a:lnTo>
                      <a:pt x="12" y="18"/>
                    </a:lnTo>
                    <a:lnTo>
                      <a:pt x="0" y="34"/>
                    </a:lnTo>
                    <a:lnTo>
                      <a:pt x="413" y="315"/>
                    </a:lnTo>
                    <a:lnTo>
                      <a:pt x="425" y="298"/>
                    </a:lnTo>
                    <a:lnTo>
                      <a:pt x="436" y="280"/>
                    </a:lnTo>
                    <a:lnTo>
                      <a:pt x="23" y="0"/>
                    </a:lnTo>
                  </a:path>
                </a:pathLst>
              </a:custGeom>
              <a:noFill/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Freeform 1797"/>
              <p:cNvSpPr/>
              <p:nvPr/>
            </p:nvSpPr>
            <p:spPr>
              <a:xfrm>
                <a:off x="4908723" y="5729842"/>
                <a:ext cx="325439" cy="257135"/>
              </a:xfrm>
              <a:custGeom>
                <a:avLst/>
                <a:gdLst/>
                <a:ahLst/>
                <a:cxnLst>
                  <a:cxn ang="0">
                    <a:pos x="2147483646" y="0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</a:cxnLst>
                <a:rect l="0" t="0" r="0" b="0"/>
                <a:pathLst>
                  <a:path w="81" h="64">
                    <a:moveTo>
                      <a:pt x="23" y="0"/>
                    </a:moveTo>
                    <a:lnTo>
                      <a:pt x="23" y="0"/>
                    </a:lnTo>
                    <a:lnTo>
                      <a:pt x="0" y="35"/>
                    </a:lnTo>
                    <a:lnTo>
                      <a:pt x="60" y="57"/>
                    </a:lnTo>
                    <a:lnTo>
                      <a:pt x="81" y="64"/>
                    </a:lnTo>
                    <a:lnTo>
                      <a:pt x="66" y="48"/>
                    </a:lnTo>
                    <a:lnTo>
                      <a:pt x="23" y="0"/>
                    </a:lnTo>
                  </a:path>
                </a:pathLst>
              </a:custGeom>
              <a:noFill/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4" name="Freeform 2082"/>
              <p:cNvSpPr/>
              <p:nvPr/>
            </p:nvSpPr>
            <p:spPr>
              <a:xfrm>
                <a:off x="3341803" y="4564697"/>
                <a:ext cx="1703526" cy="1193273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424" h="297">
                    <a:moveTo>
                      <a:pt x="413" y="297"/>
                    </a:moveTo>
                    <a:lnTo>
                      <a:pt x="424" y="280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16" y="29"/>
                    </a:lnTo>
                    <a:lnTo>
                      <a:pt x="413" y="297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>
                <a:solidFill>
                  <a:srgbClr val="FF0000"/>
                </a:solidFill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Freeform 2083"/>
              <p:cNvSpPr/>
              <p:nvPr/>
            </p:nvSpPr>
            <p:spPr>
              <a:xfrm>
                <a:off x="5193982" y="5882518"/>
                <a:ext cx="80355" cy="64284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20" h="16">
                    <a:moveTo>
                      <a:pt x="20" y="16"/>
                    </a:moveTo>
                    <a:lnTo>
                      <a:pt x="6" y="0"/>
                    </a:lnTo>
                    <a:lnTo>
                      <a:pt x="0" y="9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E61C24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Freeform 2084"/>
              <p:cNvSpPr/>
              <p:nvPr/>
            </p:nvSpPr>
            <p:spPr>
              <a:xfrm>
                <a:off x="4948900" y="5689667"/>
                <a:ext cx="269190" cy="229013"/>
              </a:xfrm>
              <a:custGeom>
                <a:avLst/>
                <a:gdLst/>
                <a:ahLst/>
                <a:cxnLst>
                  <a:cxn ang="0">
                    <a:pos x="2147483646" y="2147483646"/>
                  </a:cxn>
                  <a:cxn ang="0">
                    <a:pos x="2147483646" y="0"/>
                  </a:cxn>
                  <a:cxn ang="0">
                    <a:pos x="0" y="2147483646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</a:cxnLst>
                <a:rect l="0" t="0" r="0" b="0"/>
                <a:pathLst>
                  <a:path w="67" h="57">
                    <a:moveTo>
                      <a:pt x="67" y="48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61" y="57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chemeClr val="tx1">
                  <a:alpha val="100000"/>
                </a:scheme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Freeform 2085"/>
              <p:cNvSpPr/>
              <p:nvPr/>
            </p:nvSpPr>
            <p:spPr>
              <a:xfrm>
                <a:off x="3474384" y="4685221"/>
                <a:ext cx="144639" cy="172764"/>
              </a:xfrm>
              <a:custGeom>
                <a:avLst/>
                <a:gdLst/>
                <a:ahLst/>
                <a:cxnLst>
                  <a:cxn ang="0">
                    <a:pos x="0" y="2147483646"/>
                  </a:cxn>
                  <a:cxn ang="0">
                    <a:pos x="2147483646" y="0"/>
                  </a:cxn>
                  <a:cxn ang="0">
                    <a:pos x="2147483646" y="2147483646"/>
                  </a:cxn>
                  <a:cxn ang="0">
                    <a:pos x="2147483646" y="2147483646"/>
                  </a:cxn>
                  <a:cxn ang="0">
                    <a:pos x="0" y="2147483646"/>
                  </a:cxn>
                </a:cxnLst>
                <a:rect l="0" t="0" r="0" b="0"/>
                <a:pathLst>
                  <a:path w="36" h="43">
                    <a:moveTo>
                      <a:pt x="0" y="35"/>
                    </a:moveTo>
                    <a:lnTo>
                      <a:pt x="23" y="0"/>
                    </a:lnTo>
                    <a:lnTo>
                      <a:pt x="36" y="9"/>
                    </a:lnTo>
                    <a:lnTo>
                      <a:pt x="12" y="4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BC1E63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31" name="Freeform 2081"/>
            <p:cNvSpPr/>
            <p:nvPr/>
          </p:nvSpPr>
          <p:spPr bwMode="auto">
            <a:xfrm rot="6520424">
              <a:off x="2788926" y="2140373"/>
              <a:ext cx="1724026" cy="1206500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54" name="صورة 15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49913" y="633566"/>
            <a:ext cx="4815552" cy="5552922"/>
          </a:xfrm>
          <a:prstGeom prst="rect">
            <a:avLst/>
          </a:prstGeom>
        </p:spPr>
      </p:pic>
      <p:sp>
        <p:nvSpPr>
          <p:cNvPr id="155" name="文本框 6"/>
          <p:cNvSpPr txBox="1"/>
          <p:nvPr/>
        </p:nvSpPr>
        <p:spPr>
          <a:xfrm>
            <a:off x="766545" y="1091866"/>
            <a:ext cx="3524918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6" name="文本框 163"/>
          <p:cNvSpPr txBox="1"/>
          <p:nvPr/>
        </p:nvSpPr>
        <p:spPr>
          <a:xfrm>
            <a:off x="4178065" y="1161002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04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pic>
        <p:nvPicPr>
          <p:cNvPr id="157" name="صورة 156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03560" y="632260"/>
            <a:ext cx="3769219" cy="5573742"/>
          </a:xfrm>
          <a:prstGeom prst="rect">
            <a:avLst/>
          </a:prstGeom>
        </p:spPr>
      </p:pic>
      <p:pic>
        <p:nvPicPr>
          <p:cNvPr id="160" name="صورة 15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608945" y="2676288"/>
            <a:ext cx="818385" cy="1859208"/>
          </a:xfrm>
          <a:prstGeom prst="rect">
            <a:avLst/>
          </a:prstGeom>
        </p:spPr>
      </p:pic>
      <p:sp>
        <p:nvSpPr>
          <p:cNvPr id="161" name="مستطيل 160"/>
          <p:cNvSpPr/>
          <p:nvPr/>
        </p:nvSpPr>
        <p:spPr>
          <a:xfrm>
            <a:off x="6933848" y="1990080"/>
            <a:ext cx="3146887" cy="461665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Blood Supply to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2" name="صورة 161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691782" y="2633075"/>
            <a:ext cx="751638" cy="1902111"/>
          </a:xfrm>
          <a:prstGeom prst="rect">
            <a:avLst/>
          </a:prstGeom>
        </p:spPr>
      </p:pic>
      <p:sp>
        <p:nvSpPr>
          <p:cNvPr id="163" name="مستطيل 162"/>
          <p:cNvSpPr/>
          <p:nvPr/>
        </p:nvSpPr>
        <p:spPr>
          <a:xfrm>
            <a:off x="1394229" y="1244121"/>
            <a:ext cx="2333139" cy="40011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Blood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Supply to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5" name="صورة 16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819642" y="2073210"/>
            <a:ext cx="3492396" cy="2919096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</p:pic>
    </p:spTree>
    <p:extLst>
      <p:ext uri="{BB962C8B-B14F-4D97-AF65-F5344CB8AC3E}">
        <p14:creationId xmlns:p14="http://schemas.microsoft.com/office/powerpoint/2010/main" val="38812314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56" grpId="0"/>
      <p:bldP spid="161" grpId="0"/>
      <p:bldP spid="16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9" name="مجموعة 128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130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1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2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3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4" name="مستطيل مستدير الزوايا 133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35" name="رابط مستقيم 134"/>
            <p:cNvCxnSpPr>
              <a:stCxn id="130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圆角矩形 56"/>
          <p:cNvSpPr/>
          <p:nvPr/>
        </p:nvSpPr>
        <p:spPr>
          <a:xfrm>
            <a:off x="11615468" y="739775"/>
            <a:ext cx="311149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57"/>
          <p:cNvSpPr/>
          <p:nvPr/>
        </p:nvSpPr>
        <p:spPr>
          <a:xfrm>
            <a:off x="11612395" y="1547813"/>
            <a:ext cx="314222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6" name="Rectangle 3" descr="Stationery"/>
          <p:cNvSpPr>
            <a:spLocks noChangeArrowheads="1"/>
          </p:cNvSpPr>
          <p:nvPr/>
        </p:nvSpPr>
        <p:spPr bwMode="white">
          <a:xfrm>
            <a:off x="6314114" y="633565"/>
            <a:ext cx="5384068" cy="5552923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222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804" y="3592449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صورة 1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03155" y="633566"/>
            <a:ext cx="2298127" cy="5552922"/>
          </a:xfrm>
          <a:prstGeom prst="rect">
            <a:avLst/>
          </a:prstGeom>
        </p:spPr>
      </p:pic>
      <p:pic>
        <p:nvPicPr>
          <p:cNvPr id="89" name="صورة 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4985" y="633565"/>
            <a:ext cx="4846164" cy="5552923"/>
          </a:xfrm>
          <a:prstGeom prst="rect">
            <a:avLst/>
          </a:prstGeom>
        </p:spPr>
      </p:pic>
      <p:pic>
        <p:nvPicPr>
          <p:cNvPr id="90" name="صورة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3514" y="739775"/>
            <a:ext cx="3769219" cy="5415922"/>
          </a:xfrm>
          <a:prstGeom prst="rect">
            <a:avLst/>
          </a:prstGeom>
        </p:spPr>
      </p:pic>
      <p:pic>
        <p:nvPicPr>
          <p:cNvPr id="91" name="صورة 9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7638" y="884929"/>
            <a:ext cx="2193541" cy="994526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</p:pic>
      <p:sp>
        <p:nvSpPr>
          <p:cNvPr id="92" name="Text Box 8"/>
          <p:cNvSpPr txBox="1">
            <a:spLocks noChangeArrowheads="1"/>
          </p:cNvSpPr>
          <p:nvPr/>
        </p:nvSpPr>
        <p:spPr bwMode="auto">
          <a:xfrm>
            <a:off x="772357" y="1961645"/>
            <a:ext cx="2547819" cy="311834"/>
          </a:xfrm>
          <a:prstGeom prst="rect">
            <a:avLst/>
          </a:prstGeom>
          <a:solidFill>
            <a:srgbClr val="C9F1FF">
              <a:alpha val="72157"/>
            </a:srgb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2400" b="1" i="1"/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Musculo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-Cutaneous Vessels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صورة 9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43473" y="2440307"/>
            <a:ext cx="2335655" cy="977032"/>
          </a:xfrm>
          <a:prstGeom prst="rect">
            <a:avLst/>
          </a:prstGeom>
          <a:solidFill>
            <a:srgbClr val="C9F1FF"/>
          </a:solidFill>
          <a:ln>
            <a:solidFill>
              <a:srgbClr val="00B050"/>
            </a:solidFill>
          </a:ln>
        </p:spPr>
      </p:pic>
      <p:sp>
        <p:nvSpPr>
          <p:cNvPr id="96" name="Text Box 7"/>
          <p:cNvSpPr txBox="1">
            <a:spLocks noChangeArrowheads="1"/>
          </p:cNvSpPr>
          <p:nvPr/>
        </p:nvSpPr>
        <p:spPr bwMode="auto">
          <a:xfrm>
            <a:off x="1090604" y="3516914"/>
            <a:ext cx="2335654" cy="363428"/>
          </a:xfrm>
          <a:prstGeom prst="rect">
            <a:avLst/>
          </a:prstGeom>
          <a:solidFill>
            <a:srgbClr val="C9F1FF">
              <a:alpha val="72157"/>
            </a:srgb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1600" b="1" i="1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Septo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-Cutaneous Vessels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8" name="صورة 9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832331" y="3978648"/>
            <a:ext cx="2313858" cy="965411"/>
          </a:xfrm>
          <a:prstGeom prst="rect">
            <a:avLst/>
          </a:prstGeom>
          <a:solidFill>
            <a:srgbClr val="C9F1FF"/>
          </a:solidFill>
          <a:ln>
            <a:solidFill>
              <a:srgbClr val="00B050"/>
            </a:solidFill>
          </a:ln>
        </p:spPr>
      </p:pic>
      <p:sp>
        <p:nvSpPr>
          <p:cNvPr id="99" name="Text Box 6"/>
          <p:cNvSpPr txBox="1">
            <a:spLocks noChangeArrowheads="1"/>
          </p:cNvSpPr>
          <p:nvPr/>
        </p:nvSpPr>
        <p:spPr bwMode="auto">
          <a:xfrm>
            <a:off x="1828005" y="5029120"/>
            <a:ext cx="2286484" cy="560667"/>
          </a:xfrm>
          <a:prstGeom prst="rect">
            <a:avLst/>
          </a:prstGeom>
          <a:solidFill>
            <a:srgbClr val="C9F1FF">
              <a:alpha val="72157"/>
            </a:srgb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ar-SA"/>
            </a:defPPr>
            <a:lvl1pPr algn="ctr">
              <a:defRPr sz="1600" b="1" i="1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Direct Cutaneous Vessels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 Axial Pattern Flaps )</a:t>
            </a:r>
            <a:endParaRPr kumimoji="0" lang="en-GB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" name="صورة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439570" y="2770145"/>
            <a:ext cx="1180943" cy="1642118"/>
          </a:xfrm>
          <a:prstGeom prst="rect">
            <a:avLst/>
          </a:prstGeom>
        </p:spPr>
      </p:pic>
      <p:pic>
        <p:nvPicPr>
          <p:cNvPr id="14" name="صورة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30918" y="2656584"/>
            <a:ext cx="1172799" cy="1741828"/>
          </a:xfrm>
          <a:prstGeom prst="rect">
            <a:avLst/>
          </a:prstGeom>
        </p:spPr>
      </p:pic>
      <p:pic>
        <p:nvPicPr>
          <p:cNvPr id="15" name="صورة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41783" y="2705472"/>
            <a:ext cx="1136029" cy="1713886"/>
          </a:xfrm>
          <a:prstGeom prst="rect">
            <a:avLst/>
          </a:prstGeom>
        </p:spPr>
      </p:pic>
      <p:sp>
        <p:nvSpPr>
          <p:cNvPr id="229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17938" y="1469279"/>
            <a:ext cx="4672355" cy="4641885"/>
          </a:xfrm>
          <a:prstGeom prst="roundRect">
            <a:avLst>
              <a:gd name="adj" fmla="val 0"/>
            </a:avLst>
          </a:prstGeom>
          <a:solidFill>
            <a:schemeClr val="accent6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94794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Methods of Reconstruction</a:t>
            </a:r>
          </a:p>
        </p:txBody>
      </p:sp>
      <p:grpSp>
        <p:nvGrpSpPr>
          <p:cNvPr id="239" name="مجموعة 238"/>
          <p:cNvGrpSpPr/>
          <p:nvPr/>
        </p:nvGrpSpPr>
        <p:grpSpPr>
          <a:xfrm>
            <a:off x="6927454" y="2511840"/>
            <a:ext cx="4348407" cy="3565775"/>
            <a:chOff x="6776536" y="2287461"/>
            <a:chExt cx="4863693" cy="3565775"/>
          </a:xfrm>
        </p:grpSpPr>
        <p:cxnSp>
          <p:nvCxnSpPr>
            <p:cNvPr id="240" name="رابط مستقيم 239"/>
            <p:cNvCxnSpPr/>
            <p:nvPr/>
          </p:nvCxnSpPr>
          <p:spPr>
            <a:xfrm>
              <a:off x="6783688" y="585323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رابط مستقيم 240"/>
            <p:cNvCxnSpPr/>
            <p:nvPr/>
          </p:nvCxnSpPr>
          <p:spPr>
            <a:xfrm>
              <a:off x="6782911" y="352819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رابط مستقيم 241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رابط مستقيم 242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رابط مستقيم 243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رابط مستقيم 244"/>
            <p:cNvCxnSpPr/>
            <p:nvPr/>
          </p:nvCxnSpPr>
          <p:spPr>
            <a:xfrm>
              <a:off x="6776536" y="4173083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رابط مستقيم 246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97343" y="5182658"/>
            <a:ext cx="838351" cy="954447"/>
          </a:xfrm>
          <a:prstGeom prst="rtTriangle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78085" y="5643132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مستطيل 104"/>
          <p:cNvSpPr/>
          <p:nvPr/>
        </p:nvSpPr>
        <p:spPr>
          <a:xfrm>
            <a:off x="6933848" y="1990080"/>
            <a:ext cx="3146887" cy="461665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Blood Supply to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5063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96" grpId="0" animBg="1"/>
      <p:bldP spid="99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9" name="مجموعة 128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130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1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2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3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4" name="مستطيل مستدير الزوايا 133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35" name="رابط مستقيم 134"/>
            <p:cNvCxnSpPr>
              <a:stCxn id="130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圆角矩形 56"/>
          <p:cNvSpPr/>
          <p:nvPr/>
        </p:nvSpPr>
        <p:spPr>
          <a:xfrm>
            <a:off x="11615468" y="739775"/>
            <a:ext cx="311149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圆角矩形 57"/>
          <p:cNvSpPr/>
          <p:nvPr/>
        </p:nvSpPr>
        <p:spPr>
          <a:xfrm>
            <a:off x="11612395" y="1547813"/>
            <a:ext cx="314222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圆角矩形 58"/>
          <p:cNvSpPr/>
          <p:nvPr/>
        </p:nvSpPr>
        <p:spPr>
          <a:xfrm>
            <a:off x="11642764" y="2387600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2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804" y="3592449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3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Rectangle 3" descr="Stationery"/>
          <p:cNvSpPr>
            <a:spLocks noChangeArrowheads="1"/>
          </p:cNvSpPr>
          <p:nvPr/>
        </p:nvSpPr>
        <p:spPr bwMode="white">
          <a:xfrm>
            <a:off x="6314114" y="633566"/>
            <a:ext cx="5384068" cy="5552922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pic>
        <p:nvPicPr>
          <p:cNvPr id="92" name="صورة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03155" y="633566"/>
            <a:ext cx="2298127" cy="5552922"/>
          </a:xfrm>
          <a:prstGeom prst="rect">
            <a:avLst/>
          </a:prstGeom>
        </p:spPr>
      </p:pic>
      <p:grpSp>
        <p:nvGrpSpPr>
          <p:cNvPr id="239" name="مجموعة 238"/>
          <p:cNvGrpSpPr/>
          <p:nvPr/>
        </p:nvGrpSpPr>
        <p:grpSpPr>
          <a:xfrm>
            <a:off x="6927454" y="2511840"/>
            <a:ext cx="4348407" cy="3565775"/>
            <a:chOff x="6776536" y="2287461"/>
            <a:chExt cx="4863693" cy="3565775"/>
          </a:xfrm>
        </p:grpSpPr>
        <p:cxnSp>
          <p:nvCxnSpPr>
            <p:cNvPr id="240" name="رابط مستقيم 239"/>
            <p:cNvCxnSpPr/>
            <p:nvPr/>
          </p:nvCxnSpPr>
          <p:spPr>
            <a:xfrm>
              <a:off x="6783688" y="585323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رابط مستقيم 240"/>
            <p:cNvCxnSpPr/>
            <p:nvPr/>
          </p:nvCxnSpPr>
          <p:spPr>
            <a:xfrm>
              <a:off x="6782911" y="3528198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رابط مستقيم 241"/>
            <p:cNvCxnSpPr/>
            <p:nvPr/>
          </p:nvCxnSpPr>
          <p:spPr>
            <a:xfrm>
              <a:off x="6779453" y="47679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رابط مستقيم 242"/>
            <p:cNvCxnSpPr/>
            <p:nvPr/>
          </p:nvCxnSpPr>
          <p:spPr>
            <a:xfrm>
              <a:off x="6780233" y="53080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رابط مستقيم 243"/>
            <p:cNvCxnSpPr/>
            <p:nvPr/>
          </p:nvCxnSpPr>
          <p:spPr>
            <a:xfrm>
              <a:off x="6777321" y="2832620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رابط مستقيم 244"/>
            <p:cNvCxnSpPr/>
            <p:nvPr/>
          </p:nvCxnSpPr>
          <p:spPr>
            <a:xfrm>
              <a:off x="6776536" y="4173083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رابط مستقيم 246"/>
            <p:cNvCxnSpPr/>
            <p:nvPr/>
          </p:nvCxnSpPr>
          <p:spPr>
            <a:xfrm>
              <a:off x="6785731" y="228746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718967" y="1662256"/>
            <a:ext cx="4672355" cy="4432014"/>
          </a:xfrm>
          <a:prstGeom prst="roundRect">
            <a:avLst>
              <a:gd name="adj" fmla="val 0"/>
            </a:avLst>
          </a:prstGeom>
          <a:solidFill>
            <a:schemeClr val="accent6">
              <a:lumMod val="40000"/>
              <a:lumOff val="60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مستطيل 90"/>
          <p:cNvSpPr/>
          <p:nvPr/>
        </p:nvSpPr>
        <p:spPr>
          <a:xfrm>
            <a:off x="6933848" y="1990080"/>
            <a:ext cx="3146887" cy="461665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Blood Supply to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74044" y="5133763"/>
            <a:ext cx="838351" cy="954447"/>
          </a:xfrm>
          <a:prstGeom prst="rtTriangle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48718" y="5540499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6259" y="991508"/>
            <a:ext cx="4861129" cy="822960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Methods of Reconstruction</a:t>
            </a:r>
          </a:p>
        </p:txBody>
      </p:sp>
      <p:pic>
        <p:nvPicPr>
          <p:cNvPr id="83" name="صورة 8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9093" y="633567"/>
            <a:ext cx="4870345" cy="5552922"/>
          </a:xfrm>
          <a:prstGeom prst="rect">
            <a:avLst/>
          </a:prstGeom>
        </p:spPr>
      </p:pic>
      <p:pic>
        <p:nvPicPr>
          <p:cNvPr id="88" name="صورة 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10542" y="2770145"/>
            <a:ext cx="1151477" cy="1642118"/>
          </a:xfrm>
          <a:prstGeom prst="rect">
            <a:avLst/>
          </a:prstGeom>
        </p:spPr>
      </p:pic>
      <p:pic>
        <p:nvPicPr>
          <p:cNvPr id="84" name="صورة 8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2133" y="664297"/>
            <a:ext cx="3769219" cy="5431300"/>
          </a:xfrm>
          <a:prstGeom prst="rect">
            <a:avLst/>
          </a:prstGeom>
        </p:spPr>
      </p:pic>
      <p:pic>
        <p:nvPicPr>
          <p:cNvPr id="2" name="صورة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3433" y="1869012"/>
            <a:ext cx="3428308" cy="2625111"/>
          </a:xfrm>
          <a:prstGeom prst="rect">
            <a:avLst/>
          </a:prstGeom>
        </p:spPr>
      </p:pic>
      <p:sp>
        <p:nvSpPr>
          <p:cNvPr id="86" name="مستطيل 85"/>
          <p:cNvSpPr/>
          <p:nvPr/>
        </p:nvSpPr>
        <p:spPr>
          <a:xfrm>
            <a:off x="1326686" y="925976"/>
            <a:ext cx="2333139" cy="40011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909AF"/>
              </a:buClr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Blood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Supply to </a:t>
            </a:r>
            <a:r>
              <a:rPr kumimoji="0" lang="en-US" sz="2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Skin</a:t>
            </a:r>
            <a:endParaRPr kumimoji="0" lang="en-US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3557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صورة 1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grpSp>
        <p:nvGrpSpPr>
          <p:cNvPr id="121" name="مجموعة 120"/>
          <p:cNvGrpSpPr/>
          <p:nvPr/>
        </p:nvGrpSpPr>
        <p:grpSpPr>
          <a:xfrm>
            <a:off x="11764965" y="1110569"/>
            <a:ext cx="310017" cy="4506527"/>
            <a:chOff x="12345860" y="975065"/>
            <a:chExt cx="310017" cy="4506527"/>
          </a:xfrm>
        </p:grpSpPr>
        <p:sp>
          <p:nvSpPr>
            <p:cNvPr id="122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3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4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5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26" name="مستطيل مستدير الزوايا 125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27" name="رابط مستقيم 126"/>
            <p:cNvCxnSpPr>
              <a:stCxn id="122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圆角矩形 56"/>
          <p:cNvSpPr/>
          <p:nvPr/>
        </p:nvSpPr>
        <p:spPr>
          <a:xfrm>
            <a:off x="11625623" y="866387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2" name="圆角矩形 57"/>
          <p:cNvSpPr/>
          <p:nvPr/>
        </p:nvSpPr>
        <p:spPr>
          <a:xfrm>
            <a:off x="11625628" y="1674425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圆角矩形 58"/>
          <p:cNvSpPr/>
          <p:nvPr/>
        </p:nvSpPr>
        <p:spPr>
          <a:xfrm>
            <a:off x="11642764" y="2514212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圆角矩形 59"/>
          <p:cNvSpPr/>
          <p:nvPr/>
        </p:nvSpPr>
        <p:spPr>
          <a:xfrm>
            <a:off x="11597454" y="3148891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1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8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55057" y="4477182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Rectangle 3" descr="Stationery"/>
          <p:cNvSpPr>
            <a:spLocks noChangeArrowheads="1"/>
          </p:cNvSpPr>
          <p:nvPr/>
        </p:nvSpPr>
        <p:spPr bwMode="white">
          <a:xfrm>
            <a:off x="6314114" y="618817"/>
            <a:ext cx="5384068" cy="5552923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28" name="组合 77"/>
          <p:cNvGrpSpPr/>
          <p:nvPr/>
        </p:nvGrpSpPr>
        <p:grpSpPr>
          <a:xfrm rot="5647275">
            <a:off x="10382266" y="661557"/>
            <a:ext cx="1875224" cy="1172020"/>
            <a:chOff x="3249391" y="4564697"/>
            <a:chExt cx="2024946" cy="1422280"/>
          </a:xfrm>
        </p:grpSpPr>
        <p:sp>
          <p:nvSpPr>
            <p:cNvPr id="12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95" name="صورة 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6251" y="633566"/>
            <a:ext cx="4870345" cy="5567671"/>
          </a:xfrm>
          <a:prstGeom prst="rect">
            <a:avLst/>
          </a:prstGeom>
        </p:spPr>
      </p:pic>
      <p:pic>
        <p:nvPicPr>
          <p:cNvPr id="98" name="صورة 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03155" y="633566"/>
            <a:ext cx="2298127" cy="5552922"/>
          </a:xfrm>
          <a:prstGeom prst="rect">
            <a:avLst/>
          </a:prstGeom>
        </p:spPr>
      </p:pic>
      <p:sp>
        <p:nvSpPr>
          <p:cNvPr id="153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11263" y="1437599"/>
            <a:ext cx="4798375" cy="4641885"/>
          </a:xfrm>
          <a:prstGeom prst="roundRect">
            <a:avLst>
              <a:gd name="adj" fmla="val 0"/>
            </a:avLst>
          </a:prstGeom>
          <a:solidFill>
            <a:srgbClr val="F9BDA5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59733" y="798648"/>
            <a:ext cx="4861129" cy="805353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Methods of Reconstruction</a:t>
            </a:r>
          </a:p>
        </p:txBody>
      </p:sp>
      <p:grpSp>
        <p:nvGrpSpPr>
          <p:cNvPr id="140" name="مجموعة 139"/>
          <p:cNvGrpSpPr/>
          <p:nvPr/>
        </p:nvGrpSpPr>
        <p:grpSpPr>
          <a:xfrm>
            <a:off x="6904069" y="2036450"/>
            <a:ext cx="4367458" cy="2489470"/>
            <a:chOff x="6755227" y="2219507"/>
            <a:chExt cx="4885002" cy="2489470"/>
          </a:xfrm>
        </p:grpSpPr>
        <p:cxnSp>
          <p:nvCxnSpPr>
            <p:cNvPr id="142" name="رابط مستقيم 141"/>
            <p:cNvCxnSpPr/>
            <p:nvPr/>
          </p:nvCxnSpPr>
          <p:spPr>
            <a:xfrm>
              <a:off x="6780233" y="2503584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رابط مستقيم 142"/>
            <p:cNvCxnSpPr/>
            <p:nvPr/>
          </p:nvCxnSpPr>
          <p:spPr>
            <a:xfrm>
              <a:off x="6755227" y="385921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رابط مستقيم 143"/>
            <p:cNvCxnSpPr/>
            <p:nvPr/>
          </p:nvCxnSpPr>
          <p:spPr>
            <a:xfrm>
              <a:off x="6780233" y="470897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رابط مستقيم 148"/>
            <p:cNvCxnSpPr/>
            <p:nvPr/>
          </p:nvCxnSpPr>
          <p:spPr>
            <a:xfrm>
              <a:off x="6755227" y="331164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رابط مستقيم 151"/>
            <p:cNvCxnSpPr/>
            <p:nvPr/>
          </p:nvCxnSpPr>
          <p:spPr>
            <a:xfrm>
              <a:off x="6785731" y="221950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7" name="رابط مستقيم 86"/>
          <p:cNvCxnSpPr/>
          <p:nvPr/>
        </p:nvCxnSpPr>
        <p:spPr>
          <a:xfrm>
            <a:off x="6921166" y="5088236"/>
            <a:ext cx="434018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رابط مستقيم 87"/>
          <p:cNvCxnSpPr/>
          <p:nvPr/>
        </p:nvCxnSpPr>
        <p:spPr>
          <a:xfrm>
            <a:off x="6926426" y="5440318"/>
            <a:ext cx="434018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رابط مستقيم 88"/>
          <p:cNvCxnSpPr/>
          <p:nvPr/>
        </p:nvCxnSpPr>
        <p:spPr>
          <a:xfrm>
            <a:off x="6926426" y="6023660"/>
            <a:ext cx="4340186" cy="0"/>
          </a:xfrm>
          <a:prstGeom prst="line">
            <a:avLst/>
          </a:prstGeom>
          <a:ln w="9525">
            <a:solidFill>
              <a:srgbClr val="FD5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 Box 3"/>
          <p:cNvSpPr txBox="1">
            <a:spLocks noChangeArrowheads="1"/>
          </p:cNvSpPr>
          <p:nvPr/>
        </p:nvSpPr>
        <p:spPr bwMode="auto">
          <a:xfrm>
            <a:off x="6796621" y="1506006"/>
            <a:ext cx="3240054" cy="461665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Mycocutaneous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Flaps </a:t>
            </a:r>
          </a:p>
        </p:txBody>
      </p:sp>
      <p:sp>
        <p:nvSpPr>
          <p:cNvPr id="83" name="Rectangle 4"/>
          <p:cNvSpPr>
            <a:spLocks noChangeArrowheads="1"/>
          </p:cNvSpPr>
          <p:nvPr/>
        </p:nvSpPr>
        <p:spPr bwMode="auto">
          <a:xfrm>
            <a:off x="7026294" y="1947449"/>
            <a:ext cx="1612942" cy="369332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Advantages :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1027249" y="5335198"/>
            <a:ext cx="578945" cy="744286"/>
          </a:xfrm>
          <a:prstGeom prst="rtTriangle">
            <a:avLst/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1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360217" y="5688019"/>
            <a:ext cx="18376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Rectangle 2"/>
          <p:cNvSpPr txBox="1">
            <a:spLocks noChangeArrowheads="1"/>
          </p:cNvSpPr>
          <p:nvPr/>
        </p:nvSpPr>
        <p:spPr bwMode="auto">
          <a:xfrm>
            <a:off x="6757844" y="2347249"/>
            <a:ext cx="4941051" cy="3754874"/>
          </a:xfrm>
          <a:prstGeom prst="rect">
            <a:avLst/>
          </a:prstGeom>
          <a:ln cap="flat" algn="ctr"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marL="228600" indent="-228600" algn="r" defTabSz="914400" rtl="1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r" defTabSz="914400" rtl="1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Provide large amount of skin &amp; bulk, to cover large deep defects with exposed bones, tendons, nerves vessels, meninges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4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+mn-cs"/>
            </a:endParaRPr>
          </a:p>
          <a:p>
            <a:pPr marL="354013" marR="0" lvl="0" indent="-354013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2. Constant vascular anatomy allowing safe elevation &amp; predictable arc of rotation</a:t>
            </a:r>
          </a:p>
          <a:p>
            <a:pPr marL="354013" marR="0" lvl="0" indent="-354013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+mn-cs"/>
            </a:endParaRPr>
          </a:p>
          <a:p>
            <a:pPr marL="346075" marR="0" lvl="0" indent="-346075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3. Less susceptible to infection &amp; more likely to achieve wound healing in difficult situation as post irradiation defects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+mn-cs"/>
            </a:endParaRPr>
          </a:p>
          <a:p>
            <a:pPr marL="174625" marR="0" lvl="0" indent="-174625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4. Useful to cover exposed prosthesis &amp;grafts</a:t>
            </a:r>
          </a:p>
          <a:p>
            <a:pPr marL="236538" marR="0" lvl="0" indent="-236538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5 . Minimal donor site morbidity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+mn-cs"/>
            </a:endParaRPr>
          </a:p>
          <a:p>
            <a:pPr marL="284163" marR="0" lvl="0" indent="-284163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6. High degree of success in free </a:t>
            </a:r>
            <a:r>
              <a:rPr kumimoji="0" lang="en-US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microvascular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ucida Sans" pitchFamily="34" charset="0"/>
                <a:ea typeface="+mn-ea"/>
                <a:cs typeface="+mn-cs"/>
              </a:rPr>
              <a:t> transfer</a:t>
            </a:r>
          </a:p>
        </p:txBody>
      </p:sp>
      <p:pic>
        <p:nvPicPr>
          <p:cNvPr id="102" name="صورة 1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614" y="621073"/>
            <a:ext cx="4870345" cy="5565415"/>
          </a:xfrm>
          <a:prstGeom prst="rect">
            <a:avLst/>
          </a:prstGeom>
        </p:spPr>
      </p:pic>
      <p:sp>
        <p:nvSpPr>
          <p:cNvPr id="103" name="文本框 163"/>
          <p:cNvSpPr txBox="1"/>
          <p:nvPr/>
        </p:nvSpPr>
        <p:spPr>
          <a:xfrm>
            <a:off x="4013571" y="807335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05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104" name="文本框 6"/>
          <p:cNvSpPr txBox="1"/>
          <p:nvPr/>
        </p:nvSpPr>
        <p:spPr>
          <a:xfrm>
            <a:off x="725672" y="782038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BC1E6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BC1E6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0" name="صورة 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4077286" y="2977944"/>
            <a:ext cx="1298540" cy="1741828"/>
          </a:xfrm>
          <a:prstGeom prst="rect">
            <a:avLst/>
          </a:prstGeom>
        </p:spPr>
      </p:pic>
      <p:pic>
        <p:nvPicPr>
          <p:cNvPr id="99" name="صورة 9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4032730" y="2977505"/>
            <a:ext cx="1347604" cy="1692412"/>
          </a:xfrm>
          <a:prstGeom prst="rect">
            <a:avLst/>
          </a:prstGeom>
        </p:spPr>
      </p:pic>
      <p:pic>
        <p:nvPicPr>
          <p:cNvPr id="101" name="صورة 10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012666" y="2956030"/>
            <a:ext cx="1294417" cy="1763741"/>
          </a:xfrm>
          <a:prstGeom prst="rect">
            <a:avLst/>
          </a:prstGeom>
        </p:spPr>
      </p:pic>
      <p:pic>
        <p:nvPicPr>
          <p:cNvPr id="105" name="صورة 10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518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8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" grpId="0"/>
      <p:bldP spid="153" grpId="0" animBg="1"/>
      <p:bldP spid="84" grpId="0"/>
      <p:bldP spid="83" grpId="0"/>
      <p:bldP spid="155" grpId="0" animBg="1"/>
      <p:bldP spid="271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1333085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40137" y="929249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40142" y="1737287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57278" y="2577074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611968" y="3211753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96194" y="4174099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678397"/>
            <a:ext cx="5384068" cy="5518604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2" name="صورة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2625" y="678397"/>
            <a:ext cx="2298127" cy="5552922"/>
          </a:xfrm>
          <a:prstGeom prst="rect">
            <a:avLst/>
          </a:prstGeom>
        </p:spPr>
      </p:pic>
      <p:cxnSp>
        <p:nvCxnSpPr>
          <p:cNvPr id="273" name="直接连接符 97"/>
          <p:cNvCxnSpPr/>
          <p:nvPr/>
        </p:nvCxnSpPr>
        <p:spPr>
          <a:xfrm flipV="1">
            <a:off x="7370997" y="5621215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54022" y="1395462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82359" y="5267287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63103" y="5689950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96149" y="1092289"/>
            <a:ext cx="4861129" cy="653583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General Principles of Flap Surgery</a:t>
            </a:r>
          </a:p>
        </p:txBody>
      </p:sp>
      <p:grpSp>
        <p:nvGrpSpPr>
          <p:cNvPr id="288" name="组合 77"/>
          <p:cNvGrpSpPr/>
          <p:nvPr/>
        </p:nvGrpSpPr>
        <p:grpSpPr>
          <a:xfrm rot="5667274">
            <a:off x="9795338" y="410564"/>
            <a:ext cx="2038377" cy="1431975"/>
            <a:chOff x="3249391" y="4564697"/>
            <a:chExt cx="2024946" cy="1422280"/>
          </a:xfrm>
        </p:grpSpPr>
        <p:sp>
          <p:nvSpPr>
            <p:cNvPr id="289" name="Freeform 1795"/>
            <p:cNvSpPr/>
            <p:nvPr/>
          </p:nvSpPr>
          <p:spPr>
            <a:xfrm>
              <a:off x="3249391" y="4604874"/>
              <a:ext cx="1751739" cy="1265592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436" h="315">
                  <a:moveTo>
                    <a:pt x="23" y="0"/>
                  </a:moveTo>
                  <a:lnTo>
                    <a:pt x="12" y="18"/>
                  </a:lnTo>
                  <a:lnTo>
                    <a:pt x="0" y="34"/>
                  </a:lnTo>
                  <a:lnTo>
                    <a:pt x="413" y="315"/>
                  </a:lnTo>
                  <a:lnTo>
                    <a:pt x="425" y="298"/>
                  </a:lnTo>
                  <a:lnTo>
                    <a:pt x="436" y="280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0" name="Freeform 1797"/>
            <p:cNvSpPr/>
            <p:nvPr/>
          </p:nvSpPr>
          <p:spPr>
            <a:xfrm>
              <a:off x="4908723" y="5729842"/>
              <a:ext cx="325439" cy="257135"/>
            </a:xfrm>
            <a:custGeom>
              <a:avLst/>
              <a:gdLst/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0" t="0" r="0" b="0"/>
              <a:pathLst>
                <a:path w="81" h="64">
                  <a:moveTo>
                    <a:pt x="23" y="0"/>
                  </a:moveTo>
                  <a:lnTo>
                    <a:pt x="23" y="0"/>
                  </a:lnTo>
                  <a:lnTo>
                    <a:pt x="0" y="35"/>
                  </a:lnTo>
                  <a:lnTo>
                    <a:pt x="60" y="57"/>
                  </a:lnTo>
                  <a:lnTo>
                    <a:pt x="81" y="64"/>
                  </a:lnTo>
                  <a:lnTo>
                    <a:pt x="66" y="48"/>
                  </a:lnTo>
                  <a:lnTo>
                    <a:pt x="23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Freeform 2081"/>
            <p:cNvSpPr/>
            <p:nvPr/>
          </p:nvSpPr>
          <p:spPr bwMode="auto">
            <a:xfrm>
              <a:off x="3286169" y="4633762"/>
              <a:ext cx="1712665" cy="1198332"/>
            </a:xfrm>
            <a:custGeom>
              <a:avLst/>
              <a:gdLst>
                <a:gd name="T0" fmla="*/ 426 w 426"/>
                <a:gd name="T1" fmla="*/ 280 h 298"/>
                <a:gd name="T2" fmla="*/ 29 w 426"/>
                <a:gd name="T3" fmla="*/ 12 h 298"/>
                <a:gd name="T4" fmla="*/ 13 w 426"/>
                <a:gd name="T5" fmla="*/ 0 h 298"/>
                <a:gd name="T6" fmla="*/ 0 w 426"/>
                <a:gd name="T7" fmla="*/ 17 h 298"/>
                <a:gd name="T8" fmla="*/ 413 w 426"/>
                <a:gd name="T9" fmla="*/ 298 h 298"/>
                <a:gd name="T10" fmla="*/ 426 w 426"/>
                <a:gd name="T11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8">
                  <a:moveTo>
                    <a:pt x="426" y="280"/>
                  </a:moveTo>
                  <a:lnTo>
                    <a:pt x="29" y="12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413" y="298"/>
                  </a:lnTo>
                  <a:lnTo>
                    <a:pt x="426" y="2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Freeform 2082"/>
            <p:cNvSpPr/>
            <p:nvPr/>
          </p:nvSpPr>
          <p:spPr>
            <a:xfrm>
              <a:off x="3341803" y="4564697"/>
              <a:ext cx="1703526" cy="119327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424" h="297">
                  <a:moveTo>
                    <a:pt x="413" y="297"/>
                  </a:moveTo>
                  <a:lnTo>
                    <a:pt x="424" y="280"/>
                  </a:lnTo>
                  <a:lnTo>
                    <a:pt x="11" y="0"/>
                  </a:lnTo>
                  <a:lnTo>
                    <a:pt x="0" y="17"/>
                  </a:lnTo>
                  <a:lnTo>
                    <a:pt x="16" y="29"/>
                  </a:lnTo>
                  <a:lnTo>
                    <a:pt x="413" y="29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3" name="Freeform 2083"/>
            <p:cNvSpPr/>
            <p:nvPr/>
          </p:nvSpPr>
          <p:spPr>
            <a:xfrm>
              <a:off x="5193982" y="5882518"/>
              <a:ext cx="80355" cy="64284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20" h="16">
                  <a:moveTo>
                    <a:pt x="20" y="16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E61C24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4" name="Freeform 2084"/>
            <p:cNvSpPr/>
            <p:nvPr/>
          </p:nvSpPr>
          <p:spPr>
            <a:xfrm>
              <a:off x="4948900" y="5689667"/>
              <a:ext cx="269190" cy="229013"/>
            </a:xfrm>
            <a:custGeom>
              <a:avLst/>
              <a:gdLst/>
              <a:ahLst/>
              <a:cxnLst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0" t="0" r="0" b="0"/>
              <a:pathLst>
                <a:path w="67" h="57">
                  <a:moveTo>
                    <a:pt x="67" y="48"/>
                  </a:moveTo>
                  <a:lnTo>
                    <a:pt x="24" y="0"/>
                  </a:lnTo>
                  <a:lnTo>
                    <a:pt x="0" y="35"/>
                  </a:lnTo>
                  <a:lnTo>
                    <a:pt x="61" y="57"/>
                  </a:lnTo>
                  <a:lnTo>
                    <a:pt x="67" y="48"/>
                  </a:lnTo>
                  <a:close/>
                </a:path>
              </a:pathLst>
            </a:custGeom>
            <a:solidFill>
              <a:schemeClr val="tx1">
                <a:alpha val="100000"/>
              </a:scheme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Freeform 2085"/>
            <p:cNvSpPr/>
            <p:nvPr/>
          </p:nvSpPr>
          <p:spPr>
            <a:xfrm>
              <a:off x="3474384" y="4685221"/>
              <a:ext cx="144639" cy="172764"/>
            </a:xfrm>
            <a:custGeom>
              <a:avLst/>
              <a:gdLst/>
              <a:ahLst/>
              <a:cxnLst>
                <a:cxn ang="0">
                  <a:pos x="0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</a:cxnLst>
              <a:rect l="0" t="0" r="0" b="0"/>
              <a:pathLst>
                <a:path w="36" h="43">
                  <a:moveTo>
                    <a:pt x="0" y="35"/>
                  </a:moveTo>
                  <a:lnTo>
                    <a:pt x="23" y="0"/>
                  </a:lnTo>
                  <a:lnTo>
                    <a:pt x="36" y="9"/>
                  </a:lnTo>
                  <a:lnTo>
                    <a:pt x="12" y="4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BC1E63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90" name="Text Box 3"/>
          <p:cNvSpPr txBox="1">
            <a:spLocks noChangeArrowheads="1"/>
          </p:cNvSpPr>
          <p:nvPr/>
        </p:nvSpPr>
        <p:spPr bwMode="auto">
          <a:xfrm>
            <a:off x="6819176" y="1654310"/>
            <a:ext cx="4888125" cy="3970318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Proper indication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Design the operation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Plan an alternative plan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Harvest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raise the flap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Trimming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&amp; </a:t>
            </a: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thinning of the flap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Closure of the donor site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Ø"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Postoperative care for adequate blood supply</a:t>
            </a:r>
            <a:endParaRPr kumimoji="0" lang="en-GB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4" name="مجموعة 273"/>
          <p:cNvGrpSpPr/>
          <p:nvPr/>
        </p:nvGrpSpPr>
        <p:grpSpPr>
          <a:xfrm>
            <a:off x="6959020" y="2239021"/>
            <a:ext cx="4438000" cy="3307841"/>
            <a:chOff x="6776536" y="2019686"/>
            <a:chExt cx="4863693" cy="3307841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42081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74847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3275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310499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989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201968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55983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3" name="صورة 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072" y="650101"/>
            <a:ext cx="4870345" cy="5565415"/>
          </a:xfrm>
          <a:prstGeom prst="rect">
            <a:avLst/>
          </a:prstGeom>
        </p:spPr>
      </p:pic>
      <p:sp>
        <p:nvSpPr>
          <p:cNvPr id="96" name="文本框 163"/>
          <p:cNvSpPr txBox="1"/>
          <p:nvPr/>
        </p:nvSpPr>
        <p:spPr>
          <a:xfrm>
            <a:off x="4129953" y="905536"/>
            <a:ext cx="1183199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06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sp>
        <p:nvSpPr>
          <p:cNvPr id="97" name="文本框 6"/>
          <p:cNvSpPr txBox="1"/>
          <p:nvPr/>
        </p:nvSpPr>
        <p:spPr>
          <a:xfrm>
            <a:off x="741707" y="872802"/>
            <a:ext cx="3365770" cy="120032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D9DAD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D9DAD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4" name="صورة 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55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3959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 animBg="1"/>
      <p:bldP spid="286" grpId="0" animBg="1"/>
      <p:bldP spid="287" grpId="0"/>
      <p:bldP spid="96" grpId="0"/>
      <p:bldP spid="97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1316457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40137" y="912621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40142" y="1720659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57278" y="2560446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611968" y="3195125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96194" y="4157471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678397"/>
            <a:ext cx="5384068" cy="5518604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2" name="صورة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2625" y="678397"/>
            <a:ext cx="2298127" cy="5552922"/>
          </a:xfrm>
          <a:prstGeom prst="rect">
            <a:avLst/>
          </a:prstGeom>
        </p:spPr>
      </p:pic>
      <p:cxnSp>
        <p:nvCxnSpPr>
          <p:cNvPr id="273" name="直接连接符 97"/>
          <p:cNvCxnSpPr/>
          <p:nvPr/>
        </p:nvCxnSpPr>
        <p:spPr>
          <a:xfrm flipV="1">
            <a:off x="7370997" y="5621215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54022" y="1395462"/>
            <a:ext cx="4712936" cy="464188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82359" y="5267287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63103" y="5689950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4" name="مجموعة 273"/>
          <p:cNvGrpSpPr/>
          <p:nvPr/>
        </p:nvGrpSpPr>
        <p:grpSpPr>
          <a:xfrm>
            <a:off x="6959020" y="2239021"/>
            <a:ext cx="4438000" cy="3307841"/>
            <a:chOff x="6776536" y="2019686"/>
            <a:chExt cx="4863693" cy="3307841"/>
          </a:xfrm>
        </p:grpSpPr>
        <p:cxnSp>
          <p:nvCxnSpPr>
            <p:cNvPr id="275" name="رابط مستقيم 274"/>
            <p:cNvCxnSpPr/>
            <p:nvPr/>
          </p:nvCxnSpPr>
          <p:spPr>
            <a:xfrm>
              <a:off x="6779299" y="4208175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رابط مستقيم 277"/>
            <p:cNvCxnSpPr/>
            <p:nvPr/>
          </p:nvCxnSpPr>
          <p:spPr>
            <a:xfrm>
              <a:off x="6779453" y="4748472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رابط مستقيم 278"/>
            <p:cNvCxnSpPr/>
            <p:nvPr/>
          </p:nvCxnSpPr>
          <p:spPr>
            <a:xfrm>
              <a:off x="6780233" y="5327527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رابط مستقيم 279"/>
            <p:cNvCxnSpPr/>
            <p:nvPr/>
          </p:nvCxnSpPr>
          <p:spPr>
            <a:xfrm>
              <a:off x="6777321" y="310499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رابط مستقيم 280"/>
            <p:cNvCxnSpPr/>
            <p:nvPr/>
          </p:nvCxnSpPr>
          <p:spPr>
            <a:xfrm>
              <a:off x="6776536" y="363989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رابط مستقيم 281"/>
            <p:cNvCxnSpPr/>
            <p:nvPr/>
          </p:nvCxnSpPr>
          <p:spPr>
            <a:xfrm>
              <a:off x="6784949" y="2019686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رابط مستقيم 282"/>
            <p:cNvCxnSpPr/>
            <p:nvPr/>
          </p:nvCxnSpPr>
          <p:spPr>
            <a:xfrm>
              <a:off x="6785731" y="2559831"/>
              <a:ext cx="4854498" cy="0"/>
            </a:xfrm>
            <a:prstGeom prst="line">
              <a:avLst/>
            </a:prstGeom>
            <a:ln w="9525">
              <a:solidFill>
                <a:srgbClr val="FD5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3" name="صورة 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072" y="650101"/>
            <a:ext cx="4870345" cy="5565415"/>
          </a:xfrm>
          <a:prstGeom prst="rect">
            <a:avLst/>
          </a:prstGeom>
        </p:spPr>
      </p:pic>
      <p:pic>
        <p:nvPicPr>
          <p:cNvPr id="54" name="صورة 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49" name="Rectangle 3"/>
          <p:cNvSpPr>
            <a:spLocks noChangeArrowheads="1"/>
          </p:cNvSpPr>
          <p:nvPr/>
        </p:nvSpPr>
        <p:spPr bwMode="auto">
          <a:xfrm>
            <a:off x="7105647" y="1765769"/>
            <a:ext cx="2388346" cy="3831818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Congestion</a:t>
            </a: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Ischaemia</a:t>
            </a: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Necrosis</a:t>
            </a: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 </a:t>
            </a:r>
            <a:r>
              <a:rPr kumimoji="0" 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Epidermolysis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5. Infection</a:t>
            </a: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6. 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Dehiscence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7620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7. Donor site morbidity</a:t>
            </a:r>
          </a:p>
        </p:txBody>
      </p:sp>
      <p:sp>
        <p:nvSpPr>
          <p:cNvPr id="50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96149" y="1092289"/>
            <a:ext cx="4861129" cy="653583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General Principles of Flap Surgery</a:t>
            </a:r>
          </a:p>
        </p:txBody>
      </p:sp>
    </p:spTree>
    <p:extLst>
      <p:ext uri="{BB962C8B-B14F-4D97-AF65-F5344CB8AC3E}">
        <p14:creationId xmlns:p14="http://schemas.microsoft.com/office/powerpoint/2010/main" val="601699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" grpId="0" animBg="1"/>
      <p:bldP spid="286" grpId="0" animBg="1"/>
      <p:bldP spid="287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صورة 13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16412"/>
            <a:ext cx="11965248" cy="6698934"/>
          </a:xfrm>
          <a:prstGeom prst="rect">
            <a:avLst/>
          </a:prstGeom>
        </p:spPr>
      </p:pic>
      <p:grpSp>
        <p:nvGrpSpPr>
          <p:cNvPr id="137" name="مجموعة 136"/>
          <p:cNvGrpSpPr/>
          <p:nvPr/>
        </p:nvGrpSpPr>
        <p:grpSpPr>
          <a:xfrm>
            <a:off x="11764965" y="1299832"/>
            <a:ext cx="310017" cy="4506527"/>
            <a:chOff x="12345860" y="975065"/>
            <a:chExt cx="310017" cy="4506527"/>
          </a:xfrm>
        </p:grpSpPr>
        <p:sp>
          <p:nvSpPr>
            <p:cNvPr id="138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2401226" y="1215447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39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2401226" y="5100097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0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2388530" y="1113789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1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2410916" y="975065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42" name="مستطيل مستدير الزوايا 141"/>
            <p:cNvSpPr/>
            <p:nvPr/>
          </p:nvSpPr>
          <p:spPr>
            <a:xfrm>
              <a:off x="12345860" y="1809443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43" name="رابط مستقيم 142"/>
            <p:cNvCxnSpPr>
              <a:stCxn id="138" idx="0"/>
            </p:cNvCxnSpPr>
            <p:nvPr/>
          </p:nvCxnSpPr>
          <p:spPr>
            <a:xfrm flipH="1">
              <a:off x="12486793" y="1215447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圆角矩形 56"/>
          <p:cNvSpPr/>
          <p:nvPr/>
        </p:nvSpPr>
        <p:spPr>
          <a:xfrm>
            <a:off x="11640137" y="895996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圆角矩形 57"/>
          <p:cNvSpPr/>
          <p:nvPr/>
        </p:nvSpPr>
        <p:spPr>
          <a:xfrm>
            <a:off x="11640142" y="1704034"/>
            <a:ext cx="286926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圆角矩形 58"/>
          <p:cNvSpPr/>
          <p:nvPr/>
        </p:nvSpPr>
        <p:spPr>
          <a:xfrm>
            <a:off x="11657278" y="2543821"/>
            <a:ext cx="283853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圆角矩形 59"/>
          <p:cNvSpPr/>
          <p:nvPr/>
        </p:nvSpPr>
        <p:spPr>
          <a:xfrm>
            <a:off x="11611968" y="3178500"/>
            <a:ext cx="344557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圆角矩形 60"/>
          <p:cNvSpPr/>
          <p:nvPr/>
        </p:nvSpPr>
        <p:spPr>
          <a:xfrm>
            <a:off x="11696194" y="4140846"/>
            <a:ext cx="273493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6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Rectangle 3" descr="Stationery"/>
          <p:cNvSpPr>
            <a:spLocks noChangeArrowheads="1"/>
          </p:cNvSpPr>
          <p:nvPr/>
        </p:nvSpPr>
        <p:spPr bwMode="white">
          <a:xfrm>
            <a:off x="6314114" y="678397"/>
            <a:ext cx="5384068" cy="5518604"/>
          </a:xfrm>
          <a:prstGeom prst="rect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6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346579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2" name="صورة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2625" y="678397"/>
            <a:ext cx="2298127" cy="5552922"/>
          </a:xfrm>
          <a:prstGeom prst="rect">
            <a:avLst/>
          </a:prstGeom>
        </p:spPr>
      </p:pic>
      <p:cxnSp>
        <p:nvCxnSpPr>
          <p:cNvPr id="273" name="直接连接符 97"/>
          <p:cNvCxnSpPr/>
          <p:nvPr/>
        </p:nvCxnSpPr>
        <p:spPr>
          <a:xfrm flipV="1">
            <a:off x="7370997" y="5621215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صورة 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072" y="650101"/>
            <a:ext cx="4870345" cy="5565415"/>
          </a:xfrm>
          <a:prstGeom prst="rect">
            <a:avLst/>
          </a:prstGeom>
        </p:spPr>
      </p:pic>
      <p:pic>
        <p:nvPicPr>
          <p:cNvPr id="54" name="صورة 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5115" y="2269082"/>
            <a:ext cx="3295821" cy="3211948"/>
          </a:xfrm>
          <a:prstGeom prst="rect">
            <a:avLst/>
          </a:prstGeom>
        </p:spPr>
      </p:pic>
      <p:sp>
        <p:nvSpPr>
          <p:cNvPr id="50" name="Rectangle 5"/>
          <p:cNvSpPr>
            <a:spLocks noChangeArrowheads="1"/>
          </p:cNvSpPr>
          <p:nvPr/>
        </p:nvSpPr>
        <p:spPr bwMode="auto">
          <a:xfrm>
            <a:off x="1577950" y="2681242"/>
            <a:ext cx="1611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Reconstructive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Procedures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64" name="直接连接符 97"/>
          <p:cNvCxnSpPr/>
          <p:nvPr/>
        </p:nvCxnSpPr>
        <p:spPr>
          <a:xfrm flipV="1">
            <a:off x="7356483" y="5780869"/>
            <a:ext cx="3754577" cy="37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ectangle: Rounded Corners 47">
            <a:extLst>
              <a:ext uri="{FF2B5EF4-FFF2-40B4-BE49-F238E27FC236}">
                <a16:creationId xmlns:a16="http://schemas.microsoft.com/office/drawing/2014/main" id="{642054C5-AF14-4F0F-A37A-84907F6D4B24}"/>
              </a:ext>
            </a:extLst>
          </p:cNvPr>
          <p:cNvSpPr/>
          <p:nvPr/>
        </p:nvSpPr>
        <p:spPr>
          <a:xfrm>
            <a:off x="6873805" y="1431902"/>
            <a:ext cx="4712936" cy="4742923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  <a:alpha val="7215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Text Box 2"/>
          <p:cNvSpPr txBox="1">
            <a:spLocks noChangeArrowheads="1"/>
          </p:cNvSpPr>
          <p:nvPr/>
        </p:nvSpPr>
        <p:spPr bwMode="auto">
          <a:xfrm>
            <a:off x="8558783" y="1762232"/>
            <a:ext cx="1119410" cy="40011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Infection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Text Box 3"/>
          <p:cNvSpPr txBox="1">
            <a:spLocks noChangeArrowheads="1"/>
          </p:cNvSpPr>
          <p:nvPr/>
        </p:nvSpPr>
        <p:spPr bwMode="auto">
          <a:xfrm>
            <a:off x="8426181" y="5501862"/>
            <a:ext cx="1473157" cy="461665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Ischaemia</a:t>
            </a:r>
            <a:endParaRPr kumimoji="0" lang="en-GB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"/>
          <p:cNvSpPr txBox="1">
            <a:spLocks noChangeArrowheads="1"/>
          </p:cNvSpPr>
          <p:nvPr/>
        </p:nvSpPr>
        <p:spPr bwMode="auto">
          <a:xfrm>
            <a:off x="8590623" y="2683189"/>
            <a:ext cx="1085554" cy="4001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Oedema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Text Box 6"/>
          <p:cNvSpPr txBox="1">
            <a:spLocks noChangeArrowheads="1"/>
          </p:cNvSpPr>
          <p:nvPr/>
        </p:nvSpPr>
        <p:spPr bwMode="auto">
          <a:xfrm>
            <a:off x="8190543" y="3688225"/>
            <a:ext cx="1986674" cy="4001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Pressure Tension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7"/>
          <p:cNvSpPr txBox="1">
            <a:spLocks noChangeArrowheads="1"/>
          </p:cNvSpPr>
          <p:nvPr/>
        </p:nvSpPr>
        <p:spPr bwMode="auto">
          <a:xfrm>
            <a:off x="8158606" y="4626364"/>
            <a:ext cx="2237829" cy="4001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Venous Congestion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 Box 8"/>
          <p:cNvSpPr txBox="1">
            <a:spLocks noChangeArrowheads="1"/>
          </p:cNvSpPr>
          <p:nvPr/>
        </p:nvSpPr>
        <p:spPr bwMode="auto">
          <a:xfrm>
            <a:off x="7053037" y="3019951"/>
            <a:ext cx="978153" cy="4001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Kinking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 Box 9"/>
          <p:cNvSpPr txBox="1">
            <a:spLocks noChangeArrowheads="1"/>
          </p:cNvSpPr>
          <p:nvPr/>
        </p:nvSpPr>
        <p:spPr bwMode="auto">
          <a:xfrm>
            <a:off x="9934693" y="3025344"/>
            <a:ext cx="1567597" cy="400110"/>
          </a:xfrm>
          <a:prstGeom prst="rect">
            <a:avLst/>
          </a:prstGeom>
          <a:noFill/>
          <a:ln w="9525" algn="ctr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Haematoma</a:t>
            </a:r>
            <a:endParaRPr kumimoji="0" lang="en-GB" sz="2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AutoShape 14"/>
          <p:cNvSpPr>
            <a:spLocks noChangeArrowheads="1"/>
          </p:cNvSpPr>
          <p:nvPr/>
        </p:nvSpPr>
        <p:spPr bwMode="auto">
          <a:xfrm>
            <a:off x="9061743" y="2174970"/>
            <a:ext cx="113491" cy="488923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AutoShape 14"/>
          <p:cNvSpPr>
            <a:spLocks noChangeArrowheads="1"/>
          </p:cNvSpPr>
          <p:nvPr/>
        </p:nvSpPr>
        <p:spPr bwMode="auto">
          <a:xfrm>
            <a:off x="9062937" y="3121564"/>
            <a:ext cx="133166" cy="488923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AutoShape 14"/>
          <p:cNvSpPr>
            <a:spLocks noChangeArrowheads="1"/>
          </p:cNvSpPr>
          <p:nvPr/>
        </p:nvSpPr>
        <p:spPr bwMode="auto">
          <a:xfrm>
            <a:off x="9083647" y="4112185"/>
            <a:ext cx="140686" cy="488923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AutoShape 14"/>
          <p:cNvSpPr>
            <a:spLocks noChangeArrowheads="1"/>
          </p:cNvSpPr>
          <p:nvPr/>
        </p:nvSpPr>
        <p:spPr bwMode="auto">
          <a:xfrm rot="19258938">
            <a:off x="7941596" y="3408753"/>
            <a:ext cx="138726" cy="469089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Oval 4">
            <a:extLst>
              <a:ext uri="{FF2B5EF4-FFF2-40B4-BE49-F238E27FC236}">
                <a16:creationId xmlns:a16="http://schemas.microsoft.com/office/drawing/2014/main" id="{D466F054-948D-40F7-B237-239944BEC551}"/>
              </a:ext>
            </a:extLst>
          </p:cNvPr>
          <p:cNvSpPr/>
          <p:nvPr/>
        </p:nvSpPr>
        <p:spPr>
          <a:xfrm>
            <a:off x="8410984" y="5287302"/>
            <a:ext cx="1483758" cy="90926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utoShape 14"/>
          <p:cNvSpPr>
            <a:spLocks noChangeArrowheads="1"/>
          </p:cNvSpPr>
          <p:nvPr/>
        </p:nvSpPr>
        <p:spPr bwMode="auto">
          <a:xfrm rot="2203073">
            <a:off x="10265949" y="3435672"/>
            <a:ext cx="143267" cy="509195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AutoShape 14"/>
          <p:cNvSpPr>
            <a:spLocks noChangeArrowheads="1"/>
          </p:cNvSpPr>
          <p:nvPr/>
        </p:nvSpPr>
        <p:spPr bwMode="auto">
          <a:xfrm>
            <a:off x="9098826" y="5025558"/>
            <a:ext cx="125507" cy="488923"/>
          </a:xfrm>
          <a:prstGeom prst="downArrow">
            <a:avLst>
              <a:gd name="adj1" fmla="val 50000"/>
              <a:gd name="adj2" fmla="val 56250"/>
            </a:avLst>
          </a:prstGeom>
          <a:solidFill>
            <a:schemeClr val="accent2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1pPr>
            <a:lvl2pPr marL="742950" indent="-28575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2pPr>
            <a:lvl3pPr marL="11430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3pPr>
            <a:lvl4pPr marL="16002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4pPr>
            <a:lvl5pPr marL="2057400" indent="-228600"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FAFD00"/>
                </a:solidFill>
                <a:latin typeface="Lucida Sans" panose="020B0602030504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1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anose="020B06020305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6" name="Right Triangle 25">
            <a:extLst>
              <a:ext uri="{FF2B5EF4-FFF2-40B4-BE49-F238E27FC236}">
                <a16:creationId xmlns:a16="http://schemas.microsoft.com/office/drawing/2014/main" id="{6F55B7CF-F614-4350-A503-3FBD147ACD96}"/>
              </a:ext>
            </a:extLst>
          </p:cNvPr>
          <p:cNvSpPr/>
          <p:nvPr/>
        </p:nvSpPr>
        <p:spPr>
          <a:xfrm flipH="1">
            <a:off x="10782359" y="5267287"/>
            <a:ext cx="838351" cy="903259"/>
          </a:xfrm>
          <a:prstGeom prst="rt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7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11263103" y="5689950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: Shape 26">
            <a:extLst>
              <a:ext uri="{FF2B5EF4-FFF2-40B4-BE49-F238E27FC236}">
                <a16:creationId xmlns:a16="http://schemas.microsoft.com/office/drawing/2014/main" id="{0598E753-A7E4-4FFC-92A3-F1A958C3C7EF}"/>
              </a:ext>
            </a:extLst>
          </p:cNvPr>
          <p:cNvSpPr/>
          <p:nvPr/>
        </p:nvSpPr>
        <p:spPr>
          <a:xfrm>
            <a:off x="6796149" y="1092289"/>
            <a:ext cx="4861129" cy="653583"/>
          </a:xfrm>
          <a:custGeom>
            <a:avLst/>
            <a:gdLst>
              <a:gd name="connsiteX0" fmla="*/ 1099233 w 2924974"/>
              <a:gd name="connsiteY0" fmla="*/ 0 h 803712"/>
              <a:gd name="connsiteX1" fmla="*/ 2599421 w 2924974"/>
              <a:gd name="connsiteY1" fmla="*/ 0 h 803712"/>
              <a:gd name="connsiteX2" fmla="*/ 2599421 w 2924974"/>
              <a:gd name="connsiteY2" fmla="*/ 1142 h 803712"/>
              <a:gd name="connsiteX3" fmla="*/ 2610742 w 2924974"/>
              <a:gd name="connsiteY3" fmla="*/ 1 h 803712"/>
              <a:gd name="connsiteX4" fmla="*/ 2924974 w 2924974"/>
              <a:gd name="connsiteY4" fmla="*/ 314233 h 803712"/>
              <a:gd name="connsiteX5" fmla="*/ 2610742 w 2924974"/>
              <a:gd name="connsiteY5" fmla="*/ 628465 h 803712"/>
              <a:gd name="connsiteX6" fmla="*/ 2599421 w 2924974"/>
              <a:gd name="connsiteY6" fmla="*/ 627324 h 803712"/>
              <a:gd name="connsiteX7" fmla="*/ 2599421 w 2924974"/>
              <a:gd name="connsiteY7" fmla="*/ 628463 h 803712"/>
              <a:gd name="connsiteX8" fmla="*/ 1099233 w 2924974"/>
              <a:gd name="connsiteY8" fmla="*/ 628463 h 803712"/>
              <a:gd name="connsiteX9" fmla="*/ 1099233 w 2924974"/>
              <a:gd name="connsiteY9" fmla="*/ 626113 h 803712"/>
              <a:gd name="connsiteX10" fmla="*/ 363130 w 2924974"/>
              <a:gd name="connsiteY10" fmla="*/ 626113 h 803712"/>
              <a:gd name="connsiteX11" fmla="*/ 239298 w 2924974"/>
              <a:gd name="connsiteY11" fmla="*/ 626113 h 803712"/>
              <a:gd name="connsiteX12" fmla="*/ 197462 w 2924974"/>
              <a:gd name="connsiteY12" fmla="*/ 626113 h 803712"/>
              <a:gd name="connsiteX13" fmla="*/ 0 w 2924974"/>
              <a:gd name="connsiteY13" fmla="*/ 803712 h 803712"/>
              <a:gd name="connsiteX14" fmla="*/ 0 w 2924974"/>
              <a:gd name="connsiteY14" fmla="*/ 206197 h 803712"/>
              <a:gd name="connsiteX15" fmla="*/ 227583 w 2924974"/>
              <a:gd name="connsiteY15" fmla="*/ 1507 h 803712"/>
              <a:gd name="connsiteX16" fmla="*/ 227583 w 2924974"/>
              <a:gd name="connsiteY16" fmla="*/ 1 h 803712"/>
              <a:gd name="connsiteX17" fmla="*/ 1099233 w 2924974"/>
              <a:gd name="connsiteY17" fmla="*/ 1 h 80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24974" h="803712">
                <a:moveTo>
                  <a:pt x="1099233" y="0"/>
                </a:moveTo>
                <a:lnTo>
                  <a:pt x="2599421" y="0"/>
                </a:lnTo>
                <a:lnTo>
                  <a:pt x="2599421" y="1142"/>
                </a:lnTo>
                <a:lnTo>
                  <a:pt x="2610742" y="1"/>
                </a:lnTo>
                <a:cubicBezTo>
                  <a:pt x="2784288" y="1"/>
                  <a:pt x="2924974" y="140687"/>
                  <a:pt x="2924974" y="314233"/>
                </a:cubicBezTo>
                <a:cubicBezTo>
                  <a:pt x="2924974" y="487779"/>
                  <a:pt x="2784288" y="628465"/>
                  <a:pt x="2610742" y="628465"/>
                </a:cubicBezTo>
                <a:lnTo>
                  <a:pt x="2599421" y="627324"/>
                </a:lnTo>
                <a:lnTo>
                  <a:pt x="2599421" y="628463"/>
                </a:lnTo>
                <a:lnTo>
                  <a:pt x="1099233" y="628463"/>
                </a:lnTo>
                <a:lnTo>
                  <a:pt x="1099233" y="626113"/>
                </a:lnTo>
                <a:lnTo>
                  <a:pt x="363130" y="626113"/>
                </a:lnTo>
                <a:lnTo>
                  <a:pt x="239298" y="626113"/>
                </a:lnTo>
                <a:lnTo>
                  <a:pt x="197462" y="626113"/>
                </a:lnTo>
                <a:cubicBezTo>
                  <a:pt x="88691" y="626113"/>
                  <a:pt x="0" y="705883"/>
                  <a:pt x="0" y="803712"/>
                </a:cubicBezTo>
                <a:lnTo>
                  <a:pt x="0" y="206197"/>
                </a:lnTo>
                <a:cubicBezTo>
                  <a:pt x="0" y="93316"/>
                  <a:pt x="102079" y="1507"/>
                  <a:pt x="227583" y="1507"/>
                </a:cubicBezTo>
                <a:lnTo>
                  <a:pt x="227583" y="1"/>
                </a:lnTo>
                <a:lnTo>
                  <a:pt x="1099233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General Principles of Flap Surgery</a:t>
            </a:r>
          </a:p>
        </p:txBody>
      </p:sp>
    </p:spTree>
    <p:extLst>
      <p:ext uri="{BB962C8B-B14F-4D97-AF65-F5344CB8AC3E}">
        <p14:creationId xmlns:p14="http://schemas.microsoft.com/office/powerpoint/2010/main" val="490444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286" grpId="0" animBg="1"/>
      <p:bldP spid="287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مجموعة 3"/>
          <p:cNvGrpSpPr/>
          <p:nvPr/>
        </p:nvGrpSpPr>
        <p:grpSpPr>
          <a:xfrm>
            <a:off x="-1028176" y="-22979"/>
            <a:ext cx="7930057" cy="6591300"/>
            <a:chOff x="-1041449" y="0"/>
            <a:chExt cx="7930057" cy="6591300"/>
          </a:xfrm>
        </p:grpSpPr>
        <p:grpSp>
          <p:nvGrpSpPr>
            <p:cNvPr id="19" name="مجموعة 18"/>
            <p:cNvGrpSpPr/>
            <p:nvPr/>
          </p:nvGrpSpPr>
          <p:grpSpPr>
            <a:xfrm>
              <a:off x="-1041449" y="0"/>
              <a:ext cx="7930057" cy="6591300"/>
              <a:chOff x="425401" y="482831"/>
              <a:chExt cx="7930057" cy="6605751"/>
            </a:xfrm>
          </p:grpSpPr>
          <p:grpSp>
            <p:nvGrpSpPr>
              <p:cNvPr id="2" name="مجموعة 1"/>
              <p:cNvGrpSpPr/>
              <p:nvPr/>
            </p:nvGrpSpPr>
            <p:grpSpPr>
              <a:xfrm>
                <a:off x="425401" y="482831"/>
                <a:ext cx="7930057" cy="6605751"/>
                <a:chOff x="2238702" y="141890"/>
                <a:chExt cx="7930057" cy="6605751"/>
              </a:xfrm>
            </p:grpSpPr>
            <p:sp>
              <p:nvSpPr>
                <p:cNvPr id="90" name="Rectangle: Top Corners Rounded 87">
                  <a:extLst>
                    <a:ext uri="{FF2B5EF4-FFF2-40B4-BE49-F238E27FC236}">
                      <a16:creationId xmlns:a16="http://schemas.microsoft.com/office/drawing/2014/main" id="{202F88ED-C2CB-4831-964D-1F9522EEEBC8}"/>
                    </a:ext>
                  </a:extLst>
                </p:cNvPr>
                <p:cNvSpPr/>
                <p:nvPr/>
              </p:nvSpPr>
              <p:spPr>
                <a:xfrm rot="16200000" flipH="1">
                  <a:off x="2921334" y="4363165"/>
                  <a:ext cx="898707" cy="28333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 flip="none" rotWithShape="1">
                  <a:gsLst>
                    <a:gs pos="0">
                      <a:srgbClr val="00B050">
                        <a:shade val="30000"/>
                        <a:satMod val="115000"/>
                      </a:srgbClr>
                    </a:gs>
                    <a:gs pos="50000">
                      <a:srgbClr val="00B050">
                        <a:shade val="67500"/>
                        <a:satMod val="115000"/>
                      </a:srgbClr>
                    </a:gs>
                    <a:gs pos="100000">
                      <a:srgbClr val="00B05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rgbClr val="FFC000"/>
                  </a:solidFill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2" name="Rectangle: Top Corners Rounded 85">
                  <a:extLst>
                    <a:ext uri="{FF2B5EF4-FFF2-40B4-BE49-F238E27FC236}">
                      <a16:creationId xmlns:a16="http://schemas.microsoft.com/office/drawing/2014/main" id="{EAF8DF85-D49A-400B-B81B-F3BA9CF7A3B9}"/>
                    </a:ext>
                  </a:extLst>
                </p:cNvPr>
                <p:cNvSpPr/>
                <p:nvPr/>
              </p:nvSpPr>
              <p:spPr>
                <a:xfrm rot="16200000" flipH="1">
                  <a:off x="2902120" y="1142087"/>
                  <a:ext cx="898707" cy="28333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 flip="none" rotWithShape="1">
                  <a:gsLst>
                    <a:gs pos="0">
                      <a:srgbClr val="FF0000">
                        <a:shade val="30000"/>
                        <a:satMod val="115000"/>
                      </a:srgbClr>
                    </a:gs>
                    <a:gs pos="50000">
                      <a:srgbClr val="FF0000">
                        <a:shade val="67500"/>
                        <a:satMod val="115000"/>
                      </a:srgbClr>
                    </a:gs>
                    <a:gs pos="100000">
                      <a:srgbClr val="FF00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rgbClr val="FFCC00"/>
                  </a:solidFill>
                </a:ln>
                <a:effectLst>
                  <a:glow>
                    <a:schemeClr val="accent1"/>
                  </a:glow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9" name="Rectangle: Top Corners Rounded 85">
                  <a:extLst>
                    <a:ext uri="{FF2B5EF4-FFF2-40B4-BE49-F238E27FC236}">
                      <a16:creationId xmlns:a16="http://schemas.microsoft.com/office/drawing/2014/main" id="{EAF8DF85-D49A-400B-B81B-F3BA9CF7A3B9}"/>
                    </a:ext>
                  </a:extLst>
                </p:cNvPr>
                <p:cNvSpPr/>
                <p:nvPr/>
              </p:nvSpPr>
              <p:spPr>
                <a:xfrm rot="16200000" flipH="1">
                  <a:off x="2921334" y="1798122"/>
                  <a:ext cx="898707" cy="28333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 flip="none" rotWithShape="1">
                  <a:gsLst>
                    <a:gs pos="0">
                      <a:srgbClr val="FFFF00">
                        <a:shade val="30000"/>
                        <a:satMod val="115000"/>
                      </a:srgbClr>
                    </a:gs>
                    <a:gs pos="50000">
                      <a:srgbClr val="FFFF00">
                        <a:shade val="67500"/>
                        <a:satMod val="115000"/>
                      </a:srgbClr>
                    </a:gs>
                    <a:gs pos="100000">
                      <a:srgbClr val="FFFF0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rgbClr val="FFC000"/>
                  </a:solidFill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91" name="Rectangle: Top Corners Rounded 88">
                  <a:extLst>
                    <a:ext uri="{FF2B5EF4-FFF2-40B4-BE49-F238E27FC236}">
                      <a16:creationId xmlns:a16="http://schemas.microsoft.com/office/drawing/2014/main" id="{A367E70C-ACE0-4F7F-934E-F912EEF89A2F}"/>
                    </a:ext>
                  </a:extLst>
                </p:cNvPr>
                <p:cNvSpPr/>
                <p:nvPr/>
              </p:nvSpPr>
              <p:spPr>
                <a:xfrm rot="16200000" flipH="1">
                  <a:off x="2921334" y="4977391"/>
                  <a:ext cx="898707" cy="28333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 flip="none" rotWithShape="1">
                  <a:gsLst>
                    <a:gs pos="58000">
                      <a:srgbClr val="993366">
                        <a:tint val="66000"/>
                        <a:satMod val="160000"/>
                      </a:srgbClr>
                    </a:gs>
                    <a:gs pos="88000">
                      <a:srgbClr val="993366">
                        <a:tint val="44500"/>
                        <a:satMod val="160000"/>
                      </a:srgbClr>
                    </a:gs>
                    <a:gs pos="96000">
                      <a:srgbClr val="993366">
                        <a:tint val="23500"/>
                        <a:satMod val="160000"/>
                      </a:srgbClr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n>
                  <a:solidFill>
                    <a:srgbClr val="FFC000"/>
                  </a:solidFill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88" name="Rectangle: Top Corners Rounded 84">
                  <a:extLst>
                    <a:ext uri="{FF2B5EF4-FFF2-40B4-BE49-F238E27FC236}">
                      <a16:creationId xmlns:a16="http://schemas.microsoft.com/office/drawing/2014/main" id="{5FC068C2-3BE0-414F-939A-E9CE52568208}"/>
                    </a:ext>
                  </a:extLst>
                </p:cNvPr>
                <p:cNvSpPr/>
                <p:nvPr/>
              </p:nvSpPr>
              <p:spPr>
                <a:xfrm rot="16200000" flipH="1">
                  <a:off x="2921334" y="2433221"/>
                  <a:ext cx="898707" cy="283334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gradFill flip="none" rotWithShape="1">
                  <a:gsLst>
                    <a:gs pos="0">
                      <a:srgbClr val="00B0F0">
                        <a:shade val="30000"/>
                        <a:satMod val="115000"/>
                      </a:srgbClr>
                    </a:gs>
                    <a:gs pos="50000">
                      <a:srgbClr val="00B0F0">
                        <a:shade val="67500"/>
                        <a:satMod val="115000"/>
                      </a:srgbClr>
                    </a:gs>
                    <a:gs pos="100000">
                      <a:srgbClr val="00B0F0">
                        <a:shade val="100000"/>
                        <a:satMod val="11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rgbClr val="FFCC00"/>
                  </a:solidFill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67" name="Rectangle: Top Corners Rounded 100">
                  <a:extLst>
                    <a:ext uri="{FF2B5EF4-FFF2-40B4-BE49-F238E27FC236}">
                      <a16:creationId xmlns:a16="http://schemas.microsoft.com/office/drawing/2014/main" id="{3BEB9F33-D87F-400C-8146-648F951413B9}"/>
                    </a:ext>
                  </a:extLst>
                </p:cNvPr>
                <p:cNvSpPr/>
                <p:nvPr/>
              </p:nvSpPr>
              <p:spPr>
                <a:xfrm rot="16200000" flipH="1">
                  <a:off x="3239325" y="396272"/>
                  <a:ext cx="6377604" cy="6043647"/>
                </a:xfrm>
                <a:prstGeom prst="round2SameRect">
                  <a:avLst>
                    <a:gd name="adj1" fmla="val 8889"/>
                    <a:gd name="adj2" fmla="val 2531"/>
                  </a:avLst>
                </a:prstGeom>
                <a:solidFill>
                  <a:srgbClr val="582C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D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" name="مستطيل مستدير الزوايا 2"/>
                <p:cNvSpPr/>
                <p:nvPr/>
              </p:nvSpPr>
              <p:spPr>
                <a:xfrm>
                  <a:off x="3782505" y="440602"/>
                  <a:ext cx="5248805" cy="5971621"/>
                </a:xfrm>
                <a:prstGeom prst="roundRect">
                  <a:avLst>
                    <a:gd name="adj" fmla="val 6674"/>
                  </a:avLst>
                </a:prstGeom>
                <a:solidFill>
                  <a:srgbClr val="512507"/>
                </a:solidFill>
                <a:ln>
                  <a:solidFill>
                    <a:srgbClr val="FFC000"/>
                  </a:solidFill>
                  <a:prstDash val="lgDash"/>
                </a:ln>
              </p:spPr>
              <p:style>
                <a:lnRef idx="3">
                  <a:schemeClr val="lt1"/>
                </a:lnRef>
                <a:fillRef idx="1">
                  <a:schemeClr val="accent2"/>
                </a:fillRef>
                <a:effectRef idx="1">
                  <a:schemeClr val="accent2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ar-SA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12507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" name="Rectangle: Rounded Corners 52">
                  <a:extLst>
                    <a:ext uri="{FF2B5EF4-FFF2-40B4-BE49-F238E27FC236}">
                      <a16:creationId xmlns:a16="http://schemas.microsoft.com/office/drawing/2014/main" id="{034BA19E-204F-4F0E-B4C9-794B7EFD0302}"/>
                    </a:ext>
                  </a:extLst>
                </p:cNvPr>
                <p:cNvSpPr/>
                <p:nvPr/>
              </p:nvSpPr>
              <p:spPr>
                <a:xfrm>
                  <a:off x="6342890" y="5803799"/>
                  <a:ext cx="369441" cy="299085"/>
                </a:xfrm>
                <a:prstGeom prst="roundRect">
                  <a:avLst/>
                </a:prstGeom>
                <a:gradFill>
                  <a:gsLst>
                    <a:gs pos="0">
                      <a:srgbClr val="FFC78F"/>
                    </a:gs>
                    <a:gs pos="100000">
                      <a:srgbClr val="9C4F02"/>
                    </a:gs>
                  </a:gsLst>
                  <a:lin ang="3000000" scaled="0"/>
                </a:gradFill>
                <a:ln>
                  <a:noFill/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D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Diamond 153">
                  <a:extLst>
                    <a:ext uri="{FF2B5EF4-FFF2-40B4-BE49-F238E27FC236}">
                      <a16:creationId xmlns:a16="http://schemas.microsoft.com/office/drawing/2014/main" id="{54CB5759-3A08-44D1-9EA1-C9D8819CEC7B}"/>
                    </a:ext>
                  </a:extLst>
                </p:cNvPr>
                <p:cNvSpPr/>
                <p:nvPr/>
              </p:nvSpPr>
              <p:spPr>
                <a:xfrm>
                  <a:off x="4248409" y="5790031"/>
                  <a:ext cx="383939" cy="325126"/>
                </a:xfrm>
                <a:prstGeom prst="diamond">
                  <a:avLst/>
                </a:prstGeom>
                <a:gradFill>
                  <a:gsLst>
                    <a:gs pos="0">
                      <a:srgbClr val="9C4F02"/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lin ang="3000000" scaled="0"/>
                </a:gradFill>
                <a:ln>
                  <a:noFill/>
                </a:ln>
                <a:effectLst>
                  <a:outerShdw blurRad="495300" dist="25400" sx="105000" sy="105000" algn="ctr" rotWithShape="0">
                    <a:prstClr val="black">
                      <a:alpha val="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Gill Sans MT" panose="020B0502020104020203" pitchFamily="34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72" name="矩形 953"/>
                <p:cNvSpPr/>
                <p:nvPr/>
              </p:nvSpPr>
              <p:spPr>
                <a:xfrm flipH="1">
                  <a:off x="4588153" y="635131"/>
                  <a:ext cx="3658393" cy="144655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square">
                  <a:spAutoFit/>
                </a:bodyPr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4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ED7D31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Calibri" panose="020F0502020204030204" pitchFamily="34" charset="0"/>
                      <a:cs typeface="Calibri" panose="020F0502020204030204" pitchFamily="34" charset="0"/>
                    </a:rPr>
                    <a:t>Lecture </a:t>
                  </a:r>
                  <a:r>
                    <a:rPr kumimoji="0" sz="4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ED7D31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Calibri" panose="020F0502020204030204" pitchFamily="34" charset="0"/>
                      <a:cs typeface="Calibri" panose="020F0502020204030204" pitchFamily="34" charset="0"/>
                    </a:rPr>
                    <a:t>Note</a:t>
                  </a:r>
                  <a:endParaRPr kumimoji="0" sz="4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D7D31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4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ED7D31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Calibri" panose="020F0502020204030204" pitchFamily="34" charset="0"/>
                      <a:cs typeface="Calibri" panose="020F0502020204030204" pitchFamily="34" charset="0"/>
                    </a:rPr>
                    <a:t>Plastic Surgery</a:t>
                  </a:r>
                  <a:endParaRPr kumimoji="0" sz="4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D7D31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77" name="Straight Connector 91">
                  <a:extLst>
                    <a:ext uri="{FF2B5EF4-FFF2-40B4-BE49-F238E27FC236}">
                      <a16:creationId xmlns:a16="http://schemas.microsoft.com/office/drawing/2014/main" id="{FA82B38F-DC7E-4098-8F2A-4BFFD81571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797393" y="2118213"/>
                  <a:ext cx="5323412" cy="60579"/>
                </a:xfrm>
                <a:prstGeom prst="line">
                  <a:avLst/>
                </a:prstGeom>
                <a:ln>
                  <a:solidFill>
                    <a:srgbClr val="261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1" name="Rectangle 53">
                  <a:extLst>
                    <a:ext uri="{FF2B5EF4-FFF2-40B4-BE49-F238E27FC236}">
                      <a16:creationId xmlns:a16="http://schemas.microsoft.com/office/drawing/2014/main" id="{5063C4CB-1868-46EB-8DB2-0AC895DF01AA}"/>
                    </a:ext>
                  </a:extLst>
                </p:cNvPr>
                <p:cNvSpPr/>
                <p:nvPr/>
              </p:nvSpPr>
              <p:spPr>
                <a:xfrm>
                  <a:off x="3839801" y="2182470"/>
                  <a:ext cx="5112679" cy="814288"/>
                </a:xfrm>
                <a:prstGeom prst="rect">
                  <a:avLst/>
                </a:prstGeom>
                <a:pattFill prst="pct5">
                  <a:fgClr>
                    <a:srgbClr val="9C4F02"/>
                  </a:fgClr>
                  <a:bgClr>
                    <a:srgbClr val="582C00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D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83" name="Straight Connector 33">
                  <a:extLst>
                    <a:ext uri="{FF2B5EF4-FFF2-40B4-BE49-F238E27FC236}">
                      <a16:creationId xmlns:a16="http://schemas.microsoft.com/office/drawing/2014/main" id="{CDFDC68C-56EA-4FB3-84B8-90E3F6ED1E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725674" y="3017437"/>
                  <a:ext cx="5392237" cy="27830"/>
                </a:xfrm>
                <a:prstGeom prst="line">
                  <a:avLst/>
                </a:prstGeom>
                <a:ln>
                  <a:solidFill>
                    <a:srgbClr val="261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Connector 34">
                  <a:extLst>
                    <a:ext uri="{FF2B5EF4-FFF2-40B4-BE49-F238E27FC236}">
                      <a16:creationId xmlns:a16="http://schemas.microsoft.com/office/drawing/2014/main" id="{483047AA-2FAC-437B-9BC4-414463FF9C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758890" y="4027021"/>
                  <a:ext cx="5356955" cy="1301"/>
                </a:xfrm>
                <a:prstGeom prst="line">
                  <a:avLst/>
                </a:prstGeom>
                <a:ln>
                  <a:solidFill>
                    <a:srgbClr val="261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" name="Rectangle 55">
                  <a:extLst>
                    <a:ext uri="{FF2B5EF4-FFF2-40B4-BE49-F238E27FC236}">
                      <a16:creationId xmlns:a16="http://schemas.microsoft.com/office/drawing/2014/main" id="{AD25F5B6-8B91-4C87-BF30-E7BDCF67C24E}"/>
                    </a:ext>
                  </a:extLst>
                </p:cNvPr>
                <p:cNvSpPr/>
                <p:nvPr/>
              </p:nvSpPr>
              <p:spPr>
                <a:xfrm>
                  <a:off x="3839800" y="4066050"/>
                  <a:ext cx="5112679" cy="887121"/>
                </a:xfrm>
                <a:prstGeom prst="rect">
                  <a:avLst/>
                </a:prstGeom>
                <a:pattFill prst="pct5">
                  <a:fgClr>
                    <a:srgbClr val="9C4F02"/>
                  </a:fgClr>
                  <a:bgClr>
                    <a:srgbClr val="582C00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D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" name="Straight Connector 36">
                  <a:extLst>
                    <a:ext uri="{FF2B5EF4-FFF2-40B4-BE49-F238E27FC236}">
                      <a16:creationId xmlns:a16="http://schemas.microsoft.com/office/drawing/2014/main" id="{79641F1B-BF3C-461D-ADA5-9C04E3B748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769022" y="4948412"/>
                  <a:ext cx="5361916" cy="33414"/>
                </a:xfrm>
                <a:prstGeom prst="line">
                  <a:avLst/>
                </a:prstGeom>
                <a:ln>
                  <a:solidFill>
                    <a:srgbClr val="261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" name="مجموعة 10"/>
                <p:cNvGrpSpPr/>
                <p:nvPr/>
              </p:nvGrpSpPr>
              <p:grpSpPr>
                <a:xfrm rot="16200000">
                  <a:off x="2722688" y="2321269"/>
                  <a:ext cx="1381479" cy="2349452"/>
                  <a:chOff x="11218960" y="244470"/>
                  <a:chExt cx="1459133" cy="2395131"/>
                </a:xfrm>
              </p:grpSpPr>
              <p:sp>
                <p:nvSpPr>
                  <p:cNvPr id="78" name="사각형: 둥근 모서리 4">
                    <a:extLst>
                      <a:ext uri="{FF2B5EF4-FFF2-40B4-BE49-F238E27FC236}">
                        <a16:creationId xmlns:a16="http://schemas.microsoft.com/office/drawing/2014/main" id="{C79FA5BF-BBE6-47CD-92AB-FB20439A4C12}"/>
                      </a:ext>
                    </a:extLst>
                  </p:cNvPr>
                  <p:cNvSpPr/>
                  <p:nvPr/>
                </p:nvSpPr>
                <p:spPr>
                  <a:xfrm>
                    <a:off x="11218960" y="244470"/>
                    <a:ext cx="1459133" cy="2395131"/>
                  </a:xfrm>
                  <a:prstGeom prst="round2SameRect">
                    <a:avLst>
                      <a:gd name="adj1" fmla="val 50000"/>
                      <a:gd name="adj2" fmla="val 12675"/>
                    </a:avLst>
                  </a:prstGeom>
                  <a:solidFill>
                    <a:schemeClr val="accent2">
                      <a:lumMod val="50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sp>
                <p:nvSpPr>
                  <p:cNvPr id="79" name="사각형: 둥근 모서리 4">
                    <a:extLst>
                      <a:ext uri="{FF2B5EF4-FFF2-40B4-BE49-F238E27FC236}">
                        <a16:creationId xmlns:a16="http://schemas.microsoft.com/office/drawing/2014/main" id="{C79FA5BF-BBE6-47CD-92AB-FB20439A4C12}"/>
                      </a:ext>
                    </a:extLst>
                  </p:cNvPr>
                  <p:cNvSpPr/>
                  <p:nvPr/>
                </p:nvSpPr>
                <p:spPr>
                  <a:xfrm>
                    <a:off x="11317292" y="348345"/>
                    <a:ext cx="1260406" cy="2097942"/>
                  </a:xfrm>
                  <a:prstGeom prst="round2SameRect">
                    <a:avLst>
                      <a:gd name="adj1" fmla="val 50000"/>
                      <a:gd name="adj2" fmla="val 12675"/>
                    </a:avLst>
                  </a:prstGeom>
                  <a:solidFill>
                    <a:srgbClr val="70330A"/>
                  </a:solidFill>
                  <a:ln>
                    <a:solidFill>
                      <a:schemeClr val="bg1">
                        <a:lumMod val="75000"/>
                      </a:schemeClr>
                    </a:solidFill>
                    <a:prstDash val="dash"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sp>
                <p:nvSpPr>
                  <p:cNvPr id="80" name="타원 6"/>
                  <p:cNvSpPr/>
                  <p:nvPr/>
                </p:nvSpPr>
                <p:spPr>
                  <a:xfrm>
                    <a:off x="11630282" y="504298"/>
                    <a:ext cx="634423" cy="596662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bg2">
                          <a:lumMod val="25000"/>
                          <a:tint val="66000"/>
                          <a:satMod val="160000"/>
                        </a:schemeClr>
                      </a:gs>
                      <a:gs pos="50000">
                        <a:schemeClr val="bg2">
                          <a:lumMod val="25000"/>
                          <a:tint val="44500"/>
                          <a:satMod val="160000"/>
                        </a:schemeClr>
                      </a:gs>
                      <a:gs pos="100000">
                        <a:schemeClr val="bg2">
                          <a:lumMod val="25000"/>
                          <a:tint val="23500"/>
                          <a:satMod val="16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solidFill>
                      <a:schemeClr val="bg1">
                        <a:lumMod val="95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44450" h="2540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</p:grpSp>
            <p:sp>
              <p:nvSpPr>
                <p:cNvPr id="97" name="Rectangle: Rounded Corners 27">
                  <a:extLst>
                    <a:ext uri="{FF2B5EF4-FFF2-40B4-BE49-F238E27FC236}">
                      <a16:creationId xmlns:a16="http://schemas.microsoft.com/office/drawing/2014/main" id="{43AC6EAD-BC14-4032-9573-6ECE8C383FD8}"/>
                    </a:ext>
                  </a:extLst>
                </p:cNvPr>
                <p:cNvSpPr/>
                <p:nvPr/>
              </p:nvSpPr>
              <p:spPr>
                <a:xfrm rot="5400000">
                  <a:off x="6180573" y="3440461"/>
                  <a:ext cx="475614" cy="5068199"/>
                </a:xfrm>
                <a:prstGeom prst="roundRect">
                  <a:avLst>
                    <a:gd name="adj" fmla="val 50000"/>
                  </a:avLst>
                </a:prstGeom>
                <a:ln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D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文本框 973"/>
                <p:cNvSpPr txBox="1"/>
                <p:nvPr/>
              </p:nvSpPr>
              <p:spPr>
                <a:xfrm>
                  <a:off x="4115726" y="5036189"/>
                  <a:ext cx="4668507" cy="52322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square">
                  <a:spAutoFit/>
                </a:bodyPr>
                <a:lstStyle>
                  <a:lvl1pPr marL="228600" indent="-228600" algn="l" rtl="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6858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rtl="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2800" b="1" i="1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ED7D31">
                          <a:lumMod val="60000"/>
                          <a:lumOff val="40000"/>
                        </a:srgbClr>
                      </a:solidFill>
                      <a:effectLst/>
                      <a:uLnTx/>
                      <a:uFillTx/>
                      <a:latin typeface="Calibri" panose="020F0502020204030204"/>
                      <a:ea typeface="Calibri" panose="020F0502020204030204" pitchFamily="34" charset="0"/>
                      <a:cs typeface="Calibri" panose="020F0502020204030204" pitchFamily="34" charset="0"/>
                    </a:rPr>
                    <a:t>Prof. Abdul Rahman Elgallal</a:t>
                  </a:r>
                  <a:endParaRPr kumimoji="0" lang="zh-CN" altLang="en-US" sz="2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ED7D31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99" name="رابط مستقيم 98"/>
                <p:cNvCxnSpPr/>
                <p:nvPr/>
              </p:nvCxnSpPr>
              <p:spPr>
                <a:xfrm flipH="1">
                  <a:off x="10149627" y="647879"/>
                  <a:ext cx="19132" cy="6099762"/>
                </a:xfrm>
                <a:prstGeom prst="line">
                  <a:avLst/>
                </a:prstGeom>
                <a:ln w="762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" name="رابط مستقيم 5"/>
                <p:cNvCxnSpPr/>
                <p:nvPr/>
              </p:nvCxnSpPr>
              <p:spPr>
                <a:xfrm>
                  <a:off x="9483164" y="141890"/>
                  <a:ext cx="2615" cy="6532701"/>
                </a:xfrm>
                <a:prstGeom prst="line">
                  <a:avLst/>
                </a:prstGeom>
                <a:ln w="762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" name="مجموعة 17"/>
              <p:cNvGrpSpPr/>
              <p:nvPr/>
            </p:nvGrpSpPr>
            <p:grpSpPr>
              <a:xfrm>
                <a:off x="7264148" y="1288900"/>
                <a:ext cx="590611" cy="4943034"/>
                <a:chOff x="7264148" y="1288900"/>
                <a:chExt cx="590611" cy="4943034"/>
              </a:xfrm>
            </p:grpSpPr>
            <p:pic>
              <p:nvPicPr>
                <p:cNvPr id="10" name="صورة 9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9768" y="1288900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3" name="صورة 12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9616" y="1639623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" name="صورة 13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9609" y="1995784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5" name="صورة 14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70431" y="2364663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4" name="صورة 143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6900" y="2735257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5" name="صورة 144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6748" y="3085980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6" name="صورة 145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6741" y="3442141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7" name="صورة 146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7563" y="3811020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8" name="صورة 147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7917" y="4198148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49" name="صورة 148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7765" y="4548871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50" name="صورة 149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7758" y="4905032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51" name="صورة 150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8580" y="5273911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6" name="صورة 15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5419" y="5634421"/>
                  <a:ext cx="584328" cy="228656"/>
                </a:xfrm>
                <a:prstGeom prst="rect">
                  <a:avLst/>
                </a:prstGeom>
              </p:spPr>
            </p:pic>
            <p:pic>
              <p:nvPicPr>
                <p:cNvPr id="17" name="صورة 16"/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264148" y="6003278"/>
                  <a:ext cx="584328" cy="228656"/>
                </a:xfrm>
                <a:prstGeom prst="rect">
                  <a:avLst/>
                </a:prstGeom>
              </p:spPr>
            </p:pic>
          </p:grpSp>
        </p:grpSp>
        <p:sp>
          <p:nvSpPr>
            <p:cNvPr id="46" name="Diamond 153">
              <a:extLst>
                <a:ext uri="{FF2B5EF4-FFF2-40B4-BE49-F238E27FC236}">
                  <a16:creationId xmlns:a16="http://schemas.microsoft.com/office/drawing/2014/main" id="{54CB5759-3A08-44D1-9EA1-C9D8819CEC7B}"/>
                </a:ext>
              </a:extLst>
            </p:cNvPr>
            <p:cNvSpPr/>
            <p:nvPr/>
          </p:nvSpPr>
          <p:spPr>
            <a:xfrm>
              <a:off x="4852900" y="5657558"/>
              <a:ext cx="383939" cy="324415"/>
            </a:xfrm>
            <a:prstGeom prst="diamond">
              <a:avLst/>
            </a:prstGeom>
            <a:gradFill>
              <a:gsLst>
                <a:gs pos="0">
                  <a:srgbClr val="9C4F02"/>
                </a:gs>
                <a:gs pos="100000">
                  <a:schemeClr val="accent4">
                    <a:lumMod val="75000"/>
                  </a:schemeClr>
                </a:gs>
              </a:gsLst>
              <a:lin ang="3000000" scaled="0"/>
            </a:gradFill>
            <a:ln>
              <a:noFill/>
            </a:ln>
            <a:effectLst>
              <a:outerShdw blurRad="495300" dist="254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مجموعة 4"/>
          <p:cNvGrpSpPr/>
          <p:nvPr/>
        </p:nvGrpSpPr>
        <p:grpSpPr>
          <a:xfrm>
            <a:off x="9590780" y="2100693"/>
            <a:ext cx="4125932" cy="3047490"/>
            <a:chOff x="6882749" y="1282928"/>
            <a:chExt cx="4125932" cy="3047490"/>
          </a:xfrm>
        </p:grpSpPr>
        <p:pic>
          <p:nvPicPr>
            <p:cNvPr id="48" name="Picture 31" descr="AG00318_"/>
            <p:cNvPicPr>
              <a:picLocks noChangeAspect="1" noChangeArrowheads="1" noCrop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941631" y="1282928"/>
              <a:ext cx="3067050" cy="30474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" name="矩形 953"/>
            <p:cNvSpPr/>
            <p:nvPr/>
          </p:nvSpPr>
          <p:spPr>
            <a:xfrm flipH="1">
              <a:off x="6882749" y="2528488"/>
              <a:ext cx="2109943" cy="76944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>
                  <a:lumMod val="95000"/>
                  <a:lumOff val="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txBody>
            <a:bodyPr wrap="square">
              <a:sp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4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THANKS</a:t>
              </a:r>
              <a:endParaRPr kumimoji="0" lang="en-US" altLang="zh-CN" sz="4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02270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22222E-6 L 0.2388 0.0136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01 -2.22222E-6 L -0.42643 -0.0023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33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صورة 1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52" y="30480"/>
            <a:ext cx="11965248" cy="6698934"/>
          </a:xfrm>
          <a:prstGeom prst="rect">
            <a:avLst/>
          </a:prstGeom>
        </p:spPr>
      </p:pic>
      <p:sp>
        <p:nvSpPr>
          <p:cNvPr id="16" name="圆角矩形 2443"/>
          <p:cNvSpPr/>
          <p:nvPr/>
        </p:nvSpPr>
        <p:spPr>
          <a:xfrm>
            <a:off x="5256213" y="142875"/>
            <a:ext cx="1760538" cy="6586538"/>
          </a:xfrm>
          <a:prstGeom prst="roundRect">
            <a:avLst>
              <a:gd name="adj" fmla="val 6833"/>
            </a:avLst>
          </a:prstGeom>
          <a:solidFill>
            <a:srgbClr val="2613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3" descr="Stationery"/>
          <p:cNvSpPr>
            <a:spLocks noChangeArrowheads="1"/>
          </p:cNvSpPr>
          <p:nvPr/>
        </p:nvSpPr>
        <p:spPr bwMode="white">
          <a:xfrm>
            <a:off x="6314114" y="465115"/>
            <a:ext cx="5384068" cy="595729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sp>
        <p:nvSpPr>
          <p:cNvPr id="105" name="圆角矩形 2456"/>
          <p:cNvSpPr/>
          <p:nvPr/>
        </p:nvSpPr>
        <p:spPr>
          <a:xfrm>
            <a:off x="239713" y="4838700"/>
            <a:ext cx="484188" cy="1347788"/>
          </a:xfrm>
          <a:prstGeom prst="roundRect">
            <a:avLst>
              <a:gd name="adj" fmla="val 23542"/>
            </a:avLst>
          </a:prstGeom>
          <a:solidFill>
            <a:srgbClr val="D9D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圆角矩形 2455"/>
          <p:cNvSpPr/>
          <p:nvPr/>
        </p:nvSpPr>
        <p:spPr>
          <a:xfrm>
            <a:off x="239713" y="398462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BC1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7" name="圆角矩形 2454"/>
          <p:cNvSpPr/>
          <p:nvPr/>
        </p:nvSpPr>
        <p:spPr>
          <a:xfrm>
            <a:off x="239713" y="320516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0092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8" name="圆角矩形 2453"/>
          <p:cNvSpPr/>
          <p:nvPr/>
        </p:nvSpPr>
        <p:spPr>
          <a:xfrm>
            <a:off x="239713" y="2387600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29A6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9" name="圆角矩形 2452"/>
          <p:cNvSpPr/>
          <p:nvPr/>
        </p:nvSpPr>
        <p:spPr>
          <a:xfrm>
            <a:off x="239713" y="1547813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F7F7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圆角矩形 2451"/>
          <p:cNvSpPr/>
          <p:nvPr/>
        </p:nvSpPr>
        <p:spPr>
          <a:xfrm>
            <a:off x="239713" y="739775"/>
            <a:ext cx="484188" cy="1346200"/>
          </a:xfrm>
          <a:prstGeom prst="roundRect">
            <a:avLst>
              <a:gd name="adj" fmla="val 23542"/>
            </a:avLst>
          </a:prstGeom>
          <a:solidFill>
            <a:srgbClr val="E6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95" name="مجموعة 94"/>
          <p:cNvGrpSpPr/>
          <p:nvPr/>
        </p:nvGrpSpPr>
        <p:grpSpPr>
          <a:xfrm>
            <a:off x="11757541" y="976558"/>
            <a:ext cx="310017" cy="4506527"/>
            <a:chOff x="11757541" y="976558"/>
            <a:chExt cx="310017" cy="4506527"/>
          </a:xfrm>
        </p:grpSpPr>
        <p:sp>
          <p:nvSpPr>
            <p:cNvPr id="96" name="직사각형 94">
              <a:extLst>
                <a:ext uri="{FF2B5EF4-FFF2-40B4-BE49-F238E27FC236}">
                  <a16:creationId xmlns:a16="http://schemas.microsoft.com/office/drawing/2014/main" id="{DBAD4D6F-159E-41DA-8F1E-758BA6F93C5A}"/>
                </a:ext>
              </a:extLst>
            </p:cNvPr>
            <p:cNvSpPr/>
            <p:nvPr/>
          </p:nvSpPr>
          <p:spPr>
            <a:xfrm>
              <a:off x="11827120" y="1216940"/>
              <a:ext cx="187297" cy="3899295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7" name="이등변 삼각형 97">
              <a:extLst>
                <a:ext uri="{FF2B5EF4-FFF2-40B4-BE49-F238E27FC236}">
                  <a16:creationId xmlns:a16="http://schemas.microsoft.com/office/drawing/2014/main" id="{8AA8E928-C59F-4CD4-A265-D2D23A71A067}"/>
                </a:ext>
              </a:extLst>
            </p:cNvPr>
            <p:cNvSpPr/>
            <p:nvPr/>
          </p:nvSpPr>
          <p:spPr>
            <a:xfrm flipV="1">
              <a:off x="11827120" y="5101590"/>
              <a:ext cx="192058" cy="381495"/>
            </a:xfrm>
            <a:prstGeom prst="triangle">
              <a:avLst/>
            </a:prstGeom>
            <a:solidFill>
              <a:schemeClr val="bg1"/>
            </a:solidFill>
            <a:ln>
              <a:solidFill>
                <a:srgbClr val="FF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8" name="사각형: 둥근 모서리 101">
              <a:extLst>
                <a:ext uri="{FF2B5EF4-FFF2-40B4-BE49-F238E27FC236}">
                  <a16:creationId xmlns:a16="http://schemas.microsoft.com/office/drawing/2014/main" id="{85A4E99B-00A3-4D87-BDCA-A49FC06BD3DC}"/>
                </a:ext>
              </a:extLst>
            </p:cNvPr>
            <p:cNvSpPr/>
            <p:nvPr/>
          </p:nvSpPr>
          <p:spPr>
            <a:xfrm>
              <a:off x="11814424" y="1115282"/>
              <a:ext cx="237368" cy="128302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shade val="30000"/>
                    <a:satMod val="115000"/>
                  </a:schemeClr>
                </a:gs>
                <a:gs pos="50000">
                  <a:schemeClr val="bg1">
                    <a:shade val="67500"/>
                    <a:satMod val="11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99" name="사각형: 둥근 위쪽 모서리 102">
              <a:extLst>
                <a:ext uri="{FF2B5EF4-FFF2-40B4-BE49-F238E27FC236}">
                  <a16:creationId xmlns:a16="http://schemas.microsoft.com/office/drawing/2014/main" id="{6182D714-5316-4DB3-8801-9F6D4B29A3C1}"/>
                </a:ext>
              </a:extLst>
            </p:cNvPr>
            <p:cNvSpPr/>
            <p:nvPr/>
          </p:nvSpPr>
          <p:spPr>
            <a:xfrm>
              <a:off x="11836810" y="976558"/>
              <a:ext cx="182356" cy="138724"/>
            </a:xfrm>
            <a:prstGeom prst="round2SameRect">
              <a:avLst/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0" name="مستطيل مستدير الزوايا 99"/>
            <p:cNvSpPr/>
            <p:nvPr/>
          </p:nvSpPr>
          <p:spPr>
            <a:xfrm>
              <a:off x="11757541" y="1709151"/>
              <a:ext cx="310017" cy="172924"/>
            </a:xfrm>
            <a:prstGeom prst="round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  <p:cxnSp>
          <p:nvCxnSpPr>
            <p:cNvPr id="103" name="رابط مستقيم 102"/>
            <p:cNvCxnSpPr>
              <a:stCxn id="96" idx="0"/>
            </p:cNvCxnSpPr>
            <p:nvPr/>
          </p:nvCxnSpPr>
          <p:spPr>
            <a:xfrm flipH="1">
              <a:off x="11912687" y="1216940"/>
              <a:ext cx="8082" cy="389929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Rectangle 3" descr="Stationery"/>
          <p:cNvSpPr>
            <a:spLocks noChangeArrowheads="1"/>
          </p:cNvSpPr>
          <p:nvPr/>
        </p:nvSpPr>
        <p:spPr bwMode="white">
          <a:xfrm>
            <a:off x="607057" y="450375"/>
            <a:ext cx="5390733" cy="5972032"/>
          </a:xfrm>
          <a:prstGeom prst="rect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Simplified Arabic" pitchFamily="2" charset="-78"/>
            </a:endParaRPr>
          </a:p>
        </p:txBody>
      </p:sp>
      <p:grpSp>
        <p:nvGrpSpPr>
          <p:cNvPr id="19" name="组合 2448"/>
          <p:cNvGrpSpPr/>
          <p:nvPr/>
        </p:nvGrpSpPr>
        <p:grpSpPr>
          <a:xfrm>
            <a:off x="5548313" y="652463"/>
            <a:ext cx="1135062" cy="5567362"/>
            <a:chOff x="5548446" y="652192"/>
            <a:chExt cx="1134738" cy="5566927"/>
          </a:xfrm>
        </p:grpSpPr>
        <p:sp>
          <p:nvSpPr>
            <p:cNvPr id="20" name="Oval 1406"/>
            <p:cNvSpPr/>
            <p:nvPr/>
          </p:nvSpPr>
          <p:spPr>
            <a:xfrm>
              <a:off x="5548446" y="6521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Oval 1408"/>
            <p:cNvSpPr/>
            <p:nvPr/>
          </p:nvSpPr>
          <p:spPr>
            <a:xfrm>
              <a:off x="5548446" y="10648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Oval 1410"/>
            <p:cNvSpPr/>
            <p:nvPr/>
          </p:nvSpPr>
          <p:spPr>
            <a:xfrm>
              <a:off x="5548446" y="1469097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Oval 1412"/>
            <p:cNvSpPr/>
            <p:nvPr/>
          </p:nvSpPr>
          <p:spPr>
            <a:xfrm>
              <a:off x="5548446" y="1881708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Oval 1414"/>
            <p:cNvSpPr/>
            <p:nvPr/>
          </p:nvSpPr>
          <p:spPr>
            <a:xfrm>
              <a:off x="5548446" y="229431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Oval 1416"/>
            <p:cNvSpPr/>
            <p:nvPr/>
          </p:nvSpPr>
          <p:spPr>
            <a:xfrm>
              <a:off x="5548446" y="2706930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l 1418"/>
            <p:cNvSpPr/>
            <p:nvPr/>
          </p:nvSpPr>
          <p:spPr>
            <a:xfrm>
              <a:off x="5548446" y="311954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Oval 1420"/>
            <p:cNvSpPr/>
            <p:nvPr/>
          </p:nvSpPr>
          <p:spPr>
            <a:xfrm>
              <a:off x="5548446" y="353215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Oval 1422"/>
            <p:cNvSpPr/>
            <p:nvPr/>
          </p:nvSpPr>
          <p:spPr>
            <a:xfrm>
              <a:off x="5548446" y="3938109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l 1424"/>
            <p:cNvSpPr/>
            <p:nvPr/>
          </p:nvSpPr>
          <p:spPr>
            <a:xfrm>
              <a:off x="5548446" y="4350721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Oval 1426"/>
            <p:cNvSpPr/>
            <p:nvPr/>
          </p:nvSpPr>
          <p:spPr>
            <a:xfrm>
              <a:off x="5548446" y="4763333"/>
              <a:ext cx="260043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Oval 1428"/>
            <p:cNvSpPr/>
            <p:nvPr/>
          </p:nvSpPr>
          <p:spPr>
            <a:xfrm>
              <a:off x="5548446" y="5175944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Oval 1430"/>
            <p:cNvSpPr/>
            <p:nvPr/>
          </p:nvSpPr>
          <p:spPr>
            <a:xfrm>
              <a:off x="5548446" y="5586892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Oval 1432"/>
            <p:cNvSpPr/>
            <p:nvPr/>
          </p:nvSpPr>
          <p:spPr>
            <a:xfrm>
              <a:off x="5548446" y="5999503"/>
              <a:ext cx="260043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Oval 1407"/>
            <p:cNvSpPr/>
            <p:nvPr/>
          </p:nvSpPr>
          <p:spPr>
            <a:xfrm>
              <a:off x="6415260" y="6521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Oval 1409"/>
            <p:cNvSpPr/>
            <p:nvPr/>
          </p:nvSpPr>
          <p:spPr>
            <a:xfrm>
              <a:off x="6415260" y="10648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Oval 1411"/>
            <p:cNvSpPr/>
            <p:nvPr/>
          </p:nvSpPr>
          <p:spPr>
            <a:xfrm>
              <a:off x="6415260" y="1469097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Oval 1413"/>
            <p:cNvSpPr/>
            <p:nvPr/>
          </p:nvSpPr>
          <p:spPr>
            <a:xfrm>
              <a:off x="6415260" y="1881708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Oval 1415"/>
            <p:cNvSpPr/>
            <p:nvPr/>
          </p:nvSpPr>
          <p:spPr>
            <a:xfrm>
              <a:off x="6415260" y="229431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Oval 1417"/>
            <p:cNvSpPr/>
            <p:nvPr/>
          </p:nvSpPr>
          <p:spPr>
            <a:xfrm>
              <a:off x="6415260" y="2706930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Oval 1419"/>
            <p:cNvSpPr/>
            <p:nvPr/>
          </p:nvSpPr>
          <p:spPr>
            <a:xfrm>
              <a:off x="6415260" y="311954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Oval 1421"/>
            <p:cNvSpPr/>
            <p:nvPr/>
          </p:nvSpPr>
          <p:spPr>
            <a:xfrm>
              <a:off x="6415260" y="353215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Oval 1423"/>
            <p:cNvSpPr/>
            <p:nvPr/>
          </p:nvSpPr>
          <p:spPr>
            <a:xfrm>
              <a:off x="6415260" y="3938109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Oval 1425"/>
            <p:cNvSpPr/>
            <p:nvPr/>
          </p:nvSpPr>
          <p:spPr>
            <a:xfrm>
              <a:off x="6415260" y="4350721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Oval 1427"/>
            <p:cNvSpPr/>
            <p:nvPr/>
          </p:nvSpPr>
          <p:spPr>
            <a:xfrm>
              <a:off x="6415260" y="4763333"/>
              <a:ext cx="267924" cy="226271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Oval 1429"/>
            <p:cNvSpPr/>
            <p:nvPr/>
          </p:nvSpPr>
          <p:spPr>
            <a:xfrm>
              <a:off x="6415260" y="5175944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Oval 1431"/>
            <p:cNvSpPr/>
            <p:nvPr/>
          </p:nvSpPr>
          <p:spPr>
            <a:xfrm>
              <a:off x="6415260" y="5586892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Oval 1433"/>
            <p:cNvSpPr/>
            <p:nvPr/>
          </p:nvSpPr>
          <p:spPr>
            <a:xfrm>
              <a:off x="6415260" y="5999503"/>
              <a:ext cx="267924" cy="219616"/>
            </a:xfrm>
            <a:prstGeom prst="ellipse">
              <a:avLst/>
            </a:prstGeom>
            <a:solidFill>
              <a:srgbClr val="000000"/>
            </a:solidFill>
            <a:ln w="9525">
              <a:noFill/>
            </a:ln>
          </p:spPr>
          <p:txBody>
            <a:bodyPr/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48" name="Picture 14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07548" y="688795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9" name="Picture 14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607548" y="1096416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0" name="Picture 143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07548" y="150569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1" name="Picture 143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07548" y="1919974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2" name="Picture 14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07548" y="2329258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3" name="Picture 14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607548" y="2745196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4" name="Picture 14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607548" y="3152817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5" name="Picture 144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607548" y="3562101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6" name="Picture 14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07548" y="3976376"/>
              <a:ext cx="1012596" cy="15473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7" name="Picture 144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607548" y="438566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8" name="Picture 144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607548" y="4801600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59" name="Picture 144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607548" y="520921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0" name="Picture 144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607548" y="5625158"/>
              <a:ext cx="1012596" cy="14641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61" name="Picture 144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607548" y="6032779"/>
              <a:ext cx="1012596" cy="153066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08" name="Parallelogram 16">
            <a:extLst>
              <a:ext uri="{FF2B5EF4-FFF2-40B4-BE49-F238E27FC236}">
                <a16:creationId xmlns:a16="http://schemas.microsoft.com/office/drawing/2014/main" id="{4162DB55-DBFC-4EB1-AB12-67FBF7958071}"/>
              </a:ext>
            </a:extLst>
          </p:cNvPr>
          <p:cNvSpPr/>
          <p:nvPr/>
        </p:nvSpPr>
        <p:spPr>
          <a:xfrm>
            <a:off x="1249477" y="4902112"/>
            <a:ext cx="4138365" cy="462019"/>
          </a:xfrm>
          <a:prstGeom prst="parallelogram">
            <a:avLst>
              <a:gd name="adj" fmla="val 58761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Parallelogram 17">
            <a:extLst>
              <a:ext uri="{FF2B5EF4-FFF2-40B4-BE49-F238E27FC236}">
                <a16:creationId xmlns:a16="http://schemas.microsoft.com/office/drawing/2014/main" id="{18F0AA4F-9459-4887-BA90-FE7DD1320F5E}"/>
              </a:ext>
            </a:extLst>
          </p:cNvPr>
          <p:cNvSpPr/>
          <p:nvPr/>
        </p:nvSpPr>
        <p:spPr>
          <a:xfrm>
            <a:off x="1518584" y="4438059"/>
            <a:ext cx="3684861" cy="464053"/>
          </a:xfrm>
          <a:prstGeom prst="parallelogram">
            <a:avLst>
              <a:gd name="adj" fmla="val 58761"/>
            </a:avLst>
          </a:prstGeom>
          <a:solidFill>
            <a:srgbClr val="54992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Parallelogram 19">
            <a:extLst>
              <a:ext uri="{FF2B5EF4-FFF2-40B4-BE49-F238E27FC236}">
                <a16:creationId xmlns:a16="http://schemas.microsoft.com/office/drawing/2014/main" id="{1ECB0D57-68DC-4832-BA52-8D821CFD0EC8}"/>
              </a:ext>
            </a:extLst>
          </p:cNvPr>
          <p:cNvSpPr/>
          <p:nvPr/>
        </p:nvSpPr>
        <p:spPr>
          <a:xfrm>
            <a:off x="1813251" y="3940973"/>
            <a:ext cx="3221768" cy="481521"/>
          </a:xfrm>
          <a:prstGeom prst="parallelogram">
            <a:avLst>
              <a:gd name="adj" fmla="val 58761"/>
            </a:avLst>
          </a:prstGeom>
          <a:solidFill>
            <a:srgbClr val="9933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Parallelogram 20">
            <a:extLst>
              <a:ext uri="{FF2B5EF4-FFF2-40B4-BE49-F238E27FC236}">
                <a16:creationId xmlns:a16="http://schemas.microsoft.com/office/drawing/2014/main" id="{71F65217-0FB0-4E6C-8893-3177D9A6593D}"/>
              </a:ext>
            </a:extLst>
          </p:cNvPr>
          <p:cNvSpPr/>
          <p:nvPr/>
        </p:nvSpPr>
        <p:spPr>
          <a:xfrm>
            <a:off x="2106469" y="3431795"/>
            <a:ext cx="2722943" cy="503787"/>
          </a:xfrm>
          <a:prstGeom prst="parallelogram">
            <a:avLst>
              <a:gd name="adj" fmla="val 58761"/>
            </a:avLst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3" name="Parallelogram 15">
            <a:extLst>
              <a:ext uri="{FF2B5EF4-FFF2-40B4-BE49-F238E27FC236}">
                <a16:creationId xmlns:a16="http://schemas.microsoft.com/office/drawing/2014/main" id="{5F6EDAF2-6FC1-44D3-A3DB-8B1701EB68EF}"/>
              </a:ext>
            </a:extLst>
          </p:cNvPr>
          <p:cNvSpPr/>
          <p:nvPr/>
        </p:nvSpPr>
        <p:spPr>
          <a:xfrm>
            <a:off x="1020658" y="5368888"/>
            <a:ext cx="4464598" cy="402671"/>
          </a:xfrm>
          <a:prstGeom prst="parallelogram">
            <a:avLst>
              <a:gd name="adj" fmla="val 58761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4" name="Isosceles Triangle 26">
            <a:extLst>
              <a:ext uri="{FF2B5EF4-FFF2-40B4-BE49-F238E27FC236}">
                <a16:creationId xmlns:a16="http://schemas.microsoft.com/office/drawing/2014/main" id="{6844E6A8-C23D-4604-AEE0-013A23C0C315}"/>
              </a:ext>
            </a:extLst>
          </p:cNvPr>
          <p:cNvSpPr/>
          <p:nvPr/>
        </p:nvSpPr>
        <p:spPr>
          <a:xfrm flipV="1">
            <a:off x="2546040" y="3571301"/>
            <a:ext cx="277174" cy="184766"/>
          </a:xfrm>
          <a:prstGeom prst="triangle">
            <a:avLst/>
          </a:prstGeom>
          <a:solidFill>
            <a:srgbClr val="2A8A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Isosceles Triangle 2">
            <a:extLst>
              <a:ext uri="{FF2B5EF4-FFF2-40B4-BE49-F238E27FC236}">
                <a16:creationId xmlns:a16="http://schemas.microsoft.com/office/drawing/2014/main" id="{306E570A-DDD3-4A8F-B3C9-DD89E94556A6}"/>
              </a:ext>
            </a:extLst>
          </p:cNvPr>
          <p:cNvSpPr/>
          <p:nvPr/>
        </p:nvSpPr>
        <p:spPr>
          <a:xfrm>
            <a:off x="1248313" y="3544227"/>
            <a:ext cx="3101104" cy="2593815"/>
          </a:xfrm>
          <a:prstGeom prst="triangle">
            <a:avLst/>
          </a:prstGeom>
          <a:gradFill>
            <a:gsLst>
              <a:gs pos="26000">
                <a:srgbClr val="34A8CC"/>
              </a:gs>
              <a:gs pos="96000">
                <a:srgbClr val="A2DDF5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5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2378694" y="3647743"/>
            <a:ext cx="500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107868" y="405175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1873795" y="4580689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8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1581011" y="5040492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9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1275192" y="5506940"/>
            <a:ext cx="161841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0" name="رابط مستقيم 249"/>
          <p:cNvCxnSpPr/>
          <p:nvPr/>
        </p:nvCxnSpPr>
        <p:spPr>
          <a:xfrm flipH="1">
            <a:off x="2378694" y="4438059"/>
            <a:ext cx="81579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مستطيل 250"/>
          <p:cNvSpPr/>
          <p:nvPr/>
        </p:nvSpPr>
        <p:spPr>
          <a:xfrm>
            <a:off x="1638964" y="5446465"/>
            <a:ext cx="2199210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Assessment &amp; Evaluation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2" name="مستطيل 251"/>
          <p:cNvSpPr/>
          <p:nvPr/>
        </p:nvSpPr>
        <p:spPr>
          <a:xfrm>
            <a:off x="2336746" y="4058678"/>
            <a:ext cx="991375" cy="3231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0" marR="0" lvl="0" indent="0" algn="l" defTabSz="7620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Planning</a:t>
            </a:r>
            <a:endParaRPr kumimoji="0" lang="en-US" sz="15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sp>
        <p:nvSpPr>
          <p:cNvPr id="254" name="مربع نص 253"/>
          <p:cNvSpPr txBox="1"/>
          <p:nvPr/>
        </p:nvSpPr>
        <p:spPr>
          <a:xfrm>
            <a:off x="4067941" y="5393567"/>
            <a:ext cx="119635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Displacement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5" name="مربع نص 254"/>
          <p:cNvSpPr txBox="1"/>
          <p:nvPr/>
        </p:nvSpPr>
        <p:spPr>
          <a:xfrm>
            <a:off x="3660356" y="4942641"/>
            <a:ext cx="1635961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Extent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the </a:t>
            </a: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defect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6" name="مربع نص 255"/>
          <p:cNvSpPr txBox="1"/>
          <p:nvPr/>
        </p:nvSpPr>
        <p:spPr>
          <a:xfrm>
            <a:off x="3414614" y="4466139"/>
            <a:ext cx="1684948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Functional disability</a:t>
            </a:r>
          </a:p>
        </p:txBody>
      </p:sp>
      <p:sp>
        <p:nvSpPr>
          <p:cNvPr id="257" name="مربع نص 256"/>
          <p:cNvSpPr txBox="1"/>
          <p:nvPr/>
        </p:nvSpPr>
        <p:spPr>
          <a:xfrm>
            <a:off x="3307762" y="4035303"/>
            <a:ext cx="696024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sp>
        <p:nvSpPr>
          <p:cNvPr id="258" name="مربع نص 257"/>
          <p:cNvSpPr txBox="1"/>
          <p:nvPr/>
        </p:nvSpPr>
        <p:spPr>
          <a:xfrm>
            <a:off x="3000797" y="3581812"/>
            <a:ext cx="885563" cy="307777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Methods</a:t>
            </a:r>
            <a:endParaRPr kumimoji="0" lang="en-US" sz="1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9" name="رابط مستقيم 258"/>
          <p:cNvCxnSpPr/>
          <p:nvPr/>
        </p:nvCxnSpPr>
        <p:spPr>
          <a:xfrm flipH="1" flipV="1">
            <a:off x="2442342" y="3445443"/>
            <a:ext cx="232619" cy="3020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رابط مستقيم 259"/>
          <p:cNvCxnSpPr/>
          <p:nvPr/>
        </p:nvCxnSpPr>
        <p:spPr>
          <a:xfrm flipH="1">
            <a:off x="2508665" y="3559993"/>
            <a:ext cx="290200" cy="605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489">
            <a:extLst>
              <a:ext uri="{FF2B5EF4-FFF2-40B4-BE49-F238E27FC236}">
                <a16:creationId xmlns:a16="http://schemas.microsoft.com/office/drawing/2014/main" id="{3A5DDB7D-E5CF-4798-AD8A-DA3735C43477}"/>
              </a:ext>
            </a:extLst>
          </p:cNvPr>
          <p:cNvSpPr txBox="1"/>
          <p:nvPr/>
        </p:nvSpPr>
        <p:spPr>
          <a:xfrm>
            <a:off x="287891" y="1253988"/>
            <a:ext cx="266104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" name="TextBox 495">
            <a:extLst>
              <a:ext uri="{FF2B5EF4-FFF2-40B4-BE49-F238E27FC236}">
                <a16:creationId xmlns:a16="http://schemas.microsoft.com/office/drawing/2014/main" id="{0D581D90-CEBB-4095-9E6A-FF3104215CC0}"/>
              </a:ext>
            </a:extLst>
          </p:cNvPr>
          <p:cNvSpPr txBox="1"/>
          <p:nvPr/>
        </p:nvSpPr>
        <p:spPr>
          <a:xfrm>
            <a:off x="318372" y="2253188"/>
            <a:ext cx="24745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494">
            <a:extLst>
              <a:ext uri="{FF2B5EF4-FFF2-40B4-BE49-F238E27FC236}">
                <a16:creationId xmlns:a16="http://schemas.microsoft.com/office/drawing/2014/main" id="{8DC1F414-E53A-44DE-9F01-CCF3691B6A66}"/>
              </a:ext>
            </a:extLst>
          </p:cNvPr>
          <p:cNvSpPr txBox="1"/>
          <p:nvPr/>
        </p:nvSpPr>
        <p:spPr>
          <a:xfrm>
            <a:off x="303131" y="3096364"/>
            <a:ext cx="25078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6" name="TextBox 493">
            <a:extLst>
              <a:ext uri="{FF2B5EF4-FFF2-40B4-BE49-F238E27FC236}">
                <a16:creationId xmlns:a16="http://schemas.microsoft.com/office/drawing/2014/main" id="{F324D587-AD57-44CE-996E-009CCF7DE34E}"/>
              </a:ext>
            </a:extLst>
          </p:cNvPr>
          <p:cNvSpPr txBox="1"/>
          <p:nvPr/>
        </p:nvSpPr>
        <p:spPr>
          <a:xfrm>
            <a:off x="307795" y="3915691"/>
            <a:ext cx="22560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TextBox 492">
            <a:extLst>
              <a:ext uri="{FF2B5EF4-FFF2-40B4-BE49-F238E27FC236}">
                <a16:creationId xmlns:a16="http://schemas.microsoft.com/office/drawing/2014/main" id="{6E6DEC43-3747-4446-B50D-644A1785D1FC}"/>
              </a:ext>
            </a:extLst>
          </p:cNvPr>
          <p:cNvSpPr txBox="1"/>
          <p:nvPr/>
        </p:nvSpPr>
        <p:spPr>
          <a:xfrm>
            <a:off x="290734" y="4712744"/>
            <a:ext cx="227212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9" name="TextBox 496">
            <a:extLst>
              <a:ext uri="{FF2B5EF4-FFF2-40B4-BE49-F238E27FC236}">
                <a16:creationId xmlns:a16="http://schemas.microsoft.com/office/drawing/2014/main" id="{7F3F2739-2F1E-4EA7-8E1E-577FA4FE221E}"/>
              </a:ext>
            </a:extLst>
          </p:cNvPr>
          <p:cNvSpPr txBox="1"/>
          <p:nvPr/>
        </p:nvSpPr>
        <p:spPr>
          <a:xfrm flipH="1">
            <a:off x="301950" y="5496707"/>
            <a:ext cx="250901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0" name="文本框 71"/>
          <p:cNvSpPr txBox="1"/>
          <p:nvPr/>
        </p:nvSpPr>
        <p:spPr>
          <a:xfrm>
            <a:off x="6969955" y="837194"/>
            <a:ext cx="4372078" cy="424732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Deformity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ucida Sans" pitchFamily="34" charset="0"/>
              <a:ea typeface="+mn-ea"/>
              <a:cs typeface="Simplified Arabic" pitchFamily="2" charset="-78"/>
            </a:endParaRPr>
          </a:p>
        </p:txBody>
      </p:sp>
      <p:cxnSp>
        <p:nvCxnSpPr>
          <p:cNvPr id="159" name="直接连接符 97"/>
          <p:cNvCxnSpPr/>
          <p:nvPr/>
        </p:nvCxnSpPr>
        <p:spPr>
          <a:xfrm flipV="1">
            <a:off x="7230842" y="1345028"/>
            <a:ext cx="3687534" cy="357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97"/>
          <p:cNvCxnSpPr/>
          <p:nvPr/>
        </p:nvCxnSpPr>
        <p:spPr>
          <a:xfrm>
            <a:off x="6968446" y="780862"/>
            <a:ext cx="430486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文本框 6"/>
          <p:cNvSpPr txBox="1"/>
          <p:nvPr/>
        </p:nvSpPr>
        <p:spPr>
          <a:xfrm>
            <a:off x="630861" y="958397"/>
            <a:ext cx="3524918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Number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文本框 163"/>
          <p:cNvSpPr txBox="1"/>
          <p:nvPr/>
        </p:nvSpPr>
        <p:spPr>
          <a:xfrm>
            <a:off x="4224125" y="1007749"/>
            <a:ext cx="1183199" cy="1200329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98000"/>
              </a:prstClr>
            </a:outerShdw>
          </a:effectLst>
          <a:scene3d>
            <a:camera prst="perspectiveLeft"/>
            <a:lightRig rig="threePt" dir="t"/>
          </a:scene3d>
        </p:spPr>
        <p:txBody>
          <a:bodyPr wrap="square">
            <a:spAutoFit/>
          </a:bodyPr>
          <a:lstStyle>
            <a:defPPr>
              <a:defRPr lang="ar-SA"/>
            </a:defPPr>
            <a:lvl1pPr marR="0" algn="l" rtl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kumimoji="0" sz="7200" b="1" cap="none" spc="0" normalizeH="0" baseline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</a:rPr>
              <a:t>01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</a:endParaRPr>
          </a:p>
        </p:txBody>
      </p:sp>
      <p:graphicFrame>
        <p:nvGraphicFramePr>
          <p:cNvPr id="128" name="Object 4"/>
          <p:cNvGraphicFramePr>
            <a:graphicFrameLocks noChangeAspect="1"/>
          </p:cNvGraphicFramePr>
          <p:nvPr>
            <p:extLst/>
          </p:nvPr>
        </p:nvGraphicFramePr>
        <p:xfrm>
          <a:off x="6753439" y="1452977"/>
          <a:ext cx="2353421" cy="185338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70" name="Bitmap Image" r:id="rId20" imgW="3277057" imgH="2219635" progId="Paint.Picture">
                  <p:embed/>
                </p:oleObj>
              </mc:Choice>
              <mc:Fallback>
                <p:oleObj name="Bitmap Image" r:id="rId20" imgW="3277057" imgH="2219635" progId="Paint.Picture">
                  <p:embed/>
                  <p:pic>
                    <p:nvPicPr>
                      <p:cNvPr id="128" name="Object 4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53439" y="1452977"/>
                        <a:ext cx="2353421" cy="1853383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9" name="Object 5"/>
          <p:cNvGraphicFramePr>
            <a:graphicFrameLocks noChangeAspect="1"/>
          </p:cNvGraphicFramePr>
          <p:nvPr>
            <p:extLst/>
          </p:nvPr>
        </p:nvGraphicFramePr>
        <p:xfrm>
          <a:off x="9920154" y="4466139"/>
          <a:ext cx="1715559" cy="184998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71" name="Bitmap Image" r:id="rId22" imgW="2523810" imgH="2381582" progId="Paint.Picture">
                  <p:embed/>
                </p:oleObj>
              </mc:Choice>
              <mc:Fallback>
                <p:oleObj name="Bitmap Image" r:id="rId22" imgW="2523810" imgH="2381582" progId="Paint.Picture">
                  <p:embed/>
                  <p:pic>
                    <p:nvPicPr>
                      <p:cNvPr id="129" name="Object 5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20154" y="4466139"/>
                        <a:ext cx="1715559" cy="1849981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0" name="Object 6"/>
          <p:cNvGraphicFramePr>
            <a:graphicFrameLocks noChangeAspect="1"/>
          </p:cNvGraphicFramePr>
          <p:nvPr>
            <p:extLst/>
          </p:nvPr>
        </p:nvGraphicFramePr>
        <p:xfrm>
          <a:off x="9208099" y="1469431"/>
          <a:ext cx="2400747" cy="18369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72" name="Bitmap Image" r:id="rId24" imgW="3258005" imgH="2438095" progId="Paint.Picture">
                  <p:embed/>
                </p:oleObj>
              </mc:Choice>
              <mc:Fallback>
                <p:oleObj name="Bitmap Image" r:id="rId24" imgW="3258005" imgH="2438095" progId="Paint.Picture">
                  <p:embed/>
                  <p:pic>
                    <p:nvPicPr>
                      <p:cNvPr id="13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08099" y="1469431"/>
                        <a:ext cx="2400747" cy="1836929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1" name="Object 7"/>
          <p:cNvGraphicFramePr>
            <a:graphicFrameLocks noChangeAspect="1"/>
          </p:cNvGraphicFramePr>
          <p:nvPr>
            <p:extLst/>
          </p:nvPr>
        </p:nvGraphicFramePr>
        <p:xfrm>
          <a:off x="6760494" y="3443762"/>
          <a:ext cx="3092107" cy="206317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73" name="Bitmap Image" r:id="rId26" imgW="4533333" imgH="2057143" progId="Paint.Picture">
                  <p:embed/>
                </p:oleObj>
              </mc:Choice>
              <mc:Fallback>
                <p:oleObj name="Bitmap Image" r:id="rId26" imgW="4533333" imgH="2057143" progId="Paint.Picture">
                  <p:embed/>
                  <p:pic>
                    <p:nvPicPr>
                      <p:cNvPr id="131" name="Object 7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60494" y="3443762"/>
                        <a:ext cx="3092107" cy="2063178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263871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174</TotalTime>
  <Words>3592</Words>
  <Application>Microsoft Office PowerPoint</Application>
  <PresentationFormat>شاشة عريضة</PresentationFormat>
  <Paragraphs>1439</Paragraphs>
  <Slides>88</Slides>
  <Notes>52</Notes>
  <HiddenSlides>0</HiddenSlides>
  <MMClips>0</MMClips>
  <ScaleCrop>false</ScaleCrop>
  <HeadingPairs>
    <vt:vector size="8" baseType="variant">
      <vt:variant>
        <vt:lpstr>الخطوط المستخدمة</vt:lpstr>
      </vt:variant>
      <vt:variant>
        <vt:i4>14</vt:i4>
      </vt:variant>
      <vt:variant>
        <vt:lpstr>نسق</vt:lpstr>
      </vt:variant>
      <vt:variant>
        <vt:i4>2</vt:i4>
      </vt:variant>
      <vt:variant>
        <vt:lpstr>خوادم OLE مضمنة</vt:lpstr>
      </vt:variant>
      <vt:variant>
        <vt:i4>1</vt:i4>
      </vt:variant>
      <vt:variant>
        <vt:lpstr>عناوين الشرائح</vt:lpstr>
      </vt:variant>
      <vt:variant>
        <vt:i4>88</vt:i4>
      </vt:variant>
    </vt:vector>
  </HeadingPairs>
  <TitlesOfParts>
    <vt:vector size="105" baseType="lpstr">
      <vt:lpstr>맑은 고딕</vt:lpstr>
      <vt:lpstr>宋体</vt:lpstr>
      <vt:lpstr>Algerian</vt:lpstr>
      <vt:lpstr>Arial</vt:lpstr>
      <vt:lpstr>Arial Greek</vt:lpstr>
      <vt:lpstr>Calibri</vt:lpstr>
      <vt:lpstr>Calibri Light</vt:lpstr>
      <vt:lpstr>Candara</vt:lpstr>
      <vt:lpstr>DecoType Naskh Extensions</vt:lpstr>
      <vt:lpstr>Gill Sans MT</vt:lpstr>
      <vt:lpstr>Lucida Sans</vt:lpstr>
      <vt:lpstr>Simplified Arabic</vt:lpstr>
      <vt:lpstr>Times New Roman</vt:lpstr>
      <vt:lpstr>Wingdings</vt:lpstr>
      <vt:lpstr>1_نسق Office</vt:lpstr>
      <vt:lpstr>2_نسق Office</vt:lpstr>
      <vt:lpstr>Bitmap Image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Company>DamasGate.com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dc:creator>argallal</dc:creator>
  <cp:lastModifiedBy>argallal</cp:lastModifiedBy>
  <cp:revision>27</cp:revision>
  <dcterms:created xsi:type="dcterms:W3CDTF">2020-08-30T07:22:48Z</dcterms:created>
  <dcterms:modified xsi:type="dcterms:W3CDTF">2020-08-31T17:05:05Z</dcterms:modified>
</cp:coreProperties>
</file>