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2" d="100"/>
          <a:sy n="32" d="100"/>
        </p:scale>
        <p:origin x="72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1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25" name="Image"/>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26" name="Imag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666699290_02_crop_3159x1892.jpg"/>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660384004_1290x1720.jpg"/>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mailto:mohamed_3189@limu.edu.ly" TargetMode="Externa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Corrective Actions in Management Control Systems"/>
          <p:cNvSpPr txBox="1">
            <a:spLocks noGrp="1"/>
          </p:cNvSpPr>
          <p:nvPr>
            <p:ph type="ctrTitle"/>
          </p:nvPr>
        </p:nvSpPr>
        <p:spPr>
          <a:xfrm>
            <a:off x="1206498" y="5148469"/>
            <a:ext cx="21971004" cy="3438939"/>
          </a:xfrm>
          <a:prstGeom prst="rect">
            <a:avLst/>
          </a:prstGeom>
        </p:spPr>
        <p:txBody>
          <a:bodyPr/>
          <a:lstStyle/>
          <a:p>
            <a:pPr algn="ctr"/>
            <a:r>
              <a:rPr dirty="0"/>
              <a:t>Corrective Actions in Management Control Systems</a:t>
            </a:r>
          </a:p>
        </p:txBody>
      </p:sp>
      <p:pic>
        <p:nvPicPr>
          <p:cNvPr id="152" name="Screen Shot 2021-10-26 at 8.05.54 PM.png" descr="Screen Shot 2021-10-26 at 8.05.54 PM.png"/>
          <p:cNvPicPr>
            <a:picLocks noChangeAspect="1"/>
          </p:cNvPicPr>
          <p:nvPr/>
        </p:nvPicPr>
        <p:blipFill>
          <a:blip r:embed="rId2">
            <a:extLst/>
          </a:blip>
          <a:stretch>
            <a:fillRect/>
          </a:stretch>
        </p:blipFill>
        <p:spPr>
          <a:xfrm>
            <a:off x="1542387" y="-9738"/>
            <a:ext cx="3737734" cy="3984178"/>
          </a:xfrm>
          <a:prstGeom prst="rect">
            <a:avLst/>
          </a:prstGeom>
          <a:ln w="12700">
            <a:miter lim="400000"/>
          </a:ln>
        </p:spPr>
      </p:pic>
      <p:pic>
        <p:nvPicPr>
          <p:cNvPr id="153" name="Screen Shot 2021-10-26 at 9.55.32 PM.png" descr="Screen Shot 2021-10-26 at 9.55.32 PM.png"/>
          <p:cNvPicPr>
            <a:picLocks noChangeAspect="1"/>
          </p:cNvPicPr>
          <p:nvPr/>
        </p:nvPicPr>
        <p:blipFill>
          <a:blip r:embed="rId3">
            <a:extLst/>
          </a:blip>
          <a:stretch>
            <a:fillRect/>
          </a:stretch>
        </p:blipFill>
        <p:spPr>
          <a:xfrm>
            <a:off x="7033200" y="926417"/>
            <a:ext cx="10988303" cy="2111867"/>
          </a:xfrm>
          <a:prstGeom prst="rect">
            <a:avLst/>
          </a:prstGeom>
          <a:ln w="12700">
            <a:miter lim="400000"/>
          </a:ln>
        </p:spPr>
      </p:pic>
      <p:pic>
        <p:nvPicPr>
          <p:cNvPr id="154" name="Screenshot_20211108-120509_Facebook.jpg" descr="Screenshot_20211108-120509_Facebook.jpg"/>
          <p:cNvPicPr>
            <a:picLocks noChangeAspect="1"/>
          </p:cNvPicPr>
          <p:nvPr/>
        </p:nvPicPr>
        <p:blipFill>
          <a:blip r:embed="rId4">
            <a:extLst/>
          </a:blip>
          <a:stretch>
            <a:fillRect/>
          </a:stretch>
        </p:blipFill>
        <p:spPr>
          <a:xfrm>
            <a:off x="19774582" y="561471"/>
            <a:ext cx="2873688" cy="2841759"/>
          </a:xfrm>
          <a:prstGeom prst="rect">
            <a:avLst/>
          </a:prstGeom>
          <a:ln w="12700">
            <a:miter lim="400000"/>
          </a:ln>
        </p:spPr>
      </p:pic>
      <p:sp>
        <p:nvSpPr>
          <p:cNvPr id="155" name="Mohamed fadel"/>
          <p:cNvSpPr txBox="1"/>
          <p:nvPr/>
        </p:nvSpPr>
        <p:spPr>
          <a:xfrm>
            <a:off x="1206499" y="11338533"/>
            <a:ext cx="21971002" cy="6369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lnSpcReduction="10000"/>
          </a:bodyPr>
          <a:lstStyle>
            <a:lvl1pPr algn="l" defTabSz="825500">
              <a:defRPr sz="3600" b="1">
                <a:solidFill>
                  <a:srgbClr val="000000"/>
                </a:solidFill>
              </a:defRPr>
            </a:lvl1pPr>
          </a:lstStyle>
          <a:p>
            <a:r>
              <a:rPr dirty="0"/>
              <a:t>Mohamed </a:t>
            </a:r>
            <a:r>
              <a:rPr dirty="0" err="1"/>
              <a:t>fadel</a:t>
            </a:r>
            <a:r>
              <a:rPr dirty="0"/>
              <a:t> </a:t>
            </a:r>
          </a:p>
        </p:txBody>
      </p:sp>
      <p:sp>
        <p:nvSpPr>
          <p:cNvPr id="156" name="Email: mohamed_3189@limu.edu.ly"/>
          <p:cNvSpPr txBox="1"/>
          <p:nvPr/>
        </p:nvSpPr>
        <p:spPr>
          <a:xfrm>
            <a:off x="857083" y="12055783"/>
            <a:ext cx="8305227"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Email: mohamed_3189@limu.edu.ly</a:t>
            </a:r>
          </a:p>
        </p:txBody>
      </p:sp>
      <p:sp>
        <p:nvSpPr>
          <p:cNvPr id="157" name="3189 :  mohamed_3189@limu.edu.ly."/>
          <p:cNvSpPr txBox="1"/>
          <p:nvPr/>
        </p:nvSpPr>
        <p:spPr>
          <a:xfrm>
            <a:off x="10341833" y="12086797"/>
            <a:ext cx="2034947" cy="585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3200" b="1">
                <a:solidFill>
                  <a:srgbClr val="000000"/>
                </a:solidFill>
              </a:defRPr>
            </a:lvl1pPr>
          </a:lstStyle>
          <a:p>
            <a:r>
              <a:t>3189         </a:t>
            </a:r>
          </a:p>
        </p:txBody>
      </p:sp>
      <p:sp>
        <p:nvSpPr>
          <p:cNvPr id="158" name="Id number"/>
          <p:cNvSpPr txBox="1"/>
          <p:nvPr/>
        </p:nvSpPr>
        <p:spPr>
          <a:xfrm>
            <a:off x="10129895" y="11333453"/>
            <a:ext cx="2458823"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a:solidFill>
                  <a:srgbClr val="000000"/>
                </a:solidFill>
              </a:defRPr>
            </a:lvl1pPr>
          </a:lstStyle>
          <a:p>
            <a:r>
              <a:t>Id number </a:t>
            </a:r>
          </a:p>
        </p:txBody>
      </p:sp>
      <p:sp>
        <p:nvSpPr>
          <p:cNvPr id="159" name="Email"/>
          <p:cNvSpPr txBox="1"/>
          <p:nvPr/>
        </p:nvSpPr>
        <p:spPr>
          <a:xfrm>
            <a:off x="14734725" y="12055783"/>
            <a:ext cx="6252211"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u="sng">
                <a:solidFill>
                  <a:srgbClr val="000000"/>
                </a:solidFill>
                <a:hlinkClick r:id="rId5"/>
              </a:defRPr>
            </a:lvl1pPr>
          </a:lstStyle>
          <a:p>
            <a:pPr>
              <a:defRPr u="none"/>
            </a:pPr>
            <a:r>
              <a:rPr u="sng">
                <a:hlinkClick r:id="rId5"/>
              </a:rPr>
              <a:t>mohamed_3189@limu.edu.ly</a:t>
            </a:r>
          </a:p>
        </p:txBody>
      </p:sp>
      <p:sp>
        <p:nvSpPr>
          <p:cNvPr id="160" name="10\5\2022"/>
          <p:cNvSpPr txBox="1"/>
          <p:nvPr/>
        </p:nvSpPr>
        <p:spPr>
          <a:xfrm>
            <a:off x="19720718" y="12783193"/>
            <a:ext cx="2981416"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10\5\2022</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able of contents"/>
          <p:cNvSpPr txBox="1"/>
          <p:nvPr/>
        </p:nvSpPr>
        <p:spPr>
          <a:xfrm>
            <a:off x="9790842" y="842847"/>
            <a:ext cx="4802316" cy="7835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Table of contents</a:t>
            </a:r>
          </a:p>
        </p:txBody>
      </p:sp>
      <p:sp>
        <p:nvSpPr>
          <p:cNvPr id="163" name="Introduction."/>
          <p:cNvSpPr txBox="1"/>
          <p:nvPr/>
        </p:nvSpPr>
        <p:spPr>
          <a:xfrm>
            <a:off x="1716064" y="2923549"/>
            <a:ext cx="3717037"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r>
              <a:t>Introduction.</a:t>
            </a:r>
          </a:p>
        </p:txBody>
      </p:sp>
      <p:sp>
        <p:nvSpPr>
          <p:cNvPr id="164" name="What is management control system."/>
          <p:cNvSpPr txBox="1"/>
          <p:nvPr/>
        </p:nvSpPr>
        <p:spPr>
          <a:xfrm>
            <a:off x="1117296" y="4410149"/>
            <a:ext cx="10223501"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1117600" lvl="1" indent="-508000" algn="l">
              <a:buSzPct val="123000"/>
              <a:buChar char="•"/>
              <a:defRPr sz="4000" b="1"/>
            </a:pPr>
            <a:r>
              <a:t>What is management control system.</a:t>
            </a:r>
          </a:p>
        </p:txBody>
      </p:sp>
      <p:sp>
        <p:nvSpPr>
          <p:cNvPr id="165" name="The definition of corrective actions in management control system."/>
          <p:cNvSpPr txBox="1"/>
          <p:nvPr/>
        </p:nvSpPr>
        <p:spPr>
          <a:xfrm>
            <a:off x="1710804" y="5732762"/>
            <a:ext cx="16819373"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r>
              <a:t>The definition of corrective actions in management control system.</a:t>
            </a:r>
          </a:p>
        </p:txBody>
      </p:sp>
      <p:sp>
        <p:nvSpPr>
          <p:cNvPr id="166" name="reflection…"/>
          <p:cNvSpPr txBox="1"/>
          <p:nvPr/>
        </p:nvSpPr>
        <p:spPr>
          <a:xfrm>
            <a:off x="1704097" y="7223564"/>
            <a:ext cx="3388361" cy="25760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508000" indent="-508000" algn="l">
              <a:buSzPct val="123000"/>
              <a:buChar char="•"/>
              <a:defRPr sz="4000" b="1"/>
            </a:pPr>
            <a:r>
              <a:t>reflection</a:t>
            </a:r>
          </a:p>
          <a:p>
            <a:pPr algn="l">
              <a:defRPr sz="4000" b="1"/>
            </a:pPr>
            <a:endParaRPr/>
          </a:p>
          <a:p>
            <a:pPr marL="508000" indent="-508000" algn="l">
              <a:buSzPct val="123000"/>
              <a:buChar char="•"/>
              <a:defRPr sz="4000" b="1"/>
            </a:pPr>
            <a:r>
              <a:t>Reference .</a:t>
            </a:r>
          </a:p>
        </p:txBody>
      </p:sp>
      <p:sp>
        <p:nvSpPr>
          <p:cNvPr id="167" name="Slide Number"/>
          <p:cNvSpPr txBox="1">
            <a:spLocks noGrp="1"/>
          </p:cNvSpPr>
          <p:nvPr>
            <p:ph type="sldNum" sz="quarter" idx="4294967295"/>
          </p:nvPr>
        </p:nvSpPr>
        <p:spPr>
          <a:xfrm>
            <a:off x="12065050" y="12907466"/>
            <a:ext cx="253899"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Corrective action is a method of speaking with an employee in order to improve attendance, inappropriate behavior, or performance. When variations are within acceptable limits, no corrective action is required."/>
          <p:cNvSpPr txBox="1"/>
          <p:nvPr/>
        </p:nvSpPr>
        <p:spPr>
          <a:xfrm>
            <a:off x="1386644" y="3071218"/>
            <a:ext cx="8267844" cy="32133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500"/>
            </a:lvl1pPr>
          </a:lstStyle>
          <a:p>
            <a:r>
              <a:t>Corrective action is a method of speaking with an employee in order to improve attendance, inappropriate behavior, or performance. When variations are within acceptable limits, no corrective action is required.</a:t>
            </a:r>
          </a:p>
        </p:txBody>
      </p:sp>
      <p:pic>
        <p:nvPicPr>
          <p:cNvPr id="170" name="Image" descr="Image"/>
          <p:cNvPicPr>
            <a:picLocks noChangeAspect="1"/>
          </p:cNvPicPr>
          <p:nvPr/>
        </p:nvPicPr>
        <p:blipFill>
          <a:blip r:embed="rId2">
            <a:extLst/>
          </a:blip>
          <a:stretch>
            <a:fillRect/>
          </a:stretch>
        </p:blipFill>
        <p:spPr>
          <a:xfrm>
            <a:off x="13291864" y="3270527"/>
            <a:ext cx="8622379" cy="5748254"/>
          </a:xfrm>
          <a:prstGeom prst="rect">
            <a:avLst/>
          </a:prstGeom>
          <a:ln w="12700">
            <a:miter lim="400000"/>
          </a:ln>
        </p:spPr>
      </p:pic>
      <p:sp>
        <p:nvSpPr>
          <p:cNvPr id="171" name="Slide Number"/>
          <p:cNvSpPr txBox="1">
            <a:spLocks noGrp="1"/>
          </p:cNvSpPr>
          <p:nvPr>
            <p:ph type="sldNum" sz="quarter" idx="4294967295"/>
          </p:nvPr>
        </p:nvSpPr>
        <p:spPr>
          <a:xfrm>
            <a:off x="12022683" y="12907466"/>
            <a:ext cx="326137"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3</a:t>
            </a:fld>
            <a:endParaRPr/>
          </a:p>
        </p:txBody>
      </p:sp>
      <p:sp>
        <p:nvSpPr>
          <p:cNvPr id="172" name="Introduction"/>
          <p:cNvSpPr txBox="1"/>
          <p:nvPr/>
        </p:nvSpPr>
        <p:spPr>
          <a:xfrm>
            <a:off x="10394061" y="561016"/>
            <a:ext cx="3595879"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Introduction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Management control systems are the formal and informal mechanisms put in place by a company to compare the organization's goals and strategy to the actual results. In other words, it assesses how well a company's activities and overall performance satisf"/>
          <p:cNvSpPr txBox="1"/>
          <p:nvPr/>
        </p:nvSpPr>
        <p:spPr>
          <a:xfrm>
            <a:off x="1760069" y="2716710"/>
            <a:ext cx="9244935" cy="47754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500"/>
            </a:lvl1pPr>
          </a:lstStyle>
          <a:p>
            <a:r>
              <a:t>Management control systems are the formal and informal mechanisms put in place by a company to compare the organization's goals and strategy to the actual results. In other words, it assesses how well a company's activities and overall performance satisfy its objectives. After that, the comparison is examined and used to guide managerial decisions.</a:t>
            </a:r>
          </a:p>
        </p:txBody>
      </p:sp>
      <p:sp>
        <p:nvSpPr>
          <p:cNvPr id="175" name="Definition"/>
          <p:cNvSpPr txBox="1"/>
          <p:nvPr/>
        </p:nvSpPr>
        <p:spPr>
          <a:xfrm>
            <a:off x="10743533" y="561016"/>
            <a:ext cx="2896934"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Definition </a:t>
            </a:r>
          </a:p>
        </p:txBody>
      </p:sp>
      <p:sp>
        <p:nvSpPr>
          <p:cNvPr id="176" name="Slide Number"/>
          <p:cNvSpPr txBox="1">
            <a:spLocks noGrp="1"/>
          </p:cNvSpPr>
          <p:nvPr>
            <p:ph type="sldNum" sz="quarter" idx="4294967295"/>
          </p:nvPr>
        </p:nvSpPr>
        <p:spPr>
          <a:xfrm>
            <a:off x="12065050" y="12907466"/>
            <a:ext cx="253899"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4</a:t>
            </a:fld>
            <a:endParaRPr/>
          </a:p>
        </p:txBody>
      </p:sp>
      <p:pic>
        <p:nvPicPr>
          <p:cNvPr id="177" name="human-resourse-managment-icon-gears-showing-teamwork-cooperation-managment-simple-icon-vector-illustration-for-design-web-infographic-W1YFBJ.jpg" descr="human-resourse-managment-icon-gears-showing-teamwork-cooperation-managment-simple-icon-vector-illustration-for-design-web-infographic-W1YFBJ.jpg"/>
          <p:cNvPicPr>
            <a:picLocks noChangeAspect="1"/>
          </p:cNvPicPr>
          <p:nvPr/>
        </p:nvPicPr>
        <p:blipFill>
          <a:blip r:embed="rId2">
            <a:extLst/>
          </a:blip>
          <a:stretch>
            <a:fillRect/>
          </a:stretch>
        </p:blipFill>
        <p:spPr>
          <a:xfrm>
            <a:off x="14508731" y="5357387"/>
            <a:ext cx="7473615" cy="7165072"/>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A corrective action procedure is a Quality Management technique that entails a series of activities taken by an individual or organization to correct a behavior or process. When there is a risk of a production error or a divergence from the original aim "/>
          <p:cNvSpPr txBox="1"/>
          <p:nvPr/>
        </p:nvSpPr>
        <p:spPr>
          <a:xfrm>
            <a:off x="1202934" y="2098705"/>
            <a:ext cx="21978133" cy="1651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500"/>
            </a:lvl1pPr>
          </a:lstStyle>
          <a:p>
            <a:r>
              <a:t>A corrective action procedure is a Quality Management technique that entails a series of activities taken by an individual or organization to correct a behavior or process. When there is a risk of a production error or a divergence from the original aim or plan, corrective action is required.</a:t>
            </a:r>
          </a:p>
        </p:txBody>
      </p:sp>
      <p:sp>
        <p:nvSpPr>
          <p:cNvPr id="180" name="Definition"/>
          <p:cNvSpPr txBox="1"/>
          <p:nvPr/>
        </p:nvSpPr>
        <p:spPr>
          <a:xfrm>
            <a:off x="10743533" y="561016"/>
            <a:ext cx="2896934"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Definition </a:t>
            </a:r>
          </a:p>
        </p:txBody>
      </p:sp>
      <p:sp>
        <p:nvSpPr>
          <p:cNvPr id="181" name="Slide Number"/>
          <p:cNvSpPr txBox="1">
            <a:spLocks noGrp="1"/>
          </p:cNvSpPr>
          <p:nvPr>
            <p:ph type="sldNum" sz="quarter" idx="4294967295"/>
          </p:nvPr>
        </p:nvSpPr>
        <p:spPr>
          <a:xfrm>
            <a:off x="12022683" y="12907466"/>
            <a:ext cx="326137"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000"/>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Management control system is the mechanism put in place to compare the organizations goal to the actual results. Corrective action is correcting an employees wrong procedure that affects proceeding towards the wanted goal of the orginization."/>
          <p:cNvSpPr txBox="1"/>
          <p:nvPr/>
        </p:nvSpPr>
        <p:spPr>
          <a:xfrm>
            <a:off x="1629060" y="2169795"/>
            <a:ext cx="21873812" cy="1651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500"/>
            </a:lvl1pPr>
          </a:lstStyle>
          <a:p>
            <a:r>
              <a:t>Management control system is the mechanism put in place to compare the organizations goal to the actual results. Corrective action is correcting an employees wrong procedure that affects proceeding towards the wanted goal of the orginization.  </a:t>
            </a:r>
          </a:p>
        </p:txBody>
      </p:sp>
      <p:sp>
        <p:nvSpPr>
          <p:cNvPr id="184" name="Conclusion"/>
          <p:cNvSpPr txBox="1"/>
          <p:nvPr/>
        </p:nvSpPr>
        <p:spPr>
          <a:xfrm>
            <a:off x="10521219" y="561016"/>
            <a:ext cx="334156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Conclusion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Management control collects and analysis data to to asses the performance of an orginisation as a whole, corrective actions in management control system are a series of actions taken by the organisation to correct a wrong behavior or process."/>
          <p:cNvSpPr txBox="1"/>
          <p:nvPr/>
        </p:nvSpPr>
        <p:spPr>
          <a:xfrm>
            <a:off x="1261095" y="2137304"/>
            <a:ext cx="21861810" cy="10053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000"/>
            </a:lvl1pPr>
          </a:lstStyle>
          <a:p>
            <a:r>
              <a:t>Management control collects and analysis data to to asses the performance of an orginisation as a whole, corrective actions in management control system are a series of actions taken by the organisation to correct a wrong behavior or process.  </a:t>
            </a:r>
          </a:p>
        </p:txBody>
      </p:sp>
      <p:sp>
        <p:nvSpPr>
          <p:cNvPr id="187" name="Reflection"/>
          <p:cNvSpPr txBox="1"/>
          <p:nvPr/>
        </p:nvSpPr>
        <p:spPr>
          <a:xfrm>
            <a:off x="10664094" y="561016"/>
            <a:ext cx="305581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Reflection </a:t>
            </a:r>
          </a:p>
        </p:txBody>
      </p:sp>
      <p:sp>
        <p:nvSpPr>
          <p:cNvPr id="188" name="Slide Number"/>
          <p:cNvSpPr txBox="1">
            <a:spLocks noGrp="1"/>
          </p:cNvSpPr>
          <p:nvPr>
            <p:ph type="sldNum" sz="quarter" idx="4294967295"/>
          </p:nvPr>
        </p:nvSpPr>
        <p:spPr>
          <a:xfrm>
            <a:off x="12077547" y="12907466"/>
            <a:ext cx="228905" cy="54813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defRPr sz="3000"/>
            </a:lvl1p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Reference"/>
          <p:cNvSpPr txBox="1"/>
          <p:nvPr/>
        </p:nvSpPr>
        <p:spPr>
          <a:xfrm>
            <a:off x="10658379" y="561016"/>
            <a:ext cx="306724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Reference </a:t>
            </a:r>
          </a:p>
        </p:txBody>
      </p:sp>
      <p:sp>
        <p:nvSpPr>
          <p:cNvPr id="191" name="WorkClout - corrective action and Preventive Action. what's the difference? RSS. (n.d.). Retrieved May 10, 2022, from https://www.workclout.com/blog/corrective-action-and-preventive-action-whats-the-difference"/>
          <p:cNvSpPr txBox="1"/>
          <p:nvPr/>
        </p:nvSpPr>
        <p:spPr>
          <a:xfrm>
            <a:off x="1461527" y="2927442"/>
            <a:ext cx="21460945" cy="1320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152400" indent="-152400" algn="l" defTabSz="457200">
              <a:spcBef>
                <a:spcPts val="1200"/>
              </a:spcBef>
              <a:buSzPct val="123000"/>
              <a:buChar char="•"/>
              <a:defRPr sz="2300">
                <a:solidFill>
                  <a:srgbClr val="000000"/>
                </a:solidFill>
                <a:latin typeface="Times Roman"/>
                <a:ea typeface="Times Roman"/>
                <a:cs typeface="Times Roman"/>
                <a:sym typeface="Times Roman"/>
              </a:defRPr>
            </a:pPr>
            <a:r>
              <a:rPr i="1"/>
              <a:t>WorkClout - corrective action and Preventive Action. what's the difference?</a:t>
            </a:r>
            <a:r>
              <a:t> RSS. (n.d.). Retrieved May 10, 2022, from https://www.workclout.com/blog/corrective-action-and-preventive-action-whats-the-difference </a:t>
            </a:r>
          </a:p>
          <a:p>
            <a:pPr algn="l" defTabSz="457200">
              <a:defRPr sz="1200">
                <a:solidFill>
                  <a:srgbClr val="000000"/>
                </a:solidFill>
                <a:latin typeface="Times Roman"/>
                <a:ea typeface="Times Roman"/>
                <a:cs typeface="Times Roman"/>
                <a:sym typeface="Times Roman"/>
              </a:defRPr>
            </a:pPr>
            <a:endParaRPr/>
          </a:p>
        </p:txBody>
      </p:sp>
      <p:sp>
        <p:nvSpPr>
          <p:cNvPr id="192" name="What are Management Control Systems (MCS)? - definition: Meaning: Example. My Accounting Course. (n.d.). Retrieved May 10, 2022, from https://www.myaccountingcourse.com/accounting-dictionary/management-control-systems"/>
          <p:cNvSpPr txBox="1"/>
          <p:nvPr/>
        </p:nvSpPr>
        <p:spPr>
          <a:xfrm>
            <a:off x="1468901" y="5132646"/>
            <a:ext cx="22787634" cy="1320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292100" indent="-292100" algn="l" defTabSz="457200">
              <a:spcBef>
                <a:spcPts val="1200"/>
              </a:spcBef>
              <a:buSzPct val="123000"/>
              <a:buChar char="•"/>
              <a:defRPr sz="2300">
                <a:solidFill>
                  <a:srgbClr val="000000"/>
                </a:solidFill>
                <a:latin typeface="Times Roman"/>
                <a:ea typeface="Times Roman"/>
                <a:cs typeface="Times Roman"/>
                <a:sym typeface="Times Roman"/>
              </a:defRPr>
            </a:pPr>
            <a:r>
              <a:rPr i="1"/>
              <a:t>What are Management Control Systems (MCS)? - definition: Meaning: Example</a:t>
            </a:r>
            <a:r>
              <a:t>. My Accounting Course. (n.d.). Retrieved May 10, 2022, from https://www.myaccountingcourse.com/accounting-dictionary/management-control-systems </a:t>
            </a:r>
          </a:p>
          <a:p>
            <a:pPr algn="l" defTabSz="457200">
              <a:defRPr sz="1200">
                <a:solidFill>
                  <a:srgbClr val="000000"/>
                </a:solidFill>
                <a:latin typeface="Times Roman"/>
                <a:ea typeface="Times Roman"/>
                <a:cs typeface="Times Roman"/>
                <a:sym typeface="Times Roman"/>
              </a:defRPr>
            </a:pPr>
            <a:endParaRP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TotalTime>
  <Words>335</Words>
  <Application>Microsoft Office PowerPoint</Application>
  <PresentationFormat>Custom</PresentationFormat>
  <Paragraphs>32</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Helvetica Neue</vt:lpstr>
      <vt:lpstr>Helvetica Neue Medium</vt:lpstr>
      <vt:lpstr>Times Roman</vt:lpstr>
      <vt:lpstr>21_BasicWhite</vt:lpstr>
      <vt:lpstr>Corrective Actions in Management Control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Corrective Actions in Management Control Systems</dc:title>
  <cp:lastModifiedBy>Maher Fattouh</cp:lastModifiedBy>
  <cp:revision>2</cp:revision>
  <dcterms:modified xsi:type="dcterms:W3CDTF">2022-05-30T10:02:56Z</dcterms:modified>
</cp:coreProperties>
</file>