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71" r:id="rId4"/>
    <p:sldId id="258" r:id="rId5"/>
    <p:sldId id="261" r:id="rId6"/>
    <p:sldId id="263" r:id="rId7"/>
    <p:sldId id="264" r:id="rId8"/>
    <p:sldId id="265" r:id="rId9"/>
    <p:sldId id="266" r:id="rId10"/>
    <p:sldId id="267" r:id="rId11"/>
    <p:sldId id="269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LL" initials="D" lastIdx="1" clrIdx="0">
    <p:extLst>
      <p:ext uri="{19B8F6BF-5375-455C-9EA6-DF929625EA0E}">
        <p15:presenceInfo xmlns:p15="http://schemas.microsoft.com/office/powerpoint/2012/main" userId="DEL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CB262-EA27-4F2C-AAF4-00764815C628}" type="datetimeFigureOut">
              <a:rPr lang="en-US" smtClean="0"/>
              <a:t>17/05/2022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5353B-D301-4E79-834F-ED7101295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7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CDE3-5E20-47A7-83BE-F8A33CDB1786}" type="datetime1">
              <a:rPr lang="en-US" smtClean="0"/>
              <a:t>17/05/2022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BCF7-F62C-462E-921C-87898A7383B9}" type="datetime1">
              <a:rPr lang="en-US" smtClean="0"/>
              <a:t>17/05/2022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D5041-833F-4A6D-B2E6-4967CEFFE5E2}" type="datetime1">
              <a:rPr lang="en-US" smtClean="0"/>
              <a:t>17/05/2022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8AA2-BEA2-45A9-B59E-88602D030F92}" type="datetime1">
              <a:rPr lang="en-US" smtClean="0"/>
              <a:t>17/05/2022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80E90-CD1E-4441-B86E-2B8E46B7C0AC}" type="datetime1">
              <a:rPr lang="en-US" smtClean="0"/>
              <a:t>17/05/2022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E6F70-0C2B-49A5-9326-FA89FE5F6BE1}" type="datetime1">
              <a:rPr lang="en-US" smtClean="0"/>
              <a:t>17/05/2022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8659A-6807-4CD8-99AB-F51FF36926CB}" type="datetime1">
              <a:rPr lang="en-US" smtClean="0"/>
              <a:t>17/05/2022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A44C-5092-46E0-A281-6708C926FF50}" type="datetime1">
              <a:rPr lang="en-US" smtClean="0"/>
              <a:t>17/05/2022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17CB-00BB-4B86-A9A8-F21AE011DAAF}" type="datetime1">
              <a:rPr lang="en-US" smtClean="0"/>
              <a:t>17/05/2022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D14F-D890-49C7-B4B6-776C4EA1A291}" type="datetime1">
              <a:rPr lang="en-US" smtClean="0"/>
              <a:t>17/05/2022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B4832-93B1-4A95-B494-1468A2783218}" type="datetime1">
              <a:rPr lang="en-US" smtClean="0"/>
              <a:t>17/05/2022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0FF5-39AC-4C9C-B418-2DC5CD875A28}" type="datetime1">
              <a:rPr lang="en-US" smtClean="0"/>
              <a:t>17/05/2022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00634-4C02-4C48-8E6D-10D182F8C717}" type="datetime1">
              <a:rPr lang="en-US" smtClean="0"/>
              <a:t>17/05/2022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3516-F606-4E5B-B00F-4BFC28168D55}" type="datetime1">
              <a:rPr lang="en-US" smtClean="0"/>
              <a:t>17/05/2022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BA91-5122-43AE-AD57-BDF76DA026D8}" type="datetime1">
              <a:rPr lang="en-US" smtClean="0"/>
              <a:t>17/05/2022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2C901-D7A1-43EC-A436-47ABE4044841}" type="datetime1">
              <a:rPr lang="en-US" smtClean="0"/>
              <a:t>17/05/2022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BE8CF-7B38-4935-A83A-CD3517651ECB}" type="datetime1">
              <a:rPr lang="en-US" smtClean="0"/>
              <a:t>17/05/2022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8432" y="2587634"/>
            <a:ext cx="9573765" cy="1802032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Covid-19 and Chronic Diseases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91463" y="4627978"/>
            <a:ext cx="8915399" cy="1126283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Hajer Salem Abdullah 3345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Professional and Transferbale Skills Y1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2021/2022</a:t>
            </a:r>
          </a:p>
          <a:p>
            <a:pPr algn="ctr"/>
            <a:endParaRPr lang="en-US" sz="2400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960" y="0"/>
            <a:ext cx="2732274" cy="27322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21180" y="1066548"/>
            <a:ext cx="5958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Libyan International Medical University</a:t>
            </a:r>
          </a:p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Applied Medical Science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744051-5543-4891-825F-BF8DBE655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E9D43F-A6B9-4030-9006-72418F5E1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705" y="276745"/>
            <a:ext cx="1653988" cy="1653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288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9964" y="676916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 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2115" y="1540189"/>
            <a:ext cx="8915400" cy="4842682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Taylor &amp; Francis. 2022. </a:t>
            </a:r>
            <a:r>
              <a:rPr lang="en-US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Lessons learned 1 year after SARS-CoV-2 emergence leading to COVID-19 pandemic</a:t>
            </a:r>
            <a:r>
              <a:rPr lang="en-US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[online] Available at: &lt;https://www.tandfonline.com/doi/full/10.1080/22221751.2021.1898291&gt; [Accessed 10 May 2022].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Coronavirus disease 2019 (COVID-19) - Symptoms and causes. Mayo Clinic. https://www.mayoclinic.org/diseases-conditions/coronavirus/symptoms-causes/syc-20479963. Published 2022. Accessed May 10, 2022.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article. Infezmed. it. https://www.infezmed.it/index.php/article?Anno=2021&amp;numero=1&amp;ArticoloDaVisualizzare=Vol_29_1_2021_20. Published 2022. Accessed May 10, 2022.</a:t>
            </a:r>
          </a:p>
          <a:p>
            <a:r>
              <a:rPr lang="en-US" b="0" i="0" dirty="0">
                <a:solidFill>
                  <a:srgbClr val="212121"/>
                </a:solidFill>
                <a:effectLst/>
                <a:latin typeface="BlinkMacSystemFont"/>
              </a:rPr>
              <a:t>Pal R, Bhasin MK, </a:t>
            </a:r>
            <a:r>
              <a:rPr lang="en-US" b="0" i="0" dirty="0" err="1">
                <a:solidFill>
                  <a:srgbClr val="212121"/>
                </a:solidFill>
                <a:effectLst/>
                <a:latin typeface="BlinkMacSystemFont"/>
              </a:rPr>
              <a:t>Bhadada</a:t>
            </a:r>
            <a:r>
              <a:rPr lang="en-US" b="0" i="0" dirty="0">
                <a:solidFill>
                  <a:srgbClr val="212121"/>
                </a:solidFill>
                <a:effectLst/>
                <a:latin typeface="BlinkMacSystemFont"/>
              </a:rPr>
              <a:t> SK. COVID-19 and Type 2 Diabetes Mellitus: HCQ may be the Holy Grail. </a:t>
            </a:r>
            <a:r>
              <a:rPr lang="en-US" b="0" i="1" dirty="0">
                <a:solidFill>
                  <a:srgbClr val="212121"/>
                </a:solidFill>
                <a:effectLst/>
                <a:latin typeface="BlinkMacSystemFont"/>
              </a:rPr>
              <a:t>Infect </a:t>
            </a:r>
            <a:r>
              <a:rPr lang="en-US" b="0" i="1" dirty="0" err="1">
                <a:solidFill>
                  <a:srgbClr val="212121"/>
                </a:solidFill>
                <a:effectLst/>
                <a:latin typeface="BlinkMacSystemFont"/>
              </a:rPr>
              <a:t>Disord</a:t>
            </a:r>
            <a:r>
              <a:rPr lang="en-US" b="0" i="1" dirty="0">
                <a:solidFill>
                  <a:srgbClr val="212121"/>
                </a:solidFill>
                <a:effectLst/>
                <a:latin typeface="BlinkMacSystemFont"/>
              </a:rPr>
              <a:t> Drug Targets</a:t>
            </a:r>
            <a:r>
              <a:rPr lang="en-US" b="0" i="0" dirty="0">
                <a:solidFill>
                  <a:srgbClr val="212121"/>
                </a:solidFill>
                <a:effectLst/>
                <a:latin typeface="BlinkMacSystemFont"/>
              </a:rPr>
              <a:t>. 2021;21(5):e270421186842. doi:10.2174/1871526520666201013160803</a:t>
            </a:r>
            <a:endParaRPr lang="en-US" b="0" i="0" dirty="0">
              <a:solidFill>
                <a:srgbClr val="000000"/>
              </a:solidFill>
              <a:effectLst/>
              <a:latin typeface="Open Sans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7B229F-4A94-4DFA-9BAB-469471BB0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565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62CDB-ED71-4FCA-8048-4A2EECD8D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99A63A-B67A-4BD8-A5C2-C68B9BB68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B1466B7-3735-461F-A9B6-DCF1377E68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5369" y="1905000"/>
            <a:ext cx="6967172" cy="3778250"/>
          </a:xfrm>
        </p:spPr>
      </p:pic>
    </p:spTree>
    <p:extLst>
      <p:ext uri="{BB962C8B-B14F-4D97-AF65-F5344CB8AC3E}">
        <p14:creationId xmlns:p14="http://schemas.microsoft.com/office/powerpoint/2010/main" val="916228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5219" y="62411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 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0319" y="2277541"/>
            <a:ext cx="10655069" cy="377762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 the covid-19.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 the symptoms of covid-19.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 complications of covid-19.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 the effect of covid-19 on chronic diseases.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807E03-E24C-48F6-AB06-9A3621B7B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660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99F97-6D29-49E0-B514-9D9F53F7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7442" y="651004"/>
            <a:ext cx="8911687" cy="1280890"/>
          </a:xfrm>
        </p:spPr>
        <p:txBody>
          <a:bodyPr/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CORONAVIRUS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695AB1-9CCD-41FF-A392-553E976BE1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4106" y="1931894"/>
            <a:ext cx="8915400" cy="3777622"/>
          </a:xfrm>
        </p:spPr>
        <p:txBody>
          <a:bodyPr/>
          <a:lstStyle/>
          <a:p>
            <a:pPr algn="just"/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causative pathogen for the covid-19 first emerged in China, in December 2019, and by March 2020, it was declared a global pandemic.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34C48D-13E3-4DD1-8AD7-00A1CFCF2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10808B-48E8-4E2A-93E7-FA864109E0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9944" y="3624431"/>
            <a:ext cx="5852160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9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2521" y="512462"/>
            <a:ext cx="8911687" cy="128089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 TO CORONAVIRUS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2715" y="2028980"/>
            <a:ext cx="8941716" cy="4981420"/>
          </a:xfrm>
        </p:spPr>
        <p:txBody>
          <a:bodyPr>
            <a:normAutofit/>
          </a:bodyPr>
          <a:lstStyle/>
          <a:p>
            <a:pPr algn="just"/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Covid-19 is a disease caused by severe acute respiratory syndrome coronavirus 2 ( SARS-CoV-2 ).</a:t>
            </a:r>
          </a:p>
          <a:p>
            <a:pPr marL="0" indent="0" algn="just">
              <a:buNone/>
            </a:pPr>
            <a:endParaRPr 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Diagnostic tests for covid-19 fall into two main categories: molecular tests and serological tests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</a:p>
          <a:p>
            <a:pPr algn="just"/>
            <a:endParaRPr 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is no effective vaccine or specific anti-viral drug to treat serve covid-19 patients</a:t>
            </a:r>
            <a:r>
              <a:rPr lang="en-US" sz="2400" dirty="0"/>
              <a:t>. </a:t>
            </a:r>
          </a:p>
          <a:p>
            <a:pPr algn="just"/>
            <a:endParaRPr lang="en-US" sz="2400" dirty="0"/>
          </a:p>
          <a:p>
            <a:pPr algn="just"/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832523-C00D-4604-A1B7-667816F15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443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8373" y="636989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SYMPTOMS OF COVID-19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1609" y="1576725"/>
            <a:ext cx="8915400" cy="46442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symptoms include:</a:t>
            </a:r>
          </a:p>
          <a:p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Fever</a:t>
            </a:r>
          </a:p>
          <a:p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Cough </a:t>
            </a:r>
          </a:p>
          <a:p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feeling tired</a:t>
            </a:r>
          </a:p>
          <a:p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sore throat</a:t>
            </a:r>
          </a:p>
          <a:p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Runny nose</a:t>
            </a:r>
          </a:p>
          <a:p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Headache</a:t>
            </a:r>
          </a:p>
          <a:p>
            <a:endParaRPr 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22511-6FF5-48F4-9F3E-B5D4B2EDF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B3EA76-7FA6-4225-B293-E5228534D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1171" y="2717655"/>
            <a:ext cx="4845838" cy="385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674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723" y="512462"/>
            <a:ext cx="8911687" cy="128089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COMPLICATIONS OF COVID-19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956" y="1641179"/>
            <a:ext cx="8915400" cy="3777622"/>
          </a:xfrm>
        </p:spPr>
        <p:txBody>
          <a:bodyPr>
            <a:normAutofit/>
          </a:bodyPr>
          <a:lstStyle/>
          <a:p>
            <a:pPr algn="just"/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covid-19 can cause severe medical complications and even death for some people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22539-4B49-4DC2-A15D-C499CAF39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4CE2486-34D4-4E52-B318-F6942B5ED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2345" y="2728172"/>
            <a:ext cx="4965137" cy="385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13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3984" y="624110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COMPLICATIONS OF COVID-19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4665" y="1905000"/>
            <a:ext cx="9298063" cy="4658238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n-US" sz="3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Complications can include:</a:t>
            </a:r>
          </a:p>
          <a:p>
            <a:pPr algn="just"/>
            <a:endParaRPr lang="en-US" sz="38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3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Lung infection and breathing problems. </a:t>
            </a:r>
          </a:p>
          <a:p>
            <a:pPr algn="just"/>
            <a:endParaRPr lang="en-US" sz="38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3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Heart problems. </a:t>
            </a:r>
          </a:p>
          <a:p>
            <a:pPr algn="just"/>
            <a:endParaRPr lang="en-US" sz="38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3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Blood clots. </a:t>
            </a:r>
          </a:p>
          <a:p>
            <a:pPr algn="just"/>
            <a:endParaRPr lang="en-US" sz="38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3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Acute kidney injury.</a:t>
            </a:r>
          </a:p>
          <a:p>
            <a:pPr algn="just"/>
            <a:endParaRPr lang="en-US" sz="38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3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viral and bacterial infections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FA5737-D8BC-4D49-AED2-A4794D664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35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712" y="636988"/>
            <a:ext cx="9044747" cy="1280890"/>
          </a:xfrm>
        </p:spPr>
        <p:txBody>
          <a:bodyPr/>
          <a:lstStyle/>
          <a:p>
            <a:pPr algn="ctr"/>
            <a:r>
              <a:rPr lang="en-US" dirty="0"/>
              <a:t> </a:t>
            </a: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COVID-19 ON CHRONIC DISEASES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4059" y="1876327"/>
            <a:ext cx="8915400" cy="3777622"/>
          </a:xfrm>
        </p:spPr>
        <p:txBody>
          <a:bodyPr>
            <a:normAutofit/>
          </a:bodyPr>
          <a:lstStyle/>
          <a:p>
            <a:pPr algn="just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risk of the disease increases in people with other medical conditions (such as patients with diabetes).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537E58-9FF9-4770-B374-E0206B53D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BAE38B-4C5F-454B-9A2B-FEC97564AD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2758" y="3324234"/>
            <a:ext cx="5771031" cy="3231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261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2013" y="765777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COVID-19 ON DIABETES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4436" y="2314601"/>
            <a:ext cx="8915400" cy="3777622"/>
          </a:xfrm>
        </p:spPr>
        <p:txBody>
          <a:bodyPr/>
          <a:lstStyle/>
          <a:p>
            <a:pPr algn="just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Covid-19 patients with diabetes have been observed to be more prone to developing severe infections and a higher risk of mortality compared to non-diabetics.</a:t>
            </a:r>
          </a:p>
          <a:p>
            <a:pPr marL="0" indent="0" algn="just">
              <a:buNone/>
            </a:pP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Diabetes is one of the most frequent comorbidities in people with COVID-19 with a prevalence that varies between 7 and 30%. </a:t>
            </a:r>
          </a:p>
          <a:p>
            <a:pPr algn="just"/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4D77E-4013-4017-AD03-32C2D6AE1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48400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2727</TotalTime>
  <Words>447</Words>
  <Application>Microsoft Office PowerPoint</Application>
  <PresentationFormat>Widescreen</PresentationFormat>
  <Paragraphs>67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BlinkMacSystemFont</vt:lpstr>
      <vt:lpstr>Calibri</vt:lpstr>
      <vt:lpstr>Century Gothic</vt:lpstr>
      <vt:lpstr>Open Sans</vt:lpstr>
      <vt:lpstr>Wingdings</vt:lpstr>
      <vt:lpstr>Wingdings 3</vt:lpstr>
      <vt:lpstr>Wisp</vt:lpstr>
      <vt:lpstr>Covid-19 and Chronic Diseases</vt:lpstr>
      <vt:lpstr>Objectives :</vt:lpstr>
      <vt:lpstr>INTRODUCTION TO CORONAVIRUS</vt:lpstr>
      <vt:lpstr>DEFINITION TO CORONAVIRUS</vt:lpstr>
      <vt:lpstr>THE SYMPTOMS OF COVID-19</vt:lpstr>
      <vt:lpstr>THE COMPLICATIONS OF COVID-19</vt:lpstr>
      <vt:lpstr>THE COMPLICATIONS OF COVID-19</vt:lpstr>
      <vt:lpstr> EFFECT COVID-19 ON CHRONIC DISEASES </vt:lpstr>
      <vt:lpstr>EFFECT COVID-19 ON DIABETES</vt:lpstr>
      <vt:lpstr>REFERENCE :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Covid-19 and Chronic Diseases</dc:title>
  <dc:creator>Microsoft account</dc:creator>
  <cp:lastModifiedBy>DELL</cp:lastModifiedBy>
  <cp:revision>71</cp:revision>
  <dcterms:created xsi:type="dcterms:W3CDTF">2022-05-10T23:30:57Z</dcterms:created>
  <dcterms:modified xsi:type="dcterms:W3CDTF">2022-05-18T17:33:34Z</dcterms:modified>
</cp:coreProperties>
</file>