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92" r:id="rId3"/>
    <p:sldId id="291" r:id="rId4"/>
    <p:sldId id="266" r:id="rId5"/>
    <p:sldId id="278" r:id="rId6"/>
    <p:sldId id="293" r:id="rId7"/>
    <p:sldId id="294" r:id="rId8"/>
    <p:sldId id="295" r:id="rId9"/>
  </p:sldIdLst>
  <p:sldSz cx="9144000" cy="5143500" type="screen16x9"/>
  <p:notesSz cx="6858000" cy="9144000"/>
  <p:embeddedFontLst>
    <p:embeddedFont>
      <p:font typeface="Poppins" panose="020B0604020202020204" charset="0"/>
      <p:regular r:id="rId11"/>
      <p:bold r:id="rId12"/>
      <p:italic r:id="rId13"/>
      <p:boldItalic r:id="rId14"/>
    </p:embeddedFont>
    <p:embeddedFont>
      <p:font typeface="Lora" panose="020B0604020202020204" charset="0"/>
      <p:regular r:id="rId15"/>
      <p:bold r:id="rId16"/>
      <p:italic r:id="rId17"/>
      <p:boldItalic r:id="rId18"/>
    </p:embeddedFont>
    <p:embeddedFont>
      <p:font typeface="Fira Sans Extra Condensed" panose="020B0604020202020204" charset="0"/>
      <p:regular r:id="rId19"/>
      <p:bold r:id="rId20"/>
      <p:italic r:id="rId21"/>
      <p:boldItalic r:id="rId22"/>
    </p:embeddedFont>
    <p:embeddedFont>
      <p:font typeface="Fira Sans Extra Condensed SemiBold" panose="020B0604020202020204" charset="0"/>
      <p:regular r:id="rId23"/>
      <p:bold r:id="rId24"/>
      <p:italic r:id="rId25"/>
      <p:boldItalic r:id="rId26"/>
    </p:embeddedFont>
    <p:embeddedFont>
      <p:font typeface="Roboto" panose="020B060402020202020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font" Target="fonts/font18.fntdata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font" Target="fonts/font17.fntdata"/><Relationship Id="rId30" Type="http://schemas.openxmlformats.org/officeDocument/2006/relationships/font" Target="fonts/font2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dcb566e1d5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dcb566e1d5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ge5a1ee72d6_0_6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5" name="Google Shape;815;ge5a1ee72d6_0_6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" name="Google Shape;2437;ge5ad14cf5b_0_14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8" name="Google Shape;2438;ge5ad14cf5b_0_14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609600" y="1135650"/>
            <a:ext cx="4887000" cy="226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000" b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609600" y="3520050"/>
            <a:ext cx="4114800" cy="3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body" idx="1"/>
          </p:nvPr>
        </p:nvSpPr>
        <p:spPr>
          <a:xfrm>
            <a:off x="457200" y="1247950"/>
            <a:ext cx="8229600" cy="30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152475"/>
            <a:ext cx="8229600" cy="3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 txBox="1">
            <a:spLocks noGrp="1"/>
          </p:cNvSpPr>
          <p:nvPr>
            <p:ph type="ctrTitle"/>
          </p:nvPr>
        </p:nvSpPr>
        <p:spPr>
          <a:xfrm>
            <a:off x="354988" y="1387710"/>
            <a:ext cx="7405034" cy="28961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6000" b="1" dirty="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Classifications and Functions of Hospitals</a:t>
            </a:r>
            <a:endParaRPr lang="en-US" sz="6000" b="1" dirty="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48" name="Google Shape;48;p15"/>
          <p:cNvGrpSpPr/>
          <p:nvPr/>
        </p:nvGrpSpPr>
        <p:grpSpPr>
          <a:xfrm>
            <a:off x="5791198" y="2646556"/>
            <a:ext cx="3166947" cy="2186617"/>
            <a:chOff x="2790500" y="1102973"/>
            <a:chExt cx="6022500" cy="3635491"/>
          </a:xfrm>
        </p:grpSpPr>
        <p:grpSp>
          <p:nvGrpSpPr>
            <p:cNvPr id="49" name="Google Shape;49;p15"/>
            <p:cNvGrpSpPr/>
            <p:nvPr/>
          </p:nvGrpSpPr>
          <p:grpSpPr>
            <a:xfrm>
              <a:off x="3433296" y="1102973"/>
              <a:ext cx="5253728" cy="3635491"/>
              <a:chOff x="4056805" y="1534650"/>
              <a:chExt cx="4630059" cy="3204205"/>
            </a:xfrm>
          </p:grpSpPr>
          <p:sp>
            <p:nvSpPr>
              <p:cNvPr id="50" name="Google Shape;50;p15"/>
              <p:cNvSpPr/>
              <p:nvPr/>
            </p:nvSpPr>
            <p:spPr>
              <a:xfrm>
                <a:off x="6546656" y="1870895"/>
                <a:ext cx="2024763" cy="2861255"/>
              </a:xfrm>
              <a:custGeom>
                <a:avLst/>
                <a:gdLst/>
                <a:ahLst/>
                <a:cxnLst/>
                <a:rect l="l" t="t" r="r" b="b"/>
                <a:pathLst>
                  <a:path w="88679" h="125315" extrusionOk="0">
                    <a:moveTo>
                      <a:pt x="1" y="0"/>
                    </a:moveTo>
                    <a:lnTo>
                      <a:pt x="1" y="125314"/>
                    </a:lnTo>
                    <a:lnTo>
                      <a:pt x="88678" y="125314"/>
                    </a:lnTo>
                    <a:lnTo>
                      <a:pt x="88678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51;p15"/>
              <p:cNvSpPr/>
              <p:nvPr/>
            </p:nvSpPr>
            <p:spPr>
              <a:xfrm>
                <a:off x="6431584" y="1814432"/>
                <a:ext cx="2255280" cy="157179"/>
              </a:xfrm>
              <a:custGeom>
                <a:avLst/>
                <a:gdLst/>
                <a:ahLst/>
                <a:cxnLst/>
                <a:rect l="l" t="t" r="r" b="b"/>
                <a:pathLst>
                  <a:path w="98775" h="6884" extrusionOk="0">
                    <a:moveTo>
                      <a:pt x="0" y="0"/>
                    </a:moveTo>
                    <a:lnTo>
                      <a:pt x="0" y="6883"/>
                    </a:lnTo>
                    <a:lnTo>
                      <a:pt x="98774" y="6883"/>
                    </a:lnTo>
                    <a:lnTo>
                      <a:pt x="9877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2;p15"/>
              <p:cNvSpPr/>
              <p:nvPr/>
            </p:nvSpPr>
            <p:spPr>
              <a:xfrm>
                <a:off x="6546656" y="4371354"/>
                <a:ext cx="2024763" cy="360731"/>
              </a:xfrm>
              <a:custGeom>
                <a:avLst/>
                <a:gdLst/>
                <a:ahLst/>
                <a:cxnLst/>
                <a:rect l="l" t="t" r="r" b="b"/>
                <a:pathLst>
                  <a:path w="88679" h="15799" extrusionOk="0">
                    <a:moveTo>
                      <a:pt x="1" y="0"/>
                    </a:moveTo>
                    <a:lnTo>
                      <a:pt x="1" y="15798"/>
                    </a:lnTo>
                    <a:lnTo>
                      <a:pt x="88678" y="15798"/>
                    </a:lnTo>
                    <a:lnTo>
                      <a:pt x="8867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15"/>
              <p:cNvSpPr/>
              <p:nvPr/>
            </p:nvSpPr>
            <p:spPr>
              <a:xfrm>
                <a:off x="7317688" y="4145866"/>
                <a:ext cx="483022" cy="586224"/>
              </a:xfrm>
              <a:custGeom>
                <a:avLst/>
                <a:gdLst/>
                <a:ahLst/>
                <a:cxnLst/>
                <a:rect l="l" t="t" r="r" b="b"/>
                <a:pathLst>
                  <a:path w="21155" h="25675" extrusionOk="0">
                    <a:moveTo>
                      <a:pt x="1" y="0"/>
                    </a:moveTo>
                    <a:lnTo>
                      <a:pt x="1" y="25674"/>
                    </a:lnTo>
                    <a:lnTo>
                      <a:pt x="21154" y="25674"/>
                    </a:lnTo>
                    <a:lnTo>
                      <a:pt x="2115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54;p15"/>
              <p:cNvSpPr/>
              <p:nvPr/>
            </p:nvSpPr>
            <p:spPr>
              <a:xfrm>
                <a:off x="7350771" y="4183265"/>
                <a:ext cx="416830" cy="548825"/>
              </a:xfrm>
              <a:custGeom>
                <a:avLst/>
                <a:gdLst/>
                <a:ahLst/>
                <a:cxnLst/>
                <a:rect l="l" t="t" r="r" b="b"/>
                <a:pathLst>
                  <a:path w="18256" h="24037" extrusionOk="0">
                    <a:moveTo>
                      <a:pt x="1" y="0"/>
                    </a:moveTo>
                    <a:lnTo>
                      <a:pt x="1" y="24036"/>
                    </a:lnTo>
                    <a:lnTo>
                      <a:pt x="18256" y="24036"/>
                    </a:lnTo>
                    <a:lnTo>
                      <a:pt x="18256" y="0"/>
                    </a:lnTo>
                    <a:close/>
                  </a:path>
                </a:pathLst>
              </a:custGeom>
              <a:solidFill>
                <a:srgbClr val="68FF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5;p15"/>
              <p:cNvSpPr/>
              <p:nvPr/>
            </p:nvSpPr>
            <p:spPr>
              <a:xfrm>
                <a:off x="7541737" y="4167077"/>
                <a:ext cx="34911" cy="565013"/>
              </a:xfrm>
              <a:custGeom>
                <a:avLst/>
                <a:gdLst/>
                <a:ahLst/>
                <a:cxnLst/>
                <a:rect l="l" t="t" r="r" b="b"/>
                <a:pathLst>
                  <a:path w="1529" h="24746" extrusionOk="0">
                    <a:moveTo>
                      <a:pt x="0" y="1"/>
                    </a:moveTo>
                    <a:lnTo>
                      <a:pt x="0" y="24745"/>
                    </a:lnTo>
                    <a:lnTo>
                      <a:pt x="1528" y="24745"/>
                    </a:lnTo>
                    <a:lnTo>
                      <a:pt x="152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15"/>
              <p:cNvSpPr/>
              <p:nvPr/>
            </p:nvSpPr>
            <p:spPr>
              <a:xfrm>
                <a:off x="6705977" y="2200291"/>
                <a:ext cx="325477" cy="467199"/>
              </a:xfrm>
              <a:custGeom>
                <a:avLst/>
                <a:gdLst/>
                <a:ahLst/>
                <a:cxnLst/>
                <a:rect l="l" t="t" r="r" b="b"/>
                <a:pathLst>
                  <a:path w="14255" h="20462" extrusionOk="0">
                    <a:moveTo>
                      <a:pt x="0" y="1"/>
                    </a:moveTo>
                    <a:lnTo>
                      <a:pt x="0" y="20461"/>
                    </a:lnTo>
                    <a:lnTo>
                      <a:pt x="14255" y="20461"/>
                    </a:lnTo>
                    <a:lnTo>
                      <a:pt x="1425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15"/>
              <p:cNvSpPr/>
              <p:nvPr/>
            </p:nvSpPr>
            <p:spPr>
              <a:xfrm>
                <a:off x="6744814" y="2239859"/>
                <a:ext cx="248166" cy="388061"/>
              </a:xfrm>
              <a:custGeom>
                <a:avLst/>
                <a:gdLst/>
                <a:ahLst/>
                <a:cxnLst/>
                <a:rect l="l" t="t" r="r" b="b"/>
                <a:pathLst>
                  <a:path w="10869" h="16996" extrusionOk="0">
                    <a:moveTo>
                      <a:pt x="0" y="1"/>
                    </a:moveTo>
                    <a:lnTo>
                      <a:pt x="0" y="16996"/>
                    </a:lnTo>
                    <a:lnTo>
                      <a:pt x="10869" y="16996"/>
                    </a:lnTo>
                    <a:lnTo>
                      <a:pt x="10869" y="1"/>
                    </a:lnTo>
                    <a:close/>
                  </a:path>
                </a:pathLst>
              </a:custGeom>
              <a:solidFill>
                <a:srgbClr val="68FF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58;p15"/>
              <p:cNvSpPr/>
              <p:nvPr/>
            </p:nvSpPr>
            <p:spPr>
              <a:xfrm>
                <a:off x="6744814" y="2411760"/>
                <a:ext cx="248166" cy="44615"/>
              </a:xfrm>
              <a:custGeom>
                <a:avLst/>
                <a:gdLst/>
                <a:ahLst/>
                <a:cxnLst/>
                <a:rect l="l" t="t" r="r" b="b"/>
                <a:pathLst>
                  <a:path w="10869" h="1954" extrusionOk="0">
                    <a:moveTo>
                      <a:pt x="0" y="0"/>
                    </a:moveTo>
                    <a:lnTo>
                      <a:pt x="0" y="1954"/>
                    </a:lnTo>
                    <a:lnTo>
                      <a:pt x="10869" y="1954"/>
                    </a:lnTo>
                    <a:lnTo>
                      <a:pt x="1086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15"/>
              <p:cNvSpPr/>
              <p:nvPr/>
            </p:nvSpPr>
            <p:spPr>
              <a:xfrm>
                <a:off x="7166290" y="2200291"/>
                <a:ext cx="325477" cy="467199"/>
              </a:xfrm>
              <a:custGeom>
                <a:avLst/>
                <a:gdLst/>
                <a:ahLst/>
                <a:cxnLst/>
                <a:rect l="l" t="t" r="r" b="b"/>
                <a:pathLst>
                  <a:path w="14255" h="20462" extrusionOk="0">
                    <a:moveTo>
                      <a:pt x="0" y="1"/>
                    </a:moveTo>
                    <a:lnTo>
                      <a:pt x="0" y="20461"/>
                    </a:lnTo>
                    <a:lnTo>
                      <a:pt x="14255" y="20461"/>
                    </a:lnTo>
                    <a:lnTo>
                      <a:pt x="1425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15"/>
              <p:cNvSpPr/>
              <p:nvPr/>
            </p:nvSpPr>
            <p:spPr>
              <a:xfrm>
                <a:off x="7204762" y="2239859"/>
                <a:ext cx="248532" cy="388061"/>
              </a:xfrm>
              <a:custGeom>
                <a:avLst/>
                <a:gdLst/>
                <a:ahLst/>
                <a:cxnLst/>
                <a:rect l="l" t="t" r="r" b="b"/>
                <a:pathLst>
                  <a:path w="10885" h="16996" extrusionOk="0">
                    <a:moveTo>
                      <a:pt x="1" y="1"/>
                    </a:moveTo>
                    <a:lnTo>
                      <a:pt x="1" y="16996"/>
                    </a:lnTo>
                    <a:lnTo>
                      <a:pt x="10885" y="16996"/>
                    </a:lnTo>
                    <a:lnTo>
                      <a:pt x="10885" y="1"/>
                    </a:lnTo>
                    <a:close/>
                  </a:path>
                </a:pathLst>
              </a:custGeom>
              <a:solidFill>
                <a:srgbClr val="68FF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15"/>
              <p:cNvSpPr/>
              <p:nvPr/>
            </p:nvSpPr>
            <p:spPr>
              <a:xfrm>
                <a:off x="7204762" y="2411760"/>
                <a:ext cx="248532" cy="44615"/>
              </a:xfrm>
              <a:custGeom>
                <a:avLst/>
                <a:gdLst/>
                <a:ahLst/>
                <a:cxnLst/>
                <a:rect l="l" t="t" r="r" b="b"/>
                <a:pathLst>
                  <a:path w="10885" h="1954" extrusionOk="0">
                    <a:moveTo>
                      <a:pt x="1" y="0"/>
                    </a:moveTo>
                    <a:lnTo>
                      <a:pt x="1" y="1954"/>
                    </a:lnTo>
                    <a:lnTo>
                      <a:pt x="10885" y="1954"/>
                    </a:lnTo>
                    <a:lnTo>
                      <a:pt x="1088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15"/>
              <p:cNvSpPr/>
              <p:nvPr/>
            </p:nvSpPr>
            <p:spPr>
              <a:xfrm>
                <a:off x="7626603" y="2200291"/>
                <a:ext cx="325500" cy="467199"/>
              </a:xfrm>
              <a:custGeom>
                <a:avLst/>
                <a:gdLst/>
                <a:ahLst/>
                <a:cxnLst/>
                <a:rect l="l" t="t" r="r" b="b"/>
                <a:pathLst>
                  <a:path w="14256" h="20462" extrusionOk="0">
                    <a:moveTo>
                      <a:pt x="1" y="1"/>
                    </a:moveTo>
                    <a:lnTo>
                      <a:pt x="1" y="20461"/>
                    </a:lnTo>
                    <a:lnTo>
                      <a:pt x="14255" y="20461"/>
                    </a:lnTo>
                    <a:lnTo>
                      <a:pt x="1425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15"/>
              <p:cNvSpPr/>
              <p:nvPr/>
            </p:nvSpPr>
            <p:spPr>
              <a:xfrm>
                <a:off x="7665075" y="2239859"/>
                <a:ext cx="248189" cy="388061"/>
              </a:xfrm>
              <a:custGeom>
                <a:avLst/>
                <a:gdLst/>
                <a:ahLst/>
                <a:cxnLst/>
                <a:rect l="l" t="t" r="r" b="b"/>
                <a:pathLst>
                  <a:path w="10870" h="16996" extrusionOk="0">
                    <a:moveTo>
                      <a:pt x="1" y="1"/>
                    </a:moveTo>
                    <a:lnTo>
                      <a:pt x="1" y="16996"/>
                    </a:lnTo>
                    <a:lnTo>
                      <a:pt x="10869" y="16996"/>
                    </a:lnTo>
                    <a:lnTo>
                      <a:pt x="10869" y="1"/>
                    </a:lnTo>
                    <a:close/>
                  </a:path>
                </a:pathLst>
              </a:custGeom>
              <a:solidFill>
                <a:srgbClr val="68FF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64;p15"/>
              <p:cNvSpPr/>
              <p:nvPr/>
            </p:nvSpPr>
            <p:spPr>
              <a:xfrm>
                <a:off x="7665075" y="2411760"/>
                <a:ext cx="248189" cy="44615"/>
              </a:xfrm>
              <a:custGeom>
                <a:avLst/>
                <a:gdLst/>
                <a:ahLst/>
                <a:cxnLst/>
                <a:rect l="l" t="t" r="r" b="b"/>
                <a:pathLst>
                  <a:path w="10870" h="1954" extrusionOk="0">
                    <a:moveTo>
                      <a:pt x="1" y="0"/>
                    </a:moveTo>
                    <a:lnTo>
                      <a:pt x="1" y="1954"/>
                    </a:lnTo>
                    <a:lnTo>
                      <a:pt x="10869" y="1954"/>
                    </a:lnTo>
                    <a:lnTo>
                      <a:pt x="1086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5;p15"/>
              <p:cNvSpPr/>
              <p:nvPr/>
            </p:nvSpPr>
            <p:spPr>
              <a:xfrm>
                <a:off x="8086551" y="2200291"/>
                <a:ext cx="325500" cy="467199"/>
              </a:xfrm>
              <a:custGeom>
                <a:avLst/>
                <a:gdLst/>
                <a:ahLst/>
                <a:cxnLst/>
                <a:rect l="l" t="t" r="r" b="b"/>
                <a:pathLst>
                  <a:path w="14256" h="20462" extrusionOk="0">
                    <a:moveTo>
                      <a:pt x="1" y="1"/>
                    </a:moveTo>
                    <a:lnTo>
                      <a:pt x="1" y="20461"/>
                    </a:lnTo>
                    <a:lnTo>
                      <a:pt x="14256" y="20461"/>
                    </a:lnTo>
                    <a:lnTo>
                      <a:pt x="1425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15"/>
              <p:cNvSpPr/>
              <p:nvPr/>
            </p:nvSpPr>
            <p:spPr>
              <a:xfrm>
                <a:off x="8125045" y="2239859"/>
                <a:ext cx="248532" cy="388061"/>
              </a:xfrm>
              <a:custGeom>
                <a:avLst/>
                <a:gdLst/>
                <a:ahLst/>
                <a:cxnLst/>
                <a:rect l="l" t="t" r="r" b="b"/>
                <a:pathLst>
                  <a:path w="10885" h="16996" extrusionOk="0">
                    <a:moveTo>
                      <a:pt x="0" y="1"/>
                    </a:moveTo>
                    <a:lnTo>
                      <a:pt x="0" y="16996"/>
                    </a:lnTo>
                    <a:lnTo>
                      <a:pt x="10884" y="16996"/>
                    </a:lnTo>
                    <a:lnTo>
                      <a:pt x="10884" y="1"/>
                    </a:lnTo>
                    <a:close/>
                  </a:path>
                </a:pathLst>
              </a:custGeom>
              <a:solidFill>
                <a:srgbClr val="68FF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7;p15"/>
              <p:cNvSpPr/>
              <p:nvPr/>
            </p:nvSpPr>
            <p:spPr>
              <a:xfrm>
                <a:off x="8125045" y="2411760"/>
                <a:ext cx="248532" cy="44615"/>
              </a:xfrm>
              <a:custGeom>
                <a:avLst/>
                <a:gdLst/>
                <a:ahLst/>
                <a:cxnLst/>
                <a:rect l="l" t="t" r="r" b="b"/>
                <a:pathLst>
                  <a:path w="10885" h="1954" extrusionOk="0">
                    <a:moveTo>
                      <a:pt x="0" y="0"/>
                    </a:moveTo>
                    <a:lnTo>
                      <a:pt x="0" y="1954"/>
                    </a:lnTo>
                    <a:lnTo>
                      <a:pt x="10884" y="1954"/>
                    </a:lnTo>
                    <a:lnTo>
                      <a:pt x="1088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15"/>
              <p:cNvSpPr/>
              <p:nvPr/>
            </p:nvSpPr>
            <p:spPr>
              <a:xfrm>
                <a:off x="6705977" y="2820999"/>
                <a:ext cx="325477" cy="467199"/>
              </a:xfrm>
              <a:custGeom>
                <a:avLst/>
                <a:gdLst/>
                <a:ahLst/>
                <a:cxnLst/>
                <a:rect l="l" t="t" r="r" b="b"/>
                <a:pathLst>
                  <a:path w="14255" h="20462" extrusionOk="0">
                    <a:moveTo>
                      <a:pt x="0" y="1"/>
                    </a:moveTo>
                    <a:lnTo>
                      <a:pt x="0" y="20461"/>
                    </a:lnTo>
                    <a:lnTo>
                      <a:pt x="14255" y="20461"/>
                    </a:lnTo>
                    <a:lnTo>
                      <a:pt x="1425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15"/>
              <p:cNvSpPr/>
              <p:nvPr/>
            </p:nvSpPr>
            <p:spPr>
              <a:xfrm>
                <a:off x="6744814" y="2860567"/>
                <a:ext cx="248166" cy="388061"/>
              </a:xfrm>
              <a:custGeom>
                <a:avLst/>
                <a:gdLst/>
                <a:ahLst/>
                <a:cxnLst/>
                <a:rect l="l" t="t" r="r" b="b"/>
                <a:pathLst>
                  <a:path w="10869" h="16996" extrusionOk="0">
                    <a:moveTo>
                      <a:pt x="0" y="1"/>
                    </a:moveTo>
                    <a:lnTo>
                      <a:pt x="0" y="16996"/>
                    </a:lnTo>
                    <a:lnTo>
                      <a:pt x="10869" y="16996"/>
                    </a:lnTo>
                    <a:lnTo>
                      <a:pt x="10869" y="1"/>
                    </a:lnTo>
                    <a:close/>
                  </a:path>
                </a:pathLst>
              </a:custGeom>
              <a:solidFill>
                <a:srgbClr val="68FF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15"/>
              <p:cNvSpPr/>
              <p:nvPr/>
            </p:nvSpPr>
            <p:spPr>
              <a:xfrm>
                <a:off x="6744814" y="3032468"/>
                <a:ext cx="248166" cy="44615"/>
              </a:xfrm>
              <a:custGeom>
                <a:avLst/>
                <a:gdLst/>
                <a:ahLst/>
                <a:cxnLst/>
                <a:rect l="l" t="t" r="r" b="b"/>
                <a:pathLst>
                  <a:path w="10869" h="1954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10869" y="1954"/>
                    </a:lnTo>
                    <a:lnTo>
                      <a:pt x="1086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15"/>
              <p:cNvSpPr/>
              <p:nvPr/>
            </p:nvSpPr>
            <p:spPr>
              <a:xfrm>
                <a:off x="7166290" y="2820999"/>
                <a:ext cx="325477" cy="467199"/>
              </a:xfrm>
              <a:custGeom>
                <a:avLst/>
                <a:gdLst/>
                <a:ahLst/>
                <a:cxnLst/>
                <a:rect l="l" t="t" r="r" b="b"/>
                <a:pathLst>
                  <a:path w="14255" h="20462" extrusionOk="0">
                    <a:moveTo>
                      <a:pt x="0" y="1"/>
                    </a:moveTo>
                    <a:lnTo>
                      <a:pt x="0" y="20461"/>
                    </a:lnTo>
                    <a:lnTo>
                      <a:pt x="14255" y="20461"/>
                    </a:lnTo>
                    <a:lnTo>
                      <a:pt x="1425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15"/>
              <p:cNvSpPr/>
              <p:nvPr/>
            </p:nvSpPr>
            <p:spPr>
              <a:xfrm>
                <a:off x="7204762" y="2860567"/>
                <a:ext cx="248532" cy="388061"/>
              </a:xfrm>
              <a:custGeom>
                <a:avLst/>
                <a:gdLst/>
                <a:ahLst/>
                <a:cxnLst/>
                <a:rect l="l" t="t" r="r" b="b"/>
                <a:pathLst>
                  <a:path w="10885" h="16996" extrusionOk="0">
                    <a:moveTo>
                      <a:pt x="1" y="1"/>
                    </a:moveTo>
                    <a:lnTo>
                      <a:pt x="1" y="16996"/>
                    </a:lnTo>
                    <a:lnTo>
                      <a:pt x="10885" y="16996"/>
                    </a:lnTo>
                    <a:lnTo>
                      <a:pt x="10885" y="1"/>
                    </a:lnTo>
                    <a:close/>
                  </a:path>
                </a:pathLst>
              </a:custGeom>
              <a:solidFill>
                <a:srgbClr val="68FF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15"/>
              <p:cNvSpPr/>
              <p:nvPr/>
            </p:nvSpPr>
            <p:spPr>
              <a:xfrm>
                <a:off x="7204762" y="3032468"/>
                <a:ext cx="248532" cy="44615"/>
              </a:xfrm>
              <a:custGeom>
                <a:avLst/>
                <a:gdLst/>
                <a:ahLst/>
                <a:cxnLst/>
                <a:rect l="l" t="t" r="r" b="b"/>
                <a:pathLst>
                  <a:path w="10885" h="1954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10885" y="1954"/>
                    </a:lnTo>
                    <a:lnTo>
                      <a:pt x="1088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15"/>
              <p:cNvSpPr/>
              <p:nvPr/>
            </p:nvSpPr>
            <p:spPr>
              <a:xfrm>
                <a:off x="7626603" y="2820999"/>
                <a:ext cx="325500" cy="467199"/>
              </a:xfrm>
              <a:custGeom>
                <a:avLst/>
                <a:gdLst/>
                <a:ahLst/>
                <a:cxnLst/>
                <a:rect l="l" t="t" r="r" b="b"/>
                <a:pathLst>
                  <a:path w="14256" h="20462" extrusionOk="0">
                    <a:moveTo>
                      <a:pt x="1" y="1"/>
                    </a:moveTo>
                    <a:lnTo>
                      <a:pt x="1" y="20461"/>
                    </a:lnTo>
                    <a:lnTo>
                      <a:pt x="14255" y="20461"/>
                    </a:lnTo>
                    <a:lnTo>
                      <a:pt x="1425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15"/>
              <p:cNvSpPr/>
              <p:nvPr/>
            </p:nvSpPr>
            <p:spPr>
              <a:xfrm>
                <a:off x="7665075" y="2860567"/>
                <a:ext cx="248189" cy="388061"/>
              </a:xfrm>
              <a:custGeom>
                <a:avLst/>
                <a:gdLst/>
                <a:ahLst/>
                <a:cxnLst/>
                <a:rect l="l" t="t" r="r" b="b"/>
                <a:pathLst>
                  <a:path w="10870" h="16996" extrusionOk="0">
                    <a:moveTo>
                      <a:pt x="1" y="1"/>
                    </a:moveTo>
                    <a:lnTo>
                      <a:pt x="1" y="16996"/>
                    </a:lnTo>
                    <a:lnTo>
                      <a:pt x="10869" y="16996"/>
                    </a:lnTo>
                    <a:lnTo>
                      <a:pt x="10869" y="1"/>
                    </a:lnTo>
                    <a:close/>
                  </a:path>
                </a:pathLst>
              </a:custGeom>
              <a:solidFill>
                <a:srgbClr val="68FF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15"/>
              <p:cNvSpPr/>
              <p:nvPr/>
            </p:nvSpPr>
            <p:spPr>
              <a:xfrm>
                <a:off x="7665075" y="3032468"/>
                <a:ext cx="248189" cy="44615"/>
              </a:xfrm>
              <a:custGeom>
                <a:avLst/>
                <a:gdLst/>
                <a:ahLst/>
                <a:cxnLst/>
                <a:rect l="l" t="t" r="r" b="b"/>
                <a:pathLst>
                  <a:path w="10870" h="1954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10869" y="1954"/>
                    </a:lnTo>
                    <a:lnTo>
                      <a:pt x="1086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15"/>
              <p:cNvSpPr/>
              <p:nvPr/>
            </p:nvSpPr>
            <p:spPr>
              <a:xfrm>
                <a:off x="8086551" y="2820999"/>
                <a:ext cx="325500" cy="467199"/>
              </a:xfrm>
              <a:custGeom>
                <a:avLst/>
                <a:gdLst/>
                <a:ahLst/>
                <a:cxnLst/>
                <a:rect l="l" t="t" r="r" b="b"/>
                <a:pathLst>
                  <a:path w="14256" h="20462" extrusionOk="0">
                    <a:moveTo>
                      <a:pt x="1" y="1"/>
                    </a:moveTo>
                    <a:lnTo>
                      <a:pt x="1" y="20461"/>
                    </a:lnTo>
                    <a:lnTo>
                      <a:pt x="14256" y="20461"/>
                    </a:lnTo>
                    <a:lnTo>
                      <a:pt x="1425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15"/>
              <p:cNvSpPr/>
              <p:nvPr/>
            </p:nvSpPr>
            <p:spPr>
              <a:xfrm>
                <a:off x="8125045" y="2860567"/>
                <a:ext cx="248532" cy="388061"/>
              </a:xfrm>
              <a:custGeom>
                <a:avLst/>
                <a:gdLst/>
                <a:ahLst/>
                <a:cxnLst/>
                <a:rect l="l" t="t" r="r" b="b"/>
                <a:pathLst>
                  <a:path w="10885" h="16996" extrusionOk="0">
                    <a:moveTo>
                      <a:pt x="0" y="1"/>
                    </a:moveTo>
                    <a:lnTo>
                      <a:pt x="0" y="16996"/>
                    </a:lnTo>
                    <a:lnTo>
                      <a:pt x="10884" y="16996"/>
                    </a:lnTo>
                    <a:lnTo>
                      <a:pt x="10884" y="1"/>
                    </a:lnTo>
                    <a:close/>
                  </a:path>
                </a:pathLst>
              </a:custGeom>
              <a:solidFill>
                <a:srgbClr val="68FF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15"/>
              <p:cNvSpPr/>
              <p:nvPr/>
            </p:nvSpPr>
            <p:spPr>
              <a:xfrm>
                <a:off x="8125045" y="3032468"/>
                <a:ext cx="248532" cy="44615"/>
              </a:xfrm>
              <a:custGeom>
                <a:avLst/>
                <a:gdLst/>
                <a:ahLst/>
                <a:cxnLst/>
                <a:rect l="l" t="t" r="r" b="b"/>
                <a:pathLst>
                  <a:path w="10885" h="1954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10884" y="1954"/>
                    </a:lnTo>
                    <a:lnTo>
                      <a:pt x="1088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15"/>
              <p:cNvSpPr/>
              <p:nvPr/>
            </p:nvSpPr>
            <p:spPr>
              <a:xfrm>
                <a:off x="6705977" y="3441730"/>
                <a:ext cx="325477" cy="467176"/>
              </a:xfrm>
              <a:custGeom>
                <a:avLst/>
                <a:gdLst/>
                <a:ahLst/>
                <a:cxnLst/>
                <a:rect l="l" t="t" r="r" b="b"/>
                <a:pathLst>
                  <a:path w="14255" h="20461" extrusionOk="0">
                    <a:moveTo>
                      <a:pt x="0" y="0"/>
                    </a:moveTo>
                    <a:lnTo>
                      <a:pt x="0" y="20460"/>
                    </a:lnTo>
                    <a:lnTo>
                      <a:pt x="14255" y="20460"/>
                    </a:lnTo>
                    <a:lnTo>
                      <a:pt x="1425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15"/>
              <p:cNvSpPr/>
              <p:nvPr/>
            </p:nvSpPr>
            <p:spPr>
              <a:xfrm>
                <a:off x="6744814" y="3481275"/>
                <a:ext cx="248166" cy="388061"/>
              </a:xfrm>
              <a:custGeom>
                <a:avLst/>
                <a:gdLst/>
                <a:ahLst/>
                <a:cxnLst/>
                <a:rect l="l" t="t" r="r" b="b"/>
                <a:pathLst>
                  <a:path w="10869" h="16996" extrusionOk="0">
                    <a:moveTo>
                      <a:pt x="0" y="1"/>
                    </a:moveTo>
                    <a:lnTo>
                      <a:pt x="0" y="16996"/>
                    </a:lnTo>
                    <a:lnTo>
                      <a:pt x="10869" y="16996"/>
                    </a:lnTo>
                    <a:lnTo>
                      <a:pt x="10869" y="1"/>
                    </a:lnTo>
                    <a:close/>
                  </a:path>
                </a:pathLst>
              </a:custGeom>
              <a:solidFill>
                <a:srgbClr val="68FF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15"/>
              <p:cNvSpPr/>
              <p:nvPr/>
            </p:nvSpPr>
            <p:spPr>
              <a:xfrm>
                <a:off x="6744814" y="3652811"/>
                <a:ext cx="248166" cy="44615"/>
              </a:xfrm>
              <a:custGeom>
                <a:avLst/>
                <a:gdLst/>
                <a:ahLst/>
                <a:cxnLst/>
                <a:rect l="l" t="t" r="r" b="b"/>
                <a:pathLst>
                  <a:path w="10869" h="1954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10869" y="1954"/>
                    </a:lnTo>
                    <a:lnTo>
                      <a:pt x="1086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15"/>
              <p:cNvSpPr/>
              <p:nvPr/>
            </p:nvSpPr>
            <p:spPr>
              <a:xfrm>
                <a:off x="7166290" y="3441730"/>
                <a:ext cx="325477" cy="467176"/>
              </a:xfrm>
              <a:custGeom>
                <a:avLst/>
                <a:gdLst/>
                <a:ahLst/>
                <a:cxnLst/>
                <a:rect l="l" t="t" r="r" b="b"/>
                <a:pathLst>
                  <a:path w="14255" h="20461" extrusionOk="0">
                    <a:moveTo>
                      <a:pt x="0" y="0"/>
                    </a:moveTo>
                    <a:lnTo>
                      <a:pt x="0" y="20460"/>
                    </a:lnTo>
                    <a:lnTo>
                      <a:pt x="14255" y="20460"/>
                    </a:lnTo>
                    <a:lnTo>
                      <a:pt x="1425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84;p15"/>
              <p:cNvSpPr/>
              <p:nvPr/>
            </p:nvSpPr>
            <p:spPr>
              <a:xfrm>
                <a:off x="7204762" y="3481275"/>
                <a:ext cx="248532" cy="388061"/>
              </a:xfrm>
              <a:custGeom>
                <a:avLst/>
                <a:gdLst/>
                <a:ahLst/>
                <a:cxnLst/>
                <a:rect l="l" t="t" r="r" b="b"/>
                <a:pathLst>
                  <a:path w="10885" h="16996" extrusionOk="0">
                    <a:moveTo>
                      <a:pt x="1" y="1"/>
                    </a:moveTo>
                    <a:lnTo>
                      <a:pt x="1" y="16996"/>
                    </a:lnTo>
                    <a:lnTo>
                      <a:pt x="10885" y="16996"/>
                    </a:lnTo>
                    <a:lnTo>
                      <a:pt x="10885" y="1"/>
                    </a:lnTo>
                    <a:close/>
                  </a:path>
                </a:pathLst>
              </a:custGeom>
              <a:solidFill>
                <a:srgbClr val="68FF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85;p15"/>
              <p:cNvSpPr/>
              <p:nvPr/>
            </p:nvSpPr>
            <p:spPr>
              <a:xfrm>
                <a:off x="7204762" y="3652811"/>
                <a:ext cx="248532" cy="44615"/>
              </a:xfrm>
              <a:custGeom>
                <a:avLst/>
                <a:gdLst/>
                <a:ahLst/>
                <a:cxnLst/>
                <a:rect l="l" t="t" r="r" b="b"/>
                <a:pathLst>
                  <a:path w="10885" h="1954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10885" y="1954"/>
                    </a:lnTo>
                    <a:lnTo>
                      <a:pt x="1088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15"/>
              <p:cNvSpPr/>
              <p:nvPr/>
            </p:nvSpPr>
            <p:spPr>
              <a:xfrm>
                <a:off x="7626603" y="3441730"/>
                <a:ext cx="325500" cy="467176"/>
              </a:xfrm>
              <a:custGeom>
                <a:avLst/>
                <a:gdLst/>
                <a:ahLst/>
                <a:cxnLst/>
                <a:rect l="l" t="t" r="r" b="b"/>
                <a:pathLst>
                  <a:path w="14256" h="20461" extrusionOk="0">
                    <a:moveTo>
                      <a:pt x="1" y="0"/>
                    </a:moveTo>
                    <a:lnTo>
                      <a:pt x="1" y="20460"/>
                    </a:lnTo>
                    <a:lnTo>
                      <a:pt x="14255" y="20460"/>
                    </a:lnTo>
                    <a:lnTo>
                      <a:pt x="1425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15"/>
              <p:cNvSpPr/>
              <p:nvPr/>
            </p:nvSpPr>
            <p:spPr>
              <a:xfrm>
                <a:off x="7665075" y="3481275"/>
                <a:ext cx="248189" cy="388061"/>
              </a:xfrm>
              <a:custGeom>
                <a:avLst/>
                <a:gdLst/>
                <a:ahLst/>
                <a:cxnLst/>
                <a:rect l="l" t="t" r="r" b="b"/>
                <a:pathLst>
                  <a:path w="10870" h="16996" extrusionOk="0">
                    <a:moveTo>
                      <a:pt x="1" y="1"/>
                    </a:moveTo>
                    <a:lnTo>
                      <a:pt x="1" y="16996"/>
                    </a:lnTo>
                    <a:lnTo>
                      <a:pt x="10869" y="16996"/>
                    </a:lnTo>
                    <a:lnTo>
                      <a:pt x="10869" y="1"/>
                    </a:lnTo>
                    <a:close/>
                  </a:path>
                </a:pathLst>
              </a:custGeom>
              <a:solidFill>
                <a:srgbClr val="68FF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15"/>
              <p:cNvSpPr/>
              <p:nvPr/>
            </p:nvSpPr>
            <p:spPr>
              <a:xfrm>
                <a:off x="7665075" y="3652811"/>
                <a:ext cx="248189" cy="44615"/>
              </a:xfrm>
              <a:custGeom>
                <a:avLst/>
                <a:gdLst/>
                <a:ahLst/>
                <a:cxnLst/>
                <a:rect l="l" t="t" r="r" b="b"/>
                <a:pathLst>
                  <a:path w="10870" h="1954" extrusionOk="0">
                    <a:moveTo>
                      <a:pt x="1" y="1"/>
                    </a:moveTo>
                    <a:lnTo>
                      <a:pt x="1" y="1954"/>
                    </a:lnTo>
                    <a:lnTo>
                      <a:pt x="10869" y="1954"/>
                    </a:lnTo>
                    <a:lnTo>
                      <a:pt x="1086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15"/>
              <p:cNvSpPr/>
              <p:nvPr/>
            </p:nvSpPr>
            <p:spPr>
              <a:xfrm>
                <a:off x="8086551" y="3441730"/>
                <a:ext cx="325500" cy="467176"/>
              </a:xfrm>
              <a:custGeom>
                <a:avLst/>
                <a:gdLst/>
                <a:ahLst/>
                <a:cxnLst/>
                <a:rect l="l" t="t" r="r" b="b"/>
                <a:pathLst>
                  <a:path w="14256" h="20461" extrusionOk="0">
                    <a:moveTo>
                      <a:pt x="1" y="0"/>
                    </a:moveTo>
                    <a:lnTo>
                      <a:pt x="1" y="20460"/>
                    </a:lnTo>
                    <a:lnTo>
                      <a:pt x="14256" y="20460"/>
                    </a:lnTo>
                    <a:lnTo>
                      <a:pt x="1425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15"/>
              <p:cNvSpPr/>
              <p:nvPr/>
            </p:nvSpPr>
            <p:spPr>
              <a:xfrm>
                <a:off x="8125045" y="3481275"/>
                <a:ext cx="248532" cy="388061"/>
              </a:xfrm>
              <a:custGeom>
                <a:avLst/>
                <a:gdLst/>
                <a:ahLst/>
                <a:cxnLst/>
                <a:rect l="l" t="t" r="r" b="b"/>
                <a:pathLst>
                  <a:path w="10885" h="16996" extrusionOk="0">
                    <a:moveTo>
                      <a:pt x="0" y="1"/>
                    </a:moveTo>
                    <a:lnTo>
                      <a:pt x="0" y="16996"/>
                    </a:lnTo>
                    <a:lnTo>
                      <a:pt x="10884" y="16996"/>
                    </a:lnTo>
                    <a:lnTo>
                      <a:pt x="10884" y="1"/>
                    </a:lnTo>
                    <a:close/>
                  </a:path>
                </a:pathLst>
              </a:custGeom>
              <a:solidFill>
                <a:srgbClr val="68FF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15"/>
              <p:cNvSpPr/>
              <p:nvPr/>
            </p:nvSpPr>
            <p:spPr>
              <a:xfrm>
                <a:off x="8125045" y="3652811"/>
                <a:ext cx="248532" cy="44615"/>
              </a:xfrm>
              <a:custGeom>
                <a:avLst/>
                <a:gdLst/>
                <a:ahLst/>
                <a:cxnLst/>
                <a:rect l="l" t="t" r="r" b="b"/>
                <a:pathLst>
                  <a:path w="10885" h="1954" extrusionOk="0">
                    <a:moveTo>
                      <a:pt x="0" y="1"/>
                    </a:moveTo>
                    <a:lnTo>
                      <a:pt x="0" y="1954"/>
                    </a:lnTo>
                    <a:lnTo>
                      <a:pt x="10884" y="1954"/>
                    </a:lnTo>
                    <a:lnTo>
                      <a:pt x="1088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15"/>
              <p:cNvSpPr/>
              <p:nvPr/>
            </p:nvSpPr>
            <p:spPr>
              <a:xfrm>
                <a:off x="5432553" y="2820999"/>
                <a:ext cx="1114158" cy="1911126"/>
              </a:xfrm>
              <a:custGeom>
                <a:avLst/>
                <a:gdLst/>
                <a:ahLst/>
                <a:cxnLst/>
                <a:rect l="l" t="t" r="r" b="b"/>
                <a:pathLst>
                  <a:path w="48797" h="83702" extrusionOk="0">
                    <a:moveTo>
                      <a:pt x="0" y="1"/>
                    </a:moveTo>
                    <a:lnTo>
                      <a:pt x="0" y="83701"/>
                    </a:lnTo>
                    <a:lnTo>
                      <a:pt x="48797" y="83701"/>
                    </a:lnTo>
                    <a:lnTo>
                      <a:pt x="4879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15"/>
              <p:cNvSpPr/>
              <p:nvPr/>
            </p:nvSpPr>
            <p:spPr>
              <a:xfrm>
                <a:off x="5583586" y="3009454"/>
                <a:ext cx="812084" cy="292051"/>
              </a:xfrm>
              <a:custGeom>
                <a:avLst/>
                <a:gdLst/>
                <a:ahLst/>
                <a:cxnLst/>
                <a:rect l="l" t="t" r="r" b="b"/>
                <a:pathLst>
                  <a:path w="35567" h="12791" extrusionOk="0">
                    <a:moveTo>
                      <a:pt x="1" y="0"/>
                    </a:moveTo>
                    <a:lnTo>
                      <a:pt x="1" y="12790"/>
                    </a:lnTo>
                    <a:lnTo>
                      <a:pt x="35566" y="12790"/>
                    </a:lnTo>
                    <a:lnTo>
                      <a:pt x="3556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15"/>
              <p:cNvSpPr/>
              <p:nvPr/>
            </p:nvSpPr>
            <p:spPr>
              <a:xfrm>
                <a:off x="5619204" y="3046487"/>
                <a:ext cx="740846" cy="215082"/>
              </a:xfrm>
              <a:custGeom>
                <a:avLst/>
                <a:gdLst/>
                <a:ahLst/>
                <a:cxnLst/>
                <a:rect l="l" t="t" r="r" b="b"/>
                <a:pathLst>
                  <a:path w="32447" h="9420" extrusionOk="0">
                    <a:moveTo>
                      <a:pt x="0" y="1"/>
                    </a:moveTo>
                    <a:lnTo>
                      <a:pt x="0" y="9420"/>
                    </a:lnTo>
                    <a:lnTo>
                      <a:pt x="32447" y="9420"/>
                    </a:lnTo>
                    <a:lnTo>
                      <a:pt x="32447" y="1"/>
                    </a:lnTo>
                    <a:close/>
                  </a:path>
                </a:pathLst>
              </a:custGeom>
              <a:solidFill>
                <a:srgbClr val="68FF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15"/>
              <p:cNvSpPr/>
              <p:nvPr/>
            </p:nvSpPr>
            <p:spPr>
              <a:xfrm>
                <a:off x="5583586" y="3441730"/>
                <a:ext cx="812084" cy="292028"/>
              </a:xfrm>
              <a:custGeom>
                <a:avLst/>
                <a:gdLst/>
                <a:ahLst/>
                <a:cxnLst/>
                <a:rect l="l" t="t" r="r" b="b"/>
                <a:pathLst>
                  <a:path w="35567" h="12790" extrusionOk="0">
                    <a:moveTo>
                      <a:pt x="1" y="0"/>
                    </a:moveTo>
                    <a:lnTo>
                      <a:pt x="1" y="12790"/>
                    </a:lnTo>
                    <a:lnTo>
                      <a:pt x="35566" y="12790"/>
                    </a:lnTo>
                    <a:lnTo>
                      <a:pt x="3556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15"/>
              <p:cNvSpPr/>
              <p:nvPr/>
            </p:nvSpPr>
            <p:spPr>
              <a:xfrm>
                <a:off x="5619204" y="3478763"/>
                <a:ext cx="740846" cy="215082"/>
              </a:xfrm>
              <a:custGeom>
                <a:avLst/>
                <a:gdLst/>
                <a:ahLst/>
                <a:cxnLst/>
                <a:rect l="l" t="t" r="r" b="b"/>
                <a:pathLst>
                  <a:path w="32447" h="9420" extrusionOk="0">
                    <a:moveTo>
                      <a:pt x="0" y="0"/>
                    </a:moveTo>
                    <a:lnTo>
                      <a:pt x="0" y="9419"/>
                    </a:lnTo>
                    <a:lnTo>
                      <a:pt x="32447" y="9419"/>
                    </a:lnTo>
                    <a:lnTo>
                      <a:pt x="32447" y="0"/>
                    </a:lnTo>
                    <a:close/>
                  </a:path>
                </a:pathLst>
              </a:custGeom>
              <a:solidFill>
                <a:srgbClr val="68FF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15"/>
              <p:cNvSpPr/>
              <p:nvPr/>
            </p:nvSpPr>
            <p:spPr>
              <a:xfrm>
                <a:off x="5583586" y="3873984"/>
                <a:ext cx="812084" cy="858114"/>
              </a:xfrm>
              <a:custGeom>
                <a:avLst/>
                <a:gdLst/>
                <a:ahLst/>
                <a:cxnLst/>
                <a:rect l="l" t="t" r="r" b="b"/>
                <a:pathLst>
                  <a:path w="35567" h="37583" extrusionOk="0">
                    <a:moveTo>
                      <a:pt x="1" y="1"/>
                    </a:moveTo>
                    <a:lnTo>
                      <a:pt x="1" y="37582"/>
                    </a:lnTo>
                    <a:lnTo>
                      <a:pt x="35566" y="37582"/>
                    </a:lnTo>
                    <a:lnTo>
                      <a:pt x="3556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98;p15"/>
              <p:cNvSpPr/>
              <p:nvPr/>
            </p:nvSpPr>
            <p:spPr>
              <a:xfrm>
                <a:off x="5619204" y="3911382"/>
                <a:ext cx="740846" cy="820714"/>
              </a:xfrm>
              <a:custGeom>
                <a:avLst/>
                <a:gdLst/>
                <a:ahLst/>
                <a:cxnLst/>
                <a:rect l="l" t="t" r="r" b="b"/>
                <a:pathLst>
                  <a:path w="32447" h="35945" extrusionOk="0">
                    <a:moveTo>
                      <a:pt x="0" y="1"/>
                    </a:moveTo>
                    <a:lnTo>
                      <a:pt x="0" y="35944"/>
                    </a:lnTo>
                    <a:lnTo>
                      <a:pt x="32447" y="35944"/>
                    </a:lnTo>
                    <a:lnTo>
                      <a:pt x="32447" y="1"/>
                    </a:lnTo>
                    <a:close/>
                  </a:path>
                </a:pathLst>
              </a:custGeom>
              <a:solidFill>
                <a:srgbClr val="68FF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15"/>
              <p:cNvSpPr/>
              <p:nvPr/>
            </p:nvSpPr>
            <p:spPr>
              <a:xfrm>
                <a:off x="5619204" y="3963165"/>
                <a:ext cx="740846" cy="40665"/>
              </a:xfrm>
              <a:custGeom>
                <a:avLst/>
                <a:gdLst/>
                <a:ahLst/>
                <a:cxnLst/>
                <a:rect l="l" t="t" r="r" b="b"/>
                <a:pathLst>
                  <a:path w="32447" h="1781" extrusionOk="0">
                    <a:moveTo>
                      <a:pt x="0" y="1"/>
                    </a:moveTo>
                    <a:lnTo>
                      <a:pt x="0" y="1781"/>
                    </a:lnTo>
                    <a:lnTo>
                      <a:pt x="32447" y="1781"/>
                    </a:lnTo>
                    <a:lnTo>
                      <a:pt x="32447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00;p15"/>
              <p:cNvSpPr/>
              <p:nvPr/>
            </p:nvSpPr>
            <p:spPr>
              <a:xfrm>
                <a:off x="5619204" y="4063146"/>
                <a:ext cx="740846" cy="40665"/>
              </a:xfrm>
              <a:custGeom>
                <a:avLst/>
                <a:gdLst/>
                <a:ahLst/>
                <a:cxnLst/>
                <a:rect l="l" t="t" r="r" b="b"/>
                <a:pathLst>
                  <a:path w="32447" h="1781" extrusionOk="0">
                    <a:moveTo>
                      <a:pt x="0" y="1"/>
                    </a:moveTo>
                    <a:lnTo>
                      <a:pt x="0" y="1780"/>
                    </a:lnTo>
                    <a:lnTo>
                      <a:pt x="32447" y="1780"/>
                    </a:lnTo>
                    <a:lnTo>
                      <a:pt x="32447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01;p15"/>
              <p:cNvSpPr/>
              <p:nvPr/>
            </p:nvSpPr>
            <p:spPr>
              <a:xfrm>
                <a:off x="5619204" y="4163127"/>
                <a:ext cx="740846" cy="40665"/>
              </a:xfrm>
              <a:custGeom>
                <a:avLst/>
                <a:gdLst/>
                <a:ahLst/>
                <a:cxnLst/>
                <a:rect l="l" t="t" r="r" b="b"/>
                <a:pathLst>
                  <a:path w="32447" h="1781" extrusionOk="0">
                    <a:moveTo>
                      <a:pt x="0" y="0"/>
                    </a:moveTo>
                    <a:lnTo>
                      <a:pt x="0" y="1780"/>
                    </a:lnTo>
                    <a:lnTo>
                      <a:pt x="32447" y="1780"/>
                    </a:lnTo>
                    <a:lnTo>
                      <a:pt x="3244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15"/>
              <p:cNvSpPr/>
              <p:nvPr/>
            </p:nvSpPr>
            <p:spPr>
              <a:xfrm>
                <a:off x="5619204" y="4263108"/>
                <a:ext cx="740846" cy="40642"/>
              </a:xfrm>
              <a:custGeom>
                <a:avLst/>
                <a:gdLst/>
                <a:ahLst/>
                <a:cxnLst/>
                <a:rect l="l" t="t" r="r" b="b"/>
                <a:pathLst>
                  <a:path w="32447" h="1780" extrusionOk="0">
                    <a:moveTo>
                      <a:pt x="0" y="0"/>
                    </a:moveTo>
                    <a:lnTo>
                      <a:pt x="0" y="1780"/>
                    </a:lnTo>
                    <a:lnTo>
                      <a:pt x="32447" y="1780"/>
                    </a:lnTo>
                    <a:lnTo>
                      <a:pt x="3244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03;p15"/>
              <p:cNvSpPr/>
              <p:nvPr/>
            </p:nvSpPr>
            <p:spPr>
              <a:xfrm>
                <a:off x="5619204" y="4363066"/>
                <a:ext cx="740846" cy="40299"/>
              </a:xfrm>
              <a:custGeom>
                <a:avLst/>
                <a:gdLst/>
                <a:ahLst/>
                <a:cxnLst/>
                <a:rect l="l" t="t" r="r" b="b"/>
                <a:pathLst>
                  <a:path w="32447" h="1765" extrusionOk="0">
                    <a:moveTo>
                      <a:pt x="0" y="1"/>
                    </a:moveTo>
                    <a:lnTo>
                      <a:pt x="0" y="1765"/>
                    </a:lnTo>
                    <a:lnTo>
                      <a:pt x="32447" y="1765"/>
                    </a:lnTo>
                    <a:lnTo>
                      <a:pt x="32447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04;p15"/>
              <p:cNvSpPr/>
              <p:nvPr/>
            </p:nvSpPr>
            <p:spPr>
              <a:xfrm>
                <a:off x="5619204" y="4463047"/>
                <a:ext cx="740846" cy="40299"/>
              </a:xfrm>
              <a:custGeom>
                <a:avLst/>
                <a:gdLst/>
                <a:ahLst/>
                <a:cxnLst/>
                <a:rect l="l" t="t" r="r" b="b"/>
                <a:pathLst>
                  <a:path w="32447" h="1765" extrusionOk="0">
                    <a:moveTo>
                      <a:pt x="0" y="1"/>
                    </a:moveTo>
                    <a:lnTo>
                      <a:pt x="0" y="1765"/>
                    </a:lnTo>
                    <a:lnTo>
                      <a:pt x="32447" y="1765"/>
                    </a:lnTo>
                    <a:lnTo>
                      <a:pt x="32447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15"/>
              <p:cNvSpPr/>
              <p:nvPr/>
            </p:nvSpPr>
            <p:spPr>
              <a:xfrm>
                <a:off x="5619204" y="4562662"/>
                <a:ext cx="740846" cy="40665"/>
              </a:xfrm>
              <a:custGeom>
                <a:avLst/>
                <a:gdLst/>
                <a:ahLst/>
                <a:cxnLst/>
                <a:rect l="l" t="t" r="r" b="b"/>
                <a:pathLst>
                  <a:path w="32447" h="1781" extrusionOk="0">
                    <a:moveTo>
                      <a:pt x="0" y="1"/>
                    </a:moveTo>
                    <a:lnTo>
                      <a:pt x="0" y="1780"/>
                    </a:lnTo>
                    <a:lnTo>
                      <a:pt x="32447" y="1780"/>
                    </a:lnTo>
                    <a:lnTo>
                      <a:pt x="32447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06;p15"/>
              <p:cNvSpPr/>
              <p:nvPr/>
            </p:nvSpPr>
            <p:spPr>
              <a:xfrm>
                <a:off x="5619204" y="4662643"/>
                <a:ext cx="740846" cy="40665"/>
              </a:xfrm>
              <a:custGeom>
                <a:avLst/>
                <a:gdLst/>
                <a:ahLst/>
                <a:cxnLst/>
                <a:rect l="l" t="t" r="r" b="b"/>
                <a:pathLst>
                  <a:path w="32447" h="1781" extrusionOk="0">
                    <a:moveTo>
                      <a:pt x="0" y="0"/>
                    </a:moveTo>
                    <a:lnTo>
                      <a:pt x="0" y="1780"/>
                    </a:lnTo>
                    <a:lnTo>
                      <a:pt x="32447" y="1780"/>
                    </a:lnTo>
                    <a:lnTo>
                      <a:pt x="3244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07;p15"/>
              <p:cNvSpPr/>
              <p:nvPr/>
            </p:nvSpPr>
            <p:spPr>
              <a:xfrm>
                <a:off x="5363875" y="2763463"/>
                <a:ext cx="1182838" cy="138137"/>
              </a:xfrm>
              <a:custGeom>
                <a:avLst/>
                <a:gdLst/>
                <a:ahLst/>
                <a:cxnLst/>
                <a:rect l="l" t="t" r="r" b="b"/>
                <a:pathLst>
                  <a:path w="51805" h="6050" extrusionOk="0">
                    <a:moveTo>
                      <a:pt x="0" y="1"/>
                    </a:moveTo>
                    <a:lnTo>
                      <a:pt x="0" y="6049"/>
                    </a:lnTo>
                    <a:lnTo>
                      <a:pt x="51805" y="6049"/>
                    </a:lnTo>
                    <a:lnTo>
                      <a:pt x="5180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08;p15"/>
              <p:cNvSpPr/>
              <p:nvPr/>
            </p:nvSpPr>
            <p:spPr>
              <a:xfrm>
                <a:off x="6718923" y="1534650"/>
                <a:ext cx="1680586" cy="390573"/>
              </a:xfrm>
              <a:custGeom>
                <a:avLst/>
                <a:gdLst/>
                <a:ahLst/>
                <a:cxnLst/>
                <a:rect l="l" t="t" r="r" b="b"/>
                <a:pathLst>
                  <a:path w="73605" h="17106" extrusionOk="0">
                    <a:moveTo>
                      <a:pt x="2284" y="0"/>
                    </a:moveTo>
                    <a:lnTo>
                      <a:pt x="2048" y="16"/>
                    </a:lnTo>
                    <a:lnTo>
                      <a:pt x="1827" y="47"/>
                    </a:lnTo>
                    <a:lnTo>
                      <a:pt x="1607" y="110"/>
                    </a:lnTo>
                    <a:lnTo>
                      <a:pt x="1386" y="189"/>
                    </a:lnTo>
                    <a:lnTo>
                      <a:pt x="1197" y="284"/>
                    </a:lnTo>
                    <a:lnTo>
                      <a:pt x="1008" y="394"/>
                    </a:lnTo>
                    <a:lnTo>
                      <a:pt x="835" y="520"/>
                    </a:lnTo>
                    <a:lnTo>
                      <a:pt x="662" y="677"/>
                    </a:lnTo>
                    <a:lnTo>
                      <a:pt x="520" y="835"/>
                    </a:lnTo>
                    <a:lnTo>
                      <a:pt x="394" y="1008"/>
                    </a:lnTo>
                    <a:lnTo>
                      <a:pt x="268" y="1197"/>
                    </a:lnTo>
                    <a:lnTo>
                      <a:pt x="174" y="1402"/>
                    </a:lnTo>
                    <a:lnTo>
                      <a:pt x="111" y="1607"/>
                    </a:lnTo>
                    <a:lnTo>
                      <a:pt x="48" y="1827"/>
                    </a:lnTo>
                    <a:lnTo>
                      <a:pt x="16" y="2048"/>
                    </a:lnTo>
                    <a:lnTo>
                      <a:pt x="0" y="2284"/>
                    </a:lnTo>
                    <a:lnTo>
                      <a:pt x="0" y="14822"/>
                    </a:lnTo>
                    <a:lnTo>
                      <a:pt x="16" y="15058"/>
                    </a:lnTo>
                    <a:lnTo>
                      <a:pt x="48" y="15294"/>
                    </a:lnTo>
                    <a:lnTo>
                      <a:pt x="111" y="15499"/>
                    </a:lnTo>
                    <a:lnTo>
                      <a:pt x="174" y="15719"/>
                    </a:lnTo>
                    <a:lnTo>
                      <a:pt x="268" y="15908"/>
                    </a:lnTo>
                    <a:lnTo>
                      <a:pt x="394" y="16097"/>
                    </a:lnTo>
                    <a:lnTo>
                      <a:pt x="520" y="16286"/>
                    </a:lnTo>
                    <a:lnTo>
                      <a:pt x="662" y="16444"/>
                    </a:lnTo>
                    <a:lnTo>
                      <a:pt x="835" y="16586"/>
                    </a:lnTo>
                    <a:lnTo>
                      <a:pt x="1008" y="16727"/>
                    </a:lnTo>
                    <a:lnTo>
                      <a:pt x="1197" y="16838"/>
                    </a:lnTo>
                    <a:lnTo>
                      <a:pt x="1386" y="16932"/>
                    </a:lnTo>
                    <a:lnTo>
                      <a:pt x="1607" y="17011"/>
                    </a:lnTo>
                    <a:lnTo>
                      <a:pt x="1827" y="17058"/>
                    </a:lnTo>
                    <a:lnTo>
                      <a:pt x="2048" y="17105"/>
                    </a:lnTo>
                    <a:lnTo>
                      <a:pt x="71557" y="17105"/>
                    </a:lnTo>
                    <a:lnTo>
                      <a:pt x="71777" y="17058"/>
                    </a:lnTo>
                    <a:lnTo>
                      <a:pt x="71998" y="17011"/>
                    </a:lnTo>
                    <a:lnTo>
                      <a:pt x="72202" y="16932"/>
                    </a:lnTo>
                    <a:lnTo>
                      <a:pt x="72407" y="16838"/>
                    </a:lnTo>
                    <a:lnTo>
                      <a:pt x="72596" y="16727"/>
                    </a:lnTo>
                    <a:lnTo>
                      <a:pt x="72769" y="16586"/>
                    </a:lnTo>
                    <a:lnTo>
                      <a:pt x="72927" y="16444"/>
                    </a:lnTo>
                    <a:lnTo>
                      <a:pt x="73084" y="16286"/>
                    </a:lnTo>
                    <a:lnTo>
                      <a:pt x="73210" y="16097"/>
                    </a:lnTo>
                    <a:lnTo>
                      <a:pt x="73321" y="15908"/>
                    </a:lnTo>
                    <a:lnTo>
                      <a:pt x="73415" y="15719"/>
                    </a:lnTo>
                    <a:lnTo>
                      <a:pt x="73494" y="15499"/>
                    </a:lnTo>
                    <a:lnTo>
                      <a:pt x="73557" y="15294"/>
                    </a:lnTo>
                    <a:lnTo>
                      <a:pt x="73588" y="15058"/>
                    </a:lnTo>
                    <a:lnTo>
                      <a:pt x="73604" y="14822"/>
                    </a:lnTo>
                    <a:lnTo>
                      <a:pt x="73604" y="2284"/>
                    </a:lnTo>
                    <a:lnTo>
                      <a:pt x="73588" y="2048"/>
                    </a:lnTo>
                    <a:lnTo>
                      <a:pt x="73557" y="1827"/>
                    </a:lnTo>
                    <a:lnTo>
                      <a:pt x="73494" y="1607"/>
                    </a:lnTo>
                    <a:lnTo>
                      <a:pt x="73415" y="1402"/>
                    </a:lnTo>
                    <a:lnTo>
                      <a:pt x="73321" y="1197"/>
                    </a:lnTo>
                    <a:lnTo>
                      <a:pt x="73210" y="1008"/>
                    </a:lnTo>
                    <a:lnTo>
                      <a:pt x="73084" y="835"/>
                    </a:lnTo>
                    <a:lnTo>
                      <a:pt x="72927" y="677"/>
                    </a:lnTo>
                    <a:lnTo>
                      <a:pt x="72769" y="520"/>
                    </a:lnTo>
                    <a:lnTo>
                      <a:pt x="72596" y="394"/>
                    </a:lnTo>
                    <a:lnTo>
                      <a:pt x="72407" y="284"/>
                    </a:lnTo>
                    <a:lnTo>
                      <a:pt x="72202" y="189"/>
                    </a:lnTo>
                    <a:lnTo>
                      <a:pt x="71998" y="110"/>
                    </a:lnTo>
                    <a:lnTo>
                      <a:pt x="71777" y="47"/>
                    </a:lnTo>
                    <a:lnTo>
                      <a:pt x="71557" y="16"/>
                    </a:lnTo>
                    <a:lnTo>
                      <a:pt x="7132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15"/>
              <p:cNvSpPr/>
              <p:nvPr/>
            </p:nvSpPr>
            <p:spPr>
              <a:xfrm>
                <a:off x="6869248" y="1635704"/>
                <a:ext cx="178756" cy="205013"/>
              </a:xfrm>
              <a:custGeom>
                <a:avLst/>
                <a:gdLst/>
                <a:ahLst/>
                <a:cxnLst/>
                <a:rect l="l" t="t" r="r" b="b"/>
                <a:pathLst>
                  <a:path w="7829" h="8979" extrusionOk="0">
                    <a:moveTo>
                      <a:pt x="0" y="0"/>
                    </a:moveTo>
                    <a:lnTo>
                      <a:pt x="0" y="8978"/>
                    </a:lnTo>
                    <a:lnTo>
                      <a:pt x="2174" y="8978"/>
                    </a:lnTo>
                    <a:lnTo>
                      <a:pt x="2174" y="5229"/>
                    </a:lnTo>
                    <a:lnTo>
                      <a:pt x="5671" y="5229"/>
                    </a:lnTo>
                    <a:lnTo>
                      <a:pt x="5671" y="8978"/>
                    </a:lnTo>
                    <a:lnTo>
                      <a:pt x="7828" y="8978"/>
                    </a:lnTo>
                    <a:lnTo>
                      <a:pt x="7828" y="0"/>
                    </a:lnTo>
                    <a:lnTo>
                      <a:pt x="5671" y="0"/>
                    </a:lnTo>
                    <a:lnTo>
                      <a:pt x="5671" y="3402"/>
                    </a:lnTo>
                    <a:lnTo>
                      <a:pt x="2174" y="3402"/>
                    </a:lnTo>
                    <a:lnTo>
                      <a:pt x="217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15"/>
              <p:cNvSpPr/>
              <p:nvPr/>
            </p:nvSpPr>
            <p:spPr>
              <a:xfrm>
                <a:off x="7080693" y="1630293"/>
                <a:ext cx="223005" cy="215813"/>
              </a:xfrm>
              <a:custGeom>
                <a:avLst/>
                <a:gdLst/>
                <a:ahLst/>
                <a:cxnLst/>
                <a:rect l="l" t="t" r="r" b="b"/>
                <a:pathLst>
                  <a:path w="9767" h="9452" extrusionOk="0">
                    <a:moveTo>
                      <a:pt x="4884" y="1954"/>
                    </a:moveTo>
                    <a:lnTo>
                      <a:pt x="5151" y="1970"/>
                    </a:lnTo>
                    <a:lnTo>
                      <a:pt x="5419" y="2001"/>
                    </a:lnTo>
                    <a:lnTo>
                      <a:pt x="5687" y="2064"/>
                    </a:lnTo>
                    <a:lnTo>
                      <a:pt x="5923" y="2159"/>
                    </a:lnTo>
                    <a:lnTo>
                      <a:pt x="6159" y="2285"/>
                    </a:lnTo>
                    <a:lnTo>
                      <a:pt x="6364" y="2411"/>
                    </a:lnTo>
                    <a:lnTo>
                      <a:pt x="6553" y="2568"/>
                    </a:lnTo>
                    <a:lnTo>
                      <a:pt x="6726" y="2726"/>
                    </a:lnTo>
                    <a:lnTo>
                      <a:pt x="6900" y="2930"/>
                    </a:lnTo>
                    <a:lnTo>
                      <a:pt x="7026" y="3135"/>
                    </a:lnTo>
                    <a:lnTo>
                      <a:pt x="7152" y="3356"/>
                    </a:lnTo>
                    <a:lnTo>
                      <a:pt x="7262" y="3608"/>
                    </a:lnTo>
                    <a:lnTo>
                      <a:pt x="7341" y="3860"/>
                    </a:lnTo>
                    <a:lnTo>
                      <a:pt x="7404" y="4127"/>
                    </a:lnTo>
                    <a:lnTo>
                      <a:pt x="7435" y="4411"/>
                    </a:lnTo>
                    <a:lnTo>
                      <a:pt x="7451" y="4695"/>
                    </a:lnTo>
                    <a:lnTo>
                      <a:pt x="7435" y="4994"/>
                    </a:lnTo>
                    <a:lnTo>
                      <a:pt x="7404" y="5277"/>
                    </a:lnTo>
                    <a:lnTo>
                      <a:pt x="7341" y="5545"/>
                    </a:lnTo>
                    <a:lnTo>
                      <a:pt x="7262" y="5813"/>
                    </a:lnTo>
                    <a:lnTo>
                      <a:pt x="7152" y="6065"/>
                    </a:lnTo>
                    <a:lnTo>
                      <a:pt x="7026" y="6285"/>
                    </a:lnTo>
                    <a:lnTo>
                      <a:pt x="6884" y="6506"/>
                    </a:lnTo>
                    <a:lnTo>
                      <a:pt x="6726" y="6695"/>
                    </a:lnTo>
                    <a:lnTo>
                      <a:pt x="6553" y="6868"/>
                    </a:lnTo>
                    <a:lnTo>
                      <a:pt x="6348" y="7026"/>
                    </a:lnTo>
                    <a:lnTo>
                      <a:pt x="6144" y="7152"/>
                    </a:lnTo>
                    <a:lnTo>
                      <a:pt x="5923" y="7262"/>
                    </a:lnTo>
                    <a:lnTo>
                      <a:pt x="5671" y="7356"/>
                    </a:lnTo>
                    <a:lnTo>
                      <a:pt x="5419" y="7419"/>
                    </a:lnTo>
                    <a:lnTo>
                      <a:pt x="5151" y="7467"/>
                    </a:lnTo>
                    <a:lnTo>
                      <a:pt x="4884" y="7482"/>
                    </a:lnTo>
                    <a:lnTo>
                      <a:pt x="4600" y="7467"/>
                    </a:lnTo>
                    <a:lnTo>
                      <a:pt x="4332" y="7419"/>
                    </a:lnTo>
                    <a:lnTo>
                      <a:pt x="4080" y="7356"/>
                    </a:lnTo>
                    <a:lnTo>
                      <a:pt x="3844" y="7262"/>
                    </a:lnTo>
                    <a:lnTo>
                      <a:pt x="3608" y="7152"/>
                    </a:lnTo>
                    <a:lnTo>
                      <a:pt x="3403" y="7026"/>
                    </a:lnTo>
                    <a:lnTo>
                      <a:pt x="3214" y="6868"/>
                    </a:lnTo>
                    <a:lnTo>
                      <a:pt x="3041" y="6695"/>
                    </a:lnTo>
                    <a:lnTo>
                      <a:pt x="2883" y="6506"/>
                    </a:lnTo>
                    <a:lnTo>
                      <a:pt x="2741" y="6285"/>
                    </a:lnTo>
                    <a:lnTo>
                      <a:pt x="2615" y="6065"/>
                    </a:lnTo>
                    <a:lnTo>
                      <a:pt x="2505" y="5813"/>
                    </a:lnTo>
                    <a:lnTo>
                      <a:pt x="2426" y="5545"/>
                    </a:lnTo>
                    <a:lnTo>
                      <a:pt x="2363" y="5277"/>
                    </a:lnTo>
                    <a:lnTo>
                      <a:pt x="2332" y="4994"/>
                    </a:lnTo>
                    <a:lnTo>
                      <a:pt x="2316" y="4695"/>
                    </a:lnTo>
                    <a:lnTo>
                      <a:pt x="2332" y="4411"/>
                    </a:lnTo>
                    <a:lnTo>
                      <a:pt x="2363" y="4127"/>
                    </a:lnTo>
                    <a:lnTo>
                      <a:pt x="2426" y="3860"/>
                    </a:lnTo>
                    <a:lnTo>
                      <a:pt x="2505" y="3608"/>
                    </a:lnTo>
                    <a:lnTo>
                      <a:pt x="2600" y="3356"/>
                    </a:lnTo>
                    <a:lnTo>
                      <a:pt x="2726" y="3135"/>
                    </a:lnTo>
                    <a:lnTo>
                      <a:pt x="2867" y="2930"/>
                    </a:lnTo>
                    <a:lnTo>
                      <a:pt x="3025" y="2726"/>
                    </a:lnTo>
                    <a:lnTo>
                      <a:pt x="3214" y="2568"/>
                    </a:lnTo>
                    <a:lnTo>
                      <a:pt x="3403" y="2411"/>
                    </a:lnTo>
                    <a:lnTo>
                      <a:pt x="3608" y="2285"/>
                    </a:lnTo>
                    <a:lnTo>
                      <a:pt x="3844" y="2159"/>
                    </a:lnTo>
                    <a:lnTo>
                      <a:pt x="4080" y="2064"/>
                    </a:lnTo>
                    <a:lnTo>
                      <a:pt x="4332" y="2001"/>
                    </a:lnTo>
                    <a:lnTo>
                      <a:pt x="4600" y="1970"/>
                    </a:lnTo>
                    <a:lnTo>
                      <a:pt x="4884" y="1954"/>
                    </a:lnTo>
                    <a:close/>
                    <a:moveTo>
                      <a:pt x="4616" y="1"/>
                    </a:moveTo>
                    <a:lnTo>
                      <a:pt x="4364" y="16"/>
                    </a:lnTo>
                    <a:lnTo>
                      <a:pt x="4112" y="48"/>
                    </a:lnTo>
                    <a:lnTo>
                      <a:pt x="3860" y="79"/>
                    </a:lnTo>
                    <a:lnTo>
                      <a:pt x="3623" y="127"/>
                    </a:lnTo>
                    <a:lnTo>
                      <a:pt x="3387" y="190"/>
                    </a:lnTo>
                    <a:lnTo>
                      <a:pt x="3167" y="253"/>
                    </a:lnTo>
                    <a:lnTo>
                      <a:pt x="2930" y="332"/>
                    </a:lnTo>
                    <a:lnTo>
                      <a:pt x="2710" y="426"/>
                    </a:lnTo>
                    <a:lnTo>
                      <a:pt x="2505" y="521"/>
                    </a:lnTo>
                    <a:lnTo>
                      <a:pt x="2300" y="615"/>
                    </a:lnTo>
                    <a:lnTo>
                      <a:pt x="2096" y="725"/>
                    </a:lnTo>
                    <a:lnTo>
                      <a:pt x="1907" y="851"/>
                    </a:lnTo>
                    <a:lnTo>
                      <a:pt x="1733" y="977"/>
                    </a:lnTo>
                    <a:lnTo>
                      <a:pt x="1560" y="1119"/>
                    </a:lnTo>
                    <a:lnTo>
                      <a:pt x="1387" y="1277"/>
                    </a:lnTo>
                    <a:lnTo>
                      <a:pt x="1229" y="1418"/>
                    </a:lnTo>
                    <a:lnTo>
                      <a:pt x="1072" y="1592"/>
                    </a:lnTo>
                    <a:lnTo>
                      <a:pt x="946" y="1765"/>
                    </a:lnTo>
                    <a:lnTo>
                      <a:pt x="804" y="1938"/>
                    </a:lnTo>
                    <a:lnTo>
                      <a:pt x="678" y="2127"/>
                    </a:lnTo>
                    <a:lnTo>
                      <a:pt x="568" y="2332"/>
                    </a:lnTo>
                    <a:lnTo>
                      <a:pt x="458" y="2537"/>
                    </a:lnTo>
                    <a:lnTo>
                      <a:pt x="363" y="2741"/>
                    </a:lnTo>
                    <a:lnTo>
                      <a:pt x="284" y="2962"/>
                    </a:lnTo>
                    <a:lnTo>
                      <a:pt x="206" y="3198"/>
                    </a:lnTo>
                    <a:lnTo>
                      <a:pt x="143" y="3419"/>
                    </a:lnTo>
                    <a:lnTo>
                      <a:pt x="95" y="3671"/>
                    </a:lnTo>
                    <a:lnTo>
                      <a:pt x="48" y="3907"/>
                    </a:lnTo>
                    <a:lnTo>
                      <a:pt x="16" y="4159"/>
                    </a:lnTo>
                    <a:lnTo>
                      <a:pt x="1" y="4427"/>
                    </a:lnTo>
                    <a:lnTo>
                      <a:pt x="1" y="4695"/>
                    </a:lnTo>
                    <a:lnTo>
                      <a:pt x="1" y="4947"/>
                    </a:lnTo>
                    <a:lnTo>
                      <a:pt x="16" y="5214"/>
                    </a:lnTo>
                    <a:lnTo>
                      <a:pt x="48" y="5466"/>
                    </a:lnTo>
                    <a:lnTo>
                      <a:pt x="95" y="5703"/>
                    </a:lnTo>
                    <a:lnTo>
                      <a:pt x="143" y="5955"/>
                    </a:lnTo>
                    <a:lnTo>
                      <a:pt x="206" y="6191"/>
                    </a:lnTo>
                    <a:lnTo>
                      <a:pt x="284" y="6411"/>
                    </a:lnTo>
                    <a:lnTo>
                      <a:pt x="363" y="6632"/>
                    </a:lnTo>
                    <a:lnTo>
                      <a:pt x="458" y="6852"/>
                    </a:lnTo>
                    <a:lnTo>
                      <a:pt x="568" y="7057"/>
                    </a:lnTo>
                    <a:lnTo>
                      <a:pt x="678" y="7262"/>
                    </a:lnTo>
                    <a:lnTo>
                      <a:pt x="804" y="7451"/>
                    </a:lnTo>
                    <a:lnTo>
                      <a:pt x="946" y="7640"/>
                    </a:lnTo>
                    <a:lnTo>
                      <a:pt x="1072" y="7813"/>
                    </a:lnTo>
                    <a:lnTo>
                      <a:pt x="1229" y="7986"/>
                    </a:lnTo>
                    <a:lnTo>
                      <a:pt x="1387" y="8144"/>
                    </a:lnTo>
                    <a:lnTo>
                      <a:pt x="1560" y="8301"/>
                    </a:lnTo>
                    <a:lnTo>
                      <a:pt x="1733" y="8443"/>
                    </a:lnTo>
                    <a:lnTo>
                      <a:pt x="1907" y="8569"/>
                    </a:lnTo>
                    <a:lnTo>
                      <a:pt x="2096" y="8695"/>
                    </a:lnTo>
                    <a:lnTo>
                      <a:pt x="2300" y="8821"/>
                    </a:lnTo>
                    <a:lnTo>
                      <a:pt x="2505" y="8916"/>
                    </a:lnTo>
                    <a:lnTo>
                      <a:pt x="2710" y="9026"/>
                    </a:lnTo>
                    <a:lnTo>
                      <a:pt x="2930" y="9105"/>
                    </a:lnTo>
                    <a:lnTo>
                      <a:pt x="3167" y="9184"/>
                    </a:lnTo>
                    <a:lnTo>
                      <a:pt x="3387" y="9262"/>
                    </a:lnTo>
                    <a:lnTo>
                      <a:pt x="3623" y="9325"/>
                    </a:lnTo>
                    <a:lnTo>
                      <a:pt x="3860" y="9373"/>
                    </a:lnTo>
                    <a:lnTo>
                      <a:pt x="4112" y="9404"/>
                    </a:lnTo>
                    <a:lnTo>
                      <a:pt x="4364" y="9436"/>
                    </a:lnTo>
                    <a:lnTo>
                      <a:pt x="4616" y="9451"/>
                    </a:lnTo>
                    <a:lnTo>
                      <a:pt x="5136" y="9451"/>
                    </a:lnTo>
                    <a:lnTo>
                      <a:pt x="5388" y="9436"/>
                    </a:lnTo>
                    <a:lnTo>
                      <a:pt x="5640" y="9404"/>
                    </a:lnTo>
                    <a:lnTo>
                      <a:pt x="5892" y="9373"/>
                    </a:lnTo>
                    <a:lnTo>
                      <a:pt x="6128" y="9325"/>
                    </a:lnTo>
                    <a:lnTo>
                      <a:pt x="6364" y="9262"/>
                    </a:lnTo>
                    <a:lnTo>
                      <a:pt x="6600" y="9184"/>
                    </a:lnTo>
                    <a:lnTo>
                      <a:pt x="6821" y="9105"/>
                    </a:lnTo>
                    <a:lnTo>
                      <a:pt x="7057" y="9026"/>
                    </a:lnTo>
                    <a:lnTo>
                      <a:pt x="7262" y="8916"/>
                    </a:lnTo>
                    <a:lnTo>
                      <a:pt x="7467" y="8821"/>
                    </a:lnTo>
                    <a:lnTo>
                      <a:pt x="7671" y="8695"/>
                    </a:lnTo>
                    <a:lnTo>
                      <a:pt x="7860" y="8569"/>
                    </a:lnTo>
                    <a:lnTo>
                      <a:pt x="8034" y="8443"/>
                    </a:lnTo>
                    <a:lnTo>
                      <a:pt x="8207" y="8301"/>
                    </a:lnTo>
                    <a:lnTo>
                      <a:pt x="8380" y="8144"/>
                    </a:lnTo>
                    <a:lnTo>
                      <a:pt x="8538" y="7986"/>
                    </a:lnTo>
                    <a:lnTo>
                      <a:pt x="8695" y="7813"/>
                    </a:lnTo>
                    <a:lnTo>
                      <a:pt x="8837" y="7640"/>
                    </a:lnTo>
                    <a:lnTo>
                      <a:pt x="8963" y="7451"/>
                    </a:lnTo>
                    <a:lnTo>
                      <a:pt x="9089" y="7262"/>
                    </a:lnTo>
                    <a:lnTo>
                      <a:pt x="9199" y="7057"/>
                    </a:lnTo>
                    <a:lnTo>
                      <a:pt x="9310" y="6852"/>
                    </a:lnTo>
                    <a:lnTo>
                      <a:pt x="9404" y="6632"/>
                    </a:lnTo>
                    <a:lnTo>
                      <a:pt x="9483" y="6411"/>
                    </a:lnTo>
                    <a:lnTo>
                      <a:pt x="9562" y="6191"/>
                    </a:lnTo>
                    <a:lnTo>
                      <a:pt x="9625" y="5955"/>
                    </a:lnTo>
                    <a:lnTo>
                      <a:pt x="9672" y="5703"/>
                    </a:lnTo>
                    <a:lnTo>
                      <a:pt x="9719" y="5466"/>
                    </a:lnTo>
                    <a:lnTo>
                      <a:pt x="9751" y="5214"/>
                    </a:lnTo>
                    <a:lnTo>
                      <a:pt x="9766" y="4947"/>
                    </a:lnTo>
                    <a:lnTo>
                      <a:pt x="9766" y="4695"/>
                    </a:lnTo>
                    <a:lnTo>
                      <a:pt x="9766" y="4427"/>
                    </a:lnTo>
                    <a:lnTo>
                      <a:pt x="9751" y="4159"/>
                    </a:lnTo>
                    <a:lnTo>
                      <a:pt x="9719" y="3907"/>
                    </a:lnTo>
                    <a:lnTo>
                      <a:pt x="9672" y="3671"/>
                    </a:lnTo>
                    <a:lnTo>
                      <a:pt x="9625" y="3419"/>
                    </a:lnTo>
                    <a:lnTo>
                      <a:pt x="9562" y="3198"/>
                    </a:lnTo>
                    <a:lnTo>
                      <a:pt x="9483" y="2962"/>
                    </a:lnTo>
                    <a:lnTo>
                      <a:pt x="9404" y="2741"/>
                    </a:lnTo>
                    <a:lnTo>
                      <a:pt x="9310" y="2537"/>
                    </a:lnTo>
                    <a:lnTo>
                      <a:pt x="9199" y="2332"/>
                    </a:lnTo>
                    <a:lnTo>
                      <a:pt x="9089" y="2127"/>
                    </a:lnTo>
                    <a:lnTo>
                      <a:pt x="8963" y="1938"/>
                    </a:lnTo>
                    <a:lnTo>
                      <a:pt x="8837" y="1765"/>
                    </a:lnTo>
                    <a:lnTo>
                      <a:pt x="8695" y="1592"/>
                    </a:lnTo>
                    <a:lnTo>
                      <a:pt x="8538" y="1418"/>
                    </a:lnTo>
                    <a:lnTo>
                      <a:pt x="8380" y="1277"/>
                    </a:lnTo>
                    <a:lnTo>
                      <a:pt x="8207" y="1119"/>
                    </a:lnTo>
                    <a:lnTo>
                      <a:pt x="8034" y="977"/>
                    </a:lnTo>
                    <a:lnTo>
                      <a:pt x="7860" y="851"/>
                    </a:lnTo>
                    <a:lnTo>
                      <a:pt x="7671" y="725"/>
                    </a:lnTo>
                    <a:lnTo>
                      <a:pt x="7467" y="615"/>
                    </a:lnTo>
                    <a:lnTo>
                      <a:pt x="7262" y="521"/>
                    </a:lnTo>
                    <a:lnTo>
                      <a:pt x="7057" y="426"/>
                    </a:lnTo>
                    <a:lnTo>
                      <a:pt x="6821" y="332"/>
                    </a:lnTo>
                    <a:lnTo>
                      <a:pt x="6600" y="253"/>
                    </a:lnTo>
                    <a:lnTo>
                      <a:pt x="6364" y="190"/>
                    </a:lnTo>
                    <a:lnTo>
                      <a:pt x="6128" y="127"/>
                    </a:lnTo>
                    <a:lnTo>
                      <a:pt x="5892" y="79"/>
                    </a:lnTo>
                    <a:lnTo>
                      <a:pt x="5640" y="48"/>
                    </a:lnTo>
                    <a:lnTo>
                      <a:pt x="5388" y="16"/>
                    </a:lnTo>
                    <a:lnTo>
                      <a:pt x="513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11;p15"/>
              <p:cNvSpPr/>
              <p:nvPr/>
            </p:nvSpPr>
            <p:spPr>
              <a:xfrm>
                <a:off x="7319492" y="1630658"/>
                <a:ext cx="156448" cy="215082"/>
              </a:xfrm>
              <a:custGeom>
                <a:avLst/>
                <a:gdLst/>
                <a:ahLst/>
                <a:cxnLst/>
                <a:rect l="l" t="t" r="r" b="b"/>
                <a:pathLst>
                  <a:path w="6852" h="9420" extrusionOk="0">
                    <a:moveTo>
                      <a:pt x="3922" y="0"/>
                    </a:moveTo>
                    <a:lnTo>
                      <a:pt x="3607" y="16"/>
                    </a:lnTo>
                    <a:lnTo>
                      <a:pt x="3292" y="32"/>
                    </a:lnTo>
                    <a:lnTo>
                      <a:pt x="2977" y="95"/>
                    </a:lnTo>
                    <a:lnTo>
                      <a:pt x="2662" y="158"/>
                    </a:lnTo>
                    <a:lnTo>
                      <a:pt x="2363" y="253"/>
                    </a:lnTo>
                    <a:lnTo>
                      <a:pt x="2079" y="363"/>
                    </a:lnTo>
                    <a:lnTo>
                      <a:pt x="1812" y="505"/>
                    </a:lnTo>
                    <a:lnTo>
                      <a:pt x="1544" y="662"/>
                    </a:lnTo>
                    <a:lnTo>
                      <a:pt x="1308" y="835"/>
                    </a:lnTo>
                    <a:lnTo>
                      <a:pt x="1103" y="1056"/>
                    </a:lnTo>
                    <a:lnTo>
                      <a:pt x="914" y="1276"/>
                    </a:lnTo>
                    <a:lnTo>
                      <a:pt x="756" y="1528"/>
                    </a:lnTo>
                    <a:lnTo>
                      <a:pt x="678" y="1670"/>
                    </a:lnTo>
                    <a:lnTo>
                      <a:pt x="615" y="1812"/>
                    </a:lnTo>
                    <a:lnTo>
                      <a:pt x="567" y="1969"/>
                    </a:lnTo>
                    <a:lnTo>
                      <a:pt x="520" y="2111"/>
                    </a:lnTo>
                    <a:lnTo>
                      <a:pt x="489" y="2284"/>
                    </a:lnTo>
                    <a:lnTo>
                      <a:pt x="473" y="2458"/>
                    </a:lnTo>
                    <a:lnTo>
                      <a:pt x="457" y="2631"/>
                    </a:lnTo>
                    <a:lnTo>
                      <a:pt x="441" y="2804"/>
                    </a:lnTo>
                    <a:lnTo>
                      <a:pt x="457" y="3103"/>
                    </a:lnTo>
                    <a:lnTo>
                      <a:pt x="504" y="3371"/>
                    </a:lnTo>
                    <a:lnTo>
                      <a:pt x="552" y="3623"/>
                    </a:lnTo>
                    <a:lnTo>
                      <a:pt x="646" y="3844"/>
                    </a:lnTo>
                    <a:lnTo>
                      <a:pt x="756" y="4048"/>
                    </a:lnTo>
                    <a:lnTo>
                      <a:pt x="867" y="4237"/>
                    </a:lnTo>
                    <a:lnTo>
                      <a:pt x="1008" y="4411"/>
                    </a:lnTo>
                    <a:lnTo>
                      <a:pt x="1166" y="4568"/>
                    </a:lnTo>
                    <a:lnTo>
                      <a:pt x="1323" y="4710"/>
                    </a:lnTo>
                    <a:lnTo>
                      <a:pt x="1512" y="4836"/>
                    </a:lnTo>
                    <a:lnTo>
                      <a:pt x="1701" y="4946"/>
                    </a:lnTo>
                    <a:lnTo>
                      <a:pt x="1906" y="5057"/>
                    </a:lnTo>
                    <a:lnTo>
                      <a:pt x="2316" y="5230"/>
                    </a:lnTo>
                    <a:lnTo>
                      <a:pt x="2741" y="5387"/>
                    </a:lnTo>
                    <a:lnTo>
                      <a:pt x="3529" y="5639"/>
                    </a:lnTo>
                    <a:lnTo>
                      <a:pt x="3859" y="5765"/>
                    </a:lnTo>
                    <a:lnTo>
                      <a:pt x="4111" y="5907"/>
                    </a:lnTo>
                    <a:lnTo>
                      <a:pt x="4222" y="5986"/>
                    </a:lnTo>
                    <a:lnTo>
                      <a:pt x="4316" y="6065"/>
                    </a:lnTo>
                    <a:lnTo>
                      <a:pt x="4411" y="6143"/>
                    </a:lnTo>
                    <a:lnTo>
                      <a:pt x="4474" y="6238"/>
                    </a:lnTo>
                    <a:lnTo>
                      <a:pt x="4537" y="6332"/>
                    </a:lnTo>
                    <a:lnTo>
                      <a:pt x="4568" y="6427"/>
                    </a:lnTo>
                    <a:lnTo>
                      <a:pt x="4600" y="6537"/>
                    </a:lnTo>
                    <a:lnTo>
                      <a:pt x="4600" y="6663"/>
                    </a:lnTo>
                    <a:lnTo>
                      <a:pt x="4600" y="6789"/>
                    </a:lnTo>
                    <a:lnTo>
                      <a:pt x="4584" y="6915"/>
                    </a:lnTo>
                    <a:lnTo>
                      <a:pt x="4552" y="7025"/>
                    </a:lnTo>
                    <a:lnTo>
                      <a:pt x="4505" y="7120"/>
                    </a:lnTo>
                    <a:lnTo>
                      <a:pt x="4442" y="7214"/>
                    </a:lnTo>
                    <a:lnTo>
                      <a:pt x="4379" y="7293"/>
                    </a:lnTo>
                    <a:lnTo>
                      <a:pt x="4316" y="7356"/>
                    </a:lnTo>
                    <a:lnTo>
                      <a:pt x="4237" y="7419"/>
                    </a:lnTo>
                    <a:lnTo>
                      <a:pt x="4143" y="7482"/>
                    </a:lnTo>
                    <a:lnTo>
                      <a:pt x="4048" y="7514"/>
                    </a:lnTo>
                    <a:lnTo>
                      <a:pt x="3938" y="7561"/>
                    </a:lnTo>
                    <a:lnTo>
                      <a:pt x="3828" y="7592"/>
                    </a:lnTo>
                    <a:lnTo>
                      <a:pt x="3592" y="7624"/>
                    </a:lnTo>
                    <a:lnTo>
                      <a:pt x="3355" y="7640"/>
                    </a:lnTo>
                    <a:lnTo>
                      <a:pt x="3088" y="7624"/>
                    </a:lnTo>
                    <a:lnTo>
                      <a:pt x="2835" y="7577"/>
                    </a:lnTo>
                    <a:lnTo>
                      <a:pt x="2568" y="7482"/>
                    </a:lnTo>
                    <a:lnTo>
                      <a:pt x="2284" y="7372"/>
                    </a:lnTo>
                    <a:lnTo>
                      <a:pt x="2032" y="7214"/>
                    </a:lnTo>
                    <a:lnTo>
                      <a:pt x="1812" y="7057"/>
                    </a:lnTo>
                    <a:lnTo>
                      <a:pt x="1607" y="6884"/>
                    </a:lnTo>
                    <a:lnTo>
                      <a:pt x="1418" y="6695"/>
                    </a:lnTo>
                    <a:lnTo>
                      <a:pt x="0" y="8128"/>
                    </a:lnTo>
                    <a:lnTo>
                      <a:pt x="158" y="8285"/>
                    </a:lnTo>
                    <a:lnTo>
                      <a:pt x="315" y="8427"/>
                    </a:lnTo>
                    <a:lnTo>
                      <a:pt x="489" y="8553"/>
                    </a:lnTo>
                    <a:lnTo>
                      <a:pt x="678" y="8679"/>
                    </a:lnTo>
                    <a:lnTo>
                      <a:pt x="867" y="8789"/>
                    </a:lnTo>
                    <a:lnTo>
                      <a:pt x="1071" y="8900"/>
                    </a:lnTo>
                    <a:lnTo>
                      <a:pt x="1276" y="8994"/>
                    </a:lnTo>
                    <a:lnTo>
                      <a:pt x="1497" y="9089"/>
                    </a:lnTo>
                    <a:lnTo>
                      <a:pt x="1733" y="9168"/>
                    </a:lnTo>
                    <a:lnTo>
                      <a:pt x="1953" y="9231"/>
                    </a:lnTo>
                    <a:lnTo>
                      <a:pt x="2190" y="9294"/>
                    </a:lnTo>
                    <a:lnTo>
                      <a:pt x="2410" y="9341"/>
                    </a:lnTo>
                    <a:lnTo>
                      <a:pt x="2646" y="9372"/>
                    </a:lnTo>
                    <a:lnTo>
                      <a:pt x="2883" y="9404"/>
                    </a:lnTo>
                    <a:lnTo>
                      <a:pt x="3119" y="9420"/>
                    </a:lnTo>
                    <a:lnTo>
                      <a:pt x="3686" y="9420"/>
                    </a:lnTo>
                    <a:lnTo>
                      <a:pt x="4017" y="9372"/>
                    </a:lnTo>
                    <a:lnTo>
                      <a:pt x="4332" y="9325"/>
                    </a:lnTo>
                    <a:lnTo>
                      <a:pt x="4647" y="9246"/>
                    </a:lnTo>
                    <a:lnTo>
                      <a:pt x="4946" y="9152"/>
                    </a:lnTo>
                    <a:lnTo>
                      <a:pt x="5230" y="9026"/>
                    </a:lnTo>
                    <a:lnTo>
                      <a:pt x="5497" y="8868"/>
                    </a:lnTo>
                    <a:lnTo>
                      <a:pt x="5749" y="8695"/>
                    </a:lnTo>
                    <a:lnTo>
                      <a:pt x="5970" y="8506"/>
                    </a:lnTo>
                    <a:lnTo>
                      <a:pt x="6175" y="8285"/>
                    </a:lnTo>
                    <a:lnTo>
                      <a:pt x="6348" y="8033"/>
                    </a:lnTo>
                    <a:lnTo>
                      <a:pt x="6505" y="7766"/>
                    </a:lnTo>
                    <a:lnTo>
                      <a:pt x="6584" y="7624"/>
                    </a:lnTo>
                    <a:lnTo>
                      <a:pt x="6631" y="7482"/>
                    </a:lnTo>
                    <a:lnTo>
                      <a:pt x="6679" y="7325"/>
                    </a:lnTo>
                    <a:lnTo>
                      <a:pt x="6726" y="7151"/>
                    </a:lnTo>
                    <a:lnTo>
                      <a:pt x="6757" y="6978"/>
                    </a:lnTo>
                    <a:lnTo>
                      <a:pt x="6773" y="6805"/>
                    </a:lnTo>
                    <a:lnTo>
                      <a:pt x="6789" y="6427"/>
                    </a:lnTo>
                    <a:lnTo>
                      <a:pt x="6773" y="6112"/>
                    </a:lnTo>
                    <a:lnTo>
                      <a:pt x="6726" y="5813"/>
                    </a:lnTo>
                    <a:lnTo>
                      <a:pt x="6694" y="5687"/>
                    </a:lnTo>
                    <a:lnTo>
                      <a:pt x="6647" y="5545"/>
                    </a:lnTo>
                    <a:lnTo>
                      <a:pt x="6584" y="5435"/>
                    </a:lnTo>
                    <a:lnTo>
                      <a:pt x="6521" y="5309"/>
                    </a:lnTo>
                    <a:lnTo>
                      <a:pt x="6379" y="5104"/>
                    </a:lnTo>
                    <a:lnTo>
                      <a:pt x="6222" y="4899"/>
                    </a:lnTo>
                    <a:lnTo>
                      <a:pt x="6049" y="4726"/>
                    </a:lnTo>
                    <a:lnTo>
                      <a:pt x="5860" y="4553"/>
                    </a:lnTo>
                    <a:lnTo>
                      <a:pt x="5655" y="4411"/>
                    </a:lnTo>
                    <a:lnTo>
                      <a:pt x="5434" y="4285"/>
                    </a:lnTo>
                    <a:lnTo>
                      <a:pt x="5198" y="4174"/>
                    </a:lnTo>
                    <a:lnTo>
                      <a:pt x="4962" y="4080"/>
                    </a:lnTo>
                    <a:lnTo>
                      <a:pt x="4001" y="3733"/>
                    </a:lnTo>
                    <a:lnTo>
                      <a:pt x="3434" y="3544"/>
                    </a:lnTo>
                    <a:lnTo>
                      <a:pt x="3198" y="3434"/>
                    </a:lnTo>
                    <a:lnTo>
                      <a:pt x="2993" y="3324"/>
                    </a:lnTo>
                    <a:lnTo>
                      <a:pt x="2914" y="3277"/>
                    </a:lnTo>
                    <a:lnTo>
                      <a:pt x="2835" y="3214"/>
                    </a:lnTo>
                    <a:lnTo>
                      <a:pt x="2772" y="3135"/>
                    </a:lnTo>
                    <a:lnTo>
                      <a:pt x="2725" y="3072"/>
                    </a:lnTo>
                    <a:lnTo>
                      <a:pt x="2678" y="2977"/>
                    </a:lnTo>
                    <a:lnTo>
                      <a:pt x="2646" y="2899"/>
                    </a:lnTo>
                    <a:lnTo>
                      <a:pt x="2631" y="2788"/>
                    </a:lnTo>
                    <a:lnTo>
                      <a:pt x="2631" y="2678"/>
                    </a:lnTo>
                    <a:lnTo>
                      <a:pt x="2631" y="2552"/>
                    </a:lnTo>
                    <a:lnTo>
                      <a:pt x="2662" y="2442"/>
                    </a:lnTo>
                    <a:lnTo>
                      <a:pt x="2694" y="2347"/>
                    </a:lnTo>
                    <a:lnTo>
                      <a:pt x="2741" y="2253"/>
                    </a:lnTo>
                    <a:lnTo>
                      <a:pt x="2804" y="2174"/>
                    </a:lnTo>
                    <a:lnTo>
                      <a:pt x="2883" y="2095"/>
                    </a:lnTo>
                    <a:lnTo>
                      <a:pt x="2962" y="2032"/>
                    </a:lnTo>
                    <a:lnTo>
                      <a:pt x="3040" y="1969"/>
                    </a:lnTo>
                    <a:lnTo>
                      <a:pt x="3135" y="1922"/>
                    </a:lnTo>
                    <a:lnTo>
                      <a:pt x="3229" y="1875"/>
                    </a:lnTo>
                    <a:lnTo>
                      <a:pt x="3340" y="1843"/>
                    </a:lnTo>
                    <a:lnTo>
                      <a:pt x="3450" y="1828"/>
                    </a:lnTo>
                    <a:lnTo>
                      <a:pt x="3670" y="1796"/>
                    </a:lnTo>
                    <a:lnTo>
                      <a:pt x="3875" y="1780"/>
                    </a:lnTo>
                    <a:lnTo>
                      <a:pt x="4096" y="1796"/>
                    </a:lnTo>
                    <a:lnTo>
                      <a:pt x="4300" y="1843"/>
                    </a:lnTo>
                    <a:lnTo>
                      <a:pt x="4521" y="1906"/>
                    </a:lnTo>
                    <a:lnTo>
                      <a:pt x="4741" y="2001"/>
                    </a:lnTo>
                    <a:lnTo>
                      <a:pt x="4962" y="2111"/>
                    </a:lnTo>
                    <a:lnTo>
                      <a:pt x="5151" y="2237"/>
                    </a:lnTo>
                    <a:lnTo>
                      <a:pt x="5324" y="2395"/>
                    </a:lnTo>
                    <a:lnTo>
                      <a:pt x="5482" y="2552"/>
                    </a:lnTo>
                    <a:lnTo>
                      <a:pt x="6852" y="1103"/>
                    </a:lnTo>
                    <a:lnTo>
                      <a:pt x="6710" y="977"/>
                    </a:lnTo>
                    <a:lnTo>
                      <a:pt x="6553" y="851"/>
                    </a:lnTo>
                    <a:lnTo>
                      <a:pt x="6379" y="725"/>
                    </a:lnTo>
                    <a:lnTo>
                      <a:pt x="6206" y="631"/>
                    </a:lnTo>
                    <a:lnTo>
                      <a:pt x="6033" y="520"/>
                    </a:lnTo>
                    <a:lnTo>
                      <a:pt x="5860" y="442"/>
                    </a:lnTo>
                    <a:lnTo>
                      <a:pt x="5671" y="347"/>
                    </a:lnTo>
                    <a:lnTo>
                      <a:pt x="5466" y="284"/>
                    </a:lnTo>
                    <a:lnTo>
                      <a:pt x="5072" y="158"/>
                    </a:lnTo>
                    <a:lnTo>
                      <a:pt x="4694" y="63"/>
                    </a:lnTo>
                    <a:lnTo>
                      <a:pt x="4300" y="16"/>
                    </a:lnTo>
                    <a:lnTo>
                      <a:pt x="392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12;p15"/>
              <p:cNvSpPr/>
              <p:nvPr/>
            </p:nvSpPr>
            <p:spPr>
              <a:xfrm>
                <a:off x="7507215" y="1635704"/>
                <a:ext cx="155375" cy="205013"/>
              </a:xfrm>
              <a:custGeom>
                <a:avLst/>
                <a:gdLst/>
                <a:ahLst/>
                <a:cxnLst/>
                <a:rect l="l" t="t" r="r" b="b"/>
                <a:pathLst>
                  <a:path w="6805" h="8979" extrusionOk="0">
                    <a:moveTo>
                      <a:pt x="3119" y="1748"/>
                    </a:moveTo>
                    <a:lnTo>
                      <a:pt x="3402" y="1764"/>
                    </a:lnTo>
                    <a:lnTo>
                      <a:pt x="3686" y="1796"/>
                    </a:lnTo>
                    <a:lnTo>
                      <a:pt x="3812" y="1811"/>
                    </a:lnTo>
                    <a:lnTo>
                      <a:pt x="3938" y="1843"/>
                    </a:lnTo>
                    <a:lnTo>
                      <a:pt x="4064" y="1890"/>
                    </a:lnTo>
                    <a:lnTo>
                      <a:pt x="4174" y="1937"/>
                    </a:lnTo>
                    <a:lnTo>
                      <a:pt x="4269" y="2000"/>
                    </a:lnTo>
                    <a:lnTo>
                      <a:pt x="4363" y="2079"/>
                    </a:lnTo>
                    <a:lnTo>
                      <a:pt x="4442" y="2158"/>
                    </a:lnTo>
                    <a:lnTo>
                      <a:pt x="4521" y="2268"/>
                    </a:lnTo>
                    <a:lnTo>
                      <a:pt x="4568" y="2363"/>
                    </a:lnTo>
                    <a:lnTo>
                      <a:pt x="4615" y="2489"/>
                    </a:lnTo>
                    <a:lnTo>
                      <a:pt x="4631" y="2630"/>
                    </a:lnTo>
                    <a:lnTo>
                      <a:pt x="4647" y="2788"/>
                    </a:lnTo>
                    <a:lnTo>
                      <a:pt x="4631" y="2930"/>
                    </a:lnTo>
                    <a:lnTo>
                      <a:pt x="4615" y="3071"/>
                    </a:lnTo>
                    <a:lnTo>
                      <a:pt x="4568" y="3197"/>
                    </a:lnTo>
                    <a:lnTo>
                      <a:pt x="4521" y="3308"/>
                    </a:lnTo>
                    <a:lnTo>
                      <a:pt x="4442" y="3402"/>
                    </a:lnTo>
                    <a:lnTo>
                      <a:pt x="4363" y="3497"/>
                    </a:lnTo>
                    <a:lnTo>
                      <a:pt x="4269" y="3575"/>
                    </a:lnTo>
                    <a:lnTo>
                      <a:pt x="4159" y="3638"/>
                    </a:lnTo>
                    <a:lnTo>
                      <a:pt x="4048" y="3701"/>
                    </a:lnTo>
                    <a:lnTo>
                      <a:pt x="3922" y="3749"/>
                    </a:lnTo>
                    <a:lnTo>
                      <a:pt x="3796" y="3796"/>
                    </a:lnTo>
                    <a:lnTo>
                      <a:pt x="3670" y="3827"/>
                    </a:lnTo>
                    <a:lnTo>
                      <a:pt x="3387" y="3859"/>
                    </a:lnTo>
                    <a:lnTo>
                      <a:pt x="3087" y="3875"/>
                    </a:lnTo>
                    <a:lnTo>
                      <a:pt x="2174" y="3875"/>
                    </a:lnTo>
                    <a:lnTo>
                      <a:pt x="2174" y="1748"/>
                    </a:lnTo>
                    <a:close/>
                    <a:moveTo>
                      <a:pt x="0" y="0"/>
                    </a:moveTo>
                    <a:lnTo>
                      <a:pt x="0" y="8978"/>
                    </a:lnTo>
                    <a:lnTo>
                      <a:pt x="2174" y="8978"/>
                    </a:lnTo>
                    <a:lnTo>
                      <a:pt x="2174" y="5592"/>
                    </a:lnTo>
                    <a:lnTo>
                      <a:pt x="3245" y="5592"/>
                    </a:lnTo>
                    <a:lnTo>
                      <a:pt x="3591" y="5576"/>
                    </a:lnTo>
                    <a:lnTo>
                      <a:pt x="3938" y="5560"/>
                    </a:lnTo>
                    <a:lnTo>
                      <a:pt x="4269" y="5513"/>
                    </a:lnTo>
                    <a:lnTo>
                      <a:pt x="4584" y="5434"/>
                    </a:lnTo>
                    <a:lnTo>
                      <a:pt x="4899" y="5355"/>
                    </a:lnTo>
                    <a:lnTo>
                      <a:pt x="5198" y="5245"/>
                    </a:lnTo>
                    <a:lnTo>
                      <a:pt x="5466" y="5119"/>
                    </a:lnTo>
                    <a:lnTo>
                      <a:pt x="5734" y="4962"/>
                    </a:lnTo>
                    <a:lnTo>
                      <a:pt x="5970" y="4788"/>
                    </a:lnTo>
                    <a:lnTo>
                      <a:pt x="6175" y="4584"/>
                    </a:lnTo>
                    <a:lnTo>
                      <a:pt x="6364" y="4347"/>
                    </a:lnTo>
                    <a:lnTo>
                      <a:pt x="6521" y="4095"/>
                    </a:lnTo>
                    <a:lnTo>
                      <a:pt x="6584" y="3953"/>
                    </a:lnTo>
                    <a:lnTo>
                      <a:pt x="6647" y="3812"/>
                    </a:lnTo>
                    <a:lnTo>
                      <a:pt x="6694" y="3654"/>
                    </a:lnTo>
                    <a:lnTo>
                      <a:pt x="6726" y="3497"/>
                    </a:lnTo>
                    <a:lnTo>
                      <a:pt x="6757" y="3323"/>
                    </a:lnTo>
                    <a:lnTo>
                      <a:pt x="6789" y="3150"/>
                    </a:lnTo>
                    <a:lnTo>
                      <a:pt x="6805" y="2961"/>
                    </a:lnTo>
                    <a:lnTo>
                      <a:pt x="6805" y="2772"/>
                    </a:lnTo>
                    <a:lnTo>
                      <a:pt x="6789" y="2394"/>
                    </a:lnTo>
                    <a:lnTo>
                      <a:pt x="6773" y="2221"/>
                    </a:lnTo>
                    <a:lnTo>
                      <a:pt x="6742" y="2063"/>
                    </a:lnTo>
                    <a:lnTo>
                      <a:pt x="6694" y="1906"/>
                    </a:lnTo>
                    <a:lnTo>
                      <a:pt x="6647" y="1748"/>
                    </a:lnTo>
                    <a:lnTo>
                      <a:pt x="6600" y="1607"/>
                    </a:lnTo>
                    <a:lnTo>
                      <a:pt x="6537" y="1465"/>
                    </a:lnTo>
                    <a:lnTo>
                      <a:pt x="6379" y="1213"/>
                    </a:lnTo>
                    <a:lnTo>
                      <a:pt x="6206" y="992"/>
                    </a:lnTo>
                    <a:lnTo>
                      <a:pt x="6017" y="788"/>
                    </a:lnTo>
                    <a:lnTo>
                      <a:pt x="5781" y="614"/>
                    </a:lnTo>
                    <a:lnTo>
                      <a:pt x="5545" y="473"/>
                    </a:lnTo>
                    <a:lnTo>
                      <a:pt x="5277" y="347"/>
                    </a:lnTo>
                    <a:lnTo>
                      <a:pt x="4978" y="236"/>
                    </a:lnTo>
                    <a:lnTo>
                      <a:pt x="4678" y="158"/>
                    </a:lnTo>
                    <a:lnTo>
                      <a:pt x="4348" y="95"/>
                    </a:lnTo>
                    <a:lnTo>
                      <a:pt x="4001" y="47"/>
                    </a:lnTo>
                    <a:lnTo>
                      <a:pt x="3655" y="16"/>
                    </a:lnTo>
                    <a:lnTo>
                      <a:pt x="329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15"/>
              <p:cNvSpPr/>
              <p:nvPr/>
            </p:nvSpPr>
            <p:spPr>
              <a:xfrm>
                <a:off x="7692427" y="1635704"/>
                <a:ext cx="49638" cy="205013"/>
              </a:xfrm>
              <a:custGeom>
                <a:avLst/>
                <a:gdLst/>
                <a:ahLst/>
                <a:cxnLst/>
                <a:rect l="l" t="t" r="r" b="b"/>
                <a:pathLst>
                  <a:path w="2174" h="8979" extrusionOk="0">
                    <a:moveTo>
                      <a:pt x="0" y="0"/>
                    </a:moveTo>
                    <a:lnTo>
                      <a:pt x="0" y="8978"/>
                    </a:lnTo>
                    <a:lnTo>
                      <a:pt x="2174" y="8978"/>
                    </a:lnTo>
                    <a:lnTo>
                      <a:pt x="217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15"/>
              <p:cNvSpPr/>
              <p:nvPr/>
            </p:nvSpPr>
            <p:spPr>
              <a:xfrm>
                <a:off x="7764690" y="1635704"/>
                <a:ext cx="165102" cy="205013"/>
              </a:xfrm>
              <a:custGeom>
                <a:avLst/>
                <a:gdLst/>
                <a:ahLst/>
                <a:cxnLst/>
                <a:rect l="l" t="t" r="r" b="b"/>
                <a:pathLst>
                  <a:path w="7231" h="8979" extrusionOk="0">
                    <a:moveTo>
                      <a:pt x="1" y="0"/>
                    </a:moveTo>
                    <a:lnTo>
                      <a:pt x="1" y="1859"/>
                    </a:lnTo>
                    <a:lnTo>
                      <a:pt x="2537" y="1859"/>
                    </a:lnTo>
                    <a:lnTo>
                      <a:pt x="2537" y="8978"/>
                    </a:lnTo>
                    <a:lnTo>
                      <a:pt x="4695" y="8978"/>
                    </a:lnTo>
                    <a:lnTo>
                      <a:pt x="4695" y="1859"/>
                    </a:lnTo>
                    <a:lnTo>
                      <a:pt x="7231" y="1859"/>
                    </a:lnTo>
                    <a:lnTo>
                      <a:pt x="723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15"/>
              <p:cNvSpPr/>
              <p:nvPr/>
            </p:nvSpPr>
            <p:spPr>
              <a:xfrm>
                <a:off x="7909992" y="1635704"/>
                <a:ext cx="219032" cy="205013"/>
              </a:xfrm>
              <a:custGeom>
                <a:avLst/>
                <a:gdLst/>
                <a:ahLst/>
                <a:cxnLst/>
                <a:rect l="l" t="t" r="r" b="b"/>
                <a:pathLst>
                  <a:path w="9593" h="8979" extrusionOk="0">
                    <a:moveTo>
                      <a:pt x="4773" y="2394"/>
                    </a:moveTo>
                    <a:lnTo>
                      <a:pt x="5891" y="5481"/>
                    </a:lnTo>
                    <a:lnTo>
                      <a:pt x="3639" y="5481"/>
                    </a:lnTo>
                    <a:lnTo>
                      <a:pt x="4773" y="2394"/>
                    </a:lnTo>
                    <a:close/>
                    <a:moveTo>
                      <a:pt x="3765" y="0"/>
                    </a:moveTo>
                    <a:lnTo>
                      <a:pt x="0" y="8978"/>
                    </a:lnTo>
                    <a:lnTo>
                      <a:pt x="2347" y="8978"/>
                    </a:lnTo>
                    <a:lnTo>
                      <a:pt x="3009" y="7214"/>
                    </a:lnTo>
                    <a:lnTo>
                      <a:pt x="6474" y="7214"/>
                    </a:lnTo>
                    <a:lnTo>
                      <a:pt x="7183" y="8978"/>
                    </a:lnTo>
                    <a:lnTo>
                      <a:pt x="9593" y="8978"/>
                    </a:lnTo>
                    <a:lnTo>
                      <a:pt x="586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15"/>
              <p:cNvSpPr/>
              <p:nvPr/>
            </p:nvSpPr>
            <p:spPr>
              <a:xfrm>
                <a:off x="8145891" y="1635704"/>
                <a:ext cx="129141" cy="205013"/>
              </a:xfrm>
              <a:custGeom>
                <a:avLst/>
                <a:gdLst/>
                <a:ahLst/>
                <a:cxnLst/>
                <a:rect l="l" t="t" r="r" b="b"/>
                <a:pathLst>
                  <a:path w="5656" h="8979" extrusionOk="0">
                    <a:moveTo>
                      <a:pt x="1" y="0"/>
                    </a:moveTo>
                    <a:lnTo>
                      <a:pt x="1" y="8978"/>
                    </a:lnTo>
                    <a:lnTo>
                      <a:pt x="5655" y="8978"/>
                    </a:lnTo>
                    <a:lnTo>
                      <a:pt x="5655" y="7088"/>
                    </a:lnTo>
                    <a:lnTo>
                      <a:pt x="2174" y="7088"/>
                    </a:lnTo>
                    <a:lnTo>
                      <a:pt x="217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17" name="Google Shape;117;p15"/>
              <p:cNvGrpSpPr/>
              <p:nvPr/>
            </p:nvGrpSpPr>
            <p:grpSpPr>
              <a:xfrm flipH="1">
                <a:off x="4056805" y="3827995"/>
                <a:ext cx="1680591" cy="910861"/>
                <a:chOff x="12204625" y="3864500"/>
                <a:chExt cx="2447700" cy="1326625"/>
              </a:xfrm>
            </p:grpSpPr>
            <p:sp>
              <p:nvSpPr>
                <p:cNvPr id="118" name="Google Shape;118;p15"/>
                <p:cNvSpPr/>
                <p:nvPr/>
              </p:nvSpPr>
              <p:spPr>
                <a:xfrm>
                  <a:off x="12840950" y="3864500"/>
                  <a:ext cx="155575" cy="302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23" h="12082" extrusionOk="0">
                      <a:moveTo>
                        <a:pt x="1182" y="0"/>
                      </a:moveTo>
                      <a:lnTo>
                        <a:pt x="1056" y="32"/>
                      </a:lnTo>
                      <a:lnTo>
                        <a:pt x="930" y="63"/>
                      </a:lnTo>
                      <a:lnTo>
                        <a:pt x="804" y="110"/>
                      </a:lnTo>
                      <a:lnTo>
                        <a:pt x="694" y="158"/>
                      </a:lnTo>
                      <a:lnTo>
                        <a:pt x="584" y="221"/>
                      </a:lnTo>
                      <a:lnTo>
                        <a:pt x="489" y="299"/>
                      </a:lnTo>
                      <a:lnTo>
                        <a:pt x="395" y="394"/>
                      </a:lnTo>
                      <a:lnTo>
                        <a:pt x="300" y="488"/>
                      </a:lnTo>
                      <a:lnTo>
                        <a:pt x="221" y="583"/>
                      </a:lnTo>
                      <a:lnTo>
                        <a:pt x="158" y="693"/>
                      </a:lnTo>
                      <a:lnTo>
                        <a:pt x="111" y="804"/>
                      </a:lnTo>
                      <a:lnTo>
                        <a:pt x="64" y="930"/>
                      </a:lnTo>
                      <a:lnTo>
                        <a:pt x="32" y="1056"/>
                      </a:lnTo>
                      <a:lnTo>
                        <a:pt x="17" y="1182"/>
                      </a:lnTo>
                      <a:lnTo>
                        <a:pt x="1" y="1323"/>
                      </a:lnTo>
                      <a:lnTo>
                        <a:pt x="1" y="10758"/>
                      </a:lnTo>
                      <a:lnTo>
                        <a:pt x="17" y="10900"/>
                      </a:lnTo>
                      <a:lnTo>
                        <a:pt x="32" y="11026"/>
                      </a:lnTo>
                      <a:lnTo>
                        <a:pt x="64" y="11152"/>
                      </a:lnTo>
                      <a:lnTo>
                        <a:pt x="111" y="11278"/>
                      </a:lnTo>
                      <a:lnTo>
                        <a:pt x="158" y="11388"/>
                      </a:lnTo>
                      <a:lnTo>
                        <a:pt x="221" y="11498"/>
                      </a:lnTo>
                      <a:lnTo>
                        <a:pt x="300" y="11609"/>
                      </a:lnTo>
                      <a:lnTo>
                        <a:pt x="395" y="11703"/>
                      </a:lnTo>
                      <a:lnTo>
                        <a:pt x="489" y="11782"/>
                      </a:lnTo>
                      <a:lnTo>
                        <a:pt x="584" y="11861"/>
                      </a:lnTo>
                      <a:lnTo>
                        <a:pt x="694" y="11924"/>
                      </a:lnTo>
                      <a:lnTo>
                        <a:pt x="804" y="11987"/>
                      </a:lnTo>
                      <a:lnTo>
                        <a:pt x="930" y="12018"/>
                      </a:lnTo>
                      <a:lnTo>
                        <a:pt x="1056" y="12050"/>
                      </a:lnTo>
                      <a:lnTo>
                        <a:pt x="1182" y="12081"/>
                      </a:lnTo>
                      <a:lnTo>
                        <a:pt x="5041" y="12081"/>
                      </a:lnTo>
                      <a:lnTo>
                        <a:pt x="5167" y="12050"/>
                      </a:lnTo>
                      <a:lnTo>
                        <a:pt x="5309" y="12018"/>
                      </a:lnTo>
                      <a:lnTo>
                        <a:pt x="5419" y="11987"/>
                      </a:lnTo>
                      <a:lnTo>
                        <a:pt x="5545" y="11924"/>
                      </a:lnTo>
                      <a:lnTo>
                        <a:pt x="5640" y="11861"/>
                      </a:lnTo>
                      <a:lnTo>
                        <a:pt x="5750" y="11782"/>
                      </a:lnTo>
                      <a:lnTo>
                        <a:pt x="5845" y="11703"/>
                      </a:lnTo>
                      <a:lnTo>
                        <a:pt x="5923" y="11609"/>
                      </a:lnTo>
                      <a:lnTo>
                        <a:pt x="6002" y="11498"/>
                      </a:lnTo>
                      <a:lnTo>
                        <a:pt x="6065" y="11388"/>
                      </a:lnTo>
                      <a:lnTo>
                        <a:pt x="6128" y="11278"/>
                      </a:lnTo>
                      <a:lnTo>
                        <a:pt x="6175" y="11152"/>
                      </a:lnTo>
                      <a:lnTo>
                        <a:pt x="6207" y="11026"/>
                      </a:lnTo>
                      <a:lnTo>
                        <a:pt x="6223" y="10900"/>
                      </a:lnTo>
                      <a:lnTo>
                        <a:pt x="6223" y="10758"/>
                      </a:lnTo>
                      <a:lnTo>
                        <a:pt x="6223" y="1323"/>
                      </a:lnTo>
                      <a:lnTo>
                        <a:pt x="6223" y="1182"/>
                      </a:lnTo>
                      <a:lnTo>
                        <a:pt x="6207" y="1056"/>
                      </a:lnTo>
                      <a:lnTo>
                        <a:pt x="6175" y="930"/>
                      </a:lnTo>
                      <a:lnTo>
                        <a:pt x="6128" y="804"/>
                      </a:lnTo>
                      <a:lnTo>
                        <a:pt x="6065" y="693"/>
                      </a:lnTo>
                      <a:lnTo>
                        <a:pt x="6002" y="583"/>
                      </a:lnTo>
                      <a:lnTo>
                        <a:pt x="5923" y="488"/>
                      </a:lnTo>
                      <a:lnTo>
                        <a:pt x="5845" y="394"/>
                      </a:lnTo>
                      <a:lnTo>
                        <a:pt x="5750" y="299"/>
                      </a:lnTo>
                      <a:lnTo>
                        <a:pt x="5640" y="221"/>
                      </a:lnTo>
                      <a:lnTo>
                        <a:pt x="5545" y="158"/>
                      </a:lnTo>
                      <a:lnTo>
                        <a:pt x="5419" y="110"/>
                      </a:lnTo>
                      <a:lnTo>
                        <a:pt x="5309" y="63"/>
                      </a:lnTo>
                      <a:lnTo>
                        <a:pt x="5167" y="32"/>
                      </a:lnTo>
                      <a:lnTo>
                        <a:pt x="50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" name="Google Shape;119;p15"/>
                <p:cNvSpPr/>
                <p:nvPr/>
              </p:nvSpPr>
              <p:spPr>
                <a:xfrm>
                  <a:off x="12817325" y="4015700"/>
                  <a:ext cx="203225" cy="11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9" h="4711" extrusionOk="0">
                      <a:moveTo>
                        <a:pt x="1" y="1"/>
                      </a:moveTo>
                      <a:lnTo>
                        <a:pt x="1" y="4710"/>
                      </a:lnTo>
                      <a:lnTo>
                        <a:pt x="8128" y="4710"/>
                      </a:lnTo>
                      <a:lnTo>
                        <a:pt x="8128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0" name="Google Shape;120;p15"/>
                <p:cNvSpPr/>
                <p:nvPr/>
              </p:nvSpPr>
              <p:spPr>
                <a:xfrm>
                  <a:off x="12281800" y="4093275"/>
                  <a:ext cx="824200" cy="841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68" h="33645" extrusionOk="0">
                      <a:moveTo>
                        <a:pt x="18508" y="0"/>
                      </a:moveTo>
                      <a:lnTo>
                        <a:pt x="10176" y="14397"/>
                      </a:lnTo>
                      <a:lnTo>
                        <a:pt x="1" y="19484"/>
                      </a:lnTo>
                      <a:lnTo>
                        <a:pt x="1" y="33644"/>
                      </a:lnTo>
                      <a:lnTo>
                        <a:pt x="32967" y="33644"/>
                      </a:lnTo>
                      <a:lnTo>
                        <a:pt x="3296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1" name="Google Shape;121;p15"/>
                <p:cNvSpPr/>
                <p:nvPr/>
              </p:nvSpPr>
              <p:spPr>
                <a:xfrm>
                  <a:off x="13105975" y="3882600"/>
                  <a:ext cx="1479825" cy="1051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93" h="42072" extrusionOk="0">
                      <a:moveTo>
                        <a:pt x="1323" y="1"/>
                      </a:moveTo>
                      <a:lnTo>
                        <a:pt x="1197" y="17"/>
                      </a:lnTo>
                      <a:lnTo>
                        <a:pt x="1056" y="32"/>
                      </a:lnTo>
                      <a:lnTo>
                        <a:pt x="930" y="64"/>
                      </a:lnTo>
                      <a:lnTo>
                        <a:pt x="819" y="111"/>
                      </a:lnTo>
                      <a:lnTo>
                        <a:pt x="693" y="174"/>
                      </a:lnTo>
                      <a:lnTo>
                        <a:pt x="583" y="237"/>
                      </a:lnTo>
                      <a:lnTo>
                        <a:pt x="489" y="316"/>
                      </a:lnTo>
                      <a:lnTo>
                        <a:pt x="394" y="395"/>
                      </a:lnTo>
                      <a:lnTo>
                        <a:pt x="300" y="489"/>
                      </a:lnTo>
                      <a:lnTo>
                        <a:pt x="237" y="584"/>
                      </a:lnTo>
                      <a:lnTo>
                        <a:pt x="158" y="694"/>
                      </a:lnTo>
                      <a:lnTo>
                        <a:pt x="111" y="820"/>
                      </a:lnTo>
                      <a:lnTo>
                        <a:pt x="63" y="930"/>
                      </a:lnTo>
                      <a:lnTo>
                        <a:pt x="32" y="1072"/>
                      </a:lnTo>
                      <a:lnTo>
                        <a:pt x="16" y="1198"/>
                      </a:lnTo>
                      <a:lnTo>
                        <a:pt x="0" y="1324"/>
                      </a:lnTo>
                      <a:lnTo>
                        <a:pt x="0" y="40748"/>
                      </a:lnTo>
                      <a:lnTo>
                        <a:pt x="16" y="40890"/>
                      </a:lnTo>
                      <a:lnTo>
                        <a:pt x="32" y="41016"/>
                      </a:lnTo>
                      <a:lnTo>
                        <a:pt x="63" y="41142"/>
                      </a:lnTo>
                      <a:lnTo>
                        <a:pt x="111" y="41268"/>
                      </a:lnTo>
                      <a:lnTo>
                        <a:pt x="158" y="41378"/>
                      </a:lnTo>
                      <a:lnTo>
                        <a:pt x="237" y="41489"/>
                      </a:lnTo>
                      <a:lnTo>
                        <a:pt x="300" y="41599"/>
                      </a:lnTo>
                      <a:lnTo>
                        <a:pt x="394" y="41693"/>
                      </a:lnTo>
                      <a:lnTo>
                        <a:pt x="489" y="41772"/>
                      </a:lnTo>
                      <a:lnTo>
                        <a:pt x="583" y="41851"/>
                      </a:lnTo>
                      <a:lnTo>
                        <a:pt x="693" y="41914"/>
                      </a:lnTo>
                      <a:lnTo>
                        <a:pt x="819" y="41977"/>
                      </a:lnTo>
                      <a:lnTo>
                        <a:pt x="930" y="42008"/>
                      </a:lnTo>
                      <a:lnTo>
                        <a:pt x="1056" y="42056"/>
                      </a:lnTo>
                      <a:lnTo>
                        <a:pt x="1197" y="42071"/>
                      </a:lnTo>
                      <a:lnTo>
                        <a:pt x="58011" y="42071"/>
                      </a:lnTo>
                      <a:lnTo>
                        <a:pt x="58137" y="42056"/>
                      </a:lnTo>
                      <a:lnTo>
                        <a:pt x="58263" y="42008"/>
                      </a:lnTo>
                      <a:lnTo>
                        <a:pt x="58389" y="41977"/>
                      </a:lnTo>
                      <a:lnTo>
                        <a:pt x="58499" y="41914"/>
                      </a:lnTo>
                      <a:lnTo>
                        <a:pt x="58609" y="41851"/>
                      </a:lnTo>
                      <a:lnTo>
                        <a:pt x="58704" y="41772"/>
                      </a:lnTo>
                      <a:lnTo>
                        <a:pt x="58798" y="41693"/>
                      </a:lnTo>
                      <a:lnTo>
                        <a:pt x="58893" y="41599"/>
                      </a:lnTo>
                      <a:lnTo>
                        <a:pt x="58972" y="41489"/>
                      </a:lnTo>
                      <a:lnTo>
                        <a:pt x="59035" y="41378"/>
                      </a:lnTo>
                      <a:lnTo>
                        <a:pt x="59082" y="41268"/>
                      </a:lnTo>
                      <a:lnTo>
                        <a:pt x="59129" y="41142"/>
                      </a:lnTo>
                      <a:lnTo>
                        <a:pt x="59161" y="41016"/>
                      </a:lnTo>
                      <a:lnTo>
                        <a:pt x="59176" y="40890"/>
                      </a:lnTo>
                      <a:lnTo>
                        <a:pt x="59192" y="40748"/>
                      </a:lnTo>
                      <a:lnTo>
                        <a:pt x="59192" y="1324"/>
                      </a:lnTo>
                      <a:lnTo>
                        <a:pt x="59176" y="1198"/>
                      </a:lnTo>
                      <a:lnTo>
                        <a:pt x="59161" y="1072"/>
                      </a:lnTo>
                      <a:lnTo>
                        <a:pt x="59129" y="930"/>
                      </a:lnTo>
                      <a:lnTo>
                        <a:pt x="59082" y="820"/>
                      </a:lnTo>
                      <a:lnTo>
                        <a:pt x="59035" y="694"/>
                      </a:lnTo>
                      <a:lnTo>
                        <a:pt x="58972" y="584"/>
                      </a:lnTo>
                      <a:lnTo>
                        <a:pt x="58893" y="489"/>
                      </a:lnTo>
                      <a:lnTo>
                        <a:pt x="58798" y="395"/>
                      </a:lnTo>
                      <a:lnTo>
                        <a:pt x="58704" y="316"/>
                      </a:lnTo>
                      <a:lnTo>
                        <a:pt x="58609" y="237"/>
                      </a:lnTo>
                      <a:lnTo>
                        <a:pt x="58499" y="174"/>
                      </a:lnTo>
                      <a:lnTo>
                        <a:pt x="58389" y="111"/>
                      </a:lnTo>
                      <a:lnTo>
                        <a:pt x="58263" y="64"/>
                      </a:lnTo>
                      <a:lnTo>
                        <a:pt x="58137" y="32"/>
                      </a:lnTo>
                      <a:lnTo>
                        <a:pt x="58011" y="17"/>
                      </a:lnTo>
                      <a:lnTo>
                        <a:pt x="57869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2" name="Google Shape;122;p15"/>
                <p:cNvSpPr/>
                <p:nvPr/>
              </p:nvSpPr>
              <p:spPr>
                <a:xfrm>
                  <a:off x="12204625" y="4860750"/>
                  <a:ext cx="287875" cy="136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15" h="5450" extrusionOk="0">
                      <a:moveTo>
                        <a:pt x="1182" y="0"/>
                      </a:moveTo>
                      <a:lnTo>
                        <a:pt x="1040" y="32"/>
                      </a:lnTo>
                      <a:lnTo>
                        <a:pt x="914" y="63"/>
                      </a:lnTo>
                      <a:lnTo>
                        <a:pt x="804" y="95"/>
                      </a:lnTo>
                      <a:lnTo>
                        <a:pt x="678" y="158"/>
                      </a:lnTo>
                      <a:lnTo>
                        <a:pt x="568" y="221"/>
                      </a:lnTo>
                      <a:lnTo>
                        <a:pt x="473" y="299"/>
                      </a:lnTo>
                      <a:lnTo>
                        <a:pt x="379" y="378"/>
                      </a:lnTo>
                      <a:lnTo>
                        <a:pt x="300" y="473"/>
                      </a:lnTo>
                      <a:lnTo>
                        <a:pt x="221" y="583"/>
                      </a:lnTo>
                      <a:lnTo>
                        <a:pt x="158" y="693"/>
                      </a:lnTo>
                      <a:lnTo>
                        <a:pt x="95" y="803"/>
                      </a:lnTo>
                      <a:lnTo>
                        <a:pt x="48" y="929"/>
                      </a:lnTo>
                      <a:lnTo>
                        <a:pt x="16" y="1055"/>
                      </a:lnTo>
                      <a:lnTo>
                        <a:pt x="0" y="1181"/>
                      </a:lnTo>
                      <a:lnTo>
                        <a:pt x="0" y="1323"/>
                      </a:lnTo>
                      <a:lnTo>
                        <a:pt x="0" y="4142"/>
                      </a:lnTo>
                      <a:lnTo>
                        <a:pt x="0" y="4268"/>
                      </a:lnTo>
                      <a:lnTo>
                        <a:pt x="16" y="4410"/>
                      </a:lnTo>
                      <a:lnTo>
                        <a:pt x="48" y="4536"/>
                      </a:lnTo>
                      <a:lnTo>
                        <a:pt x="95" y="4647"/>
                      </a:lnTo>
                      <a:lnTo>
                        <a:pt x="158" y="4773"/>
                      </a:lnTo>
                      <a:lnTo>
                        <a:pt x="221" y="4867"/>
                      </a:lnTo>
                      <a:lnTo>
                        <a:pt x="300" y="4977"/>
                      </a:lnTo>
                      <a:lnTo>
                        <a:pt x="379" y="5072"/>
                      </a:lnTo>
                      <a:lnTo>
                        <a:pt x="473" y="5151"/>
                      </a:lnTo>
                      <a:lnTo>
                        <a:pt x="568" y="5229"/>
                      </a:lnTo>
                      <a:lnTo>
                        <a:pt x="678" y="5292"/>
                      </a:lnTo>
                      <a:lnTo>
                        <a:pt x="804" y="5355"/>
                      </a:lnTo>
                      <a:lnTo>
                        <a:pt x="914" y="5403"/>
                      </a:lnTo>
                      <a:lnTo>
                        <a:pt x="1040" y="5434"/>
                      </a:lnTo>
                      <a:lnTo>
                        <a:pt x="1182" y="5450"/>
                      </a:lnTo>
                      <a:lnTo>
                        <a:pt x="10317" y="5450"/>
                      </a:lnTo>
                      <a:lnTo>
                        <a:pt x="10459" y="5434"/>
                      </a:lnTo>
                      <a:lnTo>
                        <a:pt x="10585" y="5403"/>
                      </a:lnTo>
                      <a:lnTo>
                        <a:pt x="10695" y="5355"/>
                      </a:lnTo>
                      <a:lnTo>
                        <a:pt x="10821" y="5292"/>
                      </a:lnTo>
                      <a:lnTo>
                        <a:pt x="10932" y="5229"/>
                      </a:lnTo>
                      <a:lnTo>
                        <a:pt x="11026" y="5151"/>
                      </a:lnTo>
                      <a:lnTo>
                        <a:pt x="11121" y="5072"/>
                      </a:lnTo>
                      <a:lnTo>
                        <a:pt x="11215" y="4977"/>
                      </a:lnTo>
                      <a:lnTo>
                        <a:pt x="11278" y="4867"/>
                      </a:lnTo>
                      <a:lnTo>
                        <a:pt x="11357" y="4773"/>
                      </a:lnTo>
                      <a:lnTo>
                        <a:pt x="11404" y="4647"/>
                      </a:lnTo>
                      <a:lnTo>
                        <a:pt x="11451" y="4536"/>
                      </a:lnTo>
                      <a:lnTo>
                        <a:pt x="11483" y="4410"/>
                      </a:lnTo>
                      <a:lnTo>
                        <a:pt x="11499" y="4268"/>
                      </a:lnTo>
                      <a:lnTo>
                        <a:pt x="11514" y="4142"/>
                      </a:lnTo>
                      <a:lnTo>
                        <a:pt x="11514" y="1323"/>
                      </a:lnTo>
                      <a:lnTo>
                        <a:pt x="11499" y="1181"/>
                      </a:lnTo>
                      <a:lnTo>
                        <a:pt x="11483" y="1055"/>
                      </a:lnTo>
                      <a:lnTo>
                        <a:pt x="11451" y="929"/>
                      </a:lnTo>
                      <a:lnTo>
                        <a:pt x="11404" y="803"/>
                      </a:lnTo>
                      <a:lnTo>
                        <a:pt x="11357" y="693"/>
                      </a:lnTo>
                      <a:lnTo>
                        <a:pt x="11278" y="583"/>
                      </a:lnTo>
                      <a:lnTo>
                        <a:pt x="11215" y="473"/>
                      </a:lnTo>
                      <a:lnTo>
                        <a:pt x="11121" y="378"/>
                      </a:lnTo>
                      <a:lnTo>
                        <a:pt x="11026" y="299"/>
                      </a:lnTo>
                      <a:lnTo>
                        <a:pt x="10932" y="221"/>
                      </a:lnTo>
                      <a:lnTo>
                        <a:pt x="10821" y="158"/>
                      </a:lnTo>
                      <a:lnTo>
                        <a:pt x="10695" y="95"/>
                      </a:lnTo>
                      <a:lnTo>
                        <a:pt x="10585" y="63"/>
                      </a:lnTo>
                      <a:lnTo>
                        <a:pt x="10459" y="32"/>
                      </a:lnTo>
                      <a:lnTo>
                        <a:pt x="10317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3" name="Google Shape;123;p15"/>
                <p:cNvSpPr/>
                <p:nvPr/>
              </p:nvSpPr>
              <p:spPr>
                <a:xfrm>
                  <a:off x="14249875" y="4860750"/>
                  <a:ext cx="402450" cy="136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98" h="5450" extrusionOk="0">
                      <a:moveTo>
                        <a:pt x="1198" y="0"/>
                      </a:moveTo>
                      <a:lnTo>
                        <a:pt x="1056" y="32"/>
                      </a:lnTo>
                      <a:lnTo>
                        <a:pt x="930" y="63"/>
                      </a:lnTo>
                      <a:lnTo>
                        <a:pt x="804" y="95"/>
                      </a:lnTo>
                      <a:lnTo>
                        <a:pt x="694" y="158"/>
                      </a:lnTo>
                      <a:lnTo>
                        <a:pt x="583" y="221"/>
                      </a:lnTo>
                      <a:lnTo>
                        <a:pt x="489" y="299"/>
                      </a:lnTo>
                      <a:lnTo>
                        <a:pt x="394" y="378"/>
                      </a:lnTo>
                      <a:lnTo>
                        <a:pt x="300" y="473"/>
                      </a:lnTo>
                      <a:lnTo>
                        <a:pt x="237" y="583"/>
                      </a:lnTo>
                      <a:lnTo>
                        <a:pt x="158" y="693"/>
                      </a:lnTo>
                      <a:lnTo>
                        <a:pt x="111" y="803"/>
                      </a:lnTo>
                      <a:lnTo>
                        <a:pt x="64" y="929"/>
                      </a:lnTo>
                      <a:lnTo>
                        <a:pt x="32" y="1055"/>
                      </a:lnTo>
                      <a:lnTo>
                        <a:pt x="16" y="1181"/>
                      </a:lnTo>
                      <a:lnTo>
                        <a:pt x="1" y="1323"/>
                      </a:lnTo>
                      <a:lnTo>
                        <a:pt x="1" y="4142"/>
                      </a:lnTo>
                      <a:lnTo>
                        <a:pt x="16" y="4268"/>
                      </a:lnTo>
                      <a:lnTo>
                        <a:pt x="32" y="4410"/>
                      </a:lnTo>
                      <a:lnTo>
                        <a:pt x="64" y="4536"/>
                      </a:lnTo>
                      <a:lnTo>
                        <a:pt x="111" y="4647"/>
                      </a:lnTo>
                      <a:lnTo>
                        <a:pt x="158" y="4773"/>
                      </a:lnTo>
                      <a:lnTo>
                        <a:pt x="237" y="4867"/>
                      </a:lnTo>
                      <a:lnTo>
                        <a:pt x="300" y="4977"/>
                      </a:lnTo>
                      <a:lnTo>
                        <a:pt x="394" y="5072"/>
                      </a:lnTo>
                      <a:lnTo>
                        <a:pt x="489" y="5151"/>
                      </a:lnTo>
                      <a:lnTo>
                        <a:pt x="583" y="5229"/>
                      </a:lnTo>
                      <a:lnTo>
                        <a:pt x="694" y="5292"/>
                      </a:lnTo>
                      <a:lnTo>
                        <a:pt x="804" y="5355"/>
                      </a:lnTo>
                      <a:lnTo>
                        <a:pt x="930" y="5403"/>
                      </a:lnTo>
                      <a:lnTo>
                        <a:pt x="1056" y="5434"/>
                      </a:lnTo>
                      <a:lnTo>
                        <a:pt x="1198" y="5450"/>
                      </a:lnTo>
                      <a:lnTo>
                        <a:pt x="14901" y="5450"/>
                      </a:lnTo>
                      <a:lnTo>
                        <a:pt x="15043" y="5434"/>
                      </a:lnTo>
                      <a:lnTo>
                        <a:pt x="15169" y="5403"/>
                      </a:lnTo>
                      <a:lnTo>
                        <a:pt x="15279" y="5355"/>
                      </a:lnTo>
                      <a:lnTo>
                        <a:pt x="15405" y="5292"/>
                      </a:lnTo>
                      <a:lnTo>
                        <a:pt x="15515" y="5229"/>
                      </a:lnTo>
                      <a:lnTo>
                        <a:pt x="15610" y="5151"/>
                      </a:lnTo>
                      <a:lnTo>
                        <a:pt x="15704" y="5072"/>
                      </a:lnTo>
                      <a:lnTo>
                        <a:pt x="15783" y="4977"/>
                      </a:lnTo>
                      <a:lnTo>
                        <a:pt x="15862" y="4867"/>
                      </a:lnTo>
                      <a:lnTo>
                        <a:pt x="15925" y="4773"/>
                      </a:lnTo>
                      <a:lnTo>
                        <a:pt x="15988" y="4647"/>
                      </a:lnTo>
                      <a:lnTo>
                        <a:pt x="16035" y="4536"/>
                      </a:lnTo>
                      <a:lnTo>
                        <a:pt x="16067" y="4410"/>
                      </a:lnTo>
                      <a:lnTo>
                        <a:pt x="16082" y="4268"/>
                      </a:lnTo>
                      <a:lnTo>
                        <a:pt x="16098" y="4142"/>
                      </a:lnTo>
                      <a:lnTo>
                        <a:pt x="16098" y="1323"/>
                      </a:lnTo>
                      <a:lnTo>
                        <a:pt x="16082" y="1181"/>
                      </a:lnTo>
                      <a:lnTo>
                        <a:pt x="16067" y="1055"/>
                      </a:lnTo>
                      <a:lnTo>
                        <a:pt x="16035" y="929"/>
                      </a:lnTo>
                      <a:lnTo>
                        <a:pt x="15988" y="803"/>
                      </a:lnTo>
                      <a:lnTo>
                        <a:pt x="15925" y="693"/>
                      </a:lnTo>
                      <a:lnTo>
                        <a:pt x="15862" y="583"/>
                      </a:lnTo>
                      <a:lnTo>
                        <a:pt x="15783" y="473"/>
                      </a:lnTo>
                      <a:lnTo>
                        <a:pt x="15704" y="378"/>
                      </a:lnTo>
                      <a:lnTo>
                        <a:pt x="15610" y="299"/>
                      </a:lnTo>
                      <a:lnTo>
                        <a:pt x="15515" y="221"/>
                      </a:lnTo>
                      <a:lnTo>
                        <a:pt x="15405" y="158"/>
                      </a:lnTo>
                      <a:lnTo>
                        <a:pt x="15279" y="95"/>
                      </a:lnTo>
                      <a:lnTo>
                        <a:pt x="15169" y="63"/>
                      </a:lnTo>
                      <a:lnTo>
                        <a:pt x="15043" y="32"/>
                      </a:lnTo>
                      <a:lnTo>
                        <a:pt x="14901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" name="Google Shape;124;p15"/>
                <p:cNvSpPr/>
                <p:nvPr/>
              </p:nvSpPr>
              <p:spPr>
                <a:xfrm>
                  <a:off x="12534200" y="4690225"/>
                  <a:ext cx="501300" cy="500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52" h="20036" extrusionOk="0">
                      <a:moveTo>
                        <a:pt x="10019" y="1"/>
                      </a:moveTo>
                      <a:lnTo>
                        <a:pt x="9515" y="17"/>
                      </a:lnTo>
                      <a:lnTo>
                        <a:pt x="8995" y="48"/>
                      </a:lnTo>
                      <a:lnTo>
                        <a:pt x="8491" y="111"/>
                      </a:lnTo>
                      <a:lnTo>
                        <a:pt x="8002" y="206"/>
                      </a:lnTo>
                      <a:lnTo>
                        <a:pt x="7514" y="316"/>
                      </a:lnTo>
                      <a:lnTo>
                        <a:pt x="7042" y="442"/>
                      </a:lnTo>
                      <a:lnTo>
                        <a:pt x="6585" y="599"/>
                      </a:lnTo>
                      <a:lnTo>
                        <a:pt x="6128" y="788"/>
                      </a:lnTo>
                      <a:lnTo>
                        <a:pt x="5671" y="993"/>
                      </a:lnTo>
                      <a:lnTo>
                        <a:pt x="5246" y="1214"/>
                      </a:lnTo>
                      <a:lnTo>
                        <a:pt x="4821" y="1450"/>
                      </a:lnTo>
                      <a:lnTo>
                        <a:pt x="4427" y="1718"/>
                      </a:lnTo>
                      <a:lnTo>
                        <a:pt x="4033" y="1985"/>
                      </a:lnTo>
                      <a:lnTo>
                        <a:pt x="3655" y="2285"/>
                      </a:lnTo>
                      <a:lnTo>
                        <a:pt x="3293" y="2600"/>
                      </a:lnTo>
                      <a:lnTo>
                        <a:pt x="2931" y="2931"/>
                      </a:lnTo>
                      <a:lnTo>
                        <a:pt x="2600" y="3277"/>
                      </a:lnTo>
                      <a:lnTo>
                        <a:pt x="2285" y="3639"/>
                      </a:lnTo>
                      <a:lnTo>
                        <a:pt x="2001" y="4017"/>
                      </a:lnTo>
                      <a:lnTo>
                        <a:pt x="1718" y="4411"/>
                      </a:lnTo>
                      <a:lnTo>
                        <a:pt x="1450" y="4821"/>
                      </a:lnTo>
                      <a:lnTo>
                        <a:pt x="1214" y="5246"/>
                      </a:lnTo>
                      <a:lnTo>
                        <a:pt x="993" y="5671"/>
                      </a:lnTo>
                      <a:lnTo>
                        <a:pt x="789" y="6112"/>
                      </a:lnTo>
                      <a:lnTo>
                        <a:pt x="615" y="6569"/>
                      </a:lnTo>
                      <a:lnTo>
                        <a:pt x="458" y="7042"/>
                      </a:lnTo>
                      <a:lnTo>
                        <a:pt x="316" y="7514"/>
                      </a:lnTo>
                      <a:lnTo>
                        <a:pt x="206" y="8002"/>
                      </a:lnTo>
                      <a:lnTo>
                        <a:pt x="111" y="8491"/>
                      </a:lnTo>
                      <a:lnTo>
                        <a:pt x="48" y="8995"/>
                      </a:lnTo>
                      <a:lnTo>
                        <a:pt x="17" y="9499"/>
                      </a:lnTo>
                      <a:lnTo>
                        <a:pt x="1" y="10018"/>
                      </a:lnTo>
                      <a:lnTo>
                        <a:pt x="17" y="10538"/>
                      </a:lnTo>
                      <a:lnTo>
                        <a:pt x="48" y="11042"/>
                      </a:lnTo>
                      <a:lnTo>
                        <a:pt x="111" y="11546"/>
                      </a:lnTo>
                      <a:lnTo>
                        <a:pt x="206" y="12035"/>
                      </a:lnTo>
                      <a:lnTo>
                        <a:pt x="316" y="12523"/>
                      </a:lnTo>
                      <a:lnTo>
                        <a:pt x="458" y="12995"/>
                      </a:lnTo>
                      <a:lnTo>
                        <a:pt x="615" y="13468"/>
                      </a:lnTo>
                      <a:lnTo>
                        <a:pt x="789" y="13925"/>
                      </a:lnTo>
                      <a:lnTo>
                        <a:pt x="993" y="14366"/>
                      </a:lnTo>
                      <a:lnTo>
                        <a:pt x="1214" y="14791"/>
                      </a:lnTo>
                      <a:lnTo>
                        <a:pt x="1450" y="15216"/>
                      </a:lnTo>
                      <a:lnTo>
                        <a:pt x="1718" y="15626"/>
                      </a:lnTo>
                      <a:lnTo>
                        <a:pt x="2001" y="16020"/>
                      </a:lnTo>
                      <a:lnTo>
                        <a:pt x="2285" y="16398"/>
                      </a:lnTo>
                      <a:lnTo>
                        <a:pt x="2600" y="16760"/>
                      </a:lnTo>
                      <a:lnTo>
                        <a:pt x="2931" y="17106"/>
                      </a:lnTo>
                      <a:lnTo>
                        <a:pt x="3293" y="17437"/>
                      </a:lnTo>
                      <a:lnTo>
                        <a:pt x="3655" y="17752"/>
                      </a:lnTo>
                      <a:lnTo>
                        <a:pt x="4033" y="18051"/>
                      </a:lnTo>
                      <a:lnTo>
                        <a:pt x="4427" y="18335"/>
                      </a:lnTo>
                      <a:lnTo>
                        <a:pt x="4821" y="18587"/>
                      </a:lnTo>
                      <a:lnTo>
                        <a:pt x="5246" y="18823"/>
                      </a:lnTo>
                      <a:lnTo>
                        <a:pt x="5671" y="19044"/>
                      </a:lnTo>
                      <a:lnTo>
                        <a:pt x="6128" y="19248"/>
                      </a:lnTo>
                      <a:lnTo>
                        <a:pt x="6585" y="19437"/>
                      </a:lnTo>
                      <a:lnTo>
                        <a:pt x="7042" y="19595"/>
                      </a:lnTo>
                      <a:lnTo>
                        <a:pt x="7514" y="19721"/>
                      </a:lnTo>
                      <a:lnTo>
                        <a:pt x="8002" y="19831"/>
                      </a:lnTo>
                      <a:lnTo>
                        <a:pt x="8491" y="19926"/>
                      </a:lnTo>
                      <a:lnTo>
                        <a:pt x="8995" y="19989"/>
                      </a:lnTo>
                      <a:lnTo>
                        <a:pt x="9515" y="20020"/>
                      </a:lnTo>
                      <a:lnTo>
                        <a:pt x="10019" y="20036"/>
                      </a:lnTo>
                      <a:lnTo>
                        <a:pt x="10538" y="20020"/>
                      </a:lnTo>
                      <a:lnTo>
                        <a:pt x="11042" y="19989"/>
                      </a:lnTo>
                      <a:lnTo>
                        <a:pt x="11546" y="19926"/>
                      </a:lnTo>
                      <a:lnTo>
                        <a:pt x="12035" y="19831"/>
                      </a:lnTo>
                      <a:lnTo>
                        <a:pt x="12523" y="19721"/>
                      </a:lnTo>
                      <a:lnTo>
                        <a:pt x="12995" y="19595"/>
                      </a:lnTo>
                      <a:lnTo>
                        <a:pt x="13468" y="19437"/>
                      </a:lnTo>
                      <a:lnTo>
                        <a:pt x="13925" y="19248"/>
                      </a:lnTo>
                      <a:lnTo>
                        <a:pt x="14366" y="19044"/>
                      </a:lnTo>
                      <a:lnTo>
                        <a:pt x="14807" y="18823"/>
                      </a:lnTo>
                      <a:lnTo>
                        <a:pt x="15216" y="18587"/>
                      </a:lnTo>
                      <a:lnTo>
                        <a:pt x="15626" y="18335"/>
                      </a:lnTo>
                      <a:lnTo>
                        <a:pt x="16020" y="18051"/>
                      </a:lnTo>
                      <a:lnTo>
                        <a:pt x="16398" y="17752"/>
                      </a:lnTo>
                      <a:lnTo>
                        <a:pt x="16760" y="17437"/>
                      </a:lnTo>
                      <a:lnTo>
                        <a:pt x="17106" y="17106"/>
                      </a:lnTo>
                      <a:lnTo>
                        <a:pt x="17437" y="16760"/>
                      </a:lnTo>
                      <a:lnTo>
                        <a:pt x="17752" y="16398"/>
                      </a:lnTo>
                      <a:lnTo>
                        <a:pt x="18052" y="16020"/>
                      </a:lnTo>
                      <a:lnTo>
                        <a:pt x="18335" y="15626"/>
                      </a:lnTo>
                      <a:lnTo>
                        <a:pt x="18587" y="15216"/>
                      </a:lnTo>
                      <a:lnTo>
                        <a:pt x="18839" y="14791"/>
                      </a:lnTo>
                      <a:lnTo>
                        <a:pt x="19060" y="14366"/>
                      </a:lnTo>
                      <a:lnTo>
                        <a:pt x="19264" y="13925"/>
                      </a:lnTo>
                      <a:lnTo>
                        <a:pt x="19438" y="13468"/>
                      </a:lnTo>
                      <a:lnTo>
                        <a:pt x="19595" y="12995"/>
                      </a:lnTo>
                      <a:lnTo>
                        <a:pt x="19721" y="12523"/>
                      </a:lnTo>
                      <a:lnTo>
                        <a:pt x="19847" y="12035"/>
                      </a:lnTo>
                      <a:lnTo>
                        <a:pt x="19926" y="11546"/>
                      </a:lnTo>
                      <a:lnTo>
                        <a:pt x="19989" y="11042"/>
                      </a:lnTo>
                      <a:lnTo>
                        <a:pt x="20036" y="10538"/>
                      </a:lnTo>
                      <a:lnTo>
                        <a:pt x="20052" y="10018"/>
                      </a:lnTo>
                      <a:lnTo>
                        <a:pt x="20036" y="9499"/>
                      </a:lnTo>
                      <a:lnTo>
                        <a:pt x="19989" y="8995"/>
                      </a:lnTo>
                      <a:lnTo>
                        <a:pt x="19926" y="8491"/>
                      </a:lnTo>
                      <a:lnTo>
                        <a:pt x="19847" y="8002"/>
                      </a:lnTo>
                      <a:lnTo>
                        <a:pt x="19721" y="7514"/>
                      </a:lnTo>
                      <a:lnTo>
                        <a:pt x="19595" y="7042"/>
                      </a:lnTo>
                      <a:lnTo>
                        <a:pt x="19438" y="6569"/>
                      </a:lnTo>
                      <a:lnTo>
                        <a:pt x="19264" y="6112"/>
                      </a:lnTo>
                      <a:lnTo>
                        <a:pt x="19060" y="5671"/>
                      </a:lnTo>
                      <a:lnTo>
                        <a:pt x="18839" y="5246"/>
                      </a:lnTo>
                      <a:lnTo>
                        <a:pt x="18587" y="4821"/>
                      </a:lnTo>
                      <a:lnTo>
                        <a:pt x="18335" y="4411"/>
                      </a:lnTo>
                      <a:lnTo>
                        <a:pt x="18052" y="4017"/>
                      </a:lnTo>
                      <a:lnTo>
                        <a:pt x="17752" y="3639"/>
                      </a:lnTo>
                      <a:lnTo>
                        <a:pt x="17437" y="3277"/>
                      </a:lnTo>
                      <a:lnTo>
                        <a:pt x="17106" y="2931"/>
                      </a:lnTo>
                      <a:lnTo>
                        <a:pt x="16760" y="2600"/>
                      </a:lnTo>
                      <a:lnTo>
                        <a:pt x="16398" y="2285"/>
                      </a:lnTo>
                      <a:lnTo>
                        <a:pt x="16020" y="1985"/>
                      </a:lnTo>
                      <a:lnTo>
                        <a:pt x="15626" y="1718"/>
                      </a:lnTo>
                      <a:lnTo>
                        <a:pt x="15216" y="1450"/>
                      </a:lnTo>
                      <a:lnTo>
                        <a:pt x="14807" y="1214"/>
                      </a:lnTo>
                      <a:lnTo>
                        <a:pt x="14366" y="993"/>
                      </a:lnTo>
                      <a:lnTo>
                        <a:pt x="13925" y="788"/>
                      </a:lnTo>
                      <a:lnTo>
                        <a:pt x="13468" y="599"/>
                      </a:lnTo>
                      <a:lnTo>
                        <a:pt x="12995" y="442"/>
                      </a:lnTo>
                      <a:lnTo>
                        <a:pt x="12523" y="316"/>
                      </a:lnTo>
                      <a:lnTo>
                        <a:pt x="12035" y="206"/>
                      </a:lnTo>
                      <a:lnTo>
                        <a:pt x="11546" y="111"/>
                      </a:lnTo>
                      <a:lnTo>
                        <a:pt x="11042" y="48"/>
                      </a:lnTo>
                      <a:lnTo>
                        <a:pt x="10538" y="17"/>
                      </a:lnTo>
                      <a:lnTo>
                        <a:pt x="10019" y="1"/>
                      </a:lnTo>
                      <a:close/>
                    </a:path>
                  </a:pathLst>
                </a:custGeom>
                <a:solidFill>
                  <a:srgbClr val="43434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" name="Google Shape;125;p15"/>
                <p:cNvSpPr/>
                <p:nvPr/>
              </p:nvSpPr>
              <p:spPr>
                <a:xfrm>
                  <a:off x="12641325" y="4796950"/>
                  <a:ext cx="287075" cy="287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83" h="11499" extrusionOk="0">
                      <a:moveTo>
                        <a:pt x="5734" y="0"/>
                      </a:moveTo>
                      <a:lnTo>
                        <a:pt x="5450" y="16"/>
                      </a:lnTo>
                      <a:lnTo>
                        <a:pt x="5151" y="32"/>
                      </a:lnTo>
                      <a:lnTo>
                        <a:pt x="4867" y="79"/>
                      </a:lnTo>
                      <a:lnTo>
                        <a:pt x="4584" y="126"/>
                      </a:lnTo>
                      <a:lnTo>
                        <a:pt x="4300" y="189"/>
                      </a:lnTo>
                      <a:lnTo>
                        <a:pt x="4032" y="268"/>
                      </a:lnTo>
                      <a:lnTo>
                        <a:pt x="3765" y="363"/>
                      </a:lnTo>
                      <a:lnTo>
                        <a:pt x="3497" y="457"/>
                      </a:lnTo>
                      <a:lnTo>
                        <a:pt x="3245" y="567"/>
                      </a:lnTo>
                      <a:lnTo>
                        <a:pt x="3009" y="693"/>
                      </a:lnTo>
                      <a:lnTo>
                        <a:pt x="2757" y="835"/>
                      </a:lnTo>
                      <a:lnTo>
                        <a:pt x="2520" y="993"/>
                      </a:lnTo>
                      <a:lnTo>
                        <a:pt x="2300" y="1150"/>
                      </a:lnTo>
                      <a:lnTo>
                        <a:pt x="2079" y="1323"/>
                      </a:lnTo>
                      <a:lnTo>
                        <a:pt x="1875" y="1497"/>
                      </a:lnTo>
                      <a:lnTo>
                        <a:pt x="1686" y="1686"/>
                      </a:lnTo>
                      <a:lnTo>
                        <a:pt x="1481" y="1890"/>
                      </a:lnTo>
                      <a:lnTo>
                        <a:pt x="1308" y="2095"/>
                      </a:lnTo>
                      <a:lnTo>
                        <a:pt x="1134" y="2316"/>
                      </a:lnTo>
                      <a:lnTo>
                        <a:pt x="977" y="2536"/>
                      </a:lnTo>
                      <a:lnTo>
                        <a:pt x="835" y="2773"/>
                      </a:lnTo>
                      <a:lnTo>
                        <a:pt x="693" y="3009"/>
                      </a:lnTo>
                      <a:lnTo>
                        <a:pt x="567" y="3261"/>
                      </a:lnTo>
                      <a:lnTo>
                        <a:pt x="441" y="3513"/>
                      </a:lnTo>
                      <a:lnTo>
                        <a:pt x="347" y="3781"/>
                      </a:lnTo>
                      <a:lnTo>
                        <a:pt x="252" y="4048"/>
                      </a:lnTo>
                      <a:lnTo>
                        <a:pt x="173" y="4316"/>
                      </a:lnTo>
                      <a:lnTo>
                        <a:pt x="110" y="4600"/>
                      </a:lnTo>
                      <a:lnTo>
                        <a:pt x="63" y="4883"/>
                      </a:lnTo>
                      <a:lnTo>
                        <a:pt x="32" y="5167"/>
                      </a:lnTo>
                      <a:lnTo>
                        <a:pt x="0" y="5450"/>
                      </a:lnTo>
                      <a:lnTo>
                        <a:pt x="0" y="5749"/>
                      </a:lnTo>
                      <a:lnTo>
                        <a:pt x="0" y="6049"/>
                      </a:lnTo>
                      <a:lnTo>
                        <a:pt x="32" y="6332"/>
                      </a:lnTo>
                      <a:lnTo>
                        <a:pt x="63" y="6631"/>
                      </a:lnTo>
                      <a:lnTo>
                        <a:pt x="110" y="6915"/>
                      </a:lnTo>
                      <a:lnTo>
                        <a:pt x="173" y="7183"/>
                      </a:lnTo>
                      <a:lnTo>
                        <a:pt x="252" y="7451"/>
                      </a:lnTo>
                      <a:lnTo>
                        <a:pt x="347" y="7718"/>
                      </a:lnTo>
                      <a:lnTo>
                        <a:pt x="441" y="7986"/>
                      </a:lnTo>
                      <a:lnTo>
                        <a:pt x="567" y="8238"/>
                      </a:lnTo>
                      <a:lnTo>
                        <a:pt x="693" y="8490"/>
                      </a:lnTo>
                      <a:lnTo>
                        <a:pt x="835" y="8726"/>
                      </a:lnTo>
                      <a:lnTo>
                        <a:pt x="977" y="8963"/>
                      </a:lnTo>
                      <a:lnTo>
                        <a:pt x="1134" y="9183"/>
                      </a:lnTo>
                      <a:lnTo>
                        <a:pt x="1308" y="9404"/>
                      </a:lnTo>
                      <a:lnTo>
                        <a:pt x="1481" y="9608"/>
                      </a:lnTo>
                      <a:lnTo>
                        <a:pt x="1686" y="9813"/>
                      </a:lnTo>
                      <a:lnTo>
                        <a:pt x="1875" y="10002"/>
                      </a:lnTo>
                      <a:lnTo>
                        <a:pt x="2079" y="10175"/>
                      </a:lnTo>
                      <a:lnTo>
                        <a:pt x="2300" y="10349"/>
                      </a:lnTo>
                      <a:lnTo>
                        <a:pt x="2520" y="10506"/>
                      </a:lnTo>
                      <a:lnTo>
                        <a:pt x="2757" y="10664"/>
                      </a:lnTo>
                      <a:lnTo>
                        <a:pt x="3009" y="10805"/>
                      </a:lnTo>
                      <a:lnTo>
                        <a:pt x="3245" y="10931"/>
                      </a:lnTo>
                      <a:lnTo>
                        <a:pt x="3497" y="11042"/>
                      </a:lnTo>
                      <a:lnTo>
                        <a:pt x="3765" y="11152"/>
                      </a:lnTo>
                      <a:lnTo>
                        <a:pt x="4032" y="11231"/>
                      </a:lnTo>
                      <a:lnTo>
                        <a:pt x="4300" y="11310"/>
                      </a:lnTo>
                      <a:lnTo>
                        <a:pt x="4584" y="11373"/>
                      </a:lnTo>
                      <a:lnTo>
                        <a:pt x="4867" y="11420"/>
                      </a:lnTo>
                      <a:lnTo>
                        <a:pt x="5151" y="11467"/>
                      </a:lnTo>
                      <a:lnTo>
                        <a:pt x="5450" y="11483"/>
                      </a:lnTo>
                      <a:lnTo>
                        <a:pt x="5734" y="11499"/>
                      </a:lnTo>
                      <a:lnTo>
                        <a:pt x="6033" y="11483"/>
                      </a:lnTo>
                      <a:lnTo>
                        <a:pt x="6332" y="11467"/>
                      </a:lnTo>
                      <a:lnTo>
                        <a:pt x="6616" y="11420"/>
                      </a:lnTo>
                      <a:lnTo>
                        <a:pt x="6899" y="11373"/>
                      </a:lnTo>
                      <a:lnTo>
                        <a:pt x="7167" y="11310"/>
                      </a:lnTo>
                      <a:lnTo>
                        <a:pt x="7450" y="11231"/>
                      </a:lnTo>
                      <a:lnTo>
                        <a:pt x="7718" y="11152"/>
                      </a:lnTo>
                      <a:lnTo>
                        <a:pt x="7970" y="11042"/>
                      </a:lnTo>
                      <a:lnTo>
                        <a:pt x="8222" y="10931"/>
                      </a:lnTo>
                      <a:lnTo>
                        <a:pt x="8474" y="10805"/>
                      </a:lnTo>
                      <a:lnTo>
                        <a:pt x="8710" y="10664"/>
                      </a:lnTo>
                      <a:lnTo>
                        <a:pt x="8947" y="10506"/>
                      </a:lnTo>
                      <a:lnTo>
                        <a:pt x="9167" y="10349"/>
                      </a:lnTo>
                      <a:lnTo>
                        <a:pt x="9388" y="10175"/>
                      </a:lnTo>
                      <a:lnTo>
                        <a:pt x="9593" y="10002"/>
                      </a:lnTo>
                      <a:lnTo>
                        <a:pt x="9797" y="9813"/>
                      </a:lnTo>
                      <a:lnTo>
                        <a:pt x="9986" y="9608"/>
                      </a:lnTo>
                      <a:lnTo>
                        <a:pt x="10175" y="9404"/>
                      </a:lnTo>
                      <a:lnTo>
                        <a:pt x="10333" y="9183"/>
                      </a:lnTo>
                      <a:lnTo>
                        <a:pt x="10506" y="8963"/>
                      </a:lnTo>
                      <a:lnTo>
                        <a:pt x="10648" y="8726"/>
                      </a:lnTo>
                      <a:lnTo>
                        <a:pt x="10790" y="8490"/>
                      </a:lnTo>
                      <a:lnTo>
                        <a:pt x="10916" y="8238"/>
                      </a:lnTo>
                      <a:lnTo>
                        <a:pt x="11026" y="7986"/>
                      </a:lnTo>
                      <a:lnTo>
                        <a:pt x="11136" y="7718"/>
                      </a:lnTo>
                      <a:lnTo>
                        <a:pt x="11231" y="7451"/>
                      </a:lnTo>
                      <a:lnTo>
                        <a:pt x="11294" y="7183"/>
                      </a:lnTo>
                      <a:lnTo>
                        <a:pt x="11372" y="6915"/>
                      </a:lnTo>
                      <a:lnTo>
                        <a:pt x="11420" y="6631"/>
                      </a:lnTo>
                      <a:lnTo>
                        <a:pt x="11451" y="6332"/>
                      </a:lnTo>
                      <a:lnTo>
                        <a:pt x="11467" y="6049"/>
                      </a:lnTo>
                      <a:lnTo>
                        <a:pt x="11483" y="5749"/>
                      </a:lnTo>
                      <a:lnTo>
                        <a:pt x="11467" y="5450"/>
                      </a:lnTo>
                      <a:lnTo>
                        <a:pt x="11451" y="5167"/>
                      </a:lnTo>
                      <a:lnTo>
                        <a:pt x="11420" y="4883"/>
                      </a:lnTo>
                      <a:lnTo>
                        <a:pt x="11372" y="4600"/>
                      </a:lnTo>
                      <a:lnTo>
                        <a:pt x="11294" y="4316"/>
                      </a:lnTo>
                      <a:lnTo>
                        <a:pt x="11231" y="4048"/>
                      </a:lnTo>
                      <a:lnTo>
                        <a:pt x="11136" y="3781"/>
                      </a:lnTo>
                      <a:lnTo>
                        <a:pt x="11026" y="3513"/>
                      </a:lnTo>
                      <a:lnTo>
                        <a:pt x="10916" y="3261"/>
                      </a:lnTo>
                      <a:lnTo>
                        <a:pt x="10790" y="3009"/>
                      </a:lnTo>
                      <a:lnTo>
                        <a:pt x="10648" y="2773"/>
                      </a:lnTo>
                      <a:lnTo>
                        <a:pt x="10506" y="2536"/>
                      </a:lnTo>
                      <a:lnTo>
                        <a:pt x="10333" y="2316"/>
                      </a:lnTo>
                      <a:lnTo>
                        <a:pt x="10175" y="2095"/>
                      </a:lnTo>
                      <a:lnTo>
                        <a:pt x="9986" y="1890"/>
                      </a:lnTo>
                      <a:lnTo>
                        <a:pt x="9797" y="1686"/>
                      </a:lnTo>
                      <a:lnTo>
                        <a:pt x="9593" y="1497"/>
                      </a:lnTo>
                      <a:lnTo>
                        <a:pt x="9388" y="1323"/>
                      </a:lnTo>
                      <a:lnTo>
                        <a:pt x="9167" y="1150"/>
                      </a:lnTo>
                      <a:lnTo>
                        <a:pt x="8947" y="993"/>
                      </a:lnTo>
                      <a:lnTo>
                        <a:pt x="8710" y="835"/>
                      </a:lnTo>
                      <a:lnTo>
                        <a:pt x="8474" y="693"/>
                      </a:lnTo>
                      <a:lnTo>
                        <a:pt x="8222" y="567"/>
                      </a:lnTo>
                      <a:lnTo>
                        <a:pt x="7970" y="457"/>
                      </a:lnTo>
                      <a:lnTo>
                        <a:pt x="7718" y="363"/>
                      </a:lnTo>
                      <a:lnTo>
                        <a:pt x="7450" y="268"/>
                      </a:lnTo>
                      <a:lnTo>
                        <a:pt x="7167" y="189"/>
                      </a:lnTo>
                      <a:lnTo>
                        <a:pt x="6899" y="126"/>
                      </a:lnTo>
                      <a:lnTo>
                        <a:pt x="6616" y="79"/>
                      </a:lnTo>
                      <a:lnTo>
                        <a:pt x="6332" y="32"/>
                      </a:lnTo>
                      <a:lnTo>
                        <a:pt x="6033" y="16"/>
                      </a:lnTo>
                      <a:lnTo>
                        <a:pt x="5734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" name="Google Shape;126;p15"/>
                <p:cNvSpPr/>
                <p:nvPr/>
              </p:nvSpPr>
              <p:spPr>
                <a:xfrm>
                  <a:off x="12709450" y="4865075"/>
                  <a:ext cx="150825" cy="15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3" h="6049" extrusionOk="0">
                      <a:moveTo>
                        <a:pt x="3009" y="0"/>
                      </a:moveTo>
                      <a:lnTo>
                        <a:pt x="2709" y="16"/>
                      </a:lnTo>
                      <a:lnTo>
                        <a:pt x="2410" y="63"/>
                      </a:lnTo>
                      <a:lnTo>
                        <a:pt x="2111" y="142"/>
                      </a:lnTo>
                      <a:lnTo>
                        <a:pt x="1843" y="237"/>
                      </a:lnTo>
                      <a:lnTo>
                        <a:pt x="1575" y="378"/>
                      </a:lnTo>
                      <a:lnTo>
                        <a:pt x="1323" y="520"/>
                      </a:lnTo>
                      <a:lnTo>
                        <a:pt x="1087" y="693"/>
                      </a:lnTo>
                      <a:lnTo>
                        <a:pt x="882" y="898"/>
                      </a:lnTo>
                      <a:lnTo>
                        <a:pt x="677" y="1103"/>
                      </a:lnTo>
                      <a:lnTo>
                        <a:pt x="504" y="1339"/>
                      </a:lnTo>
                      <a:lnTo>
                        <a:pt x="362" y="1591"/>
                      </a:lnTo>
                      <a:lnTo>
                        <a:pt x="236" y="1843"/>
                      </a:lnTo>
                      <a:lnTo>
                        <a:pt x="126" y="2127"/>
                      </a:lnTo>
                      <a:lnTo>
                        <a:pt x="63" y="2410"/>
                      </a:lnTo>
                      <a:lnTo>
                        <a:pt x="16" y="2709"/>
                      </a:lnTo>
                      <a:lnTo>
                        <a:pt x="0" y="3024"/>
                      </a:lnTo>
                      <a:lnTo>
                        <a:pt x="16" y="3339"/>
                      </a:lnTo>
                      <a:lnTo>
                        <a:pt x="63" y="3639"/>
                      </a:lnTo>
                      <a:lnTo>
                        <a:pt x="126" y="3922"/>
                      </a:lnTo>
                      <a:lnTo>
                        <a:pt x="236" y="4206"/>
                      </a:lnTo>
                      <a:lnTo>
                        <a:pt x="362" y="4458"/>
                      </a:lnTo>
                      <a:lnTo>
                        <a:pt x="504" y="4710"/>
                      </a:lnTo>
                      <a:lnTo>
                        <a:pt x="677" y="4946"/>
                      </a:lnTo>
                      <a:lnTo>
                        <a:pt x="882" y="5167"/>
                      </a:lnTo>
                      <a:lnTo>
                        <a:pt x="1087" y="5356"/>
                      </a:lnTo>
                      <a:lnTo>
                        <a:pt x="1323" y="5529"/>
                      </a:lnTo>
                      <a:lnTo>
                        <a:pt x="1575" y="5686"/>
                      </a:lnTo>
                      <a:lnTo>
                        <a:pt x="1843" y="5812"/>
                      </a:lnTo>
                      <a:lnTo>
                        <a:pt x="2111" y="5907"/>
                      </a:lnTo>
                      <a:lnTo>
                        <a:pt x="2410" y="5986"/>
                      </a:lnTo>
                      <a:lnTo>
                        <a:pt x="2709" y="6033"/>
                      </a:lnTo>
                      <a:lnTo>
                        <a:pt x="3009" y="6049"/>
                      </a:lnTo>
                      <a:lnTo>
                        <a:pt x="3324" y="6033"/>
                      </a:lnTo>
                      <a:lnTo>
                        <a:pt x="3623" y="5986"/>
                      </a:lnTo>
                      <a:lnTo>
                        <a:pt x="3906" y="5907"/>
                      </a:lnTo>
                      <a:lnTo>
                        <a:pt x="4190" y="5812"/>
                      </a:lnTo>
                      <a:lnTo>
                        <a:pt x="4458" y="5686"/>
                      </a:lnTo>
                      <a:lnTo>
                        <a:pt x="4694" y="5529"/>
                      </a:lnTo>
                      <a:lnTo>
                        <a:pt x="4930" y="5356"/>
                      </a:lnTo>
                      <a:lnTo>
                        <a:pt x="5151" y="5167"/>
                      </a:lnTo>
                      <a:lnTo>
                        <a:pt x="5340" y="4946"/>
                      </a:lnTo>
                      <a:lnTo>
                        <a:pt x="5513" y="4710"/>
                      </a:lnTo>
                      <a:lnTo>
                        <a:pt x="5670" y="4458"/>
                      </a:lnTo>
                      <a:lnTo>
                        <a:pt x="5796" y="4206"/>
                      </a:lnTo>
                      <a:lnTo>
                        <a:pt x="5891" y="3922"/>
                      </a:lnTo>
                      <a:lnTo>
                        <a:pt x="5970" y="3639"/>
                      </a:lnTo>
                      <a:lnTo>
                        <a:pt x="6017" y="3339"/>
                      </a:lnTo>
                      <a:lnTo>
                        <a:pt x="6033" y="3024"/>
                      </a:lnTo>
                      <a:lnTo>
                        <a:pt x="6017" y="2709"/>
                      </a:lnTo>
                      <a:lnTo>
                        <a:pt x="5970" y="2410"/>
                      </a:lnTo>
                      <a:lnTo>
                        <a:pt x="5891" y="2127"/>
                      </a:lnTo>
                      <a:lnTo>
                        <a:pt x="5796" y="1843"/>
                      </a:lnTo>
                      <a:lnTo>
                        <a:pt x="5670" y="1591"/>
                      </a:lnTo>
                      <a:lnTo>
                        <a:pt x="5513" y="1339"/>
                      </a:lnTo>
                      <a:lnTo>
                        <a:pt x="5340" y="1103"/>
                      </a:lnTo>
                      <a:lnTo>
                        <a:pt x="5151" y="898"/>
                      </a:lnTo>
                      <a:lnTo>
                        <a:pt x="4930" y="693"/>
                      </a:lnTo>
                      <a:lnTo>
                        <a:pt x="4694" y="520"/>
                      </a:lnTo>
                      <a:lnTo>
                        <a:pt x="4458" y="378"/>
                      </a:lnTo>
                      <a:lnTo>
                        <a:pt x="4190" y="237"/>
                      </a:lnTo>
                      <a:lnTo>
                        <a:pt x="3906" y="142"/>
                      </a:lnTo>
                      <a:lnTo>
                        <a:pt x="3623" y="63"/>
                      </a:lnTo>
                      <a:lnTo>
                        <a:pt x="3324" y="16"/>
                      </a:lnTo>
                      <a:lnTo>
                        <a:pt x="3009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" name="Google Shape;127;p15"/>
                <p:cNvSpPr/>
                <p:nvPr/>
              </p:nvSpPr>
              <p:spPr>
                <a:xfrm>
                  <a:off x="13904550" y="4690225"/>
                  <a:ext cx="500900" cy="500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36" h="20036" extrusionOk="0">
                      <a:moveTo>
                        <a:pt x="10018" y="1"/>
                      </a:moveTo>
                      <a:lnTo>
                        <a:pt x="9498" y="17"/>
                      </a:lnTo>
                      <a:lnTo>
                        <a:pt x="8994" y="48"/>
                      </a:lnTo>
                      <a:lnTo>
                        <a:pt x="8490" y="111"/>
                      </a:lnTo>
                      <a:lnTo>
                        <a:pt x="8002" y="206"/>
                      </a:lnTo>
                      <a:lnTo>
                        <a:pt x="7513" y="316"/>
                      </a:lnTo>
                      <a:lnTo>
                        <a:pt x="7041" y="442"/>
                      </a:lnTo>
                      <a:lnTo>
                        <a:pt x="6568" y="599"/>
                      </a:lnTo>
                      <a:lnTo>
                        <a:pt x="6111" y="788"/>
                      </a:lnTo>
                      <a:lnTo>
                        <a:pt x="5670" y="993"/>
                      </a:lnTo>
                      <a:lnTo>
                        <a:pt x="5245" y="1214"/>
                      </a:lnTo>
                      <a:lnTo>
                        <a:pt x="4820" y="1450"/>
                      </a:lnTo>
                      <a:lnTo>
                        <a:pt x="4410" y="1718"/>
                      </a:lnTo>
                      <a:lnTo>
                        <a:pt x="4017" y="1985"/>
                      </a:lnTo>
                      <a:lnTo>
                        <a:pt x="3639" y="2285"/>
                      </a:lnTo>
                      <a:lnTo>
                        <a:pt x="3276" y="2600"/>
                      </a:lnTo>
                      <a:lnTo>
                        <a:pt x="2930" y="2931"/>
                      </a:lnTo>
                      <a:lnTo>
                        <a:pt x="2599" y="3277"/>
                      </a:lnTo>
                      <a:lnTo>
                        <a:pt x="2284" y="3639"/>
                      </a:lnTo>
                      <a:lnTo>
                        <a:pt x="1985" y="4017"/>
                      </a:lnTo>
                      <a:lnTo>
                        <a:pt x="1701" y="4411"/>
                      </a:lnTo>
                      <a:lnTo>
                        <a:pt x="1449" y="4821"/>
                      </a:lnTo>
                      <a:lnTo>
                        <a:pt x="1213" y="5246"/>
                      </a:lnTo>
                      <a:lnTo>
                        <a:pt x="992" y="5671"/>
                      </a:lnTo>
                      <a:lnTo>
                        <a:pt x="788" y="6112"/>
                      </a:lnTo>
                      <a:lnTo>
                        <a:pt x="599" y="6569"/>
                      </a:lnTo>
                      <a:lnTo>
                        <a:pt x="441" y="7042"/>
                      </a:lnTo>
                      <a:lnTo>
                        <a:pt x="315" y="7514"/>
                      </a:lnTo>
                      <a:lnTo>
                        <a:pt x="205" y="8002"/>
                      </a:lnTo>
                      <a:lnTo>
                        <a:pt x="110" y="8491"/>
                      </a:lnTo>
                      <a:lnTo>
                        <a:pt x="47" y="8995"/>
                      </a:lnTo>
                      <a:lnTo>
                        <a:pt x="16" y="9499"/>
                      </a:lnTo>
                      <a:lnTo>
                        <a:pt x="0" y="10018"/>
                      </a:lnTo>
                      <a:lnTo>
                        <a:pt x="16" y="10538"/>
                      </a:lnTo>
                      <a:lnTo>
                        <a:pt x="47" y="11042"/>
                      </a:lnTo>
                      <a:lnTo>
                        <a:pt x="110" y="11546"/>
                      </a:lnTo>
                      <a:lnTo>
                        <a:pt x="205" y="12035"/>
                      </a:lnTo>
                      <a:lnTo>
                        <a:pt x="315" y="12523"/>
                      </a:lnTo>
                      <a:lnTo>
                        <a:pt x="441" y="12995"/>
                      </a:lnTo>
                      <a:lnTo>
                        <a:pt x="599" y="13468"/>
                      </a:lnTo>
                      <a:lnTo>
                        <a:pt x="788" y="13925"/>
                      </a:lnTo>
                      <a:lnTo>
                        <a:pt x="992" y="14366"/>
                      </a:lnTo>
                      <a:lnTo>
                        <a:pt x="1213" y="14791"/>
                      </a:lnTo>
                      <a:lnTo>
                        <a:pt x="1449" y="15216"/>
                      </a:lnTo>
                      <a:lnTo>
                        <a:pt x="1701" y="15626"/>
                      </a:lnTo>
                      <a:lnTo>
                        <a:pt x="1985" y="16020"/>
                      </a:lnTo>
                      <a:lnTo>
                        <a:pt x="2284" y="16398"/>
                      </a:lnTo>
                      <a:lnTo>
                        <a:pt x="2599" y="16760"/>
                      </a:lnTo>
                      <a:lnTo>
                        <a:pt x="2930" y="17106"/>
                      </a:lnTo>
                      <a:lnTo>
                        <a:pt x="3276" y="17437"/>
                      </a:lnTo>
                      <a:lnTo>
                        <a:pt x="3639" y="17752"/>
                      </a:lnTo>
                      <a:lnTo>
                        <a:pt x="4017" y="18051"/>
                      </a:lnTo>
                      <a:lnTo>
                        <a:pt x="4410" y="18335"/>
                      </a:lnTo>
                      <a:lnTo>
                        <a:pt x="4820" y="18587"/>
                      </a:lnTo>
                      <a:lnTo>
                        <a:pt x="5245" y="18823"/>
                      </a:lnTo>
                      <a:lnTo>
                        <a:pt x="5670" y="19044"/>
                      </a:lnTo>
                      <a:lnTo>
                        <a:pt x="6111" y="19248"/>
                      </a:lnTo>
                      <a:lnTo>
                        <a:pt x="6568" y="19437"/>
                      </a:lnTo>
                      <a:lnTo>
                        <a:pt x="7041" y="19595"/>
                      </a:lnTo>
                      <a:lnTo>
                        <a:pt x="7513" y="19721"/>
                      </a:lnTo>
                      <a:lnTo>
                        <a:pt x="8002" y="19831"/>
                      </a:lnTo>
                      <a:lnTo>
                        <a:pt x="8490" y="19926"/>
                      </a:lnTo>
                      <a:lnTo>
                        <a:pt x="8994" y="19989"/>
                      </a:lnTo>
                      <a:lnTo>
                        <a:pt x="9498" y="20020"/>
                      </a:lnTo>
                      <a:lnTo>
                        <a:pt x="10018" y="20036"/>
                      </a:lnTo>
                      <a:lnTo>
                        <a:pt x="10537" y="20020"/>
                      </a:lnTo>
                      <a:lnTo>
                        <a:pt x="11041" y="19989"/>
                      </a:lnTo>
                      <a:lnTo>
                        <a:pt x="11545" y="19926"/>
                      </a:lnTo>
                      <a:lnTo>
                        <a:pt x="12034" y="19831"/>
                      </a:lnTo>
                      <a:lnTo>
                        <a:pt x="12522" y="19721"/>
                      </a:lnTo>
                      <a:lnTo>
                        <a:pt x="12995" y="19595"/>
                      </a:lnTo>
                      <a:lnTo>
                        <a:pt x="13467" y="19437"/>
                      </a:lnTo>
                      <a:lnTo>
                        <a:pt x="13924" y="19248"/>
                      </a:lnTo>
                      <a:lnTo>
                        <a:pt x="14365" y="19044"/>
                      </a:lnTo>
                      <a:lnTo>
                        <a:pt x="14790" y="18823"/>
                      </a:lnTo>
                      <a:lnTo>
                        <a:pt x="15215" y="18587"/>
                      </a:lnTo>
                      <a:lnTo>
                        <a:pt x="15625" y="18335"/>
                      </a:lnTo>
                      <a:lnTo>
                        <a:pt x="16019" y="18051"/>
                      </a:lnTo>
                      <a:lnTo>
                        <a:pt x="16397" y="17752"/>
                      </a:lnTo>
                      <a:lnTo>
                        <a:pt x="16759" y="17437"/>
                      </a:lnTo>
                      <a:lnTo>
                        <a:pt x="17106" y="17106"/>
                      </a:lnTo>
                      <a:lnTo>
                        <a:pt x="17436" y="16760"/>
                      </a:lnTo>
                      <a:lnTo>
                        <a:pt x="17751" y="16398"/>
                      </a:lnTo>
                      <a:lnTo>
                        <a:pt x="18051" y="16020"/>
                      </a:lnTo>
                      <a:lnTo>
                        <a:pt x="18318" y="15626"/>
                      </a:lnTo>
                      <a:lnTo>
                        <a:pt x="18586" y="15216"/>
                      </a:lnTo>
                      <a:lnTo>
                        <a:pt x="18822" y="14791"/>
                      </a:lnTo>
                      <a:lnTo>
                        <a:pt x="19043" y="14366"/>
                      </a:lnTo>
                      <a:lnTo>
                        <a:pt x="19248" y="13925"/>
                      </a:lnTo>
                      <a:lnTo>
                        <a:pt x="19421" y="13468"/>
                      </a:lnTo>
                      <a:lnTo>
                        <a:pt x="19578" y="12995"/>
                      </a:lnTo>
                      <a:lnTo>
                        <a:pt x="19720" y="12523"/>
                      </a:lnTo>
                      <a:lnTo>
                        <a:pt x="19830" y="12035"/>
                      </a:lnTo>
                      <a:lnTo>
                        <a:pt x="19925" y="11546"/>
                      </a:lnTo>
                      <a:lnTo>
                        <a:pt x="19988" y="11042"/>
                      </a:lnTo>
                      <a:lnTo>
                        <a:pt x="20019" y="10538"/>
                      </a:lnTo>
                      <a:lnTo>
                        <a:pt x="20035" y="10018"/>
                      </a:lnTo>
                      <a:lnTo>
                        <a:pt x="20019" y="9499"/>
                      </a:lnTo>
                      <a:lnTo>
                        <a:pt x="19988" y="8995"/>
                      </a:lnTo>
                      <a:lnTo>
                        <a:pt x="19925" y="8491"/>
                      </a:lnTo>
                      <a:lnTo>
                        <a:pt x="19830" y="8002"/>
                      </a:lnTo>
                      <a:lnTo>
                        <a:pt x="19720" y="7514"/>
                      </a:lnTo>
                      <a:lnTo>
                        <a:pt x="19578" y="7042"/>
                      </a:lnTo>
                      <a:lnTo>
                        <a:pt x="19421" y="6569"/>
                      </a:lnTo>
                      <a:lnTo>
                        <a:pt x="19248" y="6112"/>
                      </a:lnTo>
                      <a:lnTo>
                        <a:pt x="19043" y="5671"/>
                      </a:lnTo>
                      <a:lnTo>
                        <a:pt x="18822" y="5246"/>
                      </a:lnTo>
                      <a:lnTo>
                        <a:pt x="18586" y="4821"/>
                      </a:lnTo>
                      <a:lnTo>
                        <a:pt x="18318" y="4411"/>
                      </a:lnTo>
                      <a:lnTo>
                        <a:pt x="18051" y="4017"/>
                      </a:lnTo>
                      <a:lnTo>
                        <a:pt x="17751" y="3639"/>
                      </a:lnTo>
                      <a:lnTo>
                        <a:pt x="17436" y="3277"/>
                      </a:lnTo>
                      <a:lnTo>
                        <a:pt x="17106" y="2931"/>
                      </a:lnTo>
                      <a:lnTo>
                        <a:pt x="16759" y="2600"/>
                      </a:lnTo>
                      <a:lnTo>
                        <a:pt x="16397" y="2285"/>
                      </a:lnTo>
                      <a:lnTo>
                        <a:pt x="16019" y="1985"/>
                      </a:lnTo>
                      <a:lnTo>
                        <a:pt x="15625" y="1718"/>
                      </a:lnTo>
                      <a:lnTo>
                        <a:pt x="15215" y="1450"/>
                      </a:lnTo>
                      <a:lnTo>
                        <a:pt x="14790" y="1214"/>
                      </a:lnTo>
                      <a:lnTo>
                        <a:pt x="14365" y="993"/>
                      </a:lnTo>
                      <a:lnTo>
                        <a:pt x="13924" y="788"/>
                      </a:lnTo>
                      <a:lnTo>
                        <a:pt x="13467" y="599"/>
                      </a:lnTo>
                      <a:lnTo>
                        <a:pt x="12995" y="442"/>
                      </a:lnTo>
                      <a:lnTo>
                        <a:pt x="12522" y="316"/>
                      </a:lnTo>
                      <a:lnTo>
                        <a:pt x="12034" y="206"/>
                      </a:lnTo>
                      <a:lnTo>
                        <a:pt x="11545" y="111"/>
                      </a:lnTo>
                      <a:lnTo>
                        <a:pt x="11041" y="48"/>
                      </a:lnTo>
                      <a:lnTo>
                        <a:pt x="10537" y="17"/>
                      </a:lnTo>
                      <a:lnTo>
                        <a:pt x="10018" y="1"/>
                      </a:lnTo>
                      <a:close/>
                    </a:path>
                  </a:pathLst>
                </a:custGeom>
                <a:solidFill>
                  <a:srgbClr val="43434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8" name="Google Shape;128;p15"/>
                <p:cNvSpPr/>
                <p:nvPr/>
              </p:nvSpPr>
              <p:spPr>
                <a:xfrm>
                  <a:off x="14011250" y="4796950"/>
                  <a:ext cx="287075" cy="287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83" h="11499" extrusionOk="0">
                      <a:moveTo>
                        <a:pt x="5750" y="0"/>
                      </a:moveTo>
                      <a:lnTo>
                        <a:pt x="5450" y="16"/>
                      </a:lnTo>
                      <a:lnTo>
                        <a:pt x="5167" y="32"/>
                      </a:lnTo>
                      <a:lnTo>
                        <a:pt x="4868" y="79"/>
                      </a:lnTo>
                      <a:lnTo>
                        <a:pt x="4584" y="126"/>
                      </a:lnTo>
                      <a:lnTo>
                        <a:pt x="4316" y="189"/>
                      </a:lnTo>
                      <a:lnTo>
                        <a:pt x="4049" y="268"/>
                      </a:lnTo>
                      <a:lnTo>
                        <a:pt x="3781" y="363"/>
                      </a:lnTo>
                      <a:lnTo>
                        <a:pt x="3513" y="457"/>
                      </a:lnTo>
                      <a:lnTo>
                        <a:pt x="3261" y="567"/>
                      </a:lnTo>
                      <a:lnTo>
                        <a:pt x="3009" y="693"/>
                      </a:lnTo>
                      <a:lnTo>
                        <a:pt x="2773" y="835"/>
                      </a:lnTo>
                      <a:lnTo>
                        <a:pt x="2536" y="993"/>
                      </a:lnTo>
                      <a:lnTo>
                        <a:pt x="2316" y="1150"/>
                      </a:lnTo>
                      <a:lnTo>
                        <a:pt x="2095" y="1323"/>
                      </a:lnTo>
                      <a:lnTo>
                        <a:pt x="1891" y="1497"/>
                      </a:lnTo>
                      <a:lnTo>
                        <a:pt x="1686" y="1686"/>
                      </a:lnTo>
                      <a:lnTo>
                        <a:pt x="1497" y="1890"/>
                      </a:lnTo>
                      <a:lnTo>
                        <a:pt x="1324" y="2095"/>
                      </a:lnTo>
                      <a:lnTo>
                        <a:pt x="1150" y="2316"/>
                      </a:lnTo>
                      <a:lnTo>
                        <a:pt x="993" y="2536"/>
                      </a:lnTo>
                      <a:lnTo>
                        <a:pt x="835" y="2773"/>
                      </a:lnTo>
                      <a:lnTo>
                        <a:pt x="694" y="3009"/>
                      </a:lnTo>
                      <a:lnTo>
                        <a:pt x="568" y="3261"/>
                      </a:lnTo>
                      <a:lnTo>
                        <a:pt x="457" y="3513"/>
                      </a:lnTo>
                      <a:lnTo>
                        <a:pt x="347" y="3781"/>
                      </a:lnTo>
                      <a:lnTo>
                        <a:pt x="268" y="4048"/>
                      </a:lnTo>
                      <a:lnTo>
                        <a:pt x="190" y="4316"/>
                      </a:lnTo>
                      <a:lnTo>
                        <a:pt x="127" y="4600"/>
                      </a:lnTo>
                      <a:lnTo>
                        <a:pt x="79" y="4883"/>
                      </a:lnTo>
                      <a:lnTo>
                        <a:pt x="32" y="5167"/>
                      </a:lnTo>
                      <a:lnTo>
                        <a:pt x="16" y="5450"/>
                      </a:lnTo>
                      <a:lnTo>
                        <a:pt x="1" y="5749"/>
                      </a:lnTo>
                      <a:lnTo>
                        <a:pt x="16" y="6049"/>
                      </a:lnTo>
                      <a:lnTo>
                        <a:pt x="32" y="6332"/>
                      </a:lnTo>
                      <a:lnTo>
                        <a:pt x="79" y="6631"/>
                      </a:lnTo>
                      <a:lnTo>
                        <a:pt x="127" y="6915"/>
                      </a:lnTo>
                      <a:lnTo>
                        <a:pt x="190" y="7183"/>
                      </a:lnTo>
                      <a:lnTo>
                        <a:pt x="268" y="7451"/>
                      </a:lnTo>
                      <a:lnTo>
                        <a:pt x="347" y="7718"/>
                      </a:lnTo>
                      <a:lnTo>
                        <a:pt x="457" y="7986"/>
                      </a:lnTo>
                      <a:lnTo>
                        <a:pt x="568" y="8238"/>
                      </a:lnTo>
                      <a:lnTo>
                        <a:pt x="694" y="8490"/>
                      </a:lnTo>
                      <a:lnTo>
                        <a:pt x="835" y="8726"/>
                      </a:lnTo>
                      <a:lnTo>
                        <a:pt x="993" y="8963"/>
                      </a:lnTo>
                      <a:lnTo>
                        <a:pt x="1150" y="9183"/>
                      </a:lnTo>
                      <a:lnTo>
                        <a:pt x="1324" y="9404"/>
                      </a:lnTo>
                      <a:lnTo>
                        <a:pt x="1497" y="9608"/>
                      </a:lnTo>
                      <a:lnTo>
                        <a:pt x="1686" y="9813"/>
                      </a:lnTo>
                      <a:lnTo>
                        <a:pt x="1891" y="10002"/>
                      </a:lnTo>
                      <a:lnTo>
                        <a:pt x="2095" y="10175"/>
                      </a:lnTo>
                      <a:lnTo>
                        <a:pt x="2316" y="10349"/>
                      </a:lnTo>
                      <a:lnTo>
                        <a:pt x="2536" y="10506"/>
                      </a:lnTo>
                      <a:lnTo>
                        <a:pt x="2773" y="10664"/>
                      </a:lnTo>
                      <a:lnTo>
                        <a:pt x="3009" y="10805"/>
                      </a:lnTo>
                      <a:lnTo>
                        <a:pt x="3261" y="10931"/>
                      </a:lnTo>
                      <a:lnTo>
                        <a:pt x="3513" y="11042"/>
                      </a:lnTo>
                      <a:lnTo>
                        <a:pt x="3781" y="11152"/>
                      </a:lnTo>
                      <a:lnTo>
                        <a:pt x="4049" y="11231"/>
                      </a:lnTo>
                      <a:lnTo>
                        <a:pt x="4316" y="11310"/>
                      </a:lnTo>
                      <a:lnTo>
                        <a:pt x="4584" y="11373"/>
                      </a:lnTo>
                      <a:lnTo>
                        <a:pt x="4868" y="11420"/>
                      </a:lnTo>
                      <a:lnTo>
                        <a:pt x="5167" y="11467"/>
                      </a:lnTo>
                      <a:lnTo>
                        <a:pt x="5450" y="11483"/>
                      </a:lnTo>
                      <a:lnTo>
                        <a:pt x="5750" y="11499"/>
                      </a:lnTo>
                      <a:lnTo>
                        <a:pt x="6049" y="11483"/>
                      </a:lnTo>
                      <a:lnTo>
                        <a:pt x="6332" y="11467"/>
                      </a:lnTo>
                      <a:lnTo>
                        <a:pt x="6616" y="11420"/>
                      </a:lnTo>
                      <a:lnTo>
                        <a:pt x="6899" y="11373"/>
                      </a:lnTo>
                      <a:lnTo>
                        <a:pt x="7183" y="11310"/>
                      </a:lnTo>
                      <a:lnTo>
                        <a:pt x="7451" y="11231"/>
                      </a:lnTo>
                      <a:lnTo>
                        <a:pt x="7718" y="11152"/>
                      </a:lnTo>
                      <a:lnTo>
                        <a:pt x="7986" y="11042"/>
                      </a:lnTo>
                      <a:lnTo>
                        <a:pt x="8238" y="10931"/>
                      </a:lnTo>
                      <a:lnTo>
                        <a:pt x="8490" y="10805"/>
                      </a:lnTo>
                      <a:lnTo>
                        <a:pt x="8727" y="10664"/>
                      </a:lnTo>
                      <a:lnTo>
                        <a:pt x="8963" y="10506"/>
                      </a:lnTo>
                      <a:lnTo>
                        <a:pt x="9183" y="10349"/>
                      </a:lnTo>
                      <a:lnTo>
                        <a:pt x="9404" y="10175"/>
                      </a:lnTo>
                      <a:lnTo>
                        <a:pt x="9609" y="10002"/>
                      </a:lnTo>
                      <a:lnTo>
                        <a:pt x="9813" y="9813"/>
                      </a:lnTo>
                      <a:lnTo>
                        <a:pt x="10002" y="9608"/>
                      </a:lnTo>
                      <a:lnTo>
                        <a:pt x="10176" y="9404"/>
                      </a:lnTo>
                      <a:lnTo>
                        <a:pt x="10349" y="9183"/>
                      </a:lnTo>
                      <a:lnTo>
                        <a:pt x="10506" y="8963"/>
                      </a:lnTo>
                      <a:lnTo>
                        <a:pt x="10664" y="8726"/>
                      </a:lnTo>
                      <a:lnTo>
                        <a:pt x="10790" y="8490"/>
                      </a:lnTo>
                      <a:lnTo>
                        <a:pt x="10932" y="8238"/>
                      </a:lnTo>
                      <a:lnTo>
                        <a:pt x="11042" y="7986"/>
                      </a:lnTo>
                      <a:lnTo>
                        <a:pt x="11136" y="7718"/>
                      </a:lnTo>
                      <a:lnTo>
                        <a:pt x="11231" y="7451"/>
                      </a:lnTo>
                      <a:lnTo>
                        <a:pt x="11310" y="7183"/>
                      </a:lnTo>
                      <a:lnTo>
                        <a:pt x="11373" y="6915"/>
                      </a:lnTo>
                      <a:lnTo>
                        <a:pt x="11420" y="6631"/>
                      </a:lnTo>
                      <a:lnTo>
                        <a:pt x="11467" y="6332"/>
                      </a:lnTo>
                      <a:lnTo>
                        <a:pt x="11483" y="6049"/>
                      </a:lnTo>
                      <a:lnTo>
                        <a:pt x="11483" y="5749"/>
                      </a:lnTo>
                      <a:lnTo>
                        <a:pt x="11483" y="5450"/>
                      </a:lnTo>
                      <a:lnTo>
                        <a:pt x="11467" y="5167"/>
                      </a:lnTo>
                      <a:lnTo>
                        <a:pt x="11420" y="4883"/>
                      </a:lnTo>
                      <a:lnTo>
                        <a:pt x="11373" y="4600"/>
                      </a:lnTo>
                      <a:lnTo>
                        <a:pt x="11310" y="4316"/>
                      </a:lnTo>
                      <a:lnTo>
                        <a:pt x="11231" y="4048"/>
                      </a:lnTo>
                      <a:lnTo>
                        <a:pt x="11136" y="3781"/>
                      </a:lnTo>
                      <a:lnTo>
                        <a:pt x="11042" y="3513"/>
                      </a:lnTo>
                      <a:lnTo>
                        <a:pt x="10932" y="3261"/>
                      </a:lnTo>
                      <a:lnTo>
                        <a:pt x="10790" y="3009"/>
                      </a:lnTo>
                      <a:lnTo>
                        <a:pt x="10664" y="2773"/>
                      </a:lnTo>
                      <a:lnTo>
                        <a:pt x="10506" y="2536"/>
                      </a:lnTo>
                      <a:lnTo>
                        <a:pt x="10349" y="2316"/>
                      </a:lnTo>
                      <a:lnTo>
                        <a:pt x="10176" y="2095"/>
                      </a:lnTo>
                      <a:lnTo>
                        <a:pt x="10002" y="1890"/>
                      </a:lnTo>
                      <a:lnTo>
                        <a:pt x="9813" y="1686"/>
                      </a:lnTo>
                      <a:lnTo>
                        <a:pt x="9609" y="1497"/>
                      </a:lnTo>
                      <a:lnTo>
                        <a:pt x="9404" y="1323"/>
                      </a:lnTo>
                      <a:lnTo>
                        <a:pt x="9183" y="1150"/>
                      </a:lnTo>
                      <a:lnTo>
                        <a:pt x="8963" y="993"/>
                      </a:lnTo>
                      <a:lnTo>
                        <a:pt x="8727" y="835"/>
                      </a:lnTo>
                      <a:lnTo>
                        <a:pt x="8490" y="693"/>
                      </a:lnTo>
                      <a:lnTo>
                        <a:pt x="8238" y="567"/>
                      </a:lnTo>
                      <a:lnTo>
                        <a:pt x="7986" y="457"/>
                      </a:lnTo>
                      <a:lnTo>
                        <a:pt x="7718" y="363"/>
                      </a:lnTo>
                      <a:lnTo>
                        <a:pt x="7451" y="268"/>
                      </a:lnTo>
                      <a:lnTo>
                        <a:pt x="7183" y="189"/>
                      </a:lnTo>
                      <a:lnTo>
                        <a:pt x="6899" y="126"/>
                      </a:lnTo>
                      <a:lnTo>
                        <a:pt x="6616" y="79"/>
                      </a:lnTo>
                      <a:lnTo>
                        <a:pt x="6332" y="32"/>
                      </a:lnTo>
                      <a:lnTo>
                        <a:pt x="6049" y="16"/>
                      </a:lnTo>
                      <a:lnTo>
                        <a:pt x="575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" name="Google Shape;129;p15"/>
                <p:cNvSpPr/>
                <p:nvPr/>
              </p:nvSpPr>
              <p:spPr>
                <a:xfrm>
                  <a:off x="14079375" y="4865075"/>
                  <a:ext cx="151225" cy="15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49" h="6049" extrusionOk="0">
                      <a:moveTo>
                        <a:pt x="3025" y="0"/>
                      </a:moveTo>
                      <a:lnTo>
                        <a:pt x="2710" y="16"/>
                      </a:lnTo>
                      <a:lnTo>
                        <a:pt x="2410" y="63"/>
                      </a:lnTo>
                      <a:lnTo>
                        <a:pt x="2127" y="142"/>
                      </a:lnTo>
                      <a:lnTo>
                        <a:pt x="1843" y="237"/>
                      </a:lnTo>
                      <a:lnTo>
                        <a:pt x="1591" y="378"/>
                      </a:lnTo>
                      <a:lnTo>
                        <a:pt x="1339" y="520"/>
                      </a:lnTo>
                      <a:lnTo>
                        <a:pt x="1103" y="693"/>
                      </a:lnTo>
                      <a:lnTo>
                        <a:pt x="883" y="898"/>
                      </a:lnTo>
                      <a:lnTo>
                        <a:pt x="694" y="1103"/>
                      </a:lnTo>
                      <a:lnTo>
                        <a:pt x="520" y="1339"/>
                      </a:lnTo>
                      <a:lnTo>
                        <a:pt x="363" y="1591"/>
                      </a:lnTo>
                      <a:lnTo>
                        <a:pt x="237" y="1843"/>
                      </a:lnTo>
                      <a:lnTo>
                        <a:pt x="142" y="2127"/>
                      </a:lnTo>
                      <a:lnTo>
                        <a:pt x="63" y="2410"/>
                      </a:lnTo>
                      <a:lnTo>
                        <a:pt x="16" y="2709"/>
                      </a:lnTo>
                      <a:lnTo>
                        <a:pt x="0" y="3024"/>
                      </a:lnTo>
                      <a:lnTo>
                        <a:pt x="16" y="3339"/>
                      </a:lnTo>
                      <a:lnTo>
                        <a:pt x="63" y="3639"/>
                      </a:lnTo>
                      <a:lnTo>
                        <a:pt x="142" y="3922"/>
                      </a:lnTo>
                      <a:lnTo>
                        <a:pt x="237" y="4206"/>
                      </a:lnTo>
                      <a:lnTo>
                        <a:pt x="363" y="4458"/>
                      </a:lnTo>
                      <a:lnTo>
                        <a:pt x="520" y="4710"/>
                      </a:lnTo>
                      <a:lnTo>
                        <a:pt x="694" y="4946"/>
                      </a:lnTo>
                      <a:lnTo>
                        <a:pt x="883" y="5167"/>
                      </a:lnTo>
                      <a:lnTo>
                        <a:pt x="1103" y="5356"/>
                      </a:lnTo>
                      <a:lnTo>
                        <a:pt x="1339" y="5529"/>
                      </a:lnTo>
                      <a:lnTo>
                        <a:pt x="1591" y="5686"/>
                      </a:lnTo>
                      <a:lnTo>
                        <a:pt x="1843" y="5812"/>
                      </a:lnTo>
                      <a:lnTo>
                        <a:pt x="2127" y="5907"/>
                      </a:lnTo>
                      <a:lnTo>
                        <a:pt x="2410" y="5986"/>
                      </a:lnTo>
                      <a:lnTo>
                        <a:pt x="2710" y="6033"/>
                      </a:lnTo>
                      <a:lnTo>
                        <a:pt x="3025" y="6049"/>
                      </a:lnTo>
                      <a:lnTo>
                        <a:pt x="3340" y="6033"/>
                      </a:lnTo>
                      <a:lnTo>
                        <a:pt x="3639" y="5986"/>
                      </a:lnTo>
                      <a:lnTo>
                        <a:pt x="3922" y="5907"/>
                      </a:lnTo>
                      <a:lnTo>
                        <a:pt x="4206" y="5812"/>
                      </a:lnTo>
                      <a:lnTo>
                        <a:pt x="4458" y="5686"/>
                      </a:lnTo>
                      <a:lnTo>
                        <a:pt x="4710" y="5529"/>
                      </a:lnTo>
                      <a:lnTo>
                        <a:pt x="4946" y="5356"/>
                      </a:lnTo>
                      <a:lnTo>
                        <a:pt x="5151" y="5167"/>
                      </a:lnTo>
                      <a:lnTo>
                        <a:pt x="5356" y="4946"/>
                      </a:lnTo>
                      <a:lnTo>
                        <a:pt x="5529" y="4710"/>
                      </a:lnTo>
                      <a:lnTo>
                        <a:pt x="5671" y="4458"/>
                      </a:lnTo>
                      <a:lnTo>
                        <a:pt x="5813" y="4206"/>
                      </a:lnTo>
                      <a:lnTo>
                        <a:pt x="5907" y="3922"/>
                      </a:lnTo>
                      <a:lnTo>
                        <a:pt x="5986" y="3639"/>
                      </a:lnTo>
                      <a:lnTo>
                        <a:pt x="6033" y="3339"/>
                      </a:lnTo>
                      <a:lnTo>
                        <a:pt x="6049" y="3024"/>
                      </a:lnTo>
                      <a:lnTo>
                        <a:pt x="6033" y="2709"/>
                      </a:lnTo>
                      <a:lnTo>
                        <a:pt x="5986" y="2410"/>
                      </a:lnTo>
                      <a:lnTo>
                        <a:pt x="5907" y="2127"/>
                      </a:lnTo>
                      <a:lnTo>
                        <a:pt x="5813" y="1843"/>
                      </a:lnTo>
                      <a:lnTo>
                        <a:pt x="5671" y="1591"/>
                      </a:lnTo>
                      <a:lnTo>
                        <a:pt x="5529" y="1339"/>
                      </a:lnTo>
                      <a:lnTo>
                        <a:pt x="5356" y="1103"/>
                      </a:lnTo>
                      <a:lnTo>
                        <a:pt x="5151" y="898"/>
                      </a:lnTo>
                      <a:lnTo>
                        <a:pt x="4946" y="693"/>
                      </a:lnTo>
                      <a:lnTo>
                        <a:pt x="4710" y="520"/>
                      </a:lnTo>
                      <a:lnTo>
                        <a:pt x="4458" y="378"/>
                      </a:lnTo>
                      <a:lnTo>
                        <a:pt x="4206" y="237"/>
                      </a:lnTo>
                      <a:lnTo>
                        <a:pt x="3922" y="142"/>
                      </a:lnTo>
                      <a:lnTo>
                        <a:pt x="3639" y="63"/>
                      </a:lnTo>
                      <a:lnTo>
                        <a:pt x="3340" y="16"/>
                      </a:lnTo>
                      <a:lnTo>
                        <a:pt x="3025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" name="Google Shape;130;p15"/>
                <p:cNvSpPr/>
                <p:nvPr/>
              </p:nvSpPr>
              <p:spPr>
                <a:xfrm>
                  <a:off x="12609825" y="4166525"/>
                  <a:ext cx="398900" cy="286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956" h="11467" extrusionOk="0">
                      <a:moveTo>
                        <a:pt x="5103" y="0"/>
                      </a:moveTo>
                      <a:lnTo>
                        <a:pt x="0" y="11467"/>
                      </a:lnTo>
                      <a:lnTo>
                        <a:pt x="15956" y="11467"/>
                      </a:lnTo>
                      <a:lnTo>
                        <a:pt x="15956" y="0"/>
                      </a:lnTo>
                      <a:close/>
                    </a:path>
                  </a:pathLst>
                </a:custGeom>
                <a:solidFill>
                  <a:srgbClr val="68FFE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" name="Google Shape;131;p15"/>
                <p:cNvSpPr/>
                <p:nvPr/>
              </p:nvSpPr>
              <p:spPr>
                <a:xfrm>
                  <a:off x="12219975" y="4655975"/>
                  <a:ext cx="123675" cy="15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7" h="6396" extrusionOk="0">
                      <a:moveTo>
                        <a:pt x="2474" y="1"/>
                      </a:moveTo>
                      <a:lnTo>
                        <a:pt x="2222" y="16"/>
                      </a:lnTo>
                      <a:lnTo>
                        <a:pt x="1985" y="64"/>
                      </a:lnTo>
                      <a:lnTo>
                        <a:pt x="1749" y="142"/>
                      </a:lnTo>
                      <a:lnTo>
                        <a:pt x="1513" y="253"/>
                      </a:lnTo>
                      <a:lnTo>
                        <a:pt x="1308" y="379"/>
                      </a:lnTo>
                      <a:lnTo>
                        <a:pt x="1103" y="536"/>
                      </a:lnTo>
                      <a:lnTo>
                        <a:pt x="899" y="725"/>
                      </a:lnTo>
                      <a:lnTo>
                        <a:pt x="725" y="930"/>
                      </a:lnTo>
                      <a:lnTo>
                        <a:pt x="568" y="1166"/>
                      </a:lnTo>
                      <a:lnTo>
                        <a:pt x="426" y="1402"/>
                      </a:lnTo>
                      <a:lnTo>
                        <a:pt x="300" y="1670"/>
                      </a:lnTo>
                      <a:lnTo>
                        <a:pt x="206" y="1954"/>
                      </a:lnTo>
                      <a:lnTo>
                        <a:pt x="111" y="2237"/>
                      </a:lnTo>
                      <a:lnTo>
                        <a:pt x="64" y="2552"/>
                      </a:lnTo>
                      <a:lnTo>
                        <a:pt x="17" y="2867"/>
                      </a:lnTo>
                      <a:lnTo>
                        <a:pt x="1" y="3198"/>
                      </a:lnTo>
                      <a:lnTo>
                        <a:pt x="17" y="3529"/>
                      </a:lnTo>
                      <a:lnTo>
                        <a:pt x="64" y="3844"/>
                      </a:lnTo>
                      <a:lnTo>
                        <a:pt x="111" y="4143"/>
                      </a:lnTo>
                      <a:lnTo>
                        <a:pt x="206" y="4442"/>
                      </a:lnTo>
                      <a:lnTo>
                        <a:pt x="300" y="4726"/>
                      </a:lnTo>
                      <a:lnTo>
                        <a:pt x="426" y="4978"/>
                      </a:lnTo>
                      <a:lnTo>
                        <a:pt x="568" y="5230"/>
                      </a:lnTo>
                      <a:lnTo>
                        <a:pt x="725" y="5450"/>
                      </a:lnTo>
                      <a:lnTo>
                        <a:pt x="899" y="5671"/>
                      </a:lnTo>
                      <a:lnTo>
                        <a:pt x="1103" y="5844"/>
                      </a:lnTo>
                      <a:lnTo>
                        <a:pt x="1308" y="6002"/>
                      </a:lnTo>
                      <a:lnTo>
                        <a:pt x="1513" y="6143"/>
                      </a:lnTo>
                      <a:lnTo>
                        <a:pt x="1749" y="6254"/>
                      </a:lnTo>
                      <a:lnTo>
                        <a:pt x="1985" y="6332"/>
                      </a:lnTo>
                      <a:lnTo>
                        <a:pt x="2222" y="6380"/>
                      </a:lnTo>
                      <a:lnTo>
                        <a:pt x="2474" y="6395"/>
                      </a:lnTo>
                      <a:lnTo>
                        <a:pt x="2726" y="6380"/>
                      </a:lnTo>
                      <a:lnTo>
                        <a:pt x="2978" y="6332"/>
                      </a:lnTo>
                      <a:lnTo>
                        <a:pt x="3214" y="6254"/>
                      </a:lnTo>
                      <a:lnTo>
                        <a:pt x="3434" y="6143"/>
                      </a:lnTo>
                      <a:lnTo>
                        <a:pt x="3655" y="6002"/>
                      </a:lnTo>
                      <a:lnTo>
                        <a:pt x="3860" y="5844"/>
                      </a:lnTo>
                      <a:lnTo>
                        <a:pt x="4049" y="5671"/>
                      </a:lnTo>
                      <a:lnTo>
                        <a:pt x="4222" y="5450"/>
                      </a:lnTo>
                      <a:lnTo>
                        <a:pt x="4380" y="5230"/>
                      </a:lnTo>
                      <a:lnTo>
                        <a:pt x="4521" y="4978"/>
                      </a:lnTo>
                      <a:lnTo>
                        <a:pt x="4647" y="4726"/>
                      </a:lnTo>
                      <a:lnTo>
                        <a:pt x="4758" y="4442"/>
                      </a:lnTo>
                      <a:lnTo>
                        <a:pt x="4836" y="4143"/>
                      </a:lnTo>
                      <a:lnTo>
                        <a:pt x="4899" y="3844"/>
                      </a:lnTo>
                      <a:lnTo>
                        <a:pt x="4931" y="3529"/>
                      </a:lnTo>
                      <a:lnTo>
                        <a:pt x="4947" y="3198"/>
                      </a:lnTo>
                      <a:lnTo>
                        <a:pt x="4931" y="2867"/>
                      </a:lnTo>
                      <a:lnTo>
                        <a:pt x="4899" y="2552"/>
                      </a:lnTo>
                      <a:lnTo>
                        <a:pt x="4836" y="2237"/>
                      </a:lnTo>
                      <a:lnTo>
                        <a:pt x="4758" y="1954"/>
                      </a:lnTo>
                      <a:lnTo>
                        <a:pt x="4647" y="1670"/>
                      </a:lnTo>
                      <a:lnTo>
                        <a:pt x="4521" y="1402"/>
                      </a:lnTo>
                      <a:lnTo>
                        <a:pt x="4380" y="1166"/>
                      </a:lnTo>
                      <a:lnTo>
                        <a:pt x="4222" y="930"/>
                      </a:lnTo>
                      <a:lnTo>
                        <a:pt x="4049" y="725"/>
                      </a:lnTo>
                      <a:lnTo>
                        <a:pt x="3860" y="536"/>
                      </a:lnTo>
                      <a:lnTo>
                        <a:pt x="3655" y="379"/>
                      </a:lnTo>
                      <a:lnTo>
                        <a:pt x="3434" y="253"/>
                      </a:lnTo>
                      <a:lnTo>
                        <a:pt x="3214" y="142"/>
                      </a:lnTo>
                      <a:lnTo>
                        <a:pt x="2978" y="64"/>
                      </a:lnTo>
                      <a:lnTo>
                        <a:pt x="2726" y="16"/>
                      </a:lnTo>
                      <a:lnTo>
                        <a:pt x="247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2" name="Google Shape;132;p15"/>
                <p:cNvSpPr/>
                <p:nvPr/>
              </p:nvSpPr>
              <p:spPr>
                <a:xfrm>
                  <a:off x="13541100" y="4031850"/>
                  <a:ext cx="609575" cy="609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83" h="24383" extrusionOk="0">
                      <a:moveTo>
                        <a:pt x="7844" y="0"/>
                      </a:moveTo>
                      <a:lnTo>
                        <a:pt x="7844" y="7844"/>
                      </a:lnTo>
                      <a:lnTo>
                        <a:pt x="0" y="7844"/>
                      </a:lnTo>
                      <a:lnTo>
                        <a:pt x="0" y="16539"/>
                      </a:lnTo>
                      <a:lnTo>
                        <a:pt x="7844" y="16539"/>
                      </a:lnTo>
                      <a:lnTo>
                        <a:pt x="7844" y="24383"/>
                      </a:lnTo>
                      <a:lnTo>
                        <a:pt x="16538" y="24383"/>
                      </a:lnTo>
                      <a:lnTo>
                        <a:pt x="16538" y="16539"/>
                      </a:lnTo>
                      <a:lnTo>
                        <a:pt x="24382" y="16539"/>
                      </a:lnTo>
                      <a:lnTo>
                        <a:pt x="24382" y="7844"/>
                      </a:lnTo>
                      <a:lnTo>
                        <a:pt x="16538" y="7844"/>
                      </a:lnTo>
                      <a:lnTo>
                        <a:pt x="16538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cxnSp>
          <p:nvCxnSpPr>
            <p:cNvPr id="133" name="Google Shape;133;p15"/>
            <p:cNvCxnSpPr/>
            <p:nvPr/>
          </p:nvCxnSpPr>
          <p:spPr>
            <a:xfrm>
              <a:off x="2790500" y="4732075"/>
              <a:ext cx="60225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134" name="Picture 2">
            <a:extLst>
              <a:ext uri="{FF2B5EF4-FFF2-40B4-BE49-F238E27FC236}">
                <a16:creationId xmlns:a16="http://schemas.microsoft.com/office/drawing/2014/main" id="{438D35F5-D2A0-5EC2-7914-2C31623CF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922" y="226288"/>
            <a:ext cx="863345" cy="813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5" name="مستطيل 108">
            <a:extLst>
              <a:ext uri="{FF2B5EF4-FFF2-40B4-BE49-F238E27FC236}">
                <a16:creationId xmlns:a16="http://schemas.microsoft.com/office/drawing/2014/main" id="{F3A0A2A0-FE85-0EDD-3380-125E5AF0FD82}"/>
              </a:ext>
            </a:extLst>
          </p:cNvPr>
          <p:cNvSpPr/>
          <p:nvPr/>
        </p:nvSpPr>
        <p:spPr>
          <a:xfrm>
            <a:off x="1948735" y="33399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Libyan International Medical university </a:t>
            </a:r>
            <a:b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Faculty of Business Administration </a:t>
            </a:r>
          </a:p>
        </p:txBody>
      </p:sp>
      <p:pic>
        <p:nvPicPr>
          <p:cNvPr id="136" name="Picture 3">
            <a:extLst>
              <a:ext uri="{FF2B5EF4-FFF2-40B4-BE49-F238E27FC236}">
                <a16:creationId xmlns:a16="http://schemas.microsoft.com/office/drawing/2014/main" id="{904842CD-3F5A-C7A5-E58C-972C5F5A7B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380" y="131698"/>
            <a:ext cx="831339" cy="100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7" name="Google Shape;408;p23">
            <a:extLst>
              <a:ext uri="{FF2B5EF4-FFF2-40B4-BE49-F238E27FC236}">
                <a16:creationId xmlns:a16="http://schemas.microsoft.com/office/drawing/2014/main" id="{26E53CE8-D7ED-1F84-F0D4-14523A1C8E2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88465" y="3985680"/>
            <a:ext cx="4286100" cy="42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Poppins"/>
                <a:ea typeface="Poppins"/>
                <a:cs typeface="Poppins"/>
                <a:sym typeface="Poppins"/>
              </a:rPr>
              <a:t>Name: Sundus Salem Aloud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ID: </a:t>
            </a:r>
            <a:r>
              <a:rPr lang="en-US" dirty="0" smtClean="0"/>
              <a:t>1500</a:t>
            </a:r>
          </a:p>
          <a:p>
            <a:pPr marL="0" lvl="0" indent="0"/>
            <a:r>
              <a:rPr lang="en-US" dirty="0">
                <a:latin typeface="Poppins"/>
                <a:ea typeface="Poppins"/>
                <a:cs typeface="Poppins"/>
                <a:sym typeface="Poppins"/>
              </a:rPr>
              <a:t>Email: sundus_1500@limu.edu.ly</a:t>
            </a:r>
            <a:endParaRPr dirty="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9D431-0832-0828-CB4B-2B48BE31C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630" y="328463"/>
            <a:ext cx="8229600" cy="371400"/>
          </a:xfrm>
        </p:spPr>
        <p:txBody>
          <a:bodyPr>
            <a:normAutofit fontScale="90000"/>
          </a:bodyPr>
          <a:lstStyle/>
          <a:p>
            <a:r>
              <a:rPr lang="en" sz="2800" b="1" dirty="0">
                <a:latin typeface="Lora"/>
                <a:ea typeface="Lora"/>
                <a:cs typeface="Lora"/>
                <a:sym typeface="Lora"/>
              </a:rPr>
              <a:t>Table of contents</a:t>
            </a:r>
            <a:endParaRPr lang="en-US" dirty="0"/>
          </a:p>
        </p:txBody>
      </p:sp>
      <p:grpSp>
        <p:nvGrpSpPr>
          <p:cNvPr id="3" name="Google Shape;161;p16">
            <a:extLst>
              <a:ext uri="{FF2B5EF4-FFF2-40B4-BE49-F238E27FC236}">
                <a16:creationId xmlns:a16="http://schemas.microsoft.com/office/drawing/2014/main" id="{1E326C90-FEC2-B29F-1DD8-F960FAA3DD84}"/>
              </a:ext>
            </a:extLst>
          </p:cNvPr>
          <p:cNvGrpSpPr/>
          <p:nvPr/>
        </p:nvGrpSpPr>
        <p:grpSpPr>
          <a:xfrm>
            <a:off x="1260700" y="1325013"/>
            <a:ext cx="2661395" cy="627300"/>
            <a:chOff x="3420700" y="1325063"/>
            <a:chExt cx="2661395" cy="627300"/>
          </a:xfrm>
        </p:grpSpPr>
        <p:sp>
          <p:nvSpPr>
            <p:cNvPr id="4" name="Google Shape;162;p16">
              <a:extLst>
                <a:ext uri="{FF2B5EF4-FFF2-40B4-BE49-F238E27FC236}">
                  <a16:creationId xmlns:a16="http://schemas.microsoft.com/office/drawing/2014/main" id="{09EC5FB6-791D-A40D-99ED-4240C31D34EC}"/>
                </a:ext>
              </a:extLst>
            </p:cNvPr>
            <p:cNvSpPr/>
            <p:nvPr/>
          </p:nvSpPr>
          <p:spPr>
            <a:xfrm>
              <a:off x="3420700" y="1325063"/>
              <a:ext cx="627300" cy="627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01</a:t>
              </a: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7" name="Google Shape;164;p16">
              <a:extLst>
                <a:ext uri="{FF2B5EF4-FFF2-40B4-BE49-F238E27FC236}">
                  <a16:creationId xmlns:a16="http://schemas.microsoft.com/office/drawing/2014/main" id="{7BC645FF-29BB-6A40-CE9C-2F02B70168EC}"/>
                </a:ext>
              </a:extLst>
            </p:cNvPr>
            <p:cNvSpPr txBox="1"/>
            <p:nvPr/>
          </p:nvSpPr>
          <p:spPr>
            <a:xfrm>
              <a:off x="4292312" y="1465724"/>
              <a:ext cx="1789783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-US" sz="1800" b="1" dirty="0">
                  <a:latin typeface="Fira Sans Extra Condensed"/>
                </a:rPr>
                <a:t>Introduction</a:t>
              </a:r>
            </a:p>
          </p:txBody>
        </p:sp>
        <p:sp>
          <p:nvSpPr>
            <p:cNvPr id="6" name="Google Shape;166;p16">
              <a:extLst>
                <a:ext uri="{FF2B5EF4-FFF2-40B4-BE49-F238E27FC236}">
                  <a16:creationId xmlns:a16="http://schemas.microsoft.com/office/drawing/2014/main" id="{7DED2453-2E67-5E58-C257-9764322AFDF7}"/>
                </a:ext>
              </a:extLst>
            </p:cNvPr>
            <p:cNvSpPr/>
            <p:nvPr/>
          </p:nvSpPr>
          <p:spPr>
            <a:xfrm>
              <a:off x="5642425" y="1578725"/>
              <a:ext cx="120000" cy="120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" name="Google Shape;184;p16">
            <a:extLst>
              <a:ext uri="{FF2B5EF4-FFF2-40B4-BE49-F238E27FC236}">
                <a16:creationId xmlns:a16="http://schemas.microsoft.com/office/drawing/2014/main" id="{B8334350-EE3D-7E2A-D171-46F83ED845A0}"/>
              </a:ext>
            </a:extLst>
          </p:cNvPr>
          <p:cNvGrpSpPr/>
          <p:nvPr/>
        </p:nvGrpSpPr>
        <p:grpSpPr>
          <a:xfrm>
            <a:off x="1260700" y="2629469"/>
            <a:ext cx="2341725" cy="627300"/>
            <a:chOff x="3420700" y="2629519"/>
            <a:chExt cx="2341725" cy="627300"/>
          </a:xfrm>
        </p:grpSpPr>
        <p:sp>
          <p:nvSpPr>
            <p:cNvPr id="10" name="Google Shape;185;p16">
              <a:extLst>
                <a:ext uri="{FF2B5EF4-FFF2-40B4-BE49-F238E27FC236}">
                  <a16:creationId xmlns:a16="http://schemas.microsoft.com/office/drawing/2014/main" id="{AE30CA94-D6A0-7020-6F0C-FB8D9C645B36}"/>
                </a:ext>
              </a:extLst>
            </p:cNvPr>
            <p:cNvSpPr/>
            <p:nvPr/>
          </p:nvSpPr>
          <p:spPr>
            <a:xfrm>
              <a:off x="3420700" y="2629519"/>
              <a:ext cx="627300" cy="627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02</a:t>
              </a: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3" name="Google Shape;187;p16">
              <a:extLst>
                <a:ext uri="{FF2B5EF4-FFF2-40B4-BE49-F238E27FC236}">
                  <a16:creationId xmlns:a16="http://schemas.microsoft.com/office/drawing/2014/main" id="{7E65F938-211B-F569-945A-E05DFAEADCFE}"/>
                </a:ext>
              </a:extLst>
            </p:cNvPr>
            <p:cNvSpPr txBox="1"/>
            <p:nvPr/>
          </p:nvSpPr>
          <p:spPr>
            <a:xfrm>
              <a:off x="4276525" y="2745885"/>
              <a:ext cx="1485900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Classifications of hospitals</a:t>
              </a:r>
            </a:p>
          </p:txBody>
        </p:sp>
        <p:sp>
          <p:nvSpPr>
            <p:cNvPr id="12" name="Google Shape;189;p16">
              <a:extLst>
                <a:ext uri="{FF2B5EF4-FFF2-40B4-BE49-F238E27FC236}">
                  <a16:creationId xmlns:a16="http://schemas.microsoft.com/office/drawing/2014/main" id="{5B20D84B-335D-89E1-1256-3BE057989423}"/>
                </a:ext>
              </a:extLst>
            </p:cNvPr>
            <p:cNvSpPr/>
            <p:nvPr/>
          </p:nvSpPr>
          <p:spPr>
            <a:xfrm>
              <a:off x="5642425" y="2883175"/>
              <a:ext cx="120000" cy="120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202;p16">
            <a:extLst>
              <a:ext uri="{FF2B5EF4-FFF2-40B4-BE49-F238E27FC236}">
                <a16:creationId xmlns:a16="http://schemas.microsoft.com/office/drawing/2014/main" id="{511A8E7B-A07C-5CED-6619-4FFB750F2F5A}"/>
              </a:ext>
            </a:extLst>
          </p:cNvPr>
          <p:cNvGrpSpPr/>
          <p:nvPr/>
        </p:nvGrpSpPr>
        <p:grpSpPr>
          <a:xfrm>
            <a:off x="1260700" y="3933925"/>
            <a:ext cx="2382067" cy="627300"/>
            <a:chOff x="3420700" y="3933975"/>
            <a:chExt cx="2382067" cy="627300"/>
          </a:xfrm>
        </p:grpSpPr>
        <p:sp>
          <p:nvSpPr>
            <p:cNvPr id="16" name="Google Shape;203;p16">
              <a:extLst>
                <a:ext uri="{FF2B5EF4-FFF2-40B4-BE49-F238E27FC236}">
                  <a16:creationId xmlns:a16="http://schemas.microsoft.com/office/drawing/2014/main" id="{6C92F062-0617-7D0A-D991-BA1FD5CB676C}"/>
                </a:ext>
              </a:extLst>
            </p:cNvPr>
            <p:cNvSpPr/>
            <p:nvPr/>
          </p:nvSpPr>
          <p:spPr>
            <a:xfrm>
              <a:off x="3420700" y="3933975"/>
              <a:ext cx="627300" cy="627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03</a:t>
              </a: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9" name="Google Shape;205;p16">
              <a:extLst>
                <a:ext uri="{FF2B5EF4-FFF2-40B4-BE49-F238E27FC236}">
                  <a16:creationId xmlns:a16="http://schemas.microsoft.com/office/drawing/2014/main" id="{EFC22C7B-788E-C232-3D1B-6BA3A96214C7}"/>
                </a:ext>
              </a:extLst>
            </p:cNvPr>
            <p:cNvSpPr txBox="1"/>
            <p:nvPr/>
          </p:nvSpPr>
          <p:spPr>
            <a:xfrm>
              <a:off x="4316867" y="4103768"/>
              <a:ext cx="1485900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rgbClr val="000000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Function of the Hospital</a:t>
              </a:r>
            </a:p>
          </p:txBody>
        </p:sp>
        <p:sp>
          <p:nvSpPr>
            <p:cNvPr id="18" name="Google Shape;207;p16">
              <a:extLst>
                <a:ext uri="{FF2B5EF4-FFF2-40B4-BE49-F238E27FC236}">
                  <a16:creationId xmlns:a16="http://schemas.microsoft.com/office/drawing/2014/main" id="{6088258B-579C-FB4D-60E9-595B9A6C34EC}"/>
                </a:ext>
              </a:extLst>
            </p:cNvPr>
            <p:cNvSpPr/>
            <p:nvPr/>
          </p:nvSpPr>
          <p:spPr>
            <a:xfrm>
              <a:off x="5642425" y="4198113"/>
              <a:ext cx="120000" cy="120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184;p16">
            <a:extLst>
              <a:ext uri="{FF2B5EF4-FFF2-40B4-BE49-F238E27FC236}">
                <a16:creationId xmlns:a16="http://schemas.microsoft.com/office/drawing/2014/main" id="{1D2E34AE-DB75-6C7C-4973-60A5511BFB0E}"/>
              </a:ext>
            </a:extLst>
          </p:cNvPr>
          <p:cNvGrpSpPr/>
          <p:nvPr/>
        </p:nvGrpSpPr>
        <p:grpSpPr>
          <a:xfrm>
            <a:off x="5078245" y="1797474"/>
            <a:ext cx="2341725" cy="627300"/>
            <a:chOff x="3420700" y="2629519"/>
            <a:chExt cx="2341725" cy="627300"/>
          </a:xfrm>
        </p:grpSpPr>
        <p:sp>
          <p:nvSpPr>
            <p:cNvPr id="44" name="Google Shape;185;p16">
              <a:extLst>
                <a:ext uri="{FF2B5EF4-FFF2-40B4-BE49-F238E27FC236}">
                  <a16:creationId xmlns:a16="http://schemas.microsoft.com/office/drawing/2014/main" id="{B36A4B93-3E94-F0DC-C2E2-7F8407D85A49}"/>
                </a:ext>
              </a:extLst>
            </p:cNvPr>
            <p:cNvSpPr/>
            <p:nvPr/>
          </p:nvSpPr>
          <p:spPr>
            <a:xfrm>
              <a:off x="3420700" y="2629519"/>
              <a:ext cx="627300" cy="62730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04</a:t>
              </a:r>
              <a:endParaRPr sz="18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5" name="Google Shape;187;p16">
              <a:extLst>
                <a:ext uri="{FF2B5EF4-FFF2-40B4-BE49-F238E27FC236}">
                  <a16:creationId xmlns:a16="http://schemas.microsoft.com/office/drawing/2014/main" id="{3363CFEA-C8A5-87E4-22C9-FD8A9131A38C}"/>
                </a:ext>
              </a:extLst>
            </p:cNvPr>
            <p:cNvSpPr txBox="1"/>
            <p:nvPr/>
          </p:nvSpPr>
          <p:spPr>
            <a:xfrm>
              <a:off x="4276525" y="2745885"/>
              <a:ext cx="1485900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Conclusion</a:t>
              </a: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6" name="Google Shape;189;p16">
              <a:extLst>
                <a:ext uri="{FF2B5EF4-FFF2-40B4-BE49-F238E27FC236}">
                  <a16:creationId xmlns:a16="http://schemas.microsoft.com/office/drawing/2014/main" id="{1EB708B2-543C-0111-5733-DEAA052AF68C}"/>
                </a:ext>
              </a:extLst>
            </p:cNvPr>
            <p:cNvSpPr/>
            <p:nvPr/>
          </p:nvSpPr>
          <p:spPr>
            <a:xfrm>
              <a:off x="5642425" y="2883175"/>
              <a:ext cx="120000" cy="120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202;p16">
            <a:extLst>
              <a:ext uri="{FF2B5EF4-FFF2-40B4-BE49-F238E27FC236}">
                <a16:creationId xmlns:a16="http://schemas.microsoft.com/office/drawing/2014/main" id="{BA99E11B-0D53-D0CC-F568-0E999C2335FA}"/>
              </a:ext>
            </a:extLst>
          </p:cNvPr>
          <p:cNvGrpSpPr/>
          <p:nvPr/>
        </p:nvGrpSpPr>
        <p:grpSpPr>
          <a:xfrm>
            <a:off x="5078245" y="3101930"/>
            <a:ext cx="2382067" cy="627300"/>
            <a:chOff x="3420700" y="3933975"/>
            <a:chExt cx="2382067" cy="627300"/>
          </a:xfrm>
        </p:grpSpPr>
        <p:sp>
          <p:nvSpPr>
            <p:cNvPr id="48" name="Google Shape;203;p16">
              <a:extLst>
                <a:ext uri="{FF2B5EF4-FFF2-40B4-BE49-F238E27FC236}">
                  <a16:creationId xmlns:a16="http://schemas.microsoft.com/office/drawing/2014/main" id="{545DE8A9-F3F1-7271-D346-D3A42A400BC2}"/>
                </a:ext>
              </a:extLst>
            </p:cNvPr>
            <p:cNvSpPr/>
            <p:nvPr/>
          </p:nvSpPr>
          <p:spPr>
            <a:xfrm>
              <a:off x="3420700" y="3933975"/>
              <a:ext cx="627300" cy="6273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05</a:t>
              </a:r>
              <a:endParaRPr sz="18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9" name="Google Shape;205;p16">
              <a:extLst>
                <a:ext uri="{FF2B5EF4-FFF2-40B4-BE49-F238E27FC236}">
                  <a16:creationId xmlns:a16="http://schemas.microsoft.com/office/drawing/2014/main" id="{1AEBCE2F-FC11-EC85-2689-835F4583B287}"/>
                </a:ext>
              </a:extLst>
            </p:cNvPr>
            <p:cNvSpPr txBox="1"/>
            <p:nvPr/>
          </p:nvSpPr>
          <p:spPr>
            <a:xfrm>
              <a:off x="4316867" y="4103768"/>
              <a:ext cx="1485900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Reference</a:t>
              </a:r>
            </a:p>
          </p:txBody>
        </p:sp>
        <p:sp>
          <p:nvSpPr>
            <p:cNvPr id="50" name="Google Shape;207;p16">
              <a:extLst>
                <a:ext uri="{FF2B5EF4-FFF2-40B4-BE49-F238E27FC236}">
                  <a16:creationId xmlns:a16="http://schemas.microsoft.com/office/drawing/2014/main" id="{03666A05-DCDC-9724-3723-FA5FD6AE055D}"/>
                </a:ext>
              </a:extLst>
            </p:cNvPr>
            <p:cNvSpPr/>
            <p:nvPr/>
          </p:nvSpPr>
          <p:spPr>
            <a:xfrm>
              <a:off x="5642425" y="4198113"/>
              <a:ext cx="120000" cy="120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7455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69BE0-B328-1C42-3EEE-1986DA0E5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</a:t>
            </a:r>
          </a:p>
        </p:txBody>
      </p:sp>
      <p:grpSp>
        <p:nvGrpSpPr>
          <p:cNvPr id="3" name="Google Shape;393;p19">
            <a:extLst>
              <a:ext uri="{FF2B5EF4-FFF2-40B4-BE49-F238E27FC236}">
                <a16:creationId xmlns:a16="http://schemas.microsoft.com/office/drawing/2014/main" id="{A8359488-87D1-43FE-2340-29BF8B067A3C}"/>
              </a:ext>
            </a:extLst>
          </p:cNvPr>
          <p:cNvGrpSpPr/>
          <p:nvPr/>
        </p:nvGrpSpPr>
        <p:grpSpPr>
          <a:xfrm>
            <a:off x="6064480" y="2711052"/>
            <a:ext cx="2622320" cy="2204466"/>
            <a:chOff x="3261005" y="1789452"/>
            <a:chExt cx="2622320" cy="2204466"/>
          </a:xfrm>
        </p:grpSpPr>
        <p:grpSp>
          <p:nvGrpSpPr>
            <p:cNvPr id="4" name="Google Shape;394;p19">
              <a:extLst>
                <a:ext uri="{FF2B5EF4-FFF2-40B4-BE49-F238E27FC236}">
                  <a16:creationId xmlns:a16="http://schemas.microsoft.com/office/drawing/2014/main" id="{2B3B0031-9C05-9C09-6E30-1D48D6C78111}"/>
                </a:ext>
              </a:extLst>
            </p:cNvPr>
            <p:cNvGrpSpPr/>
            <p:nvPr/>
          </p:nvGrpSpPr>
          <p:grpSpPr>
            <a:xfrm>
              <a:off x="3261005" y="1789452"/>
              <a:ext cx="2622320" cy="2204466"/>
              <a:chOff x="3261005" y="1789452"/>
              <a:chExt cx="2622320" cy="2204466"/>
            </a:xfrm>
          </p:grpSpPr>
          <p:grpSp>
            <p:nvGrpSpPr>
              <p:cNvPr id="6" name="Google Shape;395;p19">
                <a:extLst>
                  <a:ext uri="{FF2B5EF4-FFF2-40B4-BE49-F238E27FC236}">
                    <a16:creationId xmlns:a16="http://schemas.microsoft.com/office/drawing/2014/main" id="{A6C4D6F2-B775-774B-70AC-D0C76EEBC343}"/>
                  </a:ext>
                </a:extLst>
              </p:cNvPr>
              <p:cNvGrpSpPr/>
              <p:nvPr/>
            </p:nvGrpSpPr>
            <p:grpSpPr>
              <a:xfrm>
                <a:off x="3261005" y="1789452"/>
                <a:ext cx="2622320" cy="2204466"/>
                <a:chOff x="694125" y="238125"/>
                <a:chExt cx="6231750" cy="5238750"/>
              </a:xfrm>
            </p:grpSpPr>
            <p:sp>
              <p:nvSpPr>
                <p:cNvPr id="8" name="Google Shape;396;p19">
                  <a:extLst>
                    <a:ext uri="{FF2B5EF4-FFF2-40B4-BE49-F238E27FC236}">
                      <a16:creationId xmlns:a16="http://schemas.microsoft.com/office/drawing/2014/main" id="{278745E3-7C3A-49CD-287C-CAB2408917E4}"/>
                    </a:ext>
                  </a:extLst>
                </p:cNvPr>
                <p:cNvSpPr/>
                <p:nvPr/>
              </p:nvSpPr>
              <p:spPr>
                <a:xfrm>
                  <a:off x="1737425" y="1000325"/>
                  <a:ext cx="4144700" cy="4144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788" h="165788" extrusionOk="0">
                      <a:moveTo>
                        <a:pt x="1" y="165787"/>
                      </a:moveTo>
                      <a:lnTo>
                        <a:pt x="165788" y="165787"/>
                      </a:lnTo>
                      <a:lnTo>
                        <a:pt x="165788" y="1"/>
                      </a:lnTo>
                      <a:lnTo>
                        <a:pt x="1" y="1"/>
                      </a:lnTo>
                      <a:lnTo>
                        <a:pt x="1" y="165787"/>
                      </a:lnTo>
                      <a:close/>
                    </a:path>
                  </a:pathLst>
                </a:custGeom>
                <a:solidFill>
                  <a:srgbClr val="40D6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" name="Google Shape;397;p19">
                  <a:extLst>
                    <a:ext uri="{FF2B5EF4-FFF2-40B4-BE49-F238E27FC236}">
                      <a16:creationId xmlns:a16="http://schemas.microsoft.com/office/drawing/2014/main" id="{8589A693-4138-6299-1BE9-739B420BA2CA}"/>
                    </a:ext>
                  </a:extLst>
                </p:cNvPr>
                <p:cNvSpPr/>
                <p:nvPr/>
              </p:nvSpPr>
              <p:spPr>
                <a:xfrm>
                  <a:off x="1737425" y="1000325"/>
                  <a:ext cx="4144700" cy="1931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788" h="77272" extrusionOk="0">
                      <a:moveTo>
                        <a:pt x="1" y="77272"/>
                      </a:moveTo>
                      <a:lnTo>
                        <a:pt x="165788" y="77272"/>
                      </a:lnTo>
                      <a:lnTo>
                        <a:pt x="165788" y="1"/>
                      </a:lnTo>
                      <a:lnTo>
                        <a:pt x="1" y="1"/>
                      </a:lnTo>
                      <a:lnTo>
                        <a:pt x="1" y="77272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" name="Google Shape;398;p19">
                  <a:extLst>
                    <a:ext uri="{FF2B5EF4-FFF2-40B4-BE49-F238E27FC236}">
                      <a16:creationId xmlns:a16="http://schemas.microsoft.com/office/drawing/2014/main" id="{DC7F07C2-D4BF-C713-5F6F-9DDDEE9F3F77}"/>
                    </a:ext>
                  </a:extLst>
                </p:cNvPr>
                <p:cNvSpPr/>
                <p:nvPr/>
              </p:nvSpPr>
              <p:spPr>
                <a:xfrm>
                  <a:off x="6416125" y="4607500"/>
                  <a:ext cx="151875" cy="567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5" h="22715" extrusionOk="0">
                      <a:moveTo>
                        <a:pt x="6074" y="0"/>
                      </a:moveTo>
                      <a:lnTo>
                        <a:pt x="1" y="0"/>
                      </a:lnTo>
                      <a:lnTo>
                        <a:pt x="1" y="21500"/>
                      </a:lnTo>
                      <a:lnTo>
                        <a:pt x="1" y="21500"/>
                      </a:lnTo>
                      <a:lnTo>
                        <a:pt x="400" y="21778"/>
                      </a:lnTo>
                      <a:lnTo>
                        <a:pt x="799" y="22021"/>
                      </a:lnTo>
                      <a:lnTo>
                        <a:pt x="1198" y="22212"/>
                      </a:lnTo>
                      <a:lnTo>
                        <a:pt x="1580" y="22385"/>
                      </a:lnTo>
                      <a:lnTo>
                        <a:pt x="1979" y="22524"/>
                      </a:lnTo>
                      <a:lnTo>
                        <a:pt x="2361" y="22628"/>
                      </a:lnTo>
                      <a:lnTo>
                        <a:pt x="2742" y="22680"/>
                      </a:lnTo>
                      <a:lnTo>
                        <a:pt x="3124" y="22715"/>
                      </a:lnTo>
                      <a:lnTo>
                        <a:pt x="3506" y="22698"/>
                      </a:lnTo>
                      <a:lnTo>
                        <a:pt x="3888" y="22646"/>
                      </a:lnTo>
                      <a:lnTo>
                        <a:pt x="4252" y="22559"/>
                      </a:lnTo>
                      <a:lnTo>
                        <a:pt x="4617" y="22420"/>
                      </a:lnTo>
                      <a:lnTo>
                        <a:pt x="4998" y="22264"/>
                      </a:lnTo>
                      <a:lnTo>
                        <a:pt x="5345" y="22056"/>
                      </a:lnTo>
                      <a:lnTo>
                        <a:pt x="5710" y="21795"/>
                      </a:lnTo>
                      <a:lnTo>
                        <a:pt x="6074" y="21500"/>
                      </a:lnTo>
                      <a:lnTo>
                        <a:pt x="6074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" name="Google Shape;399;p19">
                  <a:extLst>
                    <a:ext uri="{FF2B5EF4-FFF2-40B4-BE49-F238E27FC236}">
                      <a16:creationId xmlns:a16="http://schemas.microsoft.com/office/drawing/2014/main" id="{4D4F49E3-8362-3B35-215D-C8356C12EA2E}"/>
                    </a:ext>
                  </a:extLst>
                </p:cNvPr>
                <p:cNvSpPr/>
                <p:nvPr/>
              </p:nvSpPr>
              <p:spPr>
                <a:xfrm>
                  <a:off x="6058225" y="3412325"/>
                  <a:ext cx="867650" cy="139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706" h="55981" extrusionOk="0">
                      <a:moveTo>
                        <a:pt x="17353" y="1"/>
                      </a:moveTo>
                      <a:lnTo>
                        <a:pt x="17353" y="1"/>
                      </a:lnTo>
                      <a:lnTo>
                        <a:pt x="16902" y="1"/>
                      </a:lnTo>
                      <a:lnTo>
                        <a:pt x="16451" y="36"/>
                      </a:lnTo>
                      <a:lnTo>
                        <a:pt x="16017" y="88"/>
                      </a:lnTo>
                      <a:lnTo>
                        <a:pt x="15583" y="140"/>
                      </a:lnTo>
                      <a:lnTo>
                        <a:pt x="15132" y="227"/>
                      </a:lnTo>
                      <a:lnTo>
                        <a:pt x="14698" y="331"/>
                      </a:lnTo>
                      <a:lnTo>
                        <a:pt x="14282" y="435"/>
                      </a:lnTo>
                      <a:lnTo>
                        <a:pt x="13848" y="574"/>
                      </a:lnTo>
                      <a:lnTo>
                        <a:pt x="13432" y="712"/>
                      </a:lnTo>
                      <a:lnTo>
                        <a:pt x="13015" y="886"/>
                      </a:lnTo>
                      <a:lnTo>
                        <a:pt x="12599" y="1059"/>
                      </a:lnTo>
                      <a:lnTo>
                        <a:pt x="12182" y="1250"/>
                      </a:lnTo>
                      <a:lnTo>
                        <a:pt x="11783" y="1476"/>
                      </a:lnTo>
                      <a:lnTo>
                        <a:pt x="11384" y="1702"/>
                      </a:lnTo>
                      <a:lnTo>
                        <a:pt x="10985" y="1944"/>
                      </a:lnTo>
                      <a:lnTo>
                        <a:pt x="10603" y="2205"/>
                      </a:lnTo>
                      <a:lnTo>
                        <a:pt x="10204" y="2465"/>
                      </a:lnTo>
                      <a:lnTo>
                        <a:pt x="9822" y="2760"/>
                      </a:lnTo>
                      <a:lnTo>
                        <a:pt x="9458" y="3055"/>
                      </a:lnTo>
                      <a:lnTo>
                        <a:pt x="9076" y="3385"/>
                      </a:lnTo>
                      <a:lnTo>
                        <a:pt x="8712" y="3714"/>
                      </a:lnTo>
                      <a:lnTo>
                        <a:pt x="8347" y="4044"/>
                      </a:lnTo>
                      <a:lnTo>
                        <a:pt x="8000" y="4409"/>
                      </a:lnTo>
                      <a:lnTo>
                        <a:pt x="7653" y="4773"/>
                      </a:lnTo>
                      <a:lnTo>
                        <a:pt x="7306" y="5172"/>
                      </a:lnTo>
                      <a:lnTo>
                        <a:pt x="6977" y="5554"/>
                      </a:lnTo>
                      <a:lnTo>
                        <a:pt x="6630" y="5970"/>
                      </a:lnTo>
                      <a:lnTo>
                        <a:pt x="6317" y="6387"/>
                      </a:lnTo>
                      <a:lnTo>
                        <a:pt x="5987" y="6821"/>
                      </a:lnTo>
                      <a:lnTo>
                        <a:pt x="5675" y="7272"/>
                      </a:lnTo>
                      <a:lnTo>
                        <a:pt x="5380" y="7723"/>
                      </a:lnTo>
                      <a:lnTo>
                        <a:pt x="5085" y="8191"/>
                      </a:lnTo>
                      <a:lnTo>
                        <a:pt x="4790" y="8677"/>
                      </a:lnTo>
                      <a:lnTo>
                        <a:pt x="4512" y="9163"/>
                      </a:lnTo>
                      <a:lnTo>
                        <a:pt x="4235" y="9666"/>
                      </a:lnTo>
                      <a:lnTo>
                        <a:pt x="3957" y="10187"/>
                      </a:lnTo>
                      <a:lnTo>
                        <a:pt x="3697" y="10708"/>
                      </a:lnTo>
                      <a:lnTo>
                        <a:pt x="3454" y="11245"/>
                      </a:lnTo>
                      <a:lnTo>
                        <a:pt x="3194" y="11783"/>
                      </a:lnTo>
                      <a:lnTo>
                        <a:pt x="2968" y="12339"/>
                      </a:lnTo>
                      <a:lnTo>
                        <a:pt x="2725" y="12911"/>
                      </a:lnTo>
                      <a:lnTo>
                        <a:pt x="2517" y="13484"/>
                      </a:lnTo>
                      <a:lnTo>
                        <a:pt x="2291" y="14057"/>
                      </a:lnTo>
                      <a:lnTo>
                        <a:pt x="2100" y="14647"/>
                      </a:lnTo>
                      <a:lnTo>
                        <a:pt x="1892" y="15254"/>
                      </a:lnTo>
                      <a:lnTo>
                        <a:pt x="1701" y="15861"/>
                      </a:lnTo>
                      <a:lnTo>
                        <a:pt x="1528" y="16469"/>
                      </a:lnTo>
                      <a:lnTo>
                        <a:pt x="1354" y="17093"/>
                      </a:lnTo>
                      <a:lnTo>
                        <a:pt x="1198" y="17735"/>
                      </a:lnTo>
                      <a:lnTo>
                        <a:pt x="1059" y="18360"/>
                      </a:lnTo>
                      <a:lnTo>
                        <a:pt x="903" y="19019"/>
                      </a:lnTo>
                      <a:lnTo>
                        <a:pt x="782" y="19661"/>
                      </a:lnTo>
                      <a:lnTo>
                        <a:pt x="660" y="20321"/>
                      </a:lnTo>
                      <a:lnTo>
                        <a:pt x="539" y="20998"/>
                      </a:lnTo>
                      <a:lnTo>
                        <a:pt x="435" y="21674"/>
                      </a:lnTo>
                      <a:lnTo>
                        <a:pt x="348" y="22351"/>
                      </a:lnTo>
                      <a:lnTo>
                        <a:pt x="278" y="23045"/>
                      </a:lnTo>
                      <a:lnTo>
                        <a:pt x="192" y="23722"/>
                      </a:lnTo>
                      <a:lnTo>
                        <a:pt x="140" y="24433"/>
                      </a:lnTo>
                      <a:lnTo>
                        <a:pt x="88" y="25128"/>
                      </a:lnTo>
                      <a:lnTo>
                        <a:pt x="53" y="25839"/>
                      </a:lnTo>
                      <a:lnTo>
                        <a:pt x="18" y="26550"/>
                      </a:lnTo>
                      <a:lnTo>
                        <a:pt x="1" y="27262"/>
                      </a:lnTo>
                      <a:lnTo>
                        <a:pt x="1" y="27991"/>
                      </a:lnTo>
                      <a:lnTo>
                        <a:pt x="1" y="27991"/>
                      </a:lnTo>
                      <a:lnTo>
                        <a:pt x="1" y="28720"/>
                      </a:lnTo>
                      <a:lnTo>
                        <a:pt x="18" y="29431"/>
                      </a:lnTo>
                      <a:lnTo>
                        <a:pt x="53" y="30142"/>
                      </a:lnTo>
                      <a:lnTo>
                        <a:pt x="88" y="30854"/>
                      </a:lnTo>
                      <a:lnTo>
                        <a:pt x="140" y="31565"/>
                      </a:lnTo>
                      <a:lnTo>
                        <a:pt x="192" y="32259"/>
                      </a:lnTo>
                      <a:lnTo>
                        <a:pt x="278" y="32954"/>
                      </a:lnTo>
                      <a:lnTo>
                        <a:pt x="348" y="33630"/>
                      </a:lnTo>
                      <a:lnTo>
                        <a:pt x="435" y="34307"/>
                      </a:lnTo>
                      <a:lnTo>
                        <a:pt x="539" y="34984"/>
                      </a:lnTo>
                      <a:lnTo>
                        <a:pt x="660" y="35661"/>
                      </a:lnTo>
                      <a:lnTo>
                        <a:pt x="782" y="36320"/>
                      </a:lnTo>
                      <a:lnTo>
                        <a:pt x="903" y="36962"/>
                      </a:lnTo>
                      <a:lnTo>
                        <a:pt x="1059" y="37621"/>
                      </a:lnTo>
                      <a:lnTo>
                        <a:pt x="1198" y="38263"/>
                      </a:lnTo>
                      <a:lnTo>
                        <a:pt x="1354" y="38888"/>
                      </a:lnTo>
                      <a:lnTo>
                        <a:pt x="1528" y="39513"/>
                      </a:lnTo>
                      <a:lnTo>
                        <a:pt x="1701" y="40120"/>
                      </a:lnTo>
                      <a:lnTo>
                        <a:pt x="1892" y="40728"/>
                      </a:lnTo>
                      <a:lnTo>
                        <a:pt x="2100" y="41335"/>
                      </a:lnTo>
                      <a:lnTo>
                        <a:pt x="2291" y="41925"/>
                      </a:lnTo>
                      <a:lnTo>
                        <a:pt x="2517" y="42515"/>
                      </a:lnTo>
                      <a:lnTo>
                        <a:pt x="2725" y="43087"/>
                      </a:lnTo>
                      <a:lnTo>
                        <a:pt x="2968" y="43643"/>
                      </a:lnTo>
                      <a:lnTo>
                        <a:pt x="3194" y="44198"/>
                      </a:lnTo>
                      <a:lnTo>
                        <a:pt x="3454" y="44736"/>
                      </a:lnTo>
                      <a:lnTo>
                        <a:pt x="3697" y="45274"/>
                      </a:lnTo>
                      <a:lnTo>
                        <a:pt x="3957" y="45794"/>
                      </a:lnTo>
                      <a:lnTo>
                        <a:pt x="4235" y="46315"/>
                      </a:lnTo>
                      <a:lnTo>
                        <a:pt x="4512" y="46818"/>
                      </a:lnTo>
                      <a:lnTo>
                        <a:pt x="4790" y="47304"/>
                      </a:lnTo>
                      <a:lnTo>
                        <a:pt x="5085" y="47790"/>
                      </a:lnTo>
                      <a:lnTo>
                        <a:pt x="5380" y="48259"/>
                      </a:lnTo>
                      <a:lnTo>
                        <a:pt x="5675" y="48710"/>
                      </a:lnTo>
                      <a:lnTo>
                        <a:pt x="5987" y="49161"/>
                      </a:lnTo>
                      <a:lnTo>
                        <a:pt x="6317" y="49595"/>
                      </a:lnTo>
                      <a:lnTo>
                        <a:pt x="6630" y="50011"/>
                      </a:lnTo>
                      <a:lnTo>
                        <a:pt x="6977" y="50428"/>
                      </a:lnTo>
                      <a:lnTo>
                        <a:pt x="7306" y="50827"/>
                      </a:lnTo>
                      <a:lnTo>
                        <a:pt x="7653" y="51209"/>
                      </a:lnTo>
                      <a:lnTo>
                        <a:pt x="8000" y="51573"/>
                      </a:lnTo>
                      <a:lnTo>
                        <a:pt x="8347" y="51937"/>
                      </a:lnTo>
                      <a:lnTo>
                        <a:pt x="8712" y="52284"/>
                      </a:lnTo>
                      <a:lnTo>
                        <a:pt x="9076" y="52614"/>
                      </a:lnTo>
                      <a:lnTo>
                        <a:pt x="9458" y="52926"/>
                      </a:lnTo>
                      <a:lnTo>
                        <a:pt x="9822" y="53221"/>
                      </a:lnTo>
                      <a:lnTo>
                        <a:pt x="10204" y="53516"/>
                      </a:lnTo>
                      <a:lnTo>
                        <a:pt x="10603" y="53794"/>
                      </a:lnTo>
                      <a:lnTo>
                        <a:pt x="10985" y="54037"/>
                      </a:lnTo>
                      <a:lnTo>
                        <a:pt x="11384" y="54280"/>
                      </a:lnTo>
                      <a:lnTo>
                        <a:pt x="11783" y="54523"/>
                      </a:lnTo>
                      <a:lnTo>
                        <a:pt x="12182" y="54731"/>
                      </a:lnTo>
                      <a:lnTo>
                        <a:pt x="12599" y="54922"/>
                      </a:lnTo>
                      <a:lnTo>
                        <a:pt x="13015" y="55113"/>
                      </a:lnTo>
                      <a:lnTo>
                        <a:pt x="13432" y="55269"/>
                      </a:lnTo>
                      <a:lnTo>
                        <a:pt x="13848" y="55425"/>
                      </a:lnTo>
                      <a:lnTo>
                        <a:pt x="14282" y="55547"/>
                      </a:lnTo>
                      <a:lnTo>
                        <a:pt x="14698" y="55668"/>
                      </a:lnTo>
                      <a:lnTo>
                        <a:pt x="15132" y="55755"/>
                      </a:lnTo>
                      <a:lnTo>
                        <a:pt x="15583" y="55842"/>
                      </a:lnTo>
                      <a:lnTo>
                        <a:pt x="16017" y="55911"/>
                      </a:lnTo>
                      <a:lnTo>
                        <a:pt x="16451" y="55946"/>
                      </a:lnTo>
                      <a:lnTo>
                        <a:pt x="16902" y="55980"/>
                      </a:lnTo>
                      <a:lnTo>
                        <a:pt x="17353" y="55980"/>
                      </a:lnTo>
                      <a:lnTo>
                        <a:pt x="17353" y="55980"/>
                      </a:lnTo>
                      <a:lnTo>
                        <a:pt x="17805" y="55980"/>
                      </a:lnTo>
                      <a:lnTo>
                        <a:pt x="18238" y="55946"/>
                      </a:lnTo>
                      <a:lnTo>
                        <a:pt x="18690" y="55911"/>
                      </a:lnTo>
                      <a:lnTo>
                        <a:pt x="19123" y="55842"/>
                      </a:lnTo>
                      <a:lnTo>
                        <a:pt x="19557" y="55755"/>
                      </a:lnTo>
                      <a:lnTo>
                        <a:pt x="19991" y="55668"/>
                      </a:lnTo>
                      <a:lnTo>
                        <a:pt x="20425" y="55547"/>
                      </a:lnTo>
                      <a:lnTo>
                        <a:pt x="20841" y="55425"/>
                      </a:lnTo>
                      <a:lnTo>
                        <a:pt x="21275" y="55269"/>
                      </a:lnTo>
                      <a:lnTo>
                        <a:pt x="21692" y="55113"/>
                      </a:lnTo>
                      <a:lnTo>
                        <a:pt x="22108" y="54922"/>
                      </a:lnTo>
                      <a:lnTo>
                        <a:pt x="22507" y="54731"/>
                      </a:lnTo>
                      <a:lnTo>
                        <a:pt x="22906" y="54523"/>
                      </a:lnTo>
                      <a:lnTo>
                        <a:pt x="23323" y="54280"/>
                      </a:lnTo>
                      <a:lnTo>
                        <a:pt x="23704" y="54037"/>
                      </a:lnTo>
                      <a:lnTo>
                        <a:pt x="24104" y="53794"/>
                      </a:lnTo>
                      <a:lnTo>
                        <a:pt x="24485" y="53516"/>
                      </a:lnTo>
                      <a:lnTo>
                        <a:pt x="24867" y="53221"/>
                      </a:lnTo>
                      <a:lnTo>
                        <a:pt x="25249" y="52926"/>
                      </a:lnTo>
                      <a:lnTo>
                        <a:pt x="25613" y="52614"/>
                      </a:lnTo>
                      <a:lnTo>
                        <a:pt x="25978" y="52284"/>
                      </a:lnTo>
                      <a:lnTo>
                        <a:pt x="26342" y="51937"/>
                      </a:lnTo>
                      <a:lnTo>
                        <a:pt x="26706" y="51573"/>
                      </a:lnTo>
                      <a:lnTo>
                        <a:pt x="27054" y="51209"/>
                      </a:lnTo>
                      <a:lnTo>
                        <a:pt x="27401" y="50827"/>
                      </a:lnTo>
                      <a:lnTo>
                        <a:pt x="27730" y="50428"/>
                      </a:lnTo>
                      <a:lnTo>
                        <a:pt x="28060" y="50011"/>
                      </a:lnTo>
                      <a:lnTo>
                        <a:pt x="28390" y="49595"/>
                      </a:lnTo>
                      <a:lnTo>
                        <a:pt x="28702" y="49161"/>
                      </a:lnTo>
                      <a:lnTo>
                        <a:pt x="29014" y="48710"/>
                      </a:lnTo>
                      <a:lnTo>
                        <a:pt x="29327" y="48259"/>
                      </a:lnTo>
                      <a:lnTo>
                        <a:pt x="29622" y="47790"/>
                      </a:lnTo>
                      <a:lnTo>
                        <a:pt x="29917" y="47304"/>
                      </a:lnTo>
                      <a:lnTo>
                        <a:pt x="30194" y="46818"/>
                      </a:lnTo>
                      <a:lnTo>
                        <a:pt x="30472" y="46315"/>
                      </a:lnTo>
                      <a:lnTo>
                        <a:pt x="30732" y="45794"/>
                      </a:lnTo>
                      <a:lnTo>
                        <a:pt x="30993" y="45274"/>
                      </a:lnTo>
                      <a:lnTo>
                        <a:pt x="31253" y="44736"/>
                      </a:lnTo>
                      <a:lnTo>
                        <a:pt x="31496" y="44198"/>
                      </a:lnTo>
                      <a:lnTo>
                        <a:pt x="31739" y="43643"/>
                      </a:lnTo>
                      <a:lnTo>
                        <a:pt x="31964" y="43087"/>
                      </a:lnTo>
                      <a:lnTo>
                        <a:pt x="32190" y="42515"/>
                      </a:lnTo>
                      <a:lnTo>
                        <a:pt x="32398" y="41925"/>
                      </a:lnTo>
                      <a:lnTo>
                        <a:pt x="32606" y="41335"/>
                      </a:lnTo>
                      <a:lnTo>
                        <a:pt x="32797" y="40728"/>
                      </a:lnTo>
                      <a:lnTo>
                        <a:pt x="32988" y="40120"/>
                      </a:lnTo>
                      <a:lnTo>
                        <a:pt x="33162" y="39513"/>
                      </a:lnTo>
                      <a:lnTo>
                        <a:pt x="33335" y="38888"/>
                      </a:lnTo>
                      <a:lnTo>
                        <a:pt x="33491" y="38263"/>
                      </a:lnTo>
                      <a:lnTo>
                        <a:pt x="33648" y="37621"/>
                      </a:lnTo>
                      <a:lnTo>
                        <a:pt x="33786" y="36962"/>
                      </a:lnTo>
                      <a:lnTo>
                        <a:pt x="33925" y="36320"/>
                      </a:lnTo>
                      <a:lnTo>
                        <a:pt x="34047" y="35661"/>
                      </a:lnTo>
                      <a:lnTo>
                        <a:pt x="34151" y="34984"/>
                      </a:lnTo>
                      <a:lnTo>
                        <a:pt x="34255" y="34307"/>
                      </a:lnTo>
                      <a:lnTo>
                        <a:pt x="34342" y="33630"/>
                      </a:lnTo>
                      <a:lnTo>
                        <a:pt x="34428" y="32954"/>
                      </a:lnTo>
                      <a:lnTo>
                        <a:pt x="34498" y="32259"/>
                      </a:lnTo>
                      <a:lnTo>
                        <a:pt x="34567" y="31565"/>
                      </a:lnTo>
                      <a:lnTo>
                        <a:pt x="34602" y="30854"/>
                      </a:lnTo>
                      <a:lnTo>
                        <a:pt x="34654" y="30142"/>
                      </a:lnTo>
                      <a:lnTo>
                        <a:pt x="34671" y="29431"/>
                      </a:lnTo>
                      <a:lnTo>
                        <a:pt x="34689" y="28720"/>
                      </a:lnTo>
                      <a:lnTo>
                        <a:pt x="34706" y="27991"/>
                      </a:lnTo>
                      <a:lnTo>
                        <a:pt x="34706" y="27991"/>
                      </a:lnTo>
                      <a:lnTo>
                        <a:pt x="34689" y="27262"/>
                      </a:lnTo>
                      <a:lnTo>
                        <a:pt x="34671" y="26550"/>
                      </a:lnTo>
                      <a:lnTo>
                        <a:pt x="34654" y="25839"/>
                      </a:lnTo>
                      <a:lnTo>
                        <a:pt x="34602" y="25128"/>
                      </a:lnTo>
                      <a:lnTo>
                        <a:pt x="34567" y="24433"/>
                      </a:lnTo>
                      <a:lnTo>
                        <a:pt x="34498" y="23722"/>
                      </a:lnTo>
                      <a:lnTo>
                        <a:pt x="34428" y="23045"/>
                      </a:lnTo>
                      <a:lnTo>
                        <a:pt x="34342" y="22351"/>
                      </a:lnTo>
                      <a:lnTo>
                        <a:pt x="34255" y="21674"/>
                      </a:lnTo>
                      <a:lnTo>
                        <a:pt x="34151" y="20998"/>
                      </a:lnTo>
                      <a:lnTo>
                        <a:pt x="34047" y="20321"/>
                      </a:lnTo>
                      <a:lnTo>
                        <a:pt x="33925" y="19661"/>
                      </a:lnTo>
                      <a:lnTo>
                        <a:pt x="33786" y="19019"/>
                      </a:lnTo>
                      <a:lnTo>
                        <a:pt x="33648" y="18360"/>
                      </a:lnTo>
                      <a:lnTo>
                        <a:pt x="33491" y="17735"/>
                      </a:lnTo>
                      <a:lnTo>
                        <a:pt x="33335" y="17093"/>
                      </a:lnTo>
                      <a:lnTo>
                        <a:pt x="33162" y="16469"/>
                      </a:lnTo>
                      <a:lnTo>
                        <a:pt x="32988" y="15861"/>
                      </a:lnTo>
                      <a:lnTo>
                        <a:pt x="32797" y="15254"/>
                      </a:lnTo>
                      <a:lnTo>
                        <a:pt x="32606" y="14647"/>
                      </a:lnTo>
                      <a:lnTo>
                        <a:pt x="32398" y="14057"/>
                      </a:lnTo>
                      <a:lnTo>
                        <a:pt x="32190" y="13484"/>
                      </a:lnTo>
                      <a:lnTo>
                        <a:pt x="31964" y="12911"/>
                      </a:lnTo>
                      <a:lnTo>
                        <a:pt x="31739" y="12339"/>
                      </a:lnTo>
                      <a:lnTo>
                        <a:pt x="31496" y="11783"/>
                      </a:lnTo>
                      <a:lnTo>
                        <a:pt x="31253" y="11245"/>
                      </a:lnTo>
                      <a:lnTo>
                        <a:pt x="30993" y="10708"/>
                      </a:lnTo>
                      <a:lnTo>
                        <a:pt x="30732" y="10187"/>
                      </a:lnTo>
                      <a:lnTo>
                        <a:pt x="30472" y="9666"/>
                      </a:lnTo>
                      <a:lnTo>
                        <a:pt x="30194" y="9163"/>
                      </a:lnTo>
                      <a:lnTo>
                        <a:pt x="29917" y="8677"/>
                      </a:lnTo>
                      <a:lnTo>
                        <a:pt x="29622" y="8191"/>
                      </a:lnTo>
                      <a:lnTo>
                        <a:pt x="29327" y="7723"/>
                      </a:lnTo>
                      <a:lnTo>
                        <a:pt x="29014" y="7272"/>
                      </a:lnTo>
                      <a:lnTo>
                        <a:pt x="28702" y="6821"/>
                      </a:lnTo>
                      <a:lnTo>
                        <a:pt x="28390" y="6387"/>
                      </a:lnTo>
                      <a:lnTo>
                        <a:pt x="28060" y="5970"/>
                      </a:lnTo>
                      <a:lnTo>
                        <a:pt x="27730" y="5554"/>
                      </a:lnTo>
                      <a:lnTo>
                        <a:pt x="27401" y="5172"/>
                      </a:lnTo>
                      <a:lnTo>
                        <a:pt x="27054" y="4773"/>
                      </a:lnTo>
                      <a:lnTo>
                        <a:pt x="26706" y="4409"/>
                      </a:lnTo>
                      <a:lnTo>
                        <a:pt x="26342" y="4044"/>
                      </a:lnTo>
                      <a:lnTo>
                        <a:pt x="25978" y="3714"/>
                      </a:lnTo>
                      <a:lnTo>
                        <a:pt x="25613" y="3385"/>
                      </a:lnTo>
                      <a:lnTo>
                        <a:pt x="25249" y="3055"/>
                      </a:lnTo>
                      <a:lnTo>
                        <a:pt x="24867" y="2760"/>
                      </a:lnTo>
                      <a:lnTo>
                        <a:pt x="24485" y="2465"/>
                      </a:lnTo>
                      <a:lnTo>
                        <a:pt x="24104" y="2205"/>
                      </a:lnTo>
                      <a:lnTo>
                        <a:pt x="23704" y="1944"/>
                      </a:lnTo>
                      <a:lnTo>
                        <a:pt x="23323" y="1702"/>
                      </a:lnTo>
                      <a:lnTo>
                        <a:pt x="22906" y="1476"/>
                      </a:lnTo>
                      <a:lnTo>
                        <a:pt x="22507" y="1250"/>
                      </a:lnTo>
                      <a:lnTo>
                        <a:pt x="22108" y="1059"/>
                      </a:lnTo>
                      <a:lnTo>
                        <a:pt x="21692" y="886"/>
                      </a:lnTo>
                      <a:lnTo>
                        <a:pt x="21275" y="712"/>
                      </a:lnTo>
                      <a:lnTo>
                        <a:pt x="20841" y="574"/>
                      </a:lnTo>
                      <a:lnTo>
                        <a:pt x="20425" y="435"/>
                      </a:lnTo>
                      <a:lnTo>
                        <a:pt x="19991" y="331"/>
                      </a:lnTo>
                      <a:lnTo>
                        <a:pt x="19557" y="227"/>
                      </a:lnTo>
                      <a:lnTo>
                        <a:pt x="19123" y="140"/>
                      </a:lnTo>
                      <a:lnTo>
                        <a:pt x="18690" y="88"/>
                      </a:lnTo>
                      <a:lnTo>
                        <a:pt x="18238" y="36"/>
                      </a:lnTo>
                      <a:lnTo>
                        <a:pt x="17805" y="1"/>
                      </a:lnTo>
                      <a:lnTo>
                        <a:pt x="17353" y="1"/>
                      </a:lnTo>
                      <a:lnTo>
                        <a:pt x="1735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" name="Google Shape;400;p19">
                  <a:extLst>
                    <a:ext uri="{FF2B5EF4-FFF2-40B4-BE49-F238E27FC236}">
                      <a16:creationId xmlns:a16="http://schemas.microsoft.com/office/drawing/2014/main" id="{A2B250F0-5E2B-1DDA-D0B9-0D3610828E66}"/>
                    </a:ext>
                  </a:extLst>
                </p:cNvPr>
                <p:cNvSpPr/>
                <p:nvPr/>
              </p:nvSpPr>
              <p:spPr>
                <a:xfrm>
                  <a:off x="1052000" y="4607500"/>
                  <a:ext cx="151875" cy="567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5" h="22715" extrusionOk="0">
                      <a:moveTo>
                        <a:pt x="6074" y="0"/>
                      </a:moveTo>
                      <a:lnTo>
                        <a:pt x="1" y="0"/>
                      </a:lnTo>
                      <a:lnTo>
                        <a:pt x="1" y="21500"/>
                      </a:lnTo>
                      <a:lnTo>
                        <a:pt x="1" y="21500"/>
                      </a:lnTo>
                      <a:lnTo>
                        <a:pt x="400" y="21778"/>
                      </a:lnTo>
                      <a:lnTo>
                        <a:pt x="799" y="22021"/>
                      </a:lnTo>
                      <a:lnTo>
                        <a:pt x="1198" y="22212"/>
                      </a:lnTo>
                      <a:lnTo>
                        <a:pt x="1597" y="22385"/>
                      </a:lnTo>
                      <a:lnTo>
                        <a:pt x="1979" y="22524"/>
                      </a:lnTo>
                      <a:lnTo>
                        <a:pt x="2361" y="22628"/>
                      </a:lnTo>
                      <a:lnTo>
                        <a:pt x="2743" y="22680"/>
                      </a:lnTo>
                      <a:lnTo>
                        <a:pt x="3124" y="22715"/>
                      </a:lnTo>
                      <a:lnTo>
                        <a:pt x="3506" y="22698"/>
                      </a:lnTo>
                      <a:lnTo>
                        <a:pt x="3888" y="22646"/>
                      </a:lnTo>
                      <a:lnTo>
                        <a:pt x="4252" y="22559"/>
                      </a:lnTo>
                      <a:lnTo>
                        <a:pt x="4634" y="22420"/>
                      </a:lnTo>
                      <a:lnTo>
                        <a:pt x="4998" y="22264"/>
                      </a:lnTo>
                      <a:lnTo>
                        <a:pt x="5345" y="22056"/>
                      </a:lnTo>
                      <a:lnTo>
                        <a:pt x="5710" y="21795"/>
                      </a:lnTo>
                      <a:lnTo>
                        <a:pt x="6074" y="21500"/>
                      </a:lnTo>
                      <a:lnTo>
                        <a:pt x="6074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" name="Google Shape;401;p19">
                  <a:extLst>
                    <a:ext uri="{FF2B5EF4-FFF2-40B4-BE49-F238E27FC236}">
                      <a16:creationId xmlns:a16="http://schemas.microsoft.com/office/drawing/2014/main" id="{36CBC025-C6C3-E334-08F8-D3E136229375}"/>
                    </a:ext>
                  </a:extLst>
                </p:cNvPr>
                <p:cNvSpPr/>
                <p:nvPr/>
              </p:nvSpPr>
              <p:spPr>
                <a:xfrm>
                  <a:off x="694125" y="3412325"/>
                  <a:ext cx="867650" cy="139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706" h="55981" extrusionOk="0">
                      <a:moveTo>
                        <a:pt x="17353" y="1"/>
                      </a:moveTo>
                      <a:lnTo>
                        <a:pt x="17353" y="1"/>
                      </a:lnTo>
                      <a:lnTo>
                        <a:pt x="16901" y="1"/>
                      </a:lnTo>
                      <a:lnTo>
                        <a:pt x="16450" y="36"/>
                      </a:lnTo>
                      <a:lnTo>
                        <a:pt x="16016" y="88"/>
                      </a:lnTo>
                      <a:lnTo>
                        <a:pt x="15583" y="140"/>
                      </a:lnTo>
                      <a:lnTo>
                        <a:pt x="15149" y="227"/>
                      </a:lnTo>
                      <a:lnTo>
                        <a:pt x="14715" y="331"/>
                      </a:lnTo>
                      <a:lnTo>
                        <a:pt x="14281" y="435"/>
                      </a:lnTo>
                      <a:lnTo>
                        <a:pt x="13847" y="574"/>
                      </a:lnTo>
                      <a:lnTo>
                        <a:pt x="13431" y="712"/>
                      </a:lnTo>
                      <a:lnTo>
                        <a:pt x="13014" y="886"/>
                      </a:lnTo>
                      <a:lnTo>
                        <a:pt x="12598" y="1059"/>
                      </a:lnTo>
                      <a:lnTo>
                        <a:pt x="12199" y="1250"/>
                      </a:lnTo>
                      <a:lnTo>
                        <a:pt x="11782" y="1476"/>
                      </a:lnTo>
                      <a:lnTo>
                        <a:pt x="11383" y="1702"/>
                      </a:lnTo>
                      <a:lnTo>
                        <a:pt x="10984" y="1944"/>
                      </a:lnTo>
                      <a:lnTo>
                        <a:pt x="10602" y="2205"/>
                      </a:lnTo>
                      <a:lnTo>
                        <a:pt x="10203" y="2465"/>
                      </a:lnTo>
                      <a:lnTo>
                        <a:pt x="9822" y="2760"/>
                      </a:lnTo>
                      <a:lnTo>
                        <a:pt x="9457" y="3055"/>
                      </a:lnTo>
                      <a:lnTo>
                        <a:pt x="9075" y="3385"/>
                      </a:lnTo>
                      <a:lnTo>
                        <a:pt x="8711" y="3714"/>
                      </a:lnTo>
                      <a:lnTo>
                        <a:pt x="8347" y="4044"/>
                      </a:lnTo>
                      <a:lnTo>
                        <a:pt x="8000" y="4409"/>
                      </a:lnTo>
                      <a:lnTo>
                        <a:pt x="7652" y="4773"/>
                      </a:lnTo>
                      <a:lnTo>
                        <a:pt x="7305" y="5172"/>
                      </a:lnTo>
                      <a:lnTo>
                        <a:pt x="6976" y="5554"/>
                      </a:lnTo>
                      <a:lnTo>
                        <a:pt x="6646" y="5970"/>
                      </a:lnTo>
                      <a:lnTo>
                        <a:pt x="6316" y="6387"/>
                      </a:lnTo>
                      <a:lnTo>
                        <a:pt x="6004" y="6821"/>
                      </a:lnTo>
                      <a:lnTo>
                        <a:pt x="5692" y="7272"/>
                      </a:lnTo>
                      <a:lnTo>
                        <a:pt x="5379" y="7723"/>
                      </a:lnTo>
                      <a:lnTo>
                        <a:pt x="5084" y="8191"/>
                      </a:lnTo>
                      <a:lnTo>
                        <a:pt x="4789" y="8677"/>
                      </a:lnTo>
                      <a:lnTo>
                        <a:pt x="4512" y="9163"/>
                      </a:lnTo>
                      <a:lnTo>
                        <a:pt x="4234" y="9666"/>
                      </a:lnTo>
                      <a:lnTo>
                        <a:pt x="3956" y="10187"/>
                      </a:lnTo>
                      <a:lnTo>
                        <a:pt x="3696" y="10708"/>
                      </a:lnTo>
                      <a:lnTo>
                        <a:pt x="3453" y="11245"/>
                      </a:lnTo>
                      <a:lnTo>
                        <a:pt x="3193" y="11783"/>
                      </a:lnTo>
                      <a:lnTo>
                        <a:pt x="2967" y="12339"/>
                      </a:lnTo>
                      <a:lnTo>
                        <a:pt x="2742" y="12911"/>
                      </a:lnTo>
                      <a:lnTo>
                        <a:pt x="2516" y="13484"/>
                      </a:lnTo>
                      <a:lnTo>
                        <a:pt x="2291" y="14057"/>
                      </a:lnTo>
                      <a:lnTo>
                        <a:pt x="2100" y="14647"/>
                      </a:lnTo>
                      <a:lnTo>
                        <a:pt x="1891" y="15254"/>
                      </a:lnTo>
                      <a:lnTo>
                        <a:pt x="1718" y="15861"/>
                      </a:lnTo>
                      <a:lnTo>
                        <a:pt x="1527" y="16469"/>
                      </a:lnTo>
                      <a:lnTo>
                        <a:pt x="1371" y="17093"/>
                      </a:lnTo>
                      <a:lnTo>
                        <a:pt x="1197" y="17735"/>
                      </a:lnTo>
                      <a:lnTo>
                        <a:pt x="1059" y="18360"/>
                      </a:lnTo>
                      <a:lnTo>
                        <a:pt x="920" y="19019"/>
                      </a:lnTo>
                      <a:lnTo>
                        <a:pt x="781" y="19661"/>
                      </a:lnTo>
                      <a:lnTo>
                        <a:pt x="659" y="20321"/>
                      </a:lnTo>
                      <a:lnTo>
                        <a:pt x="538" y="20998"/>
                      </a:lnTo>
                      <a:lnTo>
                        <a:pt x="451" y="21674"/>
                      </a:lnTo>
                      <a:lnTo>
                        <a:pt x="347" y="22351"/>
                      </a:lnTo>
                      <a:lnTo>
                        <a:pt x="278" y="23045"/>
                      </a:lnTo>
                      <a:lnTo>
                        <a:pt x="208" y="23722"/>
                      </a:lnTo>
                      <a:lnTo>
                        <a:pt x="139" y="24433"/>
                      </a:lnTo>
                      <a:lnTo>
                        <a:pt x="87" y="25128"/>
                      </a:lnTo>
                      <a:lnTo>
                        <a:pt x="52" y="25839"/>
                      </a:lnTo>
                      <a:lnTo>
                        <a:pt x="17" y="26550"/>
                      </a:lnTo>
                      <a:lnTo>
                        <a:pt x="0" y="27262"/>
                      </a:lnTo>
                      <a:lnTo>
                        <a:pt x="0" y="27991"/>
                      </a:lnTo>
                      <a:lnTo>
                        <a:pt x="0" y="27991"/>
                      </a:lnTo>
                      <a:lnTo>
                        <a:pt x="0" y="28720"/>
                      </a:lnTo>
                      <a:lnTo>
                        <a:pt x="17" y="29431"/>
                      </a:lnTo>
                      <a:lnTo>
                        <a:pt x="52" y="30142"/>
                      </a:lnTo>
                      <a:lnTo>
                        <a:pt x="87" y="30854"/>
                      </a:lnTo>
                      <a:lnTo>
                        <a:pt x="139" y="31565"/>
                      </a:lnTo>
                      <a:lnTo>
                        <a:pt x="208" y="32259"/>
                      </a:lnTo>
                      <a:lnTo>
                        <a:pt x="278" y="32954"/>
                      </a:lnTo>
                      <a:lnTo>
                        <a:pt x="347" y="33630"/>
                      </a:lnTo>
                      <a:lnTo>
                        <a:pt x="451" y="34307"/>
                      </a:lnTo>
                      <a:lnTo>
                        <a:pt x="538" y="34984"/>
                      </a:lnTo>
                      <a:lnTo>
                        <a:pt x="659" y="35661"/>
                      </a:lnTo>
                      <a:lnTo>
                        <a:pt x="781" y="36320"/>
                      </a:lnTo>
                      <a:lnTo>
                        <a:pt x="920" y="36962"/>
                      </a:lnTo>
                      <a:lnTo>
                        <a:pt x="1059" y="37621"/>
                      </a:lnTo>
                      <a:lnTo>
                        <a:pt x="1197" y="38263"/>
                      </a:lnTo>
                      <a:lnTo>
                        <a:pt x="1371" y="38888"/>
                      </a:lnTo>
                      <a:lnTo>
                        <a:pt x="1527" y="39513"/>
                      </a:lnTo>
                      <a:lnTo>
                        <a:pt x="1718" y="40120"/>
                      </a:lnTo>
                      <a:lnTo>
                        <a:pt x="1891" y="40728"/>
                      </a:lnTo>
                      <a:lnTo>
                        <a:pt x="2100" y="41335"/>
                      </a:lnTo>
                      <a:lnTo>
                        <a:pt x="2291" y="41925"/>
                      </a:lnTo>
                      <a:lnTo>
                        <a:pt x="2516" y="42515"/>
                      </a:lnTo>
                      <a:lnTo>
                        <a:pt x="2742" y="43087"/>
                      </a:lnTo>
                      <a:lnTo>
                        <a:pt x="2967" y="43643"/>
                      </a:lnTo>
                      <a:lnTo>
                        <a:pt x="3193" y="44198"/>
                      </a:lnTo>
                      <a:lnTo>
                        <a:pt x="3453" y="44736"/>
                      </a:lnTo>
                      <a:lnTo>
                        <a:pt x="3696" y="45274"/>
                      </a:lnTo>
                      <a:lnTo>
                        <a:pt x="3956" y="45794"/>
                      </a:lnTo>
                      <a:lnTo>
                        <a:pt x="4234" y="46315"/>
                      </a:lnTo>
                      <a:lnTo>
                        <a:pt x="4512" y="46818"/>
                      </a:lnTo>
                      <a:lnTo>
                        <a:pt x="4789" y="47304"/>
                      </a:lnTo>
                      <a:lnTo>
                        <a:pt x="5084" y="47790"/>
                      </a:lnTo>
                      <a:lnTo>
                        <a:pt x="5379" y="48259"/>
                      </a:lnTo>
                      <a:lnTo>
                        <a:pt x="5692" y="48710"/>
                      </a:lnTo>
                      <a:lnTo>
                        <a:pt x="6004" y="49161"/>
                      </a:lnTo>
                      <a:lnTo>
                        <a:pt x="6316" y="49595"/>
                      </a:lnTo>
                      <a:lnTo>
                        <a:pt x="6646" y="50011"/>
                      </a:lnTo>
                      <a:lnTo>
                        <a:pt x="6976" y="50428"/>
                      </a:lnTo>
                      <a:lnTo>
                        <a:pt x="7305" y="50827"/>
                      </a:lnTo>
                      <a:lnTo>
                        <a:pt x="7652" y="51209"/>
                      </a:lnTo>
                      <a:lnTo>
                        <a:pt x="8000" y="51573"/>
                      </a:lnTo>
                      <a:lnTo>
                        <a:pt x="8347" y="51937"/>
                      </a:lnTo>
                      <a:lnTo>
                        <a:pt x="8711" y="52284"/>
                      </a:lnTo>
                      <a:lnTo>
                        <a:pt x="9075" y="52614"/>
                      </a:lnTo>
                      <a:lnTo>
                        <a:pt x="9457" y="52926"/>
                      </a:lnTo>
                      <a:lnTo>
                        <a:pt x="9822" y="53221"/>
                      </a:lnTo>
                      <a:lnTo>
                        <a:pt x="10203" y="53516"/>
                      </a:lnTo>
                      <a:lnTo>
                        <a:pt x="10602" y="53794"/>
                      </a:lnTo>
                      <a:lnTo>
                        <a:pt x="10984" y="54037"/>
                      </a:lnTo>
                      <a:lnTo>
                        <a:pt x="11383" y="54280"/>
                      </a:lnTo>
                      <a:lnTo>
                        <a:pt x="11782" y="54523"/>
                      </a:lnTo>
                      <a:lnTo>
                        <a:pt x="12199" y="54731"/>
                      </a:lnTo>
                      <a:lnTo>
                        <a:pt x="12598" y="54922"/>
                      </a:lnTo>
                      <a:lnTo>
                        <a:pt x="13014" y="55113"/>
                      </a:lnTo>
                      <a:lnTo>
                        <a:pt x="13431" y="55269"/>
                      </a:lnTo>
                      <a:lnTo>
                        <a:pt x="13847" y="55425"/>
                      </a:lnTo>
                      <a:lnTo>
                        <a:pt x="14281" y="55547"/>
                      </a:lnTo>
                      <a:lnTo>
                        <a:pt x="14715" y="55668"/>
                      </a:lnTo>
                      <a:lnTo>
                        <a:pt x="15149" y="55755"/>
                      </a:lnTo>
                      <a:lnTo>
                        <a:pt x="15583" y="55842"/>
                      </a:lnTo>
                      <a:lnTo>
                        <a:pt x="16016" y="55911"/>
                      </a:lnTo>
                      <a:lnTo>
                        <a:pt x="16450" y="55946"/>
                      </a:lnTo>
                      <a:lnTo>
                        <a:pt x="16901" y="55980"/>
                      </a:lnTo>
                      <a:lnTo>
                        <a:pt x="17353" y="55980"/>
                      </a:lnTo>
                      <a:lnTo>
                        <a:pt x="17353" y="55980"/>
                      </a:lnTo>
                      <a:lnTo>
                        <a:pt x="17804" y="55980"/>
                      </a:lnTo>
                      <a:lnTo>
                        <a:pt x="18238" y="55946"/>
                      </a:lnTo>
                      <a:lnTo>
                        <a:pt x="18689" y="55911"/>
                      </a:lnTo>
                      <a:lnTo>
                        <a:pt x="19123" y="55842"/>
                      </a:lnTo>
                      <a:lnTo>
                        <a:pt x="19556" y="55755"/>
                      </a:lnTo>
                      <a:lnTo>
                        <a:pt x="19990" y="55668"/>
                      </a:lnTo>
                      <a:lnTo>
                        <a:pt x="20424" y="55547"/>
                      </a:lnTo>
                      <a:lnTo>
                        <a:pt x="20840" y="55425"/>
                      </a:lnTo>
                      <a:lnTo>
                        <a:pt x="21274" y="55269"/>
                      </a:lnTo>
                      <a:lnTo>
                        <a:pt x="21691" y="55113"/>
                      </a:lnTo>
                      <a:lnTo>
                        <a:pt x="22107" y="54922"/>
                      </a:lnTo>
                      <a:lnTo>
                        <a:pt x="22506" y="54731"/>
                      </a:lnTo>
                      <a:lnTo>
                        <a:pt x="22923" y="54523"/>
                      </a:lnTo>
                      <a:lnTo>
                        <a:pt x="23322" y="54280"/>
                      </a:lnTo>
                      <a:lnTo>
                        <a:pt x="23721" y="54037"/>
                      </a:lnTo>
                      <a:lnTo>
                        <a:pt x="24103" y="53794"/>
                      </a:lnTo>
                      <a:lnTo>
                        <a:pt x="24485" y="53516"/>
                      </a:lnTo>
                      <a:lnTo>
                        <a:pt x="24866" y="53221"/>
                      </a:lnTo>
                      <a:lnTo>
                        <a:pt x="25248" y="52926"/>
                      </a:lnTo>
                      <a:lnTo>
                        <a:pt x="25612" y="52614"/>
                      </a:lnTo>
                      <a:lnTo>
                        <a:pt x="25994" y="52284"/>
                      </a:lnTo>
                      <a:lnTo>
                        <a:pt x="26341" y="51937"/>
                      </a:lnTo>
                      <a:lnTo>
                        <a:pt x="26706" y="51573"/>
                      </a:lnTo>
                      <a:lnTo>
                        <a:pt x="27053" y="51209"/>
                      </a:lnTo>
                      <a:lnTo>
                        <a:pt x="27400" y="50827"/>
                      </a:lnTo>
                      <a:lnTo>
                        <a:pt x="27729" y="50428"/>
                      </a:lnTo>
                      <a:lnTo>
                        <a:pt x="28059" y="50011"/>
                      </a:lnTo>
                      <a:lnTo>
                        <a:pt x="28389" y="49595"/>
                      </a:lnTo>
                      <a:lnTo>
                        <a:pt x="28701" y="49161"/>
                      </a:lnTo>
                      <a:lnTo>
                        <a:pt x="29014" y="48710"/>
                      </a:lnTo>
                      <a:lnTo>
                        <a:pt x="29326" y="48259"/>
                      </a:lnTo>
                      <a:lnTo>
                        <a:pt x="29621" y="47790"/>
                      </a:lnTo>
                      <a:lnTo>
                        <a:pt x="29916" y="47304"/>
                      </a:lnTo>
                      <a:lnTo>
                        <a:pt x="30194" y="46818"/>
                      </a:lnTo>
                      <a:lnTo>
                        <a:pt x="30471" y="46315"/>
                      </a:lnTo>
                      <a:lnTo>
                        <a:pt x="30731" y="45794"/>
                      </a:lnTo>
                      <a:lnTo>
                        <a:pt x="30992" y="45274"/>
                      </a:lnTo>
                      <a:lnTo>
                        <a:pt x="31252" y="44736"/>
                      </a:lnTo>
                      <a:lnTo>
                        <a:pt x="31495" y="44198"/>
                      </a:lnTo>
                      <a:lnTo>
                        <a:pt x="31738" y="43643"/>
                      </a:lnTo>
                      <a:lnTo>
                        <a:pt x="31963" y="43087"/>
                      </a:lnTo>
                      <a:lnTo>
                        <a:pt x="32189" y="42515"/>
                      </a:lnTo>
                      <a:lnTo>
                        <a:pt x="32397" y="41925"/>
                      </a:lnTo>
                      <a:lnTo>
                        <a:pt x="32606" y="41335"/>
                      </a:lnTo>
                      <a:lnTo>
                        <a:pt x="32796" y="40728"/>
                      </a:lnTo>
                      <a:lnTo>
                        <a:pt x="32987" y="40120"/>
                      </a:lnTo>
                      <a:lnTo>
                        <a:pt x="33161" y="39513"/>
                      </a:lnTo>
                      <a:lnTo>
                        <a:pt x="33334" y="38888"/>
                      </a:lnTo>
                      <a:lnTo>
                        <a:pt x="33491" y="38263"/>
                      </a:lnTo>
                      <a:lnTo>
                        <a:pt x="33647" y="37621"/>
                      </a:lnTo>
                      <a:lnTo>
                        <a:pt x="33786" y="36962"/>
                      </a:lnTo>
                      <a:lnTo>
                        <a:pt x="33924" y="36320"/>
                      </a:lnTo>
                      <a:lnTo>
                        <a:pt x="34046" y="35661"/>
                      </a:lnTo>
                      <a:lnTo>
                        <a:pt x="34150" y="34984"/>
                      </a:lnTo>
                      <a:lnTo>
                        <a:pt x="34254" y="34307"/>
                      </a:lnTo>
                      <a:lnTo>
                        <a:pt x="34341" y="33630"/>
                      </a:lnTo>
                      <a:lnTo>
                        <a:pt x="34428" y="32954"/>
                      </a:lnTo>
                      <a:lnTo>
                        <a:pt x="34497" y="32259"/>
                      </a:lnTo>
                      <a:lnTo>
                        <a:pt x="34566" y="31565"/>
                      </a:lnTo>
                      <a:lnTo>
                        <a:pt x="34618" y="30854"/>
                      </a:lnTo>
                      <a:lnTo>
                        <a:pt x="34653" y="30142"/>
                      </a:lnTo>
                      <a:lnTo>
                        <a:pt x="34670" y="29431"/>
                      </a:lnTo>
                      <a:lnTo>
                        <a:pt x="34688" y="28720"/>
                      </a:lnTo>
                      <a:lnTo>
                        <a:pt x="34705" y="27991"/>
                      </a:lnTo>
                      <a:lnTo>
                        <a:pt x="34705" y="27991"/>
                      </a:lnTo>
                      <a:lnTo>
                        <a:pt x="34688" y="27262"/>
                      </a:lnTo>
                      <a:lnTo>
                        <a:pt x="34670" y="26550"/>
                      </a:lnTo>
                      <a:lnTo>
                        <a:pt x="34653" y="25839"/>
                      </a:lnTo>
                      <a:lnTo>
                        <a:pt x="34618" y="25128"/>
                      </a:lnTo>
                      <a:lnTo>
                        <a:pt x="34566" y="24433"/>
                      </a:lnTo>
                      <a:lnTo>
                        <a:pt x="34497" y="23722"/>
                      </a:lnTo>
                      <a:lnTo>
                        <a:pt x="34428" y="23045"/>
                      </a:lnTo>
                      <a:lnTo>
                        <a:pt x="34341" y="22351"/>
                      </a:lnTo>
                      <a:lnTo>
                        <a:pt x="34254" y="21674"/>
                      </a:lnTo>
                      <a:lnTo>
                        <a:pt x="34150" y="20998"/>
                      </a:lnTo>
                      <a:lnTo>
                        <a:pt x="34046" y="20321"/>
                      </a:lnTo>
                      <a:lnTo>
                        <a:pt x="33924" y="19661"/>
                      </a:lnTo>
                      <a:lnTo>
                        <a:pt x="33786" y="19019"/>
                      </a:lnTo>
                      <a:lnTo>
                        <a:pt x="33647" y="18360"/>
                      </a:lnTo>
                      <a:lnTo>
                        <a:pt x="33491" y="17735"/>
                      </a:lnTo>
                      <a:lnTo>
                        <a:pt x="33334" y="17093"/>
                      </a:lnTo>
                      <a:lnTo>
                        <a:pt x="33161" y="16469"/>
                      </a:lnTo>
                      <a:lnTo>
                        <a:pt x="32987" y="15861"/>
                      </a:lnTo>
                      <a:lnTo>
                        <a:pt x="32796" y="15254"/>
                      </a:lnTo>
                      <a:lnTo>
                        <a:pt x="32606" y="14647"/>
                      </a:lnTo>
                      <a:lnTo>
                        <a:pt x="32397" y="14057"/>
                      </a:lnTo>
                      <a:lnTo>
                        <a:pt x="32189" y="13484"/>
                      </a:lnTo>
                      <a:lnTo>
                        <a:pt x="31963" y="12911"/>
                      </a:lnTo>
                      <a:lnTo>
                        <a:pt x="31738" y="12339"/>
                      </a:lnTo>
                      <a:lnTo>
                        <a:pt x="31495" y="11783"/>
                      </a:lnTo>
                      <a:lnTo>
                        <a:pt x="31252" y="11245"/>
                      </a:lnTo>
                      <a:lnTo>
                        <a:pt x="30992" y="10708"/>
                      </a:lnTo>
                      <a:lnTo>
                        <a:pt x="30731" y="10187"/>
                      </a:lnTo>
                      <a:lnTo>
                        <a:pt x="30471" y="9666"/>
                      </a:lnTo>
                      <a:lnTo>
                        <a:pt x="30194" y="9163"/>
                      </a:lnTo>
                      <a:lnTo>
                        <a:pt x="29916" y="8677"/>
                      </a:lnTo>
                      <a:lnTo>
                        <a:pt x="29621" y="8191"/>
                      </a:lnTo>
                      <a:lnTo>
                        <a:pt x="29326" y="7723"/>
                      </a:lnTo>
                      <a:lnTo>
                        <a:pt x="29014" y="7272"/>
                      </a:lnTo>
                      <a:lnTo>
                        <a:pt x="28701" y="6821"/>
                      </a:lnTo>
                      <a:lnTo>
                        <a:pt x="28389" y="6387"/>
                      </a:lnTo>
                      <a:lnTo>
                        <a:pt x="28059" y="5970"/>
                      </a:lnTo>
                      <a:lnTo>
                        <a:pt x="27729" y="5554"/>
                      </a:lnTo>
                      <a:lnTo>
                        <a:pt x="27400" y="5172"/>
                      </a:lnTo>
                      <a:lnTo>
                        <a:pt x="27053" y="4773"/>
                      </a:lnTo>
                      <a:lnTo>
                        <a:pt x="26706" y="4409"/>
                      </a:lnTo>
                      <a:lnTo>
                        <a:pt x="26341" y="4044"/>
                      </a:lnTo>
                      <a:lnTo>
                        <a:pt x="25994" y="3714"/>
                      </a:lnTo>
                      <a:lnTo>
                        <a:pt x="25612" y="3385"/>
                      </a:lnTo>
                      <a:lnTo>
                        <a:pt x="25248" y="3055"/>
                      </a:lnTo>
                      <a:lnTo>
                        <a:pt x="24866" y="2760"/>
                      </a:lnTo>
                      <a:lnTo>
                        <a:pt x="24485" y="2465"/>
                      </a:lnTo>
                      <a:lnTo>
                        <a:pt x="24103" y="2205"/>
                      </a:lnTo>
                      <a:lnTo>
                        <a:pt x="23721" y="1944"/>
                      </a:lnTo>
                      <a:lnTo>
                        <a:pt x="23322" y="1702"/>
                      </a:lnTo>
                      <a:lnTo>
                        <a:pt x="22923" y="1476"/>
                      </a:lnTo>
                      <a:lnTo>
                        <a:pt x="22506" y="1250"/>
                      </a:lnTo>
                      <a:lnTo>
                        <a:pt x="22107" y="1059"/>
                      </a:lnTo>
                      <a:lnTo>
                        <a:pt x="21691" y="886"/>
                      </a:lnTo>
                      <a:lnTo>
                        <a:pt x="21274" y="712"/>
                      </a:lnTo>
                      <a:lnTo>
                        <a:pt x="20840" y="574"/>
                      </a:lnTo>
                      <a:lnTo>
                        <a:pt x="20424" y="435"/>
                      </a:lnTo>
                      <a:lnTo>
                        <a:pt x="19990" y="331"/>
                      </a:lnTo>
                      <a:lnTo>
                        <a:pt x="19556" y="227"/>
                      </a:lnTo>
                      <a:lnTo>
                        <a:pt x="19123" y="140"/>
                      </a:lnTo>
                      <a:lnTo>
                        <a:pt x="18689" y="88"/>
                      </a:lnTo>
                      <a:lnTo>
                        <a:pt x="18238" y="36"/>
                      </a:lnTo>
                      <a:lnTo>
                        <a:pt x="17804" y="1"/>
                      </a:lnTo>
                      <a:lnTo>
                        <a:pt x="17353" y="1"/>
                      </a:lnTo>
                      <a:lnTo>
                        <a:pt x="1735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" name="Google Shape;402;p19">
                  <a:extLst>
                    <a:ext uri="{FF2B5EF4-FFF2-40B4-BE49-F238E27FC236}">
                      <a16:creationId xmlns:a16="http://schemas.microsoft.com/office/drawing/2014/main" id="{DAE7FD80-28E3-4EA1-E696-21D28E569A68}"/>
                    </a:ext>
                  </a:extLst>
                </p:cNvPr>
                <p:cNvSpPr/>
                <p:nvPr/>
              </p:nvSpPr>
              <p:spPr>
                <a:xfrm>
                  <a:off x="694125" y="5145000"/>
                  <a:ext cx="6231750" cy="331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270" h="13275" extrusionOk="0">
                      <a:moveTo>
                        <a:pt x="0" y="13275"/>
                      </a:moveTo>
                      <a:lnTo>
                        <a:pt x="249270" y="13275"/>
                      </a:lnTo>
                      <a:lnTo>
                        <a:pt x="249270" y="0"/>
                      </a:lnTo>
                      <a:lnTo>
                        <a:pt x="0" y="0"/>
                      </a:lnTo>
                      <a:lnTo>
                        <a:pt x="0" y="13275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" name="Google Shape;403;p19">
                  <a:extLst>
                    <a:ext uri="{FF2B5EF4-FFF2-40B4-BE49-F238E27FC236}">
                      <a16:creationId xmlns:a16="http://schemas.microsoft.com/office/drawing/2014/main" id="{D153F7A9-DF46-F11A-4CED-15CA32F8E648}"/>
                    </a:ext>
                  </a:extLst>
                </p:cNvPr>
                <p:cNvSpPr/>
                <p:nvPr/>
              </p:nvSpPr>
              <p:spPr>
                <a:xfrm>
                  <a:off x="2362575" y="2131725"/>
                  <a:ext cx="381775" cy="439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71" h="17561" extrusionOk="0">
                      <a:moveTo>
                        <a:pt x="0" y="0"/>
                      </a:moveTo>
                      <a:lnTo>
                        <a:pt x="0" y="17561"/>
                      </a:lnTo>
                      <a:lnTo>
                        <a:pt x="3870" y="17561"/>
                      </a:lnTo>
                      <a:lnTo>
                        <a:pt x="3870" y="9978"/>
                      </a:lnTo>
                      <a:lnTo>
                        <a:pt x="11383" y="9978"/>
                      </a:lnTo>
                      <a:lnTo>
                        <a:pt x="11383" y="17561"/>
                      </a:lnTo>
                      <a:lnTo>
                        <a:pt x="15270" y="17561"/>
                      </a:lnTo>
                      <a:lnTo>
                        <a:pt x="15270" y="0"/>
                      </a:lnTo>
                      <a:lnTo>
                        <a:pt x="11383" y="0"/>
                      </a:lnTo>
                      <a:lnTo>
                        <a:pt x="11383" y="6542"/>
                      </a:lnTo>
                      <a:lnTo>
                        <a:pt x="3870" y="6542"/>
                      </a:lnTo>
                      <a:lnTo>
                        <a:pt x="387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" name="Google Shape;404;p19">
                  <a:extLst>
                    <a:ext uri="{FF2B5EF4-FFF2-40B4-BE49-F238E27FC236}">
                      <a16:creationId xmlns:a16="http://schemas.microsoft.com/office/drawing/2014/main" id="{BE557CDF-8B10-FDE8-0B8B-2C1AAE128A53}"/>
                    </a:ext>
                  </a:extLst>
                </p:cNvPr>
                <p:cNvSpPr/>
                <p:nvPr/>
              </p:nvSpPr>
              <p:spPr>
                <a:xfrm>
                  <a:off x="2809825" y="2120425"/>
                  <a:ext cx="474175" cy="46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967" h="18465" extrusionOk="0">
                      <a:moveTo>
                        <a:pt x="9787" y="3576"/>
                      </a:moveTo>
                      <a:lnTo>
                        <a:pt x="10082" y="3610"/>
                      </a:lnTo>
                      <a:lnTo>
                        <a:pt x="10377" y="3628"/>
                      </a:lnTo>
                      <a:lnTo>
                        <a:pt x="10672" y="3680"/>
                      </a:lnTo>
                      <a:lnTo>
                        <a:pt x="10950" y="3749"/>
                      </a:lnTo>
                      <a:lnTo>
                        <a:pt x="11210" y="3819"/>
                      </a:lnTo>
                      <a:lnTo>
                        <a:pt x="11471" y="3905"/>
                      </a:lnTo>
                      <a:lnTo>
                        <a:pt x="11731" y="3992"/>
                      </a:lnTo>
                      <a:lnTo>
                        <a:pt x="11974" y="4114"/>
                      </a:lnTo>
                      <a:lnTo>
                        <a:pt x="12217" y="4235"/>
                      </a:lnTo>
                      <a:lnTo>
                        <a:pt x="12442" y="4356"/>
                      </a:lnTo>
                      <a:lnTo>
                        <a:pt x="12668" y="4513"/>
                      </a:lnTo>
                      <a:lnTo>
                        <a:pt x="12876" y="4651"/>
                      </a:lnTo>
                      <a:lnTo>
                        <a:pt x="13084" y="4825"/>
                      </a:lnTo>
                      <a:lnTo>
                        <a:pt x="13275" y="4998"/>
                      </a:lnTo>
                      <a:lnTo>
                        <a:pt x="13449" y="5172"/>
                      </a:lnTo>
                      <a:lnTo>
                        <a:pt x="13622" y="5363"/>
                      </a:lnTo>
                      <a:lnTo>
                        <a:pt x="13796" y="5571"/>
                      </a:lnTo>
                      <a:lnTo>
                        <a:pt x="13952" y="5779"/>
                      </a:lnTo>
                      <a:lnTo>
                        <a:pt x="14091" y="6005"/>
                      </a:lnTo>
                      <a:lnTo>
                        <a:pt x="14230" y="6231"/>
                      </a:lnTo>
                      <a:lnTo>
                        <a:pt x="14351" y="6473"/>
                      </a:lnTo>
                      <a:lnTo>
                        <a:pt x="14455" y="6716"/>
                      </a:lnTo>
                      <a:lnTo>
                        <a:pt x="14559" y="6977"/>
                      </a:lnTo>
                      <a:lnTo>
                        <a:pt x="14646" y="7237"/>
                      </a:lnTo>
                      <a:lnTo>
                        <a:pt x="14733" y="7515"/>
                      </a:lnTo>
                      <a:lnTo>
                        <a:pt x="14785" y="7775"/>
                      </a:lnTo>
                      <a:lnTo>
                        <a:pt x="14854" y="8070"/>
                      </a:lnTo>
                      <a:lnTo>
                        <a:pt x="14889" y="8348"/>
                      </a:lnTo>
                      <a:lnTo>
                        <a:pt x="14924" y="8643"/>
                      </a:lnTo>
                      <a:lnTo>
                        <a:pt x="14941" y="8938"/>
                      </a:lnTo>
                      <a:lnTo>
                        <a:pt x="14941" y="9233"/>
                      </a:lnTo>
                      <a:lnTo>
                        <a:pt x="14941" y="9545"/>
                      </a:lnTo>
                      <a:lnTo>
                        <a:pt x="14924" y="9840"/>
                      </a:lnTo>
                      <a:lnTo>
                        <a:pt x="14889" y="10135"/>
                      </a:lnTo>
                      <a:lnTo>
                        <a:pt x="14854" y="10430"/>
                      </a:lnTo>
                      <a:lnTo>
                        <a:pt x="14785" y="10707"/>
                      </a:lnTo>
                      <a:lnTo>
                        <a:pt x="14733" y="10985"/>
                      </a:lnTo>
                      <a:lnTo>
                        <a:pt x="14646" y="11245"/>
                      </a:lnTo>
                      <a:lnTo>
                        <a:pt x="14559" y="11506"/>
                      </a:lnTo>
                      <a:lnTo>
                        <a:pt x="14455" y="11766"/>
                      </a:lnTo>
                      <a:lnTo>
                        <a:pt x="14351" y="12009"/>
                      </a:lnTo>
                      <a:lnTo>
                        <a:pt x="14230" y="12235"/>
                      </a:lnTo>
                      <a:lnTo>
                        <a:pt x="14091" y="12460"/>
                      </a:lnTo>
                      <a:lnTo>
                        <a:pt x="13952" y="12686"/>
                      </a:lnTo>
                      <a:lnTo>
                        <a:pt x="13796" y="12894"/>
                      </a:lnTo>
                      <a:lnTo>
                        <a:pt x="13622" y="13102"/>
                      </a:lnTo>
                      <a:lnTo>
                        <a:pt x="13449" y="13293"/>
                      </a:lnTo>
                      <a:lnTo>
                        <a:pt x="13275" y="13484"/>
                      </a:lnTo>
                      <a:lnTo>
                        <a:pt x="13084" y="13657"/>
                      </a:lnTo>
                      <a:lnTo>
                        <a:pt x="12876" y="13814"/>
                      </a:lnTo>
                      <a:lnTo>
                        <a:pt x="12668" y="13970"/>
                      </a:lnTo>
                      <a:lnTo>
                        <a:pt x="12442" y="14109"/>
                      </a:lnTo>
                      <a:lnTo>
                        <a:pt x="12217" y="14247"/>
                      </a:lnTo>
                      <a:lnTo>
                        <a:pt x="11974" y="14369"/>
                      </a:lnTo>
                      <a:lnTo>
                        <a:pt x="11731" y="14473"/>
                      </a:lnTo>
                      <a:lnTo>
                        <a:pt x="11471" y="14577"/>
                      </a:lnTo>
                      <a:lnTo>
                        <a:pt x="11210" y="14664"/>
                      </a:lnTo>
                      <a:lnTo>
                        <a:pt x="10950" y="14733"/>
                      </a:lnTo>
                      <a:lnTo>
                        <a:pt x="10672" y="14785"/>
                      </a:lnTo>
                      <a:lnTo>
                        <a:pt x="10377" y="14837"/>
                      </a:lnTo>
                      <a:lnTo>
                        <a:pt x="10082" y="14872"/>
                      </a:lnTo>
                      <a:lnTo>
                        <a:pt x="9787" y="14889"/>
                      </a:lnTo>
                      <a:lnTo>
                        <a:pt x="9180" y="14889"/>
                      </a:lnTo>
                      <a:lnTo>
                        <a:pt x="8885" y="14872"/>
                      </a:lnTo>
                      <a:lnTo>
                        <a:pt x="8590" y="14837"/>
                      </a:lnTo>
                      <a:lnTo>
                        <a:pt x="8295" y="14785"/>
                      </a:lnTo>
                      <a:lnTo>
                        <a:pt x="8017" y="14733"/>
                      </a:lnTo>
                      <a:lnTo>
                        <a:pt x="7757" y="14664"/>
                      </a:lnTo>
                      <a:lnTo>
                        <a:pt x="7497" y="14577"/>
                      </a:lnTo>
                      <a:lnTo>
                        <a:pt x="7237" y="14473"/>
                      </a:lnTo>
                      <a:lnTo>
                        <a:pt x="6994" y="14369"/>
                      </a:lnTo>
                      <a:lnTo>
                        <a:pt x="6751" y="14247"/>
                      </a:lnTo>
                      <a:lnTo>
                        <a:pt x="6525" y="14109"/>
                      </a:lnTo>
                      <a:lnTo>
                        <a:pt x="6300" y="13970"/>
                      </a:lnTo>
                      <a:lnTo>
                        <a:pt x="6091" y="13814"/>
                      </a:lnTo>
                      <a:lnTo>
                        <a:pt x="5883" y="13657"/>
                      </a:lnTo>
                      <a:lnTo>
                        <a:pt x="5692" y="13484"/>
                      </a:lnTo>
                      <a:lnTo>
                        <a:pt x="5519" y="13293"/>
                      </a:lnTo>
                      <a:lnTo>
                        <a:pt x="5345" y="13102"/>
                      </a:lnTo>
                      <a:lnTo>
                        <a:pt x="5172" y="12894"/>
                      </a:lnTo>
                      <a:lnTo>
                        <a:pt x="5015" y="12686"/>
                      </a:lnTo>
                      <a:lnTo>
                        <a:pt x="4877" y="12460"/>
                      </a:lnTo>
                      <a:lnTo>
                        <a:pt x="4738" y="12235"/>
                      </a:lnTo>
                      <a:lnTo>
                        <a:pt x="4616" y="12009"/>
                      </a:lnTo>
                      <a:lnTo>
                        <a:pt x="4512" y="11766"/>
                      </a:lnTo>
                      <a:lnTo>
                        <a:pt x="4408" y="11506"/>
                      </a:lnTo>
                      <a:lnTo>
                        <a:pt x="4321" y="11245"/>
                      </a:lnTo>
                      <a:lnTo>
                        <a:pt x="4235" y="10985"/>
                      </a:lnTo>
                      <a:lnTo>
                        <a:pt x="4165" y="10707"/>
                      </a:lnTo>
                      <a:lnTo>
                        <a:pt x="4113" y="10430"/>
                      </a:lnTo>
                      <a:lnTo>
                        <a:pt x="4078" y="10135"/>
                      </a:lnTo>
                      <a:lnTo>
                        <a:pt x="4044" y="9840"/>
                      </a:lnTo>
                      <a:lnTo>
                        <a:pt x="4026" y="9545"/>
                      </a:lnTo>
                      <a:lnTo>
                        <a:pt x="4026" y="9233"/>
                      </a:lnTo>
                      <a:lnTo>
                        <a:pt x="4026" y="8938"/>
                      </a:lnTo>
                      <a:lnTo>
                        <a:pt x="4044" y="8643"/>
                      </a:lnTo>
                      <a:lnTo>
                        <a:pt x="4078" y="8348"/>
                      </a:lnTo>
                      <a:lnTo>
                        <a:pt x="4113" y="8070"/>
                      </a:lnTo>
                      <a:lnTo>
                        <a:pt x="4165" y="7775"/>
                      </a:lnTo>
                      <a:lnTo>
                        <a:pt x="4235" y="7515"/>
                      </a:lnTo>
                      <a:lnTo>
                        <a:pt x="4321" y="7237"/>
                      </a:lnTo>
                      <a:lnTo>
                        <a:pt x="4408" y="6977"/>
                      </a:lnTo>
                      <a:lnTo>
                        <a:pt x="4512" y="6716"/>
                      </a:lnTo>
                      <a:lnTo>
                        <a:pt x="4616" y="6473"/>
                      </a:lnTo>
                      <a:lnTo>
                        <a:pt x="4738" y="6231"/>
                      </a:lnTo>
                      <a:lnTo>
                        <a:pt x="4877" y="6005"/>
                      </a:lnTo>
                      <a:lnTo>
                        <a:pt x="5015" y="5779"/>
                      </a:lnTo>
                      <a:lnTo>
                        <a:pt x="5172" y="5571"/>
                      </a:lnTo>
                      <a:lnTo>
                        <a:pt x="5345" y="5363"/>
                      </a:lnTo>
                      <a:lnTo>
                        <a:pt x="5519" y="5172"/>
                      </a:lnTo>
                      <a:lnTo>
                        <a:pt x="5692" y="4998"/>
                      </a:lnTo>
                      <a:lnTo>
                        <a:pt x="5883" y="4825"/>
                      </a:lnTo>
                      <a:lnTo>
                        <a:pt x="6091" y="4651"/>
                      </a:lnTo>
                      <a:lnTo>
                        <a:pt x="6300" y="4513"/>
                      </a:lnTo>
                      <a:lnTo>
                        <a:pt x="6525" y="4356"/>
                      </a:lnTo>
                      <a:lnTo>
                        <a:pt x="6751" y="4235"/>
                      </a:lnTo>
                      <a:lnTo>
                        <a:pt x="6994" y="4114"/>
                      </a:lnTo>
                      <a:lnTo>
                        <a:pt x="7237" y="3992"/>
                      </a:lnTo>
                      <a:lnTo>
                        <a:pt x="7497" y="3905"/>
                      </a:lnTo>
                      <a:lnTo>
                        <a:pt x="7757" y="3819"/>
                      </a:lnTo>
                      <a:lnTo>
                        <a:pt x="8017" y="3749"/>
                      </a:lnTo>
                      <a:lnTo>
                        <a:pt x="8295" y="3680"/>
                      </a:lnTo>
                      <a:lnTo>
                        <a:pt x="8590" y="3628"/>
                      </a:lnTo>
                      <a:lnTo>
                        <a:pt x="8885" y="3610"/>
                      </a:lnTo>
                      <a:lnTo>
                        <a:pt x="9180" y="3576"/>
                      </a:lnTo>
                      <a:close/>
                      <a:moveTo>
                        <a:pt x="9475" y="1"/>
                      </a:moveTo>
                      <a:lnTo>
                        <a:pt x="8972" y="18"/>
                      </a:lnTo>
                      <a:lnTo>
                        <a:pt x="8469" y="36"/>
                      </a:lnTo>
                      <a:lnTo>
                        <a:pt x="7983" y="88"/>
                      </a:lnTo>
                      <a:lnTo>
                        <a:pt x="7497" y="157"/>
                      </a:lnTo>
                      <a:lnTo>
                        <a:pt x="7028" y="261"/>
                      </a:lnTo>
                      <a:lnTo>
                        <a:pt x="6577" y="365"/>
                      </a:lnTo>
                      <a:lnTo>
                        <a:pt x="6126" y="504"/>
                      </a:lnTo>
                      <a:lnTo>
                        <a:pt x="5692" y="643"/>
                      </a:lnTo>
                      <a:lnTo>
                        <a:pt x="5258" y="817"/>
                      </a:lnTo>
                      <a:lnTo>
                        <a:pt x="4842" y="1007"/>
                      </a:lnTo>
                      <a:lnTo>
                        <a:pt x="4443" y="1216"/>
                      </a:lnTo>
                      <a:lnTo>
                        <a:pt x="4061" y="1441"/>
                      </a:lnTo>
                      <a:lnTo>
                        <a:pt x="3697" y="1667"/>
                      </a:lnTo>
                      <a:lnTo>
                        <a:pt x="3350" y="1927"/>
                      </a:lnTo>
                      <a:lnTo>
                        <a:pt x="3003" y="2205"/>
                      </a:lnTo>
                      <a:lnTo>
                        <a:pt x="2690" y="2500"/>
                      </a:lnTo>
                      <a:lnTo>
                        <a:pt x="2378" y="2812"/>
                      </a:lnTo>
                      <a:lnTo>
                        <a:pt x="2083" y="3124"/>
                      </a:lnTo>
                      <a:lnTo>
                        <a:pt x="1805" y="3471"/>
                      </a:lnTo>
                      <a:lnTo>
                        <a:pt x="1562" y="3836"/>
                      </a:lnTo>
                      <a:lnTo>
                        <a:pt x="1319" y="4200"/>
                      </a:lnTo>
                      <a:lnTo>
                        <a:pt x="1094" y="4582"/>
                      </a:lnTo>
                      <a:lnTo>
                        <a:pt x="903" y="4998"/>
                      </a:lnTo>
                      <a:lnTo>
                        <a:pt x="712" y="5415"/>
                      </a:lnTo>
                      <a:lnTo>
                        <a:pt x="539" y="5849"/>
                      </a:lnTo>
                      <a:lnTo>
                        <a:pt x="400" y="6300"/>
                      </a:lnTo>
                      <a:lnTo>
                        <a:pt x="278" y="6751"/>
                      </a:lnTo>
                      <a:lnTo>
                        <a:pt x="174" y="7220"/>
                      </a:lnTo>
                      <a:lnTo>
                        <a:pt x="105" y="7705"/>
                      </a:lnTo>
                      <a:lnTo>
                        <a:pt x="53" y="8209"/>
                      </a:lnTo>
                      <a:lnTo>
                        <a:pt x="18" y="8712"/>
                      </a:lnTo>
                      <a:lnTo>
                        <a:pt x="1" y="9233"/>
                      </a:lnTo>
                      <a:lnTo>
                        <a:pt x="18" y="9753"/>
                      </a:lnTo>
                      <a:lnTo>
                        <a:pt x="53" y="10256"/>
                      </a:lnTo>
                      <a:lnTo>
                        <a:pt x="105" y="10760"/>
                      </a:lnTo>
                      <a:lnTo>
                        <a:pt x="174" y="11245"/>
                      </a:lnTo>
                      <a:lnTo>
                        <a:pt x="278" y="11714"/>
                      </a:lnTo>
                      <a:lnTo>
                        <a:pt x="400" y="12182"/>
                      </a:lnTo>
                      <a:lnTo>
                        <a:pt x="539" y="12616"/>
                      </a:lnTo>
                      <a:lnTo>
                        <a:pt x="712" y="13050"/>
                      </a:lnTo>
                      <a:lnTo>
                        <a:pt x="903" y="13484"/>
                      </a:lnTo>
                      <a:lnTo>
                        <a:pt x="1094" y="13883"/>
                      </a:lnTo>
                      <a:lnTo>
                        <a:pt x="1319" y="14265"/>
                      </a:lnTo>
                      <a:lnTo>
                        <a:pt x="1562" y="14647"/>
                      </a:lnTo>
                      <a:lnTo>
                        <a:pt x="1805" y="14994"/>
                      </a:lnTo>
                      <a:lnTo>
                        <a:pt x="2083" y="15341"/>
                      </a:lnTo>
                      <a:lnTo>
                        <a:pt x="2378" y="15670"/>
                      </a:lnTo>
                      <a:lnTo>
                        <a:pt x="2690" y="15965"/>
                      </a:lnTo>
                      <a:lnTo>
                        <a:pt x="3003" y="16260"/>
                      </a:lnTo>
                      <a:lnTo>
                        <a:pt x="3350" y="16538"/>
                      </a:lnTo>
                      <a:lnTo>
                        <a:pt x="3697" y="16798"/>
                      </a:lnTo>
                      <a:lnTo>
                        <a:pt x="4061" y="17041"/>
                      </a:lnTo>
                      <a:lnTo>
                        <a:pt x="4443" y="17267"/>
                      </a:lnTo>
                      <a:lnTo>
                        <a:pt x="4842" y="17458"/>
                      </a:lnTo>
                      <a:lnTo>
                        <a:pt x="5258" y="17649"/>
                      </a:lnTo>
                      <a:lnTo>
                        <a:pt x="5692" y="17822"/>
                      </a:lnTo>
                      <a:lnTo>
                        <a:pt x="6126" y="17978"/>
                      </a:lnTo>
                      <a:lnTo>
                        <a:pt x="6577" y="18100"/>
                      </a:lnTo>
                      <a:lnTo>
                        <a:pt x="7028" y="18221"/>
                      </a:lnTo>
                      <a:lnTo>
                        <a:pt x="7497" y="18308"/>
                      </a:lnTo>
                      <a:lnTo>
                        <a:pt x="7983" y="18377"/>
                      </a:lnTo>
                      <a:lnTo>
                        <a:pt x="8469" y="18429"/>
                      </a:lnTo>
                      <a:lnTo>
                        <a:pt x="8972" y="18464"/>
                      </a:lnTo>
                      <a:lnTo>
                        <a:pt x="9996" y="18464"/>
                      </a:lnTo>
                      <a:lnTo>
                        <a:pt x="10499" y="18429"/>
                      </a:lnTo>
                      <a:lnTo>
                        <a:pt x="10985" y="18377"/>
                      </a:lnTo>
                      <a:lnTo>
                        <a:pt x="11471" y="18308"/>
                      </a:lnTo>
                      <a:lnTo>
                        <a:pt x="11939" y="18221"/>
                      </a:lnTo>
                      <a:lnTo>
                        <a:pt x="12390" y="18100"/>
                      </a:lnTo>
                      <a:lnTo>
                        <a:pt x="12842" y="17978"/>
                      </a:lnTo>
                      <a:lnTo>
                        <a:pt x="13275" y="17822"/>
                      </a:lnTo>
                      <a:lnTo>
                        <a:pt x="13709" y="17649"/>
                      </a:lnTo>
                      <a:lnTo>
                        <a:pt x="14126" y="17458"/>
                      </a:lnTo>
                      <a:lnTo>
                        <a:pt x="14525" y="17267"/>
                      </a:lnTo>
                      <a:lnTo>
                        <a:pt x="14906" y="17041"/>
                      </a:lnTo>
                      <a:lnTo>
                        <a:pt x="15271" y="16798"/>
                      </a:lnTo>
                      <a:lnTo>
                        <a:pt x="15618" y="16538"/>
                      </a:lnTo>
                      <a:lnTo>
                        <a:pt x="15965" y="16260"/>
                      </a:lnTo>
                      <a:lnTo>
                        <a:pt x="16277" y="15965"/>
                      </a:lnTo>
                      <a:lnTo>
                        <a:pt x="16590" y="15670"/>
                      </a:lnTo>
                      <a:lnTo>
                        <a:pt x="16885" y="15341"/>
                      </a:lnTo>
                      <a:lnTo>
                        <a:pt x="17145" y="14994"/>
                      </a:lnTo>
                      <a:lnTo>
                        <a:pt x="17405" y="14647"/>
                      </a:lnTo>
                      <a:lnTo>
                        <a:pt x="17648" y="14265"/>
                      </a:lnTo>
                      <a:lnTo>
                        <a:pt x="17874" y="13883"/>
                      </a:lnTo>
                      <a:lnTo>
                        <a:pt x="18065" y="13484"/>
                      </a:lnTo>
                      <a:lnTo>
                        <a:pt x="18256" y="13050"/>
                      </a:lnTo>
                      <a:lnTo>
                        <a:pt x="18429" y="12616"/>
                      </a:lnTo>
                      <a:lnTo>
                        <a:pt x="18568" y="12182"/>
                      </a:lnTo>
                      <a:lnTo>
                        <a:pt x="18689" y="11714"/>
                      </a:lnTo>
                      <a:lnTo>
                        <a:pt x="18793" y="11245"/>
                      </a:lnTo>
                      <a:lnTo>
                        <a:pt x="18863" y="10760"/>
                      </a:lnTo>
                      <a:lnTo>
                        <a:pt x="18915" y="10256"/>
                      </a:lnTo>
                      <a:lnTo>
                        <a:pt x="18950" y="9753"/>
                      </a:lnTo>
                      <a:lnTo>
                        <a:pt x="18967" y="9233"/>
                      </a:lnTo>
                      <a:lnTo>
                        <a:pt x="18950" y="8712"/>
                      </a:lnTo>
                      <a:lnTo>
                        <a:pt x="18915" y="8209"/>
                      </a:lnTo>
                      <a:lnTo>
                        <a:pt x="18863" y="7705"/>
                      </a:lnTo>
                      <a:lnTo>
                        <a:pt x="18793" y="7220"/>
                      </a:lnTo>
                      <a:lnTo>
                        <a:pt x="18689" y="6751"/>
                      </a:lnTo>
                      <a:lnTo>
                        <a:pt x="18568" y="6300"/>
                      </a:lnTo>
                      <a:lnTo>
                        <a:pt x="18429" y="5849"/>
                      </a:lnTo>
                      <a:lnTo>
                        <a:pt x="18256" y="5415"/>
                      </a:lnTo>
                      <a:lnTo>
                        <a:pt x="18065" y="4998"/>
                      </a:lnTo>
                      <a:lnTo>
                        <a:pt x="17874" y="4582"/>
                      </a:lnTo>
                      <a:lnTo>
                        <a:pt x="17648" y="4200"/>
                      </a:lnTo>
                      <a:lnTo>
                        <a:pt x="17405" y="3836"/>
                      </a:lnTo>
                      <a:lnTo>
                        <a:pt x="17145" y="3471"/>
                      </a:lnTo>
                      <a:lnTo>
                        <a:pt x="16885" y="3124"/>
                      </a:lnTo>
                      <a:lnTo>
                        <a:pt x="16590" y="2812"/>
                      </a:lnTo>
                      <a:lnTo>
                        <a:pt x="16277" y="2500"/>
                      </a:lnTo>
                      <a:lnTo>
                        <a:pt x="15965" y="2205"/>
                      </a:lnTo>
                      <a:lnTo>
                        <a:pt x="15618" y="1927"/>
                      </a:lnTo>
                      <a:lnTo>
                        <a:pt x="15271" y="1667"/>
                      </a:lnTo>
                      <a:lnTo>
                        <a:pt x="14906" y="1441"/>
                      </a:lnTo>
                      <a:lnTo>
                        <a:pt x="14525" y="1216"/>
                      </a:lnTo>
                      <a:lnTo>
                        <a:pt x="14126" y="1007"/>
                      </a:lnTo>
                      <a:lnTo>
                        <a:pt x="13709" y="817"/>
                      </a:lnTo>
                      <a:lnTo>
                        <a:pt x="13275" y="643"/>
                      </a:lnTo>
                      <a:lnTo>
                        <a:pt x="12842" y="504"/>
                      </a:lnTo>
                      <a:lnTo>
                        <a:pt x="12390" y="365"/>
                      </a:lnTo>
                      <a:lnTo>
                        <a:pt x="11939" y="261"/>
                      </a:lnTo>
                      <a:lnTo>
                        <a:pt x="11471" y="157"/>
                      </a:lnTo>
                      <a:lnTo>
                        <a:pt x="10985" y="88"/>
                      </a:lnTo>
                      <a:lnTo>
                        <a:pt x="10499" y="36"/>
                      </a:lnTo>
                      <a:lnTo>
                        <a:pt x="9996" y="18"/>
                      </a:lnTo>
                      <a:lnTo>
                        <a:pt x="9475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" name="Google Shape;405;p19">
                  <a:extLst>
                    <a:ext uri="{FF2B5EF4-FFF2-40B4-BE49-F238E27FC236}">
                      <a16:creationId xmlns:a16="http://schemas.microsoft.com/office/drawing/2014/main" id="{89607C40-090B-18DA-564B-760C9374C00C}"/>
                    </a:ext>
                  </a:extLst>
                </p:cNvPr>
                <p:cNvSpPr/>
                <p:nvPr/>
              </p:nvSpPr>
              <p:spPr>
                <a:xfrm>
                  <a:off x="3316950" y="2120425"/>
                  <a:ext cx="316725" cy="46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69" h="18465" extrusionOk="0">
                      <a:moveTo>
                        <a:pt x="6942" y="1"/>
                      </a:moveTo>
                      <a:lnTo>
                        <a:pt x="6629" y="18"/>
                      </a:lnTo>
                      <a:lnTo>
                        <a:pt x="6300" y="53"/>
                      </a:lnTo>
                      <a:lnTo>
                        <a:pt x="5987" y="88"/>
                      </a:lnTo>
                      <a:lnTo>
                        <a:pt x="5675" y="140"/>
                      </a:lnTo>
                      <a:lnTo>
                        <a:pt x="5363" y="209"/>
                      </a:lnTo>
                      <a:lnTo>
                        <a:pt x="5068" y="279"/>
                      </a:lnTo>
                      <a:lnTo>
                        <a:pt x="4755" y="365"/>
                      </a:lnTo>
                      <a:lnTo>
                        <a:pt x="4460" y="452"/>
                      </a:lnTo>
                      <a:lnTo>
                        <a:pt x="4165" y="574"/>
                      </a:lnTo>
                      <a:lnTo>
                        <a:pt x="3888" y="678"/>
                      </a:lnTo>
                      <a:lnTo>
                        <a:pt x="3610" y="817"/>
                      </a:lnTo>
                      <a:lnTo>
                        <a:pt x="3350" y="955"/>
                      </a:lnTo>
                      <a:lnTo>
                        <a:pt x="3090" y="1112"/>
                      </a:lnTo>
                      <a:lnTo>
                        <a:pt x="2847" y="1268"/>
                      </a:lnTo>
                      <a:lnTo>
                        <a:pt x="2604" y="1441"/>
                      </a:lnTo>
                      <a:lnTo>
                        <a:pt x="2378" y="1632"/>
                      </a:lnTo>
                      <a:lnTo>
                        <a:pt x="2170" y="1823"/>
                      </a:lnTo>
                      <a:lnTo>
                        <a:pt x="1962" y="2031"/>
                      </a:lnTo>
                      <a:lnTo>
                        <a:pt x="1771" y="2257"/>
                      </a:lnTo>
                      <a:lnTo>
                        <a:pt x="1597" y="2482"/>
                      </a:lnTo>
                      <a:lnTo>
                        <a:pt x="1424" y="2725"/>
                      </a:lnTo>
                      <a:lnTo>
                        <a:pt x="1268" y="2968"/>
                      </a:lnTo>
                      <a:lnTo>
                        <a:pt x="1129" y="3229"/>
                      </a:lnTo>
                      <a:lnTo>
                        <a:pt x="990" y="3506"/>
                      </a:lnTo>
                      <a:lnTo>
                        <a:pt x="886" y="3784"/>
                      </a:lnTo>
                      <a:lnTo>
                        <a:pt x="782" y="4079"/>
                      </a:lnTo>
                      <a:lnTo>
                        <a:pt x="695" y="4391"/>
                      </a:lnTo>
                      <a:lnTo>
                        <a:pt x="643" y="4703"/>
                      </a:lnTo>
                      <a:lnTo>
                        <a:pt x="591" y="5033"/>
                      </a:lnTo>
                      <a:lnTo>
                        <a:pt x="573" y="5363"/>
                      </a:lnTo>
                      <a:lnTo>
                        <a:pt x="556" y="5710"/>
                      </a:lnTo>
                      <a:lnTo>
                        <a:pt x="573" y="6074"/>
                      </a:lnTo>
                      <a:lnTo>
                        <a:pt x="608" y="6404"/>
                      </a:lnTo>
                      <a:lnTo>
                        <a:pt x="643" y="6734"/>
                      </a:lnTo>
                      <a:lnTo>
                        <a:pt x="712" y="7029"/>
                      </a:lnTo>
                      <a:lnTo>
                        <a:pt x="799" y="7324"/>
                      </a:lnTo>
                      <a:lnTo>
                        <a:pt x="903" y="7584"/>
                      </a:lnTo>
                      <a:lnTo>
                        <a:pt x="1025" y="7844"/>
                      </a:lnTo>
                      <a:lnTo>
                        <a:pt x="1163" y="8070"/>
                      </a:lnTo>
                      <a:lnTo>
                        <a:pt x="1337" y="8278"/>
                      </a:lnTo>
                      <a:lnTo>
                        <a:pt x="1493" y="8486"/>
                      </a:lnTo>
                      <a:lnTo>
                        <a:pt x="1667" y="8695"/>
                      </a:lnTo>
                      <a:lnTo>
                        <a:pt x="1858" y="8868"/>
                      </a:lnTo>
                      <a:lnTo>
                        <a:pt x="2048" y="9042"/>
                      </a:lnTo>
                      <a:lnTo>
                        <a:pt x="2257" y="9215"/>
                      </a:lnTo>
                      <a:lnTo>
                        <a:pt x="2465" y="9371"/>
                      </a:lnTo>
                      <a:lnTo>
                        <a:pt x="2690" y="9510"/>
                      </a:lnTo>
                      <a:lnTo>
                        <a:pt x="3159" y="9770"/>
                      </a:lnTo>
                      <a:lnTo>
                        <a:pt x="3645" y="9996"/>
                      </a:lnTo>
                      <a:lnTo>
                        <a:pt x="4165" y="10204"/>
                      </a:lnTo>
                      <a:lnTo>
                        <a:pt x="4686" y="10378"/>
                      </a:lnTo>
                      <a:lnTo>
                        <a:pt x="5710" y="10707"/>
                      </a:lnTo>
                      <a:lnTo>
                        <a:pt x="6664" y="11020"/>
                      </a:lnTo>
                      <a:lnTo>
                        <a:pt x="7115" y="11193"/>
                      </a:lnTo>
                      <a:lnTo>
                        <a:pt x="7514" y="11384"/>
                      </a:lnTo>
                      <a:lnTo>
                        <a:pt x="7879" y="11575"/>
                      </a:lnTo>
                      <a:lnTo>
                        <a:pt x="8191" y="11801"/>
                      </a:lnTo>
                      <a:lnTo>
                        <a:pt x="8330" y="11922"/>
                      </a:lnTo>
                      <a:lnTo>
                        <a:pt x="8469" y="12061"/>
                      </a:lnTo>
                      <a:lnTo>
                        <a:pt x="8573" y="12200"/>
                      </a:lnTo>
                      <a:lnTo>
                        <a:pt x="8660" y="12339"/>
                      </a:lnTo>
                      <a:lnTo>
                        <a:pt x="8712" y="12512"/>
                      </a:lnTo>
                      <a:lnTo>
                        <a:pt x="8764" y="12686"/>
                      </a:lnTo>
                      <a:lnTo>
                        <a:pt x="8799" y="12859"/>
                      </a:lnTo>
                      <a:lnTo>
                        <a:pt x="8799" y="13050"/>
                      </a:lnTo>
                      <a:lnTo>
                        <a:pt x="8781" y="13293"/>
                      </a:lnTo>
                      <a:lnTo>
                        <a:pt x="8746" y="13501"/>
                      </a:lnTo>
                      <a:lnTo>
                        <a:pt x="8677" y="13692"/>
                      </a:lnTo>
                      <a:lnTo>
                        <a:pt x="8573" y="13883"/>
                      </a:lnTo>
                      <a:lnTo>
                        <a:pt x="8434" y="14039"/>
                      </a:lnTo>
                      <a:lnTo>
                        <a:pt x="8295" y="14195"/>
                      </a:lnTo>
                      <a:lnTo>
                        <a:pt x="8122" y="14334"/>
                      </a:lnTo>
                      <a:lnTo>
                        <a:pt x="7948" y="14438"/>
                      </a:lnTo>
                      <a:lnTo>
                        <a:pt x="7740" y="14560"/>
                      </a:lnTo>
                      <a:lnTo>
                        <a:pt x="7532" y="14647"/>
                      </a:lnTo>
                      <a:lnTo>
                        <a:pt x="7306" y="14716"/>
                      </a:lnTo>
                      <a:lnTo>
                        <a:pt x="7081" y="14785"/>
                      </a:lnTo>
                      <a:lnTo>
                        <a:pt x="6838" y="14837"/>
                      </a:lnTo>
                      <a:lnTo>
                        <a:pt x="6595" y="14872"/>
                      </a:lnTo>
                      <a:lnTo>
                        <a:pt x="6352" y="14889"/>
                      </a:lnTo>
                      <a:lnTo>
                        <a:pt x="5883" y="14889"/>
                      </a:lnTo>
                      <a:lnTo>
                        <a:pt x="5640" y="14872"/>
                      </a:lnTo>
                      <a:lnTo>
                        <a:pt x="5397" y="14837"/>
                      </a:lnTo>
                      <a:lnTo>
                        <a:pt x="5172" y="14785"/>
                      </a:lnTo>
                      <a:lnTo>
                        <a:pt x="4929" y="14716"/>
                      </a:lnTo>
                      <a:lnTo>
                        <a:pt x="4703" y="14647"/>
                      </a:lnTo>
                      <a:lnTo>
                        <a:pt x="4478" y="14560"/>
                      </a:lnTo>
                      <a:lnTo>
                        <a:pt x="4252" y="14456"/>
                      </a:lnTo>
                      <a:lnTo>
                        <a:pt x="4027" y="14352"/>
                      </a:lnTo>
                      <a:lnTo>
                        <a:pt x="3818" y="14213"/>
                      </a:lnTo>
                      <a:lnTo>
                        <a:pt x="3610" y="14091"/>
                      </a:lnTo>
                      <a:lnTo>
                        <a:pt x="3419" y="13935"/>
                      </a:lnTo>
                      <a:lnTo>
                        <a:pt x="3246" y="13779"/>
                      </a:lnTo>
                      <a:lnTo>
                        <a:pt x="3072" y="13605"/>
                      </a:lnTo>
                      <a:lnTo>
                        <a:pt x="2899" y="13432"/>
                      </a:lnTo>
                      <a:lnTo>
                        <a:pt x="2742" y="13224"/>
                      </a:lnTo>
                      <a:lnTo>
                        <a:pt x="1" y="16260"/>
                      </a:lnTo>
                      <a:lnTo>
                        <a:pt x="313" y="16538"/>
                      </a:lnTo>
                      <a:lnTo>
                        <a:pt x="643" y="16798"/>
                      </a:lnTo>
                      <a:lnTo>
                        <a:pt x="973" y="17041"/>
                      </a:lnTo>
                      <a:lnTo>
                        <a:pt x="1302" y="17267"/>
                      </a:lnTo>
                      <a:lnTo>
                        <a:pt x="1649" y="17458"/>
                      </a:lnTo>
                      <a:lnTo>
                        <a:pt x="1996" y="17649"/>
                      </a:lnTo>
                      <a:lnTo>
                        <a:pt x="2361" y="17805"/>
                      </a:lnTo>
                      <a:lnTo>
                        <a:pt x="2725" y="17944"/>
                      </a:lnTo>
                      <a:lnTo>
                        <a:pt x="3090" y="18065"/>
                      </a:lnTo>
                      <a:lnTo>
                        <a:pt x="3471" y="18169"/>
                      </a:lnTo>
                      <a:lnTo>
                        <a:pt x="3853" y="18256"/>
                      </a:lnTo>
                      <a:lnTo>
                        <a:pt x="4252" y="18343"/>
                      </a:lnTo>
                      <a:lnTo>
                        <a:pt x="4651" y="18395"/>
                      </a:lnTo>
                      <a:lnTo>
                        <a:pt x="5050" y="18429"/>
                      </a:lnTo>
                      <a:lnTo>
                        <a:pt x="5467" y="18464"/>
                      </a:lnTo>
                      <a:lnTo>
                        <a:pt x="6230" y="18464"/>
                      </a:lnTo>
                      <a:lnTo>
                        <a:pt x="6577" y="18447"/>
                      </a:lnTo>
                      <a:lnTo>
                        <a:pt x="6907" y="18412"/>
                      </a:lnTo>
                      <a:lnTo>
                        <a:pt x="7237" y="18377"/>
                      </a:lnTo>
                      <a:lnTo>
                        <a:pt x="7549" y="18325"/>
                      </a:lnTo>
                      <a:lnTo>
                        <a:pt x="7879" y="18273"/>
                      </a:lnTo>
                      <a:lnTo>
                        <a:pt x="8191" y="18204"/>
                      </a:lnTo>
                      <a:lnTo>
                        <a:pt x="8486" y="18117"/>
                      </a:lnTo>
                      <a:lnTo>
                        <a:pt x="8799" y="18030"/>
                      </a:lnTo>
                      <a:lnTo>
                        <a:pt x="9094" y="17926"/>
                      </a:lnTo>
                      <a:lnTo>
                        <a:pt x="9371" y="17805"/>
                      </a:lnTo>
                      <a:lnTo>
                        <a:pt x="9649" y="17683"/>
                      </a:lnTo>
                      <a:lnTo>
                        <a:pt x="9909" y="17544"/>
                      </a:lnTo>
                      <a:lnTo>
                        <a:pt x="10169" y="17388"/>
                      </a:lnTo>
                      <a:lnTo>
                        <a:pt x="10412" y="17232"/>
                      </a:lnTo>
                      <a:lnTo>
                        <a:pt x="10655" y="17059"/>
                      </a:lnTo>
                      <a:lnTo>
                        <a:pt x="10881" y="16868"/>
                      </a:lnTo>
                      <a:lnTo>
                        <a:pt x="11089" y="16677"/>
                      </a:lnTo>
                      <a:lnTo>
                        <a:pt x="11297" y="16469"/>
                      </a:lnTo>
                      <a:lnTo>
                        <a:pt x="11488" y="16243"/>
                      </a:lnTo>
                      <a:lnTo>
                        <a:pt x="11662" y="16000"/>
                      </a:lnTo>
                      <a:lnTo>
                        <a:pt x="11835" y="15757"/>
                      </a:lnTo>
                      <a:lnTo>
                        <a:pt x="11991" y="15514"/>
                      </a:lnTo>
                      <a:lnTo>
                        <a:pt x="12130" y="15237"/>
                      </a:lnTo>
                      <a:lnTo>
                        <a:pt x="12252" y="14959"/>
                      </a:lnTo>
                      <a:lnTo>
                        <a:pt x="12373" y="14664"/>
                      </a:lnTo>
                      <a:lnTo>
                        <a:pt x="12460" y="14369"/>
                      </a:lnTo>
                      <a:lnTo>
                        <a:pt x="12547" y="14057"/>
                      </a:lnTo>
                      <a:lnTo>
                        <a:pt x="12599" y="13727"/>
                      </a:lnTo>
                      <a:lnTo>
                        <a:pt x="12633" y="13397"/>
                      </a:lnTo>
                      <a:lnTo>
                        <a:pt x="12668" y="13050"/>
                      </a:lnTo>
                      <a:lnTo>
                        <a:pt x="12668" y="12686"/>
                      </a:lnTo>
                      <a:lnTo>
                        <a:pt x="12668" y="12304"/>
                      </a:lnTo>
                      <a:lnTo>
                        <a:pt x="12633" y="11957"/>
                      </a:lnTo>
                      <a:lnTo>
                        <a:pt x="12599" y="11610"/>
                      </a:lnTo>
                      <a:lnTo>
                        <a:pt x="12529" y="11297"/>
                      </a:lnTo>
                      <a:lnTo>
                        <a:pt x="12443" y="11002"/>
                      </a:lnTo>
                      <a:lnTo>
                        <a:pt x="12338" y="10725"/>
                      </a:lnTo>
                      <a:lnTo>
                        <a:pt x="12217" y="10465"/>
                      </a:lnTo>
                      <a:lnTo>
                        <a:pt x="12078" y="10222"/>
                      </a:lnTo>
                      <a:lnTo>
                        <a:pt x="11922" y="9996"/>
                      </a:lnTo>
                      <a:lnTo>
                        <a:pt x="11766" y="9788"/>
                      </a:lnTo>
                      <a:lnTo>
                        <a:pt x="11592" y="9597"/>
                      </a:lnTo>
                      <a:lnTo>
                        <a:pt x="11401" y="9406"/>
                      </a:lnTo>
                      <a:lnTo>
                        <a:pt x="11211" y="9233"/>
                      </a:lnTo>
                      <a:lnTo>
                        <a:pt x="11020" y="9059"/>
                      </a:lnTo>
                      <a:lnTo>
                        <a:pt x="10794" y="8903"/>
                      </a:lnTo>
                      <a:lnTo>
                        <a:pt x="10586" y="8764"/>
                      </a:lnTo>
                      <a:lnTo>
                        <a:pt x="10117" y="8504"/>
                      </a:lnTo>
                      <a:lnTo>
                        <a:pt x="9631" y="8278"/>
                      </a:lnTo>
                      <a:lnTo>
                        <a:pt x="9146" y="8087"/>
                      </a:lnTo>
                      <a:lnTo>
                        <a:pt x="8625" y="7914"/>
                      </a:lnTo>
                      <a:lnTo>
                        <a:pt x="7619" y="7619"/>
                      </a:lnTo>
                      <a:lnTo>
                        <a:pt x="6682" y="7324"/>
                      </a:lnTo>
                      <a:lnTo>
                        <a:pt x="6248" y="7168"/>
                      </a:lnTo>
                      <a:lnTo>
                        <a:pt x="5849" y="6994"/>
                      </a:lnTo>
                      <a:lnTo>
                        <a:pt x="5502" y="6803"/>
                      </a:lnTo>
                      <a:lnTo>
                        <a:pt x="5172" y="6612"/>
                      </a:lnTo>
                      <a:lnTo>
                        <a:pt x="5033" y="6491"/>
                      </a:lnTo>
                      <a:lnTo>
                        <a:pt x="4912" y="6369"/>
                      </a:lnTo>
                      <a:lnTo>
                        <a:pt x="4825" y="6231"/>
                      </a:lnTo>
                      <a:lnTo>
                        <a:pt x="4738" y="6092"/>
                      </a:lnTo>
                      <a:lnTo>
                        <a:pt x="4669" y="5936"/>
                      </a:lnTo>
                      <a:lnTo>
                        <a:pt x="4617" y="5762"/>
                      </a:lnTo>
                      <a:lnTo>
                        <a:pt x="4599" y="5588"/>
                      </a:lnTo>
                      <a:lnTo>
                        <a:pt x="4582" y="5380"/>
                      </a:lnTo>
                      <a:lnTo>
                        <a:pt x="4599" y="5155"/>
                      </a:lnTo>
                      <a:lnTo>
                        <a:pt x="4651" y="4929"/>
                      </a:lnTo>
                      <a:lnTo>
                        <a:pt x="4721" y="4721"/>
                      </a:lnTo>
                      <a:lnTo>
                        <a:pt x="4825" y="4547"/>
                      </a:lnTo>
                      <a:lnTo>
                        <a:pt x="4964" y="4374"/>
                      </a:lnTo>
                      <a:lnTo>
                        <a:pt x="5120" y="4235"/>
                      </a:lnTo>
                      <a:lnTo>
                        <a:pt x="5293" y="4096"/>
                      </a:lnTo>
                      <a:lnTo>
                        <a:pt x="5484" y="3992"/>
                      </a:lnTo>
                      <a:lnTo>
                        <a:pt x="5675" y="3888"/>
                      </a:lnTo>
                      <a:lnTo>
                        <a:pt x="5883" y="3801"/>
                      </a:lnTo>
                      <a:lnTo>
                        <a:pt x="6109" y="3732"/>
                      </a:lnTo>
                      <a:lnTo>
                        <a:pt x="6317" y="3680"/>
                      </a:lnTo>
                      <a:lnTo>
                        <a:pt x="6543" y="3628"/>
                      </a:lnTo>
                      <a:lnTo>
                        <a:pt x="6768" y="3593"/>
                      </a:lnTo>
                      <a:lnTo>
                        <a:pt x="6977" y="3576"/>
                      </a:lnTo>
                      <a:lnTo>
                        <a:pt x="7185" y="3576"/>
                      </a:lnTo>
                      <a:lnTo>
                        <a:pt x="7549" y="3593"/>
                      </a:lnTo>
                      <a:lnTo>
                        <a:pt x="7931" y="3645"/>
                      </a:lnTo>
                      <a:lnTo>
                        <a:pt x="8313" y="3732"/>
                      </a:lnTo>
                      <a:lnTo>
                        <a:pt x="8712" y="3853"/>
                      </a:lnTo>
                      <a:lnTo>
                        <a:pt x="8920" y="3940"/>
                      </a:lnTo>
                      <a:lnTo>
                        <a:pt x="9094" y="4027"/>
                      </a:lnTo>
                      <a:lnTo>
                        <a:pt x="9267" y="4114"/>
                      </a:lnTo>
                      <a:lnTo>
                        <a:pt x="9441" y="4218"/>
                      </a:lnTo>
                      <a:lnTo>
                        <a:pt x="9597" y="4339"/>
                      </a:lnTo>
                      <a:lnTo>
                        <a:pt x="9736" y="4461"/>
                      </a:lnTo>
                      <a:lnTo>
                        <a:pt x="9874" y="4599"/>
                      </a:lnTo>
                      <a:lnTo>
                        <a:pt x="9996" y="4738"/>
                      </a:lnTo>
                      <a:lnTo>
                        <a:pt x="12651" y="1840"/>
                      </a:lnTo>
                      <a:lnTo>
                        <a:pt x="12373" y="1597"/>
                      </a:lnTo>
                      <a:lnTo>
                        <a:pt x="12078" y="1372"/>
                      </a:lnTo>
                      <a:lnTo>
                        <a:pt x="11766" y="1181"/>
                      </a:lnTo>
                      <a:lnTo>
                        <a:pt x="11471" y="990"/>
                      </a:lnTo>
                      <a:lnTo>
                        <a:pt x="11141" y="817"/>
                      </a:lnTo>
                      <a:lnTo>
                        <a:pt x="10829" y="678"/>
                      </a:lnTo>
                      <a:lnTo>
                        <a:pt x="10482" y="539"/>
                      </a:lnTo>
                      <a:lnTo>
                        <a:pt x="10135" y="417"/>
                      </a:lnTo>
                      <a:lnTo>
                        <a:pt x="9788" y="331"/>
                      </a:lnTo>
                      <a:lnTo>
                        <a:pt x="9441" y="244"/>
                      </a:lnTo>
                      <a:lnTo>
                        <a:pt x="9094" y="174"/>
                      </a:lnTo>
                      <a:lnTo>
                        <a:pt x="8729" y="105"/>
                      </a:lnTo>
                      <a:lnTo>
                        <a:pt x="8365" y="70"/>
                      </a:lnTo>
                      <a:lnTo>
                        <a:pt x="8000" y="36"/>
                      </a:lnTo>
                      <a:lnTo>
                        <a:pt x="763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" name="Google Shape;406;p19">
                  <a:extLst>
                    <a:ext uri="{FF2B5EF4-FFF2-40B4-BE49-F238E27FC236}">
                      <a16:creationId xmlns:a16="http://schemas.microsoft.com/office/drawing/2014/main" id="{3CABC005-4960-8F18-68EA-626B7C2E7072}"/>
                    </a:ext>
                  </a:extLst>
                </p:cNvPr>
                <p:cNvSpPr/>
                <p:nvPr/>
              </p:nvSpPr>
              <p:spPr>
                <a:xfrm>
                  <a:off x="3705650" y="2131725"/>
                  <a:ext cx="330175" cy="439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07" h="17561" extrusionOk="0">
                      <a:moveTo>
                        <a:pt x="5866" y="3280"/>
                      </a:moveTo>
                      <a:lnTo>
                        <a:pt x="6421" y="3297"/>
                      </a:lnTo>
                      <a:lnTo>
                        <a:pt x="7011" y="3332"/>
                      </a:lnTo>
                      <a:lnTo>
                        <a:pt x="7289" y="3384"/>
                      </a:lnTo>
                      <a:lnTo>
                        <a:pt x="7566" y="3436"/>
                      </a:lnTo>
                      <a:lnTo>
                        <a:pt x="7827" y="3523"/>
                      </a:lnTo>
                      <a:lnTo>
                        <a:pt x="8087" y="3627"/>
                      </a:lnTo>
                      <a:lnTo>
                        <a:pt x="8313" y="3748"/>
                      </a:lnTo>
                      <a:lnTo>
                        <a:pt x="8521" y="3887"/>
                      </a:lnTo>
                      <a:lnTo>
                        <a:pt x="8712" y="4061"/>
                      </a:lnTo>
                      <a:lnTo>
                        <a:pt x="8885" y="4251"/>
                      </a:lnTo>
                      <a:lnTo>
                        <a:pt x="8955" y="4356"/>
                      </a:lnTo>
                      <a:lnTo>
                        <a:pt x="9007" y="4477"/>
                      </a:lnTo>
                      <a:lnTo>
                        <a:pt x="9059" y="4599"/>
                      </a:lnTo>
                      <a:lnTo>
                        <a:pt x="9111" y="4720"/>
                      </a:lnTo>
                      <a:lnTo>
                        <a:pt x="9146" y="4859"/>
                      </a:lnTo>
                      <a:lnTo>
                        <a:pt x="9163" y="5015"/>
                      </a:lnTo>
                      <a:lnTo>
                        <a:pt x="9180" y="5327"/>
                      </a:lnTo>
                      <a:lnTo>
                        <a:pt x="9180" y="5622"/>
                      </a:lnTo>
                      <a:lnTo>
                        <a:pt x="9128" y="5900"/>
                      </a:lnTo>
                      <a:lnTo>
                        <a:pt x="9059" y="6143"/>
                      </a:lnTo>
                      <a:lnTo>
                        <a:pt x="8955" y="6369"/>
                      </a:lnTo>
                      <a:lnTo>
                        <a:pt x="8833" y="6559"/>
                      </a:lnTo>
                      <a:lnTo>
                        <a:pt x="8677" y="6733"/>
                      </a:lnTo>
                      <a:lnTo>
                        <a:pt x="8521" y="6872"/>
                      </a:lnTo>
                      <a:lnTo>
                        <a:pt x="8330" y="7011"/>
                      </a:lnTo>
                      <a:lnTo>
                        <a:pt x="8139" y="7115"/>
                      </a:lnTo>
                      <a:lnTo>
                        <a:pt x="7913" y="7219"/>
                      </a:lnTo>
                      <a:lnTo>
                        <a:pt x="7705" y="7288"/>
                      </a:lnTo>
                      <a:lnTo>
                        <a:pt x="7462" y="7340"/>
                      </a:lnTo>
                      <a:lnTo>
                        <a:pt x="7219" y="7392"/>
                      </a:lnTo>
                      <a:lnTo>
                        <a:pt x="6976" y="7410"/>
                      </a:lnTo>
                      <a:lnTo>
                        <a:pt x="6716" y="7444"/>
                      </a:lnTo>
                      <a:lnTo>
                        <a:pt x="3870" y="7444"/>
                      </a:lnTo>
                      <a:lnTo>
                        <a:pt x="3870" y="3280"/>
                      </a:lnTo>
                      <a:close/>
                      <a:moveTo>
                        <a:pt x="1" y="0"/>
                      </a:moveTo>
                      <a:lnTo>
                        <a:pt x="1" y="17561"/>
                      </a:lnTo>
                      <a:lnTo>
                        <a:pt x="3870" y="17561"/>
                      </a:lnTo>
                      <a:lnTo>
                        <a:pt x="3870" y="10724"/>
                      </a:lnTo>
                      <a:lnTo>
                        <a:pt x="6699" y="10724"/>
                      </a:lnTo>
                      <a:lnTo>
                        <a:pt x="7393" y="10707"/>
                      </a:lnTo>
                      <a:lnTo>
                        <a:pt x="8052" y="10655"/>
                      </a:lnTo>
                      <a:lnTo>
                        <a:pt x="8677" y="10568"/>
                      </a:lnTo>
                      <a:lnTo>
                        <a:pt x="9284" y="10464"/>
                      </a:lnTo>
                      <a:lnTo>
                        <a:pt x="9579" y="10394"/>
                      </a:lnTo>
                      <a:lnTo>
                        <a:pt x="9857" y="10308"/>
                      </a:lnTo>
                      <a:lnTo>
                        <a:pt x="10135" y="10203"/>
                      </a:lnTo>
                      <a:lnTo>
                        <a:pt x="10395" y="10099"/>
                      </a:lnTo>
                      <a:lnTo>
                        <a:pt x="10655" y="9995"/>
                      </a:lnTo>
                      <a:lnTo>
                        <a:pt x="10898" y="9856"/>
                      </a:lnTo>
                      <a:lnTo>
                        <a:pt x="11124" y="9735"/>
                      </a:lnTo>
                      <a:lnTo>
                        <a:pt x="11349" y="9579"/>
                      </a:lnTo>
                      <a:lnTo>
                        <a:pt x="11558" y="9423"/>
                      </a:lnTo>
                      <a:lnTo>
                        <a:pt x="11766" y="9249"/>
                      </a:lnTo>
                      <a:lnTo>
                        <a:pt x="11939" y="9058"/>
                      </a:lnTo>
                      <a:lnTo>
                        <a:pt x="12130" y="8850"/>
                      </a:lnTo>
                      <a:lnTo>
                        <a:pt x="12286" y="8642"/>
                      </a:lnTo>
                      <a:lnTo>
                        <a:pt x="12443" y="8416"/>
                      </a:lnTo>
                      <a:lnTo>
                        <a:pt x="12581" y="8173"/>
                      </a:lnTo>
                      <a:lnTo>
                        <a:pt x="12720" y="7913"/>
                      </a:lnTo>
                      <a:lnTo>
                        <a:pt x="12824" y="7653"/>
                      </a:lnTo>
                      <a:lnTo>
                        <a:pt x="12928" y="7358"/>
                      </a:lnTo>
                      <a:lnTo>
                        <a:pt x="13015" y="7063"/>
                      </a:lnTo>
                      <a:lnTo>
                        <a:pt x="13085" y="6750"/>
                      </a:lnTo>
                      <a:lnTo>
                        <a:pt x="13137" y="6421"/>
                      </a:lnTo>
                      <a:lnTo>
                        <a:pt x="13171" y="6074"/>
                      </a:lnTo>
                      <a:lnTo>
                        <a:pt x="13206" y="5709"/>
                      </a:lnTo>
                      <a:lnTo>
                        <a:pt x="13206" y="5327"/>
                      </a:lnTo>
                      <a:lnTo>
                        <a:pt x="13206" y="4946"/>
                      </a:lnTo>
                      <a:lnTo>
                        <a:pt x="13171" y="4581"/>
                      </a:lnTo>
                      <a:lnTo>
                        <a:pt x="13137" y="4234"/>
                      </a:lnTo>
                      <a:lnTo>
                        <a:pt x="13067" y="3904"/>
                      </a:lnTo>
                      <a:lnTo>
                        <a:pt x="12998" y="3592"/>
                      </a:lnTo>
                      <a:lnTo>
                        <a:pt x="12911" y="3280"/>
                      </a:lnTo>
                      <a:lnTo>
                        <a:pt x="12807" y="3002"/>
                      </a:lnTo>
                      <a:lnTo>
                        <a:pt x="12668" y="2742"/>
                      </a:lnTo>
                      <a:lnTo>
                        <a:pt x="12529" y="2482"/>
                      </a:lnTo>
                      <a:lnTo>
                        <a:pt x="12390" y="2256"/>
                      </a:lnTo>
                      <a:lnTo>
                        <a:pt x="12217" y="2030"/>
                      </a:lnTo>
                      <a:lnTo>
                        <a:pt x="12043" y="1822"/>
                      </a:lnTo>
                      <a:lnTo>
                        <a:pt x="11870" y="1614"/>
                      </a:lnTo>
                      <a:lnTo>
                        <a:pt x="11662" y="1440"/>
                      </a:lnTo>
                      <a:lnTo>
                        <a:pt x="11453" y="1267"/>
                      </a:lnTo>
                      <a:lnTo>
                        <a:pt x="11228" y="1093"/>
                      </a:lnTo>
                      <a:lnTo>
                        <a:pt x="11002" y="954"/>
                      </a:lnTo>
                      <a:lnTo>
                        <a:pt x="10759" y="816"/>
                      </a:lnTo>
                      <a:lnTo>
                        <a:pt x="10516" y="694"/>
                      </a:lnTo>
                      <a:lnTo>
                        <a:pt x="10256" y="590"/>
                      </a:lnTo>
                      <a:lnTo>
                        <a:pt x="9978" y="486"/>
                      </a:lnTo>
                      <a:lnTo>
                        <a:pt x="9701" y="399"/>
                      </a:lnTo>
                      <a:lnTo>
                        <a:pt x="9406" y="312"/>
                      </a:lnTo>
                      <a:lnTo>
                        <a:pt x="9111" y="243"/>
                      </a:lnTo>
                      <a:lnTo>
                        <a:pt x="8503" y="139"/>
                      </a:lnTo>
                      <a:lnTo>
                        <a:pt x="7861" y="52"/>
                      </a:lnTo>
                      <a:lnTo>
                        <a:pt x="7202" y="17"/>
                      </a:lnTo>
                      <a:lnTo>
                        <a:pt x="652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" name="Google Shape;407;p19">
                  <a:extLst>
                    <a:ext uri="{FF2B5EF4-FFF2-40B4-BE49-F238E27FC236}">
                      <a16:creationId xmlns:a16="http://schemas.microsoft.com/office/drawing/2014/main" id="{B5FBB9C7-AFFB-811C-8797-0379F4F5BA36}"/>
                    </a:ext>
                  </a:extLst>
                </p:cNvPr>
                <p:cNvSpPr/>
                <p:nvPr/>
              </p:nvSpPr>
              <p:spPr>
                <a:xfrm>
                  <a:off x="4095225" y="2131725"/>
                  <a:ext cx="97200" cy="439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" h="17561" extrusionOk="0">
                      <a:moveTo>
                        <a:pt x="0" y="0"/>
                      </a:moveTo>
                      <a:lnTo>
                        <a:pt x="0" y="17561"/>
                      </a:lnTo>
                      <a:lnTo>
                        <a:pt x="3887" y="17561"/>
                      </a:lnTo>
                      <a:lnTo>
                        <a:pt x="388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" name="Google Shape;408;p19">
                  <a:extLst>
                    <a:ext uri="{FF2B5EF4-FFF2-40B4-BE49-F238E27FC236}">
                      <a16:creationId xmlns:a16="http://schemas.microsoft.com/office/drawing/2014/main" id="{0CF52D5F-46CF-3793-13E2-3D4F769BEA0E}"/>
                    </a:ext>
                  </a:extLst>
                </p:cNvPr>
                <p:cNvSpPr/>
                <p:nvPr/>
              </p:nvSpPr>
              <p:spPr>
                <a:xfrm>
                  <a:off x="4240125" y="2131725"/>
                  <a:ext cx="347500" cy="439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900" h="17561" extrusionOk="0">
                      <a:moveTo>
                        <a:pt x="0" y="0"/>
                      </a:moveTo>
                      <a:lnTo>
                        <a:pt x="0" y="3419"/>
                      </a:lnTo>
                      <a:lnTo>
                        <a:pt x="5015" y="3419"/>
                      </a:lnTo>
                      <a:lnTo>
                        <a:pt x="5015" y="17561"/>
                      </a:lnTo>
                      <a:lnTo>
                        <a:pt x="8885" y="17561"/>
                      </a:lnTo>
                      <a:lnTo>
                        <a:pt x="8885" y="3419"/>
                      </a:lnTo>
                      <a:lnTo>
                        <a:pt x="13900" y="3419"/>
                      </a:lnTo>
                      <a:lnTo>
                        <a:pt x="139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" name="Google Shape;409;p19">
                  <a:extLst>
                    <a:ext uri="{FF2B5EF4-FFF2-40B4-BE49-F238E27FC236}">
                      <a16:creationId xmlns:a16="http://schemas.microsoft.com/office/drawing/2014/main" id="{9C72BC0D-8DD3-75B0-6A6E-881FEE2A1FB7}"/>
                    </a:ext>
                  </a:extLst>
                </p:cNvPr>
                <p:cNvSpPr/>
                <p:nvPr/>
              </p:nvSpPr>
              <p:spPr>
                <a:xfrm>
                  <a:off x="4534250" y="2131725"/>
                  <a:ext cx="460725" cy="439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29" h="17561" extrusionOk="0">
                      <a:moveTo>
                        <a:pt x="9076" y="5102"/>
                      </a:moveTo>
                      <a:lnTo>
                        <a:pt x="11227" y="10568"/>
                      </a:lnTo>
                      <a:lnTo>
                        <a:pt x="6941" y="10568"/>
                      </a:lnTo>
                      <a:lnTo>
                        <a:pt x="9076" y="5102"/>
                      </a:lnTo>
                      <a:close/>
                      <a:moveTo>
                        <a:pt x="7583" y="0"/>
                      </a:moveTo>
                      <a:lnTo>
                        <a:pt x="0" y="17561"/>
                      </a:lnTo>
                      <a:lnTo>
                        <a:pt x="4252" y="17561"/>
                      </a:lnTo>
                      <a:lnTo>
                        <a:pt x="5727" y="13847"/>
                      </a:lnTo>
                      <a:lnTo>
                        <a:pt x="12546" y="13847"/>
                      </a:lnTo>
                      <a:lnTo>
                        <a:pt x="14056" y="17561"/>
                      </a:lnTo>
                      <a:lnTo>
                        <a:pt x="18429" y="17561"/>
                      </a:lnTo>
                      <a:lnTo>
                        <a:pt x="1079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" name="Google Shape;410;p19">
                  <a:extLst>
                    <a:ext uri="{FF2B5EF4-FFF2-40B4-BE49-F238E27FC236}">
                      <a16:creationId xmlns:a16="http://schemas.microsoft.com/office/drawing/2014/main" id="{8B3E3025-9291-D322-8D5F-7CA0CC7B1E67}"/>
                    </a:ext>
                  </a:extLst>
                </p:cNvPr>
                <p:cNvSpPr/>
                <p:nvPr/>
              </p:nvSpPr>
              <p:spPr>
                <a:xfrm>
                  <a:off x="5042675" y="2131725"/>
                  <a:ext cx="276350" cy="439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54" h="17561" extrusionOk="0">
                      <a:moveTo>
                        <a:pt x="0" y="0"/>
                      </a:moveTo>
                      <a:lnTo>
                        <a:pt x="0" y="17561"/>
                      </a:lnTo>
                      <a:lnTo>
                        <a:pt x="11054" y="17561"/>
                      </a:lnTo>
                      <a:lnTo>
                        <a:pt x="11054" y="13986"/>
                      </a:lnTo>
                      <a:lnTo>
                        <a:pt x="3870" y="13986"/>
                      </a:lnTo>
                      <a:lnTo>
                        <a:pt x="387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" name="Google Shape;411;p19">
                  <a:extLst>
                    <a:ext uri="{FF2B5EF4-FFF2-40B4-BE49-F238E27FC236}">
                      <a16:creationId xmlns:a16="http://schemas.microsoft.com/office/drawing/2014/main" id="{D0AC897A-0C97-5371-EA99-E3D79DFB7063}"/>
                    </a:ext>
                  </a:extLst>
                </p:cNvPr>
                <p:cNvSpPr/>
                <p:nvPr/>
              </p:nvSpPr>
              <p:spPr>
                <a:xfrm>
                  <a:off x="3047550" y="238125"/>
                  <a:ext cx="1524450" cy="152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978" h="60978" extrusionOk="0">
                      <a:moveTo>
                        <a:pt x="60978" y="20320"/>
                      </a:moveTo>
                      <a:lnTo>
                        <a:pt x="60978" y="40657"/>
                      </a:lnTo>
                      <a:lnTo>
                        <a:pt x="40658" y="40657"/>
                      </a:lnTo>
                      <a:lnTo>
                        <a:pt x="40658" y="60977"/>
                      </a:lnTo>
                      <a:lnTo>
                        <a:pt x="20338" y="60977"/>
                      </a:lnTo>
                      <a:lnTo>
                        <a:pt x="20338" y="40657"/>
                      </a:lnTo>
                      <a:lnTo>
                        <a:pt x="1" y="40657"/>
                      </a:lnTo>
                      <a:lnTo>
                        <a:pt x="1" y="20320"/>
                      </a:lnTo>
                      <a:lnTo>
                        <a:pt x="20338" y="20320"/>
                      </a:lnTo>
                      <a:lnTo>
                        <a:pt x="20338" y="0"/>
                      </a:lnTo>
                      <a:lnTo>
                        <a:pt x="40658" y="0"/>
                      </a:lnTo>
                      <a:lnTo>
                        <a:pt x="40658" y="20320"/>
                      </a:lnTo>
                      <a:lnTo>
                        <a:pt x="60978" y="2032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" name="Google Shape;412;p19">
                  <a:extLst>
                    <a:ext uri="{FF2B5EF4-FFF2-40B4-BE49-F238E27FC236}">
                      <a16:creationId xmlns:a16="http://schemas.microsoft.com/office/drawing/2014/main" id="{16C4D3E8-8595-72D8-FD28-2A13ED3217C9}"/>
                    </a:ext>
                  </a:extLst>
                </p:cNvPr>
                <p:cNvSpPr/>
                <p:nvPr/>
              </p:nvSpPr>
              <p:spPr>
                <a:xfrm>
                  <a:off x="3174225" y="3444000"/>
                  <a:ext cx="1271100" cy="1701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844" h="68041" extrusionOk="0">
                      <a:moveTo>
                        <a:pt x="1" y="68040"/>
                      </a:moveTo>
                      <a:lnTo>
                        <a:pt x="50844" y="68040"/>
                      </a:lnTo>
                      <a:lnTo>
                        <a:pt x="50844" y="1"/>
                      </a:lnTo>
                      <a:lnTo>
                        <a:pt x="1" y="1"/>
                      </a:lnTo>
                      <a:lnTo>
                        <a:pt x="1" y="68040"/>
                      </a:lnTo>
                      <a:close/>
                    </a:path>
                  </a:pathLst>
                </a:custGeom>
                <a:solidFill>
                  <a:srgbClr val="52FFE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" name="Google Shape;413;p19">
                  <a:extLst>
                    <a:ext uri="{FF2B5EF4-FFF2-40B4-BE49-F238E27FC236}">
                      <a16:creationId xmlns:a16="http://schemas.microsoft.com/office/drawing/2014/main" id="{8D10627D-4AD0-ACA0-85AB-5877BE2002AC}"/>
                    </a:ext>
                  </a:extLst>
                </p:cNvPr>
                <p:cNvSpPr/>
                <p:nvPr/>
              </p:nvSpPr>
              <p:spPr>
                <a:xfrm>
                  <a:off x="3174225" y="3444000"/>
                  <a:ext cx="87650" cy="1701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06" h="68041" extrusionOk="0">
                      <a:moveTo>
                        <a:pt x="1" y="68040"/>
                      </a:moveTo>
                      <a:lnTo>
                        <a:pt x="3506" y="68040"/>
                      </a:lnTo>
                      <a:lnTo>
                        <a:pt x="3506" y="1"/>
                      </a:lnTo>
                      <a:lnTo>
                        <a:pt x="1" y="1"/>
                      </a:lnTo>
                      <a:lnTo>
                        <a:pt x="1" y="6804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" name="Google Shape;414;p19">
                  <a:extLst>
                    <a:ext uri="{FF2B5EF4-FFF2-40B4-BE49-F238E27FC236}">
                      <a16:creationId xmlns:a16="http://schemas.microsoft.com/office/drawing/2014/main" id="{25703822-46E8-39E1-6250-697A57EECF03}"/>
                    </a:ext>
                  </a:extLst>
                </p:cNvPr>
                <p:cNvSpPr/>
                <p:nvPr/>
              </p:nvSpPr>
              <p:spPr>
                <a:xfrm>
                  <a:off x="4358125" y="3444000"/>
                  <a:ext cx="87200" cy="1701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88" h="68041" extrusionOk="0">
                      <a:moveTo>
                        <a:pt x="0" y="68040"/>
                      </a:moveTo>
                      <a:lnTo>
                        <a:pt x="3488" y="68040"/>
                      </a:lnTo>
                      <a:lnTo>
                        <a:pt x="3488" y="1"/>
                      </a:lnTo>
                      <a:lnTo>
                        <a:pt x="0" y="1"/>
                      </a:lnTo>
                      <a:lnTo>
                        <a:pt x="0" y="6804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" name="Google Shape;415;p19">
                  <a:extLst>
                    <a:ext uri="{FF2B5EF4-FFF2-40B4-BE49-F238E27FC236}">
                      <a16:creationId xmlns:a16="http://schemas.microsoft.com/office/drawing/2014/main" id="{B7EE285F-8071-1A77-83A1-72BF1E373FB4}"/>
                    </a:ext>
                  </a:extLst>
                </p:cNvPr>
                <p:cNvSpPr/>
                <p:nvPr/>
              </p:nvSpPr>
              <p:spPr>
                <a:xfrm>
                  <a:off x="3218050" y="3444000"/>
                  <a:ext cx="1183900" cy="87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356" h="3506" extrusionOk="0">
                      <a:moveTo>
                        <a:pt x="47356" y="1"/>
                      </a:moveTo>
                      <a:lnTo>
                        <a:pt x="47356" y="3506"/>
                      </a:lnTo>
                      <a:lnTo>
                        <a:pt x="0" y="3506"/>
                      </a:lnTo>
                      <a:lnTo>
                        <a:pt x="0" y="1"/>
                      </a:lnTo>
                      <a:lnTo>
                        <a:pt x="4735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" name="Google Shape;416;p19">
                  <a:extLst>
                    <a:ext uri="{FF2B5EF4-FFF2-40B4-BE49-F238E27FC236}">
                      <a16:creationId xmlns:a16="http://schemas.microsoft.com/office/drawing/2014/main" id="{16FEB02D-A4A7-9B4F-F629-13F6481E9A75}"/>
                    </a:ext>
                  </a:extLst>
                </p:cNvPr>
                <p:cNvSpPr/>
                <p:nvPr/>
              </p:nvSpPr>
              <p:spPr>
                <a:xfrm>
                  <a:off x="3224125" y="4250900"/>
                  <a:ext cx="1171750" cy="87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70" h="3506" extrusionOk="0">
                      <a:moveTo>
                        <a:pt x="46870" y="1"/>
                      </a:moveTo>
                      <a:lnTo>
                        <a:pt x="46870" y="3506"/>
                      </a:lnTo>
                      <a:lnTo>
                        <a:pt x="0" y="3506"/>
                      </a:lnTo>
                      <a:lnTo>
                        <a:pt x="0" y="1"/>
                      </a:lnTo>
                      <a:lnTo>
                        <a:pt x="46870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" name="Google Shape;417;p19">
                  <a:extLst>
                    <a:ext uri="{FF2B5EF4-FFF2-40B4-BE49-F238E27FC236}">
                      <a16:creationId xmlns:a16="http://schemas.microsoft.com/office/drawing/2014/main" id="{F670777B-E5BB-8573-FA48-97835D7CE1F4}"/>
                    </a:ext>
                  </a:extLst>
                </p:cNvPr>
                <p:cNvSpPr/>
                <p:nvPr/>
              </p:nvSpPr>
              <p:spPr>
                <a:xfrm>
                  <a:off x="4646175" y="3444000"/>
                  <a:ext cx="1055050" cy="885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02" h="35401" extrusionOk="0">
                      <a:moveTo>
                        <a:pt x="0" y="35400"/>
                      </a:moveTo>
                      <a:lnTo>
                        <a:pt x="42202" y="35400"/>
                      </a:lnTo>
                      <a:lnTo>
                        <a:pt x="42202" y="1"/>
                      </a:lnTo>
                      <a:lnTo>
                        <a:pt x="0" y="1"/>
                      </a:lnTo>
                      <a:lnTo>
                        <a:pt x="0" y="354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" name="Google Shape;418;p19">
                  <a:extLst>
                    <a:ext uri="{FF2B5EF4-FFF2-40B4-BE49-F238E27FC236}">
                      <a16:creationId xmlns:a16="http://schemas.microsoft.com/office/drawing/2014/main" id="{42B4021B-C442-02CF-8753-140F589FDC7B}"/>
                    </a:ext>
                  </a:extLst>
                </p:cNvPr>
                <p:cNvSpPr/>
                <p:nvPr/>
              </p:nvSpPr>
              <p:spPr>
                <a:xfrm>
                  <a:off x="4733375" y="3517325"/>
                  <a:ext cx="880225" cy="73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209" h="29535" extrusionOk="0">
                      <a:moveTo>
                        <a:pt x="0" y="29534"/>
                      </a:moveTo>
                      <a:lnTo>
                        <a:pt x="35208" y="29534"/>
                      </a:lnTo>
                      <a:lnTo>
                        <a:pt x="35208" y="0"/>
                      </a:lnTo>
                      <a:lnTo>
                        <a:pt x="0" y="0"/>
                      </a:lnTo>
                      <a:lnTo>
                        <a:pt x="0" y="29534"/>
                      </a:lnTo>
                      <a:close/>
                    </a:path>
                  </a:pathLst>
                </a:custGeom>
                <a:solidFill>
                  <a:srgbClr val="52FFE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" name="Google Shape;419;p19">
                  <a:extLst>
                    <a:ext uri="{FF2B5EF4-FFF2-40B4-BE49-F238E27FC236}">
                      <a16:creationId xmlns:a16="http://schemas.microsoft.com/office/drawing/2014/main" id="{8551C9B3-C3F9-A59B-6E5A-AA14B0536124}"/>
                    </a:ext>
                  </a:extLst>
                </p:cNvPr>
                <p:cNvSpPr/>
                <p:nvPr/>
              </p:nvSpPr>
              <p:spPr>
                <a:xfrm>
                  <a:off x="4688675" y="3842675"/>
                  <a:ext cx="970050" cy="87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02" h="3506" extrusionOk="0">
                      <a:moveTo>
                        <a:pt x="38801" y="3506"/>
                      </a:moveTo>
                      <a:lnTo>
                        <a:pt x="38801" y="1"/>
                      </a:lnTo>
                      <a:lnTo>
                        <a:pt x="1" y="1"/>
                      </a:lnTo>
                      <a:lnTo>
                        <a:pt x="1" y="3506"/>
                      </a:lnTo>
                      <a:lnTo>
                        <a:pt x="38801" y="350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" name="Google Shape;420;p19">
                  <a:extLst>
                    <a:ext uri="{FF2B5EF4-FFF2-40B4-BE49-F238E27FC236}">
                      <a16:creationId xmlns:a16="http://schemas.microsoft.com/office/drawing/2014/main" id="{68D0E48F-93EC-D30C-323B-252A1A733BA5}"/>
                    </a:ext>
                  </a:extLst>
                </p:cNvPr>
                <p:cNvSpPr/>
                <p:nvPr/>
              </p:nvSpPr>
              <p:spPr>
                <a:xfrm>
                  <a:off x="1924400" y="3444000"/>
                  <a:ext cx="1055500" cy="885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20" h="35401" extrusionOk="0">
                      <a:moveTo>
                        <a:pt x="1" y="35400"/>
                      </a:moveTo>
                      <a:lnTo>
                        <a:pt x="42220" y="35400"/>
                      </a:lnTo>
                      <a:lnTo>
                        <a:pt x="42220" y="1"/>
                      </a:lnTo>
                      <a:lnTo>
                        <a:pt x="1" y="1"/>
                      </a:lnTo>
                      <a:lnTo>
                        <a:pt x="1" y="354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" name="Google Shape;421;p19">
                  <a:extLst>
                    <a:ext uri="{FF2B5EF4-FFF2-40B4-BE49-F238E27FC236}">
                      <a16:creationId xmlns:a16="http://schemas.microsoft.com/office/drawing/2014/main" id="{C5F90C6F-D9D8-E8DA-27E5-81DA4BF4ED59}"/>
                    </a:ext>
                  </a:extLst>
                </p:cNvPr>
                <p:cNvSpPr/>
                <p:nvPr/>
              </p:nvSpPr>
              <p:spPr>
                <a:xfrm>
                  <a:off x="2012050" y="3517325"/>
                  <a:ext cx="880225" cy="73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209" h="29535" extrusionOk="0">
                      <a:moveTo>
                        <a:pt x="0" y="29534"/>
                      </a:moveTo>
                      <a:lnTo>
                        <a:pt x="35209" y="29534"/>
                      </a:lnTo>
                      <a:lnTo>
                        <a:pt x="35209" y="0"/>
                      </a:lnTo>
                      <a:lnTo>
                        <a:pt x="0" y="0"/>
                      </a:lnTo>
                      <a:lnTo>
                        <a:pt x="0" y="29534"/>
                      </a:lnTo>
                      <a:close/>
                    </a:path>
                  </a:pathLst>
                </a:custGeom>
                <a:solidFill>
                  <a:srgbClr val="52FFE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" name="Google Shape;422;p19">
                  <a:extLst>
                    <a:ext uri="{FF2B5EF4-FFF2-40B4-BE49-F238E27FC236}">
                      <a16:creationId xmlns:a16="http://schemas.microsoft.com/office/drawing/2014/main" id="{5C4CCA40-8C6A-B097-5822-F97C7F1515D7}"/>
                    </a:ext>
                  </a:extLst>
                </p:cNvPr>
                <p:cNvSpPr/>
                <p:nvPr/>
              </p:nvSpPr>
              <p:spPr>
                <a:xfrm>
                  <a:off x="1966925" y="3842675"/>
                  <a:ext cx="970475" cy="87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19" h="3506" extrusionOk="0">
                      <a:moveTo>
                        <a:pt x="38818" y="3506"/>
                      </a:moveTo>
                      <a:lnTo>
                        <a:pt x="38818" y="1"/>
                      </a:lnTo>
                      <a:lnTo>
                        <a:pt x="1" y="1"/>
                      </a:lnTo>
                      <a:lnTo>
                        <a:pt x="1" y="3506"/>
                      </a:lnTo>
                      <a:lnTo>
                        <a:pt x="38818" y="350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7" name="Google Shape;423;p19">
                <a:extLst>
                  <a:ext uri="{FF2B5EF4-FFF2-40B4-BE49-F238E27FC236}">
                    <a16:creationId xmlns:a16="http://schemas.microsoft.com/office/drawing/2014/main" id="{ABBC5BF9-70E0-5D3D-87D5-FEFB8E51F3D0}"/>
                  </a:ext>
                </a:extLst>
              </p:cNvPr>
              <p:cNvSpPr/>
              <p:nvPr/>
            </p:nvSpPr>
            <p:spPr>
              <a:xfrm>
                <a:off x="4422288" y="2742000"/>
                <a:ext cx="299400" cy="299400"/>
              </a:xfrm>
              <a:prstGeom prst="ellipse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" name="Google Shape;424;p19">
              <a:extLst>
                <a:ext uri="{FF2B5EF4-FFF2-40B4-BE49-F238E27FC236}">
                  <a16:creationId xmlns:a16="http://schemas.microsoft.com/office/drawing/2014/main" id="{CC263597-0186-83DC-2BA9-69AD56FCF4D4}"/>
                </a:ext>
              </a:extLst>
            </p:cNvPr>
            <p:cNvSpPr/>
            <p:nvPr/>
          </p:nvSpPr>
          <p:spPr>
            <a:xfrm>
              <a:off x="4479325" y="3395175"/>
              <a:ext cx="185700" cy="1857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72;p19">
            <a:extLst>
              <a:ext uri="{FF2B5EF4-FFF2-40B4-BE49-F238E27FC236}">
                <a16:creationId xmlns:a16="http://schemas.microsoft.com/office/drawing/2014/main" id="{109DEB9C-0487-4D7E-C134-DC171F0ADE73}"/>
              </a:ext>
            </a:extLst>
          </p:cNvPr>
          <p:cNvSpPr txBox="1"/>
          <p:nvPr/>
        </p:nvSpPr>
        <p:spPr>
          <a:xfrm>
            <a:off x="1637279" y="1728334"/>
            <a:ext cx="4430914" cy="2073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just"/>
            <a:r>
              <a:rPr lang="en-US" dirty="0">
                <a:latin typeface="Roboto"/>
                <a:ea typeface="Roboto"/>
              </a:rPr>
              <a:t>The word “hospital “derived from the Latin word hospitalis which in turn derived from French word “hospes” that means “ a host or a guest” A hospital is a health care institution providing treatment to patients with specialized staff and equipment.</a:t>
            </a:r>
          </a:p>
          <a:p>
            <a:pPr algn="just"/>
            <a:r>
              <a:rPr lang="en-US" dirty="0">
                <a:latin typeface="Roboto"/>
                <a:ea typeface="Roboto"/>
              </a:rPr>
              <a:t/>
            </a:r>
            <a:br>
              <a:rPr lang="en-US" dirty="0">
                <a:latin typeface="Roboto"/>
                <a:ea typeface="Roboto"/>
              </a:rPr>
            </a:br>
            <a:endParaRPr dirty="0">
              <a:latin typeface="Roboto"/>
              <a:ea typeface="Roboto"/>
              <a:sym typeface="Roboto"/>
            </a:endParaRPr>
          </a:p>
        </p:txBody>
      </p:sp>
      <p:grpSp>
        <p:nvGrpSpPr>
          <p:cNvPr id="37" name="Google Shape;1007;p28">
            <a:extLst>
              <a:ext uri="{FF2B5EF4-FFF2-40B4-BE49-F238E27FC236}">
                <a16:creationId xmlns:a16="http://schemas.microsoft.com/office/drawing/2014/main" id="{278ED2B6-2DF2-4659-2DDA-81E023470005}"/>
              </a:ext>
            </a:extLst>
          </p:cNvPr>
          <p:cNvGrpSpPr/>
          <p:nvPr/>
        </p:nvGrpSpPr>
        <p:grpSpPr>
          <a:xfrm>
            <a:off x="469586" y="3903831"/>
            <a:ext cx="1167693" cy="1083141"/>
            <a:chOff x="457145" y="2529545"/>
            <a:chExt cx="1167693" cy="1083141"/>
          </a:xfrm>
        </p:grpSpPr>
        <p:sp>
          <p:nvSpPr>
            <p:cNvPr id="38" name="Google Shape;1008;p28">
              <a:extLst>
                <a:ext uri="{FF2B5EF4-FFF2-40B4-BE49-F238E27FC236}">
                  <a16:creationId xmlns:a16="http://schemas.microsoft.com/office/drawing/2014/main" id="{ABC25E38-E142-FC31-BDAB-1C3A512027AE}"/>
                </a:ext>
              </a:extLst>
            </p:cNvPr>
            <p:cNvSpPr/>
            <p:nvPr/>
          </p:nvSpPr>
          <p:spPr>
            <a:xfrm flipH="1">
              <a:off x="517875" y="3454859"/>
              <a:ext cx="1046232" cy="157827"/>
            </a:xfrm>
            <a:custGeom>
              <a:avLst/>
              <a:gdLst/>
              <a:ahLst/>
              <a:cxnLst/>
              <a:rect l="l" t="t" r="r" b="b"/>
              <a:pathLst>
                <a:path w="23102" h="3485" extrusionOk="0">
                  <a:moveTo>
                    <a:pt x="11544" y="1"/>
                  </a:moveTo>
                  <a:lnTo>
                    <a:pt x="10374" y="14"/>
                  </a:lnTo>
                  <a:lnTo>
                    <a:pt x="9217" y="40"/>
                  </a:lnTo>
                  <a:lnTo>
                    <a:pt x="8113" y="80"/>
                  </a:lnTo>
                  <a:lnTo>
                    <a:pt x="7061" y="132"/>
                  </a:lnTo>
                  <a:lnTo>
                    <a:pt x="6048" y="211"/>
                  </a:lnTo>
                  <a:lnTo>
                    <a:pt x="5089" y="303"/>
                  </a:lnTo>
                  <a:lnTo>
                    <a:pt x="4208" y="395"/>
                  </a:lnTo>
                  <a:lnTo>
                    <a:pt x="3393" y="513"/>
                  </a:lnTo>
                  <a:lnTo>
                    <a:pt x="2643" y="632"/>
                  </a:lnTo>
                  <a:lnTo>
                    <a:pt x="1973" y="763"/>
                  </a:lnTo>
                  <a:lnTo>
                    <a:pt x="1394" y="908"/>
                  </a:lnTo>
                  <a:lnTo>
                    <a:pt x="1144" y="987"/>
                  </a:lnTo>
                  <a:lnTo>
                    <a:pt x="908" y="1066"/>
                  </a:lnTo>
                  <a:lnTo>
                    <a:pt x="710" y="1145"/>
                  </a:lnTo>
                  <a:lnTo>
                    <a:pt x="526" y="1223"/>
                  </a:lnTo>
                  <a:lnTo>
                    <a:pt x="369" y="1302"/>
                  </a:lnTo>
                  <a:lnTo>
                    <a:pt x="237" y="1394"/>
                  </a:lnTo>
                  <a:lnTo>
                    <a:pt x="132" y="1473"/>
                  </a:lnTo>
                  <a:lnTo>
                    <a:pt x="66" y="1565"/>
                  </a:lnTo>
                  <a:lnTo>
                    <a:pt x="14" y="1657"/>
                  </a:lnTo>
                  <a:lnTo>
                    <a:pt x="0" y="1736"/>
                  </a:lnTo>
                  <a:lnTo>
                    <a:pt x="14" y="1828"/>
                  </a:lnTo>
                  <a:lnTo>
                    <a:pt x="66" y="1920"/>
                  </a:lnTo>
                  <a:lnTo>
                    <a:pt x="132" y="2012"/>
                  </a:lnTo>
                  <a:lnTo>
                    <a:pt x="237" y="2091"/>
                  </a:lnTo>
                  <a:lnTo>
                    <a:pt x="369" y="2183"/>
                  </a:lnTo>
                  <a:lnTo>
                    <a:pt x="526" y="2262"/>
                  </a:lnTo>
                  <a:lnTo>
                    <a:pt x="710" y="2341"/>
                  </a:lnTo>
                  <a:lnTo>
                    <a:pt x="908" y="2420"/>
                  </a:lnTo>
                  <a:lnTo>
                    <a:pt x="1144" y="2499"/>
                  </a:lnTo>
                  <a:lnTo>
                    <a:pt x="1394" y="2578"/>
                  </a:lnTo>
                  <a:lnTo>
                    <a:pt x="1973" y="2722"/>
                  </a:lnTo>
                  <a:lnTo>
                    <a:pt x="2643" y="2854"/>
                  </a:lnTo>
                  <a:lnTo>
                    <a:pt x="3393" y="2972"/>
                  </a:lnTo>
                  <a:lnTo>
                    <a:pt x="4208" y="3090"/>
                  </a:lnTo>
                  <a:lnTo>
                    <a:pt x="5089" y="3182"/>
                  </a:lnTo>
                  <a:lnTo>
                    <a:pt x="6048" y="3275"/>
                  </a:lnTo>
                  <a:lnTo>
                    <a:pt x="7061" y="3353"/>
                  </a:lnTo>
                  <a:lnTo>
                    <a:pt x="8113" y="3406"/>
                  </a:lnTo>
                  <a:lnTo>
                    <a:pt x="9217" y="3445"/>
                  </a:lnTo>
                  <a:lnTo>
                    <a:pt x="10374" y="3472"/>
                  </a:lnTo>
                  <a:lnTo>
                    <a:pt x="11544" y="3485"/>
                  </a:lnTo>
                  <a:lnTo>
                    <a:pt x="12728" y="3472"/>
                  </a:lnTo>
                  <a:lnTo>
                    <a:pt x="13871" y="3445"/>
                  </a:lnTo>
                  <a:lnTo>
                    <a:pt x="14989" y="3406"/>
                  </a:lnTo>
                  <a:lnTo>
                    <a:pt x="16041" y="3353"/>
                  </a:lnTo>
                  <a:lnTo>
                    <a:pt x="17053" y="3275"/>
                  </a:lnTo>
                  <a:lnTo>
                    <a:pt x="18000" y="3182"/>
                  </a:lnTo>
                  <a:lnTo>
                    <a:pt x="18894" y="3090"/>
                  </a:lnTo>
                  <a:lnTo>
                    <a:pt x="19709" y="2972"/>
                  </a:lnTo>
                  <a:lnTo>
                    <a:pt x="20458" y="2854"/>
                  </a:lnTo>
                  <a:lnTo>
                    <a:pt x="21129" y="2722"/>
                  </a:lnTo>
                  <a:lnTo>
                    <a:pt x="21707" y="2578"/>
                  </a:lnTo>
                  <a:lnTo>
                    <a:pt x="21957" y="2499"/>
                  </a:lnTo>
                  <a:lnTo>
                    <a:pt x="22194" y="2420"/>
                  </a:lnTo>
                  <a:lnTo>
                    <a:pt x="22391" y="2341"/>
                  </a:lnTo>
                  <a:lnTo>
                    <a:pt x="22575" y="2262"/>
                  </a:lnTo>
                  <a:lnTo>
                    <a:pt x="22733" y="2183"/>
                  </a:lnTo>
                  <a:lnTo>
                    <a:pt x="22864" y="2091"/>
                  </a:lnTo>
                  <a:lnTo>
                    <a:pt x="22957" y="2012"/>
                  </a:lnTo>
                  <a:lnTo>
                    <a:pt x="23035" y="1920"/>
                  </a:lnTo>
                  <a:lnTo>
                    <a:pt x="23075" y="1828"/>
                  </a:lnTo>
                  <a:lnTo>
                    <a:pt x="23101" y="1736"/>
                  </a:lnTo>
                  <a:lnTo>
                    <a:pt x="23075" y="1657"/>
                  </a:lnTo>
                  <a:lnTo>
                    <a:pt x="23035" y="1565"/>
                  </a:lnTo>
                  <a:lnTo>
                    <a:pt x="22957" y="1473"/>
                  </a:lnTo>
                  <a:lnTo>
                    <a:pt x="22864" y="1394"/>
                  </a:lnTo>
                  <a:lnTo>
                    <a:pt x="22733" y="1302"/>
                  </a:lnTo>
                  <a:lnTo>
                    <a:pt x="22575" y="1223"/>
                  </a:lnTo>
                  <a:lnTo>
                    <a:pt x="22391" y="1145"/>
                  </a:lnTo>
                  <a:lnTo>
                    <a:pt x="22194" y="1066"/>
                  </a:lnTo>
                  <a:lnTo>
                    <a:pt x="21957" y="987"/>
                  </a:lnTo>
                  <a:lnTo>
                    <a:pt x="21707" y="908"/>
                  </a:lnTo>
                  <a:lnTo>
                    <a:pt x="21129" y="763"/>
                  </a:lnTo>
                  <a:lnTo>
                    <a:pt x="20458" y="632"/>
                  </a:lnTo>
                  <a:lnTo>
                    <a:pt x="19709" y="513"/>
                  </a:lnTo>
                  <a:lnTo>
                    <a:pt x="18894" y="395"/>
                  </a:lnTo>
                  <a:lnTo>
                    <a:pt x="18000" y="303"/>
                  </a:lnTo>
                  <a:lnTo>
                    <a:pt x="17053" y="211"/>
                  </a:lnTo>
                  <a:lnTo>
                    <a:pt x="16041" y="132"/>
                  </a:lnTo>
                  <a:lnTo>
                    <a:pt x="14989" y="80"/>
                  </a:lnTo>
                  <a:lnTo>
                    <a:pt x="13871" y="40"/>
                  </a:lnTo>
                  <a:lnTo>
                    <a:pt x="12728" y="14"/>
                  </a:lnTo>
                  <a:lnTo>
                    <a:pt x="11544" y="1"/>
                  </a:lnTo>
                  <a:close/>
                </a:path>
              </a:pathLst>
            </a:cu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009;p28">
              <a:extLst>
                <a:ext uri="{FF2B5EF4-FFF2-40B4-BE49-F238E27FC236}">
                  <a16:creationId xmlns:a16="http://schemas.microsoft.com/office/drawing/2014/main" id="{293C21DC-3369-D0E8-B96A-23B5FB8F1262}"/>
                </a:ext>
              </a:extLst>
            </p:cNvPr>
            <p:cNvSpPr/>
            <p:nvPr/>
          </p:nvSpPr>
          <p:spPr>
            <a:xfrm flipH="1">
              <a:off x="517875" y="3454859"/>
              <a:ext cx="1046232" cy="157827"/>
            </a:xfrm>
            <a:custGeom>
              <a:avLst/>
              <a:gdLst/>
              <a:ahLst/>
              <a:cxnLst/>
              <a:rect l="l" t="t" r="r" b="b"/>
              <a:pathLst>
                <a:path w="23102" h="3485" fill="none" extrusionOk="0">
                  <a:moveTo>
                    <a:pt x="11544" y="1"/>
                  </a:moveTo>
                  <a:lnTo>
                    <a:pt x="11544" y="1"/>
                  </a:lnTo>
                  <a:lnTo>
                    <a:pt x="10374" y="14"/>
                  </a:lnTo>
                  <a:lnTo>
                    <a:pt x="9217" y="40"/>
                  </a:lnTo>
                  <a:lnTo>
                    <a:pt x="8113" y="80"/>
                  </a:lnTo>
                  <a:lnTo>
                    <a:pt x="7061" y="132"/>
                  </a:lnTo>
                  <a:lnTo>
                    <a:pt x="6048" y="211"/>
                  </a:lnTo>
                  <a:lnTo>
                    <a:pt x="5089" y="303"/>
                  </a:lnTo>
                  <a:lnTo>
                    <a:pt x="4208" y="395"/>
                  </a:lnTo>
                  <a:lnTo>
                    <a:pt x="3393" y="513"/>
                  </a:lnTo>
                  <a:lnTo>
                    <a:pt x="2643" y="632"/>
                  </a:lnTo>
                  <a:lnTo>
                    <a:pt x="1973" y="763"/>
                  </a:lnTo>
                  <a:lnTo>
                    <a:pt x="1394" y="908"/>
                  </a:lnTo>
                  <a:lnTo>
                    <a:pt x="1144" y="987"/>
                  </a:lnTo>
                  <a:lnTo>
                    <a:pt x="908" y="1066"/>
                  </a:lnTo>
                  <a:lnTo>
                    <a:pt x="710" y="1145"/>
                  </a:lnTo>
                  <a:lnTo>
                    <a:pt x="526" y="1223"/>
                  </a:lnTo>
                  <a:lnTo>
                    <a:pt x="369" y="1302"/>
                  </a:lnTo>
                  <a:lnTo>
                    <a:pt x="237" y="1394"/>
                  </a:lnTo>
                  <a:lnTo>
                    <a:pt x="132" y="1473"/>
                  </a:lnTo>
                  <a:lnTo>
                    <a:pt x="66" y="1565"/>
                  </a:lnTo>
                  <a:lnTo>
                    <a:pt x="14" y="1657"/>
                  </a:lnTo>
                  <a:lnTo>
                    <a:pt x="0" y="1736"/>
                  </a:lnTo>
                  <a:lnTo>
                    <a:pt x="0" y="1736"/>
                  </a:lnTo>
                  <a:lnTo>
                    <a:pt x="14" y="1828"/>
                  </a:lnTo>
                  <a:lnTo>
                    <a:pt x="66" y="1920"/>
                  </a:lnTo>
                  <a:lnTo>
                    <a:pt x="132" y="2012"/>
                  </a:lnTo>
                  <a:lnTo>
                    <a:pt x="237" y="2091"/>
                  </a:lnTo>
                  <a:lnTo>
                    <a:pt x="369" y="2183"/>
                  </a:lnTo>
                  <a:lnTo>
                    <a:pt x="526" y="2262"/>
                  </a:lnTo>
                  <a:lnTo>
                    <a:pt x="710" y="2341"/>
                  </a:lnTo>
                  <a:lnTo>
                    <a:pt x="908" y="2420"/>
                  </a:lnTo>
                  <a:lnTo>
                    <a:pt x="1144" y="2499"/>
                  </a:lnTo>
                  <a:lnTo>
                    <a:pt x="1394" y="2578"/>
                  </a:lnTo>
                  <a:lnTo>
                    <a:pt x="1973" y="2722"/>
                  </a:lnTo>
                  <a:lnTo>
                    <a:pt x="2643" y="2854"/>
                  </a:lnTo>
                  <a:lnTo>
                    <a:pt x="3393" y="2972"/>
                  </a:lnTo>
                  <a:lnTo>
                    <a:pt x="4208" y="3090"/>
                  </a:lnTo>
                  <a:lnTo>
                    <a:pt x="5089" y="3182"/>
                  </a:lnTo>
                  <a:lnTo>
                    <a:pt x="6048" y="3275"/>
                  </a:lnTo>
                  <a:lnTo>
                    <a:pt x="7061" y="3353"/>
                  </a:lnTo>
                  <a:lnTo>
                    <a:pt x="8113" y="3406"/>
                  </a:lnTo>
                  <a:lnTo>
                    <a:pt x="9217" y="3445"/>
                  </a:lnTo>
                  <a:lnTo>
                    <a:pt x="10374" y="3472"/>
                  </a:lnTo>
                  <a:lnTo>
                    <a:pt x="11544" y="3485"/>
                  </a:lnTo>
                  <a:lnTo>
                    <a:pt x="11544" y="3485"/>
                  </a:lnTo>
                  <a:lnTo>
                    <a:pt x="12728" y="3472"/>
                  </a:lnTo>
                  <a:lnTo>
                    <a:pt x="13871" y="3445"/>
                  </a:lnTo>
                  <a:lnTo>
                    <a:pt x="14989" y="3406"/>
                  </a:lnTo>
                  <a:lnTo>
                    <a:pt x="16041" y="3353"/>
                  </a:lnTo>
                  <a:lnTo>
                    <a:pt x="17053" y="3275"/>
                  </a:lnTo>
                  <a:lnTo>
                    <a:pt x="18000" y="3182"/>
                  </a:lnTo>
                  <a:lnTo>
                    <a:pt x="18894" y="3090"/>
                  </a:lnTo>
                  <a:lnTo>
                    <a:pt x="19709" y="2972"/>
                  </a:lnTo>
                  <a:lnTo>
                    <a:pt x="20458" y="2854"/>
                  </a:lnTo>
                  <a:lnTo>
                    <a:pt x="21129" y="2722"/>
                  </a:lnTo>
                  <a:lnTo>
                    <a:pt x="21707" y="2578"/>
                  </a:lnTo>
                  <a:lnTo>
                    <a:pt x="21957" y="2499"/>
                  </a:lnTo>
                  <a:lnTo>
                    <a:pt x="22194" y="2420"/>
                  </a:lnTo>
                  <a:lnTo>
                    <a:pt x="22391" y="2341"/>
                  </a:lnTo>
                  <a:lnTo>
                    <a:pt x="22575" y="2262"/>
                  </a:lnTo>
                  <a:lnTo>
                    <a:pt x="22733" y="2183"/>
                  </a:lnTo>
                  <a:lnTo>
                    <a:pt x="22864" y="2091"/>
                  </a:lnTo>
                  <a:lnTo>
                    <a:pt x="22957" y="2012"/>
                  </a:lnTo>
                  <a:lnTo>
                    <a:pt x="23035" y="1920"/>
                  </a:lnTo>
                  <a:lnTo>
                    <a:pt x="23075" y="1828"/>
                  </a:lnTo>
                  <a:lnTo>
                    <a:pt x="23101" y="1736"/>
                  </a:lnTo>
                  <a:lnTo>
                    <a:pt x="23101" y="1736"/>
                  </a:lnTo>
                  <a:lnTo>
                    <a:pt x="23075" y="1657"/>
                  </a:lnTo>
                  <a:lnTo>
                    <a:pt x="23035" y="1565"/>
                  </a:lnTo>
                  <a:lnTo>
                    <a:pt x="22957" y="1473"/>
                  </a:lnTo>
                  <a:lnTo>
                    <a:pt x="22864" y="1394"/>
                  </a:lnTo>
                  <a:lnTo>
                    <a:pt x="22733" y="1302"/>
                  </a:lnTo>
                  <a:lnTo>
                    <a:pt x="22575" y="1223"/>
                  </a:lnTo>
                  <a:lnTo>
                    <a:pt x="22391" y="1145"/>
                  </a:lnTo>
                  <a:lnTo>
                    <a:pt x="22194" y="1066"/>
                  </a:lnTo>
                  <a:lnTo>
                    <a:pt x="21957" y="987"/>
                  </a:lnTo>
                  <a:lnTo>
                    <a:pt x="21707" y="908"/>
                  </a:lnTo>
                  <a:lnTo>
                    <a:pt x="21129" y="763"/>
                  </a:lnTo>
                  <a:lnTo>
                    <a:pt x="20458" y="632"/>
                  </a:lnTo>
                  <a:lnTo>
                    <a:pt x="19709" y="513"/>
                  </a:lnTo>
                  <a:lnTo>
                    <a:pt x="18894" y="395"/>
                  </a:lnTo>
                  <a:lnTo>
                    <a:pt x="18000" y="303"/>
                  </a:lnTo>
                  <a:lnTo>
                    <a:pt x="17053" y="211"/>
                  </a:lnTo>
                  <a:lnTo>
                    <a:pt x="16041" y="132"/>
                  </a:lnTo>
                  <a:lnTo>
                    <a:pt x="14989" y="80"/>
                  </a:lnTo>
                  <a:lnTo>
                    <a:pt x="13871" y="40"/>
                  </a:lnTo>
                  <a:lnTo>
                    <a:pt x="12728" y="14"/>
                  </a:lnTo>
                  <a:lnTo>
                    <a:pt x="11544" y="1"/>
                  </a:lnTo>
                </a:path>
              </a:pathLst>
            </a:cu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010;p28">
              <a:extLst>
                <a:ext uri="{FF2B5EF4-FFF2-40B4-BE49-F238E27FC236}">
                  <a16:creationId xmlns:a16="http://schemas.microsoft.com/office/drawing/2014/main" id="{FF9C256B-3B64-800F-4AEE-777170FAA7D2}"/>
                </a:ext>
              </a:extLst>
            </p:cNvPr>
            <p:cNvSpPr/>
            <p:nvPr/>
          </p:nvSpPr>
          <p:spPr>
            <a:xfrm flipH="1">
              <a:off x="457145" y="2917206"/>
              <a:ext cx="1167693" cy="289432"/>
            </a:xfrm>
            <a:custGeom>
              <a:avLst/>
              <a:gdLst/>
              <a:ahLst/>
              <a:cxnLst/>
              <a:rect l="l" t="t" r="r" b="b"/>
              <a:pathLst>
                <a:path w="25784" h="6391" extrusionOk="0">
                  <a:moveTo>
                    <a:pt x="2998" y="0"/>
                  </a:moveTo>
                  <a:lnTo>
                    <a:pt x="2696" y="13"/>
                  </a:lnTo>
                  <a:lnTo>
                    <a:pt x="2393" y="66"/>
                  </a:lnTo>
                  <a:lnTo>
                    <a:pt x="2104" y="132"/>
                  </a:lnTo>
                  <a:lnTo>
                    <a:pt x="1828" y="237"/>
                  </a:lnTo>
                  <a:lnTo>
                    <a:pt x="1565" y="355"/>
                  </a:lnTo>
                  <a:lnTo>
                    <a:pt x="1315" y="513"/>
                  </a:lnTo>
                  <a:lnTo>
                    <a:pt x="1092" y="684"/>
                  </a:lnTo>
                  <a:lnTo>
                    <a:pt x="881" y="881"/>
                  </a:lnTo>
                  <a:lnTo>
                    <a:pt x="684" y="1091"/>
                  </a:lnTo>
                  <a:lnTo>
                    <a:pt x="513" y="1315"/>
                  </a:lnTo>
                  <a:lnTo>
                    <a:pt x="368" y="1565"/>
                  </a:lnTo>
                  <a:lnTo>
                    <a:pt x="237" y="1828"/>
                  </a:lnTo>
                  <a:lnTo>
                    <a:pt x="132" y="2104"/>
                  </a:lnTo>
                  <a:lnTo>
                    <a:pt x="66" y="2393"/>
                  </a:lnTo>
                  <a:lnTo>
                    <a:pt x="13" y="2682"/>
                  </a:lnTo>
                  <a:lnTo>
                    <a:pt x="0" y="2998"/>
                  </a:lnTo>
                  <a:lnTo>
                    <a:pt x="13" y="3300"/>
                  </a:lnTo>
                  <a:lnTo>
                    <a:pt x="66" y="3616"/>
                  </a:lnTo>
                  <a:lnTo>
                    <a:pt x="132" y="3918"/>
                  </a:lnTo>
                  <a:lnTo>
                    <a:pt x="237" y="4221"/>
                  </a:lnTo>
                  <a:lnTo>
                    <a:pt x="368" y="4510"/>
                  </a:lnTo>
                  <a:lnTo>
                    <a:pt x="513" y="4799"/>
                  </a:lnTo>
                  <a:lnTo>
                    <a:pt x="684" y="5062"/>
                  </a:lnTo>
                  <a:lnTo>
                    <a:pt x="881" y="5312"/>
                  </a:lnTo>
                  <a:lnTo>
                    <a:pt x="1092" y="5535"/>
                  </a:lnTo>
                  <a:lnTo>
                    <a:pt x="1315" y="5746"/>
                  </a:lnTo>
                  <a:lnTo>
                    <a:pt x="1565" y="5930"/>
                  </a:lnTo>
                  <a:lnTo>
                    <a:pt x="1696" y="6009"/>
                  </a:lnTo>
                  <a:lnTo>
                    <a:pt x="1828" y="6088"/>
                  </a:lnTo>
                  <a:lnTo>
                    <a:pt x="1973" y="6153"/>
                  </a:lnTo>
                  <a:lnTo>
                    <a:pt x="2104" y="6219"/>
                  </a:lnTo>
                  <a:lnTo>
                    <a:pt x="2249" y="6259"/>
                  </a:lnTo>
                  <a:lnTo>
                    <a:pt x="2393" y="6311"/>
                  </a:lnTo>
                  <a:lnTo>
                    <a:pt x="2538" y="6337"/>
                  </a:lnTo>
                  <a:lnTo>
                    <a:pt x="2696" y="6364"/>
                  </a:lnTo>
                  <a:lnTo>
                    <a:pt x="2840" y="6377"/>
                  </a:lnTo>
                  <a:lnTo>
                    <a:pt x="2998" y="6390"/>
                  </a:lnTo>
                  <a:lnTo>
                    <a:pt x="22786" y="6390"/>
                  </a:lnTo>
                  <a:lnTo>
                    <a:pt x="22943" y="6377"/>
                  </a:lnTo>
                  <a:lnTo>
                    <a:pt x="23088" y="6364"/>
                  </a:lnTo>
                  <a:lnTo>
                    <a:pt x="23246" y="6337"/>
                  </a:lnTo>
                  <a:lnTo>
                    <a:pt x="23390" y="6311"/>
                  </a:lnTo>
                  <a:lnTo>
                    <a:pt x="23535" y="6259"/>
                  </a:lnTo>
                  <a:lnTo>
                    <a:pt x="23680" y="6219"/>
                  </a:lnTo>
                  <a:lnTo>
                    <a:pt x="23811" y="6153"/>
                  </a:lnTo>
                  <a:lnTo>
                    <a:pt x="23956" y="6088"/>
                  </a:lnTo>
                  <a:lnTo>
                    <a:pt x="24087" y="6009"/>
                  </a:lnTo>
                  <a:lnTo>
                    <a:pt x="24219" y="5930"/>
                  </a:lnTo>
                  <a:lnTo>
                    <a:pt x="24455" y="5746"/>
                  </a:lnTo>
                  <a:lnTo>
                    <a:pt x="24692" y="5535"/>
                  </a:lnTo>
                  <a:lnTo>
                    <a:pt x="24902" y="5312"/>
                  </a:lnTo>
                  <a:lnTo>
                    <a:pt x="25100" y="5062"/>
                  </a:lnTo>
                  <a:lnTo>
                    <a:pt x="25270" y="4799"/>
                  </a:lnTo>
                  <a:lnTo>
                    <a:pt x="25415" y="4510"/>
                  </a:lnTo>
                  <a:lnTo>
                    <a:pt x="25547" y="4221"/>
                  </a:lnTo>
                  <a:lnTo>
                    <a:pt x="25652" y="3918"/>
                  </a:lnTo>
                  <a:lnTo>
                    <a:pt x="25717" y="3616"/>
                  </a:lnTo>
                  <a:lnTo>
                    <a:pt x="25770" y="3300"/>
                  </a:lnTo>
                  <a:lnTo>
                    <a:pt x="25783" y="2998"/>
                  </a:lnTo>
                  <a:lnTo>
                    <a:pt x="25770" y="2682"/>
                  </a:lnTo>
                  <a:lnTo>
                    <a:pt x="25717" y="2393"/>
                  </a:lnTo>
                  <a:lnTo>
                    <a:pt x="25652" y="2104"/>
                  </a:lnTo>
                  <a:lnTo>
                    <a:pt x="25547" y="1828"/>
                  </a:lnTo>
                  <a:lnTo>
                    <a:pt x="25415" y="1565"/>
                  </a:lnTo>
                  <a:lnTo>
                    <a:pt x="25270" y="1315"/>
                  </a:lnTo>
                  <a:lnTo>
                    <a:pt x="25100" y="1091"/>
                  </a:lnTo>
                  <a:lnTo>
                    <a:pt x="24902" y="881"/>
                  </a:lnTo>
                  <a:lnTo>
                    <a:pt x="24692" y="684"/>
                  </a:lnTo>
                  <a:lnTo>
                    <a:pt x="24455" y="513"/>
                  </a:lnTo>
                  <a:lnTo>
                    <a:pt x="24219" y="355"/>
                  </a:lnTo>
                  <a:lnTo>
                    <a:pt x="23956" y="237"/>
                  </a:lnTo>
                  <a:lnTo>
                    <a:pt x="23680" y="132"/>
                  </a:lnTo>
                  <a:lnTo>
                    <a:pt x="23390" y="66"/>
                  </a:lnTo>
                  <a:lnTo>
                    <a:pt x="23088" y="13"/>
                  </a:lnTo>
                  <a:lnTo>
                    <a:pt x="227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011;p28">
              <a:extLst>
                <a:ext uri="{FF2B5EF4-FFF2-40B4-BE49-F238E27FC236}">
                  <a16:creationId xmlns:a16="http://schemas.microsoft.com/office/drawing/2014/main" id="{8E1FF502-2620-D210-06DE-716BDB4970B3}"/>
                </a:ext>
              </a:extLst>
            </p:cNvPr>
            <p:cNvSpPr/>
            <p:nvPr/>
          </p:nvSpPr>
          <p:spPr>
            <a:xfrm flipH="1">
              <a:off x="457145" y="2529545"/>
              <a:ext cx="1167693" cy="677093"/>
            </a:xfrm>
            <a:custGeom>
              <a:avLst/>
              <a:gdLst/>
              <a:ahLst/>
              <a:cxnLst/>
              <a:rect l="l" t="t" r="r" b="b"/>
              <a:pathLst>
                <a:path w="25784" h="14951" extrusionOk="0">
                  <a:moveTo>
                    <a:pt x="5181" y="1"/>
                  </a:moveTo>
                  <a:lnTo>
                    <a:pt x="5102" y="14"/>
                  </a:lnTo>
                  <a:lnTo>
                    <a:pt x="4957" y="67"/>
                  </a:lnTo>
                  <a:lnTo>
                    <a:pt x="4826" y="132"/>
                  </a:lnTo>
                  <a:lnTo>
                    <a:pt x="4707" y="238"/>
                  </a:lnTo>
                  <a:lnTo>
                    <a:pt x="4602" y="356"/>
                  </a:lnTo>
                  <a:lnTo>
                    <a:pt x="4536" y="487"/>
                  </a:lnTo>
                  <a:lnTo>
                    <a:pt x="4484" y="632"/>
                  </a:lnTo>
                  <a:lnTo>
                    <a:pt x="4471" y="711"/>
                  </a:lnTo>
                  <a:lnTo>
                    <a:pt x="4471" y="790"/>
                  </a:lnTo>
                  <a:lnTo>
                    <a:pt x="1894" y="8771"/>
                  </a:lnTo>
                  <a:lnTo>
                    <a:pt x="1683" y="8863"/>
                  </a:lnTo>
                  <a:lnTo>
                    <a:pt x="1486" y="8968"/>
                  </a:lnTo>
                  <a:lnTo>
                    <a:pt x="1302" y="9086"/>
                  </a:lnTo>
                  <a:lnTo>
                    <a:pt x="1131" y="9218"/>
                  </a:lnTo>
                  <a:lnTo>
                    <a:pt x="960" y="9362"/>
                  </a:lnTo>
                  <a:lnTo>
                    <a:pt x="802" y="9520"/>
                  </a:lnTo>
                  <a:lnTo>
                    <a:pt x="658" y="9678"/>
                  </a:lnTo>
                  <a:lnTo>
                    <a:pt x="526" y="9862"/>
                  </a:lnTo>
                  <a:lnTo>
                    <a:pt x="408" y="10046"/>
                  </a:lnTo>
                  <a:lnTo>
                    <a:pt x="303" y="10230"/>
                  </a:lnTo>
                  <a:lnTo>
                    <a:pt x="211" y="10440"/>
                  </a:lnTo>
                  <a:lnTo>
                    <a:pt x="145" y="10651"/>
                  </a:lnTo>
                  <a:lnTo>
                    <a:pt x="79" y="10861"/>
                  </a:lnTo>
                  <a:lnTo>
                    <a:pt x="40" y="11085"/>
                  </a:lnTo>
                  <a:lnTo>
                    <a:pt x="13" y="11321"/>
                  </a:lnTo>
                  <a:lnTo>
                    <a:pt x="0" y="11558"/>
                  </a:lnTo>
                  <a:lnTo>
                    <a:pt x="13" y="11860"/>
                  </a:lnTo>
                  <a:lnTo>
                    <a:pt x="66" y="12176"/>
                  </a:lnTo>
                  <a:lnTo>
                    <a:pt x="132" y="12478"/>
                  </a:lnTo>
                  <a:lnTo>
                    <a:pt x="237" y="12781"/>
                  </a:lnTo>
                  <a:lnTo>
                    <a:pt x="368" y="13070"/>
                  </a:lnTo>
                  <a:lnTo>
                    <a:pt x="513" y="13359"/>
                  </a:lnTo>
                  <a:lnTo>
                    <a:pt x="684" y="13622"/>
                  </a:lnTo>
                  <a:lnTo>
                    <a:pt x="881" y="13872"/>
                  </a:lnTo>
                  <a:lnTo>
                    <a:pt x="1092" y="14095"/>
                  </a:lnTo>
                  <a:lnTo>
                    <a:pt x="1315" y="14306"/>
                  </a:lnTo>
                  <a:lnTo>
                    <a:pt x="1565" y="14490"/>
                  </a:lnTo>
                  <a:lnTo>
                    <a:pt x="1696" y="14569"/>
                  </a:lnTo>
                  <a:lnTo>
                    <a:pt x="1828" y="14648"/>
                  </a:lnTo>
                  <a:lnTo>
                    <a:pt x="1973" y="14713"/>
                  </a:lnTo>
                  <a:lnTo>
                    <a:pt x="2104" y="14779"/>
                  </a:lnTo>
                  <a:lnTo>
                    <a:pt x="2249" y="14819"/>
                  </a:lnTo>
                  <a:lnTo>
                    <a:pt x="2393" y="14871"/>
                  </a:lnTo>
                  <a:lnTo>
                    <a:pt x="2538" y="14897"/>
                  </a:lnTo>
                  <a:lnTo>
                    <a:pt x="2696" y="14924"/>
                  </a:lnTo>
                  <a:lnTo>
                    <a:pt x="2840" y="14937"/>
                  </a:lnTo>
                  <a:lnTo>
                    <a:pt x="2998" y="14950"/>
                  </a:lnTo>
                  <a:lnTo>
                    <a:pt x="22786" y="14950"/>
                  </a:lnTo>
                  <a:lnTo>
                    <a:pt x="22930" y="14937"/>
                  </a:lnTo>
                  <a:lnTo>
                    <a:pt x="23075" y="14924"/>
                  </a:lnTo>
                  <a:lnTo>
                    <a:pt x="23219" y="14911"/>
                  </a:lnTo>
                  <a:lnTo>
                    <a:pt x="23364" y="14871"/>
                  </a:lnTo>
                  <a:lnTo>
                    <a:pt x="23495" y="14832"/>
                  </a:lnTo>
                  <a:lnTo>
                    <a:pt x="23640" y="14792"/>
                  </a:lnTo>
                  <a:lnTo>
                    <a:pt x="23903" y="14674"/>
                  </a:lnTo>
                  <a:lnTo>
                    <a:pt x="24153" y="14529"/>
                  </a:lnTo>
                  <a:lnTo>
                    <a:pt x="24390" y="14372"/>
                  </a:lnTo>
                  <a:lnTo>
                    <a:pt x="24613" y="14174"/>
                  </a:lnTo>
                  <a:lnTo>
                    <a:pt x="24823" y="13964"/>
                  </a:lnTo>
                  <a:lnTo>
                    <a:pt x="25007" y="13727"/>
                  </a:lnTo>
                  <a:lnTo>
                    <a:pt x="25178" y="13491"/>
                  </a:lnTo>
                  <a:lnTo>
                    <a:pt x="25336" y="13228"/>
                  </a:lnTo>
                  <a:lnTo>
                    <a:pt x="25468" y="12952"/>
                  </a:lnTo>
                  <a:lnTo>
                    <a:pt x="25586" y="12675"/>
                  </a:lnTo>
                  <a:lnTo>
                    <a:pt x="25665" y="12386"/>
                  </a:lnTo>
                  <a:lnTo>
                    <a:pt x="25731" y="12097"/>
                  </a:lnTo>
                  <a:lnTo>
                    <a:pt x="25770" y="11795"/>
                  </a:lnTo>
                  <a:lnTo>
                    <a:pt x="25783" y="11676"/>
                  </a:lnTo>
                  <a:lnTo>
                    <a:pt x="25783" y="777"/>
                  </a:lnTo>
                  <a:lnTo>
                    <a:pt x="25783" y="698"/>
                  </a:lnTo>
                  <a:lnTo>
                    <a:pt x="25770" y="619"/>
                  </a:lnTo>
                  <a:lnTo>
                    <a:pt x="25717" y="474"/>
                  </a:lnTo>
                  <a:lnTo>
                    <a:pt x="25652" y="343"/>
                  </a:lnTo>
                  <a:lnTo>
                    <a:pt x="25547" y="224"/>
                  </a:lnTo>
                  <a:lnTo>
                    <a:pt x="25428" y="132"/>
                  </a:lnTo>
                  <a:lnTo>
                    <a:pt x="25297" y="67"/>
                  </a:lnTo>
                  <a:lnTo>
                    <a:pt x="25152" y="14"/>
                  </a:lnTo>
                  <a:lnTo>
                    <a:pt x="2507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012;p28">
              <a:extLst>
                <a:ext uri="{FF2B5EF4-FFF2-40B4-BE49-F238E27FC236}">
                  <a16:creationId xmlns:a16="http://schemas.microsoft.com/office/drawing/2014/main" id="{F3D5529F-D19E-2332-EBCB-94C482021B7A}"/>
                </a:ext>
              </a:extLst>
            </p:cNvPr>
            <p:cNvSpPr/>
            <p:nvPr/>
          </p:nvSpPr>
          <p:spPr>
            <a:xfrm flipH="1">
              <a:off x="457145" y="2529545"/>
              <a:ext cx="1167693" cy="677093"/>
            </a:xfrm>
            <a:custGeom>
              <a:avLst/>
              <a:gdLst/>
              <a:ahLst/>
              <a:cxnLst/>
              <a:rect l="l" t="t" r="r" b="b"/>
              <a:pathLst>
                <a:path w="25784" h="14951" fill="none" extrusionOk="0">
                  <a:moveTo>
                    <a:pt x="24981" y="1"/>
                  </a:moveTo>
                  <a:lnTo>
                    <a:pt x="7455" y="1"/>
                  </a:lnTo>
                  <a:lnTo>
                    <a:pt x="7337" y="1"/>
                  </a:lnTo>
                  <a:lnTo>
                    <a:pt x="5259" y="1"/>
                  </a:lnTo>
                  <a:lnTo>
                    <a:pt x="5259" y="1"/>
                  </a:lnTo>
                  <a:lnTo>
                    <a:pt x="5181" y="1"/>
                  </a:lnTo>
                  <a:lnTo>
                    <a:pt x="5102" y="14"/>
                  </a:lnTo>
                  <a:lnTo>
                    <a:pt x="4957" y="67"/>
                  </a:lnTo>
                  <a:lnTo>
                    <a:pt x="4826" y="132"/>
                  </a:lnTo>
                  <a:lnTo>
                    <a:pt x="4707" y="238"/>
                  </a:lnTo>
                  <a:lnTo>
                    <a:pt x="4602" y="356"/>
                  </a:lnTo>
                  <a:lnTo>
                    <a:pt x="4536" y="487"/>
                  </a:lnTo>
                  <a:lnTo>
                    <a:pt x="4484" y="632"/>
                  </a:lnTo>
                  <a:lnTo>
                    <a:pt x="4471" y="711"/>
                  </a:lnTo>
                  <a:lnTo>
                    <a:pt x="4471" y="790"/>
                  </a:lnTo>
                  <a:lnTo>
                    <a:pt x="1894" y="8771"/>
                  </a:lnTo>
                  <a:lnTo>
                    <a:pt x="1894" y="8771"/>
                  </a:lnTo>
                  <a:lnTo>
                    <a:pt x="1683" y="8863"/>
                  </a:lnTo>
                  <a:lnTo>
                    <a:pt x="1486" y="8968"/>
                  </a:lnTo>
                  <a:lnTo>
                    <a:pt x="1302" y="9086"/>
                  </a:lnTo>
                  <a:lnTo>
                    <a:pt x="1131" y="9218"/>
                  </a:lnTo>
                  <a:lnTo>
                    <a:pt x="960" y="9362"/>
                  </a:lnTo>
                  <a:lnTo>
                    <a:pt x="802" y="9520"/>
                  </a:lnTo>
                  <a:lnTo>
                    <a:pt x="658" y="9678"/>
                  </a:lnTo>
                  <a:lnTo>
                    <a:pt x="526" y="9862"/>
                  </a:lnTo>
                  <a:lnTo>
                    <a:pt x="408" y="10046"/>
                  </a:lnTo>
                  <a:lnTo>
                    <a:pt x="303" y="10230"/>
                  </a:lnTo>
                  <a:lnTo>
                    <a:pt x="211" y="10440"/>
                  </a:lnTo>
                  <a:lnTo>
                    <a:pt x="145" y="10651"/>
                  </a:lnTo>
                  <a:lnTo>
                    <a:pt x="79" y="10861"/>
                  </a:lnTo>
                  <a:lnTo>
                    <a:pt x="40" y="11085"/>
                  </a:lnTo>
                  <a:lnTo>
                    <a:pt x="13" y="11321"/>
                  </a:lnTo>
                  <a:lnTo>
                    <a:pt x="0" y="11558"/>
                  </a:lnTo>
                  <a:lnTo>
                    <a:pt x="0" y="11558"/>
                  </a:lnTo>
                  <a:lnTo>
                    <a:pt x="13" y="11860"/>
                  </a:lnTo>
                  <a:lnTo>
                    <a:pt x="66" y="12176"/>
                  </a:lnTo>
                  <a:lnTo>
                    <a:pt x="132" y="12478"/>
                  </a:lnTo>
                  <a:lnTo>
                    <a:pt x="237" y="12781"/>
                  </a:lnTo>
                  <a:lnTo>
                    <a:pt x="368" y="13070"/>
                  </a:lnTo>
                  <a:lnTo>
                    <a:pt x="513" y="13359"/>
                  </a:lnTo>
                  <a:lnTo>
                    <a:pt x="684" y="13622"/>
                  </a:lnTo>
                  <a:lnTo>
                    <a:pt x="881" y="13872"/>
                  </a:lnTo>
                  <a:lnTo>
                    <a:pt x="1092" y="14095"/>
                  </a:lnTo>
                  <a:lnTo>
                    <a:pt x="1315" y="14306"/>
                  </a:lnTo>
                  <a:lnTo>
                    <a:pt x="1565" y="14490"/>
                  </a:lnTo>
                  <a:lnTo>
                    <a:pt x="1696" y="14569"/>
                  </a:lnTo>
                  <a:lnTo>
                    <a:pt x="1828" y="14648"/>
                  </a:lnTo>
                  <a:lnTo>
                    <a:pt x="1973" y="14713"/>
                  </a:lnTo>
                  <a:lnTo>
                    <a:pt x="2104" y="14779"/>
                  </a:lnTo>
                  <a:lnTo>
                    <a:pt x="2249" y="14819"/>
                  </a:lnTo>
                  <a:lnTo>
                    <a:pt x="2393" y="14871"/>
                  </a:lnTo>
                  <a:lnTo>
                    <a:pt x="2538" y="14897"/>
                  </a:lnTo>
                  <a:lnTo>
                    <a:pt x="2696" y="14924"/>
                  </a:lnTo>
                  <a:lnTo>
                    <a:pt x="2840" y="14937"/>
                  </a:lnTo>
                  <a:lnTo>
                    <a:pt x="2998" y="14950"/>
                  </a:lnTo>
                  <a:lnTo>
                    <a:pt x="22786" y="14950"/>
                  </a:lnTo>
                  <a:lnTo>
                    <a:pt x="22786" y="14950"/>
                  </a:lnTo>
                  <a:lnTo>
                    <a:pt x="22930" y="14937"/>
                  </a:lnTo>
                  <a:lnTo>
                    <a:pt x="23075" y="14924"/>
                  </a:lnTo>
                  <a:lnTo>
                    <a:pt x="23219" y="14911"/>
                  </a:lnTo>
                  <a:lnTo>
                    <a:pt x="23364" y="14871"/>
                  </a:lnTo>
                  <a:lnTo>
                    <a:pt x="23495" y="14832"/>
                  </a:lnTo>
                  <a:lnTo>
                    <a:pt x="23640" y="14792"/>
                  </a:lnTo>
                  <a:lnTo>
                    <a:pt x="23903" y="14674"/>
                  </a:lnTo>
                  <a:lnTo>
                    <a:pt x="24153" y="14529"/>
                  </a:lnTo>
                  <a:lnTo>
                    <a:pt x="24390" y="14372"/>
                  </a:lnTo>
                  <a:lnTo>
                    <a:pt x="24613" y="14174"/>
                  </a:lnTo>
                  <a:lnTo>
                    <a:pt x="24823" y="13964"/>
                  </a:lnTo>
                  <a:lnTo>
                    <a:pt x="25007" y="13727"/>
                  </a:lnTo>
                  <a:lnTo>
                    <a:pt x="25178" y="13491"/>
                  </a:lnTo>
                  <a:lnTo>
                    <a:pt x="25336" y="13228"/>
                  </a:lnTo>
                  <a:lnTo>
                    <a:pt x="25468" y="12952"/>
                  </a:lnTo>
                  <a:lnTo>
                    <a:pt x="25586" y="12675"/>
                  </a:lnTo>
                  <a:lnTo>
                    <a:pt x="25665" y="12386"/>
                  </a:lnTo>
                  <a:lnTo>
                    <a:pt x="25731" y="12097"/>
                  </a:lnTo>
                  <a:lnTo>
                    <a:pt x="25770" y="11795"/>
                  </a:lnTo>
                  <a:lnTo>
                    <a:pt x="25770" y="11795"/>
                  </a:lnTo>
                  <a:lnTo>
                    <a:pt x="25783" y="11676"/>
                  </a:lnTo>
                  <a:lnTo>
                    <a:pt x="25783" y="777"/>
                  </a:lnTo>
                  <a:lnTo>
                    <a:pt x="25783" y="777"/>
                  </a:lnTo>
                  <a:lnTo>
                    <a:pt x="25783" y="698"/>
                  </a:lnTo>
                  <a:lnTo>
                    <a:pt x="25770" y="619"/>
                  </a:lnTo>
                  <a:lnTo>
                    <a:pt x="25717" y="474"/>
                  </a:lnTo>
                  <a:lnTo>
                    <a:pt x="25652" y="343"/>
                  </a:lnTo>
                  <a:lnTo>
                    <a:pt x="25547" y="224"/>
                  </a:lnTo>
                  <a:lnTo>
                    <a:pt x="25428" y="132"/>
                  </a:lnTo>
                  <a:lnTo>
                    <a:pt x="25297" y="67"/>
                  </a:lnTo>
                  <a:lnTo>
                    <a:pt x="25152" y="14"/>
                  </a:lnTo>
                  <a:lnTo>
                    <a:pt x="25073" y="1"/>
                  </a:lnTo>
                  <a:lnTo>
                    <a:pt x="2498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013;p28">
              <a:extLst>
                <a:ext uri="{FF2B5EF4-FFF2-40B4-BE49-F238E27FC236}">
                  <a16:creationId xmlns:a16="http://schemas.microsoft.com/office/drawing/2014/main" id="{B639EFF0-657B-3248-FB2C-CF97326FA957}"/>
                </a:ext>
              </a:extLst>
            </p:cNvPr>
            <p:cNvSpPr/>
            <p:nvPr/>
          </p:nvSpPr>
          <p:spPr>
            <a:xfrm flipH="1">
              <a:off x="457145" y="2927305"/>
              <a:ext cx="1165338" cy="100085"/>
            </a:xfrm>
            <a:custGeom>
              <a:avLst/>
              <a:gdLst/>
              <a:ahLst/>
              <a:cxnLst/>
              <a:rect l="l" t="t" r="r" b="b"/>
              <a:pathLst>
                <a:path w="25732" h="2210" extrusionOk="0">
                  <a:moveTo>
                    <a:pt x="1815" y="1"/>
                  </a:moveTo>
                  <a:lnTo>
                    <a:pt x="1644" y="80"/>
                  </a:lnTo>
                  <a:lnTo>
                    <a:pt x="1473" y="172"/>
                  </a:lnTo>
                  <a:lnTo>
                    <a:pt x="1316" y="264"/>
                  </a:lnTo>
                  <a:lnTo>
                    <a:pt x="1171" y="369"/>
                  </a:lnTo>
                  <a:lnTo>
                    <a:pt x="1026" y="487"/>
                  </a:lnTo>
                  <a:lnTo>
                    <a:pt x="882" y="606"/>
                  </a:lnTo>
                  <a:lnTo>
                    <a:pt x="750" y="737"/>
                  </a:lnTo>
                  <a:lnTo>
                    <a:pt x="632" y="868"/>
                  </a:lnTo>
                  <a:lnTo>
                    <a:pt x="514" y="1026"/>
                  </a:lnTo>
                  <a:lnTo>
                    <a:pt x="422" y="1171"/>
                  </a:lnTo>
                  <a:lnTo>
                    <a:pt x="316" y="1329"/>
                  </a:lnTo>
                  <a:lnTo>
                    <a:pt x="238" y="1500"/>
                  </a:lnTo>
                  <a:lnTo>
                    <a:pt x="159" y="1671"/>
                  </a:lnTo>
                  <a:lnTo>
                    <a:pt x="106" y="1841"/>
                  </a:lnTo>
                  <a:lnTo>
                    <a:pt x="54" y="2025"/>
                  </a:lnTo>
                  <a:lnTo>
                    <a:pt x="1" y="2210"/>
                  </a:lnTo>
                  <a:lnTo>
                    <a:pt x="25731" y="2210"/>
                  </a:lnTo>
                  <a:lnTo>
                    <a:pt x="2573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014;p28">
              <a:extLst>
                <a:ext uri="{FF2B5EF4-FFF2-40B4-BE49-F238E27FC236}">
                  <a16:creationId xmlns:a16="http://schemas.microsoft.com/office/drawing/2014/main" id="{9C90EEA6-136B-0858-D171-09592D39FFB9}"/>
                </a:ext>
              </a:extLst>
            </p:cNvPr>
            <p:cNvSpPr/>
            <p:nvPr/>
          </p:nvSpPr>
          <p:spPr>
            <a:xfrm flipH="1">
              <a:off x="1256243" y="2589687"/>
              <a:ext cx="186992" cy="289432"/>
            </a:xfrm>
            <a:custGeom>
              <a:avLst/>
              <a:gdLst/>
              <a:ahLst/>
              <a:cxnLst/>
              <a:rect l="l" t="t" r="r" b="b"/>
              <a:pathLst>
                <a:path w="4129" h="6391" extrusionOk="0">
                  <a:moveTo>
                    <a:pt x="2144" y="1"/>
                  </a:moveTo>
                  <a:lnTo>
                    <a:pt x="2051" y="40"/>
                  </a:lnTo>
                  <a:lnTo>
                    <a:pt x="1959" y="80"/>
                  </a:lnTo>
                  <a:lnTo>
                    <a:pt x="1894" y="146"/>
                  </a:lnTo>
                  <a:lnTo>
                    <a:pt x="1828" y="211"/>
                  </a:lnTo>
                  <a:lnTo>
                    <a:pt x="1789" y="303"/>
                  </a:lnTo>
                  <a:lnTo>
                    <a:pt x="1762" y="395"/>
                  </a:lnTo>
                  <a:lnTo>
                    <a:pt x="1749" y="487"/>
                  </a:lnTo>
                  <a:lnTo>
                    <a:pt x="0" y="5891"/>
                  </a:lnTo>
                  <a:lnTo>
                    <a:pt x="14" y="5996"/>
                  </a:lnTo>
                  <a:lnTo>
                    <a:pt x="40" y="6088"/>
                  </a:lnTo>
                  <a:lnTo>
                    <a:pt x="79" y="6167"/>
                  </a:lnTo>
                  <a:lnTo>
                    <a:pt x="145" y="6246"/>
                  </a:lnTo>
                  <a:lnTo>
                    <a:pt x="224" y="6312"/>
                  </a:lnTo>
                  <a:lnTo>
                    <a:pt x="303" y="6351"/>
                  </a:lnTo>
                  <a:lnTo>
                    <a:pt x="395" y="6378"/>
                  </a:lnTo>
                  <a:lnTo>
                    <a:pt x="500" y="6391"/>
                  </a:lnTo>
                  <a:lnTo>
                    <a:pt x="3629" y="6391"/>
                  </a:lnTo>
                  <a:lnTo>
                    <a:pt x="3734" y="6378"/>
                  </a:lnTo>
                  <a:lnTo>
                    <a:pt x="3826" y="6351"/>
                  </a:lnTo>
                  <a:lnTo>
                    <a:pt x="3905" y="6312"/>
                  </a:lnTo>
                  <a:lnTo>
                    <a:pt x="3984" y="6246"/>
                  </a:lnTo>
                  <a:lnTo>
                    <a:pt x="4037" y="6167"/>
                  </a:lnTo>
                  <a:lnTo>
                    <a:pt x="4089" y="6088"/>
                  </a:lnTo>
                  <a:lnTo>
                    <a:pt x="4116" y="5996"/>
                  </a:lnTo>
                  <a:lnTo>
                    <a:pt x="4129" y="5891"/>
                  </a:lnTo>
                  <a:lnTo>
                    <a:pt x="4129" y="487"/>
                  </a:lnTo>
                  <a:lnTo>
                    <a:pt x="4116" y="395"/>
                  </a:lnTo>
                  <a:lnTo>
                    <a:pt x="4089" y="303"/>
                  </a:lnTo>
                  <a:lnTo>
                    <a:pt x="4037" y="211"/>
                  </a:lnTo>
                  <a:lnTo>
                    <a:pt x="3984" y="146"/>
                  </a:lnTo>
                  <a:lnTo>
                    <a:pt x="3905" y="80"/>
                  </a:lnTo>
                  <a:lnTo>
                    <a:pt x="3826" y="40"/>
                  </a:lnTo>
                  <a:lnTo>
                    <a:pt x="373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015;p28">
              <a:extLst>
                <a:ext uri="{FF2B5EF4-FFF2-40B4-BE49-F238E27FC236}">
                  <a16:creationId xmlns:a16="http://schemas.microsoft.com/office/drawing/2014/main" id="{1AFA16A8-4555-069A-2186-77E468348527}"/>
                </a:ext>
              </a:extLst>
            </p:cNvPr>
            <p:cNvSpPr/>
            <p:nvPr/>
          </p:nvSpPr>
          <p:spPr>
            <a:xfrm flipH="1">
              <a:off x="545274" y="2589687"/>
              <a:ext cx="630040" cy="289432"/>
            </a:xfrm>
            <a:custGeom>
              <a:avLst/>
              <a:gdLst/>
              <a:ahLst/>
              <a:cxnLst/>
              <a:rect l="l" t="t" r="r" b="b"/>
              <a:pathLst>
                <a:path w="13912" h="6391" extrusionOk="0">
                  <a:moveTo>
                    <a:pt x="711" y="1"/>
                  </a:moveTo>
                  <a:lnTo>
                    <a:pt x="632" y="14"/>
                  </a:lnTo>
                  <a:lnTo>
                    <a:pt x="487" y="54"/>
                  </a:lnTo>
                  <a:lnTo>
                    <a:pt x="356" y="132"/>
                  </a:lnTo>
                  <a:lnTo>
                    <a:pt x="238" y="224"/>
                  </a:lnTo>
                  <a:lnTo>
                    <a:pt x="132" y="343"/>
                  </a:lnTo>
                  <a:lnTo>
                    <a:pt x="67" y="474"/>
                  </a:lnTo>
                  <a:lnTo>
                    <a:pt x="14" y="632"/>
                  </a:lnTo>
                  <a:lnTo>
                    <a:pt x="1" y="711"/>
                  </a:lnTo>
                  <a:lnTo>
                    <a:pt x="1" y="790"/>
                  </a:lnTo>
                  <a:lnTo>
                    <a:pt x="1" y="5602"/>
                  </a:lnTo>
                  <a:lnTo>
                    <a:pt x="1" y="5681"/>
                  </a:lnTo>
                  <a:lnTo>
                    <a:pt x="14" y="5760"/>
                  </a:lnTo>
                  <a:lnTo>
                    <a:pt x="67" y="5904"/>
                  </a:lnTo>
                  <a:lnTo>
                    <a:pt x="132" y="6049"/>
                  </a:lnTo>
                  <a:lnTo>
                    <a:pt x="238" y="6154"/>
                  </a:lnTo>
                  <a:lnTo>
                    <a:pt x="356" y="6259"/>
                  </a:lnTo>
                  <a:lnTo>
                    <a:pt x="487" y="6325"/>
                  </a:lnTo>
                  <a:lnTo>
                    <a:pt x="632" y="6378"/>
                  </a:lnTo>
                  <a:lnTo>
                    <a:pt x="711" y="6391"/>
                  </a:lnTo>
                  <a:lnTo>
                    <a:pt x="13201" y="6391"/>
                  </a:lnTo>
                  <a:lnTo>
                    <a:pt x="13280" y="6378"/>
                  </a:lnTo>
                  <a:lnTo>
                    <a:pt x="13425" y="6325"/>
                  </a:lnTo>
                  <a:lnTo>
                    <a:pt x="13556" y="6259"/>
                  </a:lnTo>
                  <a:lnTo>
                    <a:pt x="13675" y="6154"/>
                  </a:lnTo>
                  <a:lnTo>
                    <a:pt x="13780" y="6049"/>
                  </a:lnTo>
                  <a:lnTo>
                    <a:pt x="13846" y="5904"/>
                  </a:lnTo>
                  <a:lnTo>
                    <a:pt x="13898" y="5760"/>
                  </a:lnTo>
                  <a:lnTo>
                    <a:pt x="13911" y="5681"/>
                  </a:lnTo>
                  <a:lnTo>
                    <a:pt x="13911" y="5602"/>
                  </a:lnTo>
                  <a:lnTo>
                    <a:pt x="13911" y="790"/>
                  </a:lnTo>
                  <a:lnTo>
                    <a:pt x="13911" y="711"/>
                  </a:lnTo>
                  <a:lnTo>
                    <a:pt x="13898" y="632"/>
                  </a:lnTo>
                  <a:lnTo>
                    <a:pt x="13846" y="474"/>
                  </a:lnTo>
                  <a:lnTo>
                    <a:pt x="13780" y="343"/>
                  </a:lnTo>
                  <a:lnTo>
                    <a:pt x="13675" y="224"/>
                  </a:lnTo>
                  <a:lnTo>
                    <a:pt x="13556" y="132"/>
                  </a:lnTo>
                  <a:lnTo>
                    <a:pt x="13425" y="54"/>
                  </a:lnTo>
                  <a:lnTo>
                    <a:pt x="13280" y="14"/>
                  </a:lnTo>
                  <a:lnTo>
                    <a:pt x="1320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016;p28">
              <a:extLst>
                <a:ext uri="{FF2B5EF4-FFF2-40B4-BE49-F238E27FC236}">
                  <a16:creationId xmlns:a16="http://schemas.microsoft.com/office/drawing/2014/main" id="{5C7DBA64-D7B6-691D-7F8A-AA75D7D680D3}"/>
                </a:ext>
              </a:extLst>
            </p:cNvPr>
            <p:cNvSpPr/>
            <p:nvPr/>
          </p:nvSpPr>
          <p:spPr>
            <a:xfrm flipH="1">
              <a:off x="910291" y="2879074"/>
              <a:ext cx="175670" cy="175715"/>
            </a:xfrm>
            <a:custGeom>
              <a:avLst/>
              <a:gdLst/>
              <a:ahLst/>
              <a:cxnLst/>
              <a:rect l="l" t="t" r="r" b="b"/>
              <a:pathLst>
                <a:path w="3879" h="3880" extrusionOk="0">
                  <a:moveTo>
                    <a:pt x="1933" y="1"/>
                  </a:moveTo>
                  <a:lnTo>
                    <a:pt x="1736" y="14"/>
                  </a:lnTo>
                  <a:lnTo>
                    <a:pt x="1552" y="40"/>
                  </a:lnTo>
                  <a:lnTo>
                    <a:pt x="1354" y="93"/>
                  </a:lnTo>
                  <a:lnTo>
                    <a:pt x="1183" y="159"/>
                  </a:lnTo>
                  <a:lnTo>
                    <a:pt x="1012" y="237"/>
                  </a:lnTo>
                  <a:lnTo>
                    <a:pt x="855" y="329"/>
                  </a:lnTo>
                  <a:lnTo>
                    <a:pt x="710" y="448"/>
                  </a:lnTo>
                  <a:lnTo>
                    <a:pt x="565" y="566"/>
                  </a:lnTo>
                  <a:lnTo>
                    <a:pt x="447" y="711"/>
                  </a:lnTo>
                  <a:lnTo>
                    <a:pt x="329" y="855"/>
                  </a:lnTo>
                  <a:lnTo>
                    <a:pt x="237" y="1013"/>
                  </a:lnTo>
                  <a:lnTo>
                    <a:pt x="145" y="1184"/>
                  </a:lnTo>
                  <a:lnTo>
                    <a:pt x="92" y="1368"/>
                  </a:lnTo>
                  <a:lnTo>
                    <a:pt x="40" y="1552"/>
                  </a:lnTo>
                  <a:lnTo>
                    <a:pt x="13" y="1736"/>
                  </a:lnTo>
                  <a:lnTo>
                    <a:pt x="0" y="1947"/>
                  </a:lnTo>
                  <a:lnTo>
                    <a:pt x="13" y="2144"/>
                  </a:lnTo>
                  <a:lnTo>
                    <a:pt x="40" y="2328"/>
                  </a:lnTo>
                  <a:lnTo>
                    <a:pt x="92" y="2512"/>
                  </a:lnTo>
                  <a:lnTo>
                    <a:pt x="145" y="2696"/>
                  </a:lnTo>
                  <a:lnTo>
                    <a:pt x="237" y="2867"/>
                  </a:lnTo>
                  <a:lnTo>
                    <a:pt x="329" y="3025"/>
                  </a:lnTo>
                  <a:lnTo>
                    <a:pt x="447" y="3169"/>
                  </a:lnTo>
                  <a:lnTo>
                    <a:pt x="565" y="3314"/>
                  </a:lnTo>
                  <a:lnTo>
                    <a:pt x="710" y="3432"/>
                  </a:lnTo>
                  <a:lnTo>
                    <a:pt x="855" y="3551"/>
                  </a:lnTo>
                  <a:lnTo>
                    <a:pt x="1012" y="3643"/>
                  </a:lnTo>
                  <a:lnTo>
                    <a:pt x="1183" y="3722"/>
                  </a:lnTo>
                  <a:lnTo>
                    <a:pt x="1354" y="3787"/>
                  </a:lnTo>
                  <a:lnTo>
                    <a:pt x="1552" y="3840"/>
                  </a:lnTo>
                  <a:lnTo>
                    <a:pt x="1736" y="3866"/>
                  </a:lnTo>
                  <a:lnTo>
                    <a:pt x="1933" y="3879"/>
                  </a:lnTo>
                  <a:lnTo>
                    <a:pt x="2130" y="3866"/>
                  </a:lnTo>
                  <a:lnTo>
                    <a:pt x="2327" y="3840"/>
                  </a:lnTo>
                  <a:lnTo>
                    <a:pt x="2511" y="3787"/>
                  </a:lnTo>
                  <a:lnTo>
                    <a:pt x="2695" y="3722"/>
                  </a:lnTo>
                  <a:lnTo>
                    <a:pt x="2866" y="3643"/>
                  </a:lnTo>
                  <a:lnTo>
                    <a:pt x="3024" y="3551"/>
                  </a:lnTo>
                  <a:lnTo>
                    <a:pt x="3169" y="3432"/>
                  </a:lnTo>
                  <a:lnTo>
                    <a:pt x="3313" y="3314"/>
                  </a:lnTo>
                  <a:lnTo>
                    <a:pt x="3432" y="3169"/>
                  </a:lnTo>
                  <a:lnTo>
                    <a:pt x="3550" y="3025"/>
                  </a:lnTo>
                  <a:lnTo>
                    <a:pt x="3642" y="2867"/>
                  </a:lnTo>
                  <a:lnTo>
                    <a:pt x="3721" y="2696"/>
                  </a:lnTo>
                  <a:lnTo>
                    <a:pt x="3787" y="2512"/>
                  </a:lnTo>
                  <a:lnTo>
                    <a:pt x="3839" y="2328"/>
                  </a:lnTo>
                  <a:lnTo>
                    <a:pt x="3866" y="2144"/>
                  </a:lnTo>
                  <a:lnTo>
                    <a:pt x="3879" y="1947"/>
                  </a:lnTo>
                  <a:lnTo>
                    <a:pt x="3866" y="1736"/>
                  </a:lnTo>
                  <a:lnTo>
                    <a:pt x="3839" y="1552"/>
                  </a:lnTo>
                  <a:lnTo>
                    <a:pt x="3787" y="1368"/>
                  </a:lnTo>
                  <a:lnTo>
                    <a:pt x="3721" y="1184"/>
                  </a:lnTo>
                  <a:lnTo>
                    <a:pt x="3642" y="1013"/>
                  </a:lnTo>
                  <a:lnTo>
                    <a:pt x="3550" y="855"/>
                  </a:lnTo>
                  <a:lnTo>
                    <a:pt x="3432" y="711"/>
                  </a:lnTo>
                  <a:lnTo>
                    <a:pt x="3313" y="566"/>
                  </a:lnTo>
                  <a:lnTo>
                    <a:pt x="3169" y="448"/>
                  </a:lnTo>
                  <a:lnTo>
                    <a:pt x="3024" y="329"/>
                  </a:lnTo>
                  <a:lnTo>
                    <a:pt x="2866" y="237"/>
                  </a:lnTo>
                  <a:lnTo>
                    <a:pt x="2695" y="159"/>
                  </a:lnTo>
                  <a:lnTo>
                    <a:pt x="2511" y="93"/>
                  </a:lnTo>
                  <a:lnTo>
                    <a:pt x="2327" y="40"/>
                  </a:lnTo>
                  <a:lnTo>
                    <a:pt x="2130" y="14"/>
                  </a:lnTo>
                  <a:lnTo>
                    <a:pt x="193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017;p28">
              <a:extLst>
                <a:ext uri="{FF2B5EF4-FFF2-40B4-BE49-F238E27FC236}">
                  <a16:creationId xmlns:a16="http://schemas.microsoft.com/office/drawing/2014/main" id="{9A650357-7DE5-41A1-D15A-8A9A8C1EAAA0}"/>
                </a:ext>
              </a:extLst>
            </p:cNvPr>
            <p:cNvSpPr/>
            <p:nvPr/>
          </p:nvSpPr>
          <p:spPr>
            <a:xfrm flipH="1">
              <a:off x="975188" y="2906473"/>
              <a:ext cx="45876" cy="120918"/>
            </a:xfrm>
            <a:custGeom>
              <a:avLst/>
              <a:gdLst/>
              <a:ahLst/>
              <a:cxnLst/>
              <a:rect l="l" t="t" r="r" b="b"/>
              <a:pathLst>
                <a:path w="1013" h="2670" extrusionOk="0">
                  <a:moveTo>
                    <a:pt x="408" y="1"/>
                  </a:moveTo>
                  <a:lnTo>
                    <a:pt x="303" y="40"/>
                  </a:lnTo>
                  <a:lnTo>
                    <a:pt x="224" y="79"/>
                  </a:lnTo>
                  <a:lnTo>
                    <a:pt x="145" y="145"/>
                  </a:lnTo>
                  <a:lnTo>
                    <a:pt x="79" y="224"/>
                  </a:lnTo>
                  <a:lnTo>
                    <a:pt x="40" y="303"/>
                  </a:lnTo>
                  <a:lnTo>
                    <a:pt x="13" y="395"/>
                  </a:lnTo>
                  <a:lnTo>
                    <a:pt x="0" y="500"/>
                  </a:lnTo>
                  <a:lnTo>
                    <a:pt x="0" y="2170"/>
                  </a:lnTo>
                  <a:lnTo>
                    <a:pt x="13" y="2275"/>
                  </a:lnTo>
                  <a:lnTo>
                    <a:pt x="40" y="2367"/>
                  </a:lnTo>
                  <a:lnTo>
                    <a:pt x="79" y="2459"/>
                  </a:lnTo>
                  <a:lnTo>
                    <a:pt x="145" y="2525"/>
                  </a:lnTo>
                  <a:lnTo>
                    <a:pt x="224" y="2591"/>
                  </a:lnTo>
                  <a:lnTo>
                    <a:pt x="303" y="2630"/>
                  </a:lnTo>
                  <a:lnTo>
                    <a:pt x="408" y="2670"/>
                  </a:lnTo>
                  <a:lnTo>
                    <a:pt x="605" y="2670"/>
                  </a:lnTo>
                  <a:lnTo>
                    <a:pt x="697" y="2630"/>
                  </a:lnTo>
                  <a:lnTo>
                    <a:pt x="789" y="2591"/>
                  </a:lnTo>
                  <a:lnTo>
                    <a:pt x="868" y="2525"/>
                  </a:lnTo>
                  <a:lnTo>
                    <a:pt x="921" y="2459"/>
                  </a:lnTo>
                  <a:lnTo>
                    <a:pt x="973" y="2367"/>
                  </a:lnTo>
                  <a:lnTo>
                    <a:pt x="999" y="2275"/>
                  </a:lnTo>
                  <a:lnTo>
                    <a:pt x="1013" y="2170"/>
                  </a:lnTo>
                  <a:lnTo>
                    <a:pt x="1013" y="500"/>
                  </a:lnTo>
                  <a:lnTo>
                    <a:pt x="999" y="395"/>
                  </a:lnTo>
                  <a:lnTo>
                    <a:pt x="973" y="303"/>
                  </a:lnTo>
                  <a:lnTo>
                    <a:pt x="921" y="224"/>
                  </a:lnTo>
                  <a:lnTo>
                    <a:pt x="868" y="145"/>
                  </a:lnTo>
                  <a:lnTo>
                    <a:pt x="789" y="79"/>
                  </a:lnTo>
                  <a:lnTo>
                    <a:pt x="697" y="40"/>
                  </a:lnTo>
                  <a:lnTo>
                    <a:pt x="60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018;p28">
              <a:extLst>
                <a:ext uri="{FF2B5EF4-FFF2-40B4-BE49-F238E27FC236}">
                  <a16:creationId xmlns:a16="http://schemas.microsoft.com/office/drawing/2014/main" id="{0FC85132-8E40-D3E2-688A-F718B89BD8A6}"/>
                </a:ext>
              </a:extLst>
            </p:cNvPr>
            <p:cNvSpPr/>
            <p:nvPr/>
          </p:nvSpPr>
          <p:spPr>
            <a:xfrm flipH="1">
              <a:off x="937690" y="2943971"/>
              <a:ext cx="121506" cy="45922"/>
            </a:xfrm>
            <a:custGeom>
              <a:avLst/>
              <a:gdLst/>
              <a:ahLst/>
              <a:cxnLst/>
              <a:rect l="l" t="t" r="r" b="b"/>
              <a:pathLst>
                <a:path w="2683" h="1014" extrusionOk="0">
                  <a:moveTo>
                    <a:pt x="514" y="1"/>
                  </a:moveTo>
                  <a:lnTo>
                    <a:pt x="408" y="14"/>
                  </a:lnTo>
                  <a:lnTo>
                    <a:pt x="316" y="40"/>
                  </a:lnTo>
                  <a:lnTo>
                    <a:pt x="224" y="93"/>
                  </a:lnTo>
                  <a:lnTo>
                    <a:pt x="159" y="145"/>
                  </a:lnTo>
                  <a:lnTo>
                    <a:pt x="93" y="224"/>
                  </a:lnTo>
                  <a:lnTo>
                    <a:pt x="40" y="316"/>
                  </a:lnTo>
                  <a:lnTo>
                    <a:pt x="14" y="408"/>
                  </a:lnTo>
                  <a:lnTo>
                    <a:pt x="1" y="514"/>
                  </a:lnTo>
                  <a:lnTo>
                    <a:pt x="14" y="606"/>
                  </a:lnTo>
                  <a:lnTo>
                    <a:pt x="40" y="711"/>
                  </a:lnTo>
                  <a:lnTo>
                    <a:pt x="93" y="790"/>
                  </a:lnTo>
                  <a:lnTo>
                    <a:pt x="159" y="869"/>
                  </a:lnTo>
                  <a:lnTo>
                    <a:pt x="224" y="921"/>
                  </a:lnTo>
                  <a:lnTo>
                    <a:pt x="316" y="974"/>
                  </a:lnTo>
                  <a:lnTo>
                    <a:pt x="408" y="1000"/>
                  </a:lnTo>
                  <a:lnTo>
                    <a:pt x="514" y="1013"/>
                  </a:lnTo>
                  <a:lnTo>
                    <a:pt x="2183" y="1013"/>
                  </a:lnTo>
                  <a:lnTo>
                    <a:pt x="2288" y="1000"/>
                  </a:lnTo>
                  <a:lnTo>
                    <a:pt x="2381" y="974"/>
                  </a:lnTo>
                  <a:lnTo>
                    <a:pt x="2459" y="921"/>
                  </a:lnTo>
                  <a:lnTo>
                    <a:pt x="2538" y="869"/>
                  </a:lnTo>
                  <a:lnTo>
                    <a:pt x="2604" y="790"/>
                  </a:lnTo>
                  <a:lnTo>
                    <a:pt x="2643" y="711"/>
                  </a:lnTo>
                  <a:lnTo>
                    <a:pt x="2683" y="606"/>
                  </a:lnTo>
                  <a:lnTo>
                    <a:pt x="2683" y="514"/>
                  </a:lnTo>
                  <a:lnTo>
                    <a:pt x="2683" y="408"/>
                  </a:lnTo>
                  <a:lnTo>
                    <a:pt x="2643" y="316"/>
                  </a:lnTo>
                  <a:lnTo>
                    <a:pt x="2604" y="224"/>
                  </a:lnTo>
                  <a:lnTo>
                    <a:pt x="2538" y="145"/>
                  </a:lnTo>
                  <a:lnTo>
                    <a:pt x="2459" y="93"/>
                  </a:lnTo>
                  <a:lnTo>
                    <a:pt x="2381" y="40"/>
                  </a:lnTo>
                  <a:lnTo>
                    <a:pt x="2288" y="14"/>
                  </a:lnTo>
                  <a:lnTo>
                    <a:pt x="21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019;p28">
              <a:extLst>
                <a:ext uri="{FF2B5EF4-FFF2-40B4-BE49-F238E27FC236}">
                  <a16:creationId xmlns:a16="http://schemas.microsoft.com/office/drawing/2014/main" id="{299DC78B-E7D1-267F-3A8A-0D654CCA682B}"/>
                </a:ext>
              </a:extLst>
            </p:cNvPr>
            <p:cNvSpPr/>
            <p:nvPr/>
          </p:nvSpPr>
          <p:spPr>
            <a:xfrm flipH="1">
              <a:off x="1250853" y="3107731"/>
              <a:ext cx="197725" cy="197725"/>
            </a:xfrm>
            <a:custGeom>
              <a:avLst/>
              <a:gdLst/>
              <a:ahLst/>
              <a:cxnLst/>
              <a:rect l="l" t="t" r="r" b="b"/>
              <a:pathLst>
                <a:path w="4366" h="4366" extrusionOk="0">
                  <a:moveTo>
                    <a:pt x="1959" y="1"/>
                  </a:moveTo>
                  <a:lnTo>
                    <a:pt x="1736" y="40"/>
                  </a:lnTo>
                  <a:lnTo>
                    <a:pt x="1538" y="93"/>
                  </a:lnTo>
                  <a:lnTo>
                    <a:pt x="1328" y="171"/>
                  </a:lnTo>
                  <a:lnTo>
                    <a:pt x="1144" y="263"/>
                  </a:lnTo>
                  <a:lnTo>
                    <a:pt x="960" y="369"/>
                  </a:lnTo>
                  <a:lnTo>
                    <a:pt x="789" y="500"/>
                  </a:lnTo>
                  <a:lnTo>
                    <a:pt x="644" y="632"/>
                  </a:lnTo>
                  <a:lnTo>
                    <a:pt x="500" y="789"/>
                  </a:lnTo>
                  <a:lnTo>
                    <a:pt x="368" y="960"/>
                  </a:lnTo>
                  <a:lnTo>
                    <a:pt x="263" y="1144"/>
                  </a:lnTo>
                  <a:lnTo>
                    <a:pt x="171" y="1328"/>
                  </a:lnTo>
                  <a:lnTo>
                    <a:pt x="92" y="1526"/>
                  </a:lnTo>
                  <a:lnTo>
                    <a:pt x="40" y="1736"/>
                  </a:lnTo>
                  <a:lnTo>
                    <a:pt x="13" y="1960"/>
                  </a:lnTo>
                  <a:lnTo>
                    <a:pt x="0" y="2183"/>
                  </a:lnTo>
                  <a:lnTo>
                    <a:pt x="13" y="2407"/>
                  </a:lnTo>
                  <a:lnTo>
                    <a:pt x="40" y="2617"/>
                  </a:lnTo>
                  <a:lnTo>
                    <a:pt x="92" y="2827"/>
                  </a:lnTo>
                  <a:lnTo>
                    <a:pt x="171" y="3025"/>
                  </a:lnTo>
                  <a:lnTo>
                    <a:pt x="263" y="3222"/>
                  </a:lnTo>
                  <a:lnTo>
                    <a:pt x="368" y="3393"/>
                  </a:lnTo>
                  <a:lnTo>
                    <a:pt x="500" y="3564"/>
                  </a:lnTo>
                  <a:lnTo>
                    <a:pt x="644" y="3721"/>
                  </a:lnTo>
                  <a:lnTo>
                    <a:pt x="789" y="3866"/>
                  </a:lnTo>
                  <a:lnTo>
                    <a:pt x="960" y="3984"/>
                  </a:lnTo>
                  <a:lnTo>
                    <a:pt x="1144" y="4103"/>
                  </a:lnTo>
                  <a:lnTo>
                    <a:pt x="1328" y="4195"/>
                  </a:lnTo>
                  <a:lnTo>
                    <a:pt x="1538" y="4260"/>
                  </a:lnTo>
                  <a:lnTo>
                    <a:pt x="1736" y="4313"/>
                  </a:lnTo>
                  <a:lnTo>
                    <a:pt x="1959" y="4352"/>
                  </a:lnTo>
                  <a:lnTo>
                    <a:pt x="2183" y="4366"/>
                  </a:lnTo>
                  <a:lnTo>
                    <a:pt x="2406" y="4352"/>
                  </a:lnTo>
                  <a:lnTo>
                    <a:pt x="2617" y="4313"/>
                  </a:lnTo>
                  <a:lnTo>
                    <a:pt x="2827" y="4260"/>
                  </a:lnTo>
                  <a:lnTo>
                    <a:pt x="3024" y="4195"/>
                  </a:lnTo>
                  <a:lnTo>
                    <a:pt x="3221" y="4103"/>
                  </a:lnTo>
                  <a:lnTo>
                    <a:pt x="3405" y="3984"/>
                  </a:lnTo>
                  <a:lnTo>
                    <a:pt x="3563" y="3866"/>
                  </a:lnTo>
                  <a:lnTo>
                    <a:pt x="3721" y="3721"/>
                  </a:lnTo>
                  <a:lnTo>
                    <a:pt x="3866" y="3564"/>
                  </a:lnTo>
                  <a:lnTo>
                    <a:pt x="3984" y="3393"/>
                  </a:lnTo>
                  <a:lnTo>
                    <a:pt x="4102" y="3222"/>
                  </a:lnTo>
                  <a:lnTo>
                    <a:pt x="4194" y="3025"/>
                  </a:lnTo>
                  <a:lnTo>
                    <a:pt x="4260" y="2827"/>
                  </a:lnTo>
                  <a:lnTo>
                    <a:pt x="4313" y="2617"/>
                  </a:lnTo>
                  <a:lnTo>
                    <a:pt x="4352" y="2407"/>
                  </a:lnTo>
                  <a:lnTo>
                    <a:pt x="4365" y="2183"/>
                  </a:lnTo>
                  <a:lnTo>
                    <a:pt x="4352" y="1960"/>
                  </a:lnTo>
                  <a:lnTo>
                    <a:pt x="4313" y="1736"/>
                  </a:lnTo>
                  <a:lnTo>
                    <a:pt x="4260" y="1526"/>
                  </a:lnTo>
                  <a:lnTo>
                    <a:pt x="4194" y="1328"/>
                  </a:lnTo>
                  <a:lnTo>
                    <a:pt x="4102" y="1144"/>
                  </a:lnTo>
                  <a:lnTo>
                    <a:pt x="3984" y="960"/>
                  </a:lnTo>
                  <a:lnTo>
                    <a:pt x="3866" y="789"/>
                  </a:lnTo>
                  <a:lnTo>
                    <a:pt x="3721" y="632"/>
                  </a:lnTo>
                  <a:lnTo>
                    <a:pt x="3563" y="500"/>
                  </a:lnTo>
                  <a:lnTo>
                    <a:pt x="3405" y="369"/>
                  </a:lnTo>
                  <a:lnTo>
                    <a:pt x="3221" y="263"/>
                  </a:lnTo>
                  <a:lnTo>
                    <a:pt x="3024" y="171"/>
                  </a:lnTo>
                  <a:lnTo>
                    <a:pt x="2827" y="93"/>
                  </a:lnTo>
                  <a:lnTo>
                    <a:pt x="2617" y="40"/>
                  </a:lnTo>
                  <a:lnTo>
                    <a:pt x="24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020;p28">
              <a:extLst>
                <a:ext uri="{FF2B5EF4-FFF2-40B4-BE49-F238E27FC236}">
                  <a16:creationId xmlns:a16="http://schemas.microsoft.com/office/drawing/2014/main" id="{DFE599B8-AA7E-B0D8-4EFC-B2E0872E713E}"/>
                </a:ext>
              </a:extLst>
            </p:cNvPr>
            <p:cNvSpPr/>
            <p:nvPr/>
          </p:nvSpPr>
          <p:spPr>
            <a:xfrm flipH="1">
              <a:off x="616738" y="3107731"/>
              <a:ext cx="197136" cy="197725"/>
            </a:xfrm>
            <a:custGeom>
              <a:avLst/>
              <a:gdLst/>
              <a:ahLst/>
              <a:cxnLst/>
              <a:rect l="l" t="t" r="r" b="b"/>
              <a:pathLst>
                <a:path w="4353" h="4366" extrusionOk="0">
                  <a:moveTo>
                    <a:pt x="1960" y="1"/>
                  </a:moveTo>
                  <a:lnTo>
                    <a:pt x="1736" y="40"/>
                  </a:lnTo>
                  <a:lnTo>
                    <a:pt x="1526" y="93"/>
                  </a:lnTo>
                  <a:lnTo>
                    <a:pt x="1329" y="171"/>
                  </a:lnTo>
                  <a:lnTo>
                    <a:pt x="1131" y="263"/>
                  </a:lnTo>
                  <a:lnTo>
                    <a:pt x="960" y="369"/>
                  </a:lnTo>
                  <a:lnTo>
                    <a:pt x="790" y="500"/>
                  </a:lnTo>
                  <a:lnTo>
                    <a:pt x="632" y="632"/>
                  </a:lnTo>
                  <a:lnTo>
                    <a:pt x="487" y="789"/>
                  </a:lnTo>
                  <a:lnTo>
                    <a:pt x="369" y="960"/>
                  </a:lnTo>
                  <a:lnTo>
                    <a:pt x="264" y="1144"/>
                  </a:lnTo>
                  <a:lnTo>
                    <a:pt x="172" y="1328"/>
                  </a:lnTo>
                  <a:lnTo>
                    <a:pt x="93" y="1526"/>
                  </a:lnTo>
                  <a:lnTo>
                    <a:pt x="40" y="1736"/>
                  </a:lnTo>
                  <a:lnTo>
                    <a:pt x="1" y="1960"/>
                  </a:lnTo>
                  <a:lnTo>
                    <a:pt x="1" y="2183"/>
                  </a:lnTo>
                  <a:lnTo>
                    <a:pt x="1" y="2407"/>
                  </a:lnTo>
                  <a:lnTo>
                    <a:pt x="40" y="2617"/>
                  </a:lnTo>
                  <a:lnTo>
                    <a:pt x="93" y="2827"/>
                  </a:lnTo>
                  <a:lnTo>
                    <a:pt x="172" y="3025"/>
                  </a:lnTo>
                  <a:lnTo>
                    <a:pt x="264" y="3222"/>
                  </a:lnTo>
                  <a:lnTo>
                    <a:pt x="369" y="3393"/>
                  </a:lnTo>
                  <a:lnTo>
                    <a:pt x="487" y="3564"/>
                  </a:lnTo>
                  <a:lnTo>
                    <a:pt x="632" y="3721"/>
                  </a:lnTo>
                  <a:lnTo>
                    <a:pt x="790" y="3866"/>
                  </a:lnTo>
                  <a:lnTo>
                    <a:pt x="960" y="3984"/>
                  </a:lnTo>
                  <a:lnTo>
                    <a:pt x="1131" y="4103"/>
                  </a:lnTo>
                  <a:lnTo>
                    <a:pt x="1329" y="4195"/>
                  </a:lnTo>
                  <a:lnTo>
                    <a:pt x="1526" y="4260"/>
                  </a:lnTo>
                  <a:lnTo>
                    <a:pt x="1736" y="4313"/>
                  </a:lnTo>
                  <a:lnTo>
                    <a:pt x="1960" y="4352"/>
                  </a:lnTo>
                  <a:lnTo>
                    <a:pt x="2170" y="4366"/>
                  </a:lnTo>
                  <a:lnTo>
                    <a:pt x="2394" y="4352"/>
                  </a:lnTo>
                  <a:lnTo>
                    <a:pt x="2617" y="4313"/>
                  </a:lnTo>
                  <a:lnTo>
                    <a:pt x="2827" y="4260"/>
                  </a:lnTo>
                  <a:lnTo>
                    <a:pt x="3025" y="4195"/>
                  </a:lnTo>
                  <a:lnTo>
                    <a:pt x="3222" y="4103"/>
                  </a:lnTo>
                  <a:lnTo>
                    <a:pt x="3393" y="3984"/>
                  </a:lnTo>
                  <a:lnTo>
                    <a:pt x="3564" y="3866"/>
                  </a:lnTo>
                  <a:lnTo>
                    <a:pt x="3722" y="3721"/>
                  </a:lnTo>
                  <a:lnTo>
                    <a:pt x="3866" y="3564"/>
                  </a:lnTo>
                  <a:lnTo>
                    <a:pt x="3984" y="3393"/>
                  </a:lnTo>
                  <a:lnTo>
                    <a:pt x="4090" y="3222"/>
                  </a:lnTo>
                  <a:lnTo>
                    <a:pt x="4182" y="3025"/>
                  </a:lnTo>
                  <a:lnTo>
                    <a:pt x="4261" y="2827"/>
                  </a:lnTo>
                  <a:lnTo>
                    <a:pt x="4313" y="2617"/>
                  </a:lnTo>
                  <a:lnTo>
                    <a:pt x="4353" y="2407"/>
                  </a:lnTo>
                  <a:lnTo>
                    <a:pt x="4353" y="2183"/>
                  </a:lnTo>
                  <a:lnTo>
                    <a:pt x="4353" y="1960"/>
                  </a:lnTo>
                  <a:lnTo>
                    <a:pt x="4313" y="1736"/>
                  </a:lnTo>
                  <a:lnTo>
                    <a:pt x="4261" y="1526"/>
                  </a:lnTo>
                  <a:lnTo>
                    <a:pt x="4182" y="1328"/>
                  </a:lnTo>
                  <a:lnTo>
                    <a:pt x="4090" y="1144"/>
                  </a:lnTo>
                  <a:lnTo>
                    <a:pt x="3984" y="960"/>
                  </a:lnTo>
                  <a:lnTo>
                    <a:pt x="3866" y="789"/>
                  </a:lnTo>
                  <a:lnTo>
                    <a:pt x="3722" y="632"/>
                  </a:lnTo>
                  <a:lnTo>
                    <a:pt x="3564" y="500"/>
                  </a:lnTo>
                  <a:lnTo>
                    <a:pt x="3393" y="369"/>
                  </a:lnTo>
                  <a:lnTo>
                    <a:pt x="3222" y="263"/>
                  </a:lnTo>
                  <a:lnTo>
                    <a:pt x="3025" y="171"/>
                  </a:lnTo>
                  <a:lnTo>
                    <a:pt x="2827" y="93"/>
                  </a:lnTo>
                  <a:lnTo>
                    <a:pt x="2617" y="40"/>
                  </a:lnTo>
                  <a:lnTo>
                    <a:pt x="239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021;p28">
              <a:extLst>
                <a:ext uri="{FF2B5EF4-FFF2-40B4-BE49-F238E27FC236}">
                  <a16:creationId xmlns:a16="http://schemas.microsoft.com/office/drawing/2014/main" id="{0339FEB3-6863-3275-4DFE-2E2B290B0240}"/>
                </a:ext>
              </a:extLst>
            </p:cNvPr>
            <p:cNvSpPr/>
            <p:nvPr/>
          </p:nvSpPr>
          <p:spPr>
            <a:xfrm flipH="1">
              <a:off x="679235" y="2655218"/>
              <a:ext cx="410305" cy="170326"/>
            </a:xfrm>
            <a:custGeom>
              <a:avLst/>
              <a:gdLst/>
              <a:ahLst/>
              <a:cxnLst/>
              <a:rect l="l" t="t" r="r" b="b"/>
              <a:pathLst>
                <a:path w="9060" h="3761" extrusionOk="0">
                  <a:moveTo>
                    <a:pt x="8599" y="0"/>
                  </a:moveTo>
                  <a:lnTo>
                    <a:pt x="8533" y="13"/>
                  </a:lnTo>
                  <a:lnTo>
                    <a:pt x="263" y="2998"/>
                  </a:lnTo>
                  <a:lnTo>
                    <a:pt x="197" y="3024"/>
                  </a:lnTo>
                  <a:lnTo>
                    <a:pt x="132" y="3077"/>
                  </a:lnTo>
                  <a:lnTo>
                    <a:pt x="79" y="3129"/>
                  </a:lnTo>
                  <a:lnTo>
                    <a:pt x="40" y="3195"/>
                  </a:lnTo>
                  <a:lnTo>
                    <a:pt x="13" y="3274"/>
                  </a:lnTo>
                  <a:lnTo>
                    <a:pt x="0" y="3340"/>
                  </a:lnTo>
                  <a:lnTo>
                    <a:pt x="13" y="3419"/>
                  </a:lnTo>
                  <a:lnTo>
                    <a:pt x="27" y="3497"/>
                  </a:lnTo>
                  <a:lnTo>
                    <a:pt x="53" y="3563"/>
                  </a:lnTo>
                  <a:lnTo>
                    <a:pt x="92" y="3616"/>
                  </a:lnTo>
                  <a:lnTo>
                    <a:pt x="132" y="3655"/>
                  </a:lnTo>
                  <a:lnTo>
                    <a:pt x="171" y="3695"/>
                  </a:lnTo>
                  <a:lnTo>
                    <a:pt x="224" y="3721"/>
                  </a:lnTo>
                  <a:lnTo>
                    <a:pt x="289" y="3747"/>
                  </a:lnTo>
                  <a:lnTo>
                    <a:pt x="342" y="3760"/>
                  </a:lnTo>
                  <a:lnTo>
                    <a:pt x="474" y="3760"/>
                  </a:lnTo>
                  <a:lnTo>
                    <a:pt x="539" y="3734"/>
                  </a:lnTo>
                  <a:lnTo>
                    <a:pt x="8796" y="763"/>
                  </a:lnTo>
                  <a:lnTo>
                    <a:pt x="8875" y="723"/>
                  </a:lnTo>
                  <a:lnTo>
                    <a:pt x="8941" y="684"/>
                  </a:lnTo>
                  <a:lnTo>
                    <a:pt x="8993" y="631"/>
                  </a:lnTo>
                  <a:lnTo>
                    <a:pt x="9033" y="566"/>
                  </a:lnTo>
                  <a:lnTo>
                    <a:pt x="9059" y="487"/>
                  </a:lnTo>
                  <a:lnTo>
                    <a:pt x="9059" y="408"/>
                  </a:lnTo>
                  <a:lnTo>
                    <a:pt x="9059" y="329"/>
                  </a:lnTo>
                  <a:lnTo>
                    <a:pt x="9046" y="250"/>
                  </a:lnTo>
                  <a:lnTo>
                    <a:pt x="9020" y="197"/>
                  </a:lnTo>
                  <a:lnTo>
                    <a:pt x="8980" y="145"/>
                  </a:lnTo>
                  <a:lnTo>
                    <a:pt x="8941" y="105"/>
                  </a:lnTo>
                  <a:lnTo>
                    <a:pt x="8888" y="66"/>
                  </a:lnTo>
                  <a:lnTo>
                    <a:pt x="8849" y="40"/>
                  </a:lnTo>
                  <a:lnTo>
                    <a:pt x="8783" y="13"/>
                  </a:lnTo>
                  <a:lnTo>
                    <a:pt x="8730" y="0"/>
                  </a:lnTo>
                  <a:close/>
                </a:path>
              </a:pathLst>
            </a:custGeom>
            <a:solidFill>
              <a:srgbClr val="E8FC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022;p28">
              <a:extLst>
                <a:ext uri="{FF2B5EF4-FFF2-40B4-BE49-F238E27FC236}">
                  <a16:creationId xmlns:a16="http://schemas.microsoft.com/office/drawing/2014/main" id="{D1B3E433-15FB-914D-D174-8B8B2A36E8E8}"/>
                </a:ext>
              </a:extLst>
            </p:cNvPr>
            <p:cNvSpPr/>
            <p:nvPr/>
          </p:nvSpPr>
          <p:spPr>
            <a:xfrm flipH="1">
              <a:off x="679235" y="2655218"/>
              <a:ext cx="410305" cy="170326"/>
            </a:xfrm>
            <a:custGeom>
              <a:avLst/>
              <a:gdLst/>
              <a:ahLst/>
              <a:cxnLst/>
              <a:rect l="l" t="t" r="r" b="b"/>
              <a:pathLst>
                <a:path w="9060" h="3761" fill="none" extrusionOk="0">
                  <a:moveTo>
                    <a:pt x="8665" y="0"/>
                  </a:moveTo>
                  <a:lnTo>
                    <a:pt x="8665" y="0"/>
                  </a:lnTo>
                  <a:lnTo>
                    <a:pt x="8599" y="0"/>
                  </a:lnTo>
                  <a:lnTo>
                    <a:pt x="8533" y="13"/>
                  </a:lnTo>
                  <a:lnTo>
                    <a:pt x="263" y="2998"/>
                  </a:lnTo>
                  <a:lnTo>
                    <a:pt x="263" y="2998"/>
                  </a:lnTo>
                  <a:lnTo>
                    <a:pt x="197" y="3024"/>
                  </a:lnTo>
                  <a:lnTo>
                    <a:pt x="132" y="3077"/>
                  </a:lnTo>
                  <a:lnTo>
                    <a:pt x="79" y="3129"/>
                  </a:lnTo>
                  <a:lnTo>
                    <a:pt x="40" y="3195"/>
                  </a:lnTo>
                  <a:lnTo>
                    <a:pt x="13" y="3274"/>
                  </a:lnTo>
                  <a:lnTo>
                    <a:pt x="0" y="3340"/>
                  </a:lnTo>
                  <a:lnTo>
                    <a:pt x="13" y="3419"/>
                  </a:lnTo>
                  <a:lnTo>
                    <a:pt x="27" y="3497"/>
                  </a:lnTo>
                  <a:lnTo>
                    <a:pt x="27" y="3497"/>
                  </a:lnTo>
                  <a:lnTo>
                    <a:pt x="53" y="3563"/>
                  </a:lnTo>
                  <a:lnTo>
                    <a:pt x="92" y="3616"/>
                  </a:lnTo>
                  <a:lnTo>
                    <a:pt x="132" y="3655"/>
                  </a:lnTo>
                  <a:lnTo>
                    <a:pt x="171" y="3695"/>
                  </a:lnTo>
                  <a:lnTo>
                    <a:pt x="224" y="3721"/>
                  </a:lnTo>
                  <a:lnTo>
                    <a:pt x="289" y="3747"/>
                  </a:lnTo>
                  <a:lnTo>
                    <a:pt x="342" y="3760"/>
                  </a:lnTo>
                  <a:lnTo>
                    <a:pt x="408" y="3760"/>
                  </a:lnTo>
                  <a:lnTo>
                    <a:pt x="408" y="3760"/>
                  </a:lnTo>
                  <a:lnTo>
                    <a:pt x="474" y="3760"/>
                  </a:lnTo>
                  <a:lnTo>
                    <a:pt x="539" y="3734"/>
                  </a:lnTo>
                  <a:lnTo>
                    <a:pt x="8796" y="763"/>
                  </a:lnTo>
                  <a:lnTo>
                    <a:pt x="8796" y="763"/>
                  </a:lnTo>
                  <a:lnTo>
                    <a:pt x="8875" y="723"/>
                  </a:lnTo>
                  <a:lnTo>
                    <a:pt x="8941" y="684"/>
                  </a:lnTo>
                  <a:lnTo>
                    <a:pt x="8993" y="631"/>
                  </a:lnTo>
                  <a:lnTo>
                    <a:pt x="9033" y="566"/>
                  </a:lnTo>
                  <a:lnTo>
                    <a:pt x="9059" y="487"/>
                  </a:lnTo>
                  <a:lnTo>
                    <a:pt x="9059" y="408"/>
                  </a:lnTo>
                  <a:lnTo>
                    <a:pt x="9059" y="329"/>
                  </a:lnTo>
                  <a:lnTo>
                    <a:pt x="9046" y="250"/>
                  </a:lnTo>
                  <a:lnTo>
                    <a:pt x="9046" y="250"/>
                  </a:lnTo>
                  <a:lnTo>
                    <a:pt x="9020" y="197"/>
                  </a:lnTo>
                  <a:lnTo>
                    <a:pt x="8980" y="145"/>
                  </a:lnTo>
                  <a:lnTo>
                    <a:pt x="8941" y="105"/>
                  </a:lnTo>
                  <a:lnTo>
                    <a:pt x="8888" y="66"/>
                  </a:lnTo>
                  <a:lnTo>
                    <a:pt x="8849" y="40"/>
                  </a:lnTo>
                  <a:lnTo>
                    <a:pt x="8783" y="13"/>
                  </a:lnTo>
                  <a:lnTo>
                    <a:pt x="8730" y="0"/>
                  </a:lnTo>
                  <a:lnTo>
                    <a:pt x="866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023;p28">
              <a:extLst>
                <a:ext uri="{FF2B5EF4-FFF2-40B4-BE49-F238E27FC236}">
                  <a16:creationId xmlns:a16="http://schemas.microsoft.com/office/drawing/2014/main" id="{C30264F6-6A2C-DA16-37B3-041CAFECF4AD}"/>
                </a:ext>
              </a:extLst>
            </p:cNvPr>
            <p:cNvSpPr/>
            <p:nvPr/>
          </p:nvSpPr>
          <p:spPr>
            <a:xfrm flipH="1">
              <a:off x="855493" y="2618309"/>
              <a:ext cx="239435" cy="109007"/>
            </a:xfrm>
            <a:custGeom>
              <a:avLst/>
              <a:gdLst/>
              <a:ahLst/>
              <a:cxnLst/>
              <a:rect l="l" t="t" r="r" b="b"/>
              <a:pathLst>
                <a:path w="5287" h="2407" extrusionOk="0">
                  <a:moveTo>
                    <a:pt x="4826" y="0"/>
                  </a:moveTo>
                  <a:lnTo>
                    <a:pt x="4760" y="26"/>
                  </a:lnTo>
                  <a:lnTo>
                    <a:pt x="264" y="1643"/>
                  </a:lnTo>
                  <a:lnTo>
                    <a:pt x="185" y="1683"/>
                  </a:lnTo>
                  <a:lnTo>
                    <a:pt x="119" y="1722"/>
                  </a:lnTo>
                  <a:lnTo>
                    <a:pt x="67" y="1775"/>
                  </a:lnTo>
                  <a:lnTo>
                    <a:pt x="40" y="1841"/>
                  </a:lnTo>
                  <a:lnTo>
                    <a:pt x="14" y="1920"/>
                  </a:lnTo>
                  <a:lnTo>
                    <a:pt x="1" y="1998"/>
                  </a:lnTo>
                  <a:lnTo>
                    <a:pt x="1" y="2077"/>
                  </a:lnTo>
                  <a:lnTo>
                    <a:pt x="14" y="2156"/>
                  </a:lnTo>
                  <a:lnTo>
                    <a:pt x="40" y="2209"/>
                  </a:lnTo>
                  <a:lnTo>
                    <a:pt x="80" y="2261"/>
                  </a:lnTo>
                  <a:lnTo>
                    <a:pt x="119" y="2301"/>
                  </a:lnTo>
                  <a:lnTo>
                    <a:pt x="172" y="2340"/>
                  </a:lnTo>
                  <a:lnTo>
                    <a:pt x="224" y="2367"/>
                  </a:lnTo>
                  <a:lnTo>
                    <a:pt x="277" y="2393"/>
                  </a:lnTo>
                  <a:lnTo>
                    <a:pt x="330" y="2406"/>
                  </a:lnTo>
                  <a:lnTo>
                    <a:pt x="461" y="2406"/>
                  </a:lnTo>
                  <a:lnTo>
                    <a:pt x="527" y="2393"/>
                  </a:lnTo>
                  <a:lnTo>
                    <a:pt x="5023" y="776"/>
                  </a:lnTo>
                  <a:lnTo>
                    <a:pt x="5102" y="736"/>
                  </a:lnTo>
                  <a:lnTo>
                    <a:pt x="5155" y="684"/>
                  </a:lnTo>
                  <a:lnTo>
                    <a:pt x="5207" y="631"/>
                  </a:lnTo>
                  <a:lnTo>
                    <a:pt x="5247" y="565"/>
                  </a:lnTo>
                  <a:lnTo>
                    <a:pt x="5273" y="500"/>
                  </a:lnTo>
                  <a:lnTo>
                    <a:pt x="5286" y="421"/>
                  </a:lnTo>
                  <a:lnTo>
                    <a:pt x="5286" y="342"/>
                  </a:lnTo>
                  <a:lnTo>
                    <a:pt x="5260" y="263"/>
                  </a:lnTo>
                  <a:lnTo>
                    <a:pt x="5234" y="210"/>
                  </a:lnTo>
                  <a:lnTo>
                    <a:pt x="5207" y="158"/>
                  </a:lnTo>
                  <a:lnTo>
                    <a:pt x="5168" y="105"/>
                  </a:lnTo>
                  <a:lnTo>
                    <a:pt x="5115" y="66"/>
                  </a:lnTo>
                  <a:lnTo>
                    <a:pt x="5063" y="39"/>
                  </a:lnTo>
                  <a:lnTo>
                    <a:pt x="5010" y="13"/>
                  </a:lnTo>
                  <a:lnTo>
                    <a:pt x="4944" y="0"/>
                  </a:lnTo>
                  <a:close/>
                </a:path>
              </a:pathLst>
            </a:custGeom>
            <a:solidFill>
              <a:srgbClr val="E8FC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024;p28">
              <a:extLst>
                <a:ext uri="{FF2B5EF4-FFF2-40B4-BE49-F238E27FC236}">
                  <a16:creationId xmlns:a16="http://schemas.microsoft.com/office/drawing/2014/main" id="{64377A92-0513-B0B5-BF0D-F072BF77579C}"/>
                </a:ext>
              </a:extLst>
            </p:cNvPr>
            <p:cNvSpPr/>
            <p:nvPr/>
          </p:nvSpPr>
          <p:spPr>
            <a:xfrm flipH="1">
              <a:off x="855493" y="2618309"/>
              <a:ext cx="239435" cy="109007"/>
            </a:xfrm>
            <a:custGeom>
              <a:avLst/>
              <a:gdLst/>
              <a:ahLst/>
              <a:cxnLst/>
              <a:rect l="l" t="t" r="r" b="b"/>
              <a:pathLst>
                <a:path w="5287" h="2407" fill="none" extrusionOk="0">
                  <a:moveTo>
                    <a:pt x="4892" y="0"/>
                  </a:moveTo>
                  <a:lnTo>
                    <a:pt x="4892" y="0"/>
                  </a:lnTo>
                  <a:lnTo>
                    <a:pt x="4826" y="0"/>
                  </a:lnTo>
                  <a:lnTo>
                    <a:pt x="4760" y="26"/>
                  </a:lnTo>
                  <a:lnTo>
                    <a:pt x="264" y="1643"/>
                  </a:lnTo>
                  <a:lnTo>
                    <a:pt x="264" y="1643"/>
                  </a:lnTo>
                  <a:lnTo>
                    <a:pt x="185" y="1683"/>
                  </a:lnTo>
                  <a:lnTo>
                    <a:pt x="119" y="1722"/>
                  </a:lnTo>
                  <a:lnTo>
                    <a:pt x="67" y="1775"/>
                  </a:lnTo>
                  <a:lnTo>
                    <a:pt x="40" y="1841"/>
                  </a:lnTo>
                  <a:lnTo>
                    <a:pt x="14" y="1920"/>
                  </a:lnTo>
                  <a:lnTo>
                    <a:pt x="1" y="1998"/>
                  </a:lnTo>
                  <a:lnTo>
                    <a:pt x="1" y="2077"/>
                  </a:lnTo>
                  <a:lnTo>
                    <a:pt x="14" y="2156"/>
                  </a:lnTo>
                  <a:lnTo>
                    <a:pt x="14" y="2156"/>
                  </a:lnTo>
                  <a:lnTo>
                    <a:pt x="40" y="2209"/>
                  </a:lnTo>
                  <a:lnTo>
                    <a:pt x="80" y="2261"/>
                  </a:lnTo>
                  <a:lnTo>
                    <a:pt x="119" y="2301"/>
                  </a:lnTo>
                  <a:lnTo>
                    <a:pt x="172" y="2340"/>
                  </a:lnTo>
                  <a:lnTo>
                    <a:pt x="224" y="2367"/>
                  </a:lnTo>
                  <a:lnTo>
                    <a:pt x="277" y="2393"/>
                  </a:lnTo>
                  <a:lnTo>
                    <a:pt x="330" y="2406"/>
                  </a:lnTo>
                  <a:lnTo>
                    <a:pt x="395" y="2406"/>
                  </a:lnTo>
                  <a:lnTo>
                    <a:pt x="395" y="2406"/>
                  </a:lnTo>
                  <a:lnTo>
                    <a:pt x="461" y="2406"/>
                  </a:lnTo>
                  <a:lnTo>
                    <a:pt x="527" y="2393"/>
                  </a:lnTo>
                  <a:lnTo>
                    <a:pt x="5023" y="776"/>
                  </a:lnTo>
                  <a:lnTo>
                    <a:pt x="5023" y="776"/>
                  </a:lnTo>
                  <a:lnTo>
                    <a:pt x="5102" y="736"/>
                  </a:lnTo>
                  <a:lnTo>
                    <a:pt x="5155" y="684"/>
                  </a:lnTo>
                  <a:lnTo>
                    <a:pt x="5207" y="631"/>
                  </a:lnTo>
                  <a:lnTo>
                    <a:pt x="5247" y="565"/>
                  </a:lnTo>
                  <a:lnTo>
                    <a:pt x="5273" y="500"/>
                  </a:lnTo>
                  <a:lnTo>
                    <a:pt x="5286" y="421"/>
                  </a:lnTo>
                  <a:lnTo>
                    <a:pt x="5286" y="342"/>
                  </a:lnTo>
                  <a:lnTo>
                    <a:pt x="5260" y="263"/>
                  </a:lnTo>
                  <a:lnTo>
                    <a:pt x="5260" y="263"/>
                  </a:lnTo>
                  <a:lnTo>
                    <a:pt x="5234" y="210"/>
                  </a:lnTo>
                  <a:lnTo>
                    <a:pt x="5207" y="158"/>
                  </a:lnTo>
                  <a:lnTo>
                    <a:pt x="5168" y="105"/>
                  </a:lnTo>
                  <a:lnTo>
                    <a:pt x="5115" y="66"/>
                  </a:lnTo>
                  <a:lnTo>
                    <a:pt x="5063" y="39"/>
                  </a:lnTo>
                  <a:lnTo>
                    <a:pt x="5010" y="13"/>
                  </a:lnTo>
                  <a:lnTo>
                    <a:pt x="4944" y="0"/>
                  </a:lnTo>
                  <a:lnTo>
                    <a:pt x="489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025;p28">
              <a:extLst>
                <a:ext uri="{FF2B5EF4-FFF2-40B4-BE49-F238E27FC236}">
                  <a16:creationId xmlns:a16="http://schemas.microsoft.com/office/drawing/2014/main" id="{79A72CB6-6719-BC43-5B63-3BC110DCAB95}"/>
                </a:ext>
              </a:extLst>
            </p:cNvPr>
            <p:cNvSpPr/>
            <p:nvPr/>
          </p:nvSpPr>
          <p:spPr>
            <a:xfrm flipH="1">
              <a:off x="626837" y="2739181"/>
              <a:ext cx="240024" cy="109596"/>
            </a:xfrm>
            <a:custGeom>
              <a:avLst/>
              <a:gdLst/>
              <a:ahLst/>
              <a:cxnLst/>
              <a:rect l="l" t="t" r="r" b="b"/>
              <a:pathLst>
                <a:path w="5300" h="2420" extrusionOk="0">
                  <a:moveTo>
                    <a:pt x="4905" y="0"/>
                  </a:moveTo>
                  <a:lnTo>
                    <a:pt x="4839" y="13"/>
                  </a:lnTo>
                  <a:lnTo>
                    <a:pt x="4760" y="26"/>
                  </a:lnTo>
                  <a:lnTo>
                    <a:pt x="263" y="1643"/>
                  </a:lnTo>
                  <a:lnTo>
                    <a:pt x="198" y="1683"/>
                  </a:lnTo>
                  <a:lnTo>
                    <a:pt x="132" y="1722"/>
                  </a:lnTo>
                  <a:lnTo>
                    <a:pt x="79" y="1788"/>
                  </a:lnTo>
                  <a:lnTo>
                    <a:pt x="40" y="1854"/>
                  </a:lnTo>
                  <a:lnTo>
                    <a:pt x="14" y="1920"/>
                  </a:lnTo>
                  <a:lnTo>
                    <a:pt x="1" y="1998"/>
                  </a:lnTo>
                  <a:lnTo>
                    <a:pt x="14" y="2077"/>
                  </a:lnTo>
                  <a:lnTo>
                    <a:pt x="27" y="2156"/>
                  </a:lnTo>
                  <a:lnTo>
                    <a:pt x="53" y="2209"/>
                  </a:lnTo>
                  <a:lnTo>
                    <a:pt x="93" y="2261"/>
                  </a:lnTo>
                  <a:lnTo>
                    <a:pt x="132" y="2301"/>
                  </a:lnTo>
                  <a:lnTo>
                    <a:pt x="171" y="2340"/>
                  </a:lnTo>
                  <a:lnTo>
                    <a:pt x="224" y="2380"/>
                  </a:lnTo>
                  <a:lnTo>
                    <a:pt x="290" y="2393"/>
                  </a:lnTo>
                  <a:lnTo>
                    <a:pt x="342" y="2406"/>
                  </a:lnTo>
                  <a:lnTo>
                    <a:pt x="408" y="2419"/>
                  </a:lnTo>
                  <a:lnTo>
                    <a:pt x="474" y="2406"/>
                  </a:lnTo>
                  <a:lnTo>
                    <a:pt x="540" y="2393"/>
                  </a:lnTo>
                  <a:lnTo>
                    <a:pt x="5036" y="776"/>
                  </a:lnTo>
                  <a:lnTo>
                    <a:pt x="5102" y="736"/>
                  </a:lnTo>
                  <a:lnTo>
                    <a:pt x="5168" y="684"/>
                  </a:lnTo>
                  <a:lnTo>
                    <a:pt x="5220" y="631"/>
                  </a:lnTo>
                  <a:lnTo>
                    <a:pt x="5260" y="565"/>
                  </a:lnTo>
                  <a:lnTo>
                    <a:pt x="5286" y="500"/>
                  </a:lnTo>
                  <a:lnTo>
                    <a:pt x="5299" y="421"/>
                  </a:lnTo>
                  <a:lnTo>
                    <a:pt x="5299" y="342"/>
                  </a:lnTo>
                  <a:lnTo>
                    <a:pt x="5273" y="263"/>
                  </a:lnTo>
                  <a:lnTo>
                    <a:pt x="5246" y="210"/>
                  </a:lnTo>
                  <a:lnTo>
                    <a:pt x="5207" y="158"/>
                  </a:lnTo>
                  <a:lnTo>
                    <a:pt x="5168" y="105"/>
                  </a:lnTo>
                  <a:lnTo>
                    <a:pt x="5128" y="66"/>
                  </a:lnTo>
                  <a:lnTo>
                    <a:pt x="5076" y="39"/>
                  </a:lnTo>
                  <a:lnTo>
                    <a:pt x="5023" y="13"/>
                  </a:lnTo>
                  <a:lnTo>
                    <a:pt x="4957" y="0"/>
                  </a:lnTo>
                  <a:close/>
                </a:path>
              </a:pathLst>
            </a:custGeom>
            <a:solidFill>
              <a:srgbClr val="E8FC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026;p28">
              <a:extLst>
                <a:ext uri="{FF2B5EF4-FFF2-40B4-BE49-F238E27FC236}">
                  <a16:creationId xmlns:a16="http://schemas.microsoft.com/office/drawing/2014/main" id="{FDD75DA8-0146-C0FE-09C9-63A2DC4820B4}"/>
                </a:ext>
              </a:extLst>
            </p:cNvPr>
            <p:cNvSpPr/>
            <p:nvPr/>
          </p:nvSpPr>
          <p:spPr>
            <a:xfrm flipH="1">
              <a:off x="626837" y="2739181"/>
              <a:ext cx="240024" cy="109596"/>
            </a:xfrm>
            <a:custGeom>
              <a:avLst/>
              <a:gdLst/>
              <a:ahLst/>
              <a:cxnLst/>
              <a:rect l="l" t="t" r="r" b="b"/>
              <a:pathLst>
                <a:path w="5300" h="2420" fill="none" extrusionOk="0">
                  <a:moveTo>
                    <a:pt x="4905" y="0"/>
                  </a:moveTo>
                  <a:lnTo>
                    <a:pt x="4905" y="0"/>
                  </a:lnTo>
                  <a:lnTo>
                    <a:pt x="4839" y="13"/>
                  </a:lnTo>
                  <a:lnTo>
                    <a:pt x="4760" y="26"/>
                  </a:lnTo>
                  <a:lnTo>
                    <a:pt x="263" y="1643"/>
                  </a:lnTo>
                  <a:lnTo>
                    <a:pt x="263" y="1643"/>
                  </a:lnTo>
                  <a:lnTo>
                    <a:pt x="198" y="1683"/>
                  </a:lnTo>
                  <a:lnTo>
                    <a:pt x="132" y="1722"/>
                  </a:lnTo>
                  <a:lnTo>
                    <a:pt x="79" y="1788"/>
                  </a:lnTo>
                  <a:lnTo>
                    <a:pt x="40" y="1854"/>
                  </a:lnTo>
                  <a:lnTo>
                    <a:pt x="14" y="1920"/>
                  </a:lnTo>
                  <a:lnTo>
                    <a:pt x="1" y="1998"/>
                  </a:lnTo>
                  <a:lnTo>
                    <a:pt x="14" y="2077"/>
                  </a:lnTo>
                  <a:lnTo>
                    <a:pt x="27" y="2156"/>
                  </a:lnTo>
                  <a:lnTo>
                    <a:pt x="27" y="2156"/>
                  </a:lnTo>
                  <a:lnTo>
                    <a:pt x="53" y="2209"/>
                  </a:lnTo>
                  <a:lnTo>
                    <a:pt x="93" y="2261"/>
                  </a:lnTo>
                  <a:lnTo>
                    <a:pt x="132" y="2301"/>
                  </a:lnTo>
                  <a:lnTo>
                    <a:pt x="171" y="2340"/>
                  </a:lnTo>
                  <a:lnTo>
                    <a:pt x="224" y="2380"/>
                  </a:lnTo>
                  <a:lnTo>
                    <a:pt x="290" y="2393"/>
                  </a:lnTo>
                  <a:lnTo>
                    <a:pt x="342" y="2406"/>
                  </a:lnTo>
                  <a:lnTo>
                    <a:pt x="408" y="2419"/>
                  </a:lnTo>
                  <a:lnTo>
                    <a:pt x="408" y="2419"/>
                  </a:lnTo>
                  <a:lnTo>
                    <a:pt x="474" y="2406"/>
                  </a:lnTo>
                  <a:lnTo>
                    <a:pt x="540" y="2393"/>
                  </a:lnTo>
                  <a:lnTo>
                    <a:pt x="5036" y="776"/>
                  </a:lnTo>
                  <a:lnTo>
                    <a:pt x="5036" y="776"/>
                  </a:lnTo>
                  <a:lnTo>
                    <a:pt x="5102" y="736"/>
                  </a:lnTo>
                  <a:lnTo>
                    <a:pt x="5168" y="684"/>
                  </a:lnTo>
                  <a:lnTo>
                    <a:pt x="5220" y="631"/>
                  </a:lnTo>
                  <a:lnTo>
                    <a:pt x="5260" y="565"/>
                  </a:lnTo>
                  <a:lnTo>
                    <a:pt x="5286" y="500"/>
                  </a:lnTo>
                  <a:lnTo>
                    <a:pt x="5299" y="421"/>
                  </a:lnTo>
                  <a:lnTo>
                    <a:pt x="5299" y="342"/>
                  </a:lnTo>
                  <a:lnTo>
                    <a:pt x="5273" y="263"/>
                  </a:lnTo>
                  <a:lnTo>
                    <a:pt x="5273" y="263"/>
                  </a:lnTo>
                  <a:lnTo>
                    <a:pt x="5246" y="210"/>
                  </a:lnTo>
                  <a:lnTo>
                    <a:pt x="5207" y="158"/>
                  </a:lnTo>
                  <a:lnTo>
                    <a:pt x="5168" y="105"/>
                  </a:lnTo>
                  <a:lnTo>
                    <a:pt x="5128" y="66"/>
                  </a:lnTo>
                  <a:lnTo>
                    <a:pt x="5076" y="39"/>
                  </a:lnTo>
                  <a:lnTo>
                    <a:pt x="5023" y="13"/>
                  </a:lnTo>
                  <a:lnTo>
                    <a:pt x="4957" y="0"/>
                  </a:lnTo>
                  <a:lnTo>
                    <a:pt x="490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98166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7" name="Google Shape;817;p25"/>
          <p:cNvGrpSpPr/>
          <p:nvPr/>
        </p:nvGrpSpPr>
        <p:grpSpPr>
          <a:xfrm>
            <a:off x="2796984" y="1962682"/>
            <a:ext cx="3689732" cy="2071967"/>
            <a:chOff x="2727180" y="1943747"/>
            <a:chExt cx="3689732" cy="2071967"/>
          </a:xfrm>
        </p:grpSpPr>
        <p:grpSp>
          <p:nvGrpSpPr>
            <p:cNvPr id="818" name="Google Shape;818;p25"/>
            <p:cNvGrpSpPr/>
            <p:nvPr/>
          </p:nvGrpSpPr>
          <p:grpSpPr>
            <a:xfrm>
              <a:off x="2727180" y="1943747"/>
              <a:ext cx="3689732" cy="2071967"/>
              <a:chOff x="2512763" y="2419350"/>
              <a:chExt cx="4118464" cy="2312721"/>
            </a:xfrm>
          </p:grpSpPr>
          <p:sp>
            <p:nvSpPr>
              <p:cNvPr id="819" name="Google Shape;819;p25"/>
              <p:cNvSpPr/>
              <p:nvPr/>
            </p:nvSpPr>
            <p:spPr>
              <a:xfrm>
                <a:off x="3885572" y="2695343"/>
                <a:ext cx="1372383" cy="2036718"/>
              </a:xfrm>
              <a:custGeom>
                <a:avLst/>
                <a:gdLst/>
                <a:ahLst/>
                <a:cxnLst/>
                <a:rect l="l" t="t" r="r" b="b"/>
                <a:pathLst>
                  <a:path w="29731" h="44123" extrusionOk="0">
                    <a:moveTo>
                      <a:pt x="1" y="0"/>
                    </a:moveTo>
                    <a:lnTo>
                      <a:pt x="1" y="44122"/>
                    </a:lnTo>
                    <a:lnTo>
                      <a:pt x="29730" y="44122"/>
                    </a:lnTo>
                    <a:lnTo>
                      <a:pt x="2973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0" name="Google Shape;820;p25"/>
              <p:cNvSpPr/>
              <p:nvPr/>
            </p:nvSpPr>
            <p:spPr>
              <a:xfrm>
                <a:off x="3846243" y="2586266"/>
                <a:ext cx="1451040" cy="111476"/>
              </a:xfrm>
              <a:custGeom>
                <a:avLst/>
                <a:gdLst/>
                <a:ahLst/>
                <a:cxnLst/>
                <a:rect l="l" t="t" r="r" b="b"/>
                <a:pathLst>
                  <a:path w="31435" h="2415" extrusionOk="0">
                    <a:moveTo>
                      <a:pt x="0" y="1"/>
                    </a:moveTo>
                    <a:lnTo>
                      <a:pt x="0" y="2415"/>
                    </a:lnTo>
                    <a:lnTo>
                      <a:pt x="31435" y="2415"/>
                    </a:lnTo>
                    <a:lnTo>
                      <a:pt x="3143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1" name="Google Shape;821;p25"/>
              <p:cNvSpPr/>
              <p:nvPr/>
            </p:nvSpPr>
            <p:spPr>
              <a:xfrm>
                <a:off x="2610438" y="3149606"/>
                <a:ext cx="1290818" cy="1582457"/>
              </a:xfrm>
              <a:custGeom>
                <a:avLst/>
                <a:gdLst/>
                <a:ahLst/>
                <a:cxnLst/>
                <a:rect l="l" t="t" r="r" b="b"/>
                <a:pathLst>
                  <a:path w="27964" h="34282" extrusionOk="0">
                    <a:moveTo>
                      <a:pt x="1" y="1"/>
                    </a:moveTo>
                    <a:lnTo>
                      <a:pt x="1" y="34281"/>
                    </a:lnTo>
                    <a:lnTo>
                      <a:pt x="27964" y="34281"/>
                    </a:lnTo>
                    <a:lnTo>
                      <a:pt x="2796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2" name="Google Shape;822;p25"/>
              <p:cNvSpPr/>
              <p:nvPr/>
            </p:nvSpPr>
            <p:spPr>
              <a:xfrm>
                <a:off x="2512763" y="3042468"/>
                <a:ext cx="1388493" cy="107184"/>
              </a:xfrm>
              <a:custGeom>
                <a:avLst/>
                <a:gdLst/>
                <a:ahLst/>
                <a:cxnLst/>
                <a:rect l="l" t="t" r="r" b="b"/>
                <a:pathLst>
                  <a:path w="30080" h="2322" extrusionOk="0">
                    <a:moveTo>
                      <a:pt x="1" y="0"/>
                    </a:moveTo>
                    <a:lnTo>
                      <a:pt x="1" y="2322"/>
                    </a:lnTo>
                    <a:lnTo>
                      <a:pt x="30080" y="2322"/>
                    </a:lnTo>
                    <a:lnTo>
                      <a:pt x="3008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3" name="Google Shape;823;p25"/>
              <p:cNvSpPr/>
              <p:nvPr/>
            </p:nvSpPr>
            <p:spPr>
              <a:xfrm>
                <a:off x="2730409" y="3238280"/>
                <a:ext cx="249495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80" extrusionOk="0">
                    <a:moveTo>
                      <a:pt x="1" y="1"/>
                    </a:moveTo>
                    <a:lnTo>
                      <a:pt x="1" y="5980"/>
                    </a:lnTo>
                    <a:lnTo>
                      <a:pt x="5405" y="5980"/>
                    </a:lnTo>
                    <a:lnTo>
                      <a:pt x="5405" y="1"/>
                    </a:lnTo>
                    <a:close/>
                  </a:path>
                </a:pathLst>
              </a:custGeom>
              <a:solidFill>
                <a:srgbClr val="A6DF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4" name="Google Shape;824;p25"/>
              <p:cNvSpPr/>
              <p:nvPr/>
            </p:nvSpPr>
            <p:spPr>
              <a:xfrm>
                <a:off x="3126880" y="3238280"/>
                <a:ext cx="249449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5980" extrusionOk="0">
                    <a:moveTo>
                      <a:pt x="0" y="1"/>
                    </a:moveTo>
                    <a:lnTo>
                      <a:pt x="0" y="5980"/>
                    </a:lnTo>
                    <a:lnTo>
                      <a:pt x="5404" y="5980"/>
                    </a:lnTo>
                    <a:lnTo>
                      <a:pt x="5404" y="1"/>
                    </a:lnTo>
                    <a:close/>
                  </a:path>
                </a:pathLst>
              </a:custGeom>
              <a:solidFill>
                <a:srgbClr val="A6DF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5" name="Google Shape;825;p25"/>
              <p:cNvSpPr/>
              <p:nvPr/>
            </p:nvSpPr>
            <p:spPr>
              <a:xfrm>
                <a:off x="3522798" y="3238280"/>
                <a:ext cx="249495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80" extrusionOk="0">
                    <a:moveTo>
                      <a:pt x="1" y="1"/>
                    </a:moveTo>
                    <a:lnTo>
                      <a:pt x="1" y="5980"/>
                    </a:lnTo>
                    <a:lnTo>
                      <a:pt x="5404" y="5980"/>
                    </a:lnTo>
                    <a:lnTo>
                      <a:pt x="5404" y="1"/>
                    </a:lnTo>
                    <a:close/>
                  </a:path>
                </a:pathLst>
              </a:custGeom>
              <a:solidFill>
                <a:srgbClr val="A6DF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6" name="Google Shape;826;p25"/>
              <p:cNvSpPr/>
              <p:nvPr/>
            </p:nvSpPr>
            <p:spPr>
              <a:xfrm>
                <a:off x="2730409" y="3567865"/>
                <a:ext cx="249495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80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405" y="5979"/>
                    </a:lnTo>
                    <a:lnTo>
                      <a:pt x="5405" y="0"/>
                    </a:lnTo>
                    <a:close/>
                  </a:path>
                </a:pathLst>
              </a:custGeom>
              <a:solidFill>
                <a:srgbClr val="A6DF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7" name="Google Shape;827;p25"/>
              <p:cNvSpPr/>
              <p:nvPr/>
            </p:nvSpPr>
            <p:spPr>
              <a:xfrm>
                <a:off x="3126880" y="3567865"/>
                <a:ext cx="249449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5980" extrusionOk="0">
                    <a:moveTo>
                      <a:pt x="0" y="0"/>
                    </a:moveTo>
                    <a:lnTo>
                      <a:pt x="0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rgbClr val="A6DF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8" name="Google Shape;828;p25"/>
              <p:cNvSpPr/>
              <p:nvPr/>
            </p:nvSpPr>
            <p:spPr>
              <a:xfrm>
                <a:off x="3522798" y="3567865"/>
                <a:ext cx="249495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80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rgbClr val="A6DF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9" name="Google Shape;829;p25"/>
              <p:cNvSpPr/>
              <p:nvPr/>
            </p:nvSpPr>
            <p:spPr>
              <a:xfrm>
                <a:off x="2730409" y="3897450"/>
                <a:ext cx="249495" cy="275991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79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405" y="5979"/>
                    </a:lnTo>
                    <a:lnTo>
                      <a:pt x="5405" y="0"/>
                    </a:lnTo>
                    <a:close/>
                  </a:path>
                </a:pathLst>
              </a:custGeom>
              <a:solidFill>
                <a:srgbClr val="A6DF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" name="Google Shape;830;p25"/>
              <p:cNvSpPr/>
              <p:nvPr/>
            </p:nvSpPr>
            <p:spPr>
              <a:xfrm>
                <a:off x="3126880" y="3897450"/>
                <a:ext cx="249449" cy="275991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5979" extrusionOk="0">
                    <a:moveTo>
                      <a:pt x="0" y="0"/>
                    </a:moveTo>
                    <a:lnTo>
                      <a:pt x="0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rgbClr val="A6DF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" name="Google Shape;831;p25"/>
              <p:cNvSpPr/>
              <p:nvPr/>
            </p:nvSpPr>
            <p:spPr>
              <a:xfrm>
                <a:off x="3522798" y="3897450"/>
                <a:ext cx="249495" cy="275991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79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rgbClr val="A6DF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" name="Google Shape;832;p25"/>
              <p:cNvSpPr/>
              <p:nvPr/>
            </p:nvSpPr>
            <p:spPr>
              <a:xfrm>
                <a:off x="2730409" y="4226527"/>
                <a:ext cx="249495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80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405" y="5979"/>
                    </a:lnTo>
                    <a:lnTo>
                      <a:pt x="5405" y="0"/>
                    </a:lnTo>
                    <a:close/>
                  </a:path>
                </a:pathLst>
              </a:custGeom>
              <a:solidFill>
                <a:srgbClr val="A6DF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" name="Google Shape;833;p25"/>
              <p:cNvSpPr/>
              <p:nvPr/>
            </p:nvSpPr>
            <p:spPr>
              <a:xfrm>
                <a:off x="3126880" y="4226527"/>
                <a:ext cx="249449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5980" extrusionOk="0">
                    <a:moveTo>
                      <a:pt x="0" y="0"/>
                    </a:moveTo>
                    <a:lnTo>
                      <a:pt x="0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rgbClr val="A6DF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" name="Google Shape;834;p25"/>
              <p:cNvSpPr/>
              <p:nvPr/>
            </p:nvSpPr>
            <p:spPr>
              <a:xfrm>
                <a:off x="3522798" y="4226527"/>
                <a:ext cx="249495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80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rgbClr val="A6DF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5" name="Google Shape;835;p25"/>
              <p:cNvSpPr/>
              <p:nvPr/>
            </p:nvSpPr>
            <p:spPr>
              <a:xfrm>
                <a:off x="2730409" y="3238280"/>
                <a:ext cx="249495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80" extrusionOk="0">
                    <a:moveTo>
                      <a:pt x="1" y="1"/>
                    </a:moveTo>
                    <a:lnTo>
                      <a:pt x="1" y="5980"/>
                    </a:lnTo>
                    <a:lnTo>
                      <a:pt x="5405" y="5980"/>
                    </a:lnTo>
                    <a:lnTo>
                      <a:pt x="5405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6" name="Google Shape;836;p25"/>
              <p:cNvSpPr/>
              <p:nvPr/>
            </p:nvSpPr>
            <p:spPr>
              <a:xfrm>
                <a:off x="3126880" y="3238280"/>
                <a:ext cx="249449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5980" extrusionOk="0">
                    <a:moveTo>
                      <a:pt x="0" y="1"/>
                    </a:moveTo>
                    <a:lnTo>
                      <a:pt x="0" y="5980"/>
                    </a:lnTo>
                    <a:lnTo>
                      <a:pt x="5404" y="5980"/>
                    </a:lnTo>
                    <a:lnTo>
                      <a:pt x="540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7" name="Google Shape;837;p25"/>
              <p:cNvSpPr/>
              <p:nvPr/>
            </p:nvSpPr>
            <p:spPr>
              <a:xfrm>
                <a:off x="3522798" y="3238280"/>
                <a:ext cx="249495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80" extrusionOk="0">
                    <a:moveTo>
                      <a:pt x="1" y="1"/>
                    </a:moveTo>
                    <a:lnTo>
                      <a:pt x="1" y="5980"/>
                    </a:lnTo>
                    <a:lnTo>
                      <a:pt x="5404" y="5980"/>
                    </a:lnTo>
                    <a:lnTo>
                      <a:pt x="540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8" name="Google Shape;838;p25"/>
              <p:cNvSpPr/>
              <p:nvPr/>
            </p:nvSpPr>
            <p:spPr>
              <a:xfrm>
                <a:off x="2730409" y="3567865"/>
                <a:ext cx="249495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80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405" y="5979"/>
                    </a:lnTo>
                    <a:lnTo>
                      <a:pt x="540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9" name="Google Shape;839;p25"/>
              <p:cNvSpPr/>
              <p:nvPr/>
            </p:nvSpPr>
            <p:spPr>
              <a:xfrm>
                <a:off x="3126880" y="3567865"/>
                <a:ext cx="249449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5980" extrusionOk="0">
                    <a:moveTo>
                      <a:pt x="0" y="0"/>
                    </a:moveTo>
                    <a:lnTo>
                      <a:pt x="0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0" name="Google Shape;840;p25"/>
              <p:cNvSpPr/>
              <p:nvPr/>
            </p:nvSpPr>
            <p:spPr>
              <a:xfrm>
                <a:off x="3522798" y="3567865"/>
                <a:ext cx="249495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80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1" name="Google Shape;841;p25"/>
              <p:cNvSpPr/>
              <p:nvPr/>
            </p:nvSpPr>
            <p:spPr>
              <a:xfrm>
                <a:off x="2730409" y="3897450"/>
                <a:ext cx="249495" cy="275991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79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405" y="5979"/>
                    </a:lnTo>
                    <a:lnTo>
                      <a:pt x="540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2" name="Google Shape;842;p25"/>
              <p:cNvSpPr/>
              <p:nvPr/>
            </p:nvSpPr>
            <p:spPr>
              <a:xfrm>
                <a:off x="3126880" y="3897450"/>
                <a:ext cx="249449" cy="275991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5979" extrusionOk="0">
                    <a:moveTo>
                      <a:pt x="0" y="0"/>
                    </a:moveTo>
                    <a:lnTo>
                      <a:pt x="0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3" name="Google Shape;843;p25"/>
              <p:cNvSpPr/>
              <p:nvPr/>
            </p:nvSpPr>
            <p:spPr>
              <a:xfrm>
                <a:off x="3522798" y="3897450"/>
                <a:ext cx="249495" cy="275991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79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4" name="Google Shape;844;p25"/>
              <p:cNvSpPr/>
              <p:nvPr/>
            </p:nvSpPr>
            <p:spPr>
              <a:xfrm>
                <a:off x="2730409" y="4226527"/>
                <a:ext cx="249495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80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405" y="5979"/>
                    </a:lnTo>
                    <a:lnTo>
                      <a:pt x="540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" name="Google Shape;845;p25"/>
              <p:cNvSpPr/>
              <p:nvPr/>
            </p:nvSpPr>
            <p:spPr>
              <a:xfrm>
                <a:off x="3126880" y="4226527"/>
                <a:ext cx="249449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5980" extrusionOk="0">
                    <a:moveTo>
                      <a:pt x="0" y="0"/>
                    </a:moveTo>
                    <a:lnTo>
                      <a:pt x="0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" name="Google Shape;846;p25"/>
              <p:cNvSpPr/>
              <p:nvPr/>
            </p:nvSpPr>
            <p:spPr>
              <a:xfrm>
                <a:off x="3522798" y="4226527"/>
                <a:ext cx="249495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80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" name="Google Shape;847;p25"/>
              <p:cNvSpPr/>
              <p:nvPr/>
            </p:nvSpPr>
            <p:spPr>
              <a:xfrm>
                <a:off x="5242733" y="3149606"/>
                <a:ext cx="1290818" cy="1582457"/>
              </a:xfrm>
              <a:custGeom>
                <a:avLst/>
                <a:gdLst/>
                <a:ahLst/>
                <a:cxnLst/>
                <a:rect l="l" t="t" r="r" b="b"/>
                <a:pathLst>
                  <a:path w="27964" h="34282" extrusionOk="0">
                    <a:moveTo>
                      <a:pt x="1" y="1"/>
                    </a:moveTo>
                    <a:lnTo>
                      <a:pt x="1" y="34281"/>
                    </a:lnTo>
                    <a:lnTo>
                      <a:pt x="27963" y="34281"/>
                    </a:lnTo>
                    <a:lnTo>
                      <a:pt x="2796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" name="Google Shape;848;p25"/>
              <p:cNvSpPr/>
              <p:nvPr/>
            </p:nvSpPr>
            <p:spPr>
              <a:xfrm>
                <a:off x="5242733" y="3042468"/>
                <a:ext cx="1388493" cy="107184"/>
              </a:xfrm>
              <a:custGeom>
                <a:avLst/>
                <a:gdLst/>
                <a:ahLst/>
                <a:cxnLst/>
                <a:rect l="l" t="t" r="r" b="b"/>
                <a:pathLst>
                  <a:path w="30080" h="2322" extrusionOk="0">
                    <a:moveTo>
                      <a:pt x="1" y="0"/>
                    </a:moveTo>
                    <a:lnTo>
                      <a:pt x="1" y="2322"/>
                    </a:lnTo>
                    <a:lnTo>
                      <a:pt x="30080" y="2322"/>
                    </a:lnTo>
                    <a:lnTo>
                      <a:pt x="3008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" name="Google Shape;849;p25"/>
              <p:cNvSpPr/>
              <p:nvPr/>
            </p:nvSpPr>
            <p:spPr>
              <a:xfrm>
                <a:off x="6164094" y="3238280"/>
                <a:ext cx="249033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395" h="5980" extrusionOk="0">
                    <a:moveTo>
                      <a:pt x="1" y="1"/>
                    </a:moveTo>
                    <a:lnTo>
                      <a:pt x="1" y="5980"/>
                    </a:lnTo>
                    <a:lnTo>
                      <a:pt x="5394" y="5980"/>
                    </a:lnTo>
                    <a:lnTo>
                      <a:pt x="539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" name="Google Shape;850;p25"/>
              <p:cNvSpPr/>
              <p:nvPr/>
            </p:nvSpPr>
            <p:spPr>
              <a:xfrm>
                <a:off x="5767669" y="3238280"/>
                <a:ext cx="249495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80" extrusionOk="0">
                    <a:moveTo>
                      <a:pt x="1" y="1"/>
                    </a:moveTo>
                    <a:lnTo>
                      <a:pt x="1" y="5980"/>
                    </a:lnTo>
                    <a:lnTo>
                      <a:pt x="5404" y="5980"/>
                    </a:lnTo>
                    <a:lnTo>
                      <a:pt x="540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" name="Google Shape;851;p25"/>
              <p:cNvSpPr/>
              <p:nvPr/>
            </p:nvSpPr>
            <p:spPr>
              <a:xfrm>
                <a:off x="5371705" y="3238280"/>
                <a:ext cx="249033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395" h="5980" extrusionOk="0">
                    <a:moveTo>
                      <a:pt x="1" y="1"/>
                    </a:moveTo>
                    <a:lnTo>
                      <a:pt x="1" y="5980"/>
                    </a:lnTo>
                    <a:lnTo>
                      <a:pt x="5394" y="5980"/>
                    </a:lnTo>
                    <a:lnTo>
                      <a:pt x="539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" name="Google Shape;852;p25"/>
              <p:cNvSpPr/>
              <p:nvPr/>
            </p:nvSpPr>
            <p:spPr>
              <a:xfrm>
                <a:off x="6164094" y="3567865"/>
                <a:ext cx="249033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395" h="5980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394" y="5979"/>
                    </a:lnTo>
                    <a:lnTo>
                      <a:pt x="539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3" name="Google Shape;853;p25"/>
              <p:cNvSpPr/>
              <p:nvPr/>
            </p:nvSpPr>
            <p:spPr>
              <a:xfrm>
                <a:off x="5767669" y="3567865"/>
                <a:ext cx="249495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80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4" name="Google Shape;854;p25"/>
              <p:cNvSpPr/>
              <p:nvPr/>
            </p:nvSpPr>
            <p:spPr>
              <a:xfrm>
                <a:off x="5371705" y="3567865"/>
                <a:ext cx="249033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395" h="5980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394" y="5979"/>
                    </a:lnTo>
                    <a:lnTo>
                      <a:pt x="539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5" name="Google Shape;855;p25"/>
              <p:cNvSpPr/>
              <p:nvPr/>
            </p:nvSpPr>
            <p:spPr>
              <a:xfrm>
                <a:off x="6164094" y="3897450"/>
                <a:ext cx="249033" cy="275991"/>
              </a:xfrm>
              <a:custGeom>
                <a:avLst/>
                <a:gdLst/>
                <a:ahLst/>
                <a:cxnLst/>
                <a:rect l="l" t="t" r="r" b="b"/>
                <a:pathLst>
                  <a:path w="5395" h="5979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394" y="5979"/>
                    </a:lnTo>
                    <a:lnTo>
                      <a:pt x="539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6" name="Google Shape;856;p25"/>
              <p:cNvSpPr/>
              <p:nvPr/>
            </p:nvSpPr>
            <p:spPr>
              <a:xfrm>
                <a:off x="5767669" y="3897450"/>
                <a:ext cx="249495" cy="275991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79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7" name="Google Shape;857;p25"/>
              <p:cNvSpPr/>
              <p:nvPr/>
            </p:nvSpPr>
            <p:spPr>
              <a:xfrm>
                <a:off x="5371705" y="3897450"/>
                <a:ext cx="249033" cy="275991"/>
              </a:xfrm>
              <a:custGeom>
                <a:avLst/>
                <a:gdLst/>
                <a:ahLst/>
                <a:cxnLst/>
                <a:rect l="l" t="t" r="r" b="b"/>
                <a:pathLst>
                  <a:path w="5395" h="5979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394" y="5979"/>
                    </a:lnTo>
                    <a:lnTo>
                      <a:pt x="539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8" name="Google Shape;858;p25"/>
              <p:cNvSpPr/>
              <p:nvPr/>
            </p:nvSpPr>
            <p:spPr>
              <a:xfrm>
                <a:off x="6164094" y="4226527"/>
                <a:ext cx="249033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395" h="5980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394" y="5979"/>
                    </a:lnTo>
                    <a:lnTo>
                      <a:pt x="539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9" name="Google Shape;859;p25"/>
              <p:cNvSpPr/>
              <p:nvPr/>
            </p:nvSpPr>
            <p:spPr>
              <a:xfrm>
                <a:off x="5767669" y="4226527"/>
                <a:ext cx="249495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5" h="5980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0" name="Google Shape;860;p25"/>
              <p:cNvSpPr/>
              <p:nvPr/>
            </p:nvSpPr>
            <p:spPr>
              <a:xfrm>
                <a:off x="5371705" y="4226527"/>
                <a:ext cx="249033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395" h="5980" extrusionOk="0">
                    <a:moveTo>
                      <a:pt x="1" y="0"/>
                    </a:moveTo>
                    <a:lnTo>
                      <a:pt x="1" y="5979"/>
                    </a:lnTo>
                    <a:lnTo>
                      <a:pt x="5394" y="5979"/>
                    </a:lnTo>
                    <a:lnTo>
                      <a:pt x="539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1" name="Google Shape;861;p25"/>
              <p:cNvSpPr/>
              <p:nvPr/>
            </p:nvSpPr>
            <p:spPr>
              <a:xfrm>
                <a:off x="4384935" y="2419350"/>
                <a:ext cx="374173" cy="374173"/>
              </a:xfrm>
              <a:custGeom>
                <a:avLst/>
                <a:gdLst/>
                <a:ahLst/>
                <a:cxnLst/>
                <a:rect l="l" t="t" r="r" b="b"/>
                <a:pathLst>
                  <a:path w="8106" h="8106" extrusionOk="0">
                    <a:moveTo>
                      <a:pt x="0" y="1"/>
                    </a:moveTo>
                    <a:lnTo>
                      <a:pt x="0" y="8106"/>
                    </a:lnTo>
                    <a:lnTo>
                      <a:pt x="8105" y="8106"/>
                    </a:lnTo>
                    <a:lnTo>
                      <a:pt x="810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2" name="Google Shape;862;p25"/>
              <p:cNvSpPr/>
              <p:nvPr/>
            </p:nvSpPr>
            <p:spPr>
              <a:xfrm>
                <a:off x="4460777" y="2499484"/>
                <a:ext cx="222445" cy="222953"/>
              </a:xfrm>
              <a:custGeom>
                <a:avLst/>
                <a:gdLst/>
                <a:ahLst/>
                <a:cxnLst/>
                <a:rect l="l" t="t" r="r" b="b"/>
                <a:pathLst>
                  <a:path w="4819" h="4830" extrusionOk="0">
                    <a:moveTo>
                      <a:pt x="1665" y="1"/>
                    </a:moveTo>
                    <a:lnTo>
                      <a:pt x="1665" y="1665"/>
                    </a:lnTo>
                    <a:lnTo>
                      <a:pt x="1" y="1665"/>
                    </a:lnTo>
                    <a:lnTo>
                      <a:pt x="1" y="3155"/>
                    </a:lnTo>
                    <a:lnTo>
                      <a:pt x="1665" y="3155"/>
                    </a:lnTo>
                    <a:lnTo>
                      <a:pt x="1665" y="4829"/>
                    </a:lnTo>
                    <a:lnTo>
                      <a:pt x="3154" y="4829"/>
                    </a:lnTo>
                    <a:lnTo>
                      <a:pt x="3154" y="3155"/>
                    </a:lnTo>
                    <a:lnTo>
                      <a:pt x="4819" y="3155"/>
                    </a:lnTo>
                    <a:lnTo>
                      <a:pt x="4819" y="1665"/>
                    </a:lnTo>
                    <a:lnTo>
                      <a:pt x="3154" y="1665"/>
                    </a:lnTo>
                    <a:lnTo>
                      <a:pt x="315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3" name="Google Shape;863;p25"/>
              <p:cNvSpPr/>
              <p:nvPr/>
            </p:nvSpPr>
            <p:spPr>
              <a:xfrm>
                <a:off x="4014083" y="2909203"/>
                <a:ext cx="1115826" cy="213444"/>
              </a:xfrm>
              <a:custGeom>
                <a:avLst/>
                <a:gdLst/>
                <a:ahLst/>
                <a:cxnLst/>
                <a:rect l="l" t="t" r="r" b="b"/>
                <a:pathLst>
                  <a:path w="24173" h="4624" extrusionOk="0">
                    <a:moveTo>
                      <a:pt x="1" y="1"/>
                    </a:moveTo>
                    <a:lnTo>
                      <a:pt x="1" y="4623"/>
                    </a:lnTo>
                    <a:lnTo>
                      <a:pt x="24173" y="4623"/>
                    </a:lnTo>
                    <a:lnTo>
                      <a:pt x="2417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4" name="Google Shape;864;p25"/>
              <p:cNvSpPr/>
              <p:nvPr/>
            </p:nvSpPr>
            <p:spPr>
              <a:xfrm>
                <a:off x="4014083" y="3238280"/>
                <a:ext cx="1115826" cy="213905"/>
              </a:xfrm>
              <a:custGeom>
                <a:avLst/>
                <a:gdLst/>
                <a:ahLst/>
                <a:cxnLst/>
                <a:rect l="l" t="t" r="r" b="b"/>
                <a:pathLst>
                  <a:path w="24173" h="4634" extrusionOk="0">
                    <a:moveTo>
                      <a:pt x="1" y="1"/>
                    </a:moveTo>
                    <a:lnTo>
                      <a:pt x="1" y="4634"/>
                    </a:lnTo>
                    <a:lnTo>
                      <a:pt x="24173" y="4634"/>
                    </a:lnTo>
                    <a:lnTo>
                      <a:pt x="2417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5" name="Google Shape;865;p25"/>
              <p:cNvSpPr/>
              <p:nvPr/>
            </p:nvSpPr>
            <p:spPr>
              <a:xfrm>
                <a:off x="4014083" y="3567865"/>
                <a:ext cx="1115826" cy="213905"/>
              </a:xfrm>
              <a:custGeom>
                <a:avLst/>
                <a:gdLst/>
                <a:ahLst/>
                <a:cxnLst/>
                <a:rect l="l" t="t" r="r" b="b"/>
                <a:pathLst>
                  <a:path w="24173" h="4634" extrusionOk="0">
                    <a:moveTo>
                      <a:pt x="1" y="0"/>
                    </a:moveTo>
                    <a:lnTo>
                      <a:pt x="1" y="4634"/>
                    </a:lnTo>
                    <a:lnTo>
                      <a:pt x="24173" y="4634"/>
                    </a:lnTo>
                    <a:lnTo>
                      <a:pt x="2417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6" name="Google Shape;866;p25"/>
              <p:cNvSpPr/>
              <p:nvPr/>
            </p:nvSpPr>
            <p:spPr>
              <a:xfrm>
                <a:off x="4014083" y="3897450"/>
                <a:ext cx="1115826" cy="213398"/>
              </a:xfrm>
              <a:custGeom>
                <a:avLst/>
                <a:gdLst/>
                <a:ahLst/>
                <a:cxnLst/>
                <a:rect l="l" t="t" r="r" b="b"/>
                <a:pathLst>
                  <a:path w="24173" h="4623" extrusionOk="0">
                    <a:moveTo>
                      <a:pt x="1" y="0"/>
                    </a:moveTo>
                    <a:lnTo>
                      <a:pt x="1" y="4623"/>
                    </a:lnTo>
                    <a:lnTo>
                      <a:pt x="24173" y="4623"/>
                    </a:lnTo>
                    <a:lnTo>
                      <a:pt x="2417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7" name="Google Shape;867;p25"/>
              <p:cNvSpPr/>
              <p:nvPr/>
            </p:nvSpPr>
            <p:spPr>
              <a:xfrm>
                <a:off x="4015514" y="4226527"/>
                <a:ext cx="249449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5980" extrusionOk="0">
                    <a:moveTo>
                      <a:pt x="0" y="0"/>
                    </a:moveTo>
                    <a:lnTo>
                      <a:pt x="0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8" name="Google Shape;868;p25"/>
              <p:cNvSpPr/>
              <p:nvPr/>
            </p:nvSpPr>
            <p:spPr>
              <a:xfrm>
                <a:off x="4879036" y="4226527"/>
                <a:ext cx="249449" cy="276037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5980" extrusionOk="0">
                    <a:moveTo>
                      <a:pt x="0" y="0"/>
                    </a:moveTo>
                    <a:lnTo>
                      <a:pt x="0" y="5979"/>
                    </a:lnTo>
                    <a:lnTo>
                      <a:pt x="5404" y="5979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9" name="Google Shape;869;p25"/>
              <p:cNvSpPr/>
              <p:nvPr/>
            </p:nvSpPr>
            <p:spPr>
              <a:xfrm>
                <a:off x="4308078" y="4226527"/>
                <a:ext cx="263712" cy="505544"/>
              </a:xfrm>
              <a:custGeom>
                <a:avLst/>
                <a:gdLst/>
                <a:ahLst/>
                <a:cxnLst/>
                <a:rect l="l" t="t" r="r" b="b"/>
                <a:pathLst>
                  <a:path w="5713" h="10952" extrusionOk="0">
                    <a:moveTo>
                      <a:pt x="1" y="0"/>
                    </a:moveTo>
                    <a:lnTo>
                      <a:pt x="1" y="10951"/>
                    </a:lnTo>
                    <a:lnTo>
                      <a:pt x="5713" y="10951"/>
                    </a:lnTo>
                    <a:lnTo>
                      <a:pt x="571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0" name="Google Shape;870;p25"/>
              <p:cNvSpPr/>
              <p:nvPr/>
            </p:nvSpPr>
            <p:spPr>
              <a:xfrm>
                <a:off x="4571746" y="4226527"/>
                <a:ext cx="264174" cy="505544"/>
              </a:xfrm>
              <a:custGeom>
                <a:avLst/>
                <a:gdLst/>
                <a:ahLst/>
                <a:cxnLst/>
                <a:rect l="l" t="t" r="r" b="b"/>
                <a:pathLst>
                  <a:path w="5723" h="10952" extrusionOk="0">
                    <a:moveTo>
                      <a:pt x="1" y="0"/>
                    </a:moveTo>
                    <a:lnTo>
                      <a:pt x="1" y="10951"/>
                    </a:lnTo>
                    <a:lnTo>
                      <a:pt x="5723" y="10951"/>
                    </a:lnTo>
                    <a:lnTo>
                      <a:pt x="572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71" name="Google Shape;871;p25"/>
            <p:cNvSpPr/>
            <p:nvPr/>
          </p:nvSpPr>
          <p:spPr>
            <a:xfrm>
              <a:off x="4519500" y="3009900"/>
              <a:ext cx="105000" cy="105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25"/>
            <p:cNvSpPr/>
            <p:nvPr/>
          </p:nvSpPr>
          <p:spPr>
            <a:xfrm>
              <a:off x="4414500" y="3758325"/>
              <a:ext cx="105000" cy="105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25"/>
            <p:cNvSpPr/>
            <p:nvPr/>
          </p:nvSpPr>
          <p:spPr>
            <a:xfrm>
              <a:off x="4624500" y="3758325"/>
              <a:ext cx="105000" cy="105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4" name="Google Shape;874;p25"/>
          <p:cNvSpPr txBox="1">
            <a:spLocks noGrp="1"/>
          </p:cNvSpPr>
          <p:nvPr>
            <p:ph type="title"/>
          </p:nvPr>
        </p:nvSpPr>
        <p:spPr>
          <a:xfrm>
            <a:off x="670341" y="208620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Classifications of hospitals</a:t>
            </a:r>
          </a:p>
        </p:txBody>
      </p:sp>
      <p:grpSp>
        <p:nvGrpSpPr>
          <p:cNvPr id="875" name="Google Shape;875;p25"/>
          <p:cNvGrpSpPr/>
          <p:nvPr/>
        </p:nvGrpSpPr>
        <p:grpSpPr>
          <a:xfrm>
            <a:off x="6416888" y="3829035"/>
            <a:ext cx="2483053" cy="1082556"/>
            <a:chOff x="6416888" y="3829035"/>
            <a:chExt cx="2483053" cy="1082556"/>
          </a:xfrm>
        </p:grpSpPr>
        <p:grpSp>
          <p:nvGrpSpPr>
            <p:cNvPr id="876" name="Google Shape;876;p25"/>
            <p:cNvGrpSpPr/>
            <p:nvPr/>
          </p:nvGrpSpPr>
          <p:grpSpPr>
            <a:xfrm>
              <a:off x="7160026" y="3829035"/>
              <a:ext cx="1739915" cy="1082556"/>
              <a:chOff x="533405" y="1557231"/>
              <a:chExt cx="1881600" cy="1338640"/>
            </a:xfrm>
          </p:grpSpPr>
          <p:sp>
            <p:nvSpPr>
              <p:cNvPr id="877" name="Google Shape;877;p25"/>
              <p:cNvSpPr txBox="1"/>
              <p:nvPr/>
            </p:nvSpPr>
            <p:spPr>
              <a:xfrm>
                <a:off x="560855" y="1557231"/>
                <a:ext cx="1651200" cy="331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As per WHO Classification</a:t>
                </a:r>
                <a:endParaRPr sz="1800" b="1" dirty="0">
                  <a:solidFill>
                    <a:srgbClr val="000000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878" name="Google Shape;878;p25"/>
              <p:cNvSpPr txBox="1"/>
              <p:nvPr/>
            </p:nvSpPr>
            <p:spPr>
              <a:xfrm>
                <a:off x="533405" y="2412870"/>
                <a:ext cx="1881600" cy="48300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228600" lvl="0" indent="-22860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+mj-lt"/>
                  <a:buAutoNum type="arabicPeriod"/>
                </a:pPr>
                <a:r>
                  <a:rPr lang="en-US" sz="1050" dirty="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Regional Hospitals.</a:t>
                </a:r>
              </a:p>
              <a:p>
                <a:pPr marL="228600" lvl="0" indent="-22860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+mj-lt"/>
                  <a:buAutoNum type="arabicPeriod"/>
                </a:pPr>
                <a:r>
                  <a:rPr lang="en-US" sz="1050" dirty="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Intermediate/ District Hospitals.</a:t>
                </a:r>
              </a:p>
              <a:p>
                <a:pPr marL="228600" lvl="0" indent="-22860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+mj-lt"/>
                  <a:buAutoNum type="arabicPeriod"/>
                </a:pPr>
                <a:r>
                  <a:rPr lang="en-US" sz="1050" dirty="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Rural Hospitals.</a:t>
                </a:r>
              </a:p>
            </p:txBody>
          </p:sp>
        </p:grpSp>
        <p:sp>
          <p:nvSpPr>
            <p:cNvPr id="879" name="Google Shape;879;p25"/>
            <p:cNvSpPr/>
            <p:nvPr/>
          </p:nvSpPr>
          <p:spPr>
            <a:xfrm>
              <a:off x="6416888" y="4063350"/>
              <a:ext cx="666900" cy="666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05</a:t>
              </a:r>
              <a:endParaRPr sz="18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880" name="Google Shape;880;p25"/>
          <p:cNvGrpSpPr/>
          <p:nvPr/>
        </p:nvGrpSpPr>
        <p:grpSpPr>
          <a:xfrm>
            <a:off x="3578648" y="991452"/>
            <a:ext cx="2866401" cy="807278"/>
            <a:chOff x="3398900" y="991452"/>
            <a:chExt cx="2866401" cy="807278"/>
          </a:xfrm>
        </p:grpSpPr>
        <p:grpSp>
          <p:nvGrpSpPr>
            <p:cNvPr id="881" name="Google Shape;881;p25"/>
            <p:cNvGrpSpPr/>
            <p:nvPr/>
          </p:nvGrpSpPr>
          <p:grpSpPr>
            <a:xfrm>
              <a:off x="4142000" y="991452"/>
              <a:ext cx="2123301" cy="807278"/>
              <a:chOff x="6959388" y="1741003"/>
              <a:chExt cx="2296205" cy="998244"/>
            </a:xfrm>
          </p:grpSpPr>
          <p:sp>
            <p:nvSpPr>
              <p:cNvPr id="882" name="Google Shape;882;p25"/>
              <p:cNvSpPr txBox="1"/>
              <p:nvPr/>
            </p:nvSpPr>
            <p:spPr>
              <a:xfrm>
                <a:off x="6959388" y="1741003"/>
                <a:ext cx="1651200" cy="331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>
                    <a:solidFill>
                      <a:srgbClr val="000000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Length of Stay</a:t>
                </a:r>
                <a:endParaRPr sz="1800" b="1" dirty="0">
                  <a:solidFill>
                    <a:srgbClr val="000000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883" name="Google Shape;883;p25"/>
              <p:cNvSpPr txBox="1"/>
              <p:nvPr/>
            </p:nvSpPr>
            <p:spPr>
              <a:xfrm>
                <a:off x="6959424" y="2256246"/>
                <a:ext cx="2296169" cy="48300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228600" lvl="0" indent="-228600" algn="just" rtl="0"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en-US" sz="1050" dirty="0">
                    <a:latin typeface="Roboto"/>
                    <a:ea typeface="Roboto"/>
                    <a:cs typeface="Roboto"/>
                    <a:sym typeface="Roboto"/>
                  </a:rPr>
                  <a:t>Short-stay hospitals services for less than 30 days.</a:t>
                </a:r>
              </a:p>
              <a:p>
                <a:pPr marL="228600" lvl="0" indent="-228600" algn="l" rtl="0"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en-US" sz="1050" dirty="0">
                    <a:latin typeface="Roboto"/>
                    <a:ea typeface="Roboto"/>
                    <a:cs typeface="Roboto"/>
                    <a:sym typeface="Roboto"/>
                  </a:rPr>
                  <a:t>Long-stay hospitals for more than 30 days</a:t>
                </a:r>
                <a:endParaRPr sz="1050" dirty="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sp>
          <p:nvSpPr>
            <p:cNvPr id="884" name="Google Shape;884;p25"/>
            <p:cNvSpPr/>
            <p:nvPr/>
          </p:nvSpPr>
          <p:spPr>
            <a:xfrm>
              <a:off x="3398900" y="1077150"/>
              <a:ext cx="666900" cy="666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03</a:t>
              </a: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cxnSp>
        <p:nvCxnSpPr>
          <p:cNvPr id="885" name="Google Shape;885;p25"/>
          <p:cNvCxnSpPr>
            <a:stCxn id="884" idx="4"/>
            <a:endCxn id="871" idx="2"/>
          </p:cNvCxnSpPr>
          <p:nvPr/>
        </p:nvCxnSpPr>
        <p:spPr>
          <a:xfrm rot="16200000" flipH="1">
            <a:off x="3582059" y="2074089"/>
            <a:ext cx="1337285" cy="677206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886" name="Google Shape;886;p25"/>
          <p:cNvCxnSpPr>
            <a:cxnSpLocks/>
          </p:cNvCxnSpPr>
          <p:nvPr/>
        </p:nvCxnSpPr>
        <p:spPr>
          <a:xfrm rot="5400000" flipH="1" flipV="1">
            <a:off x="2571357" y="2220267"/>
            <a:ext cx="184740" cy="3746154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888" name="Google Shape;888;p25"/>
          <p:cNvCxnSpPr>
            <a:stCxn id="879" idx="2"/>
            <a:endCxn id="873" idx="4"/>
          </p:cNvCxnSpPr>
          <p:nvPr/>
        </p:nvCxnSpPr>
        <p:spPr>
          <a:xfrm rot="10800000">
            <a:off x="4746804" y="3882260"/>
            <a:ext cx="1670084" cy="51454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889" name="Google Shape;889;p25"/>
          <p:cNvGrpSpPr/>
          <p:nvPr/>
        </p:nvGrpSpPr>
        <p:grpSpPr>
          <a:xfrm>
            <a:off x="457200" y="4172795"/>
            <a:ext cx="3275150" cy="978356"/>
            <a:chOff x="457200" y="4063385"/>
            <a:chExt cx="3275150" cy="978356"/>
          </a:xfrm>
        </p:grpSpPr>
        <p:grpSp>
          <p:nvGrpSpPr>
            <p:cNvPr id="890" name="Google Shape;890;p25"/>
            <p:cNvGrpSpPr/>
            <p:nvPr/>
          </p:nvGrpSpPr>
          <p:grpSpPr>
            <a:xfrm>
              <a:off x="1200301" y="4063385"/>
              <a:ext cx="2532049" cy="978356"/>
              <a:chOff x="533388" y="3907475"/>
              <a:chExt cx="2738238" cy="1209788"/>
            </a:xfrm>
          </p:grpSpPr>
          <p:sp>
            <p:nvSpPr>
              <p:cNvPr id="891" name="Google Shape;891;p25"/>
              <p:cNvSpPr txBox="1"/>
              <p:nvPr/>
            </p:nvSpPr>
            <p:spPr>
              <a:xfrm>
                <a:off x="533388" y="3907475"/>
                <a:ext cx="1651200" cy="331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Objectives</a:t>
                </a:r>
                <a:endParaRPr sz="1800" b="1" dirty="0">
                  <a:solidFill>
                    <a:srgbClr val="000000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892" name="Google Shape;892;p25"/>
              <p:cNvSpPr txBox="1"/>
              <p:nvPr/>
            </p:nvSpPr>
            <p:spPr>
              <a:xfrm>
                <a:off x="533400" y="4249075"/>
                <a:ext cx="2738226" cy="8681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228600" lvl="0" indent="-228600" algn="just" rtl="0"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en-US" sz="1050" dirty="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General Hospitals.</a:t>
                </a:r>
              </a:p>
              <a:p>
                <a:pPr marL="228600" lvl="0" indent="-228600" algn="just" rtl="0"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en-US" sz="1050" dirty="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Special Hospitals. </a:t>
                </a:r>
              </a:p>
              <a:p>
                <a:pPr marL="228600" lvl="0" indent="-228600" algn="just" rtl="0"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en-US" sz="1050" dirty="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Teaching cum Research Hospitals.</a:t>
                </a:r>
              </a:p>
            </p:txBody>
          </p:sp>
        </p:grpSp>
        <p:sp>
          <p:nvSpPr>
            <p:cNvPr id="893" name="Google Shape;893;p25"/>
            <p:cNvSpPr/>
            <p:nvPr/>
          </p:nvSpPr>
          <p:spPr>
            <a:xfrm>
              <a:off x="457200" y="4067000"/>
              <a:ext cx="666900" cy="666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01</a:t>
              </a: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887" name="Google Shape;887;p25"/>
            <p:cNvSpPr/>
            <p:nvPr/>
          </p:nvSpPr>
          <p:spPr>
            <a:xfrm>
              <a:off x="2622175" y="4344300"/>
              <a:ext cx="105000" cy="105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79" name="Google Shape;885;p25">
            <a:extLst>
              <a:ext uri="{FF2B5EF4-FFF2-40B4-BE49-F238E27FC236}">
                <a16:creationId xmlns:a16="http://schemas.microsoft.com/office/drawing/2014/main" id="{563887B6-9F61-E8F7-70D9-C57E0C275C1B}"/>
              </a:ext>
            </a:extLst>
          </p:cNvPr>
          <p:cNvCxnSpPr>
            <a:cxnSpLocks/>
          </p:cNvCxnSpPr>
          <p:nvPr/>
        </p:nvCxnSpPr>
        <p:spPr>
          <a:xfrm rot="5400000">
            <a:off x="6055958" y="1990910"/>
            <a:ext cx="1153419" cy="1051684"/>
          </a:xfrm>
          <a:prstGeom prst="bentConnector3">
            <a:avLst>
              <a:gd name="adj1" fmla="val 97829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83" name="Google Shape;875;p25">
            <a:extLst>
              <a:ext uri="{FF2B5EF4-FFF2-40B4-BE49-F238E27FC236}">
                <a16:creationId xmlns:a16="http://schemas.microsoft.com/office/drawing/2014/main" id="{8080B657-33E0-A520-7FAE-CA741DA02221}"/>
              </a:ext>
            </a:extLst>
          </p:cNvPr>
          <p:cNvGrpSpPr/>
          <p:nvPr/>
        </p:nvGrpSpPr>
        <p:grpSpPr>
          <a:xfrm>
            <a:off x="626291" y="1150202"/>
            <a:ext cx="3104648" cy="1035151"/>
            <a:chOff x="6416888" y="4063350"/>
            <a:chExt cx="3104648" cy="1035151"/>
          </a:xfrm>
        </p:grpSpPr>
        <p:grpSp>
          <p:nvGrpSpPr>
            <p:cNvPr id="84" name="Google Shape;876;p25">
              <a:extLst>
                <a:ext uri="{FF2B5EF4-FFF2-40B4-BE49-F238E27FC236}">
                  <a16:creationId xmlns:a16="http://schemas.microsoft.com/office/drawing/2014/main" id="{53BA49CD-7BA5-E0CE-A2DF-2DDA5EA77795}"/>
                </a:ext>
              </a:extLst>
            </p:cNvPr>
            <p:cNvGrpSpPr/>
            <p:nvPr/>
          </p:nvGrpSpPr>
          <p:grpSpPr>
            <a:xfrm>
              <a:off x="7056847" y="4063371"/>
              <a:ext cx="2464689" cy="1035130"/>
              <a:chOff x="421824" y="1847000"/>
              <a:chExt cx="2665394" cy="1279993"/>
            </a:xfrm>
          </p:grpSpPr>
          <p:sp>
            <p:nvSpPr>
              <p:cNvPr id="86" name="Google Shape;877;p25">
                <a:extLst>
                  <a:ext uri="{FF2B5EF4-FFF2-40B4-BE49-F238E27FC236}">
                    <a16:creationId xmlns:a16="http://schemas.microsoft.com/office/drawing/2014/main" id="{C9CD8393-7479-9E01-3CA5-A46CF2F4A600}"/>
                  </a:ext>
                </a:extLst>
              </p:cNvPr>
              <p:cNvSpPr txBox="1"/>
              <p:nvPr/>
            </p:nvSpPr>
            <p:spPr>
              <a:xfrm>
                <a:off x="533388" y="1847000"/>
                <a:ext cx="2019358" cy="33180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Administration, Ownership</a:t>
                </a:r>
                <a:endParaRPr sz="1800" b="1" dirty="0">
                  <a:solidFill>
                    <a:srgbClr val="000000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87" name="Google Shape;878;p25">
                <a:extLst>
                  <a:ext uri="{FF2B5EF4-FFF2-40B4-BE49-F238E27FC236}">
                    <a16:creationId xmlns:a16="http://schemas.microsoft.com/office/drawing/2014/main" id="{2FBE42A0-7863-669C-50BC-19908ECF2AAF}"/>
                  </a:ext>
                </a:extLst>
              </p:cNvPr>
              <p:cNvSpPr txBox="1"/>
              <p:nvPr/>
            </p:nvSpPr>
            <p:spPr>
              <a:xfrm>
                <a:off x="421824" y="2643990"/>
                <a:ext cx="2665394" cy="4830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228600" lvl="0" indent="-228600" algn="just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+mj-lt"/>
                  <a:buAutoNum type="arabicPeriod"/>
                </a:pPr>
                <a:r>
                  <a:rPr lang="en-US" sz="1050" dirty="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Governmental or public Hospitals.</a:t>
                </a:r>
              </a:p>
              <a:p>
                <a:pPr marL="228600" lvl="0" indent="-228600" algn="just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+mj-lt"/>
                  <a:buAutoNum type="arabicPeriod"/>
                </a:pPr>
                <a:r>
                  <a:rPr lang="en-US" sz="1050" dirty="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Non-governmental or private Hospitals. </a:t>
                </a:r>
              </a:p>
              <a:p>
                <a:pPr marL="228600" lvl="0" indent="-228600" algn="just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+mj-lt"/>
                  <a:buAutoNum type="arabicPeriod"/>
                </a:pPr>
                <a:r>
                  <a:rPr lang="en-US" sz="1050" dirty="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Semi government Hospitals.</a:t>
                </a:r>
              </a:p>
              <a:p>
                <a:pPr marL="228600" lvl="0" indent="-228600" algn="just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+mj-lt"/>
                  <a:buAutoNum type="arabicPeriod"/>
                </a:pPr>
                <a:r>
                  <a:rPr lang="en-US" sz="1050" dirty="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Voluntary Agency Hospitals.</a:t>
                </a:r>
              </a:p>
            </p:txBody>
          </p:sp>
        </p:grpSp>
        <p:sp>
          <p:nvSpPr>
            <p:cNvPr id="85" name="Google Shape;879;p25">
              <a:extLst>
                <a:ext uri="{FF2B5EF4-FFF2-40B4-BE49-F238E27FC236}">
                  <a16:creationId xmlns:a16="http://schemas.microsoft.com/office/drawing/2014/main" id="{5FE95742-736D-329B-2996-655BAAE2170E}"/>
                </a:ext>
              </a:extLst>
            </p:cNvPr>
            <p:cNvSpPr/>
            <p:nvPr/>
          </p:nvSpPr>
          <p:spPr>
            <a:xfrm>
              <a:off x="6416888" y="4063350"/>
              <a:ext cx="666900" cy="666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02</a:t>
              </a:r>
              <a:endParaRPr sz="18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88" name="Google Shape;889;p25">
            <a:extLst>
              <a:ext uri="{FF2B5EF4-FFF2-40B4-BE49-F238E27FC236}">
                <a16:creationId xmlns:a16="http://schemas.microsoft.com/office/drawing/2014/main" id="{2273360F-8052-4CD2-42B3-CE951F5C5B55}"/>
              </a:ext>
            </a:extLst>
          </p:cNvPr>
          <p:cNvGrpSpPr/>
          <p:nvPr/>
        </p:nvGrpSpPr>
        <p:grpSpPr>
          <a:xfrm>
            <a:off x="6790803" y="1265563"/>
            <a:ext cx="2269975" cy="2266533"/>
            <a:chOff x="457200" y="4063383"/>
            <a:chExt cx="2269975" cy="2266533"/>
          </a:xfrm>
        </p:grpSpPr>
        <p:grpSp>
          <p:nvGrpSpPr>
            <p:cNvPr id="89" name="Google Shape;890;p25">
              <a:extLst>
                <a:ext uri="{FF2B5EF4-FFF2-40B4-BE49-F238E27FC236}">
                  <a16:creationId xmlns:a16="http://schemas.microsoft.com/office/drawing/2014/main" id="{EA73EFEF-40B2-FD10-D59A-898807D583A0}"/>
                </a:ext>
              </a:extLst>
            </p:cNvPr>
            <p:cNvGrpSpPr/>
            <p:nvPr/>
          </p:nvGrpSpPr>
          <p:grpSpPr>
            <a:xfrm>
              <a:off x="1157051" y="4063383"/>
              <a:ext cx="1570115" cy="2266533"/>
              <a:chOff x="486616" y="3907475"/>
              <a:chExt cx="1697972" cy="2802687"/>
            </a:xfrm>
          </p:grpSpPr>
          <p:sp>
            <p:nvSpPr>
              <p:cNvPr id="92" name="Google Shape;891;p25">
                <a:extLst>
                  <a:ext uri="{FF2B5EF4-FFF2-40B4-BE49-F238E27FC236}">
                    <a16:creationId xmlns:a16="http://schemas.microsoft.com/office/drawing/2014/main" id="{3F5920D7-2C70-F30D-600C-AB7E79B00F5D}"/>
                  </a:ext>
                </a:extLst>
              </p:cNvPr>
              <p:cNvSpPr txBox="1"/>
              <p:nvPr/>
            </p:nvSpPr>
            <p:spPr>
              <a:xfrm>
                <a:off x="533388" y="3907475"/>
                <a:ext cx="1651200" cy="331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Bed Capacity</a:t>
                </a:r>
                <a:endParaRPr sz="1800" b="1" dirty="0">
                  <a:solidFill>
                    <a:srgbClr val="000000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93" name="Google Shape;892;p25">
                <a:extLst>
                  <a:ext uri="{FF2B5EF4-FFF2-40B4-BE49-F238E27FC236}">
                    <a16:creationId xmlns:a16="http://schemas.microsoft.com/office/drawing/2014/main" id="{6EFBA8A6-34C8-DD0D-352F-1EBD5AF87176}"/>
                  </a:ext>
                </a:extLst>
              </p:cNvPr>
              <p:cNvSpPr txBox="1"/>
              <p:nvPr/>
            </p:nvSpPr>
            <p:spPr>
              <a:xfrm>
                <a:off x="486616" y="4393471"/>
                <a:ext cx="1651200" cy="23166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228600" lvl="0" indent="-228600" algn="just" rtl="0"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en-US" sz="1050" dirty="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Small Hospitals: provide the facility up to 100 beds. </a:t>
                </a:r>
              </a:p>
              <a:p>
                <a:pPr marL="228600" lvl="0" indent="-228600" algn="just" rtl="0"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en-US" sz="1050" dirty="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Medium Hospitals: provide the facility for more than 100 while less than 300 beds. </a:t>
                </a:r>
              </a:p>
              <a:p>
                <a:pPr marL="228600" lvl="0" indent="-228600" algn="just" rtl="0"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en-US" sz="1050" dirty="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Large Hospitals: provide the facility for more than 300 beds.</a:t>
                </a:r>
              </a:p>
            </p:txBody>
          </p:sp>
        </p:grpSp>
        <p:sp>
          <p:nvSpPr>
            <p:cNvPr id="90" name="Google Shape;893;p25">
              <a:extLst>
                <a:ext uri="{FF2B5EF4-FFF2-40B4-BE49-F238E27FC236}">
                  <a16:creationId xmlns:a16="http://schemas.microsoft.com/office/drawing/2014/main" id="{5DA7E35E-B17F-464D-90E3-4EBA45D0C92F}"/>
                </a:ext>
              </a:extLst>
            </p:cNvPr>
            <p:cNvSpPr/>
            <p:nvPr/>
          </p:nvSpPr>
          <p:spPr>
            <a:xfrm>
              <a:off x="457200" y="4067000"/>
              <a:ext cx="666900" cy="666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04</a:t>
              </a:r>
              <a:endParaRPr sz="18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91" name="Google Shape;887;p25">
              <a:extLst>
                <a:ext uri="{FF2B5EF4-FFF2-40B4-BE49-F238E27FC236}">
                  <a16:creationId xmlns:a16="http://schemas.microsoft.com/office/drawing/2014/main" id="{4F8D2334-AE76-03DA-8558-5384FB1DB3A3}"/>
                </a:ext>
              </a:extLst>
            </p:cNvPr>
            <p:cNvSpPr/>
            <p:nvPr/>
          </p:nvSpPr>
          <p:spPr>
            <a:xfrm>
              <a:off x="2622175" y="4344300"/>
              <a:ext cx="105000" cy="105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82" name="Google Shape;885;p25">
            <a:extLst>
              <a:ext uri="{FF2B5EF4-FFF2-40B4-BE49-F238E27FC236}">
                <a16:creationId xmlns:a16="http://schemas.microsoft.com/office/drawing/2014/main" id="{0A3B4844-F8C7-A20B-D95D-B6C54314B76A}"/>
              </a:ext>
            </a:extLst>
          </p:cNvPr>
          <p:cNvCxnSpPr>
            <a:cxnSpLocks/>
            <a:stCxn id="85" idx="4"/>
          </p:cNvCxnSpPr>
          <p:nvPr/>
        </p:nvCxnSpPr>
        <p:spPr>
          <a:xfrm rot="16200000" flipH="1">
            <a:off x="1415631" y="1361212"/>
            <a:ext cx="1197419" cy="2109198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0" name="Google Shape;2440;p37"/>
          <p:cNvSpPr/>
          <p:nvPr/>
        </p:nvSpPr>
        <p:spPr>
          <a:xfrm>
            <a:off x="385363" y="2554825"/>
            <a:ext cx="776700" cy="776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0" name="Google Shape;2450;p37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Function of the Hospital</a:t>
            </a:r>
          </a:p>
        </p:txBody>
      </p:sp>
      <p:sp>
        <p:nvSpPr>
          <p:cNvPr id="2451" name="Google Shape;2451;p37"/>
          <p:cNvSpPr/>
          <p:nvPr/>
        </p:nvSpPr>
        <p:spPr>
          <a:xfrm>
            <a:off x="1904678" y="2554825"/>
            <a:ext cx="776700" cy="7767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9" name="Google Shape;2459;p37"/>
          <p:cNvSpPr/>
          <p:nvPr/>
        </p:nvSpPr>
        <p:spPr>
          <a:xfrm>
            <a:off x="3423993" y="2554825"/>
            <a:ext cx="776700" cy="776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52" name="Google Shape;2452;p37"/>
          <p:cNvGrpSpPr/>
          <p:nvPr/>
        </p:nvGrpSpPr>
        <p:grpSpPr>
          <a:xfrm>
            <a:off x="3637810" y="2706449"/>
            <a:ext cx="366636" cy="366637"/>
            <a:chOff x="5585535" y="2287187"/>
            <a:chExt cx="366636" cy="366637"/>
          </a:xfrm>
        </p:grpSpPr>
        <p:sp>
          <p:nvSpPr>
            <p:cNvPr id="2453" name="Google Shape;2453;p37"/>
            <p:cNvSpPr/>
            <p:nvPr/>
          </p:nvSpPr>
          <p:spPr>
            <a:xfrm>
              <a:off x="5585535" y="2431372"/>
              <a:ext cx="59521" cy="222451"/>
            </a:xfrm>
            <a:custGeom>
              <a:avLst/>
              <a:gdLst/>
              <a:ahLst/>
              <a:cxnLst/>
              <a:rect l="l" t="t" r="r" b="b"/>
              <a:pathLst>
                <a:path w="1740" h="6503" extrusionOk="0">
                  <a:moveTo>
                    <a:pt x="1739" y="1"/>
                  </a:moveTo>
                  <a:lnTo>
                    <a:pt x="287" y="25"/>
                  </a:lnTo>
                  <a:cubicBezTo>
                    <a:pt x="120" y="25"/>
                    <a:pt x="1" y="144"/>
                    <a:pt x="1" y="310"/>
                  </a:cubicBezTo>
                  <a:lnTo>
                    <a:pt x="1" y="1549"/>
                  </a:lnTo>
                  <a:lnTo>
                    <a:pt x="787" y="1549"/>
                  </a:lnTo>
                  <a:cubicBezTo>
                    <a:pt x="794" y="1548"/>
                    <a:pt x="801" y="1548"/>
                    <a:pt x="809" y="1548"/>
                  </a:cubicBezTo>
                  <a:cubicBezTo>
                    <a:pt x="1225" y="1548"/>
                    <a:pt x="1232" y="2194"/>
                    <a:pt x="829" y="2194"/>
                  </a:cubicBezTo>
                  <a:cubicBezTo>
                    <a:pt x="815" y="2194"/>
                    <a:pt x="801" y="2193"/>
                    <a:pt x="787" y="2192"/>
                  </a:cubicBezTo>
                  <a:lnTo>
                    <a:pt x="1" y="2192"/>
                  </a:lnTo>
                  <a:lnTo>
                    <a:pt x="1" y="2811"/>
                  </a:lnTo>
                  <a:lnTo>
                    <a:pt x="787" y="2811"/>
                  </a:lnTo>
                  <a:cubicBezTo>
                    <a:pt x="801" y="2809"/>
                    <a:pt x="815" y="2809"/>
                    <a:pt x="828" y="2809"/>
                  </a:cubicBezTo>
                  <a:cubicBezTo>
                    <a:pt x="1226" y="2809"/>
                    <a:pt x="1226" y="3456"/>
                    <a:pt x="828" y="3456"/>
                  </a:cubicBezTo>
                  <a:cubicBezTo>
                    <a:pt x="815" y="3456"/>
                    <a:pt x="801" y="3455"/>
                    <a:pt x="787" y="3454"/>
                  </a:cubicBezTo>
                  <a:lnTo>
                    <a:pt x="1" y="3454"/>
                  </a:lnTo>
                  <a:lnTo>
                    <a:pt x="1" y="4073"/>
                  </a:lnTo>
                  <a:lnTo>
                    <a:pt x="811" y="4073"/>
                  </a:lnTo>
                  <a:cubicBezTo>
                    <a:pt x="825" y="4071"/>
                    <a:pt x="839" y="4071"/>
                    <a:pt x="853" y="4071"/>
                  </a:cubicBezTo>
                  <a:cubicBezTo>
                    <a:pt x="1249" y="4071"/>
                    <a:pt x="1249" y="4694"/>
                    <a:pt x="853" y="4694"/>
                  </a:cubicBezTo>
                  <a:cubicBezTo>
                    <a:pt x="839" y="4694"/>
                    <a:pt x="825" y="4694"/>
                    <a:pt x="811" y="4692"/>
                  </a:cubicBezTo>
                  <a:lnTo>
                    <a:pt x="1" y="4692"/>
                  </a:lnTo>
                  <a:lnTo>
                    <a:pt x="1" y="6192"/>
                  </a:lnTo>
                  <a:cubicBezTo>
                    <a:pt x="1" y="6359"/>
                    <a:pt x="120" y="6502"/>
                    <a:pt x="310" y="6502"/>
                  </a:cubicBezTo>
                  <a:lnTo>
                    <a:pt x="1739" y="6502"/>
                  </a:lnTo>
                  <a:lnTo>
                    <a:pt x="173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37"/>
            <p:cNvSpPr/>
            <p:nvPr/>
          </p:nvSpPr>
          <p:spPr>
            <a:xfrm>
              <a:off x="5892650" y="2431372"/>
              <a:ext cx="59521" cy="222451"/>
            </a:xfrm>
            <a:custGeom>
              <a:avLst/>
              <a:gdLst/>
              <a:ahLst/>
              <a:cxnLst/>
              <a:rect l="l" t="t" r="r" b="b"/>
              <a:pathLst>
                <a:path w="1740" h="6503" extrusionOk="0">
                  <a:moveTo>
                    <a:pt x="1" y="1"/>
                  </a:moveTo>
                  <a:lnTo>
                    <a:pt x="1" y="6502"/>
                  </a:lnTo>
                  <a:lnTo>
                    <a:pt x="1430" y="6502"/>
                  </a:lnTo>
                  <a:cubicBezTo>
                    <a:pt x="1597" y="6502"/>
                    <a:pt x="1739" y="6359"/>
                    <a:pt x="1739" y="6192"/>
                  </a:cubicBezTo>
                  <a:lnTo>
                    <a:pt x="1739" y="4692"/>
                  </a:lnTo>
                  <a:lnTo>
                    <a:pt x="930" y="4692"/>
                  </a:lnTo>
                  <a:cubicBezTo>
                    <a:pt x="915" y="4694"/>
                    <a:pt x="901" y="4694"/>
                    <a:pt x="887" y="4694"/>
                  </a:cubicBezTo>
                  <a:cubicBezTo>
                    <a:pt x="491" y="4694"/>
                    <a:pt x="491" y="4071"/>
                    <a:pt x="887" y="4071"/>
                  </a:cubicBezTo>
                  <a:cubicBezTo>
                    <a:pt x="901" y="4071"/>
                    <a:pt x="915" y="4071"/>
                    <a:pt x="930" y="4073"/>
                  </a:cubicBezTo>
                  <a:lnTo>
                    <a:pt x="1739" y="4073"/>
                  </a:lnTo>
                  <a:lnTo>
                    <a:pt x="1739" y="3430"/>
                  </a:lnTo>
                  <a:lnTo>
                    <a:pt x="930" y="3430"/>
                  </a:lnTo>
                  <a:cubicBezTo>
                    <a:pt x="915" y="3432"/>
                    <a:pt x="901" y="3432"/>
                    <a:pt x="887" y="3432"/>
                  </a:cubicBezTo>
                  <a:cubicBezTo>
                    <a:pt x="491" y="3432"/>
                    <a:pt x="491" y="2809"/>
                    <a:pt x="887" y="2809"/>
                  </a:cubicBezTo>
                  <a:cubicBezTo>
                    <a:pt x="901" y="2809"/>
                    <a:pt x="915" y="2809"/>
                    <a:pt x="930" y="2811"/>
                  </a:cubicBezTo>
                  <a:lnTo>
                    <a:pt x="1739" y="2811"/>
                  </a:lnTo>
                  <a:lnTo>
                    <a:pt x="1739" y="2192"/>
                  </a:lnTo>
                  <a:lnTo>
                    <a:pt x="930" y="2192"/>
                  </a:lnTo>
                  <a:cubicBezTo>
                    <a:pt x="763" y="2192"/>
                    <a:pt x="620" y="2049"/>
                    <a:pt x="620" y="1882"/>
                  </a:cubicBezTo>
                  <a:cubicBezTo>
                    <a:pt x="620" y="1692"/>
                    <a:pt x="763" y="1549"/>
                    <a:pt x="930" y="1549"/>
                  </a:cubicBezTo>
                  <a:lnTo>
                    <a:pt x="1739" y="1549"/>
                  </a:lnTo>
                  <a:lnTo>
                    <a:pt x="1739" y="287"/>
                  </a:lnTo>
                  <a:cubicBezTo>
                    <a:pt x="1739" y="120"/>
                    <a:pt x="1597" y="1"/>
                    <a:pt x="14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2455;p37"/>
            <p:cNvSpPr/>
            <p:nvPr/>
          </p:nvSpPr>
          <p:spPr>
            <a:xfrm>
              <a:off x="5727291" y="2549490"/>
              <a:ext cx="30171" cy="104333"/>
            </a:xfrm>
            <a:custGeom>
              <a:avLst/>
              <a:gdLst/>
              <a:ahLst/>
              <a:cxnLst/>
              <a:rect l="l" t="t" r="r" b="b"/>
              <a:pathLst>
                <a:path w="882" h="3050" extrusionOk="0">
                  <a:moveTo>
                    <a:pt x="1" y="1"/>
                  </a:moveTo>
                  <a:lnTo>
                    <a:pt x="1" y="3049"/>
                  </a:lnTo>
                  <a:lnTo>
                    <a:pt x="882" y="3049"/>
                  </a:lnTo>
                  <a:lnTo>
                    <a:pt x="8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37"/>
            <p:cNvSpPr/>
            <p:nvPr/>
          </p:nvSpPr>
          <p:spPr>
            <a:xfrm>
              <a:off x="5779423" y="2549490"/>
              <a:ext cx="30171" cy="104333"/>
            </a:xfrm>
            <a:custGeom>
              <a:avLst/>
              <a:gdLst/>
              <a:ahLst/>
              <a:cxnLst/>
              <a:rect l="l" t="t" r="r" b="b"/>
              <a:pathLst>
                <a:path w="882" h="3050" extrusionOk="0">
                  <a:moveTo>
                    <a:pt x="1" y="1"/>
                  </a:moveTo>
                  <a:lnTo>
                    <a:pt x="1" y="3049"/>
                  </a:lnTo>
                  <a:lnTo>
                    <a:pt x="882" y="3049"/>
                  </a:lnTo>
                  <a:lnTo>
                    <a:pt x="8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37"/>
            <p:cNvSpPr/>
            <p:nvPr/>
          </p:nvSpPr>
          <p:spPr>
            <a:xfrm>
              <a:off x="5666197" y="2337712"/>
              <a:ext cx="204492" cy="316112"/>
            </a:xfrm>
            <a:custGeom>
              <a:avLst/>
              <a:gdLst/>
              <a:ahLst/>
              <a:cxnLst/>
              <a:rect l="l" t="t" r="r" b="b"/>
              <a:pathLst>
                <a:path w="5978" h="9241" extrusionOk="0">
                  <a:moveTo>
                    <a:pt x="2403" y="3046"/>
                  </a:moveTo>
                  <a:cubicBezTo>
                    <a:pt x="2827" y="3046"/>
                    <a:pt x="2819" y="3692"/>
                    <a:pt x="2381" y="3692"/>
                  </a:cubicBezTo>
                  <a:cubicBezTo>
                    <a:pt x="2374" y="3692"/>
                    <a:pt x="2366" y="3692"/>
                    <a:pt x="2358" y="3691"/>
                  </a:cubicBezTo>
                  <a:lnTo>
                    <a:pt x="1477" y="3691"/>
                  </a:lnTo>
                  <a:cubicBezTo>
                    <a:pt x="1096" y="3644"/>
                    <a:pt x="1096" y="3096"/>
                    <a:pt x="1477" y="3048"/>
                  </a:cubicBezTo>
                  <a:lnTo>
                    <a:pt x="2358" y="3048"/>
                  </a:lnTo>
                  <a:cubicBezTo>
                    <a:pt x="2374" y="3047"/>
                    <a:pt x="2388" y="3046"/>
                    <a:pt x="2403" y="3046"/>
                  </a:cubicBezTo>
                  <a:close/>
                  <a:moveTo>
                    <a:pt x="3578" y="3046"/>
                  </a:moveTo>
                  <a:cubicBezTo>
                    <a:pt x="3592" y="3046"/>
                    <a:pt x="3606" y="3047"/>
                    <a:pt x="3620" y="3048"/>
                  </a:cubicBezTo>
                  <a:lnTo>
                    <a:pt x="4525" y="3048"/>
                  </a:lnTo>
                  <a:cubicBezTo>
                    <a:pt x="4906" y="3096"/>
                    <a:pt x="4906" y="3644"/>
                    <a:pt x="4525" y="3691"/>
                  </a:cubicBezTo>
                  <a:lnTo>
                    <a:pt x="3620" y="3691"/>
                  </a:lnTo>
                  <a:cubicBezTo>
                    <a:pt x="3613" y="3692"/>
                    <a:pt x="3606" y="3692"/>
                    <a:pt x="3598" y="3692"/>
                  </a:cubicBezTo>
                  <a:cubicBezTo>
                    <a:pt x="3182" y="3692"/>
                    <a:pt x="3175" y="3046"/>
                    <a:pt x="3578" y="3046"/>
                  </a:cubicBezTo>
                  <a:close/>
                  <a:moveTo>
                    <a:pt x="2403" y="4308"/>
                  </a:moveTo>
                  <a:cubicBezTo>
                    <a:pt x="2820" y="4308"/>
                    <a:pt x="2820" y="4932"/>
                    <a:pt x="2403" y="4932"/>
                  </a:cubicBezTo>
                  <a:cubicBezTo>
                    <a:pt x="2388" y="4932"/>
                    <a:pt x="2374" y="4931"/>
                    <a:pt x="2358" y="4930"/>
                  </a:cubicBezTo>
                  <a:lnTo>
                    <a:pt x="1477" y="4930"/>
                  </a:lnTo>
                  <a:cubicBezTo>
                    <a:pt x="1096" y="4906"/>
                    <a:pt x="1096" y="4334"/>
                    <a:pt x="1477" y="4311"/>
                  </a:cubicBezTo>
                  <a:lnTo>
                    <a:pt x="2358" y="4311"/>
                  </a:lnTo>
                  <a:cubicBezTo>
                    <a:pt x="2374" y="4309"/>
                    <a:pt x="2388" y="4308"/>
                    <a:pt x="2403" y="4308"/>
                  </a:cubicBezTo>
                  <a:close/>
                  <a:moveTo>
                    <a:pt x="3578" y="4308"/>
                  </a:moveTo>
                  <a:cubicBezTo>
                    <a:pt x="3592" y="4308"/>
                    <a:pt x="3606" y="4309"/>
                    <a:pt x="3620" y="4311"/>
                  </a:cubicBezTo>
                  <a:lnTo>
                    <a:pt x="4525" y="4311"/>
                  </a:lnTo>
                  <a:cubicBezTo>
                    <a:pt x="4906" y="4334"/>
                    <a:pt x="4906" y="4906"/>
                    <a:pt x="4525" y="4930"/>
                  </a:cubicBezTo>
                  <a:lnTo>
                    <a:pt x="3620" y="4930"/>
                  </a:lnTo>
                  <a:cubicBezTo>
                    <a:pt x="3606" y="4931"/>
                    <a:pt x="3592" y="4932"/>
                    <a:pt x="3578" y="4932"/>
                  </a:cubicBezTo>
                  <a:cubicBezTo>
                    <a:pt x="3182" y="4932"/>
                    <a:pt x="3182" y="4308"/>
                    <a:pt x="3578" y="4308"/>
                  </a:cubicBezTo>
                  <a:close/>
                  <a:moveTo>
                    <a:pt x="310" y="0"/>
                  </a:moveTo>
                  <a:cubicBezTo>
                    <a:pt x="143" y="0"/>
                    <a:pt x="1" y="143"/>
                    <a:pt x="24" y="310"/>
                  </a:cubicBezTo>
                  <a:lnTo>
                    <a:pt x="24" y="9240"/>
                  </a:lnTo>
                  <a:lnTo>
                    <a:pt x="1167" y="9240"/>
                  </a:lnTo>
                  <a:lnTo>
                    <a:pt x="1167" y="5882"/>
                  </a:lnTo>
                  <a:cubicBezTo>
                    <a:pt x="1167" y="5716"/>
                    <a:pt x="1287" y="5573"/>
                    <a:pt x="1453" y="5573"/>
                  </a:cubicBezTo>
                  <a:lnTo>
                    <a:pt x="4501" y="5573"/>
                  </a:lnTo>
                  <a:cubicBezTo>
                    <a:pt x="4668" y="5573"/>
                    <a:pt x="4811" y="5716"/>
                    <a:pt x="4811" y="5882"/>
                  </a:cubicBezTo>
                  <a:lnTo>
                    <a:pt x="4811" y="9240"/>
                  </a:lnTo>
                  <a:lnTo>
                    <a:pt x="5978" y="9240"/>
                  </a:lnTo>
                  <a:lnTo>
                    <a:pt x="5978" y="310"/>
                  </a:lnTo>
                  <a:cubicBezTo>
                    <a:pt x="5978" y="143"/>
                    <a:pt x="5835" y="0"/>
                    <a:pt x="5668" y="0"/>
                  </a:cubicBezTo>
                  <a:lnTo>
                    <a:pt x="5216" y="0"/>
                  </a:lnTo>
                  <a:lnTo>
                    <a:pt x="5216" y="977"/>
                  </a:lnTo>
                  <a:cubicBezTo>
                    <a:pt x="5216" y="1715"/>
                    <a:pt x="4597" y="2334"/>
                    <a:pt x="3858" y="2334"/>
                  </a:cubicBezTo>
                  <a:lnTo>
                    <a:pt x="2144" y="2334"/>
                  </a:lnTo>
                  <a:cubicBezTo>
                    <a:pt x="1382" y="2334"/>
                    <a:pt x="786" y="1715"/>
                    <a:pt x="763" y="977"/>
                  </a:cubicBezTo>
                  <a:lnTo>
                    <a:pt x="76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37"/>
            <p:cNvSpPr/>
            <p:nvPr/>
          </p:nvSpPr>
          <p:spPr>
            <a:xfrm>
              <a:off x="5714258" y="2287187"/>
              <a:ext cx="108369" cy="108369"/>
            </a:xfrm>
            <a:custGeom>
              <a:avLst/>
              <a:gdLst/>
              <a:ahLst/>
              <a:cxnLst/>
              <a:rect l="l" t="t" r="r" b="b"/>
              <a:pathLst>
                <a:path w="3168" h="3168" extrusionOk="0">
                  <a:moveTo>
                    <a:pt x="1596" y="798"/>
                  </a:moveTo>
                  <a:cubicBezTo>
                    <a:pt x="1751" y="798"/>
                    <a:pt x="1906" y="906"/>
                    <a:pt x="1906" y="1120"/>
                  </a:cubicBezTo>
                  <a:lnTo>
                    <a:pt x="1906" y="1263"/>
                  </a:lnTo>
                  <a:lnTo>
                    <a:pt x="2072" y="1263"/>
                  </a:lnTo>
                  <a:cubicBezTo>
                    <a:pt x="2080" y="1262"/>
                    <a:pt x="2088" y="1262"/>
                    <a:pt x="2095" y="1262"/>
                  </a:cubicBezTo>
                  <a:cubicBezTo>
                    <a:pt x="2534" y="1262"/>
                    <a:pt x="2541" y="1908"/>
                    <a:pt x="2117" y="1908"/>
                  </a:cubicBezTo>
                  <a:cubicBezTo>
                    <a:pt x="2103" y="1908"/>
                    <a:pt x="2088" y="1907"/>
                    <a:pt x="2072" y="1906"/>
                  </a:cubicBezTo>
                  <a:lnTo>
                    <a:pt x="1906" y="1906"/>
                  </a:lnTo>
                  <a:lnTo>
                    <a:pt x="1906" y="2072"/>
                  </a:lnTo>
                  <a:cubicBezTo>
                    <a:pt x="1906" y="2275"/>
                    <a:pt x="1745" y="2376"/>
                    <a:pt x="1584" y="2376"/>
                  </a:cubicBezTo>
                  <a:cubicBezTo>
                    <a:pt x="1423" y="2376"/>
                    <a:pt x="1263" y="2275"/>
                    <a:pt x="1263" y="2072"/>
                  </a:cubicBezTo>
                  <a:lnTo>
                    <a:pt x="1263" y="1906"/>
                  </a:lnTo>
                  <a:lnTo>
                    <a:pt x="1120" y="1906"/>
                  </a:lnTo>
                  <a:cubicBezTo>
                    <a:pt x="1104" y="1907"/>
                    <a:pt x="1090" y="1908"/>
                    <a:pt x="1075" y="1908"/>
                  </a:cubicBezTo>
                  <a:cubicBezTo>
                    <a:pt x="651" y="1908"/>
                    <a:pt x="659" y="1262"/>
                    <a:pt x="1097" y="1262"/>
                  </a:cubicBezTo>
                  <a:cubicBezTo>
                    <a:pt x="1104" y="1262"/>
                    <a:pt x="1112" y="1262"/>
                    <a:pt x="1120" y="1263"/>
                  </a:cubicBezTo>
                  <a:lnTo>
                    <a:pt x="1287" y="1263"/>
                  </a:lnTo>
                  <a:lnTo>
                    <a:pt x="1287" y="1120"/>
                  </a:lnTo>
                  <a:cubicBezTo>
                    <a:pt x="1287" y="906"/>
                    <a:pt x="1441" y="798"/>
                    <a:pt x="1596" y="798"/>
                  </a:cubicBezTo>
                  <a:close/>
                  <a:moveTo>
                    <a:pt x="739" y="1"/>
                  </a:moveTo>
                  <a:cubicBezTo>
                    <a:pt x="334" y="1"/>
                    <a:pt x="1" y="334"/>
                    <a:pt x="1" y="739"/>
                  </a:cubicBezTo>
                  <a:lnTo>
                    <a:pt x="1" y="2454"/>
                  </a:lnTo>
                  <a:cubicBezTo>
                    <a:pt x="1" y="2858"/>
                    <a:pt x="334" y="3168"/>
                    <a:pt x="739" y="3168"/>
                  </a:cubicBezTo>
                  <a:lnTo>
                    <a:pt x="2430" y="3168"/>
                  </a:lnTo>
                  <a:cubicBezTo>
                    <a:pt x="2834" y="3168"/>
                    <a:pt x="3168" y="2858"/>
                    <a:pt x="3168" y="2454"/>
                  </a:cubicBezTo>
                  <a:lnTo>
                    <a:pt x="3168" y="739"/>
                  </a:lnTo>
                  <a:cubicBezTo>
                    <a:pt x="3168" y="334"/>
                    <a:pt x="2834" y="1"/>
                    <a:pt x="24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63" name="Google Shape;2463;p37"/>
          <p:cNvSpPr/>
          <p:nvPr/>
        </p:nvSpPr>
        <p:spPr>
          <a:xfrm>
            <a:off x="4999077" y="2550314"/>
            <a:ext cx="776700" cy="7767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71" name="Google Shape;2471;p37"/>
          <p:cNvSpPr/>
          <p:nvPr/>
        </p:nvSpPr>
        <p:spPr>
          <a:xfrm>
            <a:off x="6462623" y="2554825"/>
            <a:ext cx="776700" cy="776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3" name="Google Shape;2483;p37"/>
          <p:cNvSpPr/>
          <p:nvPr/>
        </p:nvSpPr>
        <p:spPr>
          <a:xfrm>
            <a:off x="7981938" y="2554825"/>
            <a:ext cx="776700" cy="7767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84" name="Google Shape;2484;p37"/>
          <p:cNvGrpSpPr/>
          <p:nvPr/>
        </p:nvGrpSpPr>
        <p:grpSpPr>
          <a:xfrm>
            <a:off x="570925" y="2772097"/>
            <a:ext cx="377206" cy="364994"/>
            <a:chOff x="4784772" y="4630059"/>
            <a:chExt cx="377206" cy="364994"/>
          </a:xfrm>
        </p:grpSpPr>
        <p:sp>
          <p:nvSpPr>
            <p:cNvPr id="2485" name="Google Shape;2485;p37"/>
            <p:cNvSpPr/>
            <p:nvPr/>
          </p:nvSpPr>
          <p:spPr>
            <a:xfrm>
              <a:off x="4944418" y="4783206"/>
              <a:ext cx="58700" cy="58700"/>
            </a:xfrm>
            <a:custGeom>
              <a:avLst/>
              <a:gdLst/>
              <a:ahLst/>
              <a:cxnLst/>
              <a:rect l="l" t="t" r="r" b="b"/>
              <a:pathLst>
                <a:path w="1716" h="1716" extrusionOk="0">
                  <a:moveTo>
                    <a:pt x="1263" y="1"/>
                  </a:moveTo>
                  <a:lnTo>
                    <a:pt x="1" y="1287"/>
                  </a:lnTo>
                  <a:lnTo>
                    <a:pt x="430" y="1715"/>
                  </a:lnTo>
                  <a:lnTo>
                    <a:pt x="1716" y="453"/>
                  </a:lnTo>
                  <a:lnTo>
                    <a:pt x="126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Google Shape;2486;p37"/>
            <p:cNvSpPr/>
            <p:nvPr/>
          </p:nvSpPr>
          <p:spPr>
            <a:xfrm>
              <a:off x="4784772" y="4630059"/>
              <a:ext cx="377206" cy="364994"/>
            </a:xfrm>
            <a:custGeom>
              <a:avLst/>
              <a:gdLst/>
              <a:ahLst/>
              <a:cxnLst/>
              <a:rect l="l" t="t" r="r" b="b"/>
              <a:pathLst>
                <a:path w="11027" h="10670" extrusionOk="0">
                  <a:moveTo>
                    <a:pt x="8734" y="969"/>
                  </a:moveTo>
                  <a:cubicBezTo>
                    <a:pt x="8812" y="969"/>
                    <a:pt x="8891" y="1001"/>
                    <a:pt x="8954" y="1072"/>
                  </a:cubicBezTo>
                  <a:cubicBezTo>
                    <a:pt x="9074" y="1191"/>
                    <a:pt x="9074" y="1382"/>
                    <a:pt x="8954" y="1501"/>
                  </a:cubicBezTo>
                  <a:cubicBezTo>
                    <a:pt x="8891" y="1565"/>
                    <a:pt x="8812" y="1594"/>
                    <a:pt x="8734" y="1594"/>
                  </a:cubicBezTo>
                  <a:cubicBezTo>
                    <a:pt x="8579" y="1594"/>
                    <a:pt x="8431" y="1477"/>
                    <a:pt x="8431" y="1287"/>
                  </a:cubicBezTo>
                  <a:cubicBezTo>
                    <a:pt x="8431" y="1096"/>
                    <a:pt x="8579" y="969"/>
                    <a:pt x="8734" y="969"/>
                  </a:cubicBezTo>
                  <a:close/>
                  <a:moveTo>
                    <a:pt x="7829" y="1850"/>
                  </a:moveTo>
                  <a:cubicBezTo>
                    <a:pt x="7907" y="1850"/>
                    <a:pt x="7986" y="1882"/>
                    <a:pt x="8050" y="1954"/>
                  </a:cubicBezTo>
                  <a:cubicBezTo>
                    <a:pt x="8169" y="2073"/>
                    <a:pt x="8169" y="2263"/>
                    <a:pt x="8050" y="2382"/>
                  </a:cubicBezTo>
                  <a:cubicBezTo>
                    <a:pt x="7989" y="2443"/>
                    <a:pt x="7914" y="2470"/>
                    <a:pt x="7840" y="2470"/>
                  </a:cubicBezTo>
                  <a:cubicBezTo>
                    <a:pt x="7681" y="2470"/>
                    <a:pt x="7526" y="2346"/>
                    <a:pt x="7526" y="2168"/>
                  </a:cubicBezTo>
                  <a:cubicBezTo>
                    <a:pt x="7526" y="1977"/>
                    <a:pt x="7674" y="1850"/>
                    <a:pt x="7829" y="1850"/>
                  </a:cubicBezTo>
                  <a:close/>
                  <a:moveTo>
                    <a:pt x="9626" y="1866"/>
                  </a:moveTo>
                  <a:cubicBezTo>
                    <a:pt x="9700" y="1866"/>
                    <a:pt x="9775" y="1893"/>
                    <a:pt x="9836" y="1954"/>
                  </a:cubicBezTo>
                  <a:cubicBezTo>
                    <a:pt x="9955" y="2073"/>
                    <a:pt x="9955" y="2287"/>
                    <a:pt x="9836" y="2406"/>
                  </a:cubicBezTo>
                  <a:cubicBezTo>
                    <a:pt x="9776" y="2466"/>
                    <a:pt x="9702" y="2493"/>
                    <a:pt x="9629" y="2493"/>
                  </a:cubicBezTo>
                  <a:cubicBezTo>
                    <a:pt x="9469" y="2493"/>
                    <a:pt x="9312" y="2364"/>
                    <a:pt x="9312" y="2168"/>
                  </a:cubicBezTo>
                  <a:cubicBezTo>
                    <a:pt x="9312" y="1989"/>
                    <a:pt x="9467" y="1866"/>
                    <a:pt x="9626" y="1866"/>
                  </a:cubicBezTo>
                  <a:close/>
                  <a:moveTo>
                    <a:pt x="8745" y="2747"/>
                  </a:moveTo>
                  <a:cubicBezTo>
                    <a:pt x="8819" y="2747"/>
                    <a:pt x="8894" y="2774"/>
                    <a:pt x="8954" y="2835"/>
                  </a:cubicBezTo>
                  <a:cubicBezTo>
                    <a:pt x="9074" y="2954"/>
                    <a:pt x="9074" y="3144"/>
                    <a:pt x="8954" y="3287"/>
                  </a:cubicBezTo>
                  <a:cubicBezTo>
                    <a:pt x="8895" y="3347"/>
                    <a:pt x="8821" y="3374"/>
                    <a:pt x="8748" y="3374"/>
                  </a:cubicBezTo>
                  <a:cubicBezTo>
                    <a:pt x="8588" y="3374"/>
                    <a:pt x="8431" y="3245"/>
                    <a:pt x="8431" y="3049"/>
                  </a:cubicBezTo>
                  <a:cubicBezTo>
                    <a:pt x="8431" y="2870"/>
                    <a:pt x="8586" y="2747"/>
                    <a:pt x="8745" y="2747"/>
                  </a:cubicBezTo>
                  <a:close/>
                  <a:moveTo>
                    <a:pt x="5951" y="3722"/>
                  </a:moveTo>
                  <a:cubicBezTo>
                    <a:pt x="6031" y="3722"/>
                    <a:pt x="6109" y="3751"/>
                    <a:pt x="6168" y="3811"/>
                  </a:cubicBezTo>
                  <a:lnTo>
                    <a:pt x="7073" y="4716"/>
                  </a:lnTo>
                  <a:cubicBezTo>
                    <a:pt x="7192" y="4835"/>
                    <a:pt x="7192" y="5026"/>
                    <a:pt x="7073" y="5145"/>
                  </a:cubicBezTo>
                  <a:lnTo>
                    <a:pt x="7049" y="5145"/>
                  </a:lnTo>
                  <a:lnTo>
                    <a:pt x="5335" y="6883"/>
                  </a:lnTo>
                  <a:cubicBezTo>
                    <a:pt x="5275" y="6943"/>
                    <a:pt x="5198" y="6972"/>
                    <a:pt x="5120" y="6972"/>
                  </a:cubicBezTo>
                  <a:cubicBezTo>
                    <a:pt x="5043" y="6972"/>
                    <a:pt x="4966" y="6943"/>
                    <a:pt x="4906" y="6883"/>
                  </a:cubicBezTo>
                  <a:lnTo>
                    <a:pt x="4001" y="5978"/>
                  </a:lnTo>
                  <a:cubicBezTo>
                    <a:pt x="3882" y="5859"/>
                    <a:pt x="3882" y="5669"/>
                    <a:pt x="4001" y="5526"/>
                  </a:cubicBezTo>
                  <a:lnTo>
                    <a:pt x="5716" y="3811"/>
                  </a:lnTo>
                  <a:cubicBezTo>
                    <a:pt x="5787" y="3751"/>
                    <a:pt x="5871" y="3722"/>
                    <a:pt x="5951" y="3722"/>
                  </a:cubicBezTo>
                  <a:close/>
                  <a:moveTo>
                    <a:pt x="2335" y="7328"/>
                  </a:moveTo>
                  <a:cubicBezTo>
                    <a:pt x="2416" y="7328"/>
                    <a:pt x="2501" y="7359"/>
                    <a:pt x="2572" y="7431"/>
                  </a:cubicBezTo>
                  <a:cubicBezTo>
                    <a:pt x="2691" y="7550"/>
                    <a:pt x="2691" y="7740"/>
                    <a:pt x="2572" y="7859"/>
                  </a:cubicBezTo>
                  <a:cubicBezTo>
                    <a:pt x="2501" y="7923"/>
                    <a:pt x="2416" y="7952"/>
                    <a:pt x="2335" y="7952"/>
                  </a:cubicBezTo>
                  <a:cubicBezTo>
                    <a:pt x="2173" y="7952"/>
                    <a:pt x="2024" y="7836"/>
                    <a:pt x="2024" y="7645"/>
                  </a:cubicBezTo>
                  <a:cubicBezTo>
                    <a:pt x="2024" y="7455"/>
                    <a:pt x="2173" y="7328"/>
                    <a:pt x="2335" y="7328"/>
                  </a:cubicBezTo>
                  <a:close/>
                  <a:moveTo>
                    <a:pt x="1447" y="8209"/>
                  </a:moveTo>
                  <a:cubicBezTo>
                    <a:pt x="1524" y="8209"/>
                    <a:pt x="1604" y="8240"/>
                    <a:pt x="1667" y="8312"/>
                  </a:cubicBezTo>
                  <a:cubicBezTo>
                    <a:pt x="1786" y="8431"/>
                    <a:pt x="1786" y="8622"/>
                    <a:pt x="1667" y="8741"/>
                  </a:cubicBezTo>
                  <a:cubicBezTo>
                    <a:pt x="1607" y="8801"/>
                    <a:pt x="1532" y="8828"/>
                    <a:pt x="1457" y="8828"/>
                  </a:cubicBezTo>
                  <a:cubicBezTo>
                    <a:pt x="1298" y="8828"/>
                    <a:pt x="1143" y="8705"/>
                    <a:pt x="1143" y="8526"/>
                  </a:cubicBezTo>
                  <a:cubicBezTo>
                    <a:pt x="1143" y="8336"/>
                    <a:pt x="1292" y="8209"/>
                    <a:pt x="1447" y="8209"/>
                  </a:cubicBezTo>
                  <a:close/>
                  <a:moveTo>
                    <a:pt x="3235" y="8218"/>
                  </a:moveTo>
                  <a:cubicBezTo>
                    <a:pt x="3470" y="8218"/>
                    <a:pt x="3673" y="8526"/>
                    <a:pt x="3453" y="8764"/>
                  </a:cubicBezTo>
                  <a:cubicBezTo>
                    <a:pt x="3394" y="8824"/>
                    <a:pt x="3310" y="8854"/>
                    <a:pt x="3230" y="8854"/>
                  </a:cubicBezTo>
                  <a:cubicBezTo>
                    <a:pt x="3150" y="8854"/>
                    <a:pt x="3072" y="8824"/>
                    <a:pt x="3025" y="8764"/>
                  </a:cubicBezTo>
                  <a:cubicBezTo>
                    <a:pt x="2882" y="8645"/>
                    <a:pt x="2882" y="8431"/>
                    <a:pt x="3025" y="8312"/>
                  </a:cubicBezTo>
                  <a:cubicBezTo>
                    <a:pt x="3091" y="8246"/>
                    <a:pt x="3164" y="8218"/>
                    <a:pt x="3235" y="8218"/>
                  </a:cubicBezTo>
                  <a:close/>
                  <a:moveTo>
                    <a:pt x="2346" y="9106"/>
                  </a:moveTo>
                  <a:cubicBezTo>
                    <a:pt x="2424" y="9106"/>
                    <a:pt x="2504" y="9132"/>
                    <a:pt x="2572" y="9193"/>
                  </a:cubicBezTo>
                  <a:cubicBezTo>
                    <a:pt x="2691" y="9312"/>
                    <a:pt x="2691" y="9503"/>
                    <a:pt x="2572" y="9646"/>
                  </a:cubicBezTo>
                  <a:cubicBezTo>
                    <a:pt x="2505" y="9705"/>
                    <a:pt x="2426" y="9732"/>
                    <a:pt x="2349" y="9732"/>
                  </a:cubicBezTo>
                  <a:cubicBezTo>
                    <a:pt x="2181" y="9732"/>
                    <a:pt x="2024" y="9603"/>
                    <a:pt x="2024" y="9407"/>
                  </a:cubicBezTo>
                  <a:cubicBezTo>
                    <a:pt x="2024" y="9229"/>
                    <a:pt x="2179" y="9106"/>
                    <a:pt x="2346" y="9106"/>
                  </a:cubicBezTo>
                  <a:close/>
                  <a:moveTo>
                    <a:pt x="8654" y="1"/>
                  </a:moveTo>
                  <a:cubicBezTo>
                    <a:pt x="8198" y="1"/>
                    <a:pt x="7740" y="167"/>
                    <a:pt x="7383" y="501"/>
                  </a:cubicBezTo>
                  <a:lnTo>
                    <a:pt x="691" y="7216"/>
                  </a:lnTo>
                  <a:cubicBezTo>
                    <a:pt x="0" y="7907"/>
                    <a:pt x="0" y="9026"/>
                    <a:pt x="691" y="9717"/>
                  </a:cubicBezTo>
                  <a:lnTo>
                    <a:pt x="1143" y="10169"/>
                  </a:lnTo>
                  <a:cubicBezTo>
                    <a:pt x="1489" y="10503"/>
                    <a:pt x="1941" y="10670"/>
                    <a:pt x="2394" y="10670"/>
                  </a:cubicBezTo>
                  <a:cubicBezTo>
                    <a:pt x="2846" y="10670"/>
                    <a:pt x="3299" y="10503"/>
                    <a:pt x="3644" y="10169"/>
                  </a:cubicBezTo>
                  <a:lnTo>
                    <a:pt x="10336" y="3454"/>
                  </a:lnTo>
                  <a:cubicBezTo>
                    <a:pt x="11026" y="2763"/>
                    <a:pt x="11026" y="1644"/>
                    <a:pt x="10336" y="953"/>
                  </a:cubicBezTo>
                  <a:lnTo>
                    <a:pt x="9907" y="501"/>
                  </a:lnTo>
                  <a:cubicBezTo>
                    <a:pt x="9562" y="167"/>
                    <a:pt x="9109" y="1"/>
                    <a:pt x="86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Google Shape;2487;p37"/>
            <p:cNvSpPr/>
            <p:nvPr/>
          </p:nvSpPr>
          <p:spPr>
            <a:xfrm>
              <a:off x="4784772" y="4630059"/>
              <a:ext cx="173535" cy="167035"/>
            </a:xfrm>
            <a:custGeom>
              <a:avLst/>
              <a:gdLst/>
              <a:ahLst/>
              <a:cxnLst/>
              <a:rect l="l" t="t" r="r" b="b"/>
              <a:pathLst>
                <a:path w="5073" h="4883" extrusionOk="0">
                  <a:moveTo>
                    <a:pt x="2322" y="937"/>
                  </a:moveTo>
                  <a:cubicBezTo>
                    <a:pt x="2489" y="937"/>
                    <a:pt x="2644" y="1060"/>
                    <a:pt x="2644" y="1239"/>
                  </a:cubicBezTo>
                  <a:cubicBezTo>
                    <a:pt x="2644" y="1435"/>
                    <a:pt x="2487" y="1564"/>
                    <a:pt x="2319" y="1564"/>
                  </a:cubicBezTo>
                  <a:cubicBezTo>
                    <a:pt x="2242" y="1564"/>
                    <a:pt x="2163" y="1537"/>
                    <a:pt x="2096" y="1477"/>
                  </a:cubicBezTo>
                  <a:cubicBezTo>
                    <a:pt x="1977" y="1334"/>
                    <a:pt x="1977" y="1144"/>
                    <a:pt x="2096" y="1025"/>
                  </a:cubicBezTo>
                  <a:cubicBezTo>
                    <a:pt x="2164" y="964"/>
                    <a:pt x="2244" y="937"/>
                    <a:pt x="2322" y="937"/>
                  </a:cubicBezTo>
                  <a:close/>
                  <a:moveTo>
                    <a:pt x="1435" y="1813"/>
                  </a:moveTo>
                  <a:cubicBezTo>
                    <a:pt x="1591" y="1813"/>
                    <a:pt x="1739" y="1930"/>
                    <a:pt x="1739" y="2120"/>
                  </a:cubicBezTo>
                  <a:cubicBezTo>
                    <a:pt x="1739" y="2311"/>
                    <a:pt x="1591" y="2438"/>
                    <a:pt x="1435" y="2438"/>
                  </a:cubicBezTo>
                  <a:cubicBezTo>
                    <a:pt x="1358" y="2438"/>
                    <a:pt x="1278" y="2406"/>
                    <a:pt x="1215" y="2335"/>
                  </a:cubicBezTo>
                  <a:cubicBezTo>
                    <a:pt x="1096" y="2215"/>
                    <a:pt x="1096" y="2025"/>
                    <a:pt x="1215" y="1906"/>
                  </a:cubicBezTo>
                  <a:cubicBezTo>
                    <a:pt x="1278" y="1842"/>
                    <a:pt x="1358" y="1813"/>
                    <a:pt x="1435" y="1813"/>
                  </a:cubicBezTo>
                  <a:close/>
                  <a:moveTo>
                    <a:pt x="3208" y="1819"/>
                  </a:moveTo>
                  <a:cubicBezTo>
                    <a:pt x="3368" y="1819"/>
                    <a:pt x="3525" y="1948"/>
                    <a:pt x="3525" y="2144"/>
                  </a:cubicBezTo>
                  <a:cubicBezTo>
                    <a:pt x="3525" y="2323"/>
                    <a:pt x="3370" y="2446"/>
                    <a:pt x="3211" y="2446"/>
                  </a:cubicBezTo>
                  <a:cubicBezTo>
                    <a:pt x="3137" y="2446"/>
                    <a:pt x="3062" y="2419"/>
                    <a:pt x="3001" y="2358"/>
                  </a:cubicBezTo>
                  <a:cubicBezTo>
                    <a:pt x="2882" y="2239"/>
                    <a:pt x="2882" y="2049"/>
                    <a:pt x="3001" y="1906"/>
                  </a:cubicBezTo>
                  <a:cubicBezTo>
                    <a:pt x="3061" y="1846"/>
                    <a:pt x="3135" y="1819"/>
                    <a:pt x="3208" y="1819"/>
                  </a:cubicBezTo>
                  <a:close/>
                  <a:moveTo>
                    <a:pt x="2319" y="2700"/>
                  </a:moveTo>
                  <a:cubicBezTo>
                    <a:pt x="2487" y="2700"/>
                    <a:pt x="2644" y="2829"/>
                    <a:pt x="2644" y="3025"/>
                  </a:cubicBezTo>
                  <a:cubicBezTo>
                    <a:pt x="2644" y="3204"/>
                    <a:pt x="2489" y="3327"/>
                    <a:pt x="2322" y="3327"/>
                  </a:cubicBezTo>
                  <a:cubicBezTo>
                    <a:pt x="2244" y="3327"/>
                    <a:pt x="2164" y="3300"/>
                    <a:pt x="2096" y="3239"/>
                  </a:cubicBezTo>
                  <a:cubicBezTo>
                    <a:pt x="1977" y="3120"/>
                    <a:pt x="1977" y="2906"/>
                    <a:pt x="2096" y="2787"/>
                  </a:cubicBezTo>
                  <a:cubicBezTo>
                    <a:pt x="2163" y="2727"/>
                    <a:pt x="2242" y="2700"/>
                    <a:pt x="2319" y="2700"/>
                  </a:cubicBezTo>
                  <a:close/>
                  <a:moveTo>
                    <a:pt x="2394" y="1"/>
                  </a:moveTo>
                  <a:cubicBezTo>
                    <a:pt x="1941" y="1"/>
                    <a:pt x="1489" y="167"/>
                    <a:pt x="1143" y="501"/>
                  </a:cubicBezTo>
                  <a:lnTo>
                    <a:pt x="691" y="953"/>
                  </a:lnTo>
                  <a:cubicBezTo>
                    <a:pt x="0" y="1644"/>
                    <a:pt x="0" y="2763"/>
                    <a:pt x="691" y="3454"/>
                  </a:cubicBezTo>
                  <a:lnTo>
                    <a:pt x="2120" y="4883"/>
                  </a:lnTo>
                  <a:lnTo>
                    <a:pt x="5073" y="1954"/>
                  </a:lnTo>
                  <a:lnTo>
                    <a:pt x="3644" y="501"/>
                  </a:lnTo>
                  <a:cubicBezTo>
                    <a:pt x="3299" y="167"/>
                    <a:pt x="2846" y="1"/>
                    <a:pt x="239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Google Shape;2488;p37"/>
            <p:cNvSpPr/>
            <p:nvPr/>
          </p:nvSpPr>
          <p:spPr>
            <a:xfrm>
              <a:off x="4988409" y="4828018"/>
              <a:ext cx="173569" cy="167035"/>
            </a:xfrm>
            <a:custGeom>
              <a:avLst/>
              <a:gdLst/>
              <a:ahLst/>
              <a:cxnLst/>
              <a:rect l="l" t="t" r="r" b="b"/>
              <a:pathLst>
                <a:path w="5074" h="4883" extrusionOk="0">
                  <a:moveTo>
                    <a:pt x="2768" y="1556"/>
                  </a:moveTo>
                  <a:cubicBezTo>
                    <a:pt x="2842" y="1556"/>
                    <a:pt x="2917" y="1583"/>
                    <a:pt x="2978" y="1644"/>
                  </a:cubicBezTo>
                  <a:cubicBezTo>
                    <a:pt x="3097" y="1763"/>
                    <a:pt x="3097" y="1977"/>
                    <a:pt x="2978" y="2096"/>
                  </a:cubicBezTo>
                  <a:cubicBezTo>
                    <a:pt x="2918" y="2156"/>
                    <a:pt x="2844" y="2183"/>
                    <a:pt x="2771" y="2183"/>
                  </a:cubicBezTo>
                  <a:cubicBezTo>
                    <a:pt x="2611" y="2183"/>
                    <a:pt x="2454" y="2054"/>
                    <a:pt x="2454" y="1858"/>
                  </a:cubicBezTo>
                  <a:cubicBezTo>
                    <a:pt x="2454" y="1680"/>
                    <a:pt x="2609" y="1556"/>
                    <a:pt x="2768" y="1556"/>
                  </a:cubicBezTo>
                  <a:close/>
                  <a:moveTo>
                    <a:pt x="1870" y="2437"/>
                  </a:moveTo>
                  <a:cubicBezTo>
                    <a:pt x="1948" y="2437"/>
                    <a:pt x="2028" y="2464"/>
                    <a:pt x="2097" y="2525"/>
                  </a:cubicBezTo>
                  <a:cubicBezTo>
                    <a:pt x="2216" y="2644"/>
                    <a:pt x="2216" y="2835"/>
                    <a:pt x="2097" y="2977"/>
                  </a:cubicBezTo>
                  <a:cubicBezTo>
                    <a:pt x="2029" y="3037"/>
                    <a:pt x="1950" y="3064"/>
                    <a:pt x="1874" y="3064"/>
                  </a:cubicBezTo>
                  <a:cubicBezTo>
                    <a:pt x="1706" y="3064"/>
                    <a:pt x="1549" y="2935"/>
                    <a:pt x="1549" y="2739"/>
                  </a:cubicBezTo>
                  <a:cubicBezTo>
                    <a:pt x="1549" y="2561"/>
                    <a:pt x="1704" y="2437"/>
                    <a:pt x="1870" y="2437"/>
                  </a:cubicBezTo>
                  <a:close/>
                  <a:moveTo>
                    <a:pt x="3645" y="2446"/>
                  </a:moveTo>
                  <a:cubicBezTo>
                    <a:pt x="3727" y="2446"/>
                    <a:pt x="3811" y="2477"/>
                    <a:pt x="3883" y="2549"/>
                  </a:cubicBezTo>
                  <a:cubicBezTo>
                    <a:pt x="4002" y="2668"/>
                    <a:pt x="4002" y="2858"/>
                    <a:pt x="3883" y="2977"/>
                  </a:cubicBezTo>
                  <a:cubicBezTo>
                    <a:pt x="3811" y="3041"/>
                    <a:pt x="3727" y="3070"/>
                    <a:pt x="3645" y="3070"/>
                  </a:cubicBezTo>
                  <a:cubicBezTo>
                    <a:pt x="3483" y="3070"/>
                    <a:pt x="3335" y="2954"/>
                    <a:pt x="3335" y="2763"/>
                  </a:cubicBezTo>
                  <a:cubicBezTo>
                    <a:pt x="3335" y="2573"/>
                    <a:pt x="3483" y="2446"/>
                    <a:pt x="3645" y="2446"/>
                  </a:cubicBezTo>
                  <a:close/>
                  <a:moveTo>
                    <a:pt x="2757" y="3327"/>
                  </a:moveTo>
                  <a:cubicBezTo>
                    <a:pt x="2835" y="3327"/>
                    <a:pt x="2914" y="3358"/>
                    <a:pt x="2978" y="3430"/>
                  </a:cubicBezTo>
                  <a:cubicBezTo>
                    <a:pt x="3097" y="3549"/>
                    <a:pt x="3097" y="3739"/>
                    <a:pt x="2978" y="3859"/>
                  </a:cubicBezTo>
                  <a:cubicBezTo>
                    <a:pt x="2917" y="3919"/>
                    <a:pt x="2842" y="3946"/>
                    <a:pt x="2768" y="3946"/>
                  </a:cubicBezTo>
                  <a:cubicBezTo>
                    <a:pt x="2609" y="3946"/>
                    <a:pt x="2454" y="3823"/>
                    <a:pt x="2454" y="3644"/>
                  </a:cubicBezTo>
                  <a:cubicBezTo>
                    <a:pt x="2454" y="3454"/>
                    <a:pt x="2602" y="3327"/>
                    <a:pt x="2757" y="3327"/>
                  </a:cubicBezTo>
                  <a:close/>
                  <a:moveTo>
                    <a:pt x="2954" y="1"/>
                  </a:moveTo>
                  <a:lnTo>
                    <a:pt x="1" y="2954"/>
                  </a:lnTo>
                  <a:lnTo>
                    <a:pt x="1430" y="4382"/>
                  </a:lnTo>
                  <a:cubicBezTo>
                    <a:pt x="1787" y="4716"/>
                    <a:pt x="2245" y="4883"/>
                    <a:pt x="2701" y="4883"/>
                  </a:cubicBezTo>
                  <a:cubicBezTo>
                    <a:pt x="3156" y="4883"/>
                    <a:pt x="3609" y="4716"/>
                    <a:pt x="3954" y="4382"/>
                  </a:cubicBezTo>
                  <a:lnTo>
                    <a:pt x="4383" y="3930"/>
                  </a:lnTo>
                  <a:cubicBezTo>
                    <a:pt x="5073" y="3239"/>
                    <a:pt x="5073" y="2120"/>
                    <a:pt x="4383" y="1429"/>
                  </a:cubicBezTo>
                  <a:lnTo>
                    <a:pt x="29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89" name="Google Shape;2489;p37"/>
          <p:cNvGrpSpPr/>
          <p:nvPr/>
        </p:nvGrpSpPr>
        <p:grpSpPr>
          <a:xfrm>
            <a:off x="460063" y="1254406"/>
            <a:ext cx="2435012" cy="627300"/>
            <a:chOff x="457200" y="1254406"/>
            <a:chExt cx="2435012" cy="627300"/>
          </a:xfrm>
        </p:grpSpPr>
        <p:sp>
          <p:nvSpPr>
            <p:cNvPr id="2490" name="Google Shape;2490;p37"/>
            <p:cNvSpPr/>
            <p:nvPr/>
          </p:nvSpPr>
          <p:spPr>
            <a:xfrm>
              <a:off x="457200" y="1254406"/>
              <a:ext cx="627300" cy="627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01</a:t>
              </a:r>
              <a:endParaRPr sz="1800" b="1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491" name="Google Shape;2491;p37"/>
            <p:cNvSpPr txBox="1"/>
            <p:nvPr/>
          </p:nvSpPr>
          <p:spPr>
            <a:xfrm>
              <a:off x="1161434" y="1363069"/>
              <a:ext cx="1730778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 Medical Care</a:t>
              </a:r>
            </a:p>
          </p:txBody>
        </p:sp>
      </p:grpSp>
      <p:grpSp>
        <p:nvGrpSpPr>
          <p:cNvPr id="2493" name="Google Shape;2493;p37"/>
          <p:cNvGrpSpPr/>
          <p:nvPr/>
        </p:nvGrpSpPr>
        <p:grpSpPr>
          <a:xfrm>
            <a:off x="3498705" y="1254406"/>
            <a:ext cx="2171505" cy="627300"/>
            <a:chOff x="3495843" y="1254406"/>
            <a:chExt cx="2171505" cy="627300"/>
          </a:xfrm>
        </p:grpSpPr>
        <p:sp>
          <p:nvSpPr>
            <p:cNvPr id="2494" name="Google Shape;2494;p37"/>
            <p:cNvSpPr/>
            <p:nvPr/>
          </p:nvSpPr>
          <p:spPr>
            <a:xfrm>
              <a:off x="3495843" y="1254406"/>
              <a:ext cx="627300" cy="627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03</a:t>
              </a:r>
              <a:endParaRPr sz="1800" b="1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495" name="Google Shape;2495;p37"/>
            <p:cNvSpPr txBox="1"/>
            <p:nvPr/>
          </p:nvSpPr>
          <p:spPr>
            <a:xfrm>
              <a:off x="4181448" y="1357705"/>
              <a:ext cx="1485900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Administrative</a:t>
              </a: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2497" name="Google Shape;2497;p37"/>
          <p:cNvGrpSpPr/>
          <p:nvPr/>
        </p:nvGrpSpPr>
        <p:grpSpPr>
          <a:xfrm>
            <a:off x="6537323" y="1254406"/>
            <a:ext cx="2152315" cy="627300"/>
            <a:chOff x="6534460" y="1254406"/>
            <a:chExt cx="2152315" cy="627300"/>
          </a:xfrm>
        </p:grpSpPr>
        <p:sp>
          <p:nvSpPr>
            <p:cNvPr id="2498" name="Google Shape;2498;p37"/>
            <p:cNvSpPr/>
            <p:nvPr/>
          </p:nvSpPr>
          <p:spPr>
            <a:xfrm>
              <a:off x="6534460" y="1254406"/>
              <a:ext cx="627300" cy="627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05</a:t>
              </a:r>
              <a:endParaRPr sz="1800" b="1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499" name="Google Shape;2499;p37"/>
            <p:cNvSpPr txBox="1"/>
            <p:nvPr/>
          </p:nvSpPr>
          <p:spPr>
            <a:xfrm>
              <a:off x="7200875" y="1357310"/>
              <a:ext cx="1485900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Research</a:t>
              </a: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2501" name="Google Shape;2501;p37"/>
          <p:cNvGrpSpPr/>
          <p:nvPr/>
        </p:nvGrpSpPr>
        <p:grpSpPr>
          <a:xfrm>
            <a:off x="460063" y="3839381"/>
            <a:ext cx="2349738" cy="877638"/>
            <a:chOff x="457200" y="3839381"/>
            <a:chExt cx="2349738" cy="877638"/>
          </a:xfrm>
        </p:grpSpPr>
        <p:sp>
          <p:nvSpPr>
            <p:cNvPr id="2502" name="Google Shape;2502;p37"/>
            <p:cNvSpPr/>
            <p:nvPr/>
          </p:nvSpPr>
          <p:spPr>
            <a:xfrm>
              <a:off x="457200" y="3839381"/>
              <a:ext cx="627300" cy="627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02</a:t>
              </a:r>
              <a:endParaRPr sz="1800" b="1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503" name="Google Shape;2503;p37"/>
            <p:cNvSpPr txBox="1"/>
            <p:nvPr/>
          </p:nvSpPr>
          <p:spPr>
            <a:xfrm>
              <a:off x="1144099" y="3987131"/>
              <a:ext cx="1662839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Patient Support</a:t>
              </a: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504" name="Google Shape;2504;p37"/>
            <p:cNvSpPr txBox="1"/>
            <p:nvPr/>
          </p:nvSpPr>
          <p:spPr>
            <a:xfrm>
              <a:off x="1160625" y="4089719"/>
              <a:ext cx="1485900" cy="627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505" name="Google Shape;2505;p37"/>
          <p:cNvGrpSpPr/>
          <p:nvPr/>
        </p:nvGrpSpPr>
        <p:grpSpPr>
          <a:xfrm>
            <a:off x="3498705" y="3839381"/>
            <a:ext cx="2152291" cy="627300"/>
            <a:chOff x="3495843" y="3839381"/>
            <a:chExt cx="2152291" cy="627300"/>
          </a:xfrm>
        </p:grpSpPr>
        <p:sp>
          <p:nvSpPr>
            <p:cNvPr id="2506" name="Google Shape;2506;p37"/>
            <p:cNvSpPr/>
            <p:nvPr/>
          </p:nvSpPr>
          <p:spPr>
            <a:xfrm>
              <a:off x="3495843" y="3839381"/>
              <a:ext cx="627300" cy="627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04</a:t>
              </a:r>
              <a:endParaRPr sz="1800" b="1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507" name="Google Shape;2507;p37"/>
            <p:cNvSpPr txBox="1"/>
            <p:nvPr/>
          </p:nvSpPr>
          <p:spPr>
            <a:xfrm>
              <a:off x="4162234" y="3986815"/>
              <a:ext cx="1485900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Teaching</a:t>
              </a: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2509" name="Google Shape;2509;p37"/>
          <p:cNvGrpSpPr/>
          <p:nvPr/>
        </p:nvGrpSpPr>
        <p:grpSpPr>
          <a:xfrm>
            <a:off x="6500313" y="3839381"/>
            <a:ext cx="2219567" cy="877638"/>
            <a:chOff x="6497450" y="3839381"/>
            <a:chExt cx="2219567" cy="877638"/>
          </a:xfrm>
        </p:grpSpPr>
        <p:sp>
          <p:nvSpPr>
            <p:cNvPr id="2510" name="Google Shape;2510;p37"/>
            <p:cNvSpPr/>
            <p:nvPr/>
          </p:nvSpPr>
          <p:spPr>
            <a:xfrm>
              <a:off x="6497450" y="3839381"/>
              <a:ext cx="627300" cy="627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06</a:t>
              </a:r>
              <a:endParaRPr sz="1800" b="1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511" name="Google Shape;2511;p37"/>
            <p:cNvSpPr txBox="1"/>
            <p:nvPr/>
          </p:nvSpPr>
          <p:spPr>
            <a:xfrm>
              <a:off x="7231117" y="3989182"/>
              <a:ext cx="1485900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Rehabilitation</a:t>
              </a: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512" name="Google Shape;2512;p37"/>
            <p:cNvSpPr txBox="1"/>
            <p:nvPr/>
          </p:nvSpPr>
          <p:spPr>
            <a:xfrm>
              <a:off x="7200875" y="4089719"/>
              <a:ext cx="1485900" cy="627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cxnSp>
        <p:nvCxnSpPr>
          <p:cNvPr id="2513" name="Google Shape;2513;p37"/>
          <p:cNvCxnSpPr>
            <a:stCxn id="2490" idx="4"/>
            <a:endCxn id="2440" idx="0"/>
          </p:cNvCxnSpPr>
          <p:nvPr/>
        </p:nvCxnSpPr>
        <p:spPr>
          <a:xfrm rot="-5400000" flipH="1">
            <a:off x="437413" y="2218006"/>
            <a:ext cx="673200" cy="600"/>
          </a:xfrm>
          <a:prstGeom prst="bentConnector3">
            <a:avLst>
              <a:gd name="adj1" fmla="val 4999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14" name="Google Shape;2514;p37"/>
          <p:cNvCxnSpPr>
            <a:stCxn id="2502" idx="0"/>
            <a:endCxn id="2451" idx="4"/>
          </p:cNvCxnSpPr>
          <p:nvPr/>
        </p:nvCxnSpPr>
        <p:spPr>
          <a:xfrm rot="-5400000">
            <a:off x="1279363" y="2825831"/>
            <a:ext cx="507900" cy="1519200"/>
          </a:xfrm>
          <a:prstGeom prst="bentConnector3">
            <a:avLst>
              <a:gd name="adj1" fmla="val 49996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15" name="Google Shape;2515;p37"/>
          <p:cNvCxnSpPr>
            <a:stCxn id="2494" idx="4"/>
            <a:endCxn id="2459" idx="0"/>
          </p:cNvCxnSpPr>
          <p:nvPr/>
        </p:nvCxnSpPr>
        <p:spPr>
          <a:xfrm rot="-5400000" flipH="1">
            <a:off x="3476055" y="2218006"/>
            <a:ext cx="673200" cy="600"/>
          </a:xfrm>
          <a:prstGeom prst="bentConnector3">
            <a:avLst>
              <a:gd name="adj1" fmla="val 4999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16" name="Google Shape;2516;p37"/>
          <p:cNvCxnSpPr>
            <a:stCxn id="2498" idx="4"/>
            <a:endCxn id="2471" idx="0"/>
          </p:cNvCxnSpPr>
          <p:nvPr/>
        </p:nvCxnSpPr>
        <p:spPr>
          <a:xfrm rot="-5400000" flipH="1">
            <a:off x="6514673" y="2218006"/>
            <a:ext cx="673200" cy="600"/>
          </a:xfrm>
          <a:prstGeom prst="bentConnector3">
            <a:avLst>
              <a:gd name="adj1" fmla="val 4999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17" name="Google Shape;2517;p37"/>
          <p:cNvCxnSpPr>
            <a:stCxn id="2506" idx="0"/>
            <a:endCxn id="2463" idx="4"/>
          </p:cNvCxnSpPr>
          <p:nvPr/>
        </p:nvCxnSpPr>
        <p:spPr>
          <a:xfrm rot="5400000" flipH="1" flipV="1">
            <a:off x="4343708" y="2795662"/>
            <a:ext cx="512367" cy="1575072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18" name="Google Shape;2518;p37"/>
          <p:cNvCxnSpPr>
            <a:stCxn id="2510" idx="0"/>
            <a:endCxn id="2483" idx="4"/>
          </p:cNvCxnSpPr>
          <p:nvPr/>
        </p:nvCxnSpPr>
        <p:spPr>
          <a:xfrm rot="-5400000">
            <a:off x="7338213" y="2807231"/>
            <a:ext cx="507900" cy="1556400"/>
          </a:xfrm>
          <a:prstGeom prst="bentConnector3">
            <a:avLst>
              <a:gd name="adj1" fmla="val 49996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19" name="Google Shape;2519;p37"/>
          <p:cNvCxnSpPr>
            <a:stCxn id="2440" idx="6"/>
            <a:endCxn id="2451" idx="2"/>
          </p:cNvCxnSpPr>
          <p:nvPr/>
        </p:nvCxnSpPr>
        <p:spPr>
          <a:xfrm>
            <a:off x="1162063" y="2943175"/>
            <a:ext cx="742500" cy="600"/>
          </a:xfrm>
          <a:prstGeom prst="bentConnector3">
            <a:avLst>
              <a:gd name="adj1" fmla="val 50008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520" name="Google Shape;2520;p37"/>
          <p:cNvCxnSpPr>
            <a:stCxn id="2451" idx="6"/>
            <a:endCxn id="2459" idx="2"/>
          </p:cNvCxnSpPr>
          <p:nvPr/>
        </p:nvCxnSpPr>
        <p:spPr>
          <a:xfrm>
            <a:off x="2681378" y="2943175"/>
            <a:ext cx="742500" cy="600"/>
          </a:xfrm>
          <a:prstGeom prst="bentConnector3">
            <a:avLst>
              <a:gd name="adj1" fmla="val 50008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521" name="Google Shape;2521;p37"/>
          <p:cNvCxnSpPr>
            <a:stCxn id="2459" idx="6"/>
            <a:endCxn id="2463" idx="2"/>
          </p:cNvCxnSpPr>
          <p:nvPr/>
        </p:nvCxnSpPr>
        <p:spPr>
          <a:xfrm flipV="1">
            <a:off x="4200693" y="2938664"/>
            <a:ext cx="798384" cy="4511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522" name="Google Shape;2522;p37"/>
          <p:cNvCxnSpPr>
            <a:stCxn id="2463" idx="6"/>
            <a:endCxn id="2471" idx="2"/>
          </p:cNvCxnSpPr>
          <p:nvPr/>
        </p:nvCxnSpPr>
        <p:spPr>
          <a:xfrm>
            <a:off x="5775777" y="2938664"/>
            <a:ext cx="686846" cy="4511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523" name="Google Shape;2523;p37"/>
          <p:cNvCxnSpPr>
            <a:stCxn id="2471" idx="6"/>
            <a:endCxn id="2483" idx="2"/>
          </p:cNvCxnSpPr>
          <p:nvPr/>
        </p:nvCxnSpPr>
        <p:spPr>
          <a:xfrm>
            <a:off x="7239323" y="2943175"/>
            <a:ext cx="742500" cy="600"/>
          </a:xfrm>
          <a:prstGeom prst="bentConnector3">
            <a:avLst>
              <a:gd name="adj1" fmla="val 50008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92" name="Google Shape;619;p22">
            <a:extLst>
              <a:ext uri="{FF2B5EF4-FFF2-40B4-BE49-F238E27FC236}">
                <a16:creationId xmlns:a16="http://schemas.microsoft.com/office/drawing/2014/main" id="{B952A675-F609-45B1-9721-7A1FB3009824}"/>
              </a:ext>
            </a:extLst>
          </p:cNvPr>
          <p:cNvGrpSpPr/>
          <p:nvPr/>
        </p:nvGrpSpPr>
        <p:grpSpPr>
          <a:xfrm>
            <a:off x="6673481" y="2766109"/>
            <a:ext cx="351910" cy="351880"/>
            <a:chOff x="-25094250" y="3547050"/>
            <a:chExt cx="295400" cy="295375"/>
          </a:xfrm>
        </p:grpSpPr>
        <p:sp>
          <p:nvSpPr>
            <p:cNvPr id="93" name="Google Shape;620;p22">
              <a:extLst>
                <a:ext uri="{FF2B5EF4-FFF2-40B4-BE49-F238E27FC236}">
                  <a16:creationId xmlns:a16="http://schemas.microsoft.com/office/drawing/2014/main" id="{7B17254D-0407-9A45-B503-80A055D5B6DF}"/>
                </a:ext>
              </a:extLst>
            </p:cNvPr>
            <p:cNvSpPr/>
            <p:nvPr/>
          </p:nvSpPr>
          <p:spPr>
            <a:xfrm>
              <a:off x="-24990275" y="35809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cubicBezTo>
                    <a:pt x="536" y="693"/>
                    <a:pt x="694" y="536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621;p22">
              <a:extLst>
                <a:ext uri="{FF2B5EF4-FFF2-40B4-BE49-F238E27FC236}">
                  <a16:creationId xmlns:a16="http://schemas.microsoft.com/office/drawing/2014/main" id="{501B3979-9432-5DA0-0266-9DD0B6B4A2F9}"/>
                </a:ext>
              </a:extLst>
            </p:cNvPr>
            <p:cNvSpPr/>
            <p:nvPr/>
          </p:nvSpPr>
          <p:spPr>
            <a:xfrm>
              <a:off x="-25041475" y="3668350"/>
              <a:ext cx="52025" cy="52000"/>
            </a:xfrm>
            <a:custGeom>
              <a:avLst/>
              <a:gdLst/>
              <a:ahLst/>
              <a:cxnLst/>
              <a:rect l="l" t="t" r="r" b="b"/>
              <a:pathLst>
                <a:path w="2081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2080" y="2080"/>
                  </a:lnTo>
                  <a:lnTo>
                    <a:pt x="20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622;p22">
              <a:extLst>
                <a:ext uri="{FF2B5EF4-FFF2-40B4-BE49-F238E27FC236}">
                  <a16:creationId xmlns:a16="http://schemas.microsoft.com/office/drawing/2014/main" id="{E8776085-AC20-52F1-0B82-81015E951551}"/>
                </a:ext>
              </a:extLst>
            </p:cNvPr>
            <p:cNvSpPr/>
            <p:nvPr/>
          </p:nvSpPr>
          <p:spPr>
            <a:xfrm>
              <a:off x="-25094250" y="3547050"/>
              <a:ext cx="224500" cy="295375"/>
            </a:xfrm>
            <a:custGeom>
              <a:avLst/>
              <a:gdLst/>
              <a:ahLst/>
              <a:cxnLst/>
              <a:rect l="l" t="t" r="r" b="b"/>
              <a:pathLst>
                <a:path w="8980" h="11815" extrusionOk="0">
                  <a:moveTo>
                    <a:pt x="4538" y="694"/>
                  </a:moveTo>
                  <a:cubicBezTo>
                    <a:pt x="5136" y="694"/>
                    <a:pt x="5577" y="1166"/>
                    <a:pt x="5577" y="1702"/>
                  </a:cubicBezTo>
                  <a:cubicBezTo>
                    <a:pt x="5577" y="1891"/>
                    <a:pt x="5735" y="2048"/>
                    <a:pt x="5924" y="2048"/>
                  </a:cubicBezTo>
                  <a:lnTo>
                    <a:pt x="6649" y="2048"/>
                  </a:lnTo>
                  <a:cubicBezTo>
                    <a:pt x="6838" y="2048"/>
                    <a:pt x="6995" y="2206"/>
                    <a:pt x="6995" y="2426"/>
                  </a:cubicBezTo>
                  <a:lnTo>
                    <a:pt x="6995" y="2773"/>
                  </a:lnTo>
                  <a:lnTo>
                    <a:pt x="2143" y="2773"/>
                  </a:lnTo>
                  <a:lnTo>
                    <a:pt x="2143" y="2426"/>
                  </a:lnTo>
                  <a:lnTo>
                    <a:pt x="2112" y="2426"/>
                  </a:lnTo>
                  <a:cubicBezTo>
                    <a:pt x="2112" y="2206"/>
                    <a:pt x="2269" y="2048"/>
                    <a:pt x="2458" y="2048"/>
                  </a:cubicBezTo>
                  <a:lnTo>
                    <a:pt x="3183" y="2048"/>
                  </a:lnTo>
                  <a:cubicBezTo>
                    <a:pt x="3372" y="2048"/>
                    <a:pt x="3530" y="1891"/>
                    <a:pt x="3530" y="1702"/>
                  </a:cubicBezTo>
                  <a:cubicBezTo>
                    <a:pt x="3530" y="1103"/>
                    <a:pt x="4002" y="694"/>
                    <a:pt x="4538" y="694"/>
                  </a:cubicBezTo>
                  <a:close/>
                  <a:moveTo>
                    <a:pt x="7310" y="4159"/>
                  </a:moveTo>
                  <a:cubicBezTo>
                    <a:pt x="7499" y="4159"/>
                    <a:pt x="7657" y="4317"/>
                    <a:pt x="7657" y="4506"/>
                  </a:cubicBezTo>
                  <a:cubicBezTo>
                    <a:pt x="7657" y="4695"/>
                    <a:pt x="7499" y="4852"/>
                    <a:pt x="7310" y="4852"/>
                  </a:cubicBezTo>
                  <a:lnTo>
                    <a:pt x="5924" y="4852"/>
                  </a:lnTo>
                  <a:cubicBezTo>
                    <a:pt x="5735" y="4852"/>
                    <a:pt x="5577" y="4695"/>
                    <a:pt x="5577" y="4506"/>
                  </a:cubicBezTo>
                  <a:cubicBezTo>
                    <a:pt x="5577" y="4317"/>
                    <a:pt x="5735" y="4159"/>
                    <a:pt x="5924" y="4159"/>
                  </a:cubicBezTo>
                  <a:close/>
                  <a:moveTo>
                    <a:pt x="7310" y="5514"/>
                  </a:moveTo>
                  <a:cubicBezTo>
                    <a:pt x="7499" y="5514"/>
                    <a:pt x="7657" y="5671"/>
                    <a:pt x="7657" y="5892"/>
                  </a:cubicBezTo>
                  <a:cubicBezTo>
                    <a:pt x="7657" y="6081"/>
                    <a:pt x="7499" y="6238"/>
                    <a:pt x="7310" y="6238"/>
                  </a:cubicBezTo>
                  <a:lnTo>
                    <a:pt x="5924" y="6238"/>
                  </a:lnTo>
                  <a:cubicBezTo>
                    <a:pt x="5735" y="6238"/>
                    <a:pt x="5577" y="6081"/>
                    <a:pt x="5577" y="5892"/>
                  </a:cubicBezTo>
                  <a:cubicBezTo>
                    <a:pt x="5577" y="5671"/>
                    <a:pt x="5735" y="5514"/>
                    <a:pt x="5924" y="5514"/>
                  </a:cubicBezTo>
                  <a:close/>
                  <a:moveTo>
                    <a:pt x="4506" y="4159"/>
                  </a:moveTo>
                  <a:cubicBezTo>
                    <a:pt x="4695" y="4159"/>
                    <a:pt x="4853" y="4317"/>
                    <a:pt x="4853" y="4506"/>
                  </a:cubicBezTo>
                  <a:lnTo>
                    <a:pt x="4853" y="7247"/>
                  </a:lnTo>
                  <a:cubicBezTo>
                    <a:pt x="4853" y="7467"/>
                    <a:pt x="4695" y="7593"/>
                    <a:pt x="4506" y="7593"/>
                  </a:cubicBezTo>
                  <a:lnTo>
                    <a:pt x="1734" y="7593"/>
                  </a:lnTo>
                  <a:cubicBezTo>
                    <a:pt x="1545" y="7593"/>
                    <a:pt x="1387" y="7467"/>
                    <a:pt x="1387" y="7247"/>
                  </a:cubicBezTo>
                  <a:lnTo>
                    <a:pt x="1387" y="4506"/>
                  </a:lnTo>
                  <a:cubicBezTo>
                    <a:pt x="1387" y="4317"/>
                    <a:pt x="1545" y="4159"/>
                    <a:pt x="1734" y="4159"/>
                  </a:cubicBezTo>
                  <a:close/>
                  <a:moveTo>
                    <a:pt x="7310" y="6900"/>
                  </a:moveTo>
                  <a:cubicBezTo>
                    <a:pt x="7499" y="6900"/>
                    <a:pt x="7657" y="7058"/>
                    <a:pt x="7657" y="7247"/>
                  </a:cubicBezTo>
                  <a:cubicBezTo>
                    <a:pt x="7657" y="7467"/>
                    <a:pt x="7499" y="7593"/>
                    <a:pt x="7310" y="7593"/>
                  </a:cubicBezTo>
                  <a:lnTo>
                    <a:pt x="5924" y="7593"/>
                  </a:lnTo>
                  <a:cubicBezTo>
                    <a:pt x="5735" y="7593"/>
                    <a:pt x="5577" y="7467"/>
                    <a:pt x="5577" y="7247"/>
                  </a:cubicBezTo>
                  <a:cubicBezTo>
                    <a:pt x="5577" y="7058"/>
                    <a:pt x="5735" y="6900"/>
                    <a:pt x="5924" y="6900"/>
                  </a:cubicBezTo>
                  <a:close/>
                  <a:moveTo>
                    <a:pt x="7310" y="8318"/>
                  </a:moveTo>
                  <a:cubicBezTo>
                    <a:pt x="7499" y="8318"/>
                    <a:pt x="7657" y="8475"/>
                    <a:pt x="7657" y="8664"/>
                  </a:cubicBezTo>
                  <a:cubicBezTo>
                    <a:pt x="7657" y="8853"/>
                    <a:pt x="7499" y="9011"/>
                    <a:pt x="7310" y="9011"/>
                  </a:cubicBezTo>
                  <a:lnTo>
                    <a:pt x="1734" y="9011"/>
                  </a:lnTo>
                  <a:cubicBezTo>
                    <a:pt x="1545" y="9011"/>
                    <a:pt x="1387" y="8853"/>
                    <a:pt x="1387" y="8664"/>
                  </a:cubicBezTo>
                  <a:cubicBezTo>
                    <a:pt x="1387" y="8475"/>
                    <a:pt x="1545" y="8318"/>
                    <a:pt x="1734" y="8318"/>
                  </a:cubicBezTo>
                  <a:close/>
                  <a:moveTo>
                    <a:pt x="7310" y="9704"/>
                  </a:moveTo>
                  <a:cubicBezTo>
                    <a:pt x="7499" y="9704"/>
                    <a:pt x="7657" y="9861"/>
                    <a:pt x="7657" y="10050"/>
                  </a:cubicBezTo>
                  <a:cubicBezTo>
                    <a:pt x="7657" y="10240"/>
                    <a:pt x="7499" y="10397"/>
                    <a:pt x="7310" y="10397"/>
                  </a:cubicBezTo>
                  <a:lnTo>
                    <a:pt x="1734" y="10397"/>
                  </a:lnTo>
                  <a:cubicBezTo>
                    <a:pt x="1545" y="10397"/>
                    <a:pt x="1387" y="10240"/>
                    <a:pt x="1387" y="10050"/>
                  </a:cubicBezTo>
                  <a:cubicBezTo>
                    <a:pt x="1387" y="9861"/>
                    <a:pt x="1545" y="9704"/>
                    <a:pt x="1734" y="9704"/>
                  </a:cubicBezTo>
                  <a:close/>
                  <a:moveTo>
                    <a:pt x="4506" y="0"/>
                  </a:moveTo>
                  <a:cubicBezTo>
                    <a:pt x="3687" y="0"/>
                    <a:pt x="2962" y="599"/>
                    <a:pt x="2805" y="1387"/>
                  </a:cubicBezTo>
                  <a:lnTo>
                    <a:pt x="2427" y="1387"/>
                  </a:lnTo>
                  <a:cubicBezTo>
                    <a:pt x="1986" y="1387"/>
                    <a:pt x="1576" y="1670"/>
                    <a:pt x="1419" y="2080"/>
                  </a:cubicBezTo>
                  <a:lnTo>
                    <a:pt x="1041" y="2080"/>
                  </a:lnTo>
                  <a:cubicBezTo>
                    <a:pt x="442" y="2080"/>
                    <a:pt x="1" y="2552"/>
                    <a:pt x="1" y="3119"/>
                  </a:cubicBezTo>
                  <a:lnTo>
                    <a:pt x="1" y="10807"/>
                  </a:lnTo>
                  <a:cubicBezTo>
                    <a:pt x="1" y="11342"/>
                    <a:pt x="474" y="11815"/>
                    <a:pt x="1041" y="11815"/>
                  </a:cubicBezTo>
                  <a:lnTo>
                    <a:pt x="7972" y="11815"/>
                  </a:lnTo>
                  <a:cubicBezTo>
                    <a:pt x="8570" y="11815"/>
                    <a:pt x="8980" y="11342"/>
                    <a:pt x="8980" y="10807"/>
                  </a:cubicBezTo>
                  <a:lnTo>
                    <a:pt x="8980" y="3119"/>
                  </a:lnTo>
                  <a:cubicBezTo>
                    <a:pt x="8980" y="2521"/>
                    <a:pt x="8507" y="2080"/>
                    <a:pt x="7972" y="2080"/>
                  </a:cubicBezTo>
                  <a:lnTo>
                    <a:pt x="7562" y="2080"/>
                  </a:lnTo>
                  <a:cubicBezTo>
                    <a:pt x="7405" y="1702"/>
                    <a:pt x="7058" y="1387"/>
                    <a:pt x="6585" y="1387"/>
                  </a:cubicBezTo>
                  <a:lnTo>
                    <a:pt x="6207" y="1387"/>
                  </a:lnTo>
                  <a:cubicBezTo>
                    <a:pt x="6050" y="599"/>
                    <a:pt x="5325" y="0"/>
                    <a:pt x="45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623;p22">
              <a:extLst>
                <a:ext uri="{FF2B5EF4-FFF2-40B4-BE49-F238E27FC236}">
                  <a16:creationId xmlns:a16="http://schemas.microsoft.com/office/drawing/2014/main" id="{6DE84A94-006E-5638-6F69-704E6033ECDE}"/>
                </a:ext>
              </a:extLst>
            </p:cNvPr>
            <p:cNvSpPr/>
            <p:nvPr/>
          </p:nvSpPr>
          <p:spPr>
            <a:xfrm>
              <a:off x="-24851650" y="3582300"/>
              <a:ext cx="52800" cy="190825"/>
            </a:xfrm>
            <a:custGeom>
              <a:avLst/>
              <a:gdLst/>
              <a:ahLst/>
              <a:cxnLst/>
              <a:rect l="l" t="t" r="r" b="b"/>
              <a:pathLst>
                <a:path w="2112" h="7633" extrusionOk="0">
                  <a:moveTo>
                    <a:pt x="1060" y="0"/>
                  </a:moveTo>
                  <a:cubicBezTo>
                    <a:pt x="930" y="0"/>
                    <a:pt x="804" y="55"/>
                    <a:pt x="757" y="166"/>
                  </a:cubicBezTo>
                  <a:lnTo>
                    <a:pt x="32" y="1552"/>
                  </a:lnTo>
                  <a:cubicBezTo>
                    <a:pt x="0" y="1583"/>
                    <a:pt x="0" y="1678"/>
                    <a:pt x="0" y="1709"/>
                  </a:cubicBezTo>
                  <a:lnTo>
                    <a:pt x="0" y="7632"/>
                  </a:lnTo>
                  <a:lnTo>
                    <a:pt x="2080" y="7632"/>
                  </a:lnTo>
                  <a:lnTo>
                    <a:pt x="2080" y="1709"/>
                  </a:lnTo>
                  <a:lnTo>
                    <a:pt x="2111" y="1709"/>
                  </a:lnTo>
                  <a:cubicBezTo>
                    <a:pt x="2111" y="1678"/>
                    <a:pt x="2111" y="1583"/>
                    <a:pt x="2080" y="1552"/>
                  </a:cubicBezTo>
                  <a:lnTo>
                    <a:pt x="1387" y="166"/>
                  </a:lnTo>
                  <a:cubicBezTo>
                    <a:pt x="1324" y="55"/>
                    <a:pt x="1190" y="0"/>
                    <a:pt x="10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624;p22">
              <a:extLst>
                <a:ext uri="{FF2B5EF4-FFF2-40B4-BE49-F238E27FC236}">
                  <a16:creationId xmlns:a16="http://schemas.microsoft.com/office/drawing/2014/main" id="{3AD8AA76-CEE1-56A3-0878-ED452EB5C70D}"/>
                </a:ext>
              </a:extLst>
            </p:cNvPr>
            <p:cNvSpPr/>
            <p:nvPr/>
          </p:nvSpPr>
          <p:spPr>
            <a:xfrm>
              <a:off x="-24850875" y="3788050"/>
              <a:ext cx="52025" cy="53600"/>
            </a:xfrm>
            <a:custGeom>
              <a:avLst/>
              <a:gdLst/>
              <a:ahLst/>
              <a:cxnLst/>
              <a:rect l="l" t="t" r="r" b="b"/>
              <a:pathLst>
                <a:path w="2081" h="2144" extrusionOk="0">
                  <a:moveTo>
                    <a:pt x="1" y="1"/>
                  </a:moveTo>
                  <a:lnTo>
                    <a:pt x="1" y="1104"/>
                  </a:lnTo>
                  <a:lnTo>
                    <a:pt x="64" y="1104"/>
                  </a:lnTo>
                  <a:cubicBezTo>
                    <a:pt x="64" y="1702"/>
                    <a:pt x="505" y="2143"/>
                    <a:pt x="1072" y="2143"/>
                  </a:cubicBezTo>
                  <a:cubicBezTo>
                    <a:pt x="1671" y="2143"/>
                    <a:pt x="2080" y="1671"/>
                    <a:pt x="2080" y="1104"/>
                  </a:cubicBezTo>
                  <a:lnTo>
                    <a:pt x="20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" name="Google Shape;2415;p36">
            <a:extLst>
              <a:ext uri="{FF2B5EF4-FFF2-40B4-BE49-F238E27FC236}">
                <a16:creationId xmlns:a16="http://schemas.microsoft.com/office/drawing/2014/main" id="{173E678D-2B78-2D71-1860-3A7C3B6FB225}"/>
              </a:ext>
            </a:extLst>
          </p:cNvPr>
          <p:cNvGrpSpPr/>
          <p:nvPr/>
        </p:nvGrpSpPr>
        <p:grpSpPr>
          <a:xfrm>
            <a:off x="8292372" y="2774964"/>
            <a:ext cx="242113" cy="309522"/>
            <a:chOff x="5624634" y="2877814"/>
            <a:chExt cx="286796" cy="366602"/>
          </a:xfrm>
        </p:grpSpPr>
        <p:sp>
          <p:nvSpPr>
            <p:cNvPr id="99" name="Google Shape;2416;p36">
              <a:extLst>
                <a:ext uri="{FF2B5EF4-FFF2-40B4-BE49-F238E27FC236}">
                  <a16:creationId xmlns:a16="http://schemas.microsoft.com/office/drawing/2014/main" id="{12DD15B4-D644-E4A5-9C94-33A772554BD9}"/>
                </a:ext>
              </a:extLst>
            </p:cNvPr>
            <p:cNvSpPr/>
            <p:nvPr/>
          </p:nvSpPr>
          <p:spPr>
            <a:xfrm>
              <a:off x="5869047" y="3166183"/>
              <a:ext cx="42383" cy="70091"/>
            </a:xfrm>
            <a:custGeom>
              <a:avLst/>
              <a:gdLst/>
              <a:ahLst/>
              <a:cxnLst/>
              <a:rect l="l" t="t" r="r" b="b"/>
              <a:pathLst>
                <a:path w="1239" h="2049" extrusionOk="0">
                  <a:moveTo>
                    <a:pt x="0" y="0"/>
                  </a:moveTo>
                  <a:lnTo>
                    <a:pt x="0" y="0"/>
                  </a:lnTo>
                  <a:cubicBezTo>
                    <a:pt x="48" y="191"/>
                    <a:pt x="72" y="358"/>
                    <a:pt x="72" y="548"/>
                  </a:cubicBezTo>
                  <a:lnTo>
                    <a:pt x="72" y="1620"/>
                  </a:lnTo>
                  <a:cubicBezTo>
                    <a:pt x="72" y="1763"/>
                    <a:pt x="48" y="1905"/>
                    <a:pt x="0" y="2048"/>
                  </a:cubicBezTo>
                  <a:lnTo>
                    <a:pt x="405" y="2048"/>
                  </a:lnTo>
                  <a:cubicBezTo>
                    <a:pt x="858" y="2048"/>
                    <a:pt x="1239" y="1667"/>
                    <a:pt x="1239" y="1215"/>
                  </a:cubicBezTo>
                  <a:cubicBezTo>
                    <a:pt x="1239" y="762"/>
                    <a:pt x="977" y="381"/>
                    <a:pt x="572" y="21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417;p36">
              <a:extLst>
                <a:ext uri="{FF2B5EF4-FFF2-40B4-BE49-F238E27FC236}">
                  <a16:creationId xmlns:a16="http://schemas.microsoft.com/office/drawing/2014/main" id="{82CEF813-D576-0500-7DF8-520040D03858}"/>
                </a:ext>
              </a:extLst>
            </p:cNvPr>
            <p:cNvSpPr/>
            <p:nvPr/>
          </p:nvSpPr>
          <p:spPr>
            <a:xfrm>
              <a:off x="5644201" y="2877814"/>
              <a:ext cx="115724" cy="62737"/>
            </a:xfrm>
            <a:custGeom>
              <a:avLst/>
              <a:gdLst/>
              <a:ahLst/>
              <a:cxnLst/>
              <a:rect l="l" t="t" r="r" b="b"/>
              <a:pathLst>
                <a:path w="3383" h="1834" extrusionOk="0">
                  <a:moveTo>
                    <a:pt x="310" y="0"/>
                  </a:moveTo>
                  <a:cubicBezTo>
                    <a:pt x="143" y="0"/>
                    <a:pt x="1" y="143"/>
                    <a:pt x="1" y="310"/>
                  </a:cubicBezTo>
                  <a:lnTo>
                    <a:pt x="1" y="1834"/>
                  </a:lnTo>
                  <a:cubicBezTo>
                    <a:pt x="72" y="1810"/>
                    <a:pt x="143" y="1810"/>
                    <a:pt x="215" y="1810"/>
                  </a:cubicBezTo>
                  <a:lnTo>
                    <a:pt x="3168" y="1810"/>
                  </a:lnTo>
                  <a:cubicBezTo>
                    <a:pt x="3239" y="1810"/>
                    <a:pt x="3311" y="1810"/>
                    <a:pt x="3382" y="1834"/>
                  </a:cubicBezTo>
                  <a:lnTo>
                    <a:pt x="3382" y="310"/>
                  </a:lnTo>
                  <a:cubicBezTo>
                    <a:pt x="3382" y="143"/>
                    <a:pt x="3239" y="0"/>
                    <a:pt x="30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418;p36">
              <a:extLst>
                <a:ext uri="{FF2B5EF4-FFF2-40B4-BE49-F238E27FC236}">
                  <a16:creationId xmlns:a16="http://schemas.microsoft.com/office/drawing/2014/main" id="{3623AD54-71D9-16A5-08C3-8455A962136B}"/>
                </a:ext>
              </a:extLst>
            </p:cNvPr>
            <p:cNvSpPr/>
            <p:nvPr/>
          </p:nvSpPr>
          <p:spPr>
            <a:xfrm>
              <a:off x="5624634" y="2960904"/>
              <a:ext cx="135291" cy="110798"/>
            </a:xfrm>
            <a:custGeom>
              <a:avLst/>
              <a:gdLst/>
              <a:ahLst/>
              <a:cxnLst/>
              <a:rect l="l" t="t" r="r" b="b"/>
              <a:pathLst>
                <a:path w="3955" h="3239" extrusionOk="0">
                  <a:moveTo>
                    <a:pt x="763" y="0"/>
                  </a:moveTo>
                  <a:cubicBezTo>
                    <a:pt x="334" y="0"/>
                    <a:pt x="25" y="333"/>
                    <a:pt x="1" y="738"/>
                  </a:cubicBezTo>
                  <a:lnTo>
                    <a:pt x="1" y="3239"/>
                  </a:lnTo>
                  <a:lnTo>
                    <a:pt x="3954" y="48"/>
                  </a:lnTo>
                  <a:cubicBezTo>
                    <a:pt x="3883" y="24"/>
                    <a:pt x="3811" y="0"/>
                    <a:pt x="374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419;p36">
              <a:extLst>
                <a:ext uri="{FF2B5EF4-FFF2-40B4-BE49-F238E27FC236}">
                  <a16:creationId xmlns:a16="http://schemas.microsoft.com/office/drawing/2014/main" id="{ED18E5E4-0656-D93F-4904-0F4BBC62F66E}"/>
                </a:ext>
              </a:extLst>
            </p:cNvPr>
            <p:cNvSpPr/>
            <p:nvPr/>
          </p:nvSpPr>
          <p:spPr>
            <a:xfrm>
              <a:off x="5626276" y="2977187"/>
              <a:ext cx="151573" cy="171927"/>
            </a:xfrm>
            <a:custGeom>
              <a:avLst/>
              <a:gdLst/>
              <a:ahLst/>
              <a:cxnLst/>
              <a:rect l="l" t="t" r="r" b="b"/>
              <a:pathLst>
                <a:path w="4431" h="5026" extrusionOk="0">
                  <a:moveTo>
                    <a:pt x="4382" y="0"/>
                  </a:moveTo>
                  <a:lnTo>
                    <a:pt x="1" y="3549"/>
                  </a:lnTo>
                  <a:lnTo>
                    <a:pt x="1" y="5025"/>
                  </a:lnTo>
                  <a:lnTo>
                    <a:pt x="4430" y="1453"/>
                  </a:lnTo>
                  <a:lnTo>
                    <a:pt x="4430" y="262"/>
                  </a:lnTo>
                  <a:cubicBezTo>
                    <a:pt x="4430" y="167"/>
                    <a:pt x="4406" y="72"/>
                    <a:pt x="43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420;p36">
              <a:extLst>
                <a:ext uri="{FF2B5EF4-FFF2-40B4-BE49-F238E27FC236}">
                  <a16:creationId xmlns:a16="http://schemas.microsoft.com/office/drawing/2014/main" id="{6A21DF3F-F1D6-19C3-7FF2-F79B94C49362}"/>
                </a:ext>
              </a:extLst>
            </p:cNvPr>
            <p:cNvSpPr/>
            <p:nvPr/>
          </p:nvSpPr>
          <p:spPr>
            <a:xfrm>
              <a:off x="5640130" y="3199570"/>
              <a:ext cx="98586" cy="44846"/>
            </a:xfrm>
            <a:custGeom>
              <a:avLst/>
              <a:gdLst/>
              <a:ahLst/>
              <a:cxnLst/>
              <a:rect l="l" t="t" r="r" b="b"/>
              <a:pathLst>
                <a:path w="2882" h="1311" extrusionOk="0">
                  <a:moveTo>
                    <a:pt x="1548" y="1"/>
                  </a:moveTo>
                  <a:lnTo>
                    <a:pt x="1559" y="11"/>
                  </a:lnTo>
                  <a:lnTo>
                    <a:pt x="1559" y="11"/>
                  </a:lnTo>
                  <a:lnTo>
                    <a:pt x="1572" y="1"/>
                  </a:lnTo>
                  <a:close/>
                  <a:moveTo>
                    <a:pt x="1559" y="11"/>
                  </a:moveTo>
                  <a:lnTo>
                    <a:pt x="0" y="1239"/>
                  </a:lnTo>
                  <a:cubicBezTo>
                    <a:pt x="96" y="1287"/>
                    <a:pt x="191" y="1310"/>
                    <a:pt x="310" y="1310"/>
                  </a:cubicBezTo>
                  <a:lnTo>
                    <a:pt x="2882" y="1310"/>
                  </a:lnTo>
                  <a:lnTo>
                    <a:pt x="1559" y="1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421;p36">
              <a:extLst>
                <a:ext uri="{FF2B5EF4-FFF2-40B4-BE49-F238E27FC236}">
                  <a16:creationId xmlns:a16="http://schemas.microsoft.com/office/drawing/2014/main" id="{768024CA-A959-E5B1-A5D2-8B6F6F2830E6}"/>
                </a:ext>
              </a:extLst>
            </p:cNvPr>
            <p:cNvSpPr/>
            <p:nvPr/>
          </p:nvSpPr>
          <p:spPr>
            <a:xfrm>
              <a:off x="5626276" y="3054564"/>
              <a:ext cx="151573" cy="171106"/>
            </a:xfrm>
            <a:custGeom>
              <a:avLst/>
              <a:gdLst/>
              <a:ahLst/>
              <a:cxnLst/>
              <a:rect l="l" t="t" r="r" b="b"/>
              <a:pathLst>
                <a:path w="4431" h="5002" extrusionOk="0">
                  <a:moveTo>
                    <a:pt x="4430" y="1"/>
                  </a:moveTo>
                  <a:lnTo>
                    <a:pt x="1" y="3573"/>
                  </a:lnTo>
                  <a:lnTo>
                    <a:pt x="1" y="4811"/>
                  </a:lnTo>
                  <a:cubicBezTo>
                    <a:pt x="1" y="4883"/>
                    <a:pt x="1" y="4954"/>
                    <a:pt x="24" y="5002"/>
                  </a:cubicBezTo>
                  <a:lnTo>
                    <a:pt x="4430" y="1430"/>
                  </a:lnTo>
                  <a:lnTo>
                    <a:pt x="443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422;p36">
              <a:extLst>
                <a:ext uri="{FF2B5EF4-FFF2-40B4-BE49-F238E27FC236}">
                  <a16:creationId xmlns:a16="http://schemas.microsoft.com/office/drawing/2014/main" id="{5874DC5C-1DF4-6DCF-F26F-A7C114337A24}"/>
                </a:ext>
              </a:extLst>
            </p:cNvPr>
            <p:cNvSpPr/>
            <p:nvPr/>
          </p:nvSpPr>
          <p:spPr>
            <a:xfrm>
              <a:off x="5710187" y="3162112"/>
              <a:ext cx="112440" cy="82303"/>
            </a:xfrm>
            <a:custGeom>
              <a:avLst/>
              <a:gdLst/>
              <a:ahLst/>
              <a:cxnLst/>
              <a:rect l="l" t="t" r="r" b="b"/>
              <a:pathLst>
                <a:path w="3287" h="2406" extrusionOk="0">
                  <a:moveTo>
                    <a:pt x="858" y="0"/>
                  </a:moveTo>
                  <a:lnTo>
                    <a:pt x="1" y="691"/>
                  </a:lnTo>
                  <a:lnTo>
                    <a:pt x="1715" y="2405"/>
                  </a:lnTo>
                  <a:lnTo>
                    <a:pt x="3287" y="2405"/>
                  </a:lnTo>
                  <a:lnTo>
                    <a:pt x="85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2423;p36">
              <a:extLst>
                <a:ext uri="{FF2B5EF4-FFF2-40B4-BE49-F238E27FC236}">
                  <a16:creationId xmlns:a16="http://schemas.microsoft.com/office/drawing/2014/main" id="{27E8765F-2ABC-7A59-DC0B-70D1C14F8E8A}"/>
                </a:ext>
              </a:extLst>
            </p:cNvPr>
            <p:cNvSpPr/>
            <p:nvPr/>
          </p:nvSpPr>
          <p:spPr>
            <a:xfrm>
              <a:off x="5756607" y="3124621"/>
              <a:ext cx="93729" cy="111653"/>
            </a:xfrm>
            <a:custGeom>
              <a:avLst/>
              <a:gdLst/>
              <a:ahLst/>
              <a:cxnLst/>
              <a:rect l="l" t="t" r="r" b="b"/>
              <a:pathLst>
                <a:path w="2740" h="3264" extrusionOk="0">
                  <a:moveTo>
                    <a:pt x="882" y="1"/>
                  </a:moveTo>
                  <a:lnTo>
                    <a:pt x="1" y="691"/>
                  </a:lnTo>
                  <a:lnTo>
                    <a:pt x="2573" y="3263"/>
                  </a:lnTo>
                  <a:cubicBezTo>
                    <a:pt x="2668" y="3144"/>
                    <a:pt x="2740" y="2978"/>
                    <a:pt x="2740" y="2835"/>
                  </a:cubicBezTo>
                  <a:lnTo>
                    <a:pt x="2740" y="1763"/>
                  </a:lnTo>
                  <a:cubicBezTo>
                    <a:pt x="2740" y="1120"/>
                    <a:pt x="2335" y="549"/>
                    <a:pt x="1739" y="334"/>
                  </a:cubicBezTo>
                  <a:lnTo>
                    <a:pt x="8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" name="Google Shape;2717;p40">
            <a:extLst>
              <a:ext uri="{FF2B5EF4-FFF2-40B4-BE49-F238E27FC236}">
                <a16:creationId xmlns:a16="http://schemas.microsoft.com/office/drawing/2014/main" id="{E86C0B56-FD29-4EBB-CD33-5BE8D36E22AA}"/>
              </a:ext>
            </a:extLst>
          </p:cNvPr>
          <p:cNvGrpSpPr/>
          <p:nvPr/>
        </p:nvGrpSpPr>
        <p:grpSpPr>
          <a:xfrm>
            <a:off x="5247706" y="2731168"/>
            <a:ext cx="279441" cy="367525"/>
            <a:chOff x="4050782" y="4629169"/>
            <a:chExt cx="279441" cy="367525"/>
          </a:xfrm>
        </p:grpSpPr>
        <p:sp>
          <p:nvSpPr>
            <p:cNvPr id="123" name="Google Shape;2718;p40">
              <a:extLst>
                <a:ext uri="{FF2B5EF4-FFF2-40B4-BE49-F238E27FC236}">
                  <a16:creationId xmlns:a16="http://schemas.microsoft.com/office/drawing/2014/main" id="{522CAF6B-F7A0-02B4-DEF5-F26FCBC043F3}"/>
                </a:ext>
              </a:extLst>
            </p:cNvPr>
            <p:cNvSpPr/>
            <p:nvPr/>
          </p:nvSpPr>
          <p:spPr>
            <a:xfrm>
              <a:off x="4059744" y="4900538"/>
              <a:ext cx="90445" cy="96157"/>
            </a:xfrm>
            <a:custGeom>
              <a:avLst/>
              <a:gdLst/>
              <a:ahLst/>
              <a:cxnLst/>
              <a:rect l="l" t="t" r="r" b="b"/>
              <a:pathLst>
                <a:path w="2644" h="2811" extrusionOk="0">
                  <a:moveTo>
                    <a:pt x="310" y="0"/>
                  </a:moveTo>
                  <a:cubicBezTo>
                    <a:pt x="143" y="0"/>
                    <a:pt x="0" y="143"/>
                    <a:pt x="0" y="310"/>
                  </a:cubicBezTo>
                  <a:lnTo>
                    <a:pt x="0" y="2501"/>
                  </a:lnTo>
                  <a:cubicBezTo>
                    <a:pt x="0" y="2667"/>
                    <a:pt x="143" y="2810"/>
                    <a:pt x="310" y="2810"/>
                  </a:cubicBezTo>
                  <a:lnTo>
                    <a:pt x="2334" y="2810"/>
                  </a:lnTo>
                  <a:cubicBezTo>
                    <a:pt x="2501" y="2810"/>
                    <a:pt x="2644" y="2667"/>
                    <a:pt x="2644" y="2501"/>
                  </a:cubicBezTo>
                  <a:lnTo>
                    <a:pt x="2644" y="333"/>
                  </a:lnTo>
                  <a:cubicBezTo>
                    <a:pt x="2644" y="143"/>
                    <a:pt x="2501" y="0"/>
                    <a:pt x="2334" y="0"/>
                  </a:cubicBezTo>
                  <a:lnTo>
                    <a:pt x="1620" y="0"/>
                  </a:lnTo>
                  <a:lnTo>
                    <a:pt x="1620" y="1191"/>
                  </a:lnTo>
                  <a:cubicBezTo>
                    <a:pt x="1644" y="1381"/>
                    <a:pt x="1501" y="1524"/>
                    <a:pt x="1310" y="1524"/>
                  </a:cubicBezTo>
                  <a:lnTo>
                    <a:pt x="1334" y="1500"/>
                  </a:lnTo>
                  <a:lnTo>
                    <a:pt x="1334" y="1500"/>
                  </a:lnTo>
                  <a:cubicBezTo>
                    <a:pt x="1320" y="1502"/>
                    <a:pt x="1306" y="1503"/>
                    <a:pt x="1293" y="1503"/>
                  </a:cubicBezTo>
                  <a:cubicBezTo>
                    <a:pt x="1123" y="1503"/>
                    <a:pt x="1001" y="1367"/>
                    <a:pt x="1001" y="1191"/>
                  </a:cubicBezTo>
                  <a:lnTo>
                    <a:pt x="100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2719;p40">
              <a:extLst>
                <a:ext uri="{FF2B5EF4-FFF2-40B4-BE49-F238E27FC236}">
                  <a16:creationId xmlns:a16="http://schemas.microsoft.com/office/drawing/2014/main" id="{B5DA6120-D5E3-9112-08CA-8BBBD936CE3F}"/>
                </a:ext>
              </a:extLst>
            </p:cNvPr>
            <p:cNvSpPr/>
            <p:nvPr/>
          </p:nvSpPr>
          <p:spPr>
            <a:xfrm>
              <a:off x="4229995" y="4900538"/>
              <a:ext cx="91266" cy="95336"/>
            </a:xfrm>
            <a:custGeom>
              <a:avLst/>
              <a:gdLst/>
              <a:ahLst/>
              <a:cxnLst/>
              <a:rect l="l" t="t" r="r" b="b"/>
              <a:pathLst>
                <a:path w="2668" h="2787" extrusionOk="0">
                  <a:moveTo>
                    <a:pt x="334" y="0"/>
                  </a:moveTo>
                  <a:cubicBezTo>
                    <a:pt x="143" y="0"/>
                    <a:pt x="1" y="143"/>
                    <a:pt x="1" y="310"/>
                  </a:cubicBezTo>
                  <a:lnTo>
                    <a:pt x="1" y="2501"/>
                  </a:lnTo>
                  <a:cubicBezTo>
                    <a:pt x="24" y="2667"/>
                    <a:pt x="143" y="2786"/>
                    <a:pt x="334" y="2786"/>
                  </a:cubicBezTo>
                  <a:lnTo>
                    <a:pt x="2334" y="2786"/>
                  </a:lnTo>
                  <a:cubicBezTo>
                    <a:pt x="2525" y="2786"/>
                    <a:pt x="2644" y="2643"/>
                    <a:pt x="2668" y="2477"/>
                  </a:cubicBezTo>
                  <a:lnTo>
                    <a:pt x="2668" y="310"/>
                  </a:lnTo>
                  <a:cubicBezTo>
                    <a:pt x="2644" y="143"/>
                    <a:pt x="2525" y="0"/>
                    <a:pt x="2334" y="0"/>
                  </a:cubicBezTo>
                  <a:lnTo>
                    <a:pt x="1644" y="0"/>
                  </a:lnTo>
                  <a:lnTo>
                    <a:pt x="1644" y="1191"/>
                  </a:lnTo>
                  <a:cubicBezTo>
                    <a:pt x="1644" y="1358"/>
                    <a:pt x="1501" y="1500"/>
                    <a:pt x="1334" y="1500"/>
                  </a:cubicBezTo>
                  <a:cubicBezTo>
                    <a:pt x="1320" y="1502"/>
                    <a:pt x="1307" y="1503"/>
                    <a:pt x="1293" y="1503"/>
                  </a:cubicBezTo>
                  <a:cubicBezTo>
                    <a:pt x="1123" y="1503"/>
                    <a:pt x="1001" y="1367"/>
                    <a:pt x="1001" y="1191"/>
                  </a:cubicBezTo>
                  <a:lnTo>
                    <a:pt x="100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2720;p40">
              <a:extLst>
                <a:ext uri="{FF2B5EF4-FFF2-40B4-BE49-F238E27FC236}">
                  <a16:creationId xmlns:a16="http://schemas.microsoft.com/office/drawing/2014/main" id="{8D7D54A4-1F86-64A9-89FA-DD38B3983221}"/>
                </a:ext>
              </a:extLst>
            </p:cNvPr>
            <p:cNvSpPr/>
            <p:nvPr/>
          </p:nvSpPr>
          <p:spPr>
            <a:xfrm>
              <a:off x="4050782" y="4629169"/>
              <a:ext cx="279441" cy="116613"/>
            </a:xfrm>
            <a:custGeom>
              <a:avLst/>
              <a:gdLst/>
              <a:ahLst/>
              <a:cxnLst/>
              <a:rect l="l" t="t" r="r" b="b"/>
              <a:pathLst>
                <a:path w="8169" h="3409" extrusionOk="0">
                  <a:moveTo>
                    <a:pt x="6788" y="1051"/>
                  </a:moveTo>
                  <a:cubicBezTo>
                    <a:pt x="7192" y="1051"/>
                    <a:pt x="7192" y="1670"/>
                    <a:pt x="6788" y="1670"/>
                  </a:cubicBezTo>
                  <a:lnTo>
                    <a:pt x="6240" y="1670"/>
                  </a:lnTo>
                  <a:cubicBezTo>
                    <a:pt x="5811" y="1670"/>
                    <a:pt x="5811" y="1051"/>
                    <a:pt x="6240" y="1051"/>
                  </a:cubicBezTo>
                  <a:close/>
                  <a:moveTo>
                    <a:pt x="7867" y="1"/>
                  </a:moveTo>
                  <a:cubicBezTo>
                    <a:pt x="7857" y="1"/>
                    <a:pt x="7846" y="1"/>
                    <a:pt x="7835" y="3"/>
                  </a:cubicBezTo>
                  <a:lnTo>
                    <a:pt x="334" y="3"/>
                  </a:lnTo>
                  <a:cubicBezTo>
                    <a:pt x="143" y="3"/>
                    <a:pt x="0" y="146"/>
                    <a:pt x="0" y="312"/>
                  </a:cubicBezTo>
                  <a:lnTo>
                    <a:pt x="0" y="2813"/>
                  </a:lnTo>
                  <a:lnTo>
                    <a:pt x="1763" y="2813"/>
                  </a:lnTo>
                  <a:lnTo>
                    <a:pt x="2406" y="1837"/>
                  </a:lnTo>
                  <a:cubicBezTo>
                    <a:pt x="2458" y="1732"/>
                    <a:pt x="2562" y="1682"/>
                    <a:pt x="2667" y="1682"/>
                  </a:cubicBezTo>
                  <a:cubicBezTo>
                    <a:pt x="2801" y="1682"/>
                    <a:pt x="2937" y="1762"/>
                    <a:pt x="2977" y="1908"/>
                  </a:cubicBezTo>
                  <a:lnTo>
                    <a:pt x="3477" y="3408"/>
                  </a:lnTo>
                  <a:lnTo>
                    <a:pt x="3644" y="3004"/>
                  </a:lnTo>
                  <a:cubicBezTo>
                    <a:pt x="3706" y="2900"/>
                    <a:pt x="3805" y="2832"/>
                    <a:pt x="3908" y="2832"/>
                  </a:cubicBezTo>
                  <a:cubicBezTo>
                    <a:pt x="3923" y="2832"/>
                    <a:pt x="3938" y="2834"/>
                    <a:pt x="3954" y="2837"/>
                  </a:cubicBezTo>
                  <a:lnTo>
                    <a:pt x="4335" y="2837"/>
                  </a:lnTo>
                  <a:lnTo>
                    <a:pt x="4739" y="1932"/>
                  </a:lnTo>
                  <a:cubicBezTo>
                    <a:pt x="4784" y="1798"/>
                    <a:pt x="4903" y="1732"/>
                    <a:pt x="5023" y="1732"/>
                  </a:cubicBezTo>
                  <a:cubicBezTo>
                    <a:pt x="5159" y="1732"/>
                    <a:pt x="5297" y="1815"/>
                    <a:pt x="5335" y="1980"/>
                  </a:cubicBezTo>
                  <a:lnTo>
                    <a:pt x="5764" y="3408"/>
                  </a:lnTo>
                  <a:lnTo>
                    <a:pt x="5978" y="2980"/>
                  </a:lnTo>
                  <a:cubicBezTo>
                    <a:pt x="6025" y="2884"/>
                    <a:pt x="6145" y="2813"/>
                    <a:pt x="6264" y="2813"/>
                  </a:cubicBezTo>
                  <a:lnTo>
                    <a:pt x="8169" y="2813"/>
                  </a:lnTo>
                  <a:lnTo>
                    <a:pt x="8169" y="336"/>
                  </a:lnTo>
                  <a:cubicBezTo>
                    <a:pt x="8169" y="158"/>
                    <a:pt x="8023" y="1"/>
                    <a:pt x="78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2721;p40">
              <a:extLst>
                <a:ext uri="{FF2B5EF4-FFF2-40B4-BE49-F238E27FC236}">
                  <a16:creationId xmlns:a16="http://schemas.microsoft.com/office/drawing/2014/main" id="{3F66AA0C-3134-889A-51E8-697088EBB4E3}"/>
                </a:ext>
              </a:extLst>
            </p:cNvPr>
            <p:cNvSpPr/>
            <p:nvPr/>
          </p:nvSpPr>
          <p:spPr>
            <a:xfrm>
              <a:off x="4051603" y="4722111"/>
              <a:ext cx="277799" cy="178461"/>
            </a:xfrm>
            <a:custGeom>
              <a:avLst/>
              <a:gdLst/>
              <a:ahLst/>
              <a:cxnLst/>
              <a:rect l="l" t="t" r="r" b="b"/>
              <a:pathLst>
                <a:path w="8121" h="5217" extrusionOk="0">
                  <a:moveTo>
                    <a:pt x="2572" y="1"/>
                  </a:moveTo>
                  <a:lnTo>
                    <a:pt x="2167" y="596"/>
                  </a:lnTo>
                  <a:cubicBezTo>
                    <a:pt x="2120" y="691"/>
                    <a:pt x="2024" y="739"/>
                    <a:pt x="1905" y="739"/>
                  </a:cubicBezTo>
                  <a:lnTo>
                    <a:pt x="0" y="739"/>
                  </a:lnTo>
                  <a:lnTo>
                    <a:pt x="0" y="2835"/>
                  </a:lnTo>
                  <a:cubicBezTo>
                    <a:pt x="0" y="3001"/>
                    <a:pt x="143" y="3144"/>
                    <a:pt x="310" y="3144"/>
                  </a:cubicBezTo>
                  <a:lnTo>
                    <a:pt x="2501" y="3144"/>
                  </a:lnTo>
                  <a:lnTo>
                    <a:pt x="2501" y="3668"/>
                  </a:lnTo>
                  <a:cubicBezTo>
                    <a:pt x="2501" y="3835"/>
                    <a:pt x="2358" y="3954"/>
                    <a:pt x="2215" y="3954"/>
                  </a:cubicBezTo>
                  <a:cubicBezTo>
                    <a:pt x="1691" y="3954"/>
                    <a:pt x="1262" y="4383"/>
                    <a:pt x="1262" y="4907"/>
                  </a:cubicBezTo>
                  <a:lnTo>
                    <a:pt x="1262" y="5216"/>
                  </a:lnTo>
                  <a:lnTo>
                    <a:pt x="1905" y="5216"/>
                  </a:lnTo>
                  <a:lnTo>
                    <a:pt x="1905" y="4907"/>
                  </a:lnTo>
                  <a:cubicBezTo>
                    <a:pt x="1905" y="4740"/>
                    <a:pt x="2024" y="4597"/>
                    <a:pt x="2191" y="4597"/>
                  </a:cubicBezTo>
                  <a:cubicBezTo>
                    <a:pt x="2715" y="4597"/>
                    <a:pt x="3120" y="4168"/>
                    <a:pt x="3120" y="3668"/>
                  </a:cubicBezTo>
                  <a:lnTo>
                    <a:pt x="3120" y="3144"/>
                  </a:lnTo>
                  <a:lnTo>
                    <a:pt x="5001" y="3144"/>
                  </a:lnTo>
                  <a:lnTo>
                    <a:pt x="5001" y="3668"/>
                  </a:lnTo>
                  <a:cubicBezTo>
                    <a:pt x="4977" y="4168"/>
                    <a:pt x="5406" y="4597"/>
                    <a:pt x="5930" y="4597"/>
                  </a:cubicBezTo>
                  <a:cubicBezTo>
                    <a:pt x="6097" y="4597"/>
                    <a:pt x="6216" y="4740"/>
                    <a:pt x="6216" y="4907"/>
                  </a:cubicBezTo>
                  <a:lnTo>
                    <a:pt x="6216" y="5216"/>
                  </a:lnTo>
                  <a:lnTo>
                    <a:pt x="6859" y="5216"/>
                  </a:lnTo>
                  <a:lnTo>
                    <a:pt x="6859" y="4907"/>
                  </a:lnTo>
                  <a:cubicBezTo>
                    <a:pt x="6835" y="4383"/>
                    <a:pt x="6430" y="3954"/>
                    <a:pt x="5906" y="3954"/>
                  </a:cubicBezTo>
                  <a:cubicBezTo>
                    <a:pt x="5740" y="3954"/>
                    <a:pt x="5620" y="3835"/>
                    <a:pt x="5620" y="3668"/>
                  </a:cubicBezTo>
                  <a:lnTo>
                    <a:pt x="5620" y="3144"/>
                  </a:lnTo>
                  <a:lnTo>
                    <a:pt x="7811" y="3144"/>
                  </a:lnTo>
                  <a:cubicBezTo>
                    <a:pt x="7978" y="3144"/>
                    <a:pt x="8121" y="3001"/>
                    <a:pt x="8121" y="2835"/>
                  </a:cubicBezTo>
                  <a:lnTo>
                    <a:pt x="8121" y="739"/>
                  </a:lnTo>
                  <a:lnTo>
                    <a:pt x="6406" y="739"/>
                  </a:lnTo>
                  <a:lnTo>
                    <a:pt x="5906" y="1668"/>
                  </a:lnTo>
                  <a:cubicBezTo>
                    <a:pt x="5851" y="1778"/>
                    <a:pt x="5739" y="1832"/>
                    <a:pt x="5628" y="1832"/>
                  </a:cubicBezTo>
                  <a:cubicBezTo>
                    <a:pt x="5500" y="1832"/>
                    <a:pt x="5373" y="1760"/>
                    <a:pt x="5335" y="1620"/>
                  </a:cubicBezTo>
                  <a:lnTo>
                    <a:pt x="4930" y="239"/>
                  </a:lnTo>
                  <a:lnTo>
                    <a:pt x="4787" y="548"/>
                  </a:lnTo>
                  <a:cubicBezTo>
                    <a:pt x="4715" y="668"/>
                    <a:pt x="4596" y="739"/>
                    <a:pt x="4477" y="739"/>
                  </a:cubicBezTo>
                  <a:lnTo>
                    <a:pt x="4096" y="739"/>
                  </a:lnTo>
                  <a:cubicBezTo>
                    <a:pt x="4001" y="930"/>
                    <a:pt x="3763" y="1453"/>
                    <a:pt x="3668" y="1644"/>
                  </a:cubicBezTo>
                  <a:cubicBezTo>
                    <a:pt x="3622" y="1793"/>
                    <a:pt x="3499" y="1865"/>
                    <a:pt x="3378" y="1865"/>
                  </a:cubicBezTo>
                  <a:cubicBezTo>
                    <a:pt x="3248" y="1865"/>
                    <a:pt x="3121" y="1781"/>
                    <a:pt x="3096" y="1620"/>
                  </a:cubicBezTo>
                  <a:lnTo>
                    <a:pt x="25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" name="Google Shape;274;p17">
            <a:extLst>
              <a:ext uri="{FF2B5EF4-FFF2-40B4-BE49-F238E27FC236}">
                <a16:creationId xmlns:a16="http://schemas.microsoft.com/office/drawing/2014/main" id="{227B09B7-1FD2-754E-56B6-C027E99887BB}"/>
              </a:ext>
            </a:extLst>
          </p:cNvPr>
          <p:cNvGrpSpPr/>
          <p:nvPr/>
        </p:nvGrpSpPr>
        <p:grpSpPr>
          <a:xfrm>
            <a:off x="2117352" y="2770359"/>
            <a:ext cx="310602" cy="352803"/>
            <a:chOff x="-28069875" y="3175300"/>
            <a:chExt cx="260725" cy="296150"/>
          </a:xfrm>
        </p:grpSpPr>
        <p:sp>
          <p:nvSpPr>
            <p:cNvPr id="131" name="Google Shape;275;p17">
              <a:extLst>
                <a:ext uri="{FF2B5EF4-FFF2-40B4-BE49-F238E27FC236}">
                  <a16:creationId xmlns:a16="http://schemas.microsoft.com/office/drawing/2014/main" id="{7ECB1C4C-D939-B912-D8F5-D00CC4E18995}"/>
                </a:ext>
              </a:extLst>
            </p:cNvPr>
            <p:cNvSpPr/>
            <p:nvPr/>
          </p:nvSpPr>
          <p:spPr>
            <a:xfrm>
              <a:off x="-28059650" y="3192625"/>
              <a:ext cx="26025" cy="70125"/>
            </a:xfrm>
            <a:custGeom>
              <a:avLst/>
              <a:gdLst/>
              <a:ahLst/>
              <a:cxnLst/>
              <a:rect l="l" t="t" r="r" b="b"/>
              <a:pathLst>
                <a:path w="1041" h="2805" extrusionOk="0">
                  <a:moveTo>
                    <a:pt x="536" y="0"/>
                  </a:moveTo>
                  <a:cubicBezTo>
                    <a:pt x="253" y="0"/>
                    <a:pt x="1" y="252"/>
                    <a:pt x="1" y="536"/>
                  </a:cubicBezTo>
                  <a:lnTo>
                    <a:pt x="1" y="2458"/>
                  </a:lnTo>
                  <a:cubicBezTo>
                    <a:pt x="410" y="2458"/>
                    <a:pt x="757" y="2584"/>
                    <a:pt x="1040" y="2804"/>
                  </a:cubicBezTo>
                  <a:lnTo>
                    <a:pt x="1040" y="536"/>
                  </a:lnTo>
                  <a:cubicBezTo>
                    <a:pt x="1040" y="252"/>
                    <a:pt x="788" y="0"/>
                    <a:pt x="5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276;p17">
              <a:extLst>
                <a:ext uri="{FF2B5EF4-FFF2-40B4-BE49-F238E27FC236}">
                  <a16:creationId xmlns:a16="http://schemas.microsoft.com/office/drawing/2014/main" id="{D68457F4-DE00-D22B-0DF8-B9CF89223AAC}"/>
                </a:ext>
              </a:extLst>
            </p:cNvPr>
            <p:cNvSpPr/>
            <p:nvPr/>
          </p:nvSpPr>
          <p:spPr>
            <a:xfrm>
              <a:off x="-27843050" y="3192625"/>
              <a:ext cx="26025" cy="69325"/>
            </a:xfrm>
            <a:custGeom>
              <a:avLst/>
              <a:gdLst/>
              <a:ahLst/>
              <a:cxnLst/>
              <a:rect l="l" t="t" r="r" b="b"/>
              <a:pathLst>
                <a:path w="1041" h="2773" extrusionOk="0">
                  <a:moveTo>
                    <a:pt x="536" y="0"/>
                  </a:moveTo>
                  <a:cubicBezTo>
                    <a:pt x="253" y="0"/>
                    <a:pt x="1" y="252"/>
                    <a:pt x="1" y="536"/>
                  </a:cubicBezTo>
                  <a:lnTo>
                    <a:pt x="1" y="2773"/>
                  </a:lnTo>
                  <a:cubicBezTo>
                    <a:pt x="284" y="2584"/>
                    <a:pt x="694" y="2426"/>
                    <a:pt x="1040" y="2426"/>
                  </a:cubicBezTo>
                  <a:lnTo>
                    <a:pt x="1040" y="536"/>
                  </a:lnTo>
                  <a:cubicBezTo>
                    <a:pt x="1040" y="252"/>
                    <a:pt x="788" y="0"/>
                    <a:pt x="5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277;p17">
              <a:extLst>
                <a:ext uri="{FF2B5EF4-FFF2-40B4-BE49-F238E27FC236}">
                  <a16:creationId xmlns:a16="http://schemas.microsoft.com/office/drawing/2014/main" id="{FC274B20-E042-D54E-654D-35831911F03D}"/>
                </a:ext>
              </a:extLst>
            </p:cNvPr>
            <p:cNvSpPr/>
            <p:nvPr/>
          </p:nvSpPr>
          <p:spPr>
            <a:xfrm>
              <a:off x="-27973000" y="3202075"/>
              <a:ext cx="26000" cy="57525"/>
            </a:xfrm>
            <a:custGeom>
              <a:avLst/>
              <a:gdLst/>
              <a:ahLst/>
              <a:cxnLst/>
              <a:rect l="l" t="t" r="r" b="b"/>
              <a:pathLst>
                <a:path w="1040" h="2301" extrusionOk="0">
                  <a:moveTo>
                    <a:pt x="536" y="0"/>
                  </a:moveTo>
                  <a:cubicBezTo>
                    <a:pt x="252" y="0"/>
                    <a:pt x="0" y="221"/>
                    <a:pt x="0" y="504"/>
                  </a:cubicBezTo>
                  <a:lnTo>
                    <a:pt x="0" y="1954"/>
                  </a:lnTo>
                  <a:cubicBezTo>
                    <a:pt x="410" y="1985"/>
                    <a:pt x="756" y="2080"/>
                    <a:pt x="1040" y="2300"/>
                  </a:cubicBezTo>
                  <a:lnTo>
                    <a:pt x="1040" y="504"/>
                  </a:lnTo>
                  <a:cubicBezTo>
                    <a:pt x="1040" y="221"/>
                    <a:pt x="788" y="0"/>
                    <a:pt x="5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278;p17">
              <a:extLst>
                <a:ext uri="{FF2B5EF4-FFF2-40B4-BE49-F238E27FC236}">
                  <a16:creationId xmlns:a16="http://schemas.microsoft.com/office/drawing/2014/main" id="{9AFE24AD-3D54-B476-9E7A-67BD293AA04C}"/>
                </a:ext>
              </a:extLst>
            </p:cNvPr>
            <p:cNvSpPr/>
            <p:nvPr/>
          </p:nvSpPr>
          <p:spPr>
            <a:xfrm>
              <a:off x="-27929675" y="3202075"/>
              <a:ext cx="26000" cy="57525"/>
            </a:xfrm>
            <a:custGeom>
              <a:avLst/>
              <a:gdLst/>
              <a:ahLst/>
              <a:cxnLst/>
              <a:rect l="l" t="t" r="r" b="b"/>
              <a:pathLst>
                <a:path w="1040" h="2301" extrusionOk="0">
                  <a:moveTo>
                    <a:pt x="536" y="0"/>
                  </a:moveTo>
                  <a:cubicBezTo>
                    <a:pt x="252" y="0"/>
                    <a:pt x="0" y="221"/>
                    <a:pt x="0" y="504"/>
                  </a:cubicBezTo>
                  <a:lnTo>
                    <a:pt x="0" y="2300"/>
                  </a:lnTo>
                  <a:cubicBezTo>
                    <a:pt x="315" y="2111"/>
                    <a:pt x="693" y="1985"/>
                    <a:pt x="1040" y="1954"/>
                  </a:cubicBezTo>
                  <a:lnTo>
                    <a:pt x="1040" y="504"/>
                  </a:lnTo>
                  <a:cubicBezTo>
                    <a:pt x="1040" y="221"/>
                    <a:pt x="788" y="0"/>
                    <a:pt x="5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279;p17">
              <a:extLst>
                <a:ext uri="{FF2B5EF4-FFF2-40B4-BE49-F238E27FC236}">
                  <a16:creationId xmlns:a16="http://schemas.microsoft.com/office/drawing/2014/main" id="{8B7942AE-9678-6CFA-D8B3-41E2201A3C3F}"/>
                </a:ext>
              </a:extLst>
            </p:cNvPr>
            <p:cNvSpPr/>
            <p:nvPr/>
          </p:nvSpPr>
          <p:spPr>
            <a:xfrm>
              <a:off x="-28016325" y="3175300"/>
              <a:ext cx="26025" cy="91375"/>
            </a:xfrm>
            <a:custGeom>
              <a:avLst/>
              <a:gdLst/>
              <a:ahLst/>
              <a:cxnLst/>
              <a:rect l="l" t="t" r="r" b="b"/>
              <a:pathLst>
                <a:path w="1041" h="3655" extrusionOk="0">
                  <a:moveTo>
                    <a:pt x="536" y="0"/>
                  </a:moveTo>
                  <a:cubicBezTo>
                    <a:pt x="253" y="0"/>
                    <a:pt x="1" y="221"/>
                    <a:pt x="1" y="504"/>
                  </a:cubicBezTo>
                  <a:lnTo>
                    <a:pt x="1" y="3655"/>
                  </a:lnTo>
                  <a:cubicBezTo>
                    <a:pt x="1" y="3655"/>
                    <a:pt x="1" y="3623"/>
                    <a:pt x="64" y="3623"/>
                  </a:cubicBezTo>
                  <a:cubicBezTo>
                    <a:pt x="284" y="3371"/>
                    <a:pt x="631" y="3182"/>
                    <a:pt x="1040" y="3056"/>
                  </a:cubicBezTo>
                  <a:lnTo>
                    <a:pt x="1040" y="504"/>
                  </a:lnTo>
                  <a:cubicBezTo>
                    <a:pt x="1040" y="221"/>
                    <a:pt x="788" y="0"/>
                    <a:pt x="5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280;p17">
              <a:extLst>
                <a:ext uri="{FF2B5EF4-FFF2-40B4-BE49-F238E27FC236}">
                  <a16:creationId xmlns:a16="http://schemas.microsoft.com/office/drawing/2014/main" id="{C7B578AA-DEA2-49CD-8EC5-987DF200B459}"/>
                </a:ext>
              </a:extLst>
            </p:cNvPr>
            <p:cNvSpPr/>
            <p:nvPr/>
          </p:nvSpPr>
          <p:spPr>
            <a:xfrm>
              <a:off x="-27886375" y="3176075"/>
              <a:ext cx="26025" cy="91400"/>
            </a:xfrm>
            <a:custGeom>
              <a:avLst/>
              <a:gdLst/>
              <a:ahLst/>
              <a:cxnLst/>
              <a:rect l="l" t="t" r="r" b="b"/>
              <a:pathLst>
                <a:path w="1041" h="3656" extrusionOk="0">
                  <a:moveTo>
                    <a:pt x="536" y="1"/>
                  </a:moveTo>
                  <a:cubicBezTo>
                    <a:pt x="253" y="1"/>
                    <a:pt x="1" y="221"/>
                    <a:pt x="1" y="505"/>
                  </a:cubicBezTo>
                  <a:lnTo>
                    <a:pt x="1" y="3088"/>
                  </a:lnTo>
                  <a:cubicBezTo>
                    <a:pt x="379" y="3151"/>
                    <a:pt x="726" y="3340"/>
                    <a:pt x="1041" y="3655"/>
                  </a:cubicBezTo>
                  <a:lnTo>
                    <a:pt x="1041" y="505"/>
                  </a:lnTo>
                  <a:cubicBezTo>
                    <a:pt x="1041" y="253"/>
                    <a:pt x="789" y="1"/>
                    <a:pt x="5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281;p17">
              <a:extLst>
                <a:ext uri="{FF2B5EF4-FFF2-40B4-BE49-F238E27FC236}">
                  <a16:creationId xmlns:a16="http://schemas.microsoft.com/office/drawing/2014/main" id="{24A67A9E-9EB7-059A-0260-BA6658DD6147}"/>
                </a:ext>
              </a:extLst>
            </p:cNvPr>
            <p:cNvSpPr/>
            <p:nvPr/>
          </p:nvSpPr>
          <p:spPr>
            <a:xfrm>
              <a:off x="-28017900" y="3269025"/>
              <a:ext cx="161475" cy="133125"/>
            </a:xfrm>
            <a:custGeom>
              <a:avLst/>
              <a:gdLst/>
              <a:ahLst/>
              <a:cxnLst/>
              <a:rect l="l" t="t" r="r" b="b"/>
              <a:pathLst>
                <a:path w="6459" h="5325" extrusionOk="0">
                  <a:moveTo>
                    <a:pt x="1733" y="0"/>
                  </a:moveTo>
                  <a:cubicBezTo>
                    <a:pt x="1355" y="0"/>
                    <a:pt x="946" y="158"/>
                    <a:pt x="662" y="410"/>
                  </a:cubicBezTo>
                  <a:cubicBezTo>
                    <a:pt x="64" y="882"/>
                    <a:pt x="1" y="1639"/>
                    <a:pt x="347" y="2237"/>
                  </a:cubicBezTo>
                  <a:cubicBezTo>
                    <a:pt x="1324" y="2458"/>
                    <a:pt x="2048" y="3340"/>
                    <a:pt x="2174" y="4348"/>
                  </a:cubicBezTo>
                  <a:lnTo>
                    <a:pt x="3214" y="5325"/>
                  </a:lnTo>
                  <a:lnTo>
                    <a:pt x="4285" y="4348"/>
                  </a:lnTo>
                  <a:cubicBezTo>
                    <a:pt x="4380" y="3340"/>
                    <a:pt x="5073" y="2521"/>
                    <a:pt x="6113" y="2237"/>
                  </a:cubicBezTo>
                  <a:cubicBezTo>
                    <a:pt x="6459" y="1639"/>
                    <a:pt x="6333" y="882"/>
                    <a:pt x="5860" y="410"/>
                  </a:cubicBezTo>
                  <a:cubicBezTo>
                    <a:pt x="5577" y="158"/>
                    <a:pt x="5199" y="0"/>
                    <a:pt x="4789" y="0"/>
                  </a:cubicBezTo>
                  <a:cubicBezTo>
                    <a:pt x="4411" y="0"/>
                    <a:pt x="4002" y="158"/>
                    <a:pt x="3750" y="410"/>
                  </a:cubicBezTo>
                  <a:lnTo>
                    <a:pt x="3277" y="882"/>
                  </a:lnTo>
                  <a:lnTo>
                    <a:pt x="2805" y="410"/>
                  </a:lnTo>
                  <a:cubicBezTo>
                    <a:pt x="2521" y="158"/>
                    <a:pt x="2143" y="0"/>
                    <a:pt x="17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282;p17">
              <a:extLst>
                <a:ext uri="{FF2B5EF4-FFF2-40B4-BE49-F238E27FC236}">
                  <a16:creationId xmlns:a16="http://schemas.microsoft.com/office/drawing/2014/main" id="{E955C3C4-8128-FD38-A6B0-8C7F72654C59}"/>
                </a:ext>
              </a:extLst>
            </p:cNvPr>
            <p:cNvSpPr/>
            <p:nvPr/>
          </p:nvSpPr>
          <p:spPr>
            <a:xfrm>
              <a:off x="-27930475" y="3269800"/>
              <a:ext cx="121325" cy="201650"/>
            </a:xfrm>
            <a:custGeom>
              <a:avLst/>
              <a:gdLst/>
              <a:ahLst/>
              <a:cxnLst/>
              <a:rect l="l" t="t" r="r" b="b"/>
              <a:pathLst>
                <a:path w="4853" h="8066" extrusionOk="0">
                  <a:moveTo>
                    <a:pt x="4506" y="1"/>
                  </a:moveTo>
                  <a:cubicBezTo>
                    <a:pt x="3876" y="1"/>
                    <a:pt x="3403" y="505"/>
                    <a:pt x="3403" y="1198"/>
                  </a:cubicBezTo>
                  <a:lnTo>
                    <a:pt x="3403" y="2395"/>
                  </a:lnTo>
                  <a:cubicBezTo>
                    <a:pt x="3403" y="2584"/>
                    <a:pt x="3246" y="2742"/>
                    <a:pt x="3025" y="2742"/>
                  </a:cubicBezTo>
                  <a:cubicBezTo>
                    <a:pt x="2679" y="2742"/>
                    <a:pt x="2363" y="2868"/>
                    <a:pt x="2080" y="3025"/>
                  </a:cubicBezTo>
                  <a:cubicBezTo>
                    <a:pt x="1702" y="3372"/>
                    <a:pt x="1418" y="3939"/>
                    <a:pt x="1418" y="4474"/>
                  </a:cubicBezTo>
                  <a:lnTo>
                    <a:pt x="1418" y="5231"/>
                  </a:lnTo>
                  <a:cubicBezTo>
                    <a:pt x="1418" y="5420"/>
                    <a:pt x="1261" y="5577"/>
                    <a:pt x="1072" y="5577"/>
                  </a:cubicBezTo>
                  <a:cubicBezTo>
                    <a:pt x="883" y="5577"/>
                    <a:pt x="725" y="5420"/>
                    <a:pt x="725" y="5231"/>
                  </a:cubicBezTo>
                  <a:lnTo>
                    <a:pt x="1" y="5892"/>
                  </a:lnTo>
                  <a:lnTo>
                    <a:pt x="1" y="8066"/>
                  </a:lnTo>
                  <a:lnTo>
                    <a:pt x="3813" y="8066"/>
                  </a:lnTo>
                  <a:cubicBezTo>
                    <a:pt x="4033" y="8066"/>
                    <a:pt x="4191" y="7908"/>
                    <a:pt x="4191" y="7719"/>
                  </a:cubicBezTo>
                  <a:cubicBezTo>
                    <a:pt x="4191" y="7530"/>
                    <a:pt x="4033" y="7373"/>
                    <a:pt x="3813" y="7373"/>
                  </a:cubicBezTo>
                  <a:lnTo>
                    <a:pt x="3466" y="7373"/>
                  </a:lnTo>
                  <a:lnTo>
                    <a:pt x="3466" y="6270"/>
                  </a:lnTo>
                  <a:cubicBezTo>
                    <a:pt x="3466" y="6176"/>
                    <a:pt x="3498" y="6050"/>
                    <a:pt x="3592" y="6018"/>
                  </a:cubicBezTo>
                  <a:lnTo>
                    <a:pt x="4128" y="5420"/>
                  </a:lnTo>
                  <a:cubicBezTo>
                    <a:pt x="4600" y="4947"/>
                    <a:pt x="4852" y="4380"/>
                    <a:pt x="4852" y="3687"/>
                  </a:cubicBezTo>
                  <a:lnTo>
                    <a:pt x="4852" y="347"/>
                  </a:lnTo>
                  <a:cubicBezTo>
                    <a:pt x="4852" y="158"/>
                    <a:pt x="4695" y="1"/>
                    <a:pt x="45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283;p17">
              <a:extLst>
                <a:ext uri="{FF2B5EF4-FFF2-40B4-BE49-F238E27FC236}">
                  <a16:creationId xmlns:a16="http://schemas.microsoft.com/office/drawing/2014/main" id="{95613DD9-F67F-63FC-BBC1-F56CFF27DD6C}"/>
                </a:ext>
              </a:extLst>
            </p:cNvPr>
            <p:cNvSpPr/>
            <p:nvPr/>
          </p:nvSpPr>
          <p:spPr>
            <a:xfrm>
              <a:off x="-28069875" y="3271375"/>
              <a:ext cx="122875" cy="200075"/>
            </a:xfrm>
            <a:custGeom>
              <a:avLst/>
              <a:gdLst/>
              <a:ahLst/>
              <a:cxnLst/>
              <a:rect l="l" t="t" r="r" b="b"/>
              <a:pathLst>
                <a:path w="4915" h="8003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lnTo>
                    <a:pt x="0" y="3718"/>
                  </a:lnTo>
                  <a:cubicBezTo>
                    <a:pt x="0" y="4348"/>
                    <a:pt x="221" y="4979"/>
                    <a:pt x="693" y="5451"/>
                  </a:cubicBezTo>
                  <a:lnTo>
                    <a:pt x="1323" y="5955"/>
                  </a:lnTo>
                  <a:cubicBezTo>
                    <a:pt x="1418" y="6018"/>
                    <a:pt x="1449" y="6113"/>
                    <a:pt x="1449" y="6207"/>
                  </a:cubicBezTo>
                  <a:lnTo>
                    <a:pt x="1449" y="7310"/>
                  </a:lnTo>
                  <a:lnTo>
                    <a:pt x="1103" y="7310"/>
                  </a:lnTo>
                  <a:cubicBezTo>
                    <a:pt x="882" y="7310"/>
                    <a:pt x="725" y="7467"/>
                    <a:pt x="725" y="7656"/>
                  </a:cubicBezTo>
                  <a:cubicBezTo>
                    <a:pt x="725" y="7845"/>
                    <a:pt x="882" y="8003"/>
                    <a:pt x="1103" y="8003"/>
                  </a:cubicBezTo>
                  <a:lnTo>
                    <a:pt x="4915" y="8003"/>
                  </a:lnTo>
                  <a:lnTo>
                    <a:pt x="4915" y="5829"/>
                  </a:lnTo>
                  <a:lnTo>
                    <a:pt x="4190" y="5168"/>
                  </a:lnTo>
                  <a:cubicBezTo>
                    <a:pt x="4190" y="5357"/>
                    <a:pt x="4033" y="5514"/>
                    <a:pt x="3844" y="5514"/>
                  </a:cubicBezTo>
                  <a:cubicBezTo>
                    <a:pt x="3655" y="5514"/>
                    <a:pt x="3497" y="5357"/>
                    <a:pt x="3497" y="5168"/>
                  </a:cubicBezTo>
                  <a:lnTo>
                    <a:pt x="3497" y="4411"/>
                  </a:lnTo>
                  <a:cubicBezTo>
                    <a:pt x="3497" y="3876"/>
                    <a:pt x="3214" y="3372"/>
                    <a:pt x="2741" y="3057"/>
                  </a:cubicBezTo>
                  <a:cubicBezTo>
                    <a:pt x="2458" y="2899"/>
                    <a:pt x="2143" y="2773"/>
                    <a:pt x="1796" y="2773"/>
                  </a:cubicBezTo>
                  <a:cubicBezTo>
                    <a:pt x="1607" y="2773"/>
                    <a:pt x="1449" y="2616"/>
                    <a:pt x="1449" y="2427"/>
                  </a:cubicBezTo>
                  <a:lnTo>
                    <a:pt x="1449" y="1229"/>
                  </a:lnTo>
                  <a:cubicBezTo>
                    <a:pt x="1449" y="473"/>
                    <a:pt x="945" y="1"/>
                    <a:pt x="3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B2948-2C45-C65A-4D46-AC9A3861C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</a:t>
            </a:r>
          </a:p>
        </p:txBody>
      </p:sp>
      <p:grpSp>
        <p:nvGrpSpPr>
          <p:cNvPr id="3" name="Google Shape;675;p23">
            <a:extLst>
              <a:ext uri="{FF2B5EF4-FFF2-40B4-BE49-F238E27FC236}">
                <a16:creationId xmlns:a16="http://schemas.microsoft.com/office/drawing/2014/main" id="{A772B780-A870-0083-22A0-F25FD823846C}"/>
              </a:ext>
            </a:extLst>
          </p:cNvPr>
          <p:cNvGrpSpPr/>
          <p:nvPr/>
        </p:nvGrpSpPr>
        <p:grpSpPr>
          <a:xfrm>
            <a:off x="5676900" y="1930641"/>
            <a:ext cx="3009900" cy="3009900"/>
            <a:chOff x="3067050" y="1159825"/>
            <a:chExt cx="3009900" cy="3009900"/>
          </a:xfrm>
        </p:grpSpPr>
        <p:sp>
          <p:nvSpPr>
            <p:cNvPr id="4" name="Google Shape;676;p23">
              <a:extLst>
                <a:ext uri="{FF2B5EF4-FFF2-40B4-BE49-F238E27FC236}">
                  <a16:creationId xmlns:a16="http://schemas.microsoft.com/office/drawing/2014/main" id="{10F0E5D0-0C53-E77C-FB3D-8B1E74AB7395}"/>
                </a:ext>
              </a:extLst>
            </p:cNvPr>
            <p:cNvSpPr/>
            <p:nvPr/>
          </p:nvSpPr>
          <p:spPr>
            <a:xfrm>
              <a:off x="3067050" y="1159825"/>
              <a:ext cx="3009900" cy="3009900"/>
            </a:xfrm>
            <a:prstGeom prst="ellipse">
              <a:avLst/>
            </a:prstGeom>
            <a:solidFill>
              <a:srgbClr val="FEB459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" name="Google Shape;677;p23">
              <a:extLst>
                <a:ext uri="{FF2B5EF4-FFF2-40B4-BE49-F238E27FC236}">
                  <a16:creationId xmlns:a16="http://schemas.microsoft.com/office/drawing/2014/main" id="{FDB7A953-45DF-6616-11AD-00E1DF61AFCD}"/>
                </a:ext>
              </a:extLst>
            </p:cNvPr>
            <p:cNvGrpSpPr/>
            <p:nvPr/>
          </p:nvGrpSpPr>
          <p:grpSpPr>
            <a:xfrm>
              <a:off x="3686002" y="1492876"/>
              <a:ext cx="1771561" cy="2157989"/>
              <a:chOff x="3634865" y="1430319"/>
              <a:chExt cx="1874271" cy="2282862"/>
            </a:xfrm>
          </p:grpSpPr>
          <p:sp>
            <p:nvSpPr>
              <p:cNvPr id="35" name="Google Shape;678;p23">
                <a:extLst>
                  <a:ext uri="{FF2B5EF4-FFF2-40B4-BE49-F238E27FC236}">
                    <a16:creationId xmlns:a16="http://schemas.microsoft.com/office/drawing/2014/main" id="{A359B4CD-5B3B-4EFF-AF18-D16F03E2EF96}"/>
                  </a:ext>
                </a:extLst>
              </p:cNvPr>
              <p:cNvSpPr/>
              <p:nvPr/>
            </p:nvSpPr>
            <p:spPr>
              <a:xfrm>
                <a:off x="3651880" y="1835588"/>
                <a:ext cx="1839713" cy="1860579"/>
              </a:xfrm>
              <a:custGeom>
                <a:avLst/>
                <a:gdLst/>
                <a:ahLst/>
                <a:cxnLst/>
                <a:rect l="l" t="t" r="r" b="b"/>
                <a:pathLst>
                  <a:path w="46818" h="47349" extrusionOk="0">
                    <a:moveTo>
                      <a:pt x="6900" y="0"/>
                    </a:moveTo>
                    <a:lnTo>
                      <a:pt x="6628" y="37"/>
                    </a:lnTo>
                    <a:lnTo>
                      <a:pt x="6307" y="112"/>
                    </a:lnTo>
                    <a:lnTo>
                      <a:pt x="5899" y="210"/>
                    </a:lnTo>
                    <a:lnTo>
                      <a:pt x="5404" y="347"/>
                    </a:lnTo>
                    <a:lnTo>
                      <a:pt x="5144" y="433"/>
                    </a:lnTo>
                    <a:lnTo>
                      <a:pt x="4860" y="532"/>
                    </a:lnTo>
                    <a:lnTo>
                      <a:pt x="4576" y="643"/>
                    </a:lnTo>
                    <a:lnTo>
                      <a:pt x="4279" y="767"/>
                    </a:lnTo>
                    <a:lnTo>
                      <a:pt x="3970" y="903"/>
                    </a:lnTo>
                    <a:lnTo>
                      <a:pt x="3661" y="1051"/>
                    </a:lnTo>
                    <a:lnTo>
                      <a:pt x="3364" y="1212"/>
                    </a:lnTo>
                    <a:lnTo>
                      <a:pt x="3055" y="1398"/>
                    </a:lnTo>
                    <a:lnTo>
                      <a:pt x="2745" y="1595"/>
                    </a:lnTo>
                    <a:lnTo>
                      <a:pt x="2449" y="1818"/>
                    </a:lnTo>
                    <a:lnTo>
                      <a:pt x="2164" y="2053"/>
                    </a:lnTo>
                    <a:lnTo>
                      <a:pt x="1880" y="2300"/>
                    </a:lnTo>
                    <a:lnTo>
                      <a:pt x="1620" y="2572"/>
                    </a:lnTo>
                    <a:lnTo>
                      <a:pt x="1373" y="2857"/>
                    </a:lnTo>
                    <a:lnTo>
                      <a:pt x="1138" y="3178"/>
                    </a:lnTo>
                    <a:lnTo>
                      <a:pt x="915" y="3500"/>
                    </a:lnTo>
                    <a:lnTo>
                      <a:pt x="816" y="3673"/>
                    </a:lnTo>
                    <a:lnTo>
                      <a:pt x="730" y="3858"/>
                    </a:lnTo>
                    <a:lnTo>
                      <a:pt x="631" y="4044"/>
                    </a:lnTo>
                    <a:lnTo>
                      <a:pt x="557" y="4229"/>
                    </a:lnTo>
                    <a:lnTo>
                      <a:pt x="483" y="4427"/>
                    </a:lnTo>
                    <a:lnTo>
                      <a:pt x="408" y="4637"/>
                    </a:lnTo>
                    <a:lnTo>
                      <a:pt x="346" y="4835"/>
                    </a:lnTo>
                    <a:lnTo>
                      <a:pt x="297" y="5058"/>
                    </a:lnTo>
                    <a:lnTo>
                      <a:pt x="248" y="5280"/>
                    </a:lnTo>
                    <a:lnTo>
                      <a:pt x="210" y="5503"/>
                    </a:lnTo>
                    <a:lnTo>
                      <a:pt x="186" y="5738"/>
                    </a:lnTo>
                    <a:lnTo>
                      <a:pt x="161" y="5973"/>
                    </a:lnTo>
                    <a:lnTo>
                      <a:pt x="124" y="6517"/>
                    </a:lnTo>
                    <a:lnTo>
                      <a:pt x="99" y="7160"/>
                    </a:lnTo>
                    <a:lnTo>
                      <a:pt x="62" y="8755"/>
                    </a:lnTo>
                    <a:lnTo>
                      <a:pt x="25" y="10672"/>
                    </a:lnTo>
                    <a:lnTo>
                      <a:pt x="13" y="12873"/>
                    </a:lnTo>
                    <a:lnTo>
                      <a:pt x="0" y="15272"/>
                    </a:lnTo>
                    <a:lnTo>
                      <a:pt x="0" y="17807"/>
                    </a:lnTo>
                    <a:lnTo>
                      <a:pt x="25" y="23025"/>
                    </a:lnTo>
                    <a:lnTo>
                      <a:pt x="62" y="27996"/>
                    </a:lnTo>
                    <a:lnTo>
                      <a:pt x="112" y="32213"/>
                    </a:lnTo>
                    <a:lnTo>
                      <a:pt x="161" y="36207"/>
                    </a:lnTo>
                    <a:lnTo>
                      <a:pt x="149" y="36331"/>
                    </a:lnTo>
                    <a:lnTo>
                      <a:pt x="99" y="36677"/>
                    </a:lnTo>
                    <a:lnTo>
                      <a:pt x="50" y="37221"/>
                    </a:lnTo>
                    <a:lnTo>
                      <a:pt x="25" y="37555"/>
                    </a:lnTo>
                    <a:lnTo>
                      <a:pt x="13" y="37938"/>
                    </a:lnTo>
                    <a:lnTo>
                      <a:pt x="0" y="38334"/>
                    </a:lnTo>
                    <a:lnTo>
                      <a:pt x="0" y="38767"/>
                    </a:lnTo>
                    <a:lnTo>
                      <a:pt x="13" y="39225"/>
                    </a:lnTo>
                    <a:lnTo>
                      <a:pt x="37" y="39707"/>
                    </a:lnTo>
                    <a:lnTo>
                      <a:pt x="87" y="40189"/>
                    </a:lnTo>
                    <a:lnTo>
                      <a:pt x="149" y="40696"/>
                    </a:lnTo>
                    <a:lnTo>
                      <a:pt x="235" y="41215"/>
                    </a:lnTo>
                    <a:lnTo>
                      <a:pt x="346" y="41735"/>
                    </a:lnTo>
                    <a:lnTo>
                      <a:pt x="483" y="42254"/>
                    </a:lnTo>
                    <a:lnTo>
                      <a:pt x="557" y="42501"/>
                    </a:lnTo>
                    <a:lnTo>
                      <a:pt x="643" y="42761"/>
                    </a:lnTo>
                    <a:lnTo>
                      <a:pt x="742" y="43021"/>
                    </a:lnTo>
                    <a:lnTo>
                      <a:pt x="841" y="43268"/>
                    </a:lnTo>
                    <a:lnTo>
                      <a:pt x="952" y="43515"/>
                    </a:lnTo>
                    <a:lnTo>
                      <a:pt x="1064" y="43763"/>
                    </a:lnTo>
                    <a:lnTo>
                      <a:pt x="1200" y="44010"/>
                    </a:lnTo>
                    <a:lnTo>
                      <a:pt x="1336" y="44245"/>
                    </a:lnTo>
                    <a:lnTo>
                      <a:pt x="1484" y="44480"/>
                    </a:lnTo>
                    <a:lnTo>
                      <a:pt x="1633" y="44703"/>
                    </a:lnTo>
                    <a:lnTo>
                      <a:pt x="1806" y="44925"/>
                    </a:lnTo>
                    <a:lnTo>
                      <a:pt x="1979" y="45135"/>
                    </a:lnTo>
                    <a:lnTo>
                      <a:pt x="2164" y="45346"/>
                    </a:lnTo>
                    <a:lnTo>
                      <a:pt x="2362" y="45543"/>
                    </a:lnTo>
                    <a:lnTo>
                      <a:pt x="2572" y="45741"/>
                    </a:lnTo>
                    <a:lnTo>
                      <a:pt x="2795" y="45914"/>
                    </a:lnTo>
                    <a:lnTo>
                      <a:pt x="3030" y="46088"/>
                    </a:lnTo>
                    <a:lnTo>
                      <a:pt x="3265" y="46261"/>
                    </a:lnTo>
                    <a:lnTo>
                      <a:pt x="3525" y="46409"/>
                    </a:lnTo>
                    <a:lnTo>
                      <a:pt x="3797" y="46557"/>
                    </a:lnTo>
                    <a:lnTo>
                      <a:pt x="4081" y="46693"/>
                    </a:lnTo>
                    <a:lnTo>
                      <a:pt x="4378" y="46817"/>
                    </a:lnTo>
                    <a:lnTo>
                      <a:pt x="4687" y="46916"/>
                    </a:lnTo>
                    <a:lnTo>
                      <a:pt x="5008" y="47015"/>
                    </a:lnTo>
                    <a:lnTo>
                      <a:pt x="5355" y="47102"/>
                    </a:lnTo>
                    <a:lnTo>
                      <a:pt x="5701" y="47176"/>
                    </a:lnTo>
                    <a:lnTo>
                      <a:pt x="6072" y="47225"/>
                    </a:lnTo>
                    <a:lnTo>
                      <a:pt x="6455" y="47275"/>
                    </a:lnTo>
                    <a:lnTo>
                      <a:pt x="6851" y="47299"/>
                    </a:lnTo>
                    <a:lnTo>
                      <a:pt x="7259" y="47312"/>
                    </a:lnTo>
                    <a:lnTo>
                      <a:pt x="10808" y="47336"/>
                    </a:lnTo>
                    <a:lnTo>
                      <a:pt x="14567" y="47349"/>
                    </a:lnTo>
                    <a:lnTo>
                      <a:pt x="21900" y="47336"/>
                    </a:lnTo>
                    <a:lnTo>
                      <a:pt x="23409" y="47333"/>
                    </a:lnTo>
                    <a:lnTo>
                      <a:pt x="23409" y="47333"/>
                    </a:lnTo>
                    <a:lnTo>
                      <a:pt x="24917" y="47336"/>
                    </a:lnTo>
                    <a:lnTo>
                      <a:pt x="32238" y="47349"/>
                    </a:lnTo>
                    <a:lnTo>
                      <a:pt x="36010" y="47336"/>
                    </a:lnTo>
                    <a:lnTo>
                      <a:pt x="39559" y="47312"/>
                    </a:lnTo>
                    <a:lnTo>
                      <a:pt x="39967" y="47299"/>
                    </a:lnTo>
                    <a:lnTo>
                      <a:pt x="40362" y="47275"/>
                    </a:lnTo>
                    <a:lnTo>
                      <a:pt x="40746" y="47225"/>
                    </a:lnTo>
                    <a:lnTo>
                      <a:pt x="41117" y="47176"/>
                    </a:lnTo>
                    <a:lnTo>
                      <a:pt x="41463" y="47102"/>
                    </a:lnTo>
                    <a:lnTo>
                      <a:pt x="41809" y="47015"/>
                    </a:lnTo>
                    <a:lnTo>
                      <a:pt x="42131" y="46916"/>
                    </a:lnTo>
                    <a:lnTo>
                      <a:pt x="42440" y="46817"/>
                    </a:lnTo>
                    <a:lnTo>
                      <a:pt x="42737" y="46693"/>
                    </a:lnTo>
                    <a:lnTo>
                      <a:pt x="43021" y="46557"/>
                    </a:lnTo>
                    <a:lnTo>
                      <a:pt x="43293" y="46409"/>
                    </a:lnTo>
                    <a:lnTo>
                      <a:pt x="43540" y="46261"/>
                    </a:lnTo>
                    <a:lnTo>
                      <a:pt x="43788" y="46088"/>
                    </a:lnTo>
                    <a:lnTo>
                      <a:pt x="44023" y="45914"/>
                    </a:lnTo>
                    <a:lnTo>
                      <a:pt x="44245" y="45741"/>
                    </a:lnTo>
                    <a:lnTo>
                      <a:pt x="44455" y="45543"/>
                    </a:lnTo>
                    <a:lnTo>
                      <a:pt x="44653" y="45346"/>
                    </a:lnTo>
                    <a:lnTo>
                      <a:pt x="44839" y="45135"/>
                    </a:lnTo>
                    <a:lnTo>
                      <a:pt x="45012" y="44925"/>
                    </a:lnTo>
                    <a:lnTo>
                      <a:pt x="45185" y="44703"/>
                    </a:lnTo>
                    <a:lnTo>
                      <a:pt x="45333" y="44480"/>
                    </a:lnTo>
                    <a:lnTo>
                      <a:pt x="45482" y="44245"/>
                    </a:lnTo>
                    <a:lnTo>
                      <a:pt x="45618" y="44010"/>
                    </a:lnTo>
                    <a:lnTo>
                      <a:pt x="45754" y="43763"/>
                    </a:lnTo>
                    <a:lnTo>
                      <a:pt x="45865" y="43515"/>
                    </a:lnTo>
                    <a:lnTo>
                      <a:pt x="45976" y="43268"/>
                    </a:lnTo>
                    <a:lnTo>
                      <a:pt x="46075" y="43021"/>
                    </a:lnTo>
                    <a:lnTo>
                      <a:pt x="46174" y="42761"/>
                    </a:lnTo>
                    <a:lnTo>
                      <a:pt x="46261" y="42501"/>
                    </a:lnTo>
                    <a:lnTo>
                      <a:pt x="46335" y="42254"/>
                    </a:lnTo>
                    <a:lnTo>
                      <a:pt x="46471" y="41735"/>
                    </a:lnTo>
                    <a:lnTo>
                      <a:pt x="46582" y="41215"/>
                    </a:lnTo>
                    <a:lnTo>
                      <a:pt x="46669" y="40696"/>
                    </a:lnTo>
                    <a:lnTo>
                      <a:pt x="46731" y="40189"/>
                    </a:lnTo>
                    <a:lnTo>
                      <a:pt x="46780" y="39707"/>
                    </a:lnTo>
                    <a:lnTo>
                      <a:pt x="46805" y="39225"/>
                    </a:lnTo>
                    <a:lnTo>
                      <a:pt x="46817" y="38767"/>
                    </a:lnTo>
                    <a:lnTo>
                      <a:pt x="46817" y="38334"/>
                    </a:lnTo>
                    <a:lnTo>
                      <a:pt x="46805" y="37938"/>
                    </a:lnTo>
                    <a:lnTo>
                      <a:pt x="46793" y="37555"/>
                    </a:lnTo>
                    <a:lnTo>
                      <a:pt x="46768" y="37221"/>
                    </a:lnTo>
                    <a:lnTo>
                      <a:pt x="46718" y="36677"/>
                    </a:lnTo>
                    <a:lnTo>
                      <a:pt x="46669" y="36331"/>
                    </a:lnTo>
                    <a:lnTo>
                      <a:pt x="46657" y="36207"/>
                    </a:lnTo>
                    <a:lnTo>
                      <a:pt x="46706" y="32213"/>
                    </a:lnTo>
                    <a:lnTo>
                      <a:pt x="46756" y="27996"/>
                    </a:lnTo>
                    <a:lnTo>
                      <a:pt x="46793" y="23025"/>
                    </a:lnTo>
                    <a:lnTo>
                      <a:pt x="46817" y="17807"/>
                    </a:lnTo>
                    <a:lnTo>
                      <a:pt x="46817" y="15272"/>
                    </a:lnTo>
                    <a:lnTo>
                      <a:pt x="46805" y="12873"/>
                    </a:lnTo>
                    <a:lnTo>
                      <a:pt x="46793" y="10672"/>
                    </a:lnTo>
                    <a:lnTo>
                      <a:pt x="46756" y="8755"/>
                    </a:lnTo>
                    <a:lnTo>
                      <a:pt x="46718" y="7160"/>
                    </a:lnTo>
                    <a:lnTo>
                      <a:pt x="46681" y="6517"/>
                    </a:lnTo>
                    <a:lnTo>
                      <a:pt x="46657" y="5973"/>
                    </a:lnTo>
                    <a:lnTo>
                      <a:pt x="46632" y="5738"/>
                    </a:lnTo>
                    <a:lnTo>
                      <a:pt x="46607" y="5503"/>
                    </a:lnTo>
                    <a:lnTo>
                      <a:pt x="46570" y="5280"/>
                    </a:lnTo>
                    <a:lnTo>
                      <a:pt x="46521" y="5058"/>
                    </a:lnTo>
                    <a:lnTo>
                      <a:pt x="46471" y="4835"/>
                    </a:lnTo>
                    <a:lnTo>
                      <a:pt x="46409" y="4637"/>
                    </a:lnTo>
                    <a:lnTo>
                      <a:pt x="46335" y="4427"/>
                    </a:lnTo>
                    <a:lnTo>
                      <a:pt x="46261" y="4229"/>
                    </a:lnTo>
                    <a:lnTo>
                      <a:pt x="46174" y="4044"/>
                    </a:lnTo>
                    <a:lnTo>
                      <a:pt x="46088" y="3858"/>
                    </a:lnTo>
                    <a:lnTo>
                      <a:pt x="46001" y="3673"/>
                    </a:lnTo>
                    <a:lnTo>
                      <a:pt x="45902" y="3500"/>
                    </a:lnTo>
                    <a:lnTo>
                      <a:pt x="45680" y="3178"/>
                    </a:lnTo>
                    <a:lnTo>
                      <a:pt x="45445" y="2857"/>
                    </a:lnTo>
                    <a:lnTo>
                      <a:pt x="45197" y="2572"/>
                    </a:lnTo>
                    <a:lnTo>
                      <a:pt x="44925" y="2300"/>
                    </a:lnTo>
                    <a:lnTo>
                      <a:pt x="44653" y="2053"/>
                    </a:lnTo>
                    <a:lnTo>
                      <a:pt x="44369" y="1818"/>
                    </a:lnTo>
                    <a:lnTo>
                      <a:pt x="44072" y="1595"/>
                    </a:lnTo>
                    <a:lnTo>
                      <a:pt x="43763" y="1398"/>
                    </a:lnTo>
                    <a:lnTo>
                      <a:pt x="43454" y="1212"/>
                    </a:lnTo>
                    <a:lnTo>
                      <a:pt x="43145" y="1051"/>
                    </a:lnTo>
                    <a:lnTo>
                      <a:pt x="42848" y="903"/>
                    </a:lnTo>
                    <a:lnTo>
                      <a:pt x="42539" y="767"/>
                    </a:lnTo>
                    <a:lnTo>
                      <a:pt x="42242" y="643"/>
                    </a:lnTo>
                    <a:lnTo>
                      <a:pt x="41958" y="532"/>
                    </a:lnTo>
                    <a:lnTo>
                      <a:pt x="41673" y="433"/>
                    </a:lnTo>
                    <a:lnTo>
                      <a:pt x="41401" y="347"/>
                    </a:lnTo>
                    <a:lnTo>
                      <a:pt x="40919" y="210"/>
                    </a:lnTo>
                    <a:lnTo>
                      <a:pt x="40511" y="112"/>
                    </a:lnTo>
                    <a:lnTo>
                      <a:pt x="40189" y="37"/>
                    </a:lnTo>
                    <a:lnTo>
                      <a:pt x="39917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679;p23">
                <a:extLst>
                  <a:ext uri="{FF2B5EF4-FFF2-40B4-BE49-F238E27FC236}">
                    <a16:creationId xmlns:a16="http://schemas.microsoft.com/office/drawing/2014/main" id="{6FEED8BD-0980-B567-E6CB-A000F02D0929}"/>
                  </a:ext>
                </a:extLst>
              </p:cNvPr>
              <p:cNvSpPr/>
              <p:nvPr/>
            </p:nvSpPr>
            <p:spPr>
              <a:xfrm>
                <a:off x="3651880" y="1835588"/>
                <a:ext cx="1839713" cy="1860579"/>
              </a:xfrm>
              <a:custGeom>
                <a:avLst/>
                <a:gdLst/>
                <a:ahLst/>
                <a:cxnLst/>
                <a:rect l="l" t="t" r="r" b="b"/>
                <a:pathLst>
                  <a:path w="46818" h="47349" fill="none" extrusionOk="0">
                    <a:moveTo>
                      <a:pt x="39917" y="0"/>
                    </a:moveTo>
                    <a:lnTo>
                      <a:pt x="39917" y="0"/>
                    </a:lnTo>
                    <a:lnTo>
                      <a:pt x="40189" y="37"/>
                    </a:lnTo>
                    <a:lnTo>
                      <a:pt x="40511" y="112"/>
                    </a:lnTo>
                    <a:lnTo>
                      <a:pt x="40919" y="210"/>
                    </a:lnTo>
                    <a:lnTo>
                      <a:pt x="41401" y="347"/>
                    </a:lnTo>
                    <a:lnTo>
                      <a:pt x="41673" y="433"/>
                    </a:lnTo>
                    <a:lnTo>
                      <a:pt x="41958" y="532"/>
                    </a:lnTo>
                    <a:lnTo>
                      <a:pt x="42242" y="643"/>
                    </a:lnTo>
                    <a:lnTo>
                      <a:pt x="42539" y="767"/>
                    </a:lnTo>
                    <a:lnTo>
                      <a:pt x="42848" y="903"/>
                    </a:lnTo>
                    <a:lnTo>
                      <a:pt x="43145" y="1051"/>
                    </a:lnTo>
                    <a:lnTo>
                      <a:pt x="43454" y="1212"/>
                    </a:lnTo>
                    <a:lnTo>
                      <a:pt x="43763" y="1398"/>
                    </a:lnTo>
                    <a:lnTo>
                      <a:pt x="44072" y="1595"/>
                    </a:lnTo>
                    <a:lnTo>
                      <a:pt x="44369" y="1818"/>
                    </a:lnTo>
                    <a:lnTo>
                      <a:pt x="44653" y="2053"/>
                    </a:lnTo>
                    <a:lnTo>
                      <a:pt x="44925" y="2300"/>
                    </a:lnTo>
                    <a:lnTo>
                      <a:pt x="45197" y="2572"/>
                    </a:lnTo>
                    <a:lnTo>
                      <a:pt x="45445" y="2857"/>
                    </a:lnTo>
                    <a:lnTo>
                      <a:pt x="45680" y="3178"/>
                    </a:lnTo>
                    <a:lnTo>
                      <a:pt x="45902" y="3500"/>
                    </a:lnTo>
                    <a:lnTo>
                      <a:pt x="46001" y="3673"/>
                    </a:lnTo>
                    <a:lnTo>
                      <a:pt x="46088" y="3858"/>
                    </a:lnTo>
                    <a:lnTo>
                      <a:pt x="46174" y="4044"/>
                    </a:lnTo>
                    <a:lnTo>
                      <a:pt x="46261" y="4229"/>
                    </a:lnTo>
                    <a:lnTo>
                      <a:pt x="46335" y="4427"/>
                    </a:lnTo>
                    <a:lnTo>
                      <a:pt x="46409" y="4637"/>
                    </a:lnTo>
                    <a:lnTo>
                      <a:pt x="46471" y="4835"/>
                    </a:lnTo>
                    <a:lnTo>
                      <a:pt x="46521" y="5058"/>
                    </a:lnTo>
                    <a:lnTo>
                      <a:pt x="46570" y="5280"/>
                    </a:lnTo>
                    <a:lnTo>
                      <a:pt x="46607" y="5503"/>
                    </a:lnTo>
                    <a:lnTo>
                      <a:pt x="46632" y="5738"/>
                    </a:lnTo>
                    <a:lnTo>
                      <a:pt x="46657" y="5973"/>
                    </a:lnTo>
                    <a:lnTo>
                      <a:pt x="46657" y="5973"/>
                    </a:lnTo>
                    <a:lnTo>
                      <a:pt x="46681" y="6517"/>
                    </a:lnTo>
                    <a:lnTo>
                      <a:pt x="46718" y="7160"/>
                    </a:lnTo>
                    <a:lnTo>
                      <a:pt x="46756" y="8755"/>
                    </a:lnTo>
                    <a:lnTo>
                      <a:pt x="46793" y="10672"/>
                    </a:lnTo>
                    <a:lnTo>
                      <a:pt x="46805" y="12873"/>
                    </a:lnTo>
                    <a:lnTo>
                      <a:pt x="46817" y="15272"/>
                    </a:lnTo>
                    <a:lnTo>
                      <a:pt x="46817" y="17807"/>
                    </a:lnTo>
                    <a:lnTo>
                      <a:pt x="46793" y="23025"/>
                    </a:lnTo>
                    <a:lnTo>
                      <a:pt x="46756" y="27996"/>
                    </a:lnTo>
                    <a:lnTo>
                      <a:pt x="46706" y="32213"/>
                    </a:lnTo>
                    <a:lnTo>
                      <a:pt x="46657" y="36207"/>
                    </a:lnTo>
                    <a:lnTo>
                      <a:pt x="46657" y="36207"/>
                    </a:lnTo>
                    <a:lnTo>
                      <a:pt x="46669" y="36331"/>
                    </a:lnTo>
                    <a:lnTo>
                      <a:pt x="46718" y="36677"/>
                    </a:lnTo>
                    <a:lnTo>
                      <a:pt x="46768" y="37221"/>
                    </a:lnTo>
                    <a:lnTo>
                      <a:pt x="46793" y="37555"/>
                    </a:lnTo>
                    <a:lnTo>
                      <a:pt x="46805" y="37938"/>
                    </a:lnTo>
                    <a:lnTo>
                      <a:pt x="46817" y="38334"/>
                    </a:lnTo>
                    <a:lnTo>
                      <a:pt x="46817" y="38767"/>
                    </a:lnTo>
                    <a:lnTo>
                      <a:pt x="46805" y="39225"/>
                    </a:lnTo>
                    <a:lnTo>
                      <a:pt x="46780" y="39707"/>
                    </a:lnTo>
                    <a:lnTo>
                      <a:pt x="46731" y="40189"/>
                    </a:lnTo>
                    <a:lnTo>
                      <a:pt x="46669" y="40696"/>
                    </a:lnTo>
                    <a:lnTo>
                      <a:pt x="46582" y="41215"/>
                    </a:lnTo>
                    <a:lnTo>
                      <a:pt x="46471" y="41735"/>
                    </a:lnTo>
                    <a:lnTo>
                      <a:pt x="46335" y="42254"/>
                    </a:lnTo>
                    <a:lnTo>
                      <a:pt x="46261" y="42501"/>
                    </a:lnTo>
                    <a:lnTo>
                      <a:pt x="46174" y="42761"/>
                    </a:lnTo>
                    <a:lnTo>
                      <a:pt x="46075" y="43021"/>
                    </a:lnTo>
                    <a:lnTo>
                      <a:pt x="45976" y="43268"/>
                    </a:lnTo>
                    <a:lnTo>
                      <a:pt x="45865" y="43515"/>
                    </a:lnTo>
                    <a:lnTo>
                      <a:pt x="45754" y="43763"/>
                    </a:lnTo>
                    <a:lnTo>
                      <a:pt x="45618" y="44010"/>
                    </a:lnTo>
                    <a:lnTo>
                      <a:pt x="45482" y="44245"/>
                    </a:lnTo>
                    <a:lnTo>
                      <a:pt x="45333" y="44480"/>
                    </a:lnTo>
                    <a:lnTo>
                      <a:pt x="45185" y="44703"/>
                    </a:lnTo>
                    <a:lnTo>
                      <a:pt x="45012" y="44925"/>
                    </a:lnTo>
                    <a:lnTo>
                      <a:pt x="44839" y="45135"/>
                    </a:lnTo>
                    <a:lnTo>
                      <a:pt x="44653" y="45346"/>
                    </a:lnTo>
                    <a:lnTo>
                      <a:pt x="44455" y="45543"/>
                    </a:lnTo>
                    <a:lnTo>
                      <a:pt x="44245" y="45741"/>
                    </a:lnTo>
                    <a:lnTo>
                      <a:pt x="44023" y="45914"/>
                    </a:lnTo>
                    <a:lnTo>
                      <a:pt x="43788" y="46088"/>
                    </a:lnTo>
                    <a:lnTo>
                      <a:pt x="43540" y="46261"/>
                    </a:lnTo>
                    <a:lnTo>
                      <a:pt x="43293" y="46409"/>
                    </a:lnTo>
                    <a:lnTo>
                      <a:pt x="43021" y="46557"/>
                    </a:lnTo>
                    <a:lnTo>
                      <a:pt x="42737" y="46693"/>
                    </a:lnTo>
                    <a:lnTo>
                      <a:pt x="42440" y="46817"/>
                    </a:lnTo>
                    <a:lnTo>
                      <a:pt x="42131" y="46916"/>
                    </a:lnTo>
                    <a:lnTo>
                      <a:pt x="41809" y="47015"/>
                    </a:lnTo>
                    <a:lnTo>
                      <a:pt x="41463" y="47102"/>
                    </a:lnTo>
                    <a:lnTo>
                      <a:pt x="41117" y="47176"/>
                    </a:lnTo>
                    <a:lnTo>
                      <a:pt x="40746" y="47225"/>
                    </a:lnTo>
                    <a:lnTo>
                      <a:pt x="40362" y="47275"/>
                    </a:lnTo>
                    <a:lnTo>
                      <a:pt x="39967" y="47299"/>
                    </a:lnTo>
                    <a:lnTo>
                      <a:pt x="39559" y="47312"/>
                    </a:lnTo>
                    <a:lnTo>
                      <a:pt x="39559" y="47312"/>
                    </a:lnTo>
                    <a:lnTo>
                      <a:pt x="36010" y="47336"/>
                    </a:lnTo>
                    <a:lnTo>
                      <a:pt x="32238" y="47349"/>
                    </a:lnTo>
                    <a:lnTo>
                      <a:pt x="24917" y="47336"/>
                    </a:lnTo>
                    <a:lnTo>
                      <a:pt x="19279" y="47324"/>
                    </a:lnTo>
                    <a:lnTo>
                      <a:pt x="17028" y="47312"/>
                    </a:lnTo>
                    <a:lnTo>
                      <a:pt x="29790" y="47312"/>
                    </a:lnTo>
                    <a:lnTo>
                      <a:pt x="29790" y="47312"/>
                    </a:lnTo>
                    <a:lnTo>
                      <a:pt x="27539" y="47324"/>
                    </a:lnTo>
                    <a:lnTo>
                      <a:pt x="21900" y="47336"/>
                    </a:lnTo>
                    <a:lnTo>
                      <a:pt x="14567" y="47349"/>
                    </a:lnTo>
                    <a:lnTo>
                      <a:pt x="10808" y="47336"/>
                    </a:lnTo>
                    <a:lnTo>
                      <a:pt x="7259" y="47312"/>
                    </a:lnTo>
                    <a:lnTo>
                      <a:pt x="7259" y="47312"/>
                    </a:lnTo>
                    <a:lnTo>
                      <a:pt x="6851" y="47299"/>
                    </a:lnTo>
                    <a:lnTo>
                      <a:pt x="6455" y="47275"/>
                    </a:lnTo>
                    <a:lnTo>
                      <a:pt x="6072" y="47225"/>
                    </a:lnTo>
                    <a:lnTo>
                      <a:pt x="5701" y="47176"/>
                    </a:lnTo>
                    <a:lnTo>
                      <a:pt x="5355" y="47102"/>
                    </a:lnTo>
                    <a:lnTo>
                      <a:pt x="5008" y="47015"/>
                    </a:lnTo>
                    <a:lnTo>
                      <a:pt x="4687" y="46916"/>
                    </a:lnTo>
                    <a:lnTo>
                      <a:pt x="4378" y="46817"/>
                    </a:lnTo>
                    <a:lnTo>
                      <a:pt x="4081" y="46693"/>
                    </a:lnTo>
                    <a:lnTo>
                      <a:pt x="3797" y="46557"/>
                    </a:lnTo>
                    <a:lnTo>
                      <a:pt x="3525" y="46409"/>
                    </a:lnTo>
                    <a:lnTo>
                      <a:pt x="3265" y="46261"/>
                    </a:lnTo>
                    <a:lnTo>
                      <a:pt x="3030" y="46088"/>
                    </a:lnTo>
                    <a:lnTo>
                      <a:pt x="2795" y="45914"/>
                    </a:lnTo>
                    <a:lnTo>
                      <a:pt x="2572" y="45741"/>
                    </a:lnTo>
                    <a:lnTo>
                      <a:pt x="2362" y="45543"/>
                    </a:lnTo>
                    <a:lnTo>
                      <a:pt x="2164" y="45346"/>
                    </a:lnTo>
                    <a:lnTo>
                      <a:pt x="1979" y="45135"/>
                    </a:lnTo>
                    <a:lnTo>
                      <a:pt x="1806" y="44925"/>
                    </a:lnTo>
                    <a:lnTo>
                      <a:pt x="1633" y="44703"/>
                    </a:lnTo>
                    <a:lnTo>
                      <a:pt x="1484" y="44480"/>
                    </a:lnTo>
                    <a:lnTo>
                      <a:pt x="1336" y="44245"/>
                    </a:lnTo>
                    <a:lnTo>
                      <a:pt x="1200" y="44010"/>
                    </a:lnTo>
                    <a:lnTo>
                      <a:pt x="1064" y="43763"/>
                    </a:lnTo>
                    <a:lnTo>
                      <a:pt x="952" y="43515"/>
                    </a:lnTo>
                    <a:lnTo>
                      <a:pt x="841" y="43268"/>
                    </a:lnTo>
                    <a:lnTo>
                      <a:pt x="742" y="43021"/>
                    </a:lnTo>
                    <a:lnTo>
                      <a:pt x="643" y="42761"/>
                    </a:lnTo>
                    <a:lnTo>
                      <a:pt x="557" y="42501"/>
                    </a:lnTo>
                    <a:lnTo>
                      <a:pt x="483" y="42254"/>
                    </a:lnTo>
                    <a:lnTo>
                      <a:pt x="346" y="41735"/>
                    </a:lnTo>
                    <a:lnTo>
                      <a:pt x="235" y="41215"/>
                    </a:lnTo>
                    <a:lnTo>
                      <a:pt x="149" y="40696"/>
                    </a:lnTo>
                    <a:lnTo>
                      <a:pt x="87" y="40189"/>
                    </a:lnTo>
                    <a:lnTo>
                      <a:pt x="37" y="39707"/>
                    </a:lnTo>
                    <a:lnTo>
                      <a:pt x="13" y="39225"/>
                    </a:lnTo>
                    <a:lnTo>
                      <a:pt x="0" y="38767"/>
                    </a:lnTo>
                    <a:lnTo>
                      <a:pt x="0" y="38334"/>
                    </a:lnTo>
                    <a:lnTo>
                      <a:pt x="13" y="37938"/>
                    </a:lnTo>
                    <a:lnTo>
                      <a:pt x="25" y="37555"/>
                    </a:lnTo>
                    <a:lnTo>
                      <a:pt x="50" y="37221"/>
                    </a:lnTo>
                    <a:lnTo>
                      <a:pt x="99" y="36677"/>
                    </a:lnTo>
                    <a:lnTo>
                      <a:pt x="149" y="36331"/>
                    </a:lnTo>
                    <a:lnTo>
                      <a:pt x="161" y="36207"/>
                    </a:lnTo>
                    <a:lnTo>
                      <a:pt x="161" y="36207"/>
                    </a:lnTo>
                    <a:lnTo>
                      <a:pt x="112" y="32213"/>
                    </a:lnTo>
                    <a:lnTo>
                      <a:pt x="62" y="27996"/>
                    </a:lnTo>
                    <a:lnTo>
                      <a:pt x="25" y="23025"/>
                    </a:lnTo>
                    <a:lnTo>
                      <a:pt x="0" y="17807"/>
                    </a:lnTo>
                    <a:lnTo>
                      <a:pt x="0" y="15272"/>
                    </a:lnTo>
                    <a:lnTo>
                      <a:pt x="13" y="12873"/>
                    </a:lnTo>
                    <a:lnTo>
                      <a:pt x="25" y="10672"/>
                    </a:lnTo>
                    <a:lnTo>
                      <a:pt x="62" y="8755"/>
                    </a:lnTo>
                    <a:lnTo>
                      <a:pt x="99" y="7160"/>
                    </a:lnTo>
                    <a:lnTo>
                      <a:pt x="124" y="6517"/>
                    </a:lnTo>
                    <a:lnTo>
                      <a:pt x="161" y="5973"/>
                    </a:lnTo>
                    <a:lnTo>
                      <a:pt x="161" y="5973"/>
                    </a:lnTo>
                    <a:lnTo>
                      <a:pt x="186" y="5738"/>
                    </a:lnTo>
                    <a:lnTo>
                      <a:pt x="210" y="5503"/>
                    </a:lnTo>
                    <a:lnTo>
                      <a:pt x="248" y="5280"/>
                    </a:lnTo>
                    <a:lnTo>
                      <a:pt x="297" y="5058"/>
                    </a:lnTo>
                    <a:lnTo>
                      <a:pt x="346" y="4835"/>
                    </a:lnTo>
                    <a:lnTo>
                      <a:pt x="408" y="4637"/>
                    </a:lnTo>
                    <a:lnTo>
                      <a:pt x="483" y="4427"/>
                    </a:lnTo>
                    <a:lnTo>
                      <a:pt x="557" y="4229"/>
                    </a:lnTo>
                    <a:lnTo>
                      <a:pt x="631" y="4044"/>
                    </a:lnTo>
                    <a:lnTo>
                      <a:pt x="730" y="3858"/>
                    </a:lnTo>
                    <a:lnTo>
                      <a:pt x="816" y="3673"/>
                    </a:lnTo>
                    <a:lnTo>
                      <a:pt x="915" y="3500"/>
                    </a:lnTo>
                    <a:lnTo>
                      <a:pt x="1138" y="3178"/>
                    </a:lnTo>
                    <a:lnTo>
                      <a:pt x="1373" y="2857"/>
                    </a:lnTo>
                    <a:lnTo>
                      <a:pt x="1620" y="2572"/>
                    </a:lnTo>
                    <a:lnTo>
                      <a:pt x="1880" y="2300"/>
                    </a:lnTo>
                    <a:lnTo>
                      <a:pt x="2164" y="2053"/>
                    </a:lnTo>
                    <a:lnTo>
                      <a:pt x="2449" y="1818"/>
                    </a:lnTo>
                    <a:lnTo>
                      <a:pt x="2745" y="1595"/>
                    </a:lnTo>
                    <a:lnTo>
                      <a:pt x="3055" y="1398"/>
                    </a:lnTo>
                    <a:lnTo>
                      <a:pt x="3364" y="1212"/>
                    </a:lnTo>
                    <a:lnTo>
                      <a:pt x="3661" y="1051"/>
                    </a:lnTo>
                    <a:lnTo>
                      <a:pt x="3970" y="903"/>
                    </a:lnTo>
                    <a:lnTo>
                      <a:pt x="4279" y="767"/>
                    </a:lnTo>
                    <a:lnTo>
                      <a:pt x="4576" y="643"/>
                    </a:lnTo>
                    <a:lnTo>
                      <a:pt x="4860" y="532"/>
                    </a:lnTo>
                    <a:lnTo>
                      <a:pt x="5144" y="433"/>
                    </a:lnTo>
                    <a:lnTo>
                      <a:pt x="5404" y="347"/>
                    </a:lnTo>
                    <a:lnTo>
                      <a:pt x="5899" y="210"/>
                    </a:lnTo>
                    <a:lnTo>
                      <a:pt x="6307" y="112"/>
                    </a:lnTo>
                    <a:lnTo>
                      <a:pt x="6628" y="37"/>
                    </a:lnTo>
                    <a:lnTo>
                      <a:pt x="690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680;p23">
                <a:extLst>
                  <a:ext uri="{FF2B5EF4-FFF2-40B4-BE49-F238E27FC236}">
                    <a16:creationId xmlns:a16="http://schemas.microsoft.com/office/drawing/2014/main" id="{B749E277-00BD-502E-988B-EC6918156DFF}"/>
                  </a:ext>
                </a:extLst>
              </p:cNvPr>
              <p:cNvSpPr/>
              <p:nvPr/>
            </p:nvSpPr>
            <p:spPr>
              <a:xfrm>
                <a:off x="3634865" y="1818572"/>
                <a:ext cx="1873743" cy="1894608"/>
              </a:xfrm>
              <a:custGeom>
                <a:avLst/>
                <a:gdLst/>
                <a:ahLst/>
                <a:cxnLst/>
                <a:rect l="l" t="t" r="r" b="b"/>
                <a:pathLst>
                  <a:path w="47684" h="48215" extrusionOk="0">
                    <a:moveTo>
                      <a:pt x="7272" y="0"/>
                    </a:moveTo>
                    <a:lnTo>
                      <a:pt x="6962" y="50"/>
                    </a:lnTo>
                    <a:lnTo>
                      <a:pt x="6629" y="124"/>
                    </a:lnTo>
                    <a:lnTo>
                      <a:pt x="6196" y="223"/>
                    </a:lnTo>
                    <a:lnTo>
                      <a:pt x="5689" y="371"/>
                    </a:lnTo>
                    <a:lnTo>
                      <a:pt x="5417" y="458"/>
                    </a:lnTo>
                    <a:lnTo>
                      <a:pt x="5132" y="557"/>
                    </a:lnTo>
                    <a:lnTo>
                      <a:pt x="4835" y="668"/>
                    </a:lnTo>
                    <a:lnTo>
                      <a:pt x="4526" y="804"/>
                    </a:lnTo>
                    <a:lnTo>
                      <a:pt x="4217" y="940"/>
                    </a:lnTo>
                    <a:lnTo>
                      <a:pt x="3896" y="1101"/>
                    </a:lnTo>
                    <a:lnTo>
                      <a:pt x="3488" y="1324"/>
                    </a:lnTo>
                    <a:lnTo>
                      <a:pt x="3092" y="1571"/>
                    </a:lnTo>
                    <a:lnTo>
                      <a:pt x="2721" y="1831"/>
                    </a:lnTo>
                    <a:lnTo>
                      <a:pt x="2375" y="2103"/>
                    </a:lnTo>
                    <a:lnTo>
                      <a:pt x="2053" y="2387"/>
                    </a:lnTo>
                    <a:lnTo>
                      <a:pt x="1756" y="2684"/>
                    </a:lnTo>
                    <a:lnTo>
                      <a:pt x="1484" y="3005"/>
                    </a:lnTo>
                    <a:lnTo>
                      <a:pt x="1237" y="3327"/>
                    </a:lnTo>
                    <a:lnTo>
                      <a:pt x="1014" y="3673"/>
                    </a:lnTo>
                    <a:lnTo>
                      <a:pt x="817" y="4019"/>
                    </a:lnTo>
                    <a:lnTo>
                      <a:pt x="643" y="4378"/>
                    </a:lnTo>
                    <a:lnTo>
                      <a:pt x="495" y="4761"/>
                    </a:lnTo>
                    <a:lnTo>
                      <a:pt x="371" y="5145"/>
                    </a:lnTo>
                    <a:lnTo>
                      <a:pt x="272" y="5540"/>
                    </a:lnTo>
                    <a:lnTo>
                      <a:pt x="211" y="5948"/>
                    </a:lnTo>
                    <a:lnTo>
                      <a:pt x="161" y="6369"/>
                    </a:lnTo>
                    <a:lnTo>
                      <a:pt x="136" y="6901"/>
                    </a:lnTo>
                    <a:lnTo>
                      <a:pt x="99" y="7531"/>
                    </a:lnTo>
                    <a:lnTo>
                      <a:pt x="62" y="9065"/>
                    </a:lnTo>
                    <a:lnTo>
                      <a:pt x="25" y="10932"/>
                    </a:lnTo>
                    <a:lnTo>
                      <a:pt x="13" y="13059"/>
                    </a:lnTo>
                    <a:lnTo>
                      <a:pt x="0" y="15384"/>
                    </a:lnTo>
                    <a:lnTo>
                      <a:pt x="0" y="17857"/>
                    </a:lnTo>
                    <a:lnTo>
                      <a:pt x="25" y="22951"/>
                    </a:lnTo>
                    <a:lnTo>
                      <a:pt x="62" y="27873"/>
                    </a:lnTo>
                    <a:lnTo>
                      <a:pt x="99" y="32114"/>
                    </a:lnTo>
                    <a:lnTo>
                      <a:pt x="161" y="36603"/>
                    </a:lnTo>
                    <a:lnTo>
                      <a:pt x="112" y="36987"/>
                    </a:lnTo>
                    <a:lnTo>
                      <a:pt x="75" y="37308"/>
                    </a:lnTo>
                    <a:lnTo>
                      <a:pt x="38" y="37704"/>
                    </a:lnTo>
                    <a:lnTo>
                      <a:pt x="13" y="38174"/>
                    </a:lnTo>
                    <a:lnTo>
                      <a:pt x="0" y="38693"/>
                    </a:lnTo>
                    <a:lnTo>
                      <a:pt x="0" y="39262"/>
                    </a:lnTo>
                    <a:lnTo>
                      <a:pt x="25" y="39880"/>
                    </a:lnTo>
                    <a:lnTo>
                      <a:pt x="50" y="40338"/>
                    </a:lnTo>
                    <a:lnTo>
                      <a:pt x="99" y="40783"/>
                    </a:lnTo>
                    <a:lnTo>
                      <a:pt x="161" y="41216"/>
                    </a:lnTo>
                    <a:lnTo>
                      <a:pt x="223" y="41636"/>
                    </a:lnTo>
                    <a:lnTo>
                      <a:pt x="310" y="42057"/>
                    </a:lnTo>
                    <a:lnTo>
                      <a:pt x="409" y="42452"/>
                    </a:lnTo>
                    <a:lnTo>
                      <a:pt x="507" y="42848"/>
                    </a:lnTo>
                    <a:lnTo>
                      <a:pt x="631" y="43231"/>
                    </a:lnTo>
                    <a:lnTo>
                      <a:pt x="767" y="43590"/>
                    </a:lnTo>
                    <a:lnTo>
                      <a:pt x="903" y="43948"/>
                    </a:lnTo>
                    <a:lnTo>
                      <a:pt x="1064" y="44282"/>
                    </a:lnTo>
                    <a:lnTo>
                      <a:pt x="1225" y="44616"/>
                    </a:lnTo>
                    <a:lnTo>
                      <a:pt x="1410" y="44925"/>
                    </a:lnTo>
                    <a:lnTo>
                      <a:pt x="1596" y="45222"/>
                    </a:lnTo>
                    <a:lnTo>
                      <a:pt x="1806" y="45507"/>
                    </a:lnTo>
                    <a:lnTo>
                      <a:pt x="2016" y="45779"/>
                    </a:lnTo>
                    <a:lnTo>
                      <a:pt x="2276" y="46063"/>
                    </a:lnTo>
                    <a:lnTo>
                      <a:pt x="2535" y="46335"/>
                    </a:lnTo>
                    <a:lnTo>
                      <a:pt x="2820" y="46582"/>
                    </a:lnTo>
                    <a:lnTo>
                      <a:pt x="3117" y="46817"/>
                    </a:lnTo>
                    <a:lnTo>
                      <a:pt x="3426" y="47028"/>
                    </a:lnTo>
                    <a:lnTo>
                      <a:pt x="3747" y="47225"/>
                    </a:lnTo>
                    <a:lnTo>
                      <a:pt x="4081" y="47399"/>
                    </a:lnTo>
                    <a:lnTo>
                      <a:pt x="4427" y="47559"/>
                    </a:lnTo>
                    <a:lnTo>
                      <a:pt x="4786" y="47695"/>
                    </a:lnTo>
                    <a:lnTo>
                      <a:pt x="5169" y="47819"/>
                    </a:lnTo>
                    <a:lnTo>
                      <a:pt x="5553" y="47930"/>
                    </a:lnTo>
                    <a:lnTo>
                      <a:pt x="5961" y="48017"/>
                    </a:lnTo>
                    <a:lnTo>
                      <a:pt x="6369" y="48079"/>
                    </a:lnTo>
                    <a:lnTo>
                      <a:pt x="6802" y="48128"/>
                    </a:lnTo>
                    <a:lnTo>
                      <a:pt x="7234" y="48165"/>
                    </a:lnTo>
                    <a:lnTo>
                      <a:pt x="7692" y="48178"/>
                    </a:lnTo>
                    <a:lnTo>
                      <a:pt x="11649" y="48202"/>
                    </a:lnTo>
                    <a:lnTo>
                      <a:pt x="15866" y="48215"/>
                    </a:lnTo>
                    <a:lnTo>
                      <a:pt x="20033" y="48215"/>
                    </a:lnTo>
                    <a:lnTo>
                      <a:pt x="23842" y="48202"/>
                    </a:lnTo>
                    <a:lnTo>
                      <a:pt x="30173" y="48215"/>
                    </a:lnTo>
                    <a:lnTo>
                      <a:pt x="35218" y="48202"/>
                    </a:lnTo>
                    <a:lnTo>
                      <a:pt x="39992" y="48178"/>
                    </a:lnTo>
                    <a:lnTo>
                      <a:pt x="40449" y="48165"/>
                    </a:lnTo>
                    <a:lnTo>
                      <a:pt x="40882" y="48128"/>
                    </a:lnTo>
                    <a:lnTo>
                      <a:pt x="41315" y="48079"/>
                    </a:lnTo>
                    <a:lnTo>
                      <a:pt x="41723" y="48017"/>
                    </a:lnTo>
                    <a:lnTo>
                      <a:pt x="42131" y="47930"/>
                    </a:lnTo>
                    <a:lnTo>
                      <a:pt x="42514" y="47819"/>
                    </a:lnTo>
                    <a:lnTo>
                      <a:pt x="42898" y="47695"/>
                    </a:lnTo>
                    <a:lnTo>
                      <a:pt x="43256" y="47559"/>
                    </a:lnTo>
                    <a:lnTo>
                      <a:pt x="43602" y="47399"/>
                    </a:lnTo>
                    <a:lnTo>
                      <a:pt x="43936" y="47225"/>
                    </a:lnTo>
                    <a:lnTo>
                      <a:pt x="44258" y="47028"/>
                    </a:lnTo>
                    <a:lnTo>
                      <a:pt x="44567" y="46817"/>
                    </a:lnTo>
                    <a:lnTo>
                      <a:pt x="44864" y="46582"/>
                    </a:lnTo>
                    <a:lnTo>
                      <a:pt x="45148" y="46335"/>
                    </a:lnTo>
                    <a:lnTo>
                      <a:pt x="45408" y="46063"/>
                    </a:lnTo>
                    <a:lnTo>
                      <a:pt x="45668" y="45779"/>
                    </a:lnTo>
                    <a:lnTo>
                      <a:pt x="45878" y="45507"/>
                    </a:lnTo>
                    <a:lnTo>
                      <a:pt x="46088" y="45222"/>
                    </a:lnTo>
                    <a:lnTo>
                      <a:pt x="46273" y="44925"/>
                    </a:lnTo>
                    <a:lnTo>
                      <a:pt x="46447" y="44616"/>
                    </a:lnTo>
                    <a:lnTo>
                      <a:pt x="46620" y="44282"/>
                    </a:lnTo>
                    <a:lnTo>
                      <a:pt x="46780" y="43948"/>
                    </a:lnTo>
                    <a:lnTo>
                      <a:pt x="46916" y="43590"/>
                    </a:lnTo>
                    <a:lnTo>
                      <a:pt x="47052" y="43231"/>
                    </a:lnTo>
                    <a:lnTo>
                      <a:pt x="47176" y="42848"/>
                    </a:lnTo>
                    <a:lnTo>
                      <a:pt x="47275" y="42452"/>
                    </a:lnTo>
                    <a:lnTo>
                      <a:pt x="47374" y="42057"/>
                    </a:lnTo>
                    <a:lnTo>
                      <a:pt x="47461" y="41636"/>
                    </a:lnTo>
                    <a:lnTo>
                      <a:pt x="47522" y="41216"/>
                    </a:lnTo>
                    <a:lnTo>
                      <a:pt x="47584" y="40783"/>
                    </a:lnTo>
                    <a:lnTo>
                      <a:pt x="47634" y="40338"/>
                    </a:lnTo>
                    <a:lnTo>
                      <a:pt x="47658" y="39880"/>
                    </a:lnTo>
                    <a:lnTo>
                      <a:pt x="47683" y="39262"/>
                    </a:lnTo>
                    <a:lnTo>
                      <a:pt x="47683" y="38693"/>
                    </a:lnTo>
                    <a:lnTo>
                      <a:pt x="47671" y="38174"/>
                    </a:lnTo>
                    <a:lnTo>
                      <a:pt x="47646" y="37704"/>
                    </a:lnTo>
                    <a:lnTo>
                      <a:pt x="47609" y="37308"/>
                    </a:lnTo>
                    <a:lnTo>
                      <a:pt x="47572" y="36987"/>
                    </a:lnTo>
                    <a:lnTo>
                      <a:pt x="47522" y="36603"/>
                    </a:lnTo>
                    <a:lnTo>
                      <a:pt x="47584" y="32114"/>
                    </a:lnTo>
                    <a:lnTo>
                      <a:pt x="47621" y="27873"/>
                    </a:lnTo>
                    <a:lnTo>
                      <a:pt x="47658" y="22951"/>
                    </a:lnTo>
                    <a:lnTo>
                      <a:pt x="47683" y="17857"/>
                    </a:lnTo>
                    <a:lnTo>
                      <a:pt x="47683" y="15384"/>
                    </a:lnTo>
                    <a:lnTo>
                      <a:pt x="47671" y="13059"/>
                    </a:lnTo>
                    <a:lnTo>
                      <a:pt x="47658" y="10932"/>
                    </a:lnTo>
                    <a:lnTo>
                      <a:pt x="47621" y="9065"/>
                    </a:lnTo>
                    <a:lnTo>
                      <a:pt x="47584" y="7531"/>
                    </a:lnTo>
                    <a:lnTo>
                      <a:pt x="47547" y="6901"/>
                    </a:lnTo>
                    <a:lnTo>
                      <a:pt x="47522" y="6369"/>
                    </a:lnTo>
                    <a:lnTo>
                      <a:pt x="47473" y="5948"/>
                    </a:lnTo>
                    <a:lnTo>
                      <a:pt x="47411" y="5540"/>
                    </a:lnTo>
                    <a:lnTo>
                      <a:pt x="47312" y="5145"/>
                    </a:lnTo>
                    <a:lnTo>
                      <a:pt x="47189" y="4761"/>
                    </a:lnTo>
                    <a:lnTo>
                      <a:pt x="47040" y="4378"/>
                    </a:lnTo>
                    <a:lnTo>
                      <a:pt x="46867" y="4019"/>
                    </a:lnTo>
                    <a:lnTo>
                      <a:pt x="46669" y="3673"/>
                    </a:lnTo>
                    <a:lnTo>
                      <a:pt x="46447" y="3327"/>
                    </a:lnTo>
                    <a:lnTo>
                      <a:pt x="46199" y="3005"/>
                    </a:lnTo>
                    <a:lnTo>
                      <a:pt x="45927" y="2684"/>
                    </a:lnTo>
                    <a:lnTo>
                      <a:pt x="45630" y="2387"/>
                    </a:lnTo>
                    <a:lnTo>
                      <a:pt x="45309" y="2103"/>
                    </a:lnTo>
                    <a:lnTo>
                      <a:pt x="44963" y="1831"/>
                    </a:lnTo>
                    <a:lnTo>
                      <a:pt x="44592" y="1571"/>
                    </a:lnTo>
                    <a:lnTo>
                      <a:pt x="44196" y="1324"/>
                    </a:lnTo>
                    <a:lnTo>
                      <a:pt x="43788" y="1101"/>
                    </a:lnTo>
                    <a:lnTo>
                      <a:pt x="43466" y="940"/>
                    </a:lnTo>
                    <a:lnTo>
                      <a:pt x="43157" y="804"/>
                    </a:lnTo>
                    <a:lnTo>
                      <a:pt x="42848" y="668"/>
                    </a:lnTo>
                    <a:lnTo>
                      <a:pt x="42551" y="557"/>
                    </a:lnTo>
                    <a:lnTo>
                      <a:pt x="42267" y="458"/>
                    </a:lnTo>
                    <a:lnTo>
                      <a:pt x="41995" y="371"/>
                    </a:lnTo>
                    <a:lnTo>
                      <a:pt x="41488" y="223"/>
                    </a:lnTo>
                    <a:lnTo>
                      <a:pt x="41055" y="124"/>
                    </a:lnTo>
                    <a:lnTo>
                      <a:pt x="40721" y="50"/>
                    </a:lnTo>
                    <a:lnTo>
                      <a:pt x="40400" y="0"/>
                    </a:lnTo>
                    <a:lnTo>
                      <a:pt x="40313" y="0"/>
                    </a:lnTo>
                    <a:lnTo>
                      <a:pt x="40239" y="13"/>
                    </a:lnTo>
                    <a:lnTo>
                      <a:pt x="40152" y="38"/>
                    </a:lnTo>
                    <a:lnTo>
                      <a:pt x="40078" y="87"/>
                    </a:lnTo>
                    <a:lnTo>
                      <a:pt x="40029" y="149"/>
                    </a:lnTo>
                    <a:lnTo>
                      <a:pt x="39979" y="211"/>
                    </a:lnTo>
                    <a:lnTo>
                      <a:pt x="39942" y="285"/>
                    </a:lnTo>
                    <a:lnTo>
                      <a:pt x="39917" y="371"/>
                    </a:lnTo>
                    <a:lnTo>
                      <a:pt x="39917" y="458"/>
                    </a:lnTo>
                    <a:lnTo>
                      <a:pt x="39930" y="545"/>
                    </a:lnTo>
                    <a:lnTo>
                      <a:pt x="39967" y="631"/>
                    </a:lnTo>
                    <a:lnTo>
                      <a:pt x="40004" y="693"/>
                    </a:lnTo>
                    <a:lnTo>
                      <a:pt x="40066" y="755"/>
                    </a:lnTo>
                    <a:lnTo>
                      <a:pt x="40128" y="804"/>
                    </a:lnTo>
                    <a:lnTo>
                      <a:pt x="40214" y="841"/>
                    </a:lnTo>
                    <a:lnTo>
                      <a:pt x="40301" y="866"/>
                    </a:lnTo>
                    <a:lnTo>
                      <a:pt x="40560" y="903"/>
                    </a:lnTo>
                    <a:lnTo>
                      <a:pt x="40870" y="965"/>
                    </a:lnTo>
                    <a:lnTo>
                      <a:pt x="41265" y="1064"/>
                    </a:lnTo>
                    <a:lnTo>
                      <a:pt x="41723" y="1200"/>
                    </a:lnTo>
                    <a:lnTo>
                      <a:pt x="42242" y="1373"/>
                    </a:lnTo>
                    <a:lnTo>
                      <a:pt x="42527" y="1472"/>
                    </a:lnTo>
                    <a:lnTo>
                      <a:pt x="42811" y="1596"/>
                    </a:lnTo>
                    <a:lnTo>
                      <a:pt x="43095" y="1732"/>
                    </a:lnTo>
                    <a:lnTo>
                      <a:pt x="43380" y="1868"/>
                    </a:lnTo>
                    <a:lnTo>
                      <a:pt x="43751" y="2078"/>
                    </a:lnTo>
                    <a:lnTo>
                      <a:pt x="44097" y="2288"/>
                    </a:lnTo>
                    <a:lnTo>
                      <a:pt x="44431" y="2511"/>
                    </a:lnTo>
                    <a:lnTo>
                      <a:pt x="44728" y="2746"/>
                    </a:lnTo>
                    <a:lnTo>
                      <a:pt x="45012" y="2993"/>
                    </a:lnTo>
                    <a:lnTo>
                      <a:pt x="45272" y="3253"/>
                    </a:lnTo>
                    <a:lnTo>
                      <a:pt x="45507" y="3525"/>
                    </a:lnTo>
                    <a:lnTo>
                      <a:pt x="45729" y="3809"/>
                    </a:lnTo>
                    <a:lnTo>
                      <a:pt x="45927" y="4094"/>
                    </a:lnTo>
                    <a:lnTo>
                      <a:pt x="46088" y="4403"/>
                    </a:lnTo>
                    <a:lnTo>
                      <a:pt x="46249" y="4712"/>
                    </a:lnTo>
                    <a:lnTo>
                      <a:pt x="46372" y="5033"/>
                    </a:lnTo>
                    <a:lnTo>
                      <a:pt x="46471" y="5367"/>
                    </a:lnTo>
                    <a:lnTo>
                      <a:pt x="46558" y="5713"/>
                    </a:lnTo>
                    <a:lnTo>
                      <a:pt x="46620" y="6072"/>
                    </a:lnTo>
                    <a:lnTo>
                      <a:pt x="46657" y="6431"/>
                    </a:lnTo>
                    <a:lnTo>
                      <a:pt x="46682" y="6962"/>
                    </a:lnTo>
                    <a:lnTo>
                      <a:pt x="46719" y="7605"/>
                    </a:lnTo>
                    <a:lnTo>
                      <a:pt x="46756" y="9176"/>
                    </a:lnTo>
                    <a:lnTo>
                      <a:pt x="46793" y="11093"/>
                    </a:lnTo>
                    <a:lnTo>
                      <a:pt x="46805" y="13257"/>
                    </a:lnTo>
                    <a:lnTo>
                      <a:pt x="46818" y="15643"/>
                    </a:lnTo>
                    <a:lnTo>
                      <a:pt x="46818" y="18153"/>
                    </a:lnTo>
                    <a:lnTo>
                      <a:pt x="46793" y="23347"/>
                    </a:lnTo>
                    <a:lnTo>
                      <a:pt x="46743" y="28306"/>
                    </a:lnTo>
                    <a:lnTo>
                      <a:pt x="46706" y="32522"/>
                    </a:lnTo>
                    <a:lnTo>
                      <a:pt x="46657" y="36640"/>
                    </a:lnTo>
                    <a:lnTo>
                      <a:pt x="46657" y="36714"/>
                    </a:lnTo>
                    <a:lnTo>
                      <a:pt x="46694" y="36974"/>
                    </a:lnTo>
                    <a:lnTo>
                      <a:pt x="46731" y="37259"/>
                    </a:lnTo>
                    <a:lnTo>
                      <a:pt x="46768" y="37642"/>
                    </a:lnTo>
                    <a:lnTo>
                      <a:pt x="46793" y="38099"/>
                    </a:lnTo>
                    <a:lnTo>
                      <a:pt x="46805" y="38631"/>
                    </a:lnTo>
                    <a:lnTo>
                      <a:pt x="46818" y="39212"/>
                    </a:lnTo>
                    <a:lnTo>
                      <a:pt x="46793" y="39843"/>
                    </a:lnTo>
                    <a:lnTo>
                      <a:pt x="46768" y="40177"/>
                    </a:lnTo>
                    <a:lnTo>
                      <a:pt x="46731" y="40511"/>
                    </a:lnTo>
                    <a:lnTo>
                      <a:pt x="46694" y="40857"/>
                    </a:lnTo>
                    <a:lnTo>
                      <a:pt x="46644" y="41203"/>
                    </a:lnTo>
                    <a:lnTo>
                      <a:pt x="46583" y="41562"/>
                    </a:lnTo>
                    <a:lnTo>
                      <a:pt x="46521" y="41908"/>
                    </a:lnTo>
                    <a:lnTo>
                      <a:pt x="46434" y="42267"/>
                    </a:lnTo>
                    <a:lnTo>
                      <a:pt x="46335" y="42613"/>
                    </a:lnTo>
                    <a:lnTo>
                      <a:pt x="46224" y="42959"/>
                    </a:lnTo>
                    <a:lnTo>
                      <a:pt x="46100" y="43305"/>
                    </a:lnTo>
                    <a:lnTo>
                      <a:pt x="45964" y="43652"/>
                    </a:lnTo>
                    <a:lnTo>
                      <a:pt x="45804" y="43986"/>
                    </a:lnTo>
                    <a:lnTo>
                      <a:pt x="45630" y="44307"/>
                    </a:lnTo>
                    <a:lnTo>
                      <a:pt x="45433" y="44629"/>
                    </a:lnTo>
                    <a:lnTo>
                      <a:pt x="45222" y="44925"/>
                    </a:lnTo>
                    <a:lnTo>
                      <a:pt x="45000" y="45222"/>
                    </a:lnTo>
                    <a:lnTo>
                      <a:pt x="44777" y="45469"/>
                    </a:lnTo>
                    <a:lnTo>
                      <a:pt x="44542" y="45704"/>
                    </a:lnTo>
                    <a:lnTo>
                      <a:pt x="44295" y="45927"/>
                    </a:lnTo>
                    <a:lnTo>
                      <a:pt x="44035" y="46125"/>
                    </a:lnTo>
                    <a:lnTo>
                      <a:pt x="43763" y="46310"/>
                    </a:lnTo>
                    <a:lnTo>
                      <a:pt x="43479" y="46483"/>
                    </a:lnTo>
                    <a:lnTo>
                      <a:pt x="43194" y="46632"/>
                    </a:lnTo>
                    <a:lnTo>
                      <a:pt x="42885" y="46768"/>
                    </a:lnTo>
                    <a:lnTo>
                      <a:pt x="42564" y="46892"/>
                    </a:lnTo>
                    <a:lnTo>
                      <a:pt x="42230" y="47003"/>
                    </a:lnTo>
                    <a:lnTo>
                      <a:pt x="41884" y="47089"/>
                    </a:lnTo>
                    <a:lnTo>
                      <a:pt x="41525" y="47164"/>
                    </a:lnTo>
                    <a:lnTo>
                      <a:pt x="41154" y="47225"/>
                    </a:lnTo>
                    <a:lnTo>
                      <a:pt x="40783" y="47275"/>
                    </a:lnTo>
                    <a:lnTo>
                      <a:pt x="40387" y="47300"/>
                    </a:lnTo>
                    <a:lnTo>
                      <a:pt x="39979" y="47312"/>
                    </a:lnTo>
                    <a:lnTo>
                      <a:pt x="35330" y="47337"/>
                    </a:lnTo>
                    <a:lnTo>
                      <a:pt x="30396" y="47349"/>
                    </a:lnTo>
                    <a:lnTo>
                      <a:pt x="30309" y="47324"/>
                    </a:lnTo>
                    <a:lnTo>
                      <a:pt x="30223" y="47312"/>
                    </a:lnTo>
                    <a:lnTo>
                      <a:pt x="17461" y="47312"/>
                    </a:lnTo>
                    <a:lnTo>
                      <a:pt x="17374" y="47324"/>
                    </a:lnTo>
                    <a:lnTo>
                      <a:pt x="17288" y="47349"/>
                    </a:lnTo>
                    <a:lnTo>
                      <a:pt x="12354" y="47337"/>
                    </a:lnTo>
                    <a:lnTo>
                      <a:pt x="7704" y="47312"/>
                    </a:lnTo>
                    <a:lnTo>
                      <a:pt x="7296" y="47300"/>
                    </a:lnTo>
                    <a:lnTo>
                      <a:pt x="6901" y="47275"/>
                    </a:lnTo>
                    <a:lnTo>
                      <a:pt x="6517" y="47225"/>
                    </a:lnTo>
                    <a:lnTo>
                      <a:pt x="6159" y="47164"/>
                    </a:lnTo>
                    <a:lnTo>
                      <a:pt x="5800" y="47089"/>
                    </a:lnTo>
                    <a:lnTo>
                      <a:pt x="5454" y="47003"/>
                    </a:lnTo>
                    <a:lnTo>
                      <a:pt x="5120" y="46892"/>
                    </a:lnTo>
                    <a:lnTo>
                      <a:pt x="4798" y="46768"/>
                    </a:lnTo>
                    <a:lnTo>
                      <a:pt x="4489" y="46632"/>
                    </a:lnTo>
                    <a:lnTo>
                      <a:pt x="4192" y="46483"/>
                    </a:lnTo>
                    <a:lnTo>
                      <a:pt x="3920" y="46310"/>
                    </a:lnTo>
                    <a:lnTo>
                      <a:pt x="3648" y="46125"/>
                    </a:lnTo>
                    <a:lnTo>
                      <a:pt x="3389" y="45927"/>
                    </a:lnTo>
                    <a:lnTo>
                      <a:pt x="3141" y="45704"/>
                    </a:lnTo>
                    <a:lnTo>
                      <a:pt x="2906" y="45469"/>
                    </a:lnTo>
                    <a:lnTo>
                      <a:pt x="2684" y="45222"/>
                    </a:lnTo>
                    <a:lnTo>
                      <a:pt x="2461" y="44925"/>
                    </a:lnTo>
                    <a:lnTo>
                      <a:pt x="2251" y="44629"/>
                    </a:lnTo>
                    <a:lnTo>
                      <a:pt x="2053" y="44307"/>
                    </a:lnTo>
                    <a:lnTo>
                      <a:pt x="1880" y="43986"/>
                    </a:lnTo>
                    <a:lnTo>
                      <a:pt x="1719" y="43652"/>
                    </a:lnTo>
                    <a:lnTo>
                      <a:pt x="1583" y="43305"/>
                    </a:lnTo>
                    <a:lnTo>
                      <a:pt x="1460" y="42959"/>
                    </a:lnTo>
                    <a:lnTo>
                      <a:pt x="1348" y="42613"/>
                    </a:lnTo>
                    <a:lnTo>
                      <a:pt x="1249" y="42267"/>
                    </a:lnTo>
                    <a:lnTo>
                      <a:pt x="1163" y="41908"/>
                    </a:lnTo>
                    <a:lnTo>
                      <a:pt x="1089" y="41562"/>
                    </a:lnTo>
                    <a:lnTo>
                      <a:pt x="1039" y="41203"/>
                    </a:lnTo>
                    <a:lnTo>
                      <a:pt x="990" y="40857"/>
                    </a:lnTo>
                    <a:lnTo>
                      <a:pt x="940" y="40511"/>
                    </a:lnTo>
                    <a:lnTo>
                      <a:pt x="916" y="40177"/>
                    </a:lnTo>
                    <a:lnTo>
                      <a:pt x="891" y="39843"/>
                    </a:lnTo>
                    <a:lnTo>
                      <a:pt x="866" y="39212"/>
                    </a:lnTo>
                    <a:lnTo>
                      <a:pt x="866" y="38631"/>
                    </a:lnTo>
                    <a:lnTo>
                      <a:pt x="891" y="38099"/>
                    </a:lnTo>
                    <a:lnTo>
                      <a:pt x="916" y="37642"/>
                    </a:lnTo>
                    <a:lnTo>
                      <a:pt x="953" y="37259"/>
                    </a:lnTo>
                    <a:lnTo>
                      <a:pt x="990" y="36974"/>
                    </a:lnTo>
                    <a:lnTo>
                      <a:pt x="1027" y="36714"/>
                    </a:lnTo>
                    <a:lnTo>
                      <a:pt x="1027" y="36640"/>
                    </a:lnTo>
                    <a:lnTo>
                      <a:pt x="977" y="32522"/>
                    </a:lnTo>
                    <a:lnTo>
                      <a:pt x="928" y="28306"/>
                    </a:lnTo>
                    <a:lnTo>
                      <a:pt x="891" y="23347"/>
                    </a:lnTo>
                    <a:lnTo>
                      <a:pt x="866" y="18153"/>
                    </a:lnTo>
                    <a:lnTo>
                      <a:pt x="866" y="15643"/>
                    </a:lnTo>
                    <a:lnTo>
                      <a:pt x="878" y="13257"/>
                    </a:lnTo>
                    <a:lnTo>
                      <a:pt x="891" y="11093"/>
                    </a:lnTo>
                    <a:lnTo>
                      <a:pt x="928" y="9176"/>
                    </a:lnTo>
                    <a:lnTo>
                      <a:pt x="965" y="7605"/>
                    </a:lnTo>
                    <a:lnTo>
                      <a:pt x="1002" y="6962"/>
                    </a:lnTo>
                    <a:lnTo>
                      <a:pt x="1027" y="6431"/>
                    </a:lnTo>
                    <a:lnTo>
                      <a:pt x="1064" y="6072"/>
                    </a:lnTo>
                    <a:lnTo>
                      <a:pt x="1126" y="5713"/>
                    </a:lnTo>
                    <a:lnTo>
                      <a:pt x="1212" y="5367"/>
                    </a:lnTo>
                    <a:lnTo>
                      <a:pt x="1311" y="5046"/>
                    </a:lnTo>
                    <a:lnTo>
                      <a:pt x="1435" y="4712"/>
                    </a:lnTo>
                    <a:lnTo>
                      <a:pt x="1583" y="4403"/>
                    </a:lnTo>
                    <a:lnTo>
                      <a:pt x="1756" y="4106"/>
                    </a:lnTo>
                    <a:lnTo>
                      <a:pt x="1954" y="3809"/>
                    </a:lnTo>
                    <a:lnTo>
                      <a:pt x="2164" y="3537"/>
                    </a:lnTo>
                    <a:lnTo>
                      <a:pt x="2399" y="3265"/>
                    </a:lnTo>
                    <a:lnTo>
                      <a:pt x="2659" y="3005"/>
                    </a:lnTo>
                    <a:lnTo>
                      <a:pt x="2944" y="2758"/>
                    </a:lnTo>
                    <a:lnTo>
                      <a:pt x="3240" y="2523"/>
                    </a:lnTo>
                    <a:lnTo>
                      <a:pt x="3562" y="2301"/>
                    </a:lnTo>
                    <a:lnTo>
                      <a:pt x="3908" y="2078"/>
                    </a:lnTo>
                    <a:lnTo>
                      <a:pt x="4279" y="1880"/>
                    </a:lnTo>
                    <a:lnTo>
                      <a:pt x="4563" y="1732"/>
                    </a:lnTo>
                    <a:lnTo>
                      <a:pt x="4860" y="1608"/>
                    </a:lnTo>
                    <a:lnTo>
                      <a:pt x="5145" y="1484"/>
                    </a:lnTo>
                    <a:lnTo>
                      <a:pt x="5417" y="1385"/>
                    </a:lnTo>
                    <a:lnTo>
                      <a:pt x="5936" y="1200"/>
                    </a:lnTo>
                    <a:lnTo>
                      <a:pt x="6406" y="1064"/>
                    </a:lnTo>
                    <a:lnTo>
                      <a:pt x="6802" y="977"/>
                    </a:lnTo>
                    <a:lnTo>
                      <a:pt x="7111" y="903"/>
                    </a:lnTo>
                    <a:lnTo>
                      <a:pt x="7383" y="866"/>
                    </a:lnTo>
                    <a:lnTo>
                      <a:pt x="7469" y="841"/>
                    </a:lnTo>
                    <a:lnTo>
                      <a:pt x="7556" y="804"/>
                    </a:lnTo>
                    <a:lnTo>
                      <a:pt x="7618" y="755"/>
                    </a:lnTo>
                    <a:lnTo>
                      <a:pt x="7680" y="693"/>
                    </a:lnTo>
                    <a:lnTo>
                      <a:pt x="7717" y="631"/>
                    </a:lnTo>
                    <a:lnTo>
                      <a:pt x="7754" y="545"/>
                    </a:lnTo>
                    <a:lnTo>
                      <a:pt x="7766" y="458"/>
                    </a:lnTo>
                    <a:lnTo>
                      <a:pt x="7766" y="371"/>
                    </a:lnTo>
                    <a:lnTo>
                      <a:pt x="7741" y="285"/>
                    </a:lnTo>
                    <a:lnTo>
                      <a:pt x="7704" y="211"/>
                    </a:lnTo>
                    <a:lnTo>
                      <a:pt x="7655" y="149"/>
                    </a:lnTo>
                    <a:lnTo>
                      <a:pt x="7593" y="87"/>
                    </a:lnTo>
                    <a:lnTo>
                      <a:pt x="7531" y="38"/>
                    </a:lnTo>
                    <a:lnTo>
                      <a:pt x="7445" y="13"/>
                    </a:lnTo>
                    <a:lnTo>
                      <a:pt x="737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681;p23">
                <a:extLst>
                  <a:ext uri="{FF2B5EF4-FFF2-40B4-BE49-F238E27FC236}">
                    <a16:creationId xmlns:a16="http://schemas.microsoft.com/office/drawing/2014/main" id="{1C614777-A787-D5FB-DFB7-99CD6F1A44BC}"/>
                  </a:ext>
                </a:extLst>
              </p:cNvPr>
              <p:cNvSpPr/>
              <p:nvPr/>
            </p:nvSpPr>
            <p:spPr>
              <a:xfrm>
                <a:off x="3858386" y="1447335"/>
                <a:ext cx="1436429" cy="393618"/>
              </a:xfrm>
              <a:custGeom>
                <a:avLst/>
                <a:gdLst/>
                <a:ahLst/>
                <a:cxnLst/>
                <a:rect l="l" t="t" r="r" b="b"/>
                <a:pathLst>
                  <a:path w="36555" h="10017" extrusionOk="0">
                    <a:moveTo>
                      <a:pt x="1" y="0"/>
                    </a:moveTo>
                    <a:lnTo>
                      <a:pt x="1" y="10016"/>
                    </a:lnTo>
                    <a:lnTo>
                      <a:pt x="36554" y="10016"/>
                    </a:lnTo>
                    <a:lnTo>
                      <a:pt x="3655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682;p23">
                <a:extLst>
                  <a:ext uri="{FF2B5EF4-FFF2-40B4-BE49-F238E27FC236}">
                    <a16:creationId xmlns:a16="http://schemas.microsoft.com/office/drawing/2014/main" id="{9D1EEB0D-34F0-92F5-0E41-F10794638F0F}"/>
                  </a:ext>
                </a:extLst>
              </p:cNvPr>
              <p:cNvSpPr/>
              <p:nvPr/>
            </p:nvSpPr>
            <p:spPr>
              <a:xfrm>
                <a:off x="3841370" y="1430319"/>
                <a:ext cx="1470419" cy="427647"/>
              </a:xfrm>
              <a:custGeom>
                <a:avLst/>
                <a:gdLst/>
                <a:ahLst/>
                <a:cxnLst/>
                <a:rect l="l" t="t" r="r" b="b"/>
                <a:pathLst>
                  <a:path w="37420" h="10883" extrusionOk="0">
                    <a:moveTo>
                      <a:pt x="36554" y="866"/>
                    </a:moveTo>
                    <a:lnTo>
                      <a:pt x="36554" y="10004"/>
                    </a:lnTo>
                    <a:lnTo>
                      <a:pt x="867" y="10004"/>
                    </a:lnTo>
                    <a:lnTo>
                      <a:pt x="867" y="866"/>
                    </a:lnTo>
                    <a:close/>
                    <a:moveTo>
                      <a:pt x="347" y="0"/>
                    </a:moveTo>
                    <a:lnTo>
                      <a:pt x="261" y="37"/>
                    </a:lnTo>
                    <a:lnTo>
                      <a:pt x="186" y="74"/>
                    </a:lnTo>
                    <a:lnTo>
                      <a:pt x="125" y="124"/>
                    </a:lnTo>
                    <a:lnTo>
                      <a:pt x="75" y="186"/>
                    </a:lnTo>
                    <a:lnTo>
                      <a:pt x="26" y="260"/>
                    </a:lnTo>
                    <a:lnTo>
                      <a:pt x="1" y="346"/>
                    </a:lnTo>
                    <a:lnTo>
                      <a:pt x="1" y="433"/>
                    </a:lnTo>
                    <a:lnTo>
                      <a:pt x="1" y="10449"/>
                    </a:lnTo>
                    <a:lnTo>
                      <a:pt x="1" y="10536"/>
                    </a:lnTo>
                    <a:lnTo>
                      <a:pt x="26" y="10610"/>
                    </a:lnTo>
                    <a:lnTo>
                      <a:pt x="75" y="10684"/>
                    </a:lnTo>
                    <a:lnTo>
                      <a:pt x="125" y="10746"/>
                    </a:lnTo>
                    <a:lnTo>
                      <a:pt x="186" y="10808"/>
                    </a:lnTo>
                    <a:lnTo>
                      <a:pt x="261" y="10845"/>
                    </a:lnTo>
                    <a:lnTo>
                      <a:pt x="347" y="10870"/>
                    </a:lnTo>
                    <a:lnTo>
                      <a:pt x="434" y="10882"/>
                    </a:lnTo>
                    <a:lnTo>
                      <a:pt x="36987" y="10882"/>
                    </a:lnTo>
                    <a:lnTo>
                      <a:pt x="37074" y="10870"/>
                    </a:lnTo>
                    <a:lnTo>
                      <a:pt x="37160" y="10845"/>
                    </a:lnTo>
                    <a:lnTo>
                      <a:pt x="37234" y="10808"/>
                    </a:lnTo>
                    <a:lnTo>
                      <a:pt x="37296" y="10746"/>
                    </a:lnTo>
                    <a:lnTo>
                      <a:pt x="37346" y="10684"/>
                    </a:lnTo>
                    <a:lnTo>
                      <a:pt x="37395" y="10610"/>
                    </a:lnTo>
                    <a:lnTo>
                      <a:pt x="37420" y="10536"/>
                    </a:lnTo>
                    <a:lnTo>
                      <a:pt x="37420" y="10449"/>
                    </a:lnTo>
                    <a:lnTo>
                      <a:pt x="37420" y="433"/>
                    </a:lnTo>
                    <a:lnTo>
                      <a:pt x="37420" y="346"/>
                    </a:lnTo>
                    <a:lnTo>
                      <a:pt x="37395" y="260"/>
                    </a:lnTo>
                    <a:lnTo>
                      <a:pt x="37346" y="186"/>
                    </a:lnTo>
                    <a:lnTo>
                      <a:pt x="37296" y="124"/>
                    </a:lnTo>
                    <a:lnTo>
                      <a:pt x="37234" y="74"/>
                    </a:lnTo>
                    <a:lnTo>
                      <a:pt x="37160" y="37"/>
                    </a:lnTo>
                    <a:lnTo>
                      <a:pt x="3707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683;p23">
                <a:extLst>
                  <a:ext uri="{FF2B5EF4-FFF2-40B4-BE49-F238E27FC236}">
                    <a16:creationId xmlns:a16="http://schemas.microsoft.com/office/drawing/2014/main" id="{5FCDE590-79B7-2A12-719A-7D34CFDEA8AB}"/>
                  </a:ext>
                </a:extLst>
              </p:cNvPr>
              <p:cNvSpPr/>
              <p:nvPr/>
            </p:nvSpPr>
            <p:spPr>
              <a:xfrm>
                <a:off x="4017292" y="1496965"/>
                <a:ext cx="51555" cy="292009"/>
              </a:xfrm>
              <a:custGeom>
                <a:avLst/>
                <a:gdLst/>
                <a:ahLst/>
                <a:cxnLst/>
                <a:rect l="l" t="t" r="r" b="b"/>
                <a:pathLst>
                  <a:path w="1312" h="11316" extrusionOk="0">
                    <a:moveTo>
                      <a:pt x="656" y="1"/>
                    </a:moveTo>
                    <a:lnTo>
                      <a:pt x="520" y="13"/>
                    </a:lnTo>
                    <a:lnTo>
                      <a:pt x="396" y="50"/>
                    </a:lnTo>
                    <a:lnTo>
                      <a:pt x="297" y="112"/>
                    </a:lnTo>
                    <a:lnTo>
                      <a:pt x="198" y="198"/>
                    </a:lnTo>
                    <a:lnTo>
                      <a:pt x="112" y="285"/>
                    </a:lnTo>
                    <a:lnTo>
                      <a:pt x="50" y="396"/>
                    </a:lnTo>
                    <a:lnTo>
                      <a:pt x="13" y="520"/>
                    </a:lnTo>
                    <a:lnTo>
                      <a:pt x="0" y="656"/>
                    </a:lnTo>
                    <a:lnTo>
                      <a:pt x="0" y="10672"/>
                    </a:lnTo>
                    <a:lnTo>
                      <a:pt x="13" y="10796"/>
                    </a:lnTo>
                    <a:lnTo>
                      <a:pt x="50" y="10920"/>
                    </a:lnTo>
                    <a:lnTo>
                      <a:pt x="112" y="11031"/>
                    </a:lnTo>
                    <a:lnTo>
                      <a:pt x="198" y="11130"/>
                    </a:lnTo>
                    <a:lnTo>
                      <a:pt x="297" y="11204"/>
                    </a:lnTo>
                    <a:lnTo>
                      <a:pt x="396" y="11266"/>
                    </a:lnTo>
                    <a:lnTo>
                      <a:pt x="520" y="11303"/>
                    </a:lnTo>
                    <a:lnTo>
                      <a:pt x="656" y="11315"/>
                    </a:lnTo>
                    <a:lnTo>
                      <a:pt x="792" y="11303"/>
                    </a:lnTo>
                    <a:lnTo>
                      <a:pt x="903" y="11266"/>
                    </a:lnTo>
                    <a:lnTo>
                      <a:pt x="1014" y="11204"/>
                    </a:lnTo>
                    <a:lnTo>
                      <a:pt x="1113" y="11130"/>
                    </a:lnTo>
                    <a:lnTo>
                      <a:pt x="1200" y="11031"/>
                    </a:lnTo>
                    <a:lnTo>
                      <a:pt x="1262" y="10920"/>
                    </a:lnTo>
                    <a:lnTo>
                      <a:pt x="1299" y="10796"/>
                    </a:lnTo>
                    <a:lnTo>
                      <a:pt x="1311" y="10672"/>
                    </a:lnTo>
                    <a:lnTo>
                      <a:pt x="1311" y="656"/>
                    </a:lnTo>
                    <a:lnTo>
                      <a:pt x="1299" y="520"/>
                    </a:lnTo>
                    <a:lnTo>
                      <a:pt x="1262" y="396"/>
                    </a:lnTo>
                    <a:lnTo>
                      <a:pt x="1200" y="285"/>
                    </a:lnTo>
                    <a:lnTo>
                      <a:pt x="1113" y="198"/>
                    </a:lnTo>
                    <a:lnTo>
                      <a:pt x="1014" y="112"/>
                    </a:lnTo>
                    <a:lnTo>
                      <a:pt x="903" y="50"/>
                    </a:lnTo>
                    <a:lnTo>
                      <a:pt x="792" y="13"/>
                    </a:lnTo>
                    <a:lnTo>
                      <a:pt x="656" y="1"/>
                    </a:lnTo>
                    <a:close/>
                  </a:path>
                </a:pathLst>
              </a:custGeom>
              <a:solidFill>
                <a:srgbClr val="D7B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684;p23">
                <a:extLst>
                  <a:ext uri="{FF2B5EF4-FFF2-40B4-BE49-F238E27FC236}">
                    <a16:creationId xmlns:a16="http://schemas.microsoft.com/office/drawing/2014/main" id="{4C51C2D5-2A74-B8FB-9CFA-346B1EC39FD8}"/>
                  </a:ext>
                </a:extLst>
              </p:cNvPr>
              <p:cNvSpPr/>
              <p:nvPr/>
            </p:nvSpPr>
            <p:spPr>
              <a:xfrm>
                <a:off x="4805474" y="1493455"/>
                <a:ext cx="51083" cy="292319"/>
              </a:xfrm>
              <a:custGeom>
                <a:avLst/>
                <a:gdLst/>
                <a:ahLst/>
                <a:cxnLst/>
                <a:rect l="l" t="t" r="r" b="b"/>
                <a:pathLst>
                  <a:path w="1300" h="11328" extrusionOk="0">
                    <a:moveTo>
                      <a:pt x="656" y="1"/>
                    </a:moveTo>
                    <a:lnTo>
                      <a:pt x="520" y="25"/>
                    </a:lnTo>
                    <a:lnTo>
                      <a:pt x="396" y="62"/>
                    </a:lnTo>
                    <a:lnTo>
                      <a:pt x="285" y="112"/>
                    </a:lnTo>
                    <a:lnTo>
                      <a:pt x="186" y="198"/>
                    </a:lnTo>
                    <a:lnTo>
                      <a:pt x="112" y="297"/>
                    </a:lnTo>
                    <a:lnTo>
                      <a:pt x="50" y="409"/>
                    </a:lnTo>
                    <a:lnTo>
                      <a:pt x="13" y="532"/>
                    </a:lnTo>
                    <a:lnTo>
                      <a:pt x="1" y="656"/>
                    </a:lnTo>
                    <a:lnTo>
                      <a:pt x="1" y="10672"/>
                    </a:lnTo>
                    <a:lnTo>
                      <a:pt x="13" y="10796"/>
                    </a:lnTo>
                    <a:lnTo>
                      <a:pt x="50" y="10920"/>
                    </a:lnTo>
                    <a:lnTo>
                      <a:pt x="112" y="11031"/>
                    </a:lnTo>
                    <a:lnTo>
                      <a:pt x="186" y="11130"/>
                    </a:lnTo>
                    <a:lnTo>
                      <a:pt x="285" y="11216"/>
                    </a:lnTo>
                    <a:lnTo>
                      <a:pt x="396" y="11266"/>
                    </a:lnTo>
                    <a:lnTo>
                      <a:pt x="520" y="11303"/>
                    </a:lnTo>
                    <a:lnTo>
                      <a:pt x="656" y="11328"/>
                    </a:lnTo>
                    <a:lnTo>
                      <a:pt x="780" y="11303"/>
                    </a:lnTo>
                    <a:lnTo>
                      <a:pt x="903" y="11266"/>
                    </a:lnTo>
                    <a:lnTo>
                      <a:pt x="1015" y="11216"/>
                    </a:lnTo>
                    <a:lnTo>
                      <a:pt x="1114" y="11130"/>
                    </a:lnTo>
                    <a:lnTo>
                      <a:pt x="1188" y="11031"/>
                    </a:lnTo>
                    <a:lnTo>
                      <a:pt x="1250" y="10920"/>
                    </a:lnTo>
                    <a:lnTo>
                      <a:pt x="1287" y="10796"/>
                    </a:lnTo>
                    <a:lnTo>
                      <a:pt x="1299" y="10672"/>
                    </a:lnTo>
                    <a:lnTo>
                      <a:pt x="1299" y="656"/>
                    </a:lnTo>
                    <a:lnTo>
                      <a:pt x="1287" y="532"/>
                    </a:lnTo>
                    <a:lnTo>
                      <a:pt x="1250" y="409"/>
                    </a:lnTo>
                    <a:lnTo>
                      <a:pt x="1188" y="297"/>
                    </a:lnTo>
                    <a:lnTo>
                      <a:pt x="1114" y="198"/>
                    </a:lnTo>
                    <a:lnTo>
                      <a:pt x="1015" y="112"/>
                    </a:lnTo>
                    <a:lnTo>
                      <a:pt x="903" y="62"/>
                    </a:lnTo>
                    <a:lnTo>
                      <a:pt x="780" y="25"/>
                    </a:lnTo>
                    <a:lnTo>
                      <a:pt x="656" y="1"/>
                    </a:lnTo>
                    <a:close/>
                  </a:path>
                </a:pathLst>
              </a:custGeom>
              <a:solidFill>
                <a:srgbClr val="D7B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685;p23">
                <a:extLst>
                  <a:ext uri="{FF2B5EF4-FFF2-40B4-BE49-F238E27FC236}">
                    <a16:creationId xmlns:a16="http://schemas.microsoft.com/office/drawing/2014/main" id="{298554DC-BE9D-A920-F4C9-C1B2BDCEA4ED}"/>
                  </a:ext>
                </a:extLst>
              </p:cNvPr>
              <p:cNvSpPr/>
              <p:nvPr/>
            </p:nvSpPr>
            <p:spPr>
              <a:xfrm>
                <a:off x="5068371" y="1496965"/>
                <a:ext cx="51083" cy="292009"/>
              </a:xfrm>
              <a:custGeom>
                <a:avLst/>
                <a:gdLst/>
                <a:ahLst/>
                <a:cxnLst/>
                <a:rect l="l" t="t" r="r" b="b"/>
                <a:pathLst>
                  <a:path w="1300" h="11316" extrusionOk="0">
                    <a:moveTo>
                      <a:pt x="644" y="1"/>
                    </a:moveTo>
                    <a:lnTo>
                      <a:pt x="520" y="13"/>
                    </a:lnTo>
                    <a:lnTo>
                      <a:pt x="396" y="50"/>
                    </a:lnTo>
                    <a:lnTo>
                      <a:pt x="285" y="112"/>
                    </a:lnTo>
                    <a:lnTo>
                      <a:pt x="186" y="198"/>
                    </a:lnTo>
                    <a:lnTo>
                      <a:pt x="112" y="285"/>
                    </a:lnTo>
                    <a:lnTo>
                      <a:pt x="50" y="396"/>
                    </a:lnTo>
                    <a:lnTo>
                      <a:pt x="13" y="520"/>
                    </a:lnTo>
                    <a:lnTo>
                      <a:pt x="1" y="656"/>
                    </a:lnTo>
                    <a:lnTo>
                      <a:pt x="1" y="10672"/>
                    </a:lnTo>
                    <a:lnTo>
                      <a:pt x="13" y="10796"/>
                    </a:lnTo>
                    <a:lnTo>
                      <a:pt x="50" y="10920"/>
                    </a:lnTo>
                    <a:lnTo>
                      <a:pt x="112" y="11031"/>
                    </a:lnTo>
                    <a:lnTo>
                      <a:pt x="186" y="11130"/>
                    </a:lnTo>
                    <a:lnTo>
                      <a:pt x="285" y="11204"/>
                    </a:lnTo>
                    <a:lnTo>
                      <a:pt x="396" y="11266"/>
                    </a:lnTo>
                    <a:lnTo>
                      <a:pt x="520" y="11303"/>
                    </a:lnTo>
                    <a:lnTo>
                      <a:pt x="644" y="11315"/>
                    </a:lnTo>
                    <a:lnTo>
                      <a:pt x="780" y="11303"/>
                    </a:lnTo>
                    <a:lnTo>
                      <a:pt x="903" y="11266"/>
                    </a:lnTo>
                    <a:lnTo>
                      <a:pt x="1015" y="11204"/>
                    </a:lnTo>
                    <a:lnTo>
                      <a:pt x="1101" y="11130"/>
                    </a:lnTo>
                    <a:lnTo>
                      <a:pt x="1188" y="11031"/>
                    </a:lnTo>
                    <a:lnTo>
                      <a:pt x="1250" y="10920"/>
                    </a:lnTo>
                    <a:lnTo>
                      <a:pt x="1287" y="10796"/>
                    </a:lnTo>
                    <a:lnTo>
                      <a:pt x="1299" y="10672"/>
                    </a:lnTo>
                    <a:lnTo>
                      <a:pt x="1299" y="656"/>
                    </a:lnTo>
                    <a:lnTo>
                      <a:pt x="1287" y="520"/>
                    </a:lnTo>
                    <a:lnTo>
                      <a:pt x="1250" y="396"/>
                    </a:lnTo>
                    <a:lnTo>
                      <a:pt x="1188" y="285"/>
                    </a:lnTo>
                    <a:lnTo>
                      <a:pt x="1101" y="198"/>
                    </a:lnTo>
                    <a:lnTo>
                      <a:pt x="1015" y="112"/>
                    </a:lnTo>
                    <a:lnTo>
                      <a:pt x="903" y="50"/>
                    </a:lnTo>
                    <a:lnTo>
                      <a:pt x="780" y="13"/>
                    </a:lnTo>
                    <a:lnTo>
                      <a:pt x="644" y="1"/>
                    </a:lnTo>
                    <a:close/>
                  </a:path>
                </a:pathLst>
              </a:custGeom>
              <a:solidFill>
                <a:srgbClr val="D7B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686;p23">
                <a:extLst>
                  <a:ext uri="{FF2B5EF4-FFF2-40B4-BE49-F238E27FC236}">
                    <a16:creationId xmlns:a16="http://schemas.microsoft.com/office/drawing/2014/main" id="{0CA84DAE-5D71-F585-455D-8BF60753C17D}"/>
                  </a:ext>
                </a:extLst>
              </p:cNvPr>
              <p:cNvSpPr/>
              <p:nvPr/>
            </p:nvSpPr>
            <p:spPr>
              <a:xfrm>
                <a:off x="4542576" y="1493455"/>
                <a:ext cx="51555" cy="292319"/>
              </a:xfrm>
              <a:custGeom>
                <a:avLst/>
                <a:gdLst/>
                <a:ahLst/>
                <a:cxnLst/>
                <a:rect l="l" t="t" r="r" b="b"/>
                <a:pathLst>
                  <a:path w="1312" h="11328" extrusionOk="0">
                    <a:moveTo>
                      <a:pt x="656" y="1"/>
                    </a:moveTo>
                    <a:lnTo>
                      <a:pt x="520" y="25"/>
                    </a:lnTo>
                    <a:lnTo>
                      <a:pt x="409" y="62"/>
                    </a:lnTo>
                    <a:lnTo>
                      <a:pt x="298" y="112"/>
                    </a:lnTo>
                    <a:lnTo>
                      <a:pt x="199" y="198"/>
                    </a:lnTo>
                    <a:lnTo>
                      <a:pt x="112" y="297"/>
                    </a:lnTo>
                    <a:lnTo>
                      <a:pt x="63" y="409"/>
                    </a:lnTo>
                    <a:lnTo>
                      <a:pt x="26" y="532"/>
                    </a:lnTo>
                    <a:lnTo>
                      <a:pt x="1" y="656"/>
                    </a:lnTo>
                    <a:lnTo>
                      <a:pt x="1" y="10672"/>
                    </a:lnTo>
                    <a:lnTo>
                      <a:pt x="26" y="10796"/>
                    </a:lnTo>
                    <a:lnTo>
                      <a:pt x="63" y="10920"/>
                    </a:lnTo>
                    <a:lnTo>
                      <a:pt x="112" y="11031"/>
                    </a:lnTo>
                    <a:lnTo>
                      <a:pt x="199" y="11130"/>
                    </a:lnTo>
                    <a:lnTo>
                      <a:pt x="298" y="11216"/>
                    </a:lnTo>
                    <a:lnTo>
                      <a:pt x="409" y="11266"/>
                    </a:lnTo>
                    <a:lnTo>
                      <a:pt x="520" y="11303"/>
                    </a:lnTo>
                    <a:lnTo>
                      <a:pt x="656" y="11328"/>
                    </a:lnTo>
                    <a:lnTo>
                      <a:pt x="792" y="11303"/>
                    </a:lnTo>
                    <a:lnTo>
                      <a:pt x="916" y="11266"/>
                    </a:lnTo>
                    <a:lnTo>
                      <a:pt x="1027" y="11216"/>
                    </a:lnTo>
                    <a:lnTo>
                      <a:pt x="1114" y="11130"/>
                    </a:lnTo>
                    <a:lnTo>
                      <a:pt x="1200" y="11031"/>
                    </a:lnTo>
                    <a:lnTo>
                      <a:pt x="1262" y="10920"/>
                    </a:lnTo>
                    <a:lnTo>
                      <a:pt x="1299" y="10796"/>
                    </a:lnTo>
                    <a:lnTo>
                      <a:pt x="1312" y="10672"/>
                    </a:lnTo>
                    <a:lnTo>
                      <a:pt x="1312" y="656"/>
                    </a:lnTo>
                    <a:lnTo>
                      <a:pt x="1299" y="532"/>
                    </a:lnTo>
                    <a:lnTo>
                      <a:pt x="1262" y="409"/>
                    </a:lnTo>
                    <a:lnTo>
                      <a:pt x="1200" y="297"/>
                    </a:lnTo>
                    <a:lnTo>
                      <a:pt x="1114" y="198"/>
                    </a:lnTo>
                    <a:lnTo>
                      <a:pt x="1027" y="112"/>
                    </a:lnTo>
                    <a:lnTo>
                      <a:pt x="916" y="62"/>
                    </a:lnTo>
                    <a:lnTo>
                      <a:pt x="792" y="25"/>
                    </a:lnTo>
                    <a:lnTo>
                      <a:pt x="656" y="1"/>
                    </a:lnTo>
                    <a:close/>
                  </a:path>
                </a:pathLst>
              </a:custGeom>
              <a:solidFill>
                <a:srgbClr val="D7B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687;p23">
                <a:extLst>
                  <a:ext uri="{FF2B5EF4-FFF2-40B4-BE49-F238E27FC236}">
                    <a16:creationId xmlns:a16="http://schemas.microsoft.com/office/drawing/2014/main" id="{20495431-73E5-E3DC-10E2-9AB29A9C1A4F}"/>
                  </a:ext>
                </a:extLst>
              </p:cNvPr>
              <p:cNvSpPr/>
              <p:nvPr/>
            </p:nvSpPr>
            <p:spPr>
              <a:xfrm>
                <a:off x="4280189" y="1496965"/>
                <a:ext cx="51044" cy="292009"/>
              </a:xfrm>
              <a:custGeom>
                <a:avLst/>
                <a:gdLst/>
                <a:ahLst/>
                <a:cxnLst/>
                <a:rect l="l" t="t" r="r" b="b"/>
                <a:pathLst>
                  <a:path w="1299" h="11316" extrusionOk="0">
                    <a:moveTo>
                      <a:pt x="656" y="1"/>
                    </a:moveTo>
                    <a:lnTo>
                      <a:pt x="520" y="13"/>
                    </a:lnTo>
                    <a:lnTo>
                      <a:pt x="396" y="50"/>
                    </a:lnTo>
                    <a:lnTo>
                      <a:pt x="285" y="112"/>
                    </a:lnTo>
                    <a:lnTo>
                      <a:pt x="186" y="198"/>
                    </a:lnTo>
                    <a:lnTo>
                      <a:pt x="112" y="285"/>
                    </a:lnTo>
                    <a:lnTo>
                      <a:pt x="50" y="396"/>
                    </a:lnTo>
                    <a:lnTo>
                      <a:pt x="13" y="520"/>
                    </a:lnTo>
                    <a:lnTo>
                      <a:pt x="0" y="656"/>
                    </a:lnTo>
                    <a:lnTo>
                      <a:pt x="0" y="10672"/>
                    </a:lnTo>
                    <a:lnTo>
                      <a:pt x="13" y="10796"/>
                    </a:lnTo>
                    <a:lnTo>
                      <a:pt x="50" y="10920"/>
                    </a:lnTo>
                    <a:lnTo>
                      <a:pt x="112" y="11031"/>
                    </a:lnTo>
                    <a:lnTo>
                      <a:pt x="186" y="11130"/>
                    </a:lnTo>
                    <a:lnTo>
                      <a:pt x="285" y="11204"/>
                    </a:lnTo>
                    <a:lnTo>
                      <a:pt x="396" y="11266"/>
                    </a:lnTo>
                    <a:lnTo>
                      <a:pt x="520" y="11303"/>
                    </a:lnTo>
                    <a:lnTo>
                      <a:pt x="656" y="11315"/>
                    </a:lnTo>
                    <a:lnTo>
                      <a:pt x="779" y="11303"/>
                    </a:lnTo>
                    <a:lnTo>
                      <a:pt x="903" y="11266"/>
                    </a:lnTo>
                    <a:lnTo>
                      <a:pt x="1014" y="11204"/>
                    </a:lnTo>
                    <a:lnTo>
                      <a:pt x="1113" y="11130"/>
                    </a:lnTo>
                    <a:lnTo>
                      <a:pt x="1187" y="11031"/>
                    </a:lnTo>
                    <a:lnTo>
                      <a:pt x="1249" y="10920"/>
                    </a:lnTo>
                    <a:lnTo>
                      <a:pt x="1286" y="10796"/>
                    </a:lnTo>
                    <a:lnTo>
                      <a:pt x="1299" y="10672"/>
                    </a:lnTo>
                    <a:lnTo>
                      <a:pt x="1299" y="656"/>
                    </a:lnTo>
                    <a:lnTo>
                      <a:pt x="1286" y="520"/>
                    </a:lnTo>
                    <a:lnTo>
                      <a:pt x="1249" y="396"/>
                    </a:lnTo>
                    <a:lnTo>
                      <a:pt x="1187" y="285"/>
                    </a:lnTo>
                    <a:lnTo>
                      <a:pt x="1113" y="198"/>
                    </a:lnTo>
                    <a:lnTo>
                      <a:pt x="1014" y="112"/>
                    </a:lnTo>
                    <a:lnTo>
                      <a:pt x="903" y="50"/>
                    </a:lnTo>
                    <a:lnTo>
                      <a:pt x="779" y="13"/>
                    </a:lnTo>
                    <a:lnTo>
                      <a:pt x="656" y="1"/>
                    </a:lnTo>
                    <a:close/>
                  </a:path>
                </a:pathLst>
              </a:custGeom>
              <a:solidFill>
                <a:srgbClr val="D7B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688;p23">
                <a:extLst>
                  <a:ext uri="{FF2B5EF4-FFF2-40B4-BE49-F238E27FC236}">
                    <a16:creationId xmlns:a16="http://schemas.microsoft.com/office/drawing/2014/main" id="{9C7240F9-15D9-A234-2E40-0F3C36672885}"/>
                  </a:ext>
                </a:extLst>
              </p:cNvPr>
              <p:cNvSpPr/>
              <p:nvPr/>
            </p:nvSpPr>
            <p:spPr>
              <a:xfrm>
                <a:off x="3652352" y="2330768"/>
                <a:ext cx="1832915" cy="927637"/>
              </a:xfrm>
              <a:custGeom>
                <a:avLst/>
                <a:gdLst/>
                <a:ahLst/>
                <a:cxnLst/>
                <a:rect l="l" t="t" r="r" b="b"/>
                <a:pathLst>
                  <a:path w="46645" h="23607" extrusionOk="0">
                    <a:moveTo>
                      <a:pt x="1" y="0"/>
                    </a:moveTo>
                    <a:lnTo>
                      <a:pt x="1" y="23606"/>
                    </a:lnTo>
                    <a:lnTo>
                      <a:pt x="46645" y="23606"/>
                    </a:lnTo>
                    <a:lnTo>
                      <a:pt x="4664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689;p23">
                <a:extLst>
                  <a:ext uri="{FF2B5EF4-FFF2-40B4-BE49-F238E27FC236}">
                    <a16:creationId xmlns:a16="http://schemas.microsoft.com/office/drawing/2014/main" id="{01BF9C74-8710-04A4-D176-05878CA62419}"/>
                  </a:ext>
                </a:extLst>
              </p:cNvPr>
              <p:cNvSpPr/>
              <p:nvPr/>
            </p:nvSpPr>
            <p:spPr>
              <a:xfrm>
                <a:off x="3635302" y="2313749"/>
                <a:ext cx="1873834" cy="961667"/>
              </a:xfrm>
              <a:custGeom>
                <a:avLst/>
                <a:gdLst/>
                <a:ahLst/>
                <a:cxnLst/>
                <a:rect l="l" t="t" r="r" b="b"/>
                <a:pathLst>
                  <a:path w="47511" h="24473" extrusionOk="0">
                    <a:moveTo>
                      <a:pt x="46645" y="878"/>
                    </a:moveTo>
                    <a:lnTo>
                      <a:pt x="46645" y="23606"/>
                    </a:lnTo>
                    <a:lnTo>
                      <a:pt x="866" y="23606"/>
                    </a:lnTo>
                    <a:lnTo>
                      <a:pt x="866" y="878"/>
                    </a:lnTo>
                    <a:close/>
                    <a:moveTo>
                      <a:pt x="434" y="0"/>
                    </a:moveTo>
                    <a:lnTo>
                      <a:pt x="347" y="13"/>
                    </a:lnTo>
                    <a:lnTo>
                      <a:pt x="260" y="37"/>
                    </a:lnTo>
                    <a:lnTo>
                      <a:pt x="186" y="74"/>
                    </a:lnTo>
                    <a:lnTo>
                      <a:pt x="124" y="136"/>
                    </a:lnTo>
                    <a:lnTo>
                      <a:pt x="75" y="198"/>
                    </a:lnTo>
                    <a:lnTo>
                      <a:pt x="26" y="272"/>
                    </a:lnTo>
                    <a:lnTo>
                      <a:pt x="1" y="346"/>
                    </a:lnTo>
                    <a:lnTo>
                      <a:pt x="1" y="433"/>
                    </a:lnTo>
                    <a:lnTo>
                      <a:pt x="1" y="24039"/>
                    </a:lnTo>
                    <a:lnTo>
                      <a:pt x="1" y="24126"/>
                    </a:lnTo>
                    <a:lnTo>
                      <a:pt x="26" y="24212"/>
                    </a:lnTo>
                    <a:lnTo>
                      <a:pt x="75" y="24287"/>
                    </a:lnTo>
                    <a:lnTo>
                      <a:pt x="124" y="24348"/>
                    </a:lnTo>
                    <a:lnTo>
                      <a:pt x="186" y="24398"/>
                    </a:lnTo>
                    <a:lnTo>
                      <a:pt x="260" y="24435"/>
                    </a:lnTo>
                    <a:lnTo>
                      <a:pt x="347" y="24460"/>
                    </a:lnTo>
                    <a:lnTo>
                      <a:pt x="434" y="24472"/>
                    </a:lnTo>
                    <a:lnTo>
                      <a:pt x="47078" y="24472"/>
                    </a:lnTo>
                    <a:lnTo>
                      <a:pt x="47164" y="24460"/>
                    </a:lnTo>
                    <a:lnTo>
                      <a:pt x="47251" y="24435"/>
                    </a:lnTo>
                    <a:lnTo>
                      <a:pt x="47313" y="24398"/>
                    </a:lnTo>
                    <a:lnTo>
                      <a:pt x="47387" y="24348"/>
                    </a:lnTo>
                    <a:lnTo>
                      <a:pt x="47436" y="24287"/>
                    </a:lnTo>
                    <a:lnTo>
                      <a:pt x="47473" y="24212"/>
                    </a:lnTo>
                    <a:lnTo>
                      <a:pt x="47498" y="24126"/>
                    </a:lnTo>
                    <a:lnTo>
                      <a:pt x="47510" y="24039"/>
                    </a:lnTo>
                    <a:lnTo>
                      <a:pt x="47510" y="433"/>
                    </a:lnTo>
                    <a:lnTo>
                      <a:pt x="47498" y="346"/>
                    </a:lnTo>
                    <a:lnTo>
                      <a:pt x="47473" y="272"/>
                    </a:lnTo>
                    <a:lnTo>
                      <a:pt x="47436" y="198"/>
                    </a:lnTo>
                    <a:lnTo>
                      <a:pt x="47387" y="136"/>
                    </a:lnTo>
                    <a:lnTo>
                      <a:pt x="47313" y="74"/>
                    </a:lnTo>
                    <a:lnTo>
                      <a:pt x="47251" y="37"/>
                    </a:lnTo>
                    <a:lnTo>
                      <a:pt x="47164" y="13"/>
                    </a:lnTo>
                    <a:lnTo>
                      <a:pt x="4707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7" name="Google Shape;690;p23">
                <a:extLst>
                  <a:ext uri="{FF2B5EF4-FFF2-40B4-BE49-F238E27FC236}">
                    <a16:creationId xmlns:a16="http://schemas.microsoft.com/office/drawing/2014/main" id="{99BCF01C-B01A-A595-C921-19E8D1D7E62C}"/>
                  </a:ext>
                </a:extLst>
              </p:cNvPr>
              <p:cNvGrpSpPr/>
              <p:nvPr/>
            </p:nvGrpSpPr>
            <p:grpSpPr>
              <a:xfrm>
                <a:off x="4315659" y="2524148"/>
                <a:ext cx="512682" cy="512682"/>
                <a:chOff x="4315659" y="2524148"/>
                <a:chExt cx="512682" cy="512682"/>
              </a:xfrm>
            </p:grpSpPr>
            <p:sp>
              <p:nvSpPr>
                <p:cNvPr id="50" name="Google Shape;691;p23">
                  <a:extLst>
                    <a:ext uri="{FF2B5EF4-FFF2-40B4-BE49-F238E27FC236}">
                      <a16:creationId xmlns:a16="http://schemas.microsoft.com/office/drawing/2014/main" id="{A495D855-2AB1-A28E-9A66-90B2B6CDC6DC}"/>
                    </a:ext>
                  </a:extLst>
                </p:cNvPr>
                <p:cNvSpPr/>
                <p:nvPr/>
              </p:nvSpPr>
              <p:spPr>
                <a:xfrm>
                  <a:off x="4332675" y="2541164"/>
                  <a:ext cx="478652" cy="4786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181" h="12181" extrusionOk="0">
                      <a:moveTo>
                        <a:pt x="3797" y="0"/>
                      </a:moveTo>
                      <a:lnTo>
                        <a:pt x="3797" y="3797"/>
                      </a:lnTo>
                      <a:lnTo>
                        <a:pt x="0" y="3797"/>
                      </a:lnTo>
                      <a:lnTo>
                        <a:pt x="0" y="8384"/>
                      </a:lnTo>
                      <a:lnTo>
                        <a:pt x="3797" y="8384"/>
                      </a:lnTo>
                      <a:lnTo>
                        <a:pt x="3797" y="12181"/>
                      </a:lnTo>
                      <a:lnTo>
                        <a:pt x="8384" y="12181"/>
                      </a:lnTo>
                      <a:lnTo>
                        <a:pt x="8384" y="8384"/>
                      </a:lnTo>
                      <a:lnTo>
                        <a:pt x="12181" y="8384"/>
                      </a:lnTo>
                      <a:lnTo>
                        <a:pt x="12181" y="3797"/>
                      </a:lnTo>
                      <a:lnTo>
                        <a:pt x="8384" y="3797"/>
                      </a:lnTo>
                      <a:lnTo>
                        <a:pt x="8384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" name="Google Shape;692;p23">
                  <a:extLst>
                    <a:ext uri="{FF2B5EF4-FFF2-40B4-BE49-F238E27FC236}">
                      <a16:creationId xmlns:a16="http://schemas.microsoft.com/office/drawing/2014/main" id="{E5E3D9F8-87CD-D165-EF35-C70B89812287}"/>
                    </a:ext>
                  </a:extLst>
                </p:cNvPr>
                <p:cNvSpPr/>
                <p:nvPr/>
              </p:nvSpPr>
              <p:spPr>
                <a:xfrm>
                  <a:off x="4315659" y="2524148"/>
                  <a:ext cx="512682" cy="5126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47" h="13047" extrusionOk="0">
                      <a:moveTo>
                        <a:pt x="8385" y="866"/>
                      </a:moveTo>
                      <a:lnTo>
                        <a:pt x="8385" y="4230"/>
                      </a:lnTo>
                      <a:lnTo>
                        <a:pt x="8385" y="4316"/>
                      </a:lnTo>
                      <a:lnTo>
                        <a:pt x="8409" y="4403"/>
                      </a:lnTo>
                      <a:lnTo>
                        <a:pt x="8459" y="4477"/>
                      </a:lnTo>
                      <a:lnTo>
                        <a:pt x="8508" y="4539"/>
                      </a:lnTo>
                      <a:lnTo>
                        <a:pt x="8570" y="4588"/>
                      </a:lnTo>
                      <a:lnTo>
                        <a:pt x="8644" y="4625"/>
                      </a:lnTo>
                      <a:lnTo>
                        <a:pt x="8731" y="4650"/>
                      </a:lnTo>
                      <a:lnTo>
                        <a:pt x="8817" y="4662"/>
                      </a:lnTo>
                      <a:lnTo>
                        <a:pt x="12181" y="4662"/>
                      </a:lnTo>
                      <a:lnTo>
                        <a:pt x="12181" y="8372"/>
                      </a:lnTo>
                      <a:lnTo>
                        <a:pt x="8817" y="8372"/>
                      </a:lnTo>
                      <a:lnTo>
                        <a:pt x="8731" y="8385"/>
                      </a:lnTo>
                      <a:lnTo>
                        <a:pt x="8644" y="8409"/>
                      </a:lnTo>
                      <a:lnTo>
                        <a:pt x="8570" y="8446"/>
                      </a:lnTo>
                      <a:lnTo>
                        <a:pt x="8508" y="8508"/>
                      </a:lnTo>
                      <a:lnTo>
                        <a:pt x="8459" y="8570"/>
                      </a:lnTo>
                      <a:lnTo>
                        <a:pt x="8409" y="8644"/>
                      </a:lnTo>
                      <a:lnTo>
                        <a:pt x="8385" y="8731"/>
                      </a:lnTo>
                      <a:lnTo>
                        <a:pt x="8385" y="8817"/>
                      </a:lnTo>
                      <a:lnTo>
                        <a:pt x="8385" y="12169"/>
                      </a:lnTo>
                      <a:lnTo>
                        <a:pt x="4662" y="12169"/>
                      </a:lnTo>
                      <a:lnTo>
                        <a:pt x="4662" y="8817"/>
                      </a:lnTo>
                      <a:lnTo>
                        <a:pt x="4662" y="8731"/>
                      </a:lnTo>
                      <a:lnTo>
                        <a:pt x="4638" y="8644"/>
                      </a:lnTo>
                      <a:lnTo>
                        <a:pt x="4588" y="8570"/>
                      </a:lnTo>
                      <a:lnTo>
                        <a:pt x="4539" y="8508"/>
                      </a:lnTo>
                      <a:lnTo>
                        <a:pt x="4477" y="8446"/>
                      </a:lnTo>
                      <a:lnTo>
                        <a:pt x="4403" y="8409"/>
                      </a:lnTo>
                      <a:lnTo>
                        <a:pt x="4316" y="8385"/>
                      </a:lnTo>
                      <a:lnTo>
                        <a:pt x="4230" y="8372"/>
                      </a:lnTo>
                      <a:lnTo>
                        <a:pt x="866" y="8372"/>
                      </a:lnTo>
                      <a:lnTo>
                        <a:pt x="866" y="4662"/>
                      </a:lnTo>
                      <a:lnTo>
                        <a:pt x="4230" y="4662"/>
                      </a:lnTo>
                      <a:lnTo>
                        <a:pt x="4316" y="4650"/>
                      </a:lnTo>
                      <a:lnTo>
                        <a:pt x="4403" y="4625"/>
                      </a:lnTo>
                      <a:lnTo>
                        <a:pt x="4477" y="4588"/>
                      </a:lnTo>
                      <a:lnTo>
                        <a:pt x="4539" y="4539"/>
                      </a:lnTo>
                      <a:lnTo>
                        <a:pt x="4588" y="4477"/>
                      </a:lnTo>
                      <a:lnTo>
                        <a:pt x="4638" y="4403"/>
                      </a:lnTo>
                      <a:lnTo>
                        <a:pt x="4662" y="4316"/>
                      </a:lnTo>
                      <a:lnTo>
                        <a:pt x="4662" y="4230"/>
                      </a:lnTo>
                      <a:lnTo>
                        <a:pt x="4662" y="866"/>
                      </a:lnTo>
                      <a:close/>
                      <a:moveTo>
                        <a:pt x="4230" y="1"/>
                      </a:moveTo>
                      <a:lnTo>
                        <a:pt x="4143" y="13"/>
                      </a:lnTo>
                      <a:lnTo>
                        <a:pt x="4069" y="38"/>
                      </a:lnTo>
                      <a:lnTo>
                        <a:pt x="3995" y="75"/>
                      </a:lnTo>
                      <a:lnTo>
                        <a:pt x="3921" y="124"/>
                      </a:lnTo>
                      <a:lnTo>
                        <a:pt x="3871" y="186"/>
                      </a:lnTo>
                      <a:lnTo>
                        <a:pt x="3834" y="260"/>
                      </a:lnTo>
                      <a:lnTo>
                        <a:pt x="3809" y="347"/>
                      </a:lnTo>
                      <a:lnTo>
                        <a:pt x="3797" y="433"/>
                      </a:lnTo>
                      <a:lnTo>
                        <a:pt x="3797" y="3797"/>
                      </a:lnTo>
                      <a:lnTo>
                        <a:pt x="433" y="3797"/>
                      </a:lnTo>
                      <a:lnTo>
                        <a:pt x="347" y="3809"/>
                      </a:lnTo>
                      <a:lnTo>
                        <a:pt x="273" y="3834"/>
                      </a:lnTo>
                      <a:lnTo>
                        <a:pt x="198" y="3871"/>
                      </a:lnTo>
                      <a:lnTo>
                        <a:pt x="124" y="3921"/>
                      </a:lnTo>
                      <a:lnTo>
                        <a:pt x="75" y="3982"/>
                      </a:lnTo>
                      <a:lnTo>
                        <a:pt x="38" y="4057"/>
                      </a:lnTo>
                      <a:lnTo>
                        <a:pt x="13" y="4143"/>
                      </a:lnTo>
                      <a:lnTo>
                        <a:pt x="1" y="4230"/>
                      </a:lnTo>
                      <a:lnTo>
                        <a:pt x="1" y="8817"/>
                      </a:lnTo>
                      <a:lnTo>
                        <a:pt x="13" y="8904"/>
                      </a:lnTo>
                      <a:lnTo>
                        <a:pt x="38" y="8978"/>
                      </a:lnTo>
                      <a:lnTo>
                        <a:pt x="75" y="9052"/>
                      </a:lnTo>
                      <a:lnTo>
                        <a:pt x="124" y="9114"/>
                      </a:lnTo>
                      <a:lnTo>
                        <a:pt x="198" y="9176"/>
                      </a:lnTo>
                      <a:lnTo>
                        <a:pt x="273" y="9213"/>
                      </a:lnTo>
                      <a:lnTo>
                        <a:pt x="347" y="9238"/>
                      </a:lnTo>
                      <a:lnTo>
                        <a:pt x="433" y="9250"/>
                      </a:lnTo>
                      <a:lnTo>
                        <a:pt x="3797" y="9250"/>
                      </a:lnTo>
                      <a:lnTo>
                        <a:pt x="3797" y="12614"/>
                      </a:lnTo>
                      <a:lnTo>
                        <a:pt x="3809" y="12700"/>
                      </a:lnTo>
                      <a:lnTo>
                        <a:pt x="3834" y="12774"/>
                      </a:lnTo>
                      <a:lnTo>
                        <a:pt x="3871" y="12849"/>
                      </a:lnTo>
                      <a:lnTo>
                        <a:pt x="3921" y="12910"/>
                      </a:lnTo>
                      <a:lnTo>
                        <a:pt x="3995" y="12972"/>
                      </a:lnTo>
                      <a:lnTo>
                        <a:pt x="4069" y="13009"/>
                      </a:lnTo>
                      <a:lnTo>
                        <a:pt x="4143" y="13034"/>
                      </a:lnTo>
                      <a:lnTo>
                        <a:pt x="4230" y="13046"/>
                      </a:lnTo>
                      <a:lnTo>
                        <a:pt x="8817" y="13046"/>
                      </a:lnTo>
                      <a:lnTo>
                        <a:pt x="8904" y="13034"/>
                      </a:lnTo>
                      <a:lnTo>
                        <a:pt x="8978" y="13009"/>
                      </a:lnTo>
                      <a:lnTo>
                        <a:pt x="9052" y="12972"/>
                      </a:lnTo>
                      <a:lnTo>
                        <a:pt x="9127" y="12910"/>
                      </a:lnTo>
                      <a:lnTo>
                        <a:pt x="9176" y="12849"/>
                      </a:lnTo>
                      <a:lnTo>
                        <a:pt x="9213" y="12774"/>
                      </a:lnTo>
                      <a:lnTo>
                        <a:pt x="9238" y="12700"/>
                      </a:lnTo>
                      <a:lnTo>
                        <a:pt x="9250" y="12614"/>
                      </a:lnTo>
                      <a:lnTo>
                        <a:pt x="9250" y="9250"/>
                      </a:lnTo>
                      <a:lnTo>
                        <a:pt x="12614" y="9250"/>
                      </a:lnTo>
                      <a:lnTo>
                        <a:pt x="12700" y="9238"/>
                      </a:lnTo>
                      <a:lnTo>
                        <a:pt x="12774" y="9213"/>
                      </a:lnTo>
                      <a:lnTo>
                        <a:pt x="12849" y="9176"/>
                      </a:lnTo>
                      <a:lnTo>
                        <a:pt x="12923" y="9114"/>
                      </a:lnTo>
                      <a:lnTo>
                        <a:pt x="12972" y="9052"/>
                      </a:lnTo>
                      <a:lnTo>
                        <a:pt x="13009" y="8978"/>
                      </a:lnTo>
                      <a:lnTo>
                        <a:pt x="13034" y="8904"/>
                      </a:lnTo>
                      <a:lnTo>
                        <a:pt x="13047" y="8817"/>
                      </a:lnTo>
                      <a:lnTo>
                        <a:pt x="13047" y="4230"/>
                      </a:lnTo>
                      <a:lnTo>
                        <a:pt x="13034" y="4143"/>
                      </a:lnTo>
                      <a:lnTo>
                        <a:pt x="13009" y="4057"/>
                      </a:lnTo>
                      <a:lnTo>
                        <a:pt x="12972" y="3982"/>
                      </a:lnTo>
                      <a:lnTo>
                        <a:pt x="12923" y="3921"/>
                      </a:lnTo>
                      <a:lnTo>
                        <a:pt x="12849" y="3871"/>
                      </a:lnTo>
                      <a:lnTo>
                        <a:pt x="12774" y="3834"/>
                      </a:lnTo>
                      <a:lnTo>
                        <a:pt x="12700" y="3809"/>
                      </a:lnTo>
                      <a:lnTo>
                        <a:pt x="12614" y="3797"/>
                      </a:lnTo>
                      <a:lnTo>
                        <a:pt x="9250" y="3797"/>
                      </a:lnTo>
                      <a:lnTo>
                        <a:pt x="9250" y="433"/>
                      </a:lnTo>
                      <a:lnTo>
                        <a:pt x="9238" y="347"/>
                      </a:lnTo>
                      <a:lnTo>
                        <a:pt x="9213" y="260"/>
                      </a:lnTo>
                      <a:lnTo>
                        <a:pt x="9176" y="186"/>
                      </a:lnTo>
                      <a:lnTo>
                        <a:pt x="9127" y="124"/>
                      </a:lnTo>
                      <a:lnTo>
                        <a:pt x="9052" y="75"/>
                      </a:lnTo>
                      <a:lnTo>
                        <a:pt x="8978" y="38"/>
                      </a:lnTo>
                      <a:lnTo>
                        <a:pt x="8904" y="13"/>
                      </a:lnTo>
                      <a:lnTo>
                        <a:pt x="8817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8" name="Google Shape;693;p23">
                <a:extLst>
                  <a:ext uri="{FF2B5EF4-FFF2-40B4-BE49-F238E27FC236}">
                    <a16:creationId xmlns:a16="http://schemas.microsoft.com/office/drawing/2014/main" id="{C30D5B34-761A-75FE-B1A5-B505A8C5028E}"/>
                  </a:ext>
                </a:extLst>
              </p:cNvPr>
              <p:cNvSpPr/>
              <p:nvPr/>
            </p:nvSpPr>
            <p:spPr>
              <a:xfrm>
                <a:off x="5134950" y="1998867"/>
                <a:ext cx="160874" cy="68530"/>
              </a:xfrm>
              <a:custGeom>
                <a:avLst/>
                <a:gdLst/>
                <a:ahLst/>
                <a:cxnLst/>
                <a:rect l="l" t="t" r="r" b="b"/>
                <a:pathLst>
                  <a:path w="4094" h="1744" extrusionOk="0">
                    <a:moveTo>
                      <a:pt x="780" y="0"/>
                    </a:moveTo>
                    <a:lnTo>
                      <a:pt x="693" y="13"/>
                    </a:lnTo>
                    <a:lnTo>
                      <a:pt x="607" y="37"/>
                    </a:lnTo>
                    <a:lnTo>
                      <a:pt x="533" y="74"/>
                    </a:lnTo>
                    <a:lnTo>
                      <a:pt x="458" y="111"/>
                    </a:lnTo>
                    <a:lnTo>
                      <a:pt x="384" y="149"/>
                    </a:lnTo>
                    <a:lnTo>
                      <a:pt x="322" y="198"/>
                    </a:lnTo>
                    <a:lnTo>
                      <a:pt x="260" y="260"/>
                    </a:lnTo>
                    <a:lnTo>
                      <a:pt x="199" y="322"/>
                    </a:lnTo>
                    <a:lnTo>
                      <a:pt x="149" y="384"/>
                    </a:lnTo>
                    <a:lnTo>
                      <a:pt x="112" y="458"/>
                    </a:lnTo>
                    <a:lnTo>
                      <a:pt x="75" y="532"/>
                    </a:lnTo>
                    <a:lnTo>
                      <a:pt x="38" y="606"/>
                    </a:lnTo>
                    <a:lnTo>
                      <a:pt x="26" y="693"/>
                    </a:lnTo>
                    <a:lnTo>
                      <a:pt x="1" y="779"/>
                    </a:lnTo>
                    <a:lnTo>
                      <a:pt x="1" y="866"/>
                    </a:lnTo>
                    <a:lnTo>
                      <a:pt x="1" y="952"/>
                    </a:lnTo>
                    <a:lnTo>
                      <a:pt x="26" y="1039"/>
                    </a:lnTo>
                    <a:lnTo>
                      <a:pt x="38" y="1125"/>
                    </a:lnTo>
                    <a:lnTo>
                      <a:pt x="75" y="1212"/>
                    </a:lnTo>
                    <a:lnTo>
                      <a:pt x="112" y="1286"/>
                    </a:lnTo>
                    <a:lnTo>
                      <a:pt x="149" y="1360"/>
                    </a:lnTo>
                    <a:lnTo>
                      <a:pt x="199" y="1422"/>
                    </a:lnTo>
                    <a:lnTo>
                      <a:pt x="260" y="1484"/>
                    </a:lnTo>
                    <a:lnTo>
                      <a:pt x="322" y="1546"/>
                    </a:lnTo>
                    <a:lnTo>
                      <a:pt x="384" y="1595"/>
                    </a:lnTo>
                    <a:lnTo>
                      <a:pt x="458" y="1632"/>
                    </a:lnTo>
                    <a:lnTo>
                      <a:pt x="533" y="1670"/>
                    </a:lnTo>
                    <a:lnTo>
                      <a:pt x="607" y="1694"/>
                    </a:lnTo>
                    <a:lnTo>
                      <a:pt x="693" y="1719"/>
                    </a:lnTo>
                    <a:lnTo>
                      <a:pt x="780" y="1731"/>
                    </a:lnTo>
                    <a:lnTo>
                      <a:pt x="866" y="1744"/>
                    </a:lnTo>
                    <a:lnTo>
                      <a:pt x="3228" y="1744"/>
                    </a:lnTo>
                    <a:lnTo>
                      <a:pt x="3315" y="1731"/>
                    </a:lnTo>
                    <a:lnTo>
                      <a:pt x="3401" y="1719"/>
                    </a:lnTo>
                    <a:lnTo>
                      <a:pt x="3488" y="1694"/>
                    </a:lnTo>
                    <a:lnTo>
                      <a:pt x="3575" y="1670"/>
                    </a:lnTo>
                    <a:lnTo>
                      <a:pt x="3649" y="1632"/>
                    </a:lnTo>
                    <a:lnTo>
                      <a:pt x="3723" y="1595"/>
                    </a:lnTo>
                    <a:lnTo>
                      <a:pt x="3785" y="1546"/>
                    </a:lnTo>
                    <a:lnTo>
                      <a:pt x="3847" y="1484"/>
                    </a:lnTo>
                    <a:lnTo>
                      <a:pt x="3896" y="1422"/>
                    </a:lnTo>
                    <a:lnTo>
                      <a:pt x="3946" y="1360"/>
                    </a:lnTo>
                    <a:lnTo>
                      <a:pt x="3995" y="1286"/>
                    </a:lnTo>
                    <a:lnTo>
                      <a:pt x="4032" y="1212"/>
                    </a:lnTo>
                    <a:lnTo>
                      <a:pt x="4057" y="1125"/>
                    </a:lnTo>
                    <a:lnTo>
                      <a:pt x="4082" y="1039"/>
                    </a:lnTo>
                    <a:lnTo>
                      <a:pt x="4094" y="952"/>
                    </a:lnTo>
                    <a:lnTo>
                      <a:pt x="4094" y="866"/>
                    </a:lnTo>
                    <a:lnTo>
                      <a:pt x="4094" y="779"/>
                    </a:lnTo>
                    <a:lnTo>
                      <a:pt x="4082" y="693"/>
                    </a:lnTo>
                    <a:lnTo>
                      <a:pt x="4057" y="606"/>
                    </a:lnTo>
                    <a:lnTo>
                      <a:pt x="4032" y="532"/>
                    </a:lnTo>
                    <a:lnTo>
                      <a:pt x="3995" y="458"/>
                    </a:lnTo>
                    <a:lnTo>
                      <a:pt x="3946" y="384"/>
                    </a:lnTo>
                    <a:lnTo>
                      <a:pt x="3896" y="322"/>
                    </a:lnTo>
                    <a:lnTo>
                      <a:pt x="3847" y="260"/>
                    </a:lnTo>
                    <a:lnTo>
                      <a:pt x="3785" y="198"/>
                    </a:lnTo>
                    <a:lnTo>
                      <a:pt x="3723" y="149"/>
                    </a:lnTo>
                    <a:lnTo>
                      <a:pt x="3649" y="111"/>
                    </a:lnTo>
                    <a:lnTo>
                      <a:pt x="3575" y="74"/>
                    </a:lnTo>
                    <a:lnTo>
                      <a:pt x="3488" y="37"/>
                    </a:lnTo>
                    <a:lnTo>
                      <a:pt x="3401" y="13"/>
                    </a:lnTo>
                    <a:lnTo>
                      <a:pt x="3315" y="0"/>
                    </a:lnTo>
                    <a:close/>
                  </a:path>
                </a:pathLst>
              </a:custGeom>
              <a:solidFill>
                <a:srgbClr val="B3E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694;p23">
                <a:extLst>
                  <a:ext uri="{FF2B5EF4-FFF2-40B4-BE49-F238E27FC236}">
                    <a16:creationId xmlns:a16="http://schemas.microsoft.com/office/drawing/2014/main" id="{6057959B-0EAC-49E6-B6D3-2E79B1A29105}"/>
                  </a:ext>
                </a:extLst>
              </p:cNvPr>
              <p:cNvSpPr/>
              <p:nvPr/>
            </p:nvSpPr>
            <p:spPr>
              <a:xfrm>
                <a:off x="4425992" y="1998867"/>
                <a:ext cx="558814" cy="68530"/>
              </a:xfrm>
              <a:custGeom>
                <a:avLst/>
                <a:gdLst/>
                <a:ahLst/>
                <a:cxnLst/>
                <a:rect l="l" t="t" r="r" b="b"/>
                <a:pathLst>
                  <a:path w="14221" h="1744" extrusionOk="0">
                    <a:moveTo>
                      <a:pt x="779" y="0"/>
                    </a:moveTo>
                    <a:lnTo>
                      <a:pt x="693" y="13"/>
                    </a:lnTo>
                    <a:lnTo>
                      <a:pt x="606" y="37"/>
                    </a:lnTo>
                    <a:lnTo>
                      <a:pt x="532" y="74"/>
                    </a:lnTo>
                    <a:lnTo>
                      <a:pt x="458" y="111"/>
                    </a:lnTo>
                    <a:lnTo>
                      <a:pt x="383" y="149"/>
                    </a:lnTo>
                    <a:lnTo>
                      <a:pt x="322" y="198"/>
                    </a:lnTo>
                    <a:lnTo>
                      <a:pt x="260" y="260"/>
                    </a:lnTo>
                    <a:lnTo>
                      <a:pt x="198" y="322"/>
                    </a:lnTo>
                    <a:lnTo>
                      <a:pt x="148" y="384"/>
                    </a:lnTo>
                    <a:lnTo>
                      <a:pt x="111" y="458"/>
                    </a:lnTo>
                    <a:lnTo>
                      <a:pt x="74" y="532"/>
                    </a:lnTo>
                    <a:lnTo>
                      <a:pt x="37" y="606"/>
                    </a:lnTo>
                    <a:lnTo>
                      <a:pt x="12" y="693"/>
                    </a:lnTo>
                    <a:lnTo>
                      <a:pt x="0" y="779"/>
                    </a:lnTo>
                    <a:lnTo>
                      <a:pt x="0" y="866"/>
                    </a:lnTo>
                    <a:lnTo>
                      <a:pt x="0" y="952"/>
                    </a:lnTo>
                    <a:lnTo>
                      <a:pt x="12" y="1039"/>
                    </a:lnTo>
                    <a:lnTo>
                      <a:pt x="37" y="1125"/>
                    </a:lnTo>
                    <a:lnTo>
                      <a:pt x="74" y="1212"/>
                    </a:lnTo>
                    <a:lnTo>
                      <a:pt x="111" y="1286"/>
                    </a:lnTo>
                    <a:lnTo>
                      <a:pt x="148" y="1360"/>
                    </a:lnTo>
                    <a:lnTo>
                      <a:pt x="198" y="1422"/>
                    </a:lnTo>
                    <a:lnTo>
                      <a:pt x="260" y="1484"/>
                    </a:lnTo>
                    <a:lnTo>
                      <a:pt x="322" y="1546"/>
                    </a:lnTo>
                    <a:lnTo>
                      <a:pt x="383" y="1595"/>
                    </a:lnTo>
                    <a:lnTo>
                      <a:pt x="458" y="1632"/>
                    </a:lnTo>
                    <a:lnTo>
                      <a:pt x="532" y="1670"/>
                    </a:lnTo>
                    <a:lnTo>
                      <a:pt x="606" y="1694"/>
                    </a:lnTo>
                    <a:lnTo>
                      <a:pt x="693" y="1719"/>
                    </a:lnTo>
                    <a:lnTo>
                      <a:pt x="779" y="1731"/>
                    </a:lnTo>
                    <a:lnTo>
                      <a:pt x="866" y="1744"/>
                    </a:lnTo>
                    <a:lnTo>
                      <a:pt x="13355" y="1744"/>
                    </a:lnTo>
                    <a:lnTo>
                      <a:pt x="13442" y="1731"/>
                    </a:lnTo>
                    <a:lnTo>
                      <a:pt x="13528" y="1719"/>
                    </a:lnTo>
                    <a:lnTo>
                      <a:pt x="13615" y="1694"/>
                    </a:lnTo>
                    <a:lnTo>
                      <a:pt x="13689" y="1670"/>
                    </a:lnTo>
                    <a:lnTo>
                      <a:pt x="13776" y="1632"/>
                    </a:lnTo>
                    <a:lnTo>
                      <a:pt x="13837" y="1595"/>
                    </a:lnTo>
                    <a:lnTo>
                      <a:pt x="13912" y="1546"/>
                    </a:lnTo>
                    <a:lnTo>
                      <a:pt x="13973" y="1484"/>
                    </a:lnTo>
                    <a:lnTo>
                      <a:pt x="14023" y="1422"/>
                    </a:lnTo>
                    <a:lnTo>
                      <a:pt x="14072" y="1360"/>
                    </a:lnTo>
                    <a:lnTo>
                      <a:pt x="14122" y="1286"/>
                    </a:lnTo>
                    <a:lnTo>
                      <a:pt x="14159" y="1212"/>
                    </a:lnTo>
                    <a:lnTo>
                      <a:pt x="14184" y="1125"/>
                    </a:lnTo>
                    <a:lnTo>
                      <a:pt x="14208" y="1039"/>
                    </a:lnTo>
                    <a:lnTo>
                      <a:pt x="14221" y="952"/>
                    </a:lnTo>
                    <a:lnTo>
                      <a:pt x="14221" y="866"/>
                    </a:lnTo>
                    <a:lnTo>
                      <a:pt x="14221" y="779"/>
                    </a:lnTo>
                    <a:lnTo>
                      <a:pt x="14208" y="693"/>
                    </a:lnTo>
                    <a:lnTo>
                      <a:pt x="14184" y="606"/>
                    </a:lnTo>
                    <a:lnTo>
                      <a:pt x="14159" y="532"/>
                    </a:lnTo>
                    <a:lnTo>
                      <a:pt x="14122" y="458"/>
                    </a:lnTo>
                    <a:lnTo>
                      <a:pt x="14072" y="384"/>
                    </a:lnTo>
                    <a:lnTo>
                      <a:pt x="14023" y="322"/>
                    </a:lnTo>
                    <a:lnTo>
                      <a:pt x="13973" y="260"/>
                    </a:lnTo>
                    <a:lnTo>
                      <a:pt x="13912" y="198"/>
                    </a:lnTo>
                    <a:lnTo>
                      <a:pt x="13837" y="149"/>
                    </a:lnTo>
                    <a:lnTo>
                      <a:pt x="13776" y="111"/>
                    </a:lnTo>
                    <a:lnTo>
                      <a:pt x="13689" y="74"/>
                    </a:lnTo>
                    <a:lnTo>
                      <a:pt x="13615" y="37"/>
                    </a:lnTo>
                    <a:lnTo>
                      <a:pt x="13528" y="13"/>
                    </a:lnTo>
                    <a:lnTo>
                      <a:pt x="13442" y="0"/>
                    </a:lnTo>
                    <a:close/>
                  </a:path>
                </a:pathLst>
              </a:custGeom>
              <a:solidFill>
                <a:srgbClr val="B3E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" name="Google Shape;695;p23">
              <a:extLst>
                <a:ext uri="{FF2B5EF4-FFF2-40B4-BE49-F238E27FC236}">
                  <a16:creationId xmlns:a16="http://schemas.microsoft.com/office/drawing/2014/main" id="{D9F120FC-03BC-EADB-93AD-C9E67887AE12}"/>
                </a:ext>
              </a:extLst>
            </p:cNvPr>
            <p:cNvGrpSpPr/>
            <p:nvPr/>
          </p:nvGrpSpPr>
          <p:grpSpPr>
            <a:xfrm rot="-1385777">
              <a:off x="5182315" y="3200200"/>
              <a:ext cx="695943" cy="477752"/>
              <a:chOff x="4715234" y="3488977"/>
              <a:chExt cx="695902" cy="477724"/>
            </a:xfrm>
          </p:grpSpPr>
          <p:sp>
            <p:nvSpPr>
              <p:cNvPr id="29" name="Google Shape;696;p23">
                <a:extLst>
                  <a:ext uri="{FF2B5EF4-FFF2-40B4-BE49-F238E27FC236}">
                    <a16:creationId xmlns:a16="http://schemas.microsoft.com/office/drawing/2014/main" id="{D8061907-9F9E-AB56-8960-B2826F839A9E}"/>
                  </a:ext>
                </a:extLst>
              </p:cNvPr>
              <p:cNvSpPr/>
              <p:nvPr/>
            </p:nvSpPr>
            <p:spPr>
              <a:xfrm>
                <a:off x="4738066" y="3512320"/>
                <a:ext cx="649724" cy="431551"/>
              </a:xfrm>
              <a:custGeom>
                <a:avLst/>
                <a:gdLst/>
                <a:ahLst/>
                <a:cxnLst/>
                <a:rect l="l" t="t" r="r" b="b"/>
                <a:pathLst>
                  <a:path w="16534" h="10982" extrusionOk="0">
                    <a:moveTo>
                      <a:pt x="12861" y="0"/>
                    </a:moveTo>
                    <a:lnTo>
                      <a:pt x="12688" y="13"/>
                    </a:lnTo>
                    <a:lnTo>
                      <a:pt x="12515" y="38"/>
                    </a:lnTo>
                    <a:lnTo>
                      <a:pt x="12342" y="62"/>
                    </a:lnTo>
                    <a:lnTo>
                      <a:pt x="12169" y="99"/>
                    </a:lnTo>
                    <a:lnTo>
                      <a:pt x="11996" y="149"/>
                    </a:lnTo>
                    <a:lnTo>
                      <a:pt x="11823" y="198"/>
                    </a:lnTo>
                    <a:lnTo>
                      <a:pt x="11662" y="260"/>
                    </a:lnTo>
                    <a:lnTo>
                      <a:pt x="2190" y="4180"/>
                    </a:lnTo>
                    <a:lnTo>
                      <a:pt x="2016" y="4254"/>
                    </a:lnTo>
                    <a:lnTo>
                      <a:pt x="1856" y="4341"/>
                    </a:lnTo>
                    <a:lnTo>
                      <a:pt x="1707" y="4427"/>
                    </a:lnTo>
                    <a:lnTo>
                      <a:pt x="1559" y="4514"/>
                    </a:lnTo>
                    <a:lnTo>
                      <a:pt x="1410" y="4625"/>
                    </a:lnTo>
                    <a:lnTo>
                      <a:pt x="1274" y="4724"/>
                    </a:lnTo>
                    <a:lnTo>
                      <a:pt x="1151" y="4848"/>
                    </a:lnTo>
                    <a:lnTo>
                      <a:pt x="1027" y="4959"/>
                    </a:lnTo>
                    <a:lnTo>
                      <a:pt x="903" y="5083"/>
                    </a:lnTo>
                    <a:lnTo>
                      <a:pt x="792" y="5219"/>
                    </a:lnTo>
                    <a:lnTo>
                      <a:pt x="693" y="5355"/>
                    </a:lnTo>
                    <a:lnTo>
                      <a:pt x="594" y="5491"/>
                    </a:lnTo>
                    <a:lnTo>
                      <a:pt x="508" y="5639"/>
                    </a:lnTo>
                    <a:lnTo>
                      <a:pt x="421" y="5788"/>
                    </a:lnTo>
                    <a:lnTo>
                      <a:pt x="347" y="5936"/>
                    </a:lnTo>
                    <a:lnTo>
                      <a:pt x="273" y="6097"/>
                    </a:lnTo>
                    <a:lnTo>
                      <a:pt x="211" y="6245"/>
                    </a:lnTo>
                    <a:lnTo>
                      <a:pt x="162" y="6406"/>
                    </a:lnTo>
                    <a:lnTo>
                      <a:pt x="112" y="6579"/>
                    </a:lnTo>
                    <a:lnTo>
                      <a:pt x="75" y="6740"/>
                    </a:lnTo>
                    <a:lnTo>
                      <a:pt x="50" y="6913"/>
                    </a:lnTo>
                    <a:lnTo>
                      <a:pt x="26" y="7074"/>
                    </a:lnTo>
                    <a:lnTo>
                      <a:pt x="13" y="7247"/>
                    </a:lnTo>
                    <a:lnTo>
                      <a:pt x="1" y="7420"/>
                    </a:lnTo>
                    <a:lnTo>
                      <a:pt x="13" y="7593"/>
                    </a:lnTo>
                    <a:lnTo>
                      <a:pt x="13" y="7766"/>
                    </a:lnTo>
                    <a:lnTo>
                      <a:pt x="38" y="7939"/>
                    </a:lnTo>
                    <a:lnTo>
                      <a:pt x="63" y="8112"/>
                    </a:lnTo>
                    <a:lnTo>
                      <a:pt x="100" y="8286"/>
                    </a:lnTo>
                    <a:lnTo>
                      <a:pt x="149" y="8459"/>
                    </a:lnTo>
                    <a:lnTo>
                      <a:pt x="211" y="8619"/>
                    </a:lnTo>
                    <a:lnTo>
                      <a:pt x="273" y="8793"/>
                    </a:lnTo>
                    <a:lnTo>
                      <a:pt x="347" y="8966"/>
                    </a:lnTo>
                    <a:lnTo>
                      <a:pt x="421" y="9114"/>
                    </a:lnTo>
                    <a:lnTo>
                      <a:pt x="508" y="9275"/>
                    </a:lnTo>
                    <a:lnTo>
                      <a:pt x="607" y="9423"/>
                    </a:lnTo>
                    <a:lnTo>
                      <a:pt x="706" y="9559"/>
                    </a:lnTo>
                    <a:lnTo>
                      <a:pt x="817" y="9708"/>
                    </a:lnTo>
                    <a:lnTo>
                      <a:pt x="928" y="9831"/>
                    </a:lnTo>
                    <a:lnTo>
                      <a:pt x="1052" y="9955"/>
                    </a:lnTo>
                    <a:lnTo>
                      <a:pt x="1176" y="10079"/>
                    </a:lnTo>
                    <a:lnTo>
                      <a:pt x="1312" y="10177"/>
                    </a:lnTo>
                    <a:lnTo>
                      <a:pt x="1448" y="10289"/>
                    </a:lnTo>
                    <a:lnTo>
                      <a:pt x="1584" y="10388"/>
                    </a:lnTo>
                    <a:lnTo>
                      <a:pt x="1732" y="10474"/>
                    </a:lnTo>
                    <a:lnTo>
                      <a:pt x="1880" y="10561"/>
                    </a:lnTo>
                    <a:lnTo>
                      <a:pt x="2029" y="10635"/>
                    </a:lnTo>
                    <a:lnTo>
                      <a:pt x="2177" y="10709"/>
                    </a:lnTo>
                    <a:lnTo>
                      <a:pt x="2338" y="10759"/>
                    </a:lnTo>
                    <a:lnTo>
                      <a:pt x="2499" y="10820"/>
                    </a:lnTo>
                    <a:lnTo>
                      <a:pt x="2672" y="10870"/>
                    </a:lnTo>
                    <a:lnTo>
                      <a:pt x="2833" y="10907"/>
                    </a:lnTo>
                    <a:lnTo>
                      <a:pt x="2993" y="10932"/>
                    </a:lnTo>
                    <a:lnTo>
                      <a:pt x="3166" y="10957"/>
                    </a:lnTo>
                    <a:lnTo>
                      <a:pt x="3340" y="10969"/>
                    </a:lnTo>
                    <a:lnTo>
                      <a:pt x="3513" y="10981"/>
                    </a:lnTo>
                    <a:lnTo>
                      <a:pt x="3686" y="10969"/>
                    </a:lnTo>
                    <a:lnTo>
                      <a:pt x="3859" y="10957"/>
                    </a:lnTo>
                    <a:lnTo>
                      <a:pt x="4032" y="10944"/>
                    </a:lnTo>
                    <a:lnTo>
                      <a:pt x="4205" y="10919"/>
                    </a:lnTo>
                    <a:lnTo>
                      <a:pt x="4378" y="10882"/>
                    </a:lnTo>
                    <a:lnTo>
                      <a:pt x="4551" y="10833"/>
                    </a:lnTo>
                    <a:lnTo>
                      <a:pt x="4712" y="10771"/>
                    </a:lnTo>
                    <a:lnTo>
                      <a:pt x="4885" y="10709"/>
                    </a:lnTo>
                    <a:lnTo>
                      <a:pt x="9485" y="8805"/>
                    </a:lnTo>
                    <a:lnTo>
                      <a:pt x="14358" y="6789"/>
                    </a:lnTo>
                    <a:lnTo>
                      <a:pt x="14518" y="6715"/>
                    </a:lnTo>
                    <a:lnTo>
                      <a:pt x="14679" y="6641"/>
                    </a:lnTo>
                    <a:lnTo>
                      <a:pt x="14840" y="6554"/>
                    </a:lnTo>
                    <a:lnTo>
                      <a:pt x="14988" y="6455"/>
                    </a:lnTo>
                    <a:lnTo>
                      <a:pt x="15124" y="6356"/>
                    </a:lnTo>
                    <a:lnTo>
                      <a:pt x="15260" y="6245"/>
                    </a:lnTo>
                    <a:lnTo>
                      <a:pt x="15396" y="6134"/>
                    </a:lnTo>
                    <a:lnTo>
                      <a:pt x="15520" y="6010"/>
                    </a:lnTo>
                    <a:lnTo>
                      <a:pt x="15631" y="5887"/>
                    </a:lnTo>
                    <a:lnTo>
                      <a:pt x="15743" y="5751"/>
                    </a:lnTo>
                    <a:lnTo>
                      <a:pt x="15854" y="5627"/>
                    </a:lnTo>
                    <a:lnTo>
                      <a:pt x="15940" y="5478"/>
                    </a:lnTo>
                    <a:lnTo>
                      <a:pt x="16039" y="5342"/>
                    </a:lnTo>
                    <a:lnTo>
                      <a:pt x="16126" y="5194"/>
                    </a:lnTo>
                    <a:lnTo>
                      <a:pt x="16200" y="5033"/>
                    </a:lnTo>
                    <a:lnTo>
                      <a:pt x="16262" y="4885"/>
                    </a:lnTo>
                    <a:lnTo>
                      <a:pt x="16324" y="4724"/>
                    </a:lnTo>
                    <a:lnTo>
                      <a:pt x="16386" y="4563"/>
                    </a:lnTo>
                    <a:lnTo>
                      <a:pt x="16423" y="4403"/>
                    </a:lnTo>
                    <a:lnTo>
                      <a:pt x="16460" y="4230"/>
                    </a:lnTo>
                    <a:lnTo>
                      <a:pt x="16497" y="4069"/>
                    </a:lnTo>
                    <a:lnTo>
                      <a:pt x="16522" y="3896"/>
                    </a:lnTo>
                    <a:lnTo>
                      <a:pt x="16534" y="3723"/>
                    </a:lnTo>
                    <a:lnTo>
                      <a:pt x="16534" y="3549"/>
                    </a:lnTo>
                    <a:lnTo>
                      <a:pt x="16534" y="3376"/>
                    </a:lnTo>
                    <a:lnTo>
                      <a:pt x="16522" y="3203"/>
                    </a:lnTo>
                    <a:lnTo>
                      <a:pt x="16509" y="3030"/>
                    </a:lnTo>
                    <a:lnTo>
                      <a:pt x="16472" y="2857"/>
                    </a:lnTo>
                    <a:lnTo>
                      <a:pt x="16435" y="2696"/>
                    </a:lnTo>
                    <a:lnTo>
                      <a:pt x="16386" y="2523"/>
                    </a:lnTo>
                    <a:lnTo>
                      <a:pt x="16336" y="2350"/>
                    </a:lnTo>
                    <a:lnTo>
                      <a:pt x="16274" y="2177"/>
                    </a:lnTo>
                    <a:lnTo>
                      <a:pt x="16200" y="2016"/>
                    </a:lnTo>
                    <a:lnTo>
                      <a:pt x="16113" y="1855"/>
                    </a:lnTo>
                    <a:lnTo>
                      <a:pt x="16027" y="1695"/>
                    </a:lnTo>
                    <a:lnTo>
                      <a:pt x="15928" y="1546"/>
                    </a:lnTo>
                    <a:lnTo>
                      <a:pt x="15829" y="1410"/>
                    </a:lnTo>
                    <a:lnTo>
                      <a:pt x="15718" y="1274"/>
                    </a:lnTo>
                    <a:lnTo>
                      <a:pt x="15606" y="1138"/>
                    </a:lnTo>
                    <a:lnTo>
                      <a:pt x="15495" y="1014"/>
                    </a:lnTo>
                    <a:lnTo>
                      <a:pt x="15359" y="903"/>
                    </a:lnTo>
                    <a:lnTo>
                      <a:pt x="15236" y="792"/>
                    </a:lnTo>
                    <a:lnTo>
                      <a:pt x="15099" y="681"/>
                    </a:lnTo>
                    <a:lnTo>
                      <a:pt x="14963" y="594"/>
                    </a:lnTo>
                    <a:lnTo>
                      <a:pt x="14815" y="495"/>
                    </a:lnTo>
                    <a:lnTo>
                      <a:pt x="14667" y="421"/>
                    </a:lnTo>
                    <a:lnTo>
                      <a:pt x="14518" y="334"/>
                    </a:lnTo>
                    <a:lnTo>
                      <a:pt x="14358" y="272"/>
                    </a:lnTo>
                    <a:lnTo>
                      <a:pt x="14197" y="211"/>
                    </a:lnTo>
                    <a:lnTo>
                      <a:pt x="14036" y="161"/>
                    </a:lnTo>
                    <a:lnTo>
                      <a:pt x="13875" y="112"/>
                    </a:lnTo>
                    <a:lnTo>
                      <a:pt x="13715" y="75"/>
                    </a:lnTo>
                    <a:lnTo>
                      <a:pt x="13541" y="38"/>
                    </a:lnTo>
                    <a:lnTo>
                      <a:pt x="13368" y="13"/>
                    </a:lnTo>
                    <a:lnTo>
                      <a:pt x="1320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697;p23">
                <a:extLst>
                  <a:ext uri="{FF2B5EF4-FFF2-40B4-BE49-F238E27FC236}">
                    <a16:creationId xmlns:a16="http://schemas.microsoft.com/office/drawing/2014/main" id="{55BEA925-603B-40E4-A116-A7CDA426510E}"/>
                  </a:ext>
                </a:extLst>
              </p:cNvPr>
              <p:cNvSpPr/>
              <p:nvPr/>
            </p:nvSpPr>
            <p:spPr>
              <a:xfrm>
                <a:off x="4715234" y="3488977"/>
                <a:ext cx="695897" cy="477724"/>
              </a:xfrm>
              <a:custGeom>
                <a:avLst/>
                <a:gdLst/>
                <a:ahLst/>
                <a:cxnLst/>
                <a:rect l="l" t="t" r="r" b="b"/>
                <a:pathLst>
                  <a:path w="17709" h="12157" extrusionOk="0">
                    <a:moveTo>
                      <a:pt x="13578" y="1176"/>
                    </a:moveTo>
                    <a:lnTo>
                      <a:pt x="13863" y="1188"/>
                    </a:lnTo>
                    <a:lnTo>
                      <a:pt x="14159" y="1237"/>
                    </a:lnTo>
                    <a:lnTo>
                      <a:pt x="14432" y="1299"/>
                    </a:lnTo>
                    <a:lnTo>
                      <a:pt x="14716" y="1411"/>
                    </a:lnTo>
                    <a:lnTo>
                      <a:pt x="14976" y="1534"/>
                    </a:lnTo>
                    <a:lnTo>
                      <a:pt x="15235" y="1683"/>
                    </a:lnTo>
                    <a:lnTo>
                      <a:pt x="15458" y="1856"/>
                    </a:lnTo>
                    <a:lnTo>
                      <a:pt x="15680" y="2041"/>
                    </a:lnTo>
                    <a:lnTo>
                      <a:pt x="15866" y="2251"/>
                    </a:lnTo>
                    <a:lnTo>
                      <a:pt x="16039" y="2486"/>
                    </a:lnTo>
                    <a:lnTo>
                      <a:pt x="16187" y="2734"/>
                    </a:lnTo>
                    <a:lnTo>
                      <a:pt x="16311" y="2993"/>
                    </a:lnTo>
                    <a:lnTo>
                      <a:pt x="16410" y="3278"/>
                    </a:lnTo>
                    <a:lnTo>
                      <a:pt x="16484" y="3550"/>
                    </a:lnTo>
                    <a:lnTo>
                      <a:pt x="16521" y="3834"/>
                    </a:lnTo>
                    <a:lnTo>
                      <a:pt x="16534" y="4119"/>
                    </a:lnTo>
                    <a:lnTo>
                      <a:pt x="16521" y="4403"/>
                    </a:lnTo>
                    <a:lnTo>
                      <a:pt x="16472" y="4688"/>
                    </a:lnTo>
                    <a:lnTo>
                      <a:pt x="16410" y="4972"/>
                    </a:lnTo>
                    <a:lnTo>
                      <a:pt x="16311" y="5256"/>
                    </a:lnTo>
                    <a:lnTo>
                      <a:pt x="16175" y="5516"/>
                    </a:lnTo>
                    <a:lnTo>
                      <a:pt x="16027" y="5763"/>
                    </a:lnTo>
                    <a:lnTo>
                      <a:pt x="15866" y="5998"/>
                    </a:lnTo>
                    <a:lnTo>
                      <a:pt x="15668" y="6208"/>
                    </a:lnTo>
                    <a:lnTo>
                      <a:pt x="15458" y="6406"/>
                    </a:lnTo>
                    <a:lnTo>
                      <a:pt x="15223" y="6579"/>
                    </a:lnTo>
                    <a:lnTo>
                      <a:pt x="14976" y="6728"/>
                    </a:lnTo>
                    <a:lnTo>
                      <a:pt x="14716" y="6852"/>
                    </a:lnTo>
                    <a:lnTo>
                      <a:pt x="5244" y="10759"/>
                    </a:lnTo>
                    <a:lnTo>
                      <a:pt x="4972" y="10858"/>
                    </a:lnTo>
                    <a:lnTo>
                      <a:pt x="4687" y="10932"/>
                    </a:lnTo>
                    <a:lnTo>
                      <a:pt x="4403" y="10969"/>
                    </a:lnTo>
                    <a:lnTo>
                      <a:pt x="4118" y="10982"/>
                    </a:lnTo>
                    <a:lnTo>
                      <a:pt x="3834" y="10969"/>
                    </a:lnTo>
                    <a:lnTo>
                      <a:pt x="3550" y="10932"/>
                    </a:lnTo>
                    <a:lnTo>
                      <a:pt x="3265" y="10858"/>
                    </a:lnTo>
                    <a:lnTo>
                      <a:pt x="2993" y="10759"/>
                    </a:lnTo>
                    <a:lnTo>
                      <a:pt x="2721" y="10635"/>
                    </a:lnTo>
                    <a:lnTo>
                      <a:pt x="2474" y="10487"/>
                    </a:lnTo>
                    <a:lnTo>
                      <a:pt x="2239" y="10314"/>
                    </a:lnTo>
                    <a:lnTo>
                      <a:pt x="2029" y="10116"/>
                    </a:lnTo>
                    <a:lnTo>
                      <a:pt x="1831" y="9906"/>
                    </a:lnTo>
                    <a:lnTo>
                      <a:pt x="1670" y="9671"/>
                    </a:lnTo>
                    <a:lnTo>
                      <a:pt x="1522" y="9424"/>
                    </a:lnTo>
                    <a:lnTo>
                      <a:pt x="1398" y="9164"/>
                    </a:lnTo>
                    <a:lnTo>
                      <a:pt x="1299" y="8892"/>
                    </a:lnTo>
                    <a:lnTo>
                      <a:pt x="1225" y="8607"/>
                    </a:lnTo>
                    <a:lnTo>
                      <a:pt x="1188" y="8323"/>
                    </a:lnTo>
                    <a:lnTo>
                      <a:pt x="1163" y="8039"/>
                    </a:lnTo>
                    <a:lnTo>
                      <a:pt x="1188" y="7754"/>
                    </a:lnTo>
                    <a:lnTo>
                      <a:pt x="1225" y="7470"/>
                    </a:lnTo>
                    <a:lnTo>
                      <a:pt x="1299" y="7185"/>
                    </a:lnTo>
                    <a:lnTo>
                      <a:pt x="1398" y="6913"/>
                    </a:lnTo>
                    <a:lnTo>
                      <a:pt x="1522" y="6641"/>
                    </a:lnTo>
                    <a:lnTo>
                      <a:pt x="1670" y="6394"/>
                    </a:lnTo>
                    <a:lnTo>
                      <a:pt x="1843" y="6159"/>
                    </a:lnTo>
                    <a:lnTo>
                      <a:pt x="2041" y="5949"/>
                    </a:lnTo>
                    <a:lnTo>
                      <a:pt x="2251" y="5763"/>
                    </a:lnTo>
                    <a:lnTo>
                      <a:pt x="2474" y="5590"/>
                    </a:lnTo>
                    <a:lnTo>
                      <a:pt x="2721" y="5442"/>
                    </a:lnTo>
                    <a:lnTo>
                      <a:pt x="2993" y="5318"/>
                    </a:lnTo>
                    <a:lnTo>
                      <a:pt x="12465" y="1398"/>
                    </a:lnTo>
                    <a:lnTo>
                      <a:pt x="12737" y="1299"/>
                    </a:lnTo>
                    <a:lnTo>
                      <a:pt x="13009" y="1237"/>
                    </a:lnTo>
                    <a:lnTo>
                      <a:pt x="13294" y="1188"/>
                    </a:lnTo>
                    <a:lnTo>
                      <a:pt x="13578" y="1176"/>
                    </a:lnTo>
                    <a:close/>
                    <a:moveTo>
                      <a:pt x="13591" y="1"/>
                    </a:moveTo>
                    <a:lnTo>
                      <a:pt x="13393" y="13"/>
                    </a:lnTo>
                    <a:lnTo>
                      <a:pt x="13183" y="26"/>
                    </a:lnTo>
                    <a:lnTo>
                      <a:pt x="12985" y="50"/>
                    </a:lnTo>
                    <a:lnTo>
                      <a:pt x="12787" y="87"/>
                    </a:lnTo>
                    <a:lnTo>
                      <a:pt x="12589" y="125"/>
                    </a:lnTo>
                    <a:lnTo>
                      <a:pt x="12404" y="186"/>
                    </a:lnTo>
                    <a:lnTo>
                      <a:pt x="12206" y="248"/>
                    </a:lnTo>
                    <a:lnTo>
                      <a:pt x="12020" y="322"/>
                    </a:lnTo>
                    <a:lnTo>
                      <a:pt x="2548" y="4230"/>
                    </a:lnTo>
                    <a:lnTo>
                      <a:pt x="2362" y="4317"/>
                    </a:lnTo>
                    <a:lnTo>
                      <a:pt x="2177" y="4403"/>
                    </a:lnTo>
                    <a:lnTo>
                      <a:pt x="2004" y="4502"/>
                    </a:lnTo>
                    <a:lnTo>
                      <a:pt x="1831" y="4613"/>
                    </a:lnTo>
                    <a:lnTo>
                      <a:pt x="1658" y="4737"/>
                    </a:lnTo>
                    <a:lnTo>
                      <a:pt x="1509" y="4861"/>
                    </a:lnTo>
                    <a:lnTo>
                      <a:pt x="1348" y="4984"/>
                    </a:lnTo>
                    <a:lnTo>
                      <a:pt x="1212" y="5120"/>
                    </a:lnTo>
                    <a:lnTo>
                      <a:pt x="1076" y="5269"/>
                    </a:lnTo>
                    <a:lnTo>
                      <a:pt x="940" y="5417"/>
                    </a:lnTo>
                    <a:lnTo>
                      <a:pt x="817" y="5578"/>
                    </a:lnTo>
                    <a:lnTo>
                      <a:pt x="705" y="5739"/>
                    </a:lnTo>
                    <a:lnTo>
                      <a:pt x="594" y="5912"/>
                    </a:lnTo>
                    <a:lnTo>
                      <a:pt x="495" y="6097"/>
                    </a:lnTo>
                    <a:lnTo>
                      <a:pt x="396" y="6270"/>
                    </a:lnTo>
                    <a:lnTo>
                      <a:pt x="322" y="6468"/>
                    </a:lnTo>
                    <a:lnTo>
                      <a:pt x="248" y="6654"/>
                    </a:lnTo>
                    <a:lnTo>
                      <a:pt x="174" y="6852"/>
                    </a:lnTo>
                    <a:lnTo>
                      <a:pt x="124" y="7049"/>
                    </a:lnTo>
                    <a:lnTo>
                      <a:pt x="75" y="7247"/>
                    </a:lnTo>
                    <a:lnTo>
                      <a:pt x="50" y="7445"/>
                    </a:lnTo>
                    <a:lnTo>
                      <a:pt x="25" y="7643"/>
                    </a:lnTo>
                    <a:lnTo>
                      <a:pt x="1" y="7841"/>
                    </a:lnTo>
                    <a:lnTo>
                      <a:pt x="1" y="8039"/>
                    </a:lnTo>
                    <a:lnTo>
                      <a:pt x="1" y="8236"/>
                    </a:lnTo>
                    <a:lnTo>
                      <a:pt x="13" y="8434"/>
                    </a:lnTo>
                    <a:lnTo>
                      <a:pt x="38" y="8632"/>
                    </a:lnTo>
                    <a:lnTo>
                      <a:pt x="75" y="8830"/>
                    </a:lnTo>
                    <a:lnTo>
                      <a:pt x="124" y="9028"/>
                    </a:lnTo>
                    <a:lnTo>
                      <a:pt x="174" y="9226"/>
                    </a:lnTo>
                    <a:lnTo>
                      <a:pt x="236" y="9424"/>
                    </a:lnTo>
                    <a:lnTo>
                      <a:pt x="310" y="9609"/>
                    </a:lnTo>
                    <a:lnTo>
                      <a:pt x="446" y="9906"/>
                    </a:lnTo>
                    <a:lnTo>
                      <a:pt x="594" y="10178"/>
                    </a:lnTo>
                    <a:lnTo>
                      <a:pt x="767" y="10438"/>
                    </a:lnTo>
                    <a:lnTo>
                      <a:pt x="953" y="10673"/>
                    </a:lnTo>
                    <a:lnTo>
                      <a:pt x="1163" y="10907"/>
                    </a:lnTo>
                    <a:lnTo>
                      <a:pt x="1373" y="11118"/>
                    </a:lnTo>
                    <a:lnTo>
                      <a:pt x="1608" y="11303"/>
                    </a:lnTo>
                    <a:lnTo>
                      <a:pt x="1855" y="11476"/>
                    </a:lnTo>
                    <a:lnTo>
                      <a:pt x="2115" y="11637"/>
                    </a:lnTo>
                    <a:lnTo>
                      <a:pt x="2375" y="11773"/>
                    </a:lnTo>
                    <a:lnTo>
                      <a:pt x="2659" y="11884"/>
                    </a:lnTo>
                    <a:lnTo>
                      <a:pt x="2931" y="11983"/>
                    </a:lnTo>
                    <a:lnTo>
                      <a:pt x="3228" y="12058"/>
                    </a:lnTo>
                    <a:lnTo>
                      <a:pt x="3525" y="12107"/>
                    </a:lnTo>
                    <a:lnTo>
                      <a:pt x="3822" y="12144"/>
                    </a:lnTo>
                    <a:lnTo>
                      <a:pt x="4118" y="12156"/>
                    </a:lnTo>
                    <a:lnTo>
                      <a:pt x="4316" y="12156"/>
                    </a:lnTo>
                    <a:lnTo>
                      <a:pt x="4514" y="12132"/>
                    </a:lnTo>
                    <a:lnTo>
                      <a:pt x="4712" y="12107"/>
                    </a:lnTo>
                    <a:lnTo>
                      <a:pt x="4910" y="12082"/>
                    </a:lnTo>
                    <a:lnTo>
                      <a:pt x="5108" y="12033"/>
                    </a:lnTo>
                    <a:lnTo>
                      <a:pt x="5306" y="11983"/>
                    </a:lnTo>
                    <a:lnTo>
                      <a:pt x="5491" y="11921"/>
                    </a:lnTo>
                    <a:lnTo>
                      <a:pt x="5689" y="11847"/>
                    </a:lnTo>
                    <a:lnTo>
                      <a:pt x="15161" y="7927"/>
                    </a:lnTo>
                    <a:lnTo>
                      <a:pt x="15347" y="7841"/>
                    </a:lnTo>
                    <a:lnTo>
                      <a:pt x="15532" y="7754"/>
                    </a:lnTo>
                    <a:lnTo>
                      <a:pt x="15705" y="7655"/>
                    </a:lnTo>
                    <a:lnTo>
                      <a:pt x="15878" y="7544"/>
                    </a:lnTo>
                    <a:lnTo>
                      <a:pt x="16039" y="7433"/>
                    </a:lnTo>
                    <a:lnTo>
                      <a:pt x="16200" y="7309"/>
                    </a:lnTo>
                    <a:lnTo>
                      <a:pt x="16348" y="7173"/>
                    </a:lnTo>
                    <a:lnTo>
                      <a:pt x="16497" y="7037"/>
                    </a:lnTo>
                    <a:lnTo>
                      <a:pt x="16633" y="6889"/>
                    </a:lnTo>
                    <a:lnTo>
                      <a:pt x="16769" y="6740"/>
                    </a:lnTo>
                    <a:lnTo>
                      <a:pt x="16892" y="6579"/>
                    </a:lnTo>
                    <a:lnTo>
                      <a:pt x="17004" y="6419"/>
                    </a:lnTo>
                    <a:lnTo>
                      <a:pt x="17115" y="6246"/>
                    </a:lnTo>
                    <a:lnTo>
                      <a:pt x="17214" y="6072"/>
                    </a:lnTo>
                    <a:lnTo>
                      <a:pt x="17300" y="5887"/>
                    </a:lnTo>
                    <a:lnTo>
                      <a:pt x="17387" y="5701"/>
                    </a:lnTo>
                    <a:lnTo>
                      <a:pt x="17461" y="5504"/>
                    </a:lnTo>
                    <a:lnTo>
                      <a:pt x="17523" y="5318"/>
                    </a:lnTo>
                    <a:lnTo>
                      <a:pt x="17585" y="5120"/>
                    </a:lnTo>
                    <a:lnTo>
                      <a:pt x="17622" y="4922"/>
                    </a:lnTo>
                    <a:lnTo>
                      <a:pt x="17659" y="4725"/>
                    </a:lnTo>
                    <a:lnTo>
                      <a:pt x="17684" y="4527"/>
                    </a:lnTo>
                    <a:lnTo>
                      <a:pt x="17696" y="4329"/>
                    </a:lnTo>
                    <a:lnTo>
                      <a:pt x="17708" y="4119"/>
                    </a:lnTo>
                    <a:lnTo>
                      <a:pt x="17696" y="3921"/>
                    </a:lnTo>
                    <a:lnTo>
                      <a:pt x="17684" y="3723"/>
                    </a:lnTo>
                    <a:lnTo>
                      <a:pt x="17659" y="3525"/>
                    </a:lnTo>
                    <a:lnTo>
                      <a:pt x="17622" y="3327"/>
                    </a:lnTo>
                    <a:lnTo>
                      <a:pt x="17585" y="3129"/>
                    </a:lnTo>
                    <a:lnTo>
                      <a:pt x="17535" y="2932"/>
                    </a:lnTo>
                    <a:lnTo>
                      <a:pt x="17461" y="2746"/>
                    </a:lnTo>
                    <a:lnTo>
                      <a:pt x="17387" y="2548"/>
                    </a:lnTo>
                    <a:lnTo>
                      <a:pt x="17313" y="2363"/>
                    </a:lnTo>
                    <a:lnTo>
                      <a:pt x="17214" y="2177"/>
                    </a:lnTo>
                    <a:lnTo>
                      <a:pt x="17115" y="2004"/>
                    </a:lnTo>
                    <a:lnTo>
                      <a:pt x="17016" y="1831"/>
                    </a:lnTo>
                    <a:lnTo>
                      <a:pt x="16892" y="1670"/>
                    </a:lnTo>
                    <a:lnTo>
                      <a:pt x="16769" y="1509"/>
                    </a:lnTo>
                    <a:lnTo>
                      <a:pt x="16645" y="1361"/>
                    </a:lnTo>
                    <a:lnTo>
                      <a:pt x="16497" y="1213"/>
                    </a:lnTo>
                    <a:lnTo>
                      <a:pt x="16361" y="1077"/>
                    </a:lnTo>
                    <a:lnTo>
                      <a:pt x="16200" y="953"/>
                    </a:lnTo>
                    <a:lnTo>
                      <a:pt x="16051" y="829"/>
                    </a:lnTo>
                    <a:lnTo>
                      <a:pt x="15878" y="706"/>
                    </a:lnTo>
                    <a:lnTo>
                      <a:pt x="15718" y="594"/>
                    </a:lnTo>
                    <a:lnTo>
                      <a:pt x="15532" y="496"/>
                    </a:lnTo>
                    <a:lnTo>
                      <a:pt x="15347" y="409"/>
                    </a:lnTo>
                    <a:lnTo>
                      <a:pt x="15161" y="322"/>
                    </a:lnTo>
                    <a:lnTo>
                      <a:pt x="14976" y="248"/>
                    </a:lnTo>
                    <a:lnTo>
                      <a:pt x="14778" y="186"/>
                    </a:lnTo>
                    <a:lnTo>
                      <a:pt x="14580" y="137"/>
                    </a:lnTo>
                    <a:lnTo>
                      <a:pt x="14382" y="87"/>
                    </a:lnTo>
                    <a:lnTo>
                      <a:pt x="14184" y="50"/>
                    </a:lnTo>
                    <a:lnTo>
                      <a:pt x="13986" y="26"/>
                    </a:lnTo>
                    <a:lnTo>
                      <a:pt x="13789" y="13"/>
                    </a:lnTo>
                    <a:lnTo>
                      <a:pt x="1359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698;p23">
                <a:extLst>
                  <a:ext uri="{FF2B5EF4-FFF2-40B4-BE49-F238E27FC236}">
                    <a16:creationId xmlns:a16="http://schemas.microsoft.com/office/drawing/2014/main" id="{EF0A143C-07CA-3BA0-8F75-C9FF2EE1C62B}"/>
                  </a:ext>
                </a:extLst>
              </p:cNvPr>
              <p:cNvSpPr/>
              <p:nvPr/>
            </p:nvSpPr>
            <p:spPr>
              <a:xfrm>
                <a:off x="5015542" y="3512320"/>
                <a:ext cx="372253" cy="337279"/>
              </a:xfrm>
              <a:custGeom>
                <a:avLst/>
                <a:gdLst/>
                <a:ahLst/>
                <a:cxnLst/>
                <a:rect l="l" t="t" r="r" b="b"/>
                <a:pathLst>
                  <a:path w="9473" h="8583" extrusionOk="0">
                    <a:moveTo>
                      <a:pt x="5800" y="0"/>
                    </a:moveTo>
                    <a:lnTo>
                      <a:pt x="5627" y="13"/>
                    </a:lnTo>
                    <a:lnTo>
                      <a:pt x="5454" y="38"/>
                    </a:lnTo>
                    <a:lnTo>
                      <a:pt x="5281" y="62"/>
                    </a:lnTo>
                    <a:lnTo>
                      <a:pt x="5108" y="99"/>
                    </a:lnTo>
                    <a:lnTo>
                      <a:pt x="4935" y="149"/>
                    </a:lnTo>
                    <a:lnTo>
                      <a:pt x="4762" y="198"/>
                    </a:lnTo>
                    <a:lnTo>
                      <a:pt x="4601" y="260"/>
                    </a:lnTo>
                    <a:lnTo>
                      <a:pt x="87" y="2127"/>
                    </a:lnTo>
                    <a:lnTo>
                      <a:pt x="260" y="2474"/>
                    </a:lnTo>
                    <a:lnTo>
                      <a:pt x="199" y="2671"/>
                    </a:lnTo>
                    <a:lnTo>
                      <a:pt x="137" y="2882"/>
                    </a:lnTo>
                    <a:lnTo>
                      <a:pt x="100" y="3092"/>
                    </a:lnTo>
                    <a:lnTo>
                      <a:pt x="50" y="3302"/>
                    </a:lnTo>
                    <a:lnTo>
                      <a:pt x="25" y="3525"/>
                    </a:lnTo>
                    <a:lnTo>
                      <a:pt x="13" y="3735"/>
                    </a:lnTo>
                    <a:lnTo>
                      <a:pt x="1" y="3957"/>
                    </a:lnTo>
                    <a:lnTo>
                      <a:pt x="1" y="4168"/>
                    </a:lnTo>
                    <a:lnTo>
                      <a:pt x="13" y="4390"/>
                    </a:lnTo>
                    <a:lnTo>
                      <a:pt x="25" y="4601"/>
                    </a:lnTo>
                    <a:lnTo>
                      <a:pt x="63" y="4811"/>
                    </a:lnTo>
                    <a:lnTo>
                      <a:pt x="100" y="5033"/>
                    </a:lnTo>
                    <a:lnTo>
                      <a:pt x="149" y="5244"/>
                    </a:lnTo>
                    <a:lnTo>
                      <a:pt x="199" y="5454"/>
                    </a:lnTo>
                    <a:lnTo>
                      <a:pt x="273" y="5652"/>
                    </a:lnTo>
                    <a:lnTo>
                      <a:pt x="347" y="5862"/>
                    </a:lnTo>
                    <a:lnTo>
                      <a:pt x="433" y="6060"/>
                    </a:lnTo>
                    <a:lnTo>
                      <a:pt x="520" y="6245"/>
                    </a:lnTo>
                    <a:lnTo>
                      <a:pt x="631" y="6443"/>
                    </a:lnTo>
                    <a:lnTo>
                      <a:pt x="743" y="6628"/>
                    </a:lnTo>
                    <a:lnTo>
                      <a:pt x="866" y="6802"/>
                    </a:lnTo>
                    <a:lnTo>
                      <a:pt x="990" y="6975"/>
                    </a:lnTo>
                    <a:lnTo>
                      <a:pt x="1126" y="7148"/>
                    </a:lnTo>
                    <a:lnTo>
                      <a:pt x="1274" y="7309"/>
                    </a:lnTo>
                    <a:lnTo>
                      <a:pt x="1423" y="7469"/>
                    </a:lnTo>
                    <a:lnTo>
                      <a:pt x="1571" y="7618"/>
                    </a:lnTo>
                    <a:lnTo>
                      <a:pt x="1744" y="7754"/>
                    </a:lnTo>
                    <a:lnTo>
                      <a:pt x="1905" y="7890"/>
                    </a:lnTo>
                    <a:lnTo>
                      <a:pt x="2091" y="8013"/>
                    </a:lnTo>
                    <a:lnTo>
                      <a:pt x="2264" y="8137"/>
                    </a:lnTo>
                    <a:lnTo>
                      <a:pt x="2449" y="8248"/>
                    </a:lnTo>
                    <a:lnTo>
                      <a:pt x="2647" y="8347"/>
                    </a:lnTo>
                    <a:lnTo>
                      <a:pt x="2968" y="8582"/>
                    </a:lnTo>
                    <a:lnTo>
                      <a:pt x="7297" y="6789"/>
                    </a:lnTo>
                    <a:lnTo>
                      <a:pt x="7457" y="6715"/>
                    </a:lnTo>
                    <a:lnTo>
                      <a:pt x="7618" y="6641"/>
                    </a:lnTo>
                    <a:lnTo>
                      <a:pt x="7779" y="6554"/>
                    </a:lnTo>
                    <a:lnTo>
                      <a:pt x="7927" y="6455"/>
                    </a:lnTo>
                    <a:lnTo>
                      <a:pt x="8063" y="6356"/>
                    </a:lnTo>
                    <a:lnTo>
                      <a:pt x="8199" y="6245"/>
                    </a:lnTo>
                    <a:lnTo>
                      <a:pt x="8335" y="6134"/>
                    </a:lnTo>
                    <a:lnTo>
                      <a:pt x="8459" y="6010"/>
                    </a:lnTo>
                    <a:lnTo>
                      <a:pt x="8570" y="5887"/>
                    </a:lnTo>
                    <a:lnTo>
                      <a:pt x="8682" y="5751"/>
                    </a:lnTo>
                    <a:lnTo>
                      <a:pt x="8793" y="5627"/>
                    </a:lnTo>
                    <a:lnTo>
                      <a:pt x="8879" y="5478"/>
                    </a:lnTo>
                    <a:lnTo>
                      <a:pt x="8978" y="5342"/>
                    </a:lnTo>
                    <a:lnTo>
                      <a:pt x="9065" y="5194"/>
                    </a:lnTo>
                    <a:lnTo>
                      <a:pt x="9139" y="5033"/>
                    </a:lnTo>
                    <a:lnTo>
                      <a:pt x="9201" y="4885"/>
                    </a:lnTo>
                    <a:lnTo>
                      <a:pt x="9263" y="4724"/>
                    </a:lnTo>
                    <a:lnTo>
                      <a:pt x="9325" y="4563"/>
                    </a:lnTo>
                    <a:lnTo>
                      <a:pt x="9362" y="4403"/>
                    </a:lnTo>
                    <a:lnTo>
                      <a:pt x="9399" y="4230"/>
                    </a:lnTo>
                    <a:lnTo>
                      <a:pt x="9436" y="4069"/>
                    </a:lnTo>
                    <a:lnTo>
                      <a:pt x="9461" y="3896"/>
                    </a:lnTo>
                    <a:lnTo>
                      <a:pt x="9473" y="3723"/>
                    </a:lnTo>
                    <a:lnTo>
                      <a:pt x="9473" y="3549"/>
                    </a:lnTo>
                    <a:lnTo>
                      <a:pt x="9473" y="3376"/>
                    </a:lnTo>
                    <a:lnTo>
                      <a:pt x="9461" y="3203"/>
                    </a:lnTo>
                    <a:lnTo>
                      <a:pt x="9448" y="3030"/>
                    </a:lnTo>
                    <a:lnTo>
                      <a:pt x="9411" y="2857"/>
                    </a:lnTo>
                    <a:lnTo>
                      <a:pt x="9374" y="2696"/>
                    </a:lnTo>
                    <a:lnTo>
                      <a:pt x="9325" y="2523"/>
                    </a:lnTo>
                    <a:lnTo>
                      <a:pt x="9275" y="2350"/>
                    </a:lnTo>
                    <a:lnTo>
                      <a:pt x="9213" y="2177"/>
                    </a:lnTo>
                    <a:lnTo>
                      <a:pt x="9139" y="2016"/>
                    </a:lnTo>
                    <a:lnTo>
                      <a:pt x="9052" y="1855"/>
                    </a:lnTo>
                    <a:lnTo>
                      <a:pt x="8966" y="1695"/>
                    </a:lnTo>
                    <a:lnTo>
                      <a:pt x="8867" y="1546"/>
                    </a:lnTo>
                    <a:lnTo>
                      <a:pt x="8768" y="1410"/>
                    </a:lnTo>
                    <a:lnTo>
                      <a:pt x="8657" y="1274"/>
                    </a:lnTo>
                    <a:lnTo>
                      <a:pt x="8545" y="1138"/>
                    </a:lnTo>
                    <a:lnTo>
                      <a:pt x="8434" y="1014"/>
                    </a:lnTo>
                    <a:lnTo>
                      <a:pt x="8298" y="903"/>
                    </a:lnTo>
                    <a:lnTo>
                      <a:pt x="8175" y="792"/>
                    </a:lnTo>
                    <a:lnTo>
                      <a:pt x="8038" y="681"/>
                    </a:lnTo>
                    <a:lnTo>
                      <a:pt x="7902" y="594"/>
                    </a:lnTo>
                    <a:lnTo>
                      <a:pt x="7754" y="495"/>
                    </a:lnTo>
                    <a:lnTo>
                      <a:pt x="7606" y="421"/>
                    </a:lnTo>
                    <a:lnTo>
                      <a:pt x="7457" y="334"/>
                    </a:lnTo>
                    <a:lnTo>
                      <a:pt x="7297" y="272"/>
                    </a:lnTo>
                    <a:lnTo>
                      <a:pt x="7136" y="211"/>
                    </a:lnTo>
                    <a:lnTo>
                      <a:pt x="6975" y="161"/>
                    </a:lnTo>
                    <a:lnTo>
                      <a:pt x="6814" y="112"/>
                    </a:lnTo>
                    <a:lnTo>
                      <a:pt x="6654" y="75"/>
                    </a:lnTo>
                    <a:lnTo>
                      <a:pt x="6480" y="38"/>
                    </a:lnTo>
                    <a:lnTo>
                      <a:pt x="6307" y="13"/>
                    </a:lnTo>
                    <a:lnTo>
                      <a:pt x="6147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699;p23">
                <a:extLst>
                  <a:ext uri="{FF2B5EF4-FFF2-40B4-BE49-F238E27FC236}">
                    <a16:creationId xmlns:a16="http://schemas.microsoft.com/office/drawing/2014/main" id="{9DC26374-2E31-A614-4E30-1597E68AF181}"/>
                  </a:ext>
                </a:extLst>
              </p:cNvPr>
              <p:cNvSpPr/>
              <p:nvPr/>
            </p:nvSpPr>
            <p:spPr>
              <a:xfrm>
                <a:off x="4992711" y="3488977"/>
                <a:ext cx="418426" cy="383452"/>
              </a:xfrm>
              <a:custGeom>
                <a:avLst/>
                <a:gdLst/>
                <a:ahLst/>
                <a:cxnLst/>
                <a:rect l="l" t="t" r="r" b="b"/>
                <a:pathLst>
                  <a:path w="10648" h="9758" extrusionOk="0">
                    <a:moveTo>
                      <a:pt x="6530" y="1176"/>
                    </a:moveTo>
                    <a:lnTo>
                      <a:pt x="6814" y="1188"/>
                    </a:lnTo>
                    <a:lnTo>
                      <a:pt x="7098" y="1237"/>
                    </a:lnTo>
                    <a:lnTo>
                      <a:pt x="7383" y="1299"/>
                    </a:lnTo>
                    <a:lnTo>
                      <a:pt x="7655" y="1411"/>
                    </a:lnTo>
                    <a:lnTo>
                      <a:pt x="7915" y="1534"/>
                    </a:lnTo>
                    <a:lnTo>
                      <a:pt x="8174" y="1683"/>
                    </a:lnTo>
                    <a:lnTo>
                      <a:pt x="8397" y="1856"/>
                    </a:lnTo>
                    <a:lnTo>
                      <a:pt x="8619" y="2041"/>
                    </a:lnTo>
                    <a:lnTo>
                      <a:pt x="8805" y="2251"/>
                    </a:lnTo>
                    <a:lnTo>
                      <a:pt x="8978" y="2486"/>
                    </a:lnTo>
                    <a:lnTo>
                      <a:pt x="9126" y="2734"/>
                    </a:lnTo>
                    <a:lnTo>
                      <a:pt x="9250" y="2993"/>
                    </a:lnTo>
                    <a:lnTo>
                      <a:pt x="9349" y="3278"/>
                    </a:lnTo>
                    <a:lnTo>
                      <a:pt x="9423" y="3550"/>
                    </a:lnTo>
                    <a:lnTo>
                      <a:pt x="9460" y="3834"/>
                    </a:lnTo>
                    <a:lnTo>
                      <a:pt x="9473" y="4119"/>
                    </a:lnTo>
                    <a:lnTo>
                      <a:pt x="9460" y="4403"/>
                    </a:lnTo>
                    <a:lnTo>
                      <a:pt x="9411" y="4688"/>
                    </a:lnTo>
                    <a:lnTo>
                      <a:pt x="9349" y="4972"/>
                    </a:lnTo>
                    <a:lnTo>
                      <a:pt x="9250" y="5256"/>
                    </a:lnTo>
                    <a:lnTo>
                      <a:pt x="9114" y="5516"/>
                    </a:lnTo>
                    <a:lnTo>
                      <a:pt x="8966" y="5763"/>
                    </a:lnTo>
                    <a:lnTo>
                      <a:pt x="8805" y="5998"/>
                    </a:lnTo>
                    <a:lnTo>
                      <a:pt x="8607" y="6208"/>
                    </a:lnTo>
                    <a:lnTo>
                      <a:pt x="8397" y="6406"/>
                    </a:lnTo>
                    <a:lnTo>
                      <a:pt x="8162" y="6579"/>
                    </a:lnTo>
                    <a:lnTo>
                      <a:pt x="7915" y="6728"/>
                    </a:lnTo>
                    <a:lnTo>
                      <a:pt x="7655" y="6852"/>
                    </a:lnTo>
                    <a:lnTo>
                      <a:pt x="3624" y="8509"/>
                    </a:lnTo>
                    <a:lnTo>
                      <a:pt x="3574" y="8471"/>
                    </a:lnTo>
                    <a:lnTo>
                      <a:pt x="3488" y="8422"/>
                    </a:lnTo>
                    <a:lnTo>
                      <a:pt x="3315" y="8335"/>
                    </a:lnTo>
                    <a:lnTo>
                      <a:pt x="3154" y="8236"/>
                    </a:lnTo>
                    <a:lnTo>
                      <a:pt x="2993" y="8125"/>
                    </a:lnTo>
                    <a:lnTo>
                      <a:pt x="2845" y="8014"/>
                    </a:lnTo>
                    <a:lnTo>
                      <a:pt x="2696" y="7903"/>
                    </a:lnTo>
                    <a:lnTo>
                      <a:pt x="2548" y="7779"/>
                    </a:lnTo>
                    <a:lnTo>
                      <a:pt x="2412" y="7643"/>
                    </a:lnTo>
                    <a:lnTo>
                      <a:pt x="2276" y="7507"/>
                    </a:lnTo>
                    <a:lnTo>
                      <a:pt x="2152" y="7359"/>
                    </a:lnTo>
                    <a:lnTo>
                      <a:pt x="2041" y="7222"/>
                    </a:lnTo>
                    <a:lnTo>
                      <a:pt x="1917" y="7062"/>
                    </a:lnTo>
                    <a:lnTo>
                      <a:pt x="1818" y="6901"/>
                    </a:lnTo>
                    <a:lnTo>
                      <a:pt x="1719" y="6740"/>
                    </a:lnTo>
                    <a:lnTo>
                      <a:pt x="1620" y="6579"/>
                    </a:lnTo>
                    <a:lnTo>
                      <a:pt x="1546" y="6406"/>
                    </a:lnTo>
                    <a:lnTo>
                      <a:pt x="1472" y="6233"/>
                    </a:lnTo>
                    <a:lnTo>
                      <a:pt x="1398" y="6060"/>
                    </a:lnTo>
                    <a:lnTo>
                      <a:pt x="1348" y="5875"/>
                    </a:lnTo>
                    <a:lnTo>
                      <a:pt x="1287" y="5689"/>
                    </a:lnTo>
                    <a:lnTo>
                      <a:pt x="1249" y="5504"/>
                    </a:lnTo>
                    <a:lnTo>
                      <a:pt x="1212" y="5318"/>
                    </a:lnTo>
                    <a:lnTo>
                      <a:pt x="1188" y="5133"/>
                    </a:lnTo>
                    <a:lnTo>
                      <a:pt x="1175" y="4935"/>
                    </a:lnTo>
                    <a:lnTo>
                      <a:pt x="1163" y="4749"/>
                    </a:lnTo>
                    <a:lnTo>
                      <a:pt x="1163" y="4564"/>
                    </a:lnTo>
                    <a:lnTo>
                      <a:pt x="1175" y="4366"/>
                    </a:lnTo>
                    <a:lnTo>
                      <a:pt x="1188" y="4181"/>
                    </a:lnTo>
                    <a:lnTo>
                      <a:pt x="1212" y="3995"/>
                    </a:lnTo>
                    <a:lnTo>
                      <a:pt x="1249" y="3810"/>
                    </a:lnTo>
                    <a:lnTo>
                      <a:pt x="1287" y="3624"/>
                    </a:lnTo>
                    <a:lnTo>
                      <a:pt x="1336" y="3439"/>
                    </a:lnTo>
                    <a:lnTo>
                      <a:pt x="1398" y="3253"/>
                    </a:lnTo>
                    <a:lnTo>
                      <a:pt x="1423" y="3154"/>
                    </a:lnTo>
                    <a:lnTo>
                      <a:pt x="1435" y="3043"/>
                    </a:lnTo>
                    <a:lnTo>
                      <a:pt x="5404" y="1398"/>
                    </a:lnTo>
                    <a:lnTo>
                      <a:pt x="5676" y="1299"/>
                    </a:lnTo>
                    <a:lnTo>
                      <a:pt x="5961" y="1225"/>
                    </a:lnTo>
                    <a:lnTo>
                      <a:pt x="6245" y="1188"/>
                    </a:lnTo>
                    <a:lnTo>
                      <a:pt x="6530" y="1176"/>
                    </a:lnTo>
                    <a:close/>
                    <a:moveTo>
                      <a:pt x="6530" y="1"/>
                    </a:moveTo>
                    <a:lnTo>
                      <a:pt x="6332" y="13"/>
                    </a:lnTo>
                    <a:lnTo>
                      <a:pt x="6122" y="26"/>
                    </a:lnTo>
                    <a:lnTo>
                      <a:pt x="5924" y="50"/>
                    </a:lnTo>
                    <a:lnTo>
                      <a:pt x="5726" y="87"/>
                    </a:lnTo>
                    <a:lnTo>
                      <a:pt x="5528" y="125"/>
                    </a:lnTo>
                    <a:lnTo>
                      <a:pt x="5343" y="186"/>
                    </a:lnTo>
                    <a:lnTo>
                      <a:pt x="5145" y="248"/>
                    </a:lnTo>
                    <a:lnTo>
                      <a:pt x="4959" y="322"/>
                    </a:lnTo>
                    <a:lnTo>
                      <a:pt x="446" y="2190"/>
                    </a:lnTo>
                    <a:lnTo>
                      <a:pt x="334" y="2239"/>
                    </a:lnTo>
                    <a:lnTo>
                      <a:pt x="235" y="2326"/>
                    </a:lnTo>
                    <a:lnTo>
                      <a:pt x="161" y="2425"/>
                    </a:lnTo>
                    <a:lnTo>
                      <a:pt x="112" y="2523"/>
                    </a:lnTo>
                    <a:lnTo>
                      <a:pt x="87" y="2647"/>
                    </a:lnTo>
                    <a:lnTo>
                      <a:pt x="87" y="2771"/>
                    </a:lnTo>
                    <a:lnTo>
                      <a:pt x="99" y="2894"/>
                    </a:lnTo>
                    <a:lnTo>
                      <a:pt x="149" y="3006"/>
                    </a:lnTo>
                    <a:lnTo>
                      <a:pt x="211" y="3117"/>
                    </a:lnTo>
                    <a:lnTo>
                      <a:pt x="161" y="3340"/>
                    </a:lnTo>
                    <a:lnTo>
                      <a:pt x="99" y="3562"/>
                    </a:lnTo>
                    <a:lnTo>
                      <a:pt x="62" y="3785"/>
                    </a:lnTo>
                    <a:lnTo>
                      <a:pt x="38" y="4007"/>
                    </a:lnTo>
                    <a:lnTo>
                      <a:pt x="13" y="4230"/>
                    </a:lnTo>
                    <a:lnTo>
                      <a:pt x="0" y="4453"/>
                    </a:lnTo>
                    <a:lnTo>
                      <a:pt x="0" y="4688"/>
                    </a:lnTo>
                    <a:lnTo>
                      <a:pt x="0" y="4910"/>
                    </a:lnTo>
                    <a:lnTo>
                      <a:pt x="13" y="5133"/>
                    </a:lnTo>
                    <a:lnTo>
                      <a:pt x="38" y="5368"/>
                    </a:lnTo>
                    <a:lnTo>
                      <a:pt x="75" y="5590"/>
                    </a:lnTo>
                    <a:lnTo>
                      <a:pt x="124" y="5813"/>
                    </a:lnTo>
                    <a:lnTo>
                      <a:pt x="174" y="6023"/>
                    </a:lnTo>
                    <a:lnTo>
                      <a:pt x="235" y="6246"/>
                    </a:lnTo>
                    <a:lnTo>
                      <a:pt x="310" y="6456"/>
                    </a:lnTo>
                    <a:lnTo>
                      <a:pt x="384" y="6666"/>
                    </a:lnTo>
                    <a:lnTo>
                      <a:pt x="483" y="6889"/>
                    </a:lnTo>
                    <a:lnTo>
                      <a:pt x="582" y="7111"/>
                    </a:lnTo>
                    <a:lnTo>
                      <a:pt x="693" y="7321"/>
                    </a:lnTo>
                    <a:lnTo>
                      <a:pt x="817" y="7519"/>
                    </a:lnTo>
                    <a:lnTo>
                      <a:pt x="953" y="7717"/>
                    </a:lnTo>
                    <a:lnTo>
                      <a:pt x="1101" y="7915"/>
                    </a:lnTo>
                    <a:lnTo>
                      <a:pt x="1249" y="8100"/>
                    </a:lnTo>
                    <a:lnTo>
                      <a:pt x="1410" y="8286"/>
                    </a:lnTo>
                    <a:lnTo>
                      <a:pt x="1571" y="8459"/>
                    </a:lnTo>
                    <a:lnTo>
                      <a:pt x="1744" y="8620"/>
                    </a:lnTo>
                    <a:lnTo>
                      <a:pt x="1930" y="8781"/>
                    </a:lnTo>
                    <a:lnTo>
                      <a:pt x="2115" y="8929"/>
                    </a:lnTo>
                    <a:lnTo>
                      <a:pt x="2301" y="9077"/>
                    </a:lnTo>
                    <a:lnTo>
                      <a:pt x="2511" y="9201"/>
                    </a:lnTo>
                    <a:lnTo>
                      <a:pt x="2709" y="9325"/>
                    </a:lnTo>
                    <a:lnTo>
                      <a:pt x="2919" y="9436"/>
                    </a:lnTo>
                    <a:lnTo>
                      <a:pt x="3203" y="9646"/>
                    </a:lnTo>
                    <a:lnTo>
                      <a:pt x="3290" y="9696"/>
                    </a:lnTo>
                    <a:lnTo>
                      <a:pt x="3376" y="9733"/>
                    </a:lnTo>
                    <a:lnTo>
                      <a:pt x="3463" y="9757"/>
                    </a:lnTo>
                    <a:lnTo>
                      <a:pt x="3549" y="9757"/>
                    </a:lnTo>
                    <a:lnTo>
                      <a:pt x="3661" y="9745"/>
                    </a:lnTo>
                    <a:lnTo>
                      <a:pt x="3772" y="9720"/>
                    </a:lnTo>
                    <a:lnTo>
                      <a:pt x="8100" y="7927"/>
                    </a:lnTo>
                    <a:lnTo>
                      <a:pt x="8298" y="7841"/>
                    </a:lnTo>
                    <a:lnTo>
                      <a:pt x="8483" y="7742"/>
                    </a:lnTo>
                    <a:lnTo>
                      <a:pt x="8657" y="7643"/>
                    </a:lnTo>
                    <a:lnTo>
                      <a:pt x="8830" y="7532"/>
                    </a:lnTo>
                    <a:lnTo>
                      <a:pt x="9003" y="7420"/>
                    </a:lnTo>
                    <a:lnTo>
                      <a:pt x="9164" y="7284"/>
                    </a:lnTo>
                    <a:lnTo>
                      <a:pt x="9312" y="7161"/>
                    </a:lnTo>
                    <a:lnTo>
                      <a:pt x="9460" y="7012"/>
                    </a:lnTo>
                    <a:lnTo>
                      <a:pt x="9596" y="6876"/>
                    </a:lnTo>
                    <a:lnTo>
                      <a:pt x="9720" y="6715"/>
                    </a:lnTo>
                    <a:lnTo>
                      <a:pt x="9844" y="6567"/>
                    </a:lnTo>
                    <a:lnTo>
                      <a:pt x="9955" y="6394"/>
                    </a:lnTo>
                    <a:lnTo>
                      <a:pt x="10066" y="6233"/>
                    </a:lnTo>
                    <a:lnTo>
                      <a:pt x="10153" y="6060"/>
                    </a:lnTo>
                    <a:lnTo>
                      <a:pt x="10252" y="5887"/>
                    </a:lnTo>
                    <a:lnTo>
                      <a:pt x="10326" y="5701"/>
                    </a:lnTo>
                    <a:lnTo>
                      <a:pt x="10400" y="5516"/>
                    </a:lnTo>
                    <a:lnTo>
                      <a:pt x="10462" y="5331"/>
                    </a:lnTo>
                    <a:lnTo>
                      <a:pt x="10511" y="5133"/>
                    </a:lnTo>
                    <a:lnTo>
                      <a:pt x="10561" y="4947"/>
                    </a:lnTo>
                    <a:lnTo>
                      <a:pt x="10598" y="4749"/>
                    </a:lnTo>
                    <a:lnTo>
                      <a:pt x="10623" y="4551"/>
                    </a:lnTo>
                    <a:lnTo>
                      <a:pt x="10635" y="4354"/>
                    </a:lnTo>
                    <a:lnTo>
                      <a:pt x="10647" y="4156"/>
                    </a:lnTo>
                    <a:lnTo>
                      <a:pt x="10635" y="3958"/>
                    </a:lnTo>
                    <a:lnTo>
                      <a:pt x="10623" y="3748"/>
                    </a:lnTo>
                    <a:lnTo>
                      <a:pt x="10598" y="3550"/>
                    </a:lnTo>
                    <a:lnTo>
                      <a:pt x="10573" y="3352"/>
                    </a:lnTo>
                    <a:lnTo>
                      <a:pt x="10524" y="3142"/>
                    </a:lnTo>
                    <a:lnTo>
                      <a:pt x="10474" y="2944"/>
                    </a:lnTo>
                    <a:lnTo>
                      <a:pt x="10413" y="2746"/>
                    </a:lnTo>
                    <a:lnTo>
                      <a:pt x="10326" y="2548"/>
                    </a:lnTo>
                    <a:lnTo>
                      <a:pt x="10252" y="2363"/>
                    </a:lnTo>
                    <a:lnTo>
                      <a:pt x="10153" y="2177"/>
                    </a:lnTo>
                    <a:lnTo>
                      <a:pt x="10054" y="2004"/>
                    </a:lnTo>
                    <a:lnTo>
                      <a:pt x="9955" y="1831"/>
                    </a:lnTo>
                    <a:lnTo>
                      <a:pt x="9831" y="1670"/>
                    </a:lnTo>
                    <a:lnTo>
                      <a:pt x="9708" y="1509"/>
                    </a:lnTo>
                    <a:lnTo>
                      <a:pt x="9584" y="1361"/>
                    </a:lnTo>
                    <a:lnTo>
                      <a:pt x="9436" y="1213"/>
                    </a:lnTo>
                    <a:lnTo>
                      <a:pt x="9300" y="1077"/>
                    </a:lnTo>
                    <a:lnTo>
                      <a:pt x="9139" y="953"/>
                    </a:lnTo>
                    <a:lnTo>
                      <a:pt x="8990" y="829"/>
                    </a:lnTo>
                    <a:lnTo>
                      <a:pt x="8817" y="706"/>
                    </a:lnTo>
                    <a:lnTo>
                      <a:pt x="8657" y="594"/>
                    </a:lnTo>
                    <a:lnTo>
                      <a:pt x="8471" y="496"/>
                    </a:lnTo>
                    <a:lnTo>
                      <a:pt x="8286" y="409"/>
                    </a:lnTo>
                    <a:lnTo>
                      <a:pt x="8100" y="322"/>
                    </a:lnTo>
                    <a:lnTo>
                      <a:pt x="7915" y="248"/>
                    </a:lnTo>
                    <a:lnTo>
                      <a:pt x="7717" y="186"/>
                    </a:lnTo>
                    <a:lnTo>
                      <a:pt x="7519" y="137"/>
                    </a:lnTo>
                    <a:lnTo>
                      <a:pt x="7321" y="87"/>
                    </a:lnTo>
                    <a:lnTo>
                      <a:pt x="7123" y="50"/>
                    </a:lnTo>
                    <a:lnTo>
                      <a:pt x="6925" y="26"/>
                    </a:lnTo>
                    <a:lnTo>
                      <a:pt x="6728" y="13"/>
                    </a:lnTo>
                    <a:lnTo>
                      <a:pt x="653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700;p23">
                <a:extLst>
                  <a:ext uri="{FF2B5EF4-FFF2-40B4-BE49-F238E27FC236}">
                    <a16:creationId xmlns:a16="http://schemas.microsoft.com/office/drawing/2014/main" id="{4959C05C-4BB1-B60F-3A92-8557D44F6884}"/>
                  </a:ext>
                </a:extLst>
              </p:cNvPr>
              <p:cNvSpPr/>
              <p:nvPr/>
            </p:nvSpPr>
            <p:spPr>
              <a:xfrm>
                <a:off x="5035977" y="3640113"/>
                <a:ext cx="351819" cy="209488"/>
              </a:xfrm>
              <a:custGeom>
                <a:avLst/>
                <a:gdLst/>
                <a:ahLst/>
                <a:cxnLst/>
                <a:rect l="l" t="t" r="r" b="b"/>
                <a:pathLst>
                  <a:path w="8953" h="5331" extrusionOk="0">
                    <a:moveTo>
                      <a:pt x="8941" y="1"/>
                    </a:moveTo>
                    <a:lnTo>
                      <a:pt x="8359" y="285"/>
                    </a:lnTo>
                    <a:lnTo>
                      <a:pt x="7766" y="557"/>
                    </a:lnTo>
                    <a:lnTo>
                      <a:pt x="7185" y="817"/>
                    </a:lnTo>
                    <a:lnTo>
                      <a:pt x="6603" y="1052"/>
                    </a:lnTo>
                    <a:lnTo>
                      <a:pt x="6035" y="1287"/>
                    </a:lnTo>
                    <a:lnTo>
                      <a:pt x="5453" y="1497"/>
                    </a:lnTo>
                    <a:lnTo>
                      <a:pt x="4885" y="1695"/>
                    </a:lnTo>
                    <a:lnTo>
                      <a:pt x="4316" y="1893"/>
                    </a:lnTo>
                    <a:lnTo>
                      <a:pt x="3759" y="2066"/>
                    </a:lnTo>
                    <a:lnTo>
                      <a:pt x="3203" y="2226"/>
                    </a:lnTo>
                    <a:lnTo>
                      <a:pt x="2659" y="2387"/>
                    </a:lnTo>
                    <a:lnTo>
                      <a:pt x="2115" y="2523"/>
                    </a:lnTo>
                    <a:lnTo>
                      <a:pt x="1571" y="2659"/>
                    </a:lnTo>
                    <a:lnTo>
                      <a:pt x="1039" y="2783"/>
                    </a:lnTo>
                    <a:lnTo>
                      <a:pt x="519" y="2894"/>
                    </a:lnTo>
                    <a:lnTo>
                      <a:pt x="0" y="2993"/>
                    </a:lnTo>
                    <a:lnTo>
                      <a:pt x="87" y="3154"/>
                    </a:lnTo>
                    <a:lnTo>
                      <a:pt x="186" y="3327"/>
                    </a:lnTo>
                    <a:lnTo>
                      <a:pt x="297" y="3475"/>
                    </a:lnTo>
                    <a:lnTo>
                      <a:pt x="396" y="3636"/>
                    </a:lnTo>
                    <a:lnTo>
                      <a:pt x="643" y="3933"/>
                    </a:lnTo>
                    <a:lnTo>
                      <a:pt x="903" y="4205"/>
                    </a:lnTo>
                    <a:lnTo>
                      <a:pt x="1175" y="4465"/>
                    </a:lnTo>
                    <a:lnTo>
                      <a:pt x="1323" y="4588"/>
                    </a:lnTo>
                    <a:lnTo>
                      <a:pt x="1472" y="4700"/>
                    </a:lnTo>
                    <a:lnTo>
                      <a:pt x="1632" y="4811"/>
                    </a:lnTo>
                    <a:lnTo>
                      <a:pt x="1793" y="4910"/>
                    </a:lnTo>
                    <a:lnTo>
                      <a:pt x="1954" y="5009"/>
                    </a:lnTo>
                    <a:lnTo>
                      <a:pt x="2127" y="5095"/>
                    </a:lnTo>
                    <a:lnTo>
                      <a:pt x="2448" y="5330"/>
                    </a:lnTo>
                    <a:lnTo>
                      <a:pt x="6777" y="3537"/>
                    </a:lnTo>
                    <a:lnTo>
                      <a:pt x="7036" y="3414"/>
                    </a:lnTo>
                    <a:lnTo>
                      <a:pt x="7284" y="3278"/>
                    </a:lnTo>
                    <a:lnTo>
                      <a:pt x="7518" y="3117"/>
                    </a:lnTo>
                    <a:lnTo>
                      <a:pt x="7741" y="2944"/>
                    </a:lnTo>
                    <a:lnTo>
                      <a:pt x="7939" y="2758"/>
                    </a:lnTo>
                    <a:lnTo>
                      <a:pt x="8124" y="2548"/>
                    </a:lnTo>
                    <a:lnTo>
                      <a:pt x="8298" y="2338"/>
                    </a:lnTo>
                    <a:lnTo>
                      <a:pt x="8446" y="2103"/>
                    </a:lnTo>
                    <a:lnTo>
                      <a:pt x="8570" y="1868"/>
                    </a:lnTo>
                    <a:lnTo>
                      <a:pt x="8693" y="1621"/>
                    </a:lnTo>
                    <a:lnTo>
                      <a:pt x="8780" y="1361"/>
                    </a:lnTo>
                    <a:lnTo>
                      <a:pt x="8854" y="1101"/>
                    </a:lnTo>
                    <a:lnTo>
                      <a:pt x="8903" y="829"/>
                    </a:lnTo>
                    <a:lnTo>
                      <a:pt x="8941" y="557"/>
                    </a:lnTo>
                    <a:lnTo>
                      <a:pt x="8953" y="285"/>
                    </a:lnTo>
                    <a:lnTo>
                      <a:pt x="8941" y="1"/>
                    </a:lnTo>
                    <a:close/>
                  </a:path>
                </a:pathLst>
              </a:custGeom>
              <a:solidFill>
                <a:srgbClr val="A177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701;p23">
                <a:extLst>
                  <a:ext uri="{FF2B5EF4-FFF2-40B4-BE49-F238E27FC236}">
                    <a16:creationId xmlns:a16="http://schemas.microsoft.com/office/drawing/2014/main" id="{1EA186AE-0955-CF96-E3EA-802823688D10}"/>
                  </a:ext>
                </a:extLst>
              </p:cNvPr>
              <p:cNvSpPr/>
              <p:nvPr/>
            </p:nvSpPr>
            <p:spPr>
              <a:xfrm>
                <a:off x="5013106" y="3617282"/>
                <a:ext cx="397560" cy="255150"/>
              </a:xfrm>
              <a:custGeom>
                <a:avLst/>
                <a:gdLst/>
                <a:ahLst/>
                <a:cxnLst/>
                <a:rect l="l" t="t" r="r" b="b"/>
                <a:pathLst>
                  <a:path w="10117" h="6493" extrusionOk="0">
                    <a:moveTo>
                      <a:pt x="8867" y="1546"/>
                    </a:moveTo>
                    <a:lnTo>
                      <a:pt x="8830" y="1719"/>
                    </a:lnTo>
                    <a:lnTo>
                      <a:pt x="8768" y="1880"/>
                    </a:lnTo>
                    <a:lnTo>
                      <a:pt x="8706" y="2041"/>
                    </a:lnTo>
                    <a:lnTo>
                      <a:pt x="8632" y="2189"/>
                    </a:lnTo>
                    <a:lnTo>
                      <a:pt x="8546" y="2350"/>
                    </a:lnTo>
                    <a:lnTo>
                      <a:pt x="8459" y="2486"/>
                    </a:lnTo>
                    <a:lnTo>
                      <a:pt x="8360" y="2634"/>
                    </a:lnTo>
                    <a:lnTo>
                      <a:pt x="8261" y="2770"/>
                    </a:lnTo>
                    <a:lnTo>
                      <a:pt x="8138" y="2894"/>
                    </a:lnTo>
                    <a:lnTo>
                      <a:pt x="8014" y="3018"/>
                    </a:lnTo>
                    <a:lnTo>
                      <a:pt x="7890" y="3129"/>
                    </a:lnTo>
                    <a:lnTo>
                      <a:pt x="7754" y="3240"/>
                    </a:lnTo>
                    <a:lnTo>
                      <a:pt x="7606" y="3339"/>
                    </a:lnTo>
                    <a:lnTo>
                      <a:pt x="7457" y="3426"/>
                    </a:lnTo>
                    <a:lnTo>
                      <a:pt x="7297" y="3512"/>
                    </a:lnTo>
                    <a:lnTo>
                      <a:pt x="7136" y="3587"/>
                    </a:lnTo>
                    <a:lnTo>
                      <a:pt x="3105" y="5244"/>
                    </a:lnTo>
                    <a:lnTo>
                      <a:pt x="3055" y="5206"/>
                    </a:lnTo>
                    <a:lnTo>
                      <a:pt x="2969" y="5157"/>
                    </a:lnTo>
                    <a:lnTo>
                      <a:pt x="2758" y="5046"/>
                    </a:lnTo>
                    <a:lnTo>
                      <a:pt x="2561" y="4922"/>
                    </a:lnTo>
                    <a:lnTo>
                      <a:pt x="2375" y="4786"/>
                    </a:lnTo>
                    <a:lnTo>
                      <a:pt x="2190" y="4650"/>
                    </a:lnTo>
                    <a:lnTo>
                      <a:pt x="2016" y="4489"/>
                    </a:lnTo>
                    <a:lnTo>
                      <a:pt x="1843" y="4328"/>
                    </a:lnTo>
                    <a:lnTo>
                      <a:pt x="1683" y="4155"/>
                    </a:lnTo>
                    <a:lnTo>
                      <a:pt x="1534" y="3982"/>
                    </a:lnTo>
                    <a:lnTo>
                      <a:pt x="2486" y="3760"/>
                    </a:lnTo>
                    <a:lnTo>
                      <a:pt x="3426" y="3512"/>
                    </a:lnTo>
                    <a:lnTo>
                      <a:pt x="4366" y="3253"/>
                    </a:lnTo>
                    <a:lnTo>
                      <a:pt x="5281" y="2956"/>
                    </a:lnTo>
                    <a:lnTo>
                      <a:pt x="6196" y="2647"/>
                    </a:lnTo>
                    <a:lnTo>
                      <a:pt x="7099" y="2300"/>
                    </a:lnTo>
                    <a:lnTo>
                      <a:pt x="7989" y="1942"/>
                    </a:lnTo>
                    <a:lnTo>
                      <a:pt x="8867" y="1546"/>
                    </a:lnTo>
                    <a:close/>
                    <a:moveTo>
                      <a:pt x="9473" y="0"/>
                    </a:moveTo>
                    <a:lnTo>
                      <a:pt x="9399" y="13"/>
                    </a:lnTo>
                    <a:lnTo>
                      <a:pt x="9337" y="38"/>
                    </a:lnTo>
                    <a:lnTo>
                      <a:pt x="9263" y="62"/>
                    </a:lnTo>
                    <a:lnTo>
                      <a:pt x="8744" y="310"/>
                    </a:lnTo>
                    <a:lnTo>
                      <a:pt x="8224" y="557"/>
                    </a:lnTo>
                    <a:lnTo>
                      <a:pt x="7692" y="792"/>
                    </a:lnTo>
                    <a:lnTo>
                      <a:pt x="7161" y="1014"/>
                    </a:lnTo>
                    <a:lnTo>
                      <a:pt x="6629" y="1237"/>
                    </a:lnTo>
                    <a:lnTo>
                      <a:pt x="6085" y="1435"/>
                    </a:lnTo>
                    <a:lnTo>
                      <a:pt x="5541" y="1633"/>
                    </a:lnTo>
                    <a:lnTo>
                      <a:pt x="4997" y="1831"/>
                    </a:lnTo>
                    <a:lnTo>
                      <a:pt x="4440" y="2004"/>
                    </a:lnTo>
                    <a:lnTo>
                      <a:pt x="3884" y="2177"/>
                    </a:lnTo>
                    <a:lnTo>
                      <a:pt x="3327" y="2338"/>
                    </a:lnTo>
                    <a:lnTo>
                      <a:pt x="2758" y="2486"/>
                    </a:lnTo>
                    <a:lnTo>
                      <a:pt x="2190" y="2622"/>
                    </a:lnTo>
                    <a:lnTo>
                      <a:pt x="1621" y="2758"/>
                    </a:lnTo>
                    <a:lnTo>
                      <a:pt x="1052" y="2882"/>
                    </a:lnTo>
                    <a:lnTo>
                      <a:pt x="471" y="2993"/>
                    </a:lnTo>
                    <a:lnTo>
                      <a:pt x="409" y="3018"/>
                    </a:lnTo>
                    <a:lnTo>
                      <a:pt x="347" y="3042"/>
                    </a:lnTo>
                    <a:lnTo>
                      <a:pt x="285" y="3067"/>
                    </a:lnTo>
                    <a:lnTo>
                      <a:pt x="236" y="3104"/>
                    </a:lnTo>
                    <a:lnTo>
                      <a:pt x="174" y="3154"/>
                    </a:lnTo>
                    <a:lnTo>
                      <a:pt x="137" y="3203"/>
                    </a:lnTo>
                    <a:lnTo>
                      <a:pt x="87" y="3253"/>
                    </a:lnTo>
                    <a:lnTo>
                      <a:pt x="63" y="3314"/>
                    </a:lnTo>
                    <a:lnTo>
                      <a:pt x="38" y="3376"/>
                    </a:lnTo>
                    <a:lnTo>
                      <a:pt x="13" y="3438"/>
                    </a:lnTo>
                    <a:lnTo>
                      <a:pt x="1" y="3512"/>
                    </a:lnTo>
                    <a:lnTo>
                      <a:pt x="1" y="3574"/>
                    </a:lnTo>
                    <a:lnTo>
                      <a:pt x="1" y="3648"/>
                    </a:lnTo>
                    <a:lnTo>
                      <a:pt x="13" y="3710"/>
                    </a:lnTo>
                    <a:lnTo>
                      <a:pt x="38" y="3772"/>
                    </a:lnTo>
                    <a:lnTo>
                      <a:pt x="63" y="3834"/>
                    </a:lnTo>
                    <a:lnTo>
                      <a:pt x="162" y="4019"/>
                    </a:lnTo>
                    <a:lnTo>
                      <a:pt x="273" y="4205"/>
                    </a:lnTo>
                    <a:lnTo>
                      <a:pt x="384" y="4378"/>
                    </a:lnTo>
                    <a:lnTo>
                      <a:pt x="508" y="4551"/>
                    </a:lnTo>
                    <a:lnTo>
                      <a:pt x="632" y="4724"/>
                    </a:lnTo>
                    <a:lnTo>
                      <a:pt x="768" y="4885"/>
                    </a:lnTo>
                    <a:lnTo>
                      <a:pt x="904" y="5046"/>
                    </a:lnTo>
                    <a:lnTo>
                      <a:pt x="1052" y="5194"/>
                    </a:lnTo>
                    <a:lnTo>
                      <a:pt x="1200" y="5342"/>
                    </a:lnTo>
                    <a:lnTo>
                      <a:pt x="1361" y="5478"/>
                    </a:lnTo>
                    <a:lnTo>
                      <a:pt x="1522" y="5615"/>
                    </a:lnTo>
                    <a:lnTo>
                      <a:pt x="1695" y="5738"/>
                    </a:lnTo>
                    <a:lnTo>
                      <a:pt x="1856" y="5862"/>
                    </a:lnTo>
                    <a:lnTo>
                      <a:pt x="2041" y="5973"/>
                    </a:lnTo>
                    <a:lnTo>
                      <a:pt x="2214" y="6072"/>
                    </a:lnTo>
                    <a:lnTo>
                      <a:pt x="2400" y="6171"/>
                    </a:lnTo>
                    <a:lnTo>
                      <a:pt x="2684" y="6381"/>
                    </a:lnTo>
                    <a:lnTo>
                      <a:pt x="2771" y="6431"/>
                    </a:lnTo>
                    <a:lnTo>
                      <a:pt x="2857" y="6468"/>
                    </a:lnTo>
                    <a:lnTo>
                      <a:pt x="2944" y="6492"/>
                    </a:lnTo>
                    <a:lnTo>
                      <a:pt x="3030" y="6492"/>
                    </a:lnTo>
                    <a:lnTo>
                      <a:pt x="3142" y="6480"/>
                    </a:lnTo>
                    <a:lnTo>
                      <a:pt x="3253" y="6455"/>
                    </a:lnTo>
                    <a:lnTo>
                      <a:pt x="7581" y="4662"/>
                    </a:lnTo>
                    <a:lnTo>
                      <a:pt x="7878" y="4526"/>
                    </a:lnTo>
                    <a:lnTo>
                      <a:pt x="8162" y="4366"/>
                    </a:lnTo>
                    <a:lnTo>
                      <a:pt x="8434" y="4180"/>
                    </a:lnTo>
                    <a:lnTo>
                      <a:pt x="8694" y="3982"/>
                    </a:lnTo>
                    <a:lnTo>
                      <a:pt x="8929" y="3760"/>
                    </a:lnTo>
                    <a:lnTo>
                      <a:pt x="9139" y="3525"/>
                    </a:lnTo>
                    <a:lnTo>
                      <a:pt x="9337" y="3277"/>
                    </a:lnTo>
                    <a:lnTo>
                      <a:pt x="9510" y="3018"/>
                    </a:lnTo>
                    <a:lnTo>
                      <a:pt x="9671" y="2733"/>
                    </a:lnTo>
                    <a:lnTo>
                      <a:pt x="9807" y="2449"/>
                    </a:lnTo>
                    <a:lnTo>
                      <a:pt x="9918" y="2152"/>
                    </a:lnTo>
                    <a:lnTo>
                      <a:pt x="10005" y="1843"/>
                    </a:lnTo>
                    <a:lnTo>
                      <a:pt x="10067" y="1521"/>
                    </a:lnTo>
                    <a:lnTo>
                      <a:pt x="10104" y="1200"/>
                    </a:lnTo>
                    <a:lnTo>
                      <a:pt x="10116" y="878"/>
                    </a:lnTo>
                    <a:lnTo>
                      <a:pt x="10104" y="545"/>
                    </a:lnTo>
                    <a:lnTo>
                      <a:pt x="10104" y="470"/>
                    </a:lnTo>
                    <a:lnTo>
                      <a:pt x="10079" y="396"/>
                    </a:lnTo>
                    <a:lnTo>
                      <a:pt x="10054" y="334"/>
                    </a:lnTo>
                    <a:lnTo>
                      <a:pt x="10017" y="272"/>
                    </a:lnTo>
                    <a:lnTo>
                      <a:pt x="9980" y="211"/>
                    </a:lnTo>
                    <a:lnTo>
                      <a:pt x="9931" y="161"/>
                    </a:lnTo>
                    <a:lnTo>
                      <a:pt x="9881" y="112"/>
                    </a:lnTo>
                    <a:lnTo>
                      <a:pt x="9819" y="75"/>
                    </a:lnTo>
                    <a:lnTo>
                      <a:pt x="9745" y="50"/>
                    </a:lnTo>
                    <a:lnTo>
                      <a:pt x="9683" y="25"/>
                    </a:lnTo>
                    <a:lnTo>
                      <a:pt x="9609" y="13"/>
                    </a:lnTo>
                    <a:lnTo>
                      <a:pt x="9547" y="0"/>
                    </a:lnTo>
                    <a:close/>
                  </a:path>
                </a:pathLst>
              </a:custGeom>
              <a:solidFill>
                <a:srgbClr val="A177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" name="Google Shape;702;p23">
              <a:extLst>
                <a:ext uri="{FF2B5EF4-FFF2-40B4-BE49-F238E27FC236}">
                  <a16:creationId xmlns:a16="http://schemas.microsoft.com/office/drawing/2014/main" id="{48A7AF97-F0B5-588D-442C-763F151239C5}"/>
                </a:ext>
              </a:extLst>
            </p:cNvPr>
            <p:cNvGrpSpPr/>
            <p:nvPr/>
          </p:nvGrpSpPr>
          <p:grpSpPr>
            <a:xfrm>
              <a:off x="3308570" y="3340345"/>
              <a:ext cx="749828" cy="603540"/>
              <a:chOff x="3308570" y="3340345"/>
              <a:chExt cx="749828" cy="603540"/>
            </a:xfrm>
          </p:grpSpPr>
          <p:sp>
            <p:nvSpPr>
              <p:cNvPr id="22" name="Google Shape;703;p23">
                <a:extLst>
                  <a:ext uri="{FF2B5EF4-FFF2-40B4-BE49-F238E27FC236}">
                    <a16:creationId xmlns:a16="http://schemas.microsoft.com/office/drawing/2014/main" id="{69925197-18CA-F757-9D2B-3D20A9FCCBEB}"/>
                  </a:ext>
                </a:extLst>
              </p:cNvPr>
              <p:cNvSpPr/>
              <p:nvPr/>
            </p:nvSpPr>
            <p:spPr>
              <a:xfrm>
                <a:off x="3333366" y="3523037"/>
                <a:ext cx="637090" cy="396565"/>
              </a:xfrm>
              <a:custGeom>
                <a:avLst/>
                <a:gdLst/>
                <a:ahLst/>
                <a:cxnLst/>
                <a:rect l="l" t="t" r="r" b="b"/>
                <a:pathLst>
                  <a:path w="16213" h="10092" extrusionOk="0">
                    <a:moveTo>
                      <a:pt x="433" y="1"/>
                    </a:moveTo>
                    <a:lnTo>
                      <a:pt x="347" y="186"/>
                    </a:lnTo>
                    <a:lnTo>
                      <a:pt x="273" y="372"/>
                    </a:lnTo>
                    <a:lnTo>
                      <a:pt x="198" y="569"/>
                    </a:lnTo>
                    <a:lnTo>
                      <a:pt x="149" y="755"/>
                    </a:lnTo>
                    <a:lnTo>
                      <a:pt x="99" y="953"/>
                    </a:lnTo>
                    <a:lnTo>
                      <a:pt x="62" y="1138"/>
                    </a:lnTo>
                    <a:lnTo>
                      <a:pt x="38" y="1336"/>
                    </a:lnTo>
                    <a:lnTo>
                      <a:pt x="13" y="1534"/>
                    </a:lnTo>
                    <a:lnTo>
                      <a:pt x="1" y="1719"/>
                    </a:lnTo>
                    <a:lnTo>
                      <a:pt x="1" y="1917"/>
                    </a:lnTo>
                    <a:lnTo>
                      <a:pt x="13" y="2103"/>
                    </a:lnTo>
                    <a:lnTo>
                      <a:pt x="38" y="2301"/>
                    </a:lnTo>
                    <a:lnTo>
                      <a:pt x="62" y="2486"/>
                    </a:lnTo>
                    <a:lnTo>
                      <a:pt x="99" y="2672"/>
                    </a:lnTo>
                    <a:lnTo>
                      <a:pt x="137" y="2857"/>
                    </a:lnTo>
                    <a:lnTo>
                      <a:pt x="186" y="3043"/>
                    </a:lnTo>
                    <a:lnTo>
                      <a:pt x="248" y="3216"/>
                    </a:lnTo>
                    <a:lnTo>
                      <a:pt x="322" y="3389"/>
                    </a:lnTo>
                    <a:lnTo>
                      <a:pt x="396" y="3562"/>
                    </a:lnTo>
                    <a:lnTo>
                      <a:pt x="483" y="3735"/>
                    </a:lnTo>
                    <a:lnTo>
                      <a:pt x="582" y="3896"/>
                    </a:lnTo>
                    <a:lnTo>
                      <a:pt x="681" y="4057"/>
                    </a:lnTo>
                    <a:lnTo>
                      <a:pt x="792" y="4205"/>
                    </a:lnTo>
                    <a:lnTo>
                      <a:pt x="916" y="4353"/>
                    </a:lnTo>
                    <a:lnTo>
                      <a:pt x="1039" y="4502"/>
                    </a:lnTo>
                    <a:lnTo>
                      <a:pt x="1163" y="4638"/>
                    </a:lnTo>
                    <a:lnTo>
                      <a:pt x="1311" y="4761"/>
                    </a:lnTo>
                    <a:lnTo>
                      <a:pt x="1460" y="4885"/>
                    </a:lnTo>
                    <a:lnTo>
                      <a:pt x="1608" y="5009"/>
                    </a:lnTo>
                    <a:lnTo>
                      <a:pt x="1769" y="5108"/>
                    </a:lnTo>
                    <a:lnTo>
                      <a:pt x="1942" y="5207"/>
                    </a:lnTo>
                    <a:lnTo>
                      <a:pt x="2115" y="5306"/>
                    </a:lnTo>
                    <a:lnTo>
                      <a:pt x="10969" y="9695"/>
                    </a:lnTo>
                    <a:lnTo>
                      <a:pt x="11155" y="9782"/>
                    </a:lnTo>
                    <a:lnTo>
                      <a:pt x="11340" y="9856"/>
                    </a:lnTo>
                    <a:lnTo>
                      <a:pt x="11525" y="9918"/>
                    </a:lnTo>
                    <a:lnTo>
                      <a:pt x="11711" y="9967"/>
                    </a:lnTo>
                    <a:lnTo>
                      <a:pt x="11896" y="10017"/>
                    </a:lnTo>
                    <a:lnTo>
                      <a:pt x="12082" y="10042"/>
                    </a:lnTo>
                    <a:lnTo>
                      <a:pt x="12267" y="10066"/>
                    </a:lnTo>
                    <a:lnTo>
                      <a:pt x="12453" y="10079"/>
                    </a:lnTo>
                    <a:lnTo>
                      <a:pt x="12651" y="10091"/>
                    </a:lnTo>
                    <a:lnTo>
                      <a:pt x="12836" y="10079"/>
                    </a:lnTo>
                    <a:lnTo>
                      <a:pt x="13022" y="10066"/>
                    </a:lnTo>
                    <a:lnTo>
                      <a:pt x="13207" y="10042"/>
                    </a:lnTo>
                    <a:lnTo>
                      <a:pt x="13393" y="10005"/>
                    </a:lnTo>
                    <a:lnTo>
                      <a:pt x="13578" y="9967"/>
                    </a:lnTo>
                    <a:lnTo>
                      <a:pt x="13764" y="9918"/>
                    </a:lnTo>
                    <a:lnTo>
                      <a:pt x="13937" y="9856"/>
                    </a:lnTo>
                    <a:lnTo>
                      <a:pt x="14122" y="9794"/>
                    </a:lnTo>
                    <a:lnTo>
                      <a:pt x="14295" y="9708"/>
                    </a:lnTo>
                    <a:lnTo>
                      <a:pt x="14469" y="9634"/>
                    </a:lnTo>
                    <a:lnTo>
                      <a:pt x="14629" y="9535"/>
                    </a:lnTo>
                    <a:lnTo>
                      <a:pt x="14790" y="9436"/>
                    </a:lnTo>
                    <a:lnTo>
                      <a:pt x="14951" y="9324"/>
                    </a:lnTo>
                    <a:lnTo>
                      <a:pt x="15099" y="9213"/>
                    </a:lnTo>
                    <a:lnTo>
                      <a:pt x="15248" y="9089"/>
                    </a:lnTo>
                    <a:lnTo>
                      <a:pt x="15396" y="8953"/>
                    </a:lnTo>
                    <a:lnTo>
                      <a:pt x="15532" y="8817"/>
                    </a:lnTo>
                    <a:lnTo>
                      <a:pt x="15668" y="8669"/>
                    </a:lnTo>
                    <a:lnTo>
                      <a:pt x="15792" y="8508"/>
                    </a:lnTo>
                    <a:lnTo>
                      <a:pt x="15903" y="8348"/>
                    </a:lnTo>
                    <a:lnTo>
                      <a:pt x="16014" y="8187"/>
                    </a:lnTo>
                    <a:lnTo>
                      <a:pt x="16126" y="8001"/>
                    </a:lnTo>
                    <a:lnTo>
                      <a:pt x="16212" y="7828"/>
                    </a:lnTo>
                    <a:lnTo>
                      <a:pt x="43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704;p23">
                <a:extLst>
                  <a:ext uri="{FF2B5EF4-FFF2-40B4-BE49-F238E27FC236}">
                    <a16:creationId xmlns:a16="http://schemas.microsoft.com/office/drawing/2014/main" id="{B500037E-C915-96C9-1E7A-CB2227EE87F3}"/>
                  </a:ext>
                </a:extLst>
              </p:cNvPr>
              <p:cNvSpPr/>
              <p:nvPr/>
            </p:nvSpPr>
            <p:spPr>
              <a:xfrm>
                <a:off x="3333366" y="3523037"/>
                <a:ext cx="637090" cy="396565"/>
              </a:xfrm>
              <a:custGeom>
                <a:avLst/>
                <a:gdLst/>
                <a:ahLst/>
                <a:cxnLst/>
                <a:rect l="l" t="t" r="r" b="b"/>
                <a:pathLst>
                  <a:path w="16213" h="10092" fill="none" extrusionOk="0">
                    <a:moveTo>
                      <a:pt x="16212" y="7828"/>
                    </a:moveTo>
                    <a:lnTo>
                      <a:pt x="16212" y="7828"/>
                    </a:lnTo>
                    <a:lnTo>
                      <a:pt x="16212" y="7828"/>
                    </a:lnTo>
                    <a:lnTo>
                      <a:pt x="16126" y="8001"/>
                    </a:lnTo>
                    <a:lnTo>
                      <a:pt x="16014" y="8187"/>
                    </a:lnTo>
                    <a:lnTo>
                      <a:pt x="15903" y="8348"/>
                    </a:lnTo>
                    <a:lnTo>
                      <a:pt x="15792" y="8508"/>
                    </a:lnTo>
                    <a:lnTo>
                      <a:pt x="15668" y="8669"/>
                    </a:lnTo>
                    <a:lnTo>
                      <a:pt x="15532" y="8817"/>
                    </a:lnTo>
                    <a:lnTo>
                      <a:pt x="15396" y="8953"/>
                    </a:lnTo>
                    <a:lnTo>
                      <a:pt x="15248" y="9089"/>
                    </a:lnTo>
                    <a:lnTo>
                      <a:pt x="15099" y="9213"/>
                    </a:lnTo>
                    <a:lnTo>
                      <a:pt x="14951" y="9324"/>
                    </a:lnTo>
                    <a:lnTo>
                      <a:pt x="14790" y="9436"/>
                    </a:lnTo>
                    <a:lnTo>
                      <a:pt x="14629" y="9535"/>
                    </a:lnTo>
                    <a:lnTo>
                      <a:pt x="14469" y="9634"/>
                    </a:lnTo>
                    <a:lnTo>
                      <a:pt x="14295" y="9708"/>
                    </a:lnTo>
                    <a:lnTo>
                      <a:pt x="14122" y="9794"/>
                    </a:lnTo>
                    <a:lnTo>
                      <a:pt x="13937" y="9856"/>
                    </a:lnTo>
                    <a:lnTo>
                      <a:pt x="13764" y="9918"/>
                    </a:lnTo>
                    <a:lnTo>
                      <a:pt x="13578" y="9967"/>
                    </a:lnTo>
                    <a:lnTo>
                      <a:pt x="13393" y="10005"/>
                    </a:lnTo>
                    <a:lnTo>
                      <a:pt x="13207" y="10042"/>
                    </a:lnTo>
                    <a:lnTo>
                      <a:pt x="13022" y="10066"/>
                    </a:lnTo>
                    <a:lnTo>
                      <a:pt x="12836" y="10079"/>
                    </a:lnTo>
                    <a:lnTo>
                      <a:pt x="12651" y="10091"/>
                    </a:lnTo>
                    <a:lnTo>
                      <a:pt x="12453" y="10079"/>
                    </a:lnTo>
                    <a:lnTo>
                      <a:pt x="12267" y="10066"/>
                    </a:lnTo>
                    <a:lnTo>
                      <a:pt x="12082" y="10042"/>
                    </a:lnTo>
                    <a:lnTo>
                      <a:pt x="11896" y="10017"/>
                    </a:lnTo>
                    <a:lnTo>
                      <a:pt x="11711" y="9967"/>
                    </a:lnTo>
                    <a:lnTo>
                      <a:pt x="11525" y="9918"/>
                    </a:lnTo>
                    <a:lnTo>
                      <a:pt x="11340" y="9856"/>
                    </a:lnTo>
                    <a:lnTo>
                      <a:pt x="11155" y="9782"/>
                    </a:lnTo>
                    <a:lnTo>
                      <a:pt x="10969" y="9695"/>
                    </a:lnTo>
                    <a:lnTo>
                      <a:pt x="2115" y="5306"/>
                    </a:lnTo>
                    <a:lnTo>
                      <a:pt x="2115" y="5306"/>
                    </a:lnTo>
                    <a:lnTo>
                      <a:pt x="1942" y="5207"/>
                    </a:lnTo>
                    <a:lnTo>
                      <a:pt x="1769" y="5108"/>
                    </a:lnTo>
                    <a:lnTo>
                      <a:pt x="1608" y="5009"/>
                    </a:lnTo>
                    <a:lnTo>
                      <a:pt x="1460" y="4885"/>
                    </a:lnTo>
                    <a:lnTo>
                      <a:pt x="1311" y="4761"/>
                    </a:lnTo>
                    <a:lnTo>
                      <a:pt x="1163" y="4638"/>
                    </a:lnTo>
                    <a:lnTo>
                      <a:pt x="1039" y="4502"/>
                    </a:lnTo>
                    <a:lnTo>
                      <a:pt x="916" y="4353"/>
                    </a:lnTo>
                    <a:lnTo>
                      <a:pt x="792" y="4205"/>
                    </a:lnTo>
                    <a:lnTo>
                      <a:pt x="681" y="4057"/>
                    </a:lnTo>
                    <a:lnTo>
                      <a:pt x="582" y="3896"/>
                    </a:lnTo>
                    <a:lnTo>
                      <a:pt x="483" y="3735"/>
                    </a:lnTo>
                    <a:lnTo>
                      <a:pt x="396" y="3562"/>
                    </a:lnTo>
                    <a:lnTo>
                      <a:pt x="322" y="3389"/>
                    </a:lnTo>
                    <a:lnTo>
                      <a:pt x="248" y="3216"/>
                    </a:lnTo>
                    <a:lnTo>
                      <a:pt x="186" y="3043"/>
                    </a:lnTo>
                    <a:lnTo>
                      <a:pt x="137" y="2857"/>
                    </a:lnTo>
                    <a:lnTo>
                      <a:pt x="99" y="2672"/>
                    </a:lnTo>
                    <a:lnTo>
                      <a:pt x="62" y="2486"/>
                    </a:lnTo>
                    <a:lnTo>
                      <a:pt x="38" y="2301"/>
                    </a:lnTo>
                    <a:lnTo>
                      <a:pt x="13" y="2103"/>
                    </a:lnTo>
                    <a:lnTo>
                      <a:pt x="1" y="1917"/>
                    </a:lnTo>
                    <a:lnTo>
                      <a:pt x="1" y="1719"/>
                    </a:lnTo>
                    <a:lnTo>
                      <a:pt x="13" y="1534"/>
                    </a:lnTo>
                    <a:lnTo>
                      <a:pt x="38" y="1336"/>
                    </a:lnTo>
                    <a:lnTo>
                      <a:pt x="62" y="1138"/>
                    </a:lnTo>
                    <a:lnTo>
                      <a:pt x="99" y="953"/>
                    </a:lnTo>
                    <a:lnTo>
                      <a:pt x="149" y="755"/>
                    </a:lnTo>
                    <a:lnTo>
                      <a:pt x="198" y="569"/>
                    </a:lnTo>
                    <a:lnTo>
                      <a:pt x="273" y="372"/>
                    </a:lnTo>
                    <a:lnTo>
                      <a:pt x="347" y="186"/>
                    </a:lnTo>
                    <a:lnTo>
                      <a:pt x="433" y="1"/>
                    </a:lnTo>
                    <a:lnTo>
                      <a:pt x="433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705;p23">
                <a:extLst>
                  <a:ext uri="{FF2B5EF4-FFF2-40B4-BE49-F238E27FC236}">
                    <a16:creationId xmlns:a16="http://schemas.microsoft.com/office/drawing/2014/main" id="{0DD5582B-6536-EA73-121B-C584B1100314}"/>
                  </a:ext>
                </a:extLst>
              </p:cNvPr>
              <p:cNvSpPr/>
              <p:nvPr/>
            </p:nvSpPr>
            <p:spPr>
              <a:xfrm>
                <a:off x="3308570" y="3498240"/>
                <a:ext cx="686641" cy="445645"/>
              </a:xfrm>
              <a:custGeom>
                <a:avLst/>
                <a:gdLst/>
                <a:ahLst/>
                <a:cxnLst/>
                <a:rect l="l" t="t" r="r" b="b"/>
                <a:pathLst>
                  <a:path w="17474" h="11341" extrusionOk="0">
                    <a:moveTo>
                      <a:pt x="1101" y="1"/>
                    </a:moveTo>
                    <a:lnTo>
                      <a:pt x="978" y="13"/>
                    </a:lnTo>
                    <a:lnTo>
                      <a:pt x="866" y="38"/>
                    </a:lnTo>
                    <a:lnTo>
                      <a:pt x="755" y="88"/>
                    </a:lnTo>
                    <a:lnTo>
                      <a:pt x="656" y="149"/>
                    </a:lnTo>
                    <a:lnTo>
                      <a:pt x="570" y="248"/>
                    </a:lnTo>
                    <a:lnTo>
                      <a:pt x="495" y="347"/>
                    </a:lnTo>
                    <a:lnTo>
                      <a:pt x="397" y="570"/>
                    </a:lnTo>
                    <a:lnTo>
                      <a:pt x="310" y="780"/>
                    </a:lnTo>
                    <a:lnTo>
                      <a:pt x="236" y="1003"/>
                    </a:lnTo>
                    <a:lnTo>
                      <a:pt x="174" y="1225"/>
                    </a:lnTo>
                    <a:lnTo>
                      <a:pt x="112" y="1448"/>
                    </a:lnTo>
                    <a:lnTo>
                      <a:pt x="75" y="1670"/>
                    </a:lnTo>
                    <a:lnTo>
                      <a:pt x="38" y="1893"/>
                    </a:lnTo>
                    <a:lnTo>
                      <a:pt x="13" y="2128"/>
                    </a:lnTo>
                    <a:lnTo>
                      <a:pt x="1" y="2350"/>
                    </a:lnTo>
                    <a:lnTo>
                      <a:pt x="13" y="2573"/>
                    </a:lnTo>
                    <a:lnTo>
                      <a:pt x="13" y="2796"/>
                    </a:lnTo>
                    <a:lnTo>
                      <a:pt x="38" y="3018"/>
                    </a:lnTo>
                    <a:lnTo>
                      <a:pt x="75" y="3228"/>
                    </a:lnTo>
                    <a:lnTo>
                      <a:pt x="112" y="3451"/>
                    </a:lnTo>
                    <a:lnTo>
                      <a:pt x="162" y="3661"/>
                    </a:lnTo>
                    <a:lnTo>
                      <a:pt x="223" y="3871"/>
                    </a:lnTo>
                    <a:lnTo>
                      <a:pt x="298" y="4082"/>
                    </a:lnTo>
                    <a:lnTo>
                      <a:pt x="384" y="4280"/>
                    </a:lnTo>
                    <a:lnTo>
                      <a:pt x="471" y="4477"/>
                    </a:lnTo>
                    <a:lnTo>
                      <a:pt x="570" y="4675"/>
                    </a:lnTo>
                    <a:lnTo>
                      <a:pt x="681" y="4861"/>
                    </a:lnTo>
                    <a:lnTo>
                      <a:pt x="792" y="5046"/>
                    </a:lnTo>
                    <a:lnTo>
                      <a:pt x="928" y="5219"/>
                    </a:lnTo>
                    <a:lnTo>
                      <a:pt x="1064" y="5392"/>
                    </a:lnTo>
                    <a:lnTo>
                      <a:pt x="1213" y="5566"/>
                    </a:lnTo>
                    <a:lnTo>
                      <a:pt x="1361" y="5714"/>
                    </a:lnTo>
                    <a:lnTo>
                      <a:pt x="1522" y="5875"/>
                    </a:lnTo>
                    <a:lnTo>
                      <a:pt x="1695" y="6011"/>
                    </a:lnTo>
                    <a:lnTo>
                      <a:pt x="1880" y="6147"/>
                    </a:lnTo>
                    <a:lnTo>
                      <a:pt x="2066" y="6270"/>
                    </a:lnTo>
                    <a:lnTo>
                      <a:pt x="2264" y="6394"/>
                    </a:lnTo>
                    <a:lnTo>
                      <a:pt x="2462" y="6493"/>
                    </a:lnTo>
                    <a:lnTo>
                      <a:pt x="11328" y="10895"/>
                    </a:lnTo>
                    <a:lnTo>
                      <a:pt x="11563" y="11007"/>
                    </a:lnTo>
                    <a:lnTo>
                      <a:pt x="11798" y="11093"/>
                    </a:lnTo>
                    <a:lnTo>
                      <a:pt x="12045" y="11167"/>
                    </a:lnTo>
                    <a:lnTo>
                      <a:pt x="12280" y="11229"/>
                    </a:lnTo>
                    <a:lnTo>
                      <a:pt x="12527" y="11279"/>
                    </a:lnTo>
                    <a:lnTo>
                      <a:pt x="12775" y="11316"/>
                    </a:lnTo>
                    <a:lnTo>
                      <a:pt x="13022" y="11340"/>
                    </a:lnTo>
                    <a:lnTo>
                      <a:pt x="13579" y="11340"/>
                    </a:lnTo>
                    <a:lnTo>
                      <a:pt x="13888" y="11303"/>
                    </a:lnTo>
                    <a:lnTo>
                      <a:pt x="14209" y="11241"/>
                    </a:lnTo>
                    <a:lnTo>
                      <a:pt x="14506" y="11167"/>
                    </a:lnTo>
                    <a:lnTo>
                      <a:pt x="14803" y="11068"/>
                    </a:lnTo>
                    <a:lnTo>
                      <a:pt x="15100" y="10957"/>
                    </a:lnTo>
                    <a:lnTo>
                      <a:pt x="15384" y="10821"/>
                    </a:lnTo>
                    <a:lnTo>
                      <a:pt x="15668" y="10660"/>
                    </a:lnTo>
                    <a:lnTo>
                      <a:pt x="15928" y="10487"/>
                    </a:lnTo>
                    <a:lnTo>
                      <a:pt x="16188" y="10289"/>
                    </a:lnTo>
                    <a:lnTo>
                      <a:pt x="16423" y="10067"/>
                    </a:lnTo>
                    <a:lnTo>
                      <a:pt x="16658" y="9844"/>
                    </a:lnTo>
                    <a:lnTo>
                      <a:pt x="16868" y="9584"/>
                    </a:lnTo>
                    <a:lnTo>
                      <a:pt x="17066" y="9325"/>
                    </a:lnTo>
                    <a:lnTo>
                      <a:pt x="17251" y="9040"/>
                    </a:lnTo>
                    <a:lnTo>
                      <a:pt x="17412" y="8731"/>
                    </a:lnTo>
                    <a:lnTo>
                      <a:pt x="17449" y="8620"/>
                    </a:lnTo>
                    <a:lnTo>
                      <a:pt x="17474" y="8496"/>
                    </a:lnTo>
                    <a:lnTo>
                      <a:pt x="17474" y="8373"/>
                    </a:lnTo>
                    <a:lnTo>
                      <a:pt x="17437" y="8261"/>
                    </a:lnTo>
                    <a:lnTo>
                      <a:pt x="17387" y="8150"/>
                    </a:lnTo>
                    <a:lnTo>
                      <a:pt x="17325" y="8051"/>
                    </a:lnTo>
                    <a:lnTo>
                      <a:pt x="17239" y="7965"/>
                    </a:lnTo>
                    <a:lnTo>
                      <a:pt x="17128" y="7890"/>
                    </a:lnTo>
                    <a:lnTo>
                      <a:pt x="17004" y="7853"/>
                    </a:lnTo>
                    <a:lnTo>
                      <a:pt x="16880" y="7829"/>
                    </a:lnTo>
                    <a:lnTo>
                      <a:pt x="16769" y="7829"/>
                    </a:lnTo>
                    <a:lnTo>
                      <a:pt x="16645" y="7866"/>
                    </a:lnTo>
                    <a:lnTo>
                      <a:pt x="16534" y="7915"/>
                    </a:lnTo>
                    <a:lnTo>
                      <a:pt x="16435" y="7977"/>
                    </a:lnTo>
                    <a:lnTo>
                      <a:pt x="16349" y="8076"/>
                    </a:lnTo>
                    <a:lnTo>
                      <a:pt x="16287" y="8175"/>
                    </a:lnTo>
                    <a:lnTo>
                      <a:pt x="16200" y="8336"/>
                    </a:lnTo>
                    <a:lnTo>
                      <a:pt x="16114" y="8484"/>
                    </a:lnTo>
                    <a:lnTo>
                      <a:pt x="16027" y="8620"/>
                    </a:lnTo>
                    <a:lnTo>
                      <a:pt x="15928" y="8756"/>
                    </a:lnTo>
                    <a:lnTo>
                      <a:pt x="15817" y="8892"/>
                    </a:lnTo>
                    <a:lnTo>
                      <a:pt x="15705" y="9016"/>
                    </a:lnTo>
                    <a:lnTo>
                      <a:pt x="15594" y="9127"/>
                    </a:lnTo>
                    <a:lnTo>
                      <a:pt x="15471" y="9238"/>
                    </a:lnTo>
                    <a:lnTo>
                      <a:pt x="15347" y="9350"/>
                    </a:lnTo>
                    <a:lnTo>
                      <a:pt x="15223" y="9448"/>
                    </a:lnTo>
                    <a:lnTo>
                      <a:pt x="15087" y="9535"/>
                    </a:lnTo>
                    <a:lnTo>
                      <a:pt x="14951" y="9622"/>
                    </a:lnTo>
                    <a:lnTo>
                      <a:pt x="14815" y="9708"/>
                    </a:lnTo>
                    <a:lnTo>
                      <a:pt x="14667" y="9770"/>
                    </a:lnTo>
                    <a:lnTo>
                      <a:pt x="14518" y="9844"/>
                    </a:lnTo>
                    <a:lnTo>
                      <a:pt x="14370" y="9894"/>
                    </a:lnTo>
                    <a:lnTo>
                      <a:pt x="14222" y="9943"/>
                    </a:lnTo>
                    <a:lnTo>
                      <a:pt x="14073" y="9993"/>
                    </a:lnTo>
                    <a:lnTo>
                      <a:pt x="13912" y="10030"/>
                    </a:lnTo>
                    <a:lnTo>
                      <a:pt x="13764" y="10054"/>
                    </a:lnTo>
                    <a:lnTo>
                      <a:pt x="13603" y="10079"/>
                    </a:lnTo>
                    <a:lnTo>
                      <a:pt x="13443" y="10091"/>
                    </a:lnTo>
                    <a:lnTo>
                      <a:pt x="13133" y="10091"/>
                    </a:lnTo>
                    <a:lnTo>
                      <a:pt x="12973" y="10079"/>
                    </a:lnTo>
                    <a:lnTo>
                      <a:pt x="12812" y="10054"/>
                    </a:lnTo>
                    <a:lnTo>
                      <a:pt x="12651" y="10030"/>
                    </a:lnTo>
                    <a:lnTo>
                      <a:pt x="12503" y="9993"/>
                    </a:lnTo>
                    <a:lnTo>
                      <a:pt x="12342" y="9955"/>
                    </a:lnTo>
                    <a:lnTo>
                      <a:pt x="12194" y="9894"/>
                    </a:lnTo>
                    <a:lnTo>
                      <a:pt x="12033" y="9832"/>
                    </a:lnTo>
                    <a:lnTo>
                      <a:pt x="11884" y="9770"/>
                    </a:lnTo>
                    <a:lnTo>
                      <a:pt x="3018" y="5368"/>
                    </a:lnTo>
                    <a:lnTo>
                      <a:pt x="2882" y="5294"/>
                    </a:lnTo>
                    <a:lnTo>
                      <a:pt x="2734" y="5207"/>
                    </a:lnTo>
                    <a:lnTo>
                      <a:pt x="2598" y="5120"/>
                    </a:lnTo>
                    <a:lnTo>
                      <a:pt x="2474" y="5021"/>
                    </a:lnTo>
                    <a:lnTo>
                      <a:pt x="2350" y="4923"/>
                    </a:lnTo>
                    <a:lnTo>
                      <a:pt x="2227" y="4811"/>
                    </a:lnTo>
                    <a:lnTo>
                      <a:pt x="2115" y="4700"/>
                    </a:lnTo>
                    <a:lnTo>
                      <a:pt x="2016" y="4576"/>
                    </a:lnTo>
                    <a:lnTo>
                      <a:pt x="1918" y="4453"/>
                    </a:lnTo>
                    <a:lnTo>
                      <a:pt x="1819" y="4329"/>
                    </a:lnTo>
                    <a:lnTo>
                      <a:pt x="1744" y="4193"/>
                    </a:lnTo>
                    <a:lnTo>
                      <a:pt x="1658" y="4057"/>
                    </a:lnTo>
                    <a:lnTo>
                      <a:pt x="1584" y="3909"/>
                    </a:lnTo>
                    <a:lnTo>
                      <a:pt x="1522" y="3773"/>
                    </a:lnTo>
                    <a:lnTo>
                      <a:pt x="1460" y="3624"/>
                    </a:lnTo>
                    <a:lnTo>
                      <a:pt x="1411" y="3476"/>
                    </a:lnTo>
                    <a:lnTo>
                      <a:pt x="1373" y="3315"/>
                    </a:lnTo>
                    <a:lnTo>
                      <a:pt x="1336" y="3167"/>
                    </a:lnTo>
                    <a:lnTo>
                      <a:pt x="1299" y="3006"/>
                    </a:lnTo>
                    <a:lnTo>
                      <a:pt x="1287" y="2845"/>
                    </a:lnTo>
                    <a:lnTo>
                      <a:pt x="1275" y="2684"/>
                    </a:lnTo>
                    <a:lnTo>
                      <a:pt x="1262" y="2524"/>
                    </a:lnTo>
                    <a:lnTo>
                      <a:pt x="1262" y="2363"/>
                    </a:lnTo>
                    <a:lnTo>
                      <a:pt x="1275" y="2202"/>
                    </a:lnTo>
                    <a:lnTo>
                      <a:pt x="1287" y="2041"/>
                    </a:lnTo>
                    <a:lnTo>
                      <a:pt x="1312" y="1868"/>
                    </a:lnTo>
                    <a:lnTo>
                      <a:pt x="1336" y="1707"/>
                    </a:lnTo>
                    <a:lnTo>
                      <a:pt x="1386" y="1547"/>
                    </a:lnTo>
                    <a:lnTo>
                      <a:pt x="1435" y="1386"/>
                    </a:lnTo>
                    <a:lnTo>
                      <a:pt x="1485" y="1225"/>
                    </a:lnTo>
                    <a:lnTo>
                      <a:pt x="1547" y="1064"/>
                    </a:lnTo>
                    <a:lnTo>
                      <a:pt x="1621" y="904"/>
                    </a:lnTo>
                    <a:lnTo>
                      <a:pt x="1670" y="792"/>
                    </a:lnTo>
                    <a:lnTo>
                      <a:pt x="1695" y="669"/>
                    </a:lnTo>
                    <a:lnTo>
                      <a:pt x="1683" y="545"/>
                    </a:lnTo>
                    <a:lnTo>
                      <a:pt x="1658" y="434"/>
                    </a:lnTo>
                    <a:lnTo>
                      <a:pt x="1608" y="322"/>
                    </a:lnTo>
                    <a:lnTo>
                      <a:pt x="1534" y="224"/>
                    </a:lnTo>
                    <a:lnTo>
                      <a:pt x="1448" y="137"/>
                    </a:lnTo>
                    <a:lnTo>
                      <a:pt x="1349" y="63"/>
                    </a:lnTo>
                    <a:lnTo>
                      <a:pt x="1225" y="26"/>
                    </a:lnTo>
                    <a:lnTo>
                      <a:pt x="110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706;p23">
                <a:extLst>
                  <a:ext uri="{FF2B5EF4-FFF2-40B4-BE49-F238E27FC236}">
                    <a16:creationId xmlns:a16="http://schemas.microsoft.com/office/drawing/2014/main" id="{3D91C5BB-CA95-5E29-D538-4EC27BF8146C}"/>
                  </a:ext>
                </a:extLst>
              </p:cNvPr>
              <p:cNvSpPr/>
              <p:nvPr/>
            </p:nvSpPr>
            <p:spPr>
              <a:xfrm>
                <a:off x="3357652" y="3365102"/>
                <a:ext cx="675953" cy="494213"/>
              </a:xfrm>
              <a:custGeom>
                <a:avLst/>
                <a:gdLst/>
                <a:ahLst/>
                <a:cxnLst/>
                <a:rect l="l" t="t" r="r" b="b"/>
                <a:pathLst>
                  <a:path w="17202" h="12577" extrusionOk="0">
                    <a:moveTo>
                      <a:pt x="4057" y="1"/>
                    </a:moveTo>
                    <a:lnTo>
                      <a:pt x="3859" y="13"/>
                    </a:lnTo>
                    <a:lnTo>
                      <a:pt x="3673" y="25"/>
                    </a:lnTo>
                    <a:lnTo>
                      <a:pt x="3476" y="38"/>
                    </a:lnTo>
                    <a:lnTo>
                      <a:pt x="3290" y="75"/>
                    </a:lnTo>
                    <a:lnTo>
                      <a:pt x="3105" y="112"/>
                    </a:lnTo>
                    <a:lnTo>
                      <a:pt x="2919" y="162"/>
                    </a:lnTo>
                    <a:lnTo>
                      <a:pt x="2734" y="211"/>
                    </a:lnTo>
                    <a:lnTo>
                      <a:pt x="2548" y="285"/>
                    </a:lnTo>
                    <a:lnTo>
                      <a:pt x="2375" y="359"/>
                    </a:lnTo>
                    <a:lnTo>
                      <a:pt x="2202" y="446"/>
                    </a:lnTo>
                    <a:lnTo>
                      <a:pt x="2029" y="532"/>
                    </a:lnTo>
                    <a:lnTo>
                      <a:pt x="1856" y="631"/>
                    </a:lnTo>
                    <a:lnTo>
                      <a:pt x="1695" y="743"/>
                    </a:lnTo>
                    <a:lnTo>
                      <a:pt x="1547" y="854"/>
                    </a:lnTo>
                    <a:lnTo>
                      <a:pt x="1398" y="978"/>
                    </a:lnTo>
                    <a:lnTo>
                      <a:pt x="1250" y="1101"/>
                    </a:lnTo>
                    <a:lnTo>
                      <a:pt x="1114" y="1250"/>
                    </a:lnTo>
                    <a:lnTo>
                      <a:pt x="978" y="1386"/>
                    </a:lnTo>
                    <a:lnTo>
                      <a:pt x="854" y="1546"/>
                    </a:lnTo>
                    <a:lnTo>
                      <a:pt x="730" y="1707"/>
                    </a:lnTo>
                    <a:lnTo>
                      <a:pt x="619" y="1868"/>
                    </a:lnTo>
                    <a:lnTo>
                      <a:pt x="508" y="2053"/>
                    </a:lnTo>
                    <a:lnTo>
                      <a:pt x="421" y="2227"/>
                    </a:lnTo>
                    <a:lnTo>
                      <a:pt x="335" y="2412"/>
                    </a:lnTo>
                    <a:lnTo>
                      <a:pt x="260" y="2610"/>
                    </a:lnTo>
                    <a:lnTo>
                      <a:pt x="186" y="2795"/>
                    </a:lnTo>
                    <a:lnTo>
                      <a:pt x="137" y="2981"/>
                    </a:lnTo>
                    <a:lnTo>
                      <a:pt x="87" y="3179"/>
                    </a:lnTo>
                    <a:lnTo>
                      <a:pt x="50" y="3377"/>
                    </a:lnTo>
                    <a:lnTo>
                      <a:pt x="26" y="3574"/>
                    </a:lnTo>
                    <a:lnTo>
                      <a:pt x="13" y="3760"/>
                    </a:lnTo>
                    <a:lnTo>
                      <a:pt x="1" y="3958"/>
                    </a:lnTo>
                    <a:lnTo>
                      <a:pt x="1" y="4156"/>
                    </a:lnTo>
                    <a:lnTo>
                      <a:pt x="13" y="4341"/>
                    </a:lnTo>
                    <a:lnTo>
                      <a:pt x="38" y="4539"/>
                    </a:lnTo>
                    <a:lnTo>
                      <a:pt x="75" y="4724"/>
                    </a:lnTo>
                    <a:lnTo>
                      <a:pt x="112" y="4922"/>
                    </a:lnTo>
                    <a:lnTo>
                      <a:pt x="162" y="5108"/>
                    </a:lnTo>
                    <a:lnTo>
                      <a:pt x="211" y="5293"/>
                    </a:lnTo>
                    <a:lnTo>
                      <a:pt x="285" y="5466"/>
                    </a:lnTo>
                    <a:lnTo>
                      <a:pt x="359" y="5652"/>
                    </a:lnTo>
                    <a:lnTo>
                      <a:pt x="434" y="5825"/>
                    </a:lnTo>
                    <a:lnTo>
                      <a:pt x="533" y="5986"/>
                    </a:lnTo>
                    <a:lnTo>
                      <a:pt x="631" y="6159"/>
                    </a:lnTo>
                    <a:lnTo>
                      <a:pt x="730" y="6320"/>
                    </a:lnTo>
                    <a:lnTo>
                      <a:pt x="854" y="6468"/>
                    </a:lnTo>
                    <a:lnTo>
                      <a:pt x="978" y="6629"/>
                    </a:lnTo>
                    <a:lnTo>
                      <a:pt x="1101" y="6765"/>
                    </a:lnTo>
                    <a:lnTo>
                      <a:pt x="1250" y="6913"/>
                    </a:lnTo>
                    <a:lnTo>
                      <a:pt x="1386" y="7037"/>
                    </a:lnTo>
                    <a:lnTo>
                      <a:pt x="1547" y="7173"/>
                    </a:lnTo>
                    <a:lnTo>
                      <a:pt x="1707" y="7284"/>
                    </a:lnTo>
                    <a:lnTo>
                      <a:pt x="1868" y="7395"/>
                    </a:lnTo>
                    <a:lnTo>
                      <a:pt x="2041" y="7507"/>
                    </a:lnTo>
                    <a:lnTo>
                      <a:pt x="2227" y="7593"/>
                    </a:lnTo>
                    <a:lnTo>
                      <a:pt x="11414" y="12156"/>
                    </a:lnTo>
                    <a:lnTo>
                      <a:pt x="11600" y="12243"/>
                    </a:lnTo>
                    <a:lnTo>
                      <a:pt x="11798" y="12317"/>
                    </a:lnTo>
                    <a:lnTo>
                      <a:pt x="11983" y="12379"/>
                    </a:lnTo>
                    <a:lnTo>
                      <a:pt x="12181" y="12441"/>
                    </a:lnTo>
                    <a:lnTo>
                      <a:pt x="12367" y="12490"/>
                    </a:lnTo>
                    <a:lnTo>
                      <a:pt x="12565" y="12527"/>
                    </a:lnTo>
                    <a:lnTo>
                      <a:pt x="12762" y="12552"/>
                    </a:lnTo>
                    <a:lnTo>
                      <a:pt x="12948" y="12564"/>
                    </a:lnTo>
                    <a:lnTo>
                      <a:pt x="13146" y="12577"/>
                    </a:lnTo>
                    <a:lnTo>
                      <a:pt x="13344" y="12564"/>
                    </a:lnTo>
                    <a:lnTo>
                      <a:pt x="13529" y="12552"/>
                    </a:lnTo>
                    <a:lnTo>
                      <a:pt x="13727" y="12540"/>
                    </a:lnTo>
                    <a:lnTo>
                      <a:pt x="13912" y="12503"/>
                    </a:lnTo>
                    <a:lnTo>
                      <a:pt x="14110" y="12465"/>
                    </a:lnTo>
                    <a:lnTo>
                      <a:pt x="14296" y="12416"/>
                    </a:lnTo>
                    <a:lnTo>
                      <a:pt x="14481" y="12354"/>
                    </a:lnTo>
                    <a:lnTo>
                      <a:pt x="14654" y="12292"/>
                    </a:lnTo>
                    <a:lnTo>
                      <a:pt x="14840" y="12218"/>
                    </a:lnTo>
                    <a:lnTo>
                      <a:pt x="15013" y="12132"/>
                    </a:lnTo>
                    <a:lnTo>
                      <a:pt x="15174" y="12045"/>
                    </a:lnTo>
                    <a:lnTo>
                      <a:pt x="15347" y="11946"/>
                    </a:lnTo>
                    <a:lnTo>
                      <a:pt x="15508" y="11835"/>
                    </a:lnTo>
                    <a:lnTo>
                      <a:pt x="15668" y="11724"/>
                    </a:lnTo>
                    <a:lnTo>
                      <a:pt x="15817" y="11600"/>
                    </a:lnTo>
                    <a:lnTo>
                      <a:pt x="15953" y="11464"/>
                    </a:lnTo>
                    <a:lnTo>
                      <a:pt x="16101" y="11328"/>
                    </a:lnTo>
                    <a:lnTo>
                      <a:pt x="16225" y="11179"/>
                    </a:lnTo>
                    <a:lnTo>
                      <a:pt x="16361" y="11031"/>
                    </a:lnTo>
                    <a:lnTo>
                      <a:pt x="16472" y="10870"/>
                    </a:lnTo>
                    <a:lnTo>
                      <a:pt x="16583" y="10697"/>
                    </a:lnTo>
                    <a:lnTo>
                      <a:pt x="16695" y="10524"/>
                    </a:lnTo>
                    <a:lnTo>
                      <a:pt x="16794" y="10351"/>
                    </a:lnTo>
                    <a:lnTo>
                      <a:pt x="16880" y="10165"/>
                    </a:lnTo>
                    <a:lnTo>
                      <a:pt x="16954" y="9968"/>
                    </a:lnTo>
                    <a:lnTo>
                      <a:pt x="17016" y="9782"/>
                    </a:lnTo>
                    <a:lnTo>
                      <a:pt x="17078" y="9584"/>
                    </a:lnTo>
                    <a:lnTo>
                      <a:pt x="17115" y="9399"/>
                    </a:lnTo>
                    <a:lnTo>
                      <a:pt x="17152" y="9201"/>
                    </a:lnTo>
                    <a:lnTo>
                      <a:pt x="17177" y="9003"/>
                    </a:lnTo>
                    <a:lnTo>
                      <a:pt x="17202" y="8818"/>
                    </a:lnTo>
                    <a:lnTo>
                      <a:pt x="17202" y="8620"/>
                    </a:lnTo>
                    <a:lnTo>
                      <a:pt x="17202" y="8422"/>
                    </a:lnTo>
                    <a:lnTo>
                      <a:pt x="17189" y="8224"/>
                    </a:lnTo>
                    <a:lnTo>
                      <a:pt x="17165" y="8039"/>
                    </a:lnTo>
                    <a:lnTo>
                      <a:pt x="17140" y="7853"/>
                    </a:lnTo>
                    <a:lnTo>
                      <a:pt x="17090" y="7655"/>
                    </a:lnTo>
                    <a:lnTo>
                      <a:pt x="17053" y="7470"/>
                    </a:lnTo>
                    <a:lnTo>
                      <a:pt x="16991" y="7284"/>
                    </a:lnTo>
                    <a:lnTo>
                      <a:pt x="16930" y="7111"/>
                    </a:lnTo>
                    <a:lnTo>
                      <a:pt x="16855" y="6926"/>
                    </a:lnTo>
                    <a:lnTo>
                      <a:pt x="16769" y="6752"/>
                    </a:lnTo>
                    <a:lnTo>
                      <a:pt x="16682" y="6579"/>
                    </a:lnTo>
                    <a:lnTo>
                      <a:pt x="16583" y="6419"/>
                    </a:lnTo>
                    <a:lnTo>
                      <a:pt x="16472" y="6258"/>
                    </a:lnTo>
                    <a:lnTo>
                      <a:pt x="16348" y="6097"/>
                    </a:lnTo>
                    <a:lnTo>
                      <a:pt x="16237" y="5949"/>
                    </a:lnTo>
                    <a:lnTo>
                      <a:pt x="16101" y="5800"/>
                    </a:lnTo>
                    <a:lnTo>
                      <a:pt x="15965" y="5664"/>
                    </a:lnTo>
                    <a:lnTo>
                      <a:pt x="15817" y="5528"/>
                    </a:lnTo>
                    <a:lnTo>
                      <a:pt x="15668" y="5405"/>
                    </a:lnTo>
                    <a:lnTo>
                      <a:pt x="15508" y="5293"/>
                    </a:lnTo>
                    <a:lnTo>
                      <a:pt x="15334" y="5182"/>
                    </a:lnTo>
                    <a:lnTo>
                      <a:pt x="15161" y="5071"/>
                    </a:lnTo>
                    <a:lnTo>
                      <a:pt x="14976" y="4972"/>
                    </a:lnTo>
                    <a:lnTo>
                      <a:pt x="5788" y="421"/>
                    </a:lnTo>
                    <a:lnTo>
                      <a:pt x="5603" y="335"/>
                    </a:lnTo>
                    <a:lnTo>
                      <a:pt x="5417" y="260"/>
                    </a:lnTo>
                    <a:lnTo>
                      <a:pt x="5219" y="186"/>
                    </a:lnTo>
                    <a:lnTo>
                      <a:pt x="5034" y="137"/>
                    </a:lnTo>
                    <a:lnTo>
                      <a:pt x="4836" y="87"/>
                    </a:lnTo>
                    <a:lnTo>
                      <a:pt x="4638" y="50"/>
                    </a:lnTo>
                    <a:lnTo>
                      <a:pt x="4453" y="25"/>
                    </a:lnTo>
                    <a:lnTo>
                      <a:pt x="4255" y="13"/>
                    </a:lnTo>
                    <a:lnTo>
                      <a:pt x="4057" y="1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707;p23">
                <a:extLst>
                  <a:ext uri="{FF2B5EF4-FFF2-40B4-BE49-F238E27FC236}">
                    <a16:creationId xmlns:a16="http://schemas.microsoft.com/office/drawing/2014/main" id="{26EF589E-9336-018B-B0E7-D420620E0F37}"/>
                  </a:ext>
                </a:extLst>
              </p:cNvPr>
              <p:cNvSpPr/>
              <p:nvPr/>
            </p:nvSpPr>
            <p:spPr>
              <a:xfrm>
                <a:off x="3332895" y="3340345"/>
                <a:ext cx="725504" cy="543293"/>
              </a:xfrm>
              <a:custGeom>
                <a:avLst/>
                <a:gdLst/>
                <a:ahLst/>
                <a:cxnLst/>
                <a:rect l="l" t="t" r="r" b="b"/>
                <a:pathLst>
                  <a:path w="18463" h="13826" extrusionOk="0">
                    <a:moveTo>
                      <a:pt x="4848" y="1261"/>
                    </a:moveTo>
                    <a:lnTo>
                      <a:pt x="5008" y="1286"/>
                    </a:lnTo>
                    <a:lnTo>
                      <a:pt x="5169" y="1299"/>
                    </a:lnTo>
                    <a:lnTo>
                      <a:pt x="5342" y="1336"/>
                    </a:lnTo>
                    <a:lnTo>
                      <a:pt x="5503" y="1373"/>
                    </a:lnTo>
                    <a:lnTo>
                      <a:pt x="5664" y="1422"/>
                    </a:lnTo>
                    <a:lnTo>
                      <a:pt x="5824" y="1472"/>
                    </a:lnTo>
                    <a:lnTo>
                      <a:pt x="5985" y="1533"/>
                    </a:lnTo>
                    <a:lnTo>
                      <a:pt x="6134" y="1608"/>
                    </a:lnTo>
                    <a:lnTo>
                      <a:pt x="15334" y="6171"/>
                    </a:lnTo>
                    <a:lnTo>
                      <a:pt x="15482" y="6245"/>
                    </a:lnTo>
                    <a:lnTo>
                      <a:pt x="15618" y="6331"/>
                    </a:lnTo>
                    <a:lnTo>
                      <a:pt x="15754" y="6418"/>
                    </a:lnTo>
                    <a:lnTo>
                      <a:pt x="15890" y="6517"/>
                    </a:lnTo>
                    <a:lnTo>
                      <a:pt x="16026" y="6628"/>
                    </a:lnTo>
                    <a:lnTo>
                      <a:pt x="16138" y="6739"/>
                    </a:lnTo>
                    <a:lnTo>
                      <a:pt x="16261" y="6851"/>
                    </a:lnTo>
                    <a:lnTo>
                      <a:pt x="16373" y="6974"/>
                    </a:lnTo>
                    <a:lnTo>
                      <a:pt x="16471" y="7098"/>
                    </a:lnTo>
                    <a:lnTo>
                      <a:pt x="16570" y="7234"/>
                    </a:lnTo>
                    <a:lnTo>
                      <a:pt x="16669" y="7370"/>
                    </a:lnTo>
                    <a:lnTo>
                      <a:pt x="16756" y="7506"/>
                    </a:lnTo>
                    <a:lnTo>
                      <a:pt x="16830" y="7655"/>
                    </a:lnTo>
                    <a:lnTo>
                      <a:pt x="16904" y="7803"/>
                    </a:lnTo>
                    <a:lnTo>
                      <a:pt x="16966" y="7964"/>
                    </a:lnTo>
                    <a:lnTo>
                      <a:pt x="17028" y="8124"/>
                    </a:lnTo>
                    <a:lnTo>
                      <a:pt x="17077" y="8285"/>
                    </a:lnTo>
                    <a:lnTo>
                      <a:pt x="17114" y="8446"/>
                    </a:lnTo>
                    <a:lnTo>
                      <a:pt x="17152" y="8607"/>
                    </a:lnTo>
                    <a:lnTo>
                      <a:pt x="17176" y="8767"/>
                    </a:lnTo>
                    <a:lnTo>
                      <a:pt x="17189" y="8941"/>
                    </a:lnTo>
                    <a:lnTo>
                      <a:pt x="17201" y="9101"/>
                    </a:lnTo>
                    <a:lnTo>
                      <a:pt x="17201" y="9262"/>
                    </a:lnTo>
                    <a:lnTo>
                      <a:pt x="17201" y="9423"/>
                    </a:lnTo>
                    <a:lnTo>
                      <a:pt x="17189" y="9596"/>
                    </a:lnTo>
                    <a:lnTo>
                      <a:pt x="17164" y="9757"/>
                    </a:lnTo>
                    <a:lnTo>
                      <a:pt x="17127" y="9917"/>
                    </a:lnTo>
                    <a:lnTo>
                      <a:pt x="17090" y="10078"/>
                    </a:lnTo>
                    <a:lnTo>
                      <a:pt x="17040" y="10239"/>
                    </a:lnTo>
                    <a:lnTo>
                      <a:pt x="16991" y="10387"/>
                    </a:lnTo>
                    <a:lnTo>
                      <a:pt x="16929" y="10548"/>
                    </a:lnTo>
                    <a:lnTo>
                      <a:pt x="16855" y="10696"/>
                    </a:lnTo>
                    <a:lnTo>
                      <a:pt x="16768" y="10857"/>
                    </a:lnTo>
                    <a:lnTo>
                      <a:pt x="16682" y="10993"/>
                    </a:lnTo>
                    <a:lnTo>
                      <a:pt x="16595" y="11142"/>
                    </a:lnTo>
                    <a:lnTo>
                      <a:pt x="16496" y="11278"/>
                    </a:lnTo>
                    <a:lnTo>
                      <a:pt x="16385" y="11401"/>
                    </a:lnTo>
                    <a:lnTo>
                      <a:pt x="16274" y="11525"/>
                    </a:lnTo>
                    <a:lnTo>
                      <a:pt x="16150" y="11649"/>
                    </a:lnTo>
                    <a:lnTo>
                      <a:pt x="16039" y="11760"/>
                    </a:lnTo>
                    <a:lnTo>
                      <a:pt x="15903" y="11859"/>
                    </a:lnTo>
                    <a:lnTo>
                      <a:pt x="15779" y="11958"/>
                    </a:lnTo>
                    <a:lnTo>
                      <a:pt x="15643" y="12044"/>
                    </a:lnTo>
                    <a:lnTo>
                      <a:pt x="15495" y="12131"/>
                    </a:lnTo>
                    <a:lnTo>
                      <a:pt x="15359" y="12205"/>
                    </a:lnTo>
                    <a:lnTo>
                      <a:pt x="15210" y="12279"/>
                    </a:lnTo>
                    <a:lnTo>
                      <a:pt x="15062" y="12341"/>
                    </a:lnTo>
                    <a:lnTo>
                      <a:pt x="14901" y="12403"/>
                    </a:lnTo>
                    <a:lnTo>
                      <a:pt x="14753" y="12440"/>
                    </a:lnTo>
                    <a:lnTo>
                      <a:pt x="14592" y="12490"/>
                    </a:lnTo>
                    <a:lnTo>
                      <a:pt x="14431" y="12514"/>
                    </a:lnTo>
                    <a:lnTo>
                      <a:pt x="14270" y="12539"/>
                    </a:lnTo>
                    <a:lnTo>
                      <a:pt x="14110" y="12564"/>
                    </a:lnTo>
                    <a:lnTo>
                      <a:pt x="13949" y="12576"/>
                    </a:lnTo>
                    <a:lnTo>
                      <a:pt x="13788" y="12576"/>
                    </a:lnTo>
                    <a:lnTo>
                      <a:pt x="13627" y="12564"/>
                    </a:lnTo>
                    <a:lnTo>
                      <a:pt x="13454" y="12551"/>
                    </a:lnTo>
                    <a:lnTo>
                      <a:pt x="13293" y="12539"/>
                    </a:lnTo>
                    <a:lnTo>
                      <a:pt x="13133" y="12502"/>
                    </a:lnTo>
                    <a:lnTo>
                      <a:pt x="12972" y="12465"/>
                    </a:lnTo>
                    <a:lnTo>
                      <a:pt x="12799" y="12415"/>
                    </a:lnTo>
                    <a:lnTo>
                      <a:pt x="12638" y="12366"/>
                    </a:lnTo>
                    <a:lnTo>
                      <a:pt x="12490" y="12292"/>
                    </a:lnTo>
                    <a:lnTo>
                      <a:pt x="12329" y="12230"/>
                    </a:lnTo>
                    <a:lnTo>
                      <a:pt x="3141" y="7667"/>
                    </a:lnTo>
                    <a:lnTo>
                      <a:pt x="2993" y="7593"/>
                    </a:lnTo>
                    <a:lnTo>
                      <a:pt x="2844" y="7506"/>
                    </a:lnTo>
                    <a:lnTo>
                      <a:pt x="2708" y="7407"/>
                    </a:lnTo>
                    <a:lnTo>
                      <a:pt x="2572" y="7321"/>
                    </a:lnTo>
                    <a:lnTo>
                      <a:pt x="2449" y="7209"/>
                    </a:lnTo>
                    <a:lnTo>
                      <a:pt x="2325" y="7098"/>
                    </a:lnTo>
                    <a:lnTo>
                      <a:pt x="2201" y="6987"/>
                    </a:lnTo>
                    <a:lnTo>
                      <a:pt x="2090" y="6863"/>
                    </a:lnTo>
                    <a:lnTo>
                      <a:pt x="1991" y="6739"/>
                    </a:lnTo>
                    <a:lnTo>
                      <a:pt x="1892" y="6603"/>
                    </a:lnTo>
                    <a:lnTo>
                      <a:pt x="1806" y="6467"/>
                    </a:lnTo>
                    <a:lnTo>
                      <a:pt x="1719" y="6331"/>
                    </a:lnTo>
                    <a:lnTo>
                      <a:pt x="1632" y="6183"/>
                    </a:lnTo>
                    <a:lnTo>
                      <a:pt x="1558" y="6035"/>
                    </a:lnTo>
                    <a:lnTo>
                      <a:pt x="1496" y="5874"/>
                    </a:lnTo>
                    <a:lnTo>
                      <a:pt x="1435" y="5713"/>
                    </a:lnTo>
                    <a:lnTo>
                      <a:pt x="1385" y="5552"/>
                    </a:lnTo>
                    <a:lnTo>
                      <a:pt x="1348" y="5392"/>
                    </a:lnTo>
                    <a:lnTo>
                      <a:pt x="1311" y="5231"/>
                    </a:lnTo>
                    <a:lnTo>
                      <a:pt x="1286" y="5070"/>
                    </a:lnTo>
                    <a:lnTo>
                      <a:pt x="1274" y="4897"/>
                    </a:lnTo>
                    <a:lnTo>
                      <a:pt x="1261" y="4736"/>
                    </a:lnTo>
                    <a:lnTo>
                      <a:pt x="1261" y="4575"/>
                    </a:lnTo>
                    <a:lnTo>
                      <a:pt x="1261" y="4402"/>
                    </a:lnTo>
                    <a:lnTo>
                      <a:pt x="1286" y="4242"/>
                    </a:lnTo>
                    <a:lnTo>
                      <a:pt x="1299" y="4081"/>
                    </a:lnTo>
                    <a:lnTo>
                      <a:pt x="1336" y="3920"/>
                    </a:lnTo>
                    <a:lnTo>
                      <a:pt x="1373" y="3759"/>
                    </a:lnTo>
                    <a:lnTo>
                      <a:pt x="1422" y="3599"/>
                    </a:lnTo>
                    <a:lnTo>
                      <a:pt x="1472" y="3450"/>
                    </a:lnTo>
                    <a:lnTo>
                      <a:pt x="1534" y="3289"/>
                    </a:lnTo>
                    <a:lnTo>
                      <a:pt x="1608" y="3141"/>
                    </a:lnTo>
                    <a:lnTo>
                      <a:pt x="1694" y="2980"/>
                    </a:lnTo>
                    <a:lnTo>
                      <a:pt x="1781" y="2832"/>
                    </a:lnTo>
                    <a:lnTo>
                      <a:pt x="1867" y="2696"/>
                    </a:lnTo>
                    <a:lnTo>
                      <a:pt x="1979" y="2560"/>
                    </a:lnTo>
                    <a:lnTo>
                      <a:pt x="2078" y="2424"/>
                    </a:lnTo>
                    <a:lnTo>
                      <a:pt x="2189" y="2312"/>
                    </a:lnTo>
                    <a:lnTo>
                      <a:pt x="2313" y="2189"/>
                    </a:lnTo>
                    <a:lnTo>
                      <a:pt x="2436" y="2078"/>
                    </a:lnTo>
                    <a:lnTo>
                      <a:pt x="2560" y="1979"/>
                    </a:lnTo>
                    <a:lnTo>
                      <a:pt x="2696" y="1880"/>
                    </a:lnTo>
                    <a:lnTo>
                      <a:pt x="2832" y="1793"/>
                    </a:lnTo>
                    <a:lnTo>
                      <a:pt x="2968" y="1707"/>
                    </a:lnTo>
                    <a:lnTo>
                      <a:pt x="3116" y="1632"/>
                    </a:lnTo>
                    <a:lnTo>
                      <a:pt x="3252" y="1558"/>
                    </a:lnTo>
                    <a:lnTo>
                      <a:pt x="3413" y="1496"/>
                    </a:lnTo>
                    <a:lnTo>
                      <a:pt x="3562" y="1435"/>
                    </a:lnTo>
                    <a:lnTo>
                      <a:pt x="3710" y="1385"/>
                    </a:lnTo>
                    <a:lnTo>
                      <a:pt x="3871" y="1348"/>
                    </a:lnTo>
                    <a:lnTo>
                      <a:pt x="4031" y="1311"/>
                    </a:lnTo>
                    <a:lnTo>
                      <a:pt x="4192" y="1286"/>
                    </a:lnTo>
                    <a:lnTo>
                      <a:pt x="4353" y="1274"/>
                    </a:lnTo>
                    <a:lnTo>
                      <a:pt x="4514" y="1261"/>
                    </a:lnTo>
                    <a:close/>
                    <a:moveTo>
                      <a:pt x="4699" y="0"/>
                    </a:moveTo>
                    <a:lnTo>
                      <a:pt x="4477" y="12"/>
                    </a:lnTo>
                    <a:lnTo>
                      <a:pt x="4242" y="25"/>
                    </a:lnTo>
                    <a:lnTo>
                      <a:pt x="4019" y="50"/>
                    </a:lnTo>
                    <a:lnTo>
                      <a:pt x="3809" y="87"/>
                    </a:lnTo>
                    <a:lnTo>
                      <a:pt x="3586" y="124"/>
                    </a:lnTo>
                    <a:lnTo>
                      <a:pt x="3376" y="186"/>
                    </a:lnTo>
                    <a:lnTo>
                      <a:pt x="3153" y="247"/>
                    </a:lnTo>
                    <a:lnTo>
                      <a:pt x="2943" y="322"/>
                    </a:lnTo>
                    <a:lnTo>
                      <a:pt x="2745" y="408"/>
                    </a:lnTo>
                    <a:lnTo>
                      <a:pt x="2548" y="507"/>
                    </a:lnTo>
                    <a:lnTo>
                      <a:pt x="2350" y="618"/>
                    </a:lnTo>
                    <a:lnTo>
                      <a:pt x="2152" y="730"/>
                    </a:lnTo>
                    <a:lnTo>
                      <a:pt x="1966" y="853"/>
                    </a:lnTo>
                    <a:lnTo>
                      <a:pt x="1793" y="989"/>
                    </a:lnTo>
                    <a:lnTo>
                      <a:pt x="1608" y="1125"/>
                    </a:lnTo>
                    <a:lnTo>
                      <a:pt x="1447" y="1274"/>
                    </a:lnTo>
                    <a:lnTo>
                      <a:pt x="1286" y="1435"/>
                    </a:lnTo>
                    <a:lnTo>
                      <a:pt x="1125" y="1608"/>
                    </a:lnTo>
                    <a:lnTo>
                      <a:pt x="989" y="1781"/>
                    </a:lnTo>
                    <a:lnTo>
                      <a:pt x="841" y="1979"/>
                    </a:lnTo>
                    <a:lnTo>
                      <a:pt x="717" y="2164"/>
                    </a:lnTo>
                    <a:lnTo>
                      <a:pt x="594" y="2374"/>
                    </a:lnTo>
                    <a:lnTo>
                      <a:pt x="482" y="2585"/>
                    </a:lnTo>
                    <a:lnTo>
                      <a:pt x="383" y="2795"/>
                    </a:lnTo>
                    <a:lnTo>
                      <a:pt x="297" y="3005"/>
                    </a:lnTo>
                    <a:lnTo>
                      <a:pt x="223" y="3215"/>
                    </a:lnTo>
                    <a:lnTo>
                      <a:pt x="161" y="3438"/>
                    </a:lnTo>
                    <a:lnTo>
                      <a:pt x="111" y="3648"/>
                    </a:lnTo>
                    <a:lnTo>
                      <a:pt x="62" y="3871"/>
                    </a:lnTo>
                    <a:lnTo>
                      <a:pt x="37" y="4093"/>
                    </a:lnTo>
                    <a:lnTo>
                      <a:pt x="13" y="4328"/>
                    </a:lnTo>
                    <a:lnTo>
                      <a:pt x="0" y="4551"/>
                    </a:lnTo>
                    <a:lnTo>
                      <a:pt x="0" y="4773"/>
                    </a:lnTo>
                    <a:lnTo>
                      <a:pt x="25" y="4996"/>
                    </a:lnTo>
                    <a:lnTo>
                      <a:pt x="37" y="5218"/>
                    </a:lnTo>
                    <a:lnTo>
                      <a:pt x="74" y="5453"/>
                    </a:lnTo>
                    <a:lnTo>
                      <a:pt x="124" y="5676"/>
                    </a:lnTo>
                    <a:lnTo>
                      <a:pt x="186" y="5899"/>
                    </a:lnTo>
                    <a:lnTo>
                      <a:pt x="247" y="6121"/>
                    </a:lnTo>
                    <a:lnTo>
                      <a:pt x="334" y="6331"/>
                    </a:lnTo>
                    <a:lnTo>
                      <a:pt x="421" y="6554"/>
                    </a:lnTo>
                    <a:lnTo>
                      <a:pt x="520" y="6752"/>
                    </a:lnTo>
                    <a:lnTo>
                      <a:pt x="631" y="6950"/>
                    </a:lnTo>
                    <a:lnTo>
                      <a:pt x="742" y="7148"/>
                    </a:lnTo>
                    <a:lnTo>
                      <a:pt x="866" y="7333"/>
                    </a:lnTo>
                    <a:lnTo>
                      <a:pt x="1002" y="7518"/>
                    </a:lnTo>
                    <a:lnTo>
                      <a:pt x="1150" y="7692"/>
                    </a:lnTo>
                    <a:lnTo>
                      <a:pt x="1299" y="7852"/>
                    </a:lnTo>
                    <a:lnTo>
                      <a:pt x="1459" y="8013"/>
                    </a:lnTo>
                    <a:lnTo>
                      <a:pt x="1632" y="8162"/>
                    </a:lnTo>
                    <a:lnTo>
                      <a:pt x="1806" y="8310"/>
                    </a:lnTo>
                    <a:lnTo>
                      <a:pt x="1991" y="8446"/>
                    </a:lnTo>
                    <a:lnTo>
                      <a:pt x="2177" y="8570"/>
                    </a:lnTo>
                    <a:lnTo>
                      <a:pt x="2374" y="8681"/>
                    </a:lnTo>
                    <a:lnTo>
                      <a:pt x="2585" y="8792"/>
                    </a:lnTo>
                    <a:lnTo>
                      <a:pt x="11772" y="13343"/>
                    </a:lnTo>
                    <a:lnTo>
                      <a:pt x="12020" y="13466"/>
                    </a:lnTo>
                    <a:lnTo>
                      <a:pt x="12267" y="13565"/>
                    </a:lnTo>
                    <a:lnTo>
                      <a:pt x="12527" y="13640"/>
                    </a:lnTo>
                    <a:lnTo>
                      <a:pt x="12786" y="13714"/>
                    </a:lnTo>
                    <a:lnTo>
                      <a:pt x="13046" y="13763"/>
                    </a:lnTo>
                    <a:lnTo>
                      <a:pt x="13306" y="13800"/>
                    </a:lnTo>
                    <a:lnTo>
                      <a:pt x="13565" y="13825"/>
                    </a:lnTo>
                    <a:lnTo>
                      <a:pt x="14134" y="13825"/>
                    </a:lnTo>
                    <a:lnTo>
                      <a:pt x="14456" y="13788"/>
                    </a:lnTo>
                    <a:lnTo>
                      <a:pt x="14765" y="13738"/>
                    </a:lnTo>
                    <a:lnTo>
                      <a:pt x="15074" y="13652"/>
                    </a:lnTo>
                    <a:lnTo>
                      <a:pt x="15383" y="13565"/>
                    </a:lnTo>
                    <a:lnTo>
                      <a:pt x="15668" y="13442"/>
                    </a:lnTo>
                    <a:lnTo>
                      <a:pt x="15964" y="13306"/>
                    </a:lnTo>
                    <a:lnTo>
                      <a:pt x="16237" y="13157"/>
                    </a:lnTo>
                    <a:lnTo>
                      <a:pt x="16509" y="12984"/>
                    </a:lnTo>
                    <a:lnTo>
                      <a:pt x="16756" y="12786"/>
                    </a:lnTo>
                    <a:lnTo>
                      <a:pt x="17003" y="12576"/>
                    </a:lnTo>
                    <a:lnTo>
                      <a:pt x="17226" y="12341"/>
                    </a:lnTo>
                    <a:lnTo>
                      <a:pt x="17436" y="12094"/>
                    </a:lnTo>
                    <a:lnTo>
                      <a:pt x="17634" y="11834"/>
                    </a:lnTo>
                    <a:lnTo>
                      <a:pt x="17819" y="11550"/>
                    </a:lnTo>
                    <a:lnTo>
                      <a:pt x="17980" y="11253"/>
                    </a:lnTo>
                    <a:lnTo>
                      <a:pt x="18079" y="11043"/>
                    </a:lnTo>
                    <a:lnTo>
                      <a:pt x="18166" y="10833"/>
                    </a:lnTo>
                    <a:lnTo>
                      <a:pt x="18240" y="10622"/>
                    </a:lnTo>
                    <a:lnTo>
                      <a:pt x="18302" y="10400"/>
                    </a:lnTo>
                    <a:lnTo>
                      <a:pt x="18351" y="10177"/>
                    </a:lnTo>
                    <a:lnTo>
                      <a:pt x="18401" y="9955"/>
                    </a:lnTo>
                    <a:lnTo>
                      <a:pt x="18425" y="9732"/>
                    </a:lnTo>
                    <a:lnTo>
                      <a:pt x="18450" y="9509"/>
                    </a:lnTo>
                    <a:lnTo>
                      <a:pt x="18462" y="9287"/>
                    </a:lnTo>
                    <a:lnTo>
                      <a:pt x="18462" y="9064"/>
                    </a:lnTo>
                    <a:lnTo>
                      <a:pt x="18450" y="8842"/>
                    </a:lnTo>
                    <a:lnTo>
                      <a:pt x="18425" y="8607"/>
                    </a:lnTo>
                    <a:lnTo>
                      <a:pt x="18388" y="8384"/>
                    </a:lnTo>
                    <a:lnTo>
                      <a:pt x="18339" y="8162"/>
                    </a:lnTo>
                    <a:lnTo>
                      <a:pt x="18289" y="7939"/>
                    </a:lnTo>
                    <a:lnTo>
                      <a:pt x="18215" y="7716"/>
                    </a:lnTo>
                    <a:lnTo>
                      <a:pt x="18141" y="7506"/>
                    </a:lnTo>
                    <a:lnTo>
                      <a:pt x="18042" y="7284"/>
                    </a:lnTo>
                    <a:lnTo>
                      <a:pt x="17943" y="7086"/>
                    </a:lnTo>
                    <a:lnTo>
                      <a:pt x="17844" y="6875"/>
                    </a:lnTo>
                    <a:lnTo>
                      <a:pt x="17720" y="6690"/>
                    </a:lnTo>
                    <a:lnTo>
                      <a:pt x="17597" y="6504"/>
                    </a:lnTo>
                    <a:lnTo>
                      <a:pt x="17461" y="6319"/>
                    </a:lnTo>
                    <a:lnTo>
                      <a:pt x="17312" y="6146"/>
                    </a:lnTo>
                    <a:lnTo>
                      <a:pt x="17164" y="5985"/>
                    </a:lnTo>
                    <a:lnTo>
                      <a:pt x="17003" y="5824"/>
                    </a:lnTo>
                    <a:lnTo>
                      <a:pt x="16842" y="5676"/>
                    </a:lnTo>
                    <a:lnTo>
                      <a:pt x="16657" y="5528"/>
                    </a:lnTo>
                    <a:lnTo>
                      <a:pt x="16484" y="5392"/>
                    </a:lnTo>
                    <a:lnTo>
                      <a:pt x="16286" y="5268"/>
                    </a:lnTo>
                    <a:lnTo>
                      <a:pt x="16088" y="5157"/>
                    </a:lnTo>
                    <a:lnTo>
                      <a:pt x="15890" y="5045"/>
                    </a:lnTo>
                    <a:lnTo>
                      <a:pt x="6702" y="482"/>
                    </a:lnTo>
                    <a:lnTo>
                      <a:pt x="6480" y="383"/>
                    </a:lnTo>
                    <a:lnTo>
                      <a:pt x="6257" y="297"/>
                    </a:lnTo>
                    <a:lnTo>
                      <a:pt x="6047" y="223"/>
                    </a:lnTo>
                    <a:lnTo>
                      <a:pt x="5824" y="161"/>
                    </a:lnTo>
                    <a:lnTo>
                      <a:pt x="5602" y="99"/>
                    </a:lnTo>
                    <a:lnTo>
                      <a:pt x="5367" y="62"/>
                    </a:lnTo>
                    <a:lnTo>
                      <a:pt x="5144" y="37"/>
                    </a:lnTo>
                    <a:lnTo>
                      <a:pt x="4922" y="12"/>
                    </a:lnTo>
                    <a:lnTo>
                      <a:pt x="4699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708;p23">
                <a:extLst>
                  <a:ext uri="{FF2B5EF4-FFF2-40B4-BE49-F238E27FC236}">
                    <a16:creationId xmlns:a16="http://schemas.microsoft.com/office/drawing/2014/main" id="{0CA8078A-4464-0473-0347-5E3C0DE00DBC}"/>
                  </a:ext>
                </a:extLst>
              </p:cNvPr>
              <p:cNvSpPr/>
              <p:nvPr/>
            </p:nvSpPr>
            <p:spPr>
              <a:xfrm>
                <a:off x="3557870" y="3460830"/>
                <a:ext cx="162328" cy="247362"/>
              </a:xfrm>
              <a:custGeom>
                <a:avLst/>
                <a:gdLst/>
                <a:ahLst/>
                <a:cxnLst/>
                <a:rect l="l" t="t" r="r" b="b"/>
                <a:pathLst>
                  <a:path w="4131" h="6295" extrusionOk="0">
                    <a:moveTo>
                      <a:pt x="3463" y="1"/>
                    </a:moveTo>
                    <a:lnTo>
                      <a:pt x="3339" y="26"/>
                    </a:lnTo>
                    <a:lnTo>
                      <a:pt x="3228" y="63"/>
                    </a:lnTo>
                    <a:lnTo>
                      <a:pt x="3129" y="124"/>
                    </a:lnTo>
                    <a:lnTo>
                      <a:pt x="3043" y="211"/>
                    </a:lnTo>
                    <a:lnTo>
                      <a:pt x="2968" y="322"/>
                    </a:lnTo>
                    <a:lnTo>
                      <a:pt x="87" y="5355"/>
                    </a:lnTo>
                    <a:lnTo>
                      <a:pt x="38" y="5479"/>
                    </a:lnTo>
                    <a:lnTo>
                      <a:pt x="13" y="5590"/>
                    </a:lnTo>
                    <a:lnTo>
                      <a:pt x="1" y="5714"/>
                    </a:lnTo>
                    <a:lnTo>
                      <a:pt x="25" y="5837"/>
                    </a:lnTo>
                    <a:lnTo>
                      <a:pt x="62" y="5949"/>
                    </a:lnTo>
                    <a:lnTo>
                      <a:pt x="137" y="6048"/>
                    </a:lnTo>
                    <a:lnTo>
                      <a:pt x="211" y="6134"/>
                    </a:lnTo>
                    <a:lnTo>
                      <a:pt x="322" y="6208"/>
                    </a:lnTo>
                    <a:lnTo>
                      <a:pt x="396" y="6246"/>
                    </a:lnTo>
                    <a:lnTo>
                      <a:pt x="470" y="6270"/>
                    </a:lnTo>
                    <a:lnTo>
                      <a:pt x="557" y="6295"/>
                    </a:lnTo>
                    <a:lnTo>
                      <a:pt x="705" y="6295"/>
                    </a:lnTo>
                    <a:lnTo>
                      <a:pt x="792" y="6270"/>
                    </a:lnTo>
                    <a:lnTo>
                      <a:pt x="866" y="6246"/>
                    </a:lnTo>
                    <a:lnTo>
                      <a:pt x="940" y="6208"/>
                    </a:lnTo>
                    <a:lnTo>
                      <a:pt x="1015" y="6171"/>
                    </a:lnTo>
                    <a:lnTo>
                      <a:pt x="1076" y="6110"/>
                    </a:lnTo>
                    <a:lnTo>
                      <a:pt x="1126" y="6048"/>
                    </a:lnTo>
                    <a:lnTo>
                      <a:pt x="1175" y="5973"/>
                    </a:lnTo>
                    <a:lnTo>
                      <a:pt x="4057" y="941"/>
                    </a:lnTo>
                    <a:lnTo>
                      <a:pt x="4106" y="829"/>
                    </a:lnTo>
                    <a:lnTo>
                      <a:pt x="4131" y="706"/>
                    </a:lnTo>
                    <a:lnTo>
                      <a:pt x="4131" y="582"/>
                    </a:lnTo>
                    <a:lnTo>
                      <a:pt x="4118" y="458"/>
                    </a:lnTo>
                    <a:lnTo>
                      <a:pt x="4069" y="347"/>
                    </a:lnTo>
                    <a:lnTo>
                      <a:pt x="4007" y="248"/>
                    </a:lnTo>
                    <a:lnTo>
                      <a:pt x="3921" y="162"/>
                    </a:lnTo>
                    <a:lnTo>
                      <a:pt x="3822" y="87"/>
                    </a:lnTo>
                    <a:lnTo>
                      <a:pt x="3698" y="26"/>
                    </a:lnTo>
                    <a:lnTo>
                      <a:pt x="358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709;p23">
                <a:extLst>
                  <a:ext uri="{FF2B5EF4-FFF2-40B4-BE49-F238E27FC236}">
                    <a16:creationId xmlns:a16="http://schemas.microsoft.com/office/drawing/2014/main" id="{C5D6F890-1C93-DF2E-59F8-79AAF2D5A191}"/>
                  </a:ext>
                </a:extLst>
              </p:cNvPr>
              <p:cNvSpPr/>
              <p:nvPr/>
            </p:nvSpPr>
            <p:spPr>
              <a:xfrm>
                <a:off x="3644874" y="3474466"/>
                <a:ext cx="201662" cy="325088"/>
              </a:xfrm>
              <a:custGeom>
                <a:avLst/>
                <a:gdLst/>
                <a:ahLst/>
                <a:cxnLst/>
                <a:rect l="l" t="t" r="r" b="b"/>
                <a:pathLst>
                  <a:path w="5132" h="8273" extrusionOk="0">
                    <a:moveTo>
                      <a:pt x="4452" y="0"/>
                    </a:moveTo>
                    <a:lnTo>
                      <a:pt x="4340" y="25"/>
                    </a:lnTo>
                    <a:lnTo>
                      <a:pt x="4229" y="74"/>
                    </a:lnTo>
                    <a:lnTo>
                      <a:pt x="4130" y="136"/>
                    </a:lnTo>
                    <a:lnTo>
                      <a:pt x="4031" y="223"/>
                    </a:lnTo>
                    <a:lnTo>
                      <a:pt x="3957" y="322"/>
                    </a:lnTo>
                    <a:lnTo>
                      <a:pt x="87" y="7345"/>
                    </a:lnTo>
                    <a:lnTo>
                      <a:pt x="25" y="7457"/>
                    </a:lnTo>
                    <a:lnTo>
                      <a:pt x="0" y="7580"/>
                    </a:lnTo>
                    <a:lnTo>
                      <a:pt x="0" y="7704"/>
                    </a:lnTo>
                    <a:lnTo>
                      <a:pt x="25" y="7828"/>
                    </a:lnTo>
                    <a:lnTo>
                      <a:pt x="74" y="7939"/>
                    </a:lnTo>
                    <a:lnTo>
                      <a:pt x="136" y="8038"/>
                    </a:lnTo>
                    <a:lnTo>
                      <a:pt x="223" y="8124"/>
                    </a:lnTo>
                    <a:lnTo>
                      <a:pt x="322" y="8199"/>
                    </a:lnTo>
                    <a:lnTo>
                      <a:pt x="396" y="8236"/>
                    </a:lnTo>
                    <a:lnTo>
                      <a:pt x="470" y="8260"/>
                    </a:lnTo>
                    <a:lnTo>
                      <a:pt x="556" y="8273"/>
                    </a:lnTo>
                    <a:lnTo>
                      <a:pt x="717" y="8273"/>
                    </a:lnTo>
                    <a:lnTo>
                      <a:pt x="791" y="8260"/>
                    </a:lnTo>
                    <a:lnTo>
                      <a:pt x="866" y="8223"/>
                    </a:lnTo>
                    <a:lnTo>
                      <a:pt x="940" y="8186"/>
                    </a:lnTo>
                    <a:lnTo>
                      <a:pt x="1014" y="8149"/>
                    </a:lnTo>
                    <a:lnTo>
                      <a:pt x="1076" y="8087"/>
                    </a:lnTo>
                    <a:lnTo>
                      <a:pt x="1138" y="8025"/>
                    </a:lnTo>
                    <a:lnTo>
                      <a:pt x="1175" y="7951"/>
                    </a:lnTo>
                    <a:lnTo>
                      <a:pt x="5058" y="927"/>
                    </a:lnTo>
                    <a:lnTo>
                      <a:pt x="5107" y="816"/>
                    </a:lnTo>
                    <a:lnTo>
                      <a:pt x="5132" y="693"/>
                    </a:lnTo>
                    <a:lnTo>
                      <a:pt x="5132" y="569"/>
                    </a:lnTo>
                    <a:lnTo>
                      <a:pt x="5119" y="458"/>
                    </a:lnTo>
                    <a:lnTo>
                      <a:pt x="5070" y="346"/>
                    </a:lnTo>
                    <a:lnTo>
                      <a:pt x="5008" y="235"/>
                    </a:lnTo>
                    <a:lnTo>
                      <a:pt x="4922" y="148"/>
                    </a:lnTo>
                    <a:lnTo>
                      <a:pt x="4810" y="74"/>
                    </a:lnTo>
                    <a:lnTo>
                      <a:pt x="4699" y="25"/>
                    </a:lnTo>
                    <a:lnTo>
                      <a:pt x="457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" name="Google Shape;710;p23">
              <a:extLst>
                <a:ext uri="{FF2B5EF4-FFF2-40B4-BE49-F238E27FC236}">
                  <a16:creationId xmlns:a16="http://schemas.microsoft.com/office/drawing/2014/main" id="{770399ED-50BF-564C-E70A-53A3E4CBB649}"/>
                </a:ext>
              </a:extLst>
            </p:cNvPr>
            <p:cNvGrpSpPr/>
            <p:nvPr/>
          </p:nvGrpSpPr>
          <p:grpSpPr>
            <a:xfrm rot="928815">
              <a:off x="4648692" y="3427545"/>
              <a:ext cx="521909" cy="429116"/>
              <a:chOff x="5315850" y="3740192"/>
              <a:chExt cx="521921" cy="429126"/>
            </a:xfrm>
          </p:grpSpPr>
          <p:sp>
            <p:nvSpPr>
              <p:cNvPr id="17" name="Google Shape;711;p23">
                <a:extLst>
                  <a:ext uri="{FF2B5EF4-FFF2-40B4-BE49-F238E27FC236}">
                    <a16:creationId xmlns:a16="http://schemas.microsoft.com/office/drawing/2014/main" id="{B086944B-98F0-E247-4E77-43449861AB6D}"/>
                  </a:ext>
                </a:extLst>
              </p:cNvPr>
              <p:cNvSpPr/>
              <p:nvPr/>
            </p:nvSpPr>
            <p:spPr>
              <a:xfrm>
                <a:off x="5340175" y="3806300"/>
                <a:ext cx="465071" cy="338733"/>
              </a:xfrm>
              <a:custGeom>
                <a:avLst/>
                <a:gdLst/>
                <a:ahLst/>
                <a:cxnLst/>
                <a:rect l="l" t="t" r="r" b="b"/>
                <a:pathLst>
                  <a:path w="11835" h="8620" extrusionOk="0">
                    <a:moveTo>
                      <a:pt x="1373" y="1"/>
                    </a:moveTo>
                    <a:lnTo>
                      <a:pt x="74" y="3414"/>
                    </a:lnTo>
                    <a:lnTo>
                      <a:pt x="37" y="3537"/>
                    </a:lnTo>
                    <a:lnTo>
                      <a:pt x="12" y="3661"/>
                    </a:lnTo>
                    <a:lnTo>
                      <a:pt x="0" y="3785"/>
                    </a:lnTo>
                    <a:lnTo>
                      <a:pt x="12" y="3921"/>
                    </a:lnTo>
                    <a:lnTo>
                      <a:pt x="25" y="4057"/>
                    </a:lnTo>
                    <a:lnTo>
                      <a:pt x="62" y="4205"/>
                    </a:lnTo>
                    <a:lnTo>
                      <a:pt x="99" y="4341"/>
                    </a:lnTo>
                    <a:lnTo>
                      <a:pt x="161" y="4490"/>
                    </a:lnTo>
                    <a:lnTo>
                      <a:pt x="223" y="4626"/>
                    </a:lnTo>
                    <a:lnTo>
                      <a:pt x="309" y="4774"/>
                    </a:lnTo>
                    <a:lnTo>
                      <a:pt x="408" y="4922"/>
                    </a:lnTo>
                    <a:lnTo>
                      <a:pt x="507" y="5071"/>
                    </a:lnTo>
                    <a:lnTo>
                      <a:pt x="631" y="5219"/>
                    </a:lnTo>
                    <a:lnTo>
                      <a:pt x="754" y="5380"/>
                    </a:lnTo>
                    <a:lnTo>
                      <a:pt x="890" y="5528"/>
                    </a:lnTo>
                    <a:lnTo>
                      <a:pt x="1039" y="5677"/>
                    </a:lnTo>
                    <a:lnTo>
                      <a:pt x="1373" y="5973"/>
                    </a:lnTo>
                    <a:lnTo>
                      <a:pt x="1731" y="6270"/>
                    </a:lnTo>
                    <a:lnTo>
                      <a:pt x="2139" y="6555"/>
                    </a:lnTo>
                    <a:lnTo>
                      <a:pt x="2572" y="6839"/>
                    </a:lnTo>
                    <a:lnTo>
                      <a:pt x="3042" y="7111"/>
                    </a:lnTo>
                    <a:lnTo>
                      <a:pt x="3549" y="7358"/>
                    </a:lnTo>
                    <a:lnTo>
                      <a:pt x="4068" y="7606"/>
                    </a:lnTo>
                    <a:lnTo>
                      <a:pt x="4625" y="7828"/>
                    </a:lnTo>
                    <a:lnTo>
                      <a:pt x="5181" y="8026"/>
                    </a:lnTo>
                    <a:lnTo>
                      <a:pt x="5738" y="8199"/>
                    </a:lnTo>
                    <a:lnTo>
                      <a:pt x="6282" y="8348"/>
                    </a:lnTo>
                    <a:lnTo>
                      <a:pt x="6814" y="8459"/>
                    </a:lnTo>
                    <a:lnTo>
                      <a:pt x="7333" y="8533"/>
                    </a:lnTo>
                    <a:lnTo>
                      <a:pt x="7815" y="8595"/>
                    </a:lnTo>
                    <a:lnTo>
                      <a:pt x="8285" y="8620"/>
                    </a:lnTo>
                    <a:lnTo>
                      <a:pt x="8730" y="8607"/>
                    </a:lnTo>
                    <a:lnTo>
                      <a:pt x="8941" y="8595"/>
                    </a:lnTo>
                    <a:lnTo>
                      <a:pt x="9151" y="8583"/>
                    </a:lnTo>
                    <a:lnTo>
                      <a:pt x="9349" y="8545"/>
                    </a:lnTo>
                    <a:lnTo>
                      <a:pt x="9534" y="8521"/>
                    </a:lnTo>
                    <a:lnTo>
                      <a:pt x="9707" y="8471"/>
                    </a:lnTo>
                    <a:lnTo>
                      <a:pt x="9880" y="8422"/>
                    </a:lnTo>
                    <a:lnTo>
                      <a:pt x="10041" y="8372"/>
                    </a:lnTo>
                    <a:lnTo>
                      <a:pt x="10190" y="8311"/>
                    </a:lnTo>
                    <a:lnTo>
                      <a:pt x="10326" y="8236"/>
                    </a:lnTo>
                    <a:lnTo>
                      <a:pt x="10449" y="8162"/>
                    </a:lnTo>
                    <a:lnTo>
                      <a:pt x="10573" y="8076"/>
                    </a:lnTo>
                    <a:lnTo>
                      <a:pt x="10672" y="7989"/>
                    </a:lnTo>
                    <a:lnTo>
                      <a:pt x="10758" y="7890"/>
                    </a:lnTo>
                    <a:lnTo>
                      <a:pt x="10845" y="7791"/>
                    </a:lnTo>
                    <a:lnTo>
                      <a:pt x="10907" y="7680"/>
                    </a:lnTo>
                    <a:lnTo>
                      <a:pt x="10956" y="7556"/>
                    </a:lnTo>
                    <a:lnTo>
                      <a:pt x="11834" y="4700"/>
                    </a:lnTo>
                    <a:lnTo>
                      <a:pt x="1373" y="1"/>
                    </a:lnTo>
                    <a:close/>
                  </a:path>
                </a:pathLst>
              </a:custGeom>
              <a:solidFill>
                <a:srgbClr val="EF5B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712;p23">
                <a:extLst>
                  <a:ext uri="{FF2B5EF4-FFF2-40B4-BE49-F238E27FC236}">
                    <a16:creationId xmlns:a16="http://schemas.microsoft.com/office/drawing/2014/main" id="{C25B05FA-8A4B-4CC3-A242-E55E55D90C1B}"/>
                  </a:ext>
                </a:extLst>
              </p:cNvPr>
              <p:cNvSpPr/>
              <p:nvPr/>
            </p:nvSpPr>
            <p:spPr>
              <a:xfrm>
                <a:off x="5340175" y="3806300"/>
                <a:ext cx="465071" cy="338733"/>
              </a:xfrm>
              <a:custGeom>
                <a:avLst/>
                <a:gdLst/>
                <a:ahLst/>
                <a:cxnLst/>
                <a:rect l="l" t="t" r="r" b="b"/>
                <a:pathLst>
                  <a:path w="11835" h="8620" fill="none" extrusionOk="0">
                    <a:moveTo>
                      <a:pt x="11834" y="4700"/>
                    </a:moveTo>
                    <a:lnTo>
                      <a:pt x="10956" y="7556"/>
                    </a:lnTo>
                    <a:lnTo>
                      <a:pt x="10956" y="7556"/>
                    </a:lnTo>
                    <a:lnTo>
                      <a:pt x="10907" y="7680"/>
                    </a:lnTo>
                    <a:lnTo>
                      <a:pt x="10845" y="7791"/>
                    </a:lnTo>
                    <a:lnTo>
                      <a:pt x="10758" y="7890"/>
                    </a:lnTo>
                    <a:lnTo>
                      <a:pt x="10672" y="7989"/>
                    </a:lnTo>
                    <a:lnTo>
                      <a:pt x="10573" y="8076"/>
                    </a:lnTo>
                    <a:lnTo>
                      <a:pt x="10449" y="8162"/>
                    </a:lnTo>
                    <a:lnTo>
                      <a:pt x="10326" y="8236"/>
                    </a:lnTo>
                    <a:lnTo>
                      <a:pt x="10190" y="8311"/>
                    </a:lnTo>
                    <a:lnTo>
                      <a:pt x="10041" y="8372"/>
                    </a:lnTo>
                    <a:lnTo>
                      <a:pt x="9880" y="8422"/>
                    </a:lnTo>
                    <a:lnTo>
                      <a:pt x="9707" y="8471"/>
                    </a:lnTo>
                    <a:lnTo>
                      <a:pt x="9534" y="8521"/>
                    </a:lnTo>
                    <a:lnTo>
                      <a:pt x="9349" y="8545"/>
                    </a:lnTo>
                    <a:lnTo>
                      <a:pt x="9151" y="8583"/>
                    </a:lnTo>
                    <a:lnTo>
                      <a:pt x="8941" y="8595"/>
                    </a:lnTo>
                    <a:lnTo>
                      <a:pt x="8730" y="8607"/>
                    </a:lnTo>
                    <a:lnTo>
                      <a:pt x="8285" y="8620"/>
                    </a:lnTo>
                    <a:lnTo>
                      <a:pt x="7815" y="8595"/>
                    </a:lnTo>
                    <a:lnTo>
                      <a:pt x="7333" y="8533"/>
                    </a:lnTo>
                    <a:lnTo>
                      <a:pt x="6814" y="8459"/>
                    </a:lnTo>
                    <a:lnTo>
                      <a:pt x="6282" y="8348"/>
                    </a:lnTo>
                    <a:lnTo>
                      <a:pt x="5738" y="8199"/>
                    </a:lnTo>
                    <a:lnTo>
                      <a:pt x="5181" y="8026"/>
                    </a:lnTo>
                    <a:lnTo>
                      <a:pt x="4625" y="7828"/>
                    </a:lnTo>
                    <a:lnTo>
                      <a:pt x="4625" y="7828"/>
                    </a:lnTo>
                    <a:lnTo>
                      <a:pt x="4068" y="7606"/>
                    </a:lnTo>
                    <a:lnTo>
                      <a:pt x="3549" y="7358"/>
                    </a:lnTo>
                    <a:lnTo>
                      <a:pt x="3042" y="7111"/>
                    </a:lnTo>
                    <a:lnTo>
                      <a:pt x="2572" y="6839"/>
                    </a:lnTo>
                    <a:lnTo>
                      <a:pt x="2139" y="6555"/>
                    </a:lnTo>
                    <a:lnTo>
                      <a:pt x="1731" y="6270"/>
                    </a:lnTo>
                    <a:lnTo>
                      <a:pt x="1373" y="5973"/>
                    </a:lnTo>
                    <a:lnTo>
                      <a:pt x="1039" y="5677"/>
                    </a:lnTo>
                    <a:lnTo>
                      <a:pt x="890" y="5528"/>
                    </a:lnTo>
                    <a:lnTo>
                      <a:pt x="754" y="5380"/>
                    </a:lnTo>
                    <a:lnTo>
                      <a:pt x="631" y="5219"/>
                    </a:lnTo>
                    <a:lnTo>
                      <a:pt x="507" y="5071"/>
                    </a:lnTo>
                    <a:lnTo>
                      <a:pt x="408" y="4922"/>
                    </a:lnTo>
                    <a:lnTo>
                      <a:pt x="309" y="4774"/>
                    </a:lnTo>
                    <a:lnTo>
                      <a:pt x="223" y="4626"/>
                    </a:lnTo>
                    <a:lnTo>
                      <a:pt x="161" y="4490"/>
                    </a:lnTo>
                    <a:lnTo>
                      <a:pt x="99" y="4341"/>
                    </a:lnTo>
                    <a:lnTo>
                      <a:pt x="62" y="4205"/>
                    </a:lnTo>
                    <a:lnTo>
                      <a:pt x="25" y="4057"/>
                    </a:lnTo>
                    <a:lnTo>
                      <a:pt x="12" y="3921"/>
                    </a:lnTo>
                    <a:lnTo>
                      <a:pt x="0" y="3785"/>
                    </a:lnTo>
                    <a:lnTo>
                      <a:pt x="12" y="3661"/>
                    </a:lnTo>
                    <a:lnTo>
                      <a:pt x="37" y="3537"/>
                    </a:lnTo>
                    <a:lnTo>
                      <a:pt x="74" y="3414"/>
                    </a:lnTo>
                    <a:lnTo>
                      <a:pt x="1373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713;p23">
                <a:extLst>
                  <a:ext uri="{FF2B5EF4-FFF2-40B4-BE49-F238E27FC236}">
                    <a16:creationId xmlns:a16="http://schemas.microsoft.com/office/drawing/2014/main" id="{F5274140-00D9-2D4F-9990-C544F9519570}"/>
                  </a:ext>
                </a:extLst>
              </p:cNvPr>
              <p:cNvSpPr/>
              <p:nvPr/>
            </p:nvSpPr>
            <p:spPr>
              <a:xfrm>
                <a:off x="5315850" y="3782014"/>
                <a:ext cx="513680" cy="387304"/>
              </a:xfrm>
              <a:custGeom>
                <a:avLst/>
                <a:gdLst/>
                <a:ahLst/>
                <a:cxnLst/>
                <a:rect l="l" t="t" r="r" b="b"/>
                <a:pathLst>
                  <a:path w="13072" h="9856" extrusionOk="0">
                    <a:moveTo>
                      <a:pt x="1967" y="0"/>
                    </a:moveTo>
                    <a:lnTo>
                      <a:pt x="1856" y="13"/>
                    </a:lnTo>
                    <a:lnTo>
                      <a:pt x="1744" y="50"/>
                    </a:lnTo>
                    <a:lnTo>
                      <a:pt x="1633" y="112"/>
                    </a:lnTo>
                    <a:lnTo>
                      <a:pt x="1547" y="186"/>
                    </a:lnTo>
                    <a:lnTo>
                      <a:pt x="1460" y="285"/>
                    </a:lnTo>
                    <a:lnTo>
                      <a:pt x="1410" y="396"/>
                    </a:lnTo>
                    <a:lnTo>
                      <a:pt x="112" y="3809"/>
                    </a:lnTo>
                    <a:lnTo>
                      <a:pt x="63" y="3970"/>
                    </a:lnTo>
                    <a:lnTo>
                      <a:pt x="26" y="4143"/>
                    </a:lnTo>
                    <a:lnTo>
                      <a:pt x="1" y="4316"/>
                    </a:lnTo>
                    <a:lnTo>
                      <a:pt x="1" y="4489"/>
                    </a:lnTo>
                    <a:lnTo>
                      <a:pt x="13" y="4662"/>
                    </a:lnTo>
                    <a:lnTo>
                      <a:pt x="38" y="4848"/>
                    </a:lnTo>
                    <a:lnTo>
                      <a:pt x="87" y="5033"/>
                    </a:lnTo>
                    <a:lnTo>
                      <a:pt x="149" y="5219"/>
                    </a:lnTo>
                    <a:lnTo>
                      <a:pt x="223" y="5404"/>
                    </a:lnTo>
                    <a:lnTo>
                      <a:pt x="322" y="5590"/>
                    </a:lnTo>
                    <a:lnTo>
                      <a:pt x="434" y="5788"/>
                    </a:lnTo>
                    <a:lnTo>
                      <a:pt x="557" y="5973"/>
                    </a:lnTo>
                    <a:lnTo>
                      <a:pt x="706" y="6171"/>
                    </a:lnTo>
                    <a:lnTo>
                      <a:pt x="854" y="6356"/>
                    </a:lnTo>
                    <a:lnTo>
                      <a:pt x="1027" y="6554"/>
                    </a:lnTo>
                    <a:lnTo>
                      <a:pt x="1225" y="6740"/>
                    </a:lnTo>
                    <a:lnTo>
                      <a:pt x="1398" y="6913"/>
                    </a:lnTo>
                    <a:lnTo>
                      <a:pt x="1584" y="7074"/>
                    </a:lnTo>
                    <a:lnTo>
                      <a:pt x="1781" y="7234"/>
                    </a:lnTo>
                    <a:lnTo>
                      <a:pt x="1992" y="7395"/>
                    </a:lnTo>
                    <a:lnTo>
                      <a:pt x="2424" y="7704"/>
                    </a:lnTo>
                    <a:lnTo>
                      <a:pt x="2894" y="8001"/>
                    </a:lnTo>
                    <a:lnTo>
                      <a:pt x="3389" y="8286"/>
                    </a:lnTo>
                    <a:lnTo>
                      <a:pt x="3908" y="8558"/>
                    </a:lnTo>
                    <a:lnTo>
                      <a:pt x="4452" y="8805"/>
                    </a:lnTo>
                    <a:lnTo>
                      <a:pt x="5021" y="9040"/>
                    </a:lnTo>
                    <a:lnTo>
                      <a:pt x="5553" y="9225"/>
                    </a:lnTo>
                    <a:lnTo>
                      <a:pt x="6072" y="9386"/>
                    </a:lnTo>
                    <a:lnTo>
                      <a:pt x="6604" y="9534"/>
                    </a:lnTo>
                    <a:lnTo>
                      <a:pt x="7124" y="9646"/>
                    </a:lnTo>
                    <a:lnTo>
                      <a:pt x="7631" y="9745"/>
                    </a:lnTo>
                    <a:lnTo>
                      <a:pt x="8125" y="9807"/>
                    </a:lnTo>
                    <a:lnTo>
                      <a:pt x="8607" y="9844"/>
                    </a:lnTo>
                    <a:lnTo>
                      <a:pt x="9065" y="9856"/>
                    </a:lnTo>
                    <a:lnTo>
                      <a:pt x="9386" y="9856"/>
                    </a:lnTo>
                    <a:lnTo>
                      <a:pt x="9646" y="9844"/>
                    </a:lnTo>
                    <a:lnTo>
                      <a:pt x="9906" y="9807"/>
                    </a:lnTo>
                    <a:lnTo>
                      <a:pt x="10153" y="9769"/>
                    </a:lnTo>
                    <a:lnTo>
                      <a:pt x="10388" y="9720"/>
                    </a:lnTo>
                    <a:lnTo>
                      <a:pt x="10611" y="9670"/>
                    </a:lnTo>
                    <a:lnTo>
                      <a:pt x="10821" y="9596"/>
                    </a:lnTo>
                    <a:lnTo>
                      <a:pt x="11019" y="9522"/>
                    </a:lnTo>
                    <a:lnTo>
                      <a:pt x="11204" y="9423"/>
                    </a:lnTo>
                    <a:lnTo>
                      <a:pt x="11365" y="9324"/>
                    </a:lnTo>
                    <a:lnTo>
                      <a:pt x="11526" y="9225"/>
                    </a:lnTo>
                    <a:lnTo>
                      <a:pt x="11674" y="9102"/>
                    </a:lnTo>
                    <a:lnTo>
                      <a:pt x="11798" y="8966"/>
                    </a:lnTo>
                    <a:lnTo>
                      <a:pt x="11921" y="8830"/>
                    </a:lnTo>
                    <a:lnTo>
                      <a:pt x="12020" y="8681"/>
                    </a:lnTo>
                    <a:lnTo>
                      <a:pt x="12107" y="8520"/>
                    </a:lnTo>
                    <a:lnTo>
                      <a:pt x="12181" y="8360"/>
                    </a:lnTo>
                    <a:lnTo>
                      <a:pt x="13047" y="5491"/>
                    </a:lnTo>
                    <a:lnTo>
                      <a:pt x="13071" y="5367"/>
                    </a:lnTo>
                    <a:lnTo>
                      <a:pt x="13071" y="5244"/>
                    </a:lnTo>
                    <a:lnTo>
                      <a:pt x="13047" y="5132"/>
                    </a:lnTo>
                    <a:lnTo>
                      <a:pt x="13010" y="5021"/>
                    </a:lnTo>
                    <a:lnTo>
                      <a:pt x="12935" y="4922"/>
                    </a:lnTo>
                    <a:lnTo>
                      <a:pt x="12849" y="4835"/>
                    </a:lnTo>
                    <a:lnTo>
                      <a:pt x="12750" y="4761"/>
                    </a:lnTo>
                    <a:lnTo>
                      <a:pt x="12639" y="4712"/>
                    </a:lnTo>
                    <a:lnTo>
                      <a:pt x="12503" y="4687"/>
                    </a:lnTo>
                    <a:lnTo>
                      <a:pt x="12379" y="4687"/>
                    </a:lnTo>
                    <a:lnTo>
                      <a:pt x="12268" y="4712"/>
                    </a:lnTo>
                    <a:lnTo>
                      <a:pt x="12156" y="4761"/>
                    </a:lnTo>
                    <a:lnTo>
                      <a:pt x="12057" y="4823"/>
                    </a:lnTo>
                    <a:lnTo>
                      <a:pt x="11971" y="4910"/>
                    </a:lnTo>
                    <a:lnTo>
                      <a:pt x="11897" y="5009"/>
                    </a:lnTo>
                    <a:lnTo>
                      <a:pt x="11847" y="5132"/>
                    </a:lnTo>
                    <a:lnTo>
                      <a:pt x="10994" y="7952"/>
                    </a:lnTo>
                    <a:lnTo>
                      <a:pt x="10957" y="8026"/>
                    </a:lnTo>
                    <a:lnTo>
                      <a:pt x="10920" y="8088"/>
                    </a:lnTo>
                    <a:lnTo>
                      <a:pt x="10870" y="8149"/>
                    </a:lnTo>
                    <a:lnTo>
                      <a:pt x="10796" y="8199"/>
                    </a:lnTo>
                    <a:lnTo>
                      <a:pt x="10722" y="8261"/>
                    </a:lnTo>
                    <a:lnTo>
                      <a:pt x="10635" y="8310"/>
                    </a:lnTo>
                    <a:lnTo>
                      <a:pt x="10438" y="8397"/>
                    </a:lnTo>
                    <a:lnTo>
                      <a:pt x="10215" y="8471"/>
                    </a:lnTo>
                    <a:lnTo>
                      <a:pt x="9943" y="8533"/>
                    </a:lnTo>
                    <a:lnTo>
                      <a:pt x="9646" y="8582"/>
                    </a:lnTo>
                    <a:lnTo>
                      <a:pt x="9325" y="8607"/>
                    </a:lnTo>
                    <a:lnTo>
                      <a:pt x="8904" y="8607"/>
                    </a:lnTo>
                    <a:lnTo>
                      <a:pt x="8447" y="8582"/>
                    </a:lnTo>
                    <a:lnTo>
                      <a:pt x="7977" y="8520"/>
                    </a:lnTo>
                    <a:lnTo>
                      <a:pt x="7494" y="8446"/>
                    </a:lnTo>
                    <a:lnTo>
                      <a:pt x="7000" y="8335"/>
                    </a:lnTo>
                    <a:lnTo>
                      <a:pt x="6493" y="8199"/>
                    </a:lnTo>
                    <a:lnTo>
                      <a:pt x="5986" y="8051"/>
                    </a:lnTo>
                    <a:lnTo>
                      <a:pt x="5466" y="7865"/>
                    </a:lnTo>
                    <a:lnTo>
                      <a:pt x="4959" y="7655"/>
                    </a:lnTo>
                    <a:lnTo>
                      <a:pt x="4477" y="7432"/>
                    </a:lnTo>
                    <a:lnTo>
                      <a:pt x="4007" y="7197"/>
                    </a:lnTo>
                    <a:lnTo>
                      <a:pt x="3562" y="6950"/>
                    </a:lnTo>
                    <a:lnTo>
                      <a:pt x="3154" y="6690"/>
                    </a:lnTo>
                    <a:lnTo>
                      <a:pt x="2771" y="6418"/>
                    </a:lnTo>
                    <a:lnTo>
                      <a:pt x="2412" y="6134"/>
                    </a:lnTo>
                    <a:lnTo>
                      <a:pt x="2091" y="5849"/>
                    </a:lnTo>
                    <a:lnTo>
                      <a:pt x="1868" y="5615"/>
                    </a:lnTo>
                    <a:lnTo>
                      <a:pt x="1683" y="5380"/>
                    </a:lnTo>
                    <a:lnTo>
                      <a:pt x="1522" y="5157"/>
                    </a:lnTo>
                    <a:lnTo>
                      <a:pt x="1398" y="4947"/>
                    </a:lnTo>
                    <a:lnTo>
                      <a:pt x="1312" y="4749"/>
                    </a:lnTo>
                    <a:lnTo>
                      <a:pt x="1287" y="4650"/>
                    </a:lnTo>
                    <a:lnTo>
                      <a:pt x="1262" y="4563"/>
                    </a:lnTo>
                    <a:lnTo>
                      <a:pt x="1250" y="4477"/>
                    </a:lnTo>
                    <a:lnTo>
                      <a:pt x="1250" y="4403"/>
                    </a:lnTo>
                    <a:lnTo>
                      <a:pt x="1262" y="4316"/>
                    </a:lnTo>
                    <a:lnTo>
                      <a:pt x="1287" y="4254"/>
                    </a:lnTo>
                    <a:lnTo>
                      <a:pt x="2585" y="854"/>
                    </a:lnTo>
                    <a:lnTo>
                      <a:pt x="2610" y="730"/>
                    </a:lnTo>
                    <a:lnTo>
                      <a:pt x="2622" y="606"/>
                    </a:lnTo>
                    <a:lnTo>
                      <a:pt x="2610" y="483"/>
                    </a:lnTo>
                    <a:lnTo>
                      <a:pt x="2573" y="371"/>
                    </a:lnTo>
                    <a:lnTo>
                      <a:pt x="2511" y="260"/>
                    </a:lnTo>
                    <a:lnTo>
                      <a:pt x="2424" y="174"/>
                    </a:lnTo>
                    <a:lnTo>
                      <a:pt x="2338" y="99"/>
                    </a:lnTo>
                    <a:lnTo>
                      <a:pt x="2214" y="38"/>
                    </a:lnTo>
                    <a:lnTo>
                      <a:pt x="2091" y="0"/>
                    </a:lnTo>
                    <a:close/>
                  </a:path>
                </a:pathLst>
              </a:custGeom>
              <a:solidFill>
                <a:srgbClr val="EF5B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714;p23">
                <a:extLst>
                  <a:ext uri="{FF2B5EF4-FFF2-40B4-BE49-F238E27FC236}">
                    <a16:creationId xmlns:a16="http://schemas.microsoft.com/office/drawing/2014/main" id="{9088B64E-35C7-D894-C725-F9B4F871E99A}"/>
                  </a:ext>
                </a:extLst>
              </p:cNvPr>
              <p:cNvSpPr/>
              <p:nvPr/>
            </p:nvSpPr>
            <p:spPr>
              <a:xfrm>
                <a:off x="5391182" y="3764999"/>
                <a:ext cx="433477" cy="245916"/>
              </a:xfrm>
              <a:custGeom>
                <a:avLst/>
                <a:gdLst/>
                <a:ahLst/>
                <a:cxnLst/>
                <a:rect l="l" t="t" r="r" b="b"/>
                <a:pathLst>
                  <a:path w="11031" h="6258" extrusionOk="0">
                    <a:moveTo>
                      <a:pt x="2301" y="1"/>
                    </a:moveTo>
                    <a:lnTo>
                      <a:pt x="2090" y="25"/>
                    </a:lnTo>
                    <a:lnTo>
                      <a:pt x="1892" y="38"/>
                    </a:lnTo>
                    <a:lnTo>
                      <a:pt x="1695" y="62"/>
                    </a:lnTo>
                    <a:lnTo>
                      <a:pt x="1509" y="100"/>
                    </a:lnTo>
                    <a:lnTo>
                      <a:pt x="1336" y="137"/>
                    </a:lnTo>
                    <a:lnTo>
                      <a:pt x="1163" y="186"/>
                    </a:lnTo>
                    <a:lnTo>
                      <a:pt x="1002" y="248"/>
                    </a:lnTo>
                    <a:lnTo>
                      <a:pt x="854" y="310"/>
                    </a:lnTo>
                    <a:lnTo>
                      <a:pt x="718" y="372"/>
                    </a:lnTo>
                    <a:lnTo>
                      <a:pt x="594" y="458"/>
                    </a:lnTo>
                    <a:lnTo>
                      <a:pt x="470" y="532"/>
                    </a:lnTo>
                    <a:lnTo>
                      <a:pt x="371" y="631"/>
                    </a:lnTo>
                    <a:lnTo>
                      <a:pt x="273" y="730"/>
                    </a:lnTo>
                    <a:lnTo>
                      <a:pt x="198" y="829"/>
                    </a:lnTo>
                    <a:lnTo>
                      <a:pt x="137" y="940"/>
                    </a:lnTo>
                    <a:lnTo>
                      <a:pt x="75" y="1052"/>
                    </a:lnTo>
                    <a:lnTo>
                      <a:pt x="38" y="1175"/>
                    </a:lnTo>
                    <a:lnTo>
                      <a:pt x="13" y="1311"/>
                    </a:lnTo>
                    <a:lnTo>
                      <a:pt x="0" y="1435"/>
                    </a:lnTo>
                    <a:lnTo>
                      <a:pt x="13" y="1571"/>
                    </a:lnTo>
                    <a:lnTo>
                      <a:pt x="25" y="1707"/>
                    </a:lnTo>
                    <a:lnTo>
                      <a:pt x="62" y="1843"/>
                    </a:lnTo>
                    <a:lnTo>
                      <a:pt x="99" y="1992"/>
                    </a:lnTo>
                    <a:lnTo>
                      <a:pt x="161" y="2140"/>
                    </a:lnTo>
                    <a:lnTo>
                      <a:pt x="223" y="2276"/>
                    </a:lnTo>
                    <a:lnTo>
                      <a:pt x="310" y="2424"/>
                    </a:lnTo>
                    <a:lnTo>
                      <a:pt x="396" y="2573"/>
                    </a:lnTo>
                    <a:lnTo>
                      <a:pt x="507" y="2721"/>
                    </a:lnTo>
                    <a:lnTo>
                      <a:pt x="619" y="2869"/>
                    </a:lnTo>
                    <a:lnTo>
                      <a:pt x="755" y="3018"/>
                    </a:lnTo>
                    <a:lnTo>
                      <a:pt x="891" y="3179"/>
                    </a:lnTo>
                    <a:lnTo>
                      <a:pt x="1039" y="3327"/>
                    </a:lnTo>
                    <a:lnTo>
                      <a:pt x="1373" y="3624"/>
                    </a:lnTo>
                    <a:lnTo>
                      <a:pt x="1732" y="3921"/>
                    </a:lnTo>
                    <a:lnTo>
                      <a:pt x="2140" y="4205"/>
                    </a:lnTo>
                    <a:lnTo>
                      <a:pt x="2573" y="4489"/>
                    </a:lnTo>
                    <a:lnTo>
                      <a:pt x="3042" y="4761"/>
                    </a:lnTo>
                    <a:lnTo>
                      <a:pt x="3549" y="5009"/>
                    </a:lnTo>
                    <a:lnTo>
                      <a:pt x="4069" y="5256"/>
                    </a:lnTo>
                    <a:lnTo>
                      <a:pt x="4625" y="5479"/>
                    </a:lnTo>
                    <a:lnTo>
                      <a:pt x="5182" y="5677"/>
                    </a:lnTo>
                    <a:lnTo>
                      <a:pt x="5738" y="5850"/>
                    </a:lnTo>
                    <a:lnTo>
                      <a:pt x="6282" y="5986"/>
                    </a:lnTo>
                    <a:lnTo>
                      <a:pt x="6814" y="6097"/>
                    </a:lnTo>
                    <a:lnTo>
                      <a:pt x="7321" y="6184"/>
                    </a:lnTo>
                    <a:lnTo>
                      <a:pt x="7816" y="6233"/>
                    </a:lnTo>
                    <a:lnTo>
                      <a:pt x="8286" y="6258"/>
                    </a:lnTo>
                    <a:lnTo>
                      <a:pt x="8731" y="6258"/>
                    </a:lnTo>
                    <a:lnTo>
                      <a:pt x="8941" y="6245"/>
                    </a:lnTo>
                    <a:lnTo>
                      <a:pt x="9151" y="6221"/>
                    </a:lnTo>
                    <a:lnTo>
                      <a:pt x="9349" y="6196"/>
                    </a:lnTo>
                    <a:lnTo>
                      <a:pt x="9535" y="6171"/>
                    </a:lnTo>
                    <a:lnTo>
                      <a:pt x="9708" y="6122"/>
                    </a:lnTo>
                    <a:lnTo>
                      <a:pt x="9881" y="6072"/>
                    </a:lnTo>
                    <a:lnTo>
                      <a:pt x="10042" y="6023"/>
                    </a:lnTo>
                    <a:lnTo>
                      <a:pt x="10190" y="5961"/>
                    </a:lnTo>
                    <a:lnTo>
                      <a:pt x="10326" y="5887"/>
                    </a:lnTo>
                    <a:lnTo>
                      <a:pt x="10450" y="5813"/>
                    </a:lnTo>
                    <a:lnTo>
                      <a:pt x="10561" y="5726"/>
                    </a:lnTo>
                    <a:lnTo>
                      <a:pt x="10672" y="5639"/>
                    </a:lnTo>
                    <a:lnTo>
                      <a:pt x="10759" y="5541"/>
                    </a:lnTo>
                    <a:lnTo>
                      <a:pt x="10845" y="5442"/>
                    </a:lnTo>
                    <a:lnTo>
                      <a:pt x="10907" y="5330"/>
                    </a:lnTo>
                    <a:lnTo>
                      <a:pt x="10957" y="5207"/>
                    </a:lnTo>
                    <a:lnTo>
                      <a:pt x="11006" y="5083"/>
                    </a:lnTo>
                    <a:lnTo>
                      <a:pt x="11018" y="4959"/>
                    </a:lnTo>
                    <a:lnTo>
                      <a:pt x="11031" y="4823"/>
                    </a:lnTo>
                    <a:lnTo>
                      <a:pt x="11031" y="4687"/>
                    </a:lnTo>
                    <a:lnTo>
                      <a:pt x="11018" y="4551"/>
                    </a:lnTo>
                    <a:lnTo>
                      <a:pt x="10981" y="4415"/>
                    </a:lnTo>
                    <a:lnTo>
                      <a:pt x="10944" y="4279"/>
                    </a:lnTo>
                    <a:lnTo>
                      <a:pt x="10882" y="4131"/>
                    </a:lnTo>
                    <a:lnTo>
                      <a:pt x="10808" y="3982"/>
                    </a:lnTo>
                    <a:lnTo>
                      <a:pt x="10734" y="3834"/>
                    </a:lnTo>
                    <a:lnTo>
                      <a:pt x="10635" y="3686"/>
                    </a:lnTo>
                    <a:lnTo>
                      <a:pt x="10536" y="3537"/>
                    </a:lnTo>
                    <a:lnTo>
                      <a:pt x="10413" y="3389"/>
                    </a:lnTo>
                    <a:lnTo>
                      <a:pt x="10289" y="3240"/>
                    </a:lnTo>
                    <a:lnTo>
                      <a:pt x="10153" y="3092"/>
                    </a:lnTo>
                    <a:lnTo>
                      <a:pt x="10004" y="2944"/>
                    </a:lnTo>
                    <a:lnTo>
                      <a:pt x="9671" y="2647"/>
                    </a:lnTo>
                    <a:lnTo>
                      <a:pt x="9300" y="2350"/>
                    </a:lnTo>
                    <a:lnTo>
                      <a:pt x="8904" y="2053"/>
                    </a:lnTo>
                    <a:lnTo>
                      <a:pt x="8459" y="1781"/>
                    </a:lnTo>
                    <a:lnTo>
                      <a:pt x="7989" y="1509"/>
                    </a:lnTo>
                    <a:lnTo>
                      <a:pt x="7494" y="1250"/>
                    </a:lnTo>
                    <a:lnTo>
                      <a:pt x="6962" y="1015"/>
                    </a:lnTo>
                    <a:lnTo>
                      <a:pt x="6418" y="792"/>
                    </a:lnTo>
                    <a:lnTo>
                      <a:pt x="5850" y="582"/>
                    </a:lnTo>
                    <a:lnTo>
                      <a:pt x="5305" y="421"/>
                    </a:lnTo>
                    <a:lnTo>
                      <a:pt x="4761" y="273"/>
                    </a:lnTo>
                    <a:lnTo>
                      <a:pt x="4230" y="161"/>
                    </a:lnTo>
                    <a:lnTo>
                      <a:pt x="3710" y="75"/>
                    </a:lnTo>
                    <a:lnTo>
                      <a:pt x="3216" y="25"/>
                    </a:lnTo>
                    <a:lnTo>
                      <a:pt x="274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715;p23">
                <a:extLst>
                  <a:ext uri="{FF2B5EF4-FFF2-40B4-BE49-F238E27FC236}">
                    <a16:creationId xmlns:a16="http://schemas.microsoft.com/office/drawing/2014/main" id="{B748123D-5533-AF5C-9DCB-5E1168AF709B}"/>
                  </a:ext>
                </a:extLst>
              </p:cNvPr>
              <p:cNvSpPr/>
              <p:nvPr/>
            </p:nvSpPr>
            <p:spPr>
              <a:xfrm>
                <a:off x="5366902" y="3740192"/>
                <a:ext cx="470869" cy="295528"/>
              </a:xfrm>
              <a:custGeom>
                <a:avLst/>
                <a:gdLst/>
                <a:ahLst/>
                <a:cxnLst/>
                <a:rect l="l" t="t" r="r" b="b"/>
                <a:pathLst>
                  <a:path w="12280" h="7520" extrusionOk="0">
                    <a:moveTo>
                      <a:pt x="3215" y="1262"/>
                    </a:moveTo>
                    <a:lnTo>
                      <a:pt x="3623" y="1275"/>
                    </a:lnTo>
                    <a:lnTo>
                      <a:pt x="4044" y="1312"/>
                    </a:lnTo>
                    <a:lnTo>
                      <a:pt x="4477" y="1361"/>
                    </a:lnTo>
                    <a:lnTo>
                      <a:pt x="4934" y="1448"/>
                    </a:lnTo>
                    <a:lnTo>
                      <a:pt x="5392" y="1559"/>
                    </a:lnTo>
                    <a:lnTo>
                      <a:pt x="5862" y="1683"/>
                    </a:lnTo>
                    <a:lnTo>
                      <a:pt x="6332" y="1831"/>
                    </a:lnTo>
                    <a:lnTo>
                      <a:pt x="6814" y="2004"/>
                    </a:lnTo>
                    <a:lnTo>
                      <a:pt x="7346" y="2227"/>
                    </a:lnTo>
                    <a:lnTo>
                      <a:pt x="7853" y="2449"/>
                    </a:lnTo>
                    <a:lnTo>
                      <a:pt x="8322" y="2697"/>
                    </a:lnTo>
                    <a:lnTo>
                      <a:pt x="8755" y="2944"/>
                    </a:lnTo>
                    <a:lnTo>
                      <a:pt x="9151" y="3204"/>
                    </a:lnTo>
                    <a:lnTo>
                      <a:pt x="9510" y="3451"/>
                    </a:lnTo>
                    <a:lnTo>
                      <a:pt x="9831" y="3711"/>
                    </a:lnTo>
                    <a:lnTo>
                      <a:pt x="10115" y="3970"/>
                    </a:lnTo>
                    <a:lnTo>
                      <a:pt x="10363" y="4218"/>
                    </a:lnTo>
                    <a:lnTo>
                      <a:pt x="10573" y="4453"/>
                    </a:lnTo>
                    <a:lnTo>
                      <a:pt x="10746" y="4688"/>
                    </a:lnTo>
                    <a:lnTo>
                      <a:pt x="10870" y="4910"/>
                    </a:lnTo>
                    <a:lnTo>
                      <a:pt x="10919" y="5009"/>
                    </a:lnTo>
                    <a:lnTo>
                      <a:pt x="10956" y="5108"/>
                    </a:lnTo>
                    <a:lnTo>
                      <a:pt x="10993" y="5207"/>
                    </a:lnTo>
                    <a:lnTo>
                      <a:pt x="11018" y="5306"/>
                    </a:lnTo>
                    <a:lnTo>
                      <a:pt x="11018" y="5392"/>
                    </a:lnTo>
                    <a:lnTo>
                      <a:pt x="11018" y="5467"/>
                    </a:lnTo>
                    <a:lnTo>
                      <a:pt x="11018" y="5541"/>
                    </a:lnTo>
                    <a:lnTo>
                      <a:pt x="10993" y="5615"/>
                    </a:lnTo>
                    <a:lnTo>
                      <a:pt x="10956" y="5677"/>
                    </a:lnTo>
                    <a:lnTo>
                      <a:pt x="10919" y="5751"/>
                    </a:lnTo>
                    <a:lnTo>
                      <a:pt x="10857" y="5801"/>
                    </a:lnTo>
                    <a:lnTo>
                      <a:pt x="10796" y="5862"/>
                    </a:lnTo>
                    <a:lnTo>
                      <a:pt x="10721" y="5924"/>
                    </a:lnTo>
                    <a:lnTo>
                      <a:pt x="10635" y="5974"/>
                    </a:lnTo>
                    <a:lnTo>
                      <a:pt x="10437" y="6060"/>
                    </a:lnTo>
                    <a:lnTo>
                      <a:pt x="10202" y="6134"/>
                    </a:lnTo>
                    <a:lnTo>
                      <a:pt x="9942" y="6196"/>
                    </a:lnTo>
                    <a:lnTo>
                      <a:pt x="9646" y="6233"/>
                    </a:lnTo>
                    <a:lnTo>
                      <a:pt x="9324" y="6258"/>
                    </a:lnTo>
                    <a:lnTo>
                      <a:pt x="8891" y="6270"/>
                    </a:lnTo>
                    <a:lnTo>
                      <a:pt x="8446" y="6246"/>
                    </a:lnTo>
                    <a:lnTo>
                      <a:pt x="7976" y="6184"/>
                    </a:lnTo>
                    <a:lnTo>
                      <a:pt x="7494" y="6110"/>
                    </a:lnTo>
                    <a:lnTo>
                      <a:pt x="6999" y="5998"/>
                    </a:lnTo>
                    <a:lnTo>
                      <a:pt x="6492" y="5862"/>
                    </a:lnTo>
                    <a:lnTo>
                      <a:pt x="5985" y="5702"/>
                    </a:lnTo>
                    <a:lnTo>
                      <a:pt x="5466" y="5528"/>
                    </a:lnTo>
                    <a:lnTo>
                      <a:pt x="4934" y="5306"/>
                    </a:lnTo>
                    <a:lnTo>
                      <a:pt x="4427" y="5071"/>
                    </a:lnTo>
                    <a:lnTo>
                      <a:pt x="3957" y="4836"/>
                    </a:lnTo>
                    <a:lnTo>
                      <a:pt x="3524" y="4589"/>
                    </a:lnTo>
                    <a:lnTo>
                      <a:pt x="3129" y="4329"/>
                    </a:lnTo>
                    <a:lnTo>
                      <a:pt x="2770" y="4069"/>
                    </a:lnTo>
                    <a:lnTo>
                      <a:pt x="2449" y="3822"/>
                    </a:lnTo>
                    <a:lnTo>
                      <a:pt x="2164" y="3562"/>
                    </a:lnTo>
                    <a:lnTo>
                      <a:pt x="1917" y="3315"/>
                    </a:lnTo>
                    <a:lnTo>
                      <a:pt x="1707" y="3068"/>
                    </a:lnTo>
                    <a:lnTo>
                      <a:pt x="1534" y="2845"/>
                    </a:lnTo>
                    <a:lnTo>
                      <a:pt x="1410" y="2623"/>
                    </a:lnTo>
                    <a:lnTo>
                      <a:pt x="1360" y="2511"/>
                    </a:lnTo>
                    <a:lnTo>
                      <a:pt x="1311" y="2412"/>
                    </a:lnTo>
                    <a:lnTo>
                      <a:pt x="1286" y="2313"/>
                    </a:lnTo>
                    <a:lnTo>
                      <a:pt x="1262" y="2227"/>
                    </a:lnTo>
                    <a:lnTo>
                      <a:pt x="1249" y="2140"/>
                    </a:lnTo>
                    <a:lnTo>
                      <a:pt x="1249" y="2054"/>
                    </a:lnTo>
                    <a:lnTo>
                      <a:pt x="1262" y="1980"/>
                    </a:lnTo>
                    <a:lnTo>
                      <a:pt x="1286" y="1918"/>
                    </a:lnTo>
                    <a:lnTo>
                      <a:pt x="1311" y="1843"/>
                    </a:lnTo>
                    <a:lnTo>
                      <a:pt x="1360" y="1782"/>
                    </a:lnTo>
                    <a:lnTo>
                      <a:pt x="1410" y="1720"/>
                    </a:lnTo>
                    <a:lnTo>
                      <a:pt x="1472" y="1658"/>
                    </a:lnTo>
                    <a:lnTo>
                      <a:pt x="1546" y="1609"/>
                    </a:lnTo>
                    <a:lnTo>
                      <a:pt x="1632" y="1559"/>
                    </a:lnTo>
                    <a:lnTo>
                      <a:pt x="1830" y="1473"/>
                    </a:lnTo>
                    <a:lnTo>
                      <a:pt x="2065" y="1386"/>
                    </a:lnTo>
                    <a:lnTo>
                      <a:pt x="2337" y="1336"/>
                    </a:lnTo>
                    <a:lnTo>
                      <a:pt x="2634" y="1287"/>
                    </a:lnTo>
                    <a:lnTo>
                      <a:pt x="2956" y="1262"/>
                    </a:lnTo>
                    <a:close/>
                    <a:moveTo>
                      <a:pt x="3141" y="1"/>
                    </a:moveTo>
                    <a:lnTo>
                      <a:pt x="2894" y="13"/>
                    </a:lnTo>
                    <a:lnTo>
                      <a:pt x="2622" y="26"/>
                    </a:lnTo>
                    <a:lnTo>
                      <a:pt x="2374" y="50"/>
                    </a:lnTo>
                    <a:lnTo>
                      <a:pt x="2127" y="88"/>
                    </a:lnTo>
                    <a:lnTo>
                      <a:pt x="1892" y="137"/>
                    </a:lnTo>
                    <a:lnTo>
                      <a:pt x="1670" y="199"/>
                    </a:lnTo>
                    <a:lnTo>
                      <a:pt x="1459" y="273"/>
                    </a:lnTo>
                    <a:lnTo>
                      <a:pt x="1262" y="347"/>
                    </a:lnTo>
                    <a:lnTo>
                      <a:pt x="1076" y="434"/>
                    </a:lnTo>
                    <a:lnTo>
                      <a:pt x="915" y="533"/>
                    </a:lnTo>
                    <a:lnTo>
                      <a:pt x="755" y="632"/>
                    </a:lnTo>
                    <a:lnTo>
                      <a:pt x="606" y="755"/>
                    </a:lnTo>
                    <a:lnTo>
                      <a:pt x="482" y="879"/>
                    </a:lnTo>
                    <a:lnTo>
                      <a:pt x="371" y="1015"/>
                    </a:lnTo>
                    <a:lnTo>
                      <a:pt x="260" y="1151"/>
                    </a:lnTo>
                    <a:lnTo>
                      <a:pt x="186" y="1299"/>
                    </a:lnTo>
                    <a:lnTo>
                      <a:pt x="111" y="1460"/>
                    </a:lnTo>
                    <a:lnTo>
                      <a:pt x="62" y="1621"/>
                    </a:lnTo>
                    <a:lnTo>
                      <a:pt x="25" y="1782"/>
                    </a:lnTo>
                    <a:lnTo>
                      <a:pt x="0" y="1955"/>
                    </a:lnTo>
                    <a:lnTo>
                      <a:pt x="0" y="2116"/>
                    </a:lnTo>
                    <a:lnTo>
                      <a:pt x="13" y="2289"/>
                    </a:lnTo>
                    <a:lnTo>
                      <a:pt x="37" y="2462"/>
                    </a:lnTo>
                    <a:lnTo>
                      <a:pt x="74" y="2635"/>
                    </a:lnTo>
                    <a:lnTo>
                      <a:pt x="124" y="2808"/>
                    </a:lnTo>
                    <a:lnTo>
                      <a:pt x="198" y="2981"/>
                    </a:lnTo>
                    <a:lnTo>
                      <a:pt x="272" y="3154"/>
                    </a:lnTo>
                    <a:lnTo>
                      <a:pt x="371" y="3327"/>
                    </a:lnTo>
                    <a:lnTo>
                      <a:pt x="482" y="3513"/>
                    </a:lnTo>
                    <a:lnTo>
                      <a:pt x="594" y="3686"/>
                    </a:lnTo>
                    <a:lnTo>
                      <a:pt x="730" y="3859"/>
                    </a:lnTo>
                    <a:lnTo>
                      <a:pt x="878" y="4045"/>
                    </a:lnTo>
                    <a:lnTo>
                      <a:pt x="1039" y="4218"/>
                    </a:lnTo>
                    <a:lnTo>
                      <a:pt x="1212" y="4391"/>
                    </a:lnTo>
                    <a:lnTo>
                      <a:pt x="1385" y="4564"/>
                    </a:lnTo>
                    <a:lnTo>
                      <a:pt x="1583" y="4737"/>
                    </a:lnTo>
                    <a:lnTo>
                      <a:pt x="1793" y="4910"/>
                    </a:lnTo>
                    <a:lnTo>
                      <a:pt x="2003" y="5071"/>
                    </a:lnTo>
                    <a:lnTo>
                      <a:pt x="2226" y="5244"/>
                    </a:lnTo>
                    <a:lnTo>
                      <a:pt x="2461" y="5405"/>
                    </a:lnTo>
                    <a:lnTo>
                      <a:pt x="2708" y="5566"/>
                    </a:lnTo>
                    <a:lnTo>
                      <a:pt x="2968" y="5714"/>
                    </a:lnTo>
                    <a:lnTo>
                      <a:pt x="3240" y="5875"/>
                    </a:lnTo>
                    <a:lnTo>
                      <a:pt x="3512" y="6023"/>
                    </a:lnTo>
                    <a:lnTo>
                      <a:pt x="3797" y="6159"/>
                    </a:lnTo>
                    <a:lnTo>
                      <a:pt x="4093" y="6308"/>
                    </a:lnTo>
                    <a:lnTo>
                      <a:pt x="4390" y="6444"/>
                    </a:lnTo>
                    <a:lnTo>
                      <a:pt x="4699" y="6567"/>
                    </a:lnTo>
                    <a:lnTo>
                      <a:pt x="5021" y="6691"/>
                    </a:lnTo>
                    <a:lnTo>
                      <a:pt x="5552" y="6889"/>
                    </a:lnTo>
                    <a:lnTo>
                      <a:pt x="6072" y="7049"/>
                    </a:lnTo>
                    <a:lnTo>
                      <a:pt x="6604" y="7198"/>
                    </a:lnTo>
                    <a:lnTo>
                      <a:pt x="7111" y="7309"/>
                    </a:lnTo>
                    <a:lnTo>
                      <a:pt x="7630" y="7408"/>
                    </a:lnTo>
                    <a:lnTo>
                      <a:pt x="8125" y="7470"/>
                    </a:lnTo>
                    <a:lnTo>
                      <a:pt x="8607" y="7507"/>
                    </a:lnTo>
                    <a:lnTo>
                      <a:pt x="9064" y="7519"/>
                    </a:lnTo>
                    <a:lnTo>
                      <a:pt x="9374" y="7519"/>
                    </a:lnTo>
                    <a:lnTo>
                      <a:pt x="9646" y="7495"/>
                    </a:lnTo>
                    <a:lnTo>
                      <a:pt x="9905" y="7470"/>
                    </a:lnTo>
                    <a:lnTo>
                      <a:pt x="10153" y="7433"/>
                    </a:lnTo>
                    <a:lnTo>
                      <a:pt x="10388" y="7383"/>
                    </a:lnTo>
                    <a:lnTo>
                      <a:pt x="10610" y="7334"/>
                    </a:lnTo>
                    <a:lnTo>
                      <a:pt x="10820" y="7260"/>
                    </a:lnTo>
                    <a:lnTo>
                      <a:pt x="11018" y="7186"/>
                    </a:lnTo>
                    <a:lnTo>
                      <a:pt x="11191" y="7099"/>
                    </a:lnTo>
                    <a:lnTo>
                      <a:pt x="11364" y="7000"/>
                    </a:lnTo>
                    <a:lnTo>
                      <a:pt x="11525" y="6889"/>
                    </a:lnTo>
                    <a:lnTo>
                      <a:pt x="11661" y="6777"/>
                    </a:lnTo>
                    <a:lnTo>
                      <a:pt x="11797" y="6654"/>
                    </a:lnTo>
                    <a:lnTo>
                      <a:pt x="11909" y="6518"/>
                    </a:lnTo>
                    <a:lnTo>
                      <a:pt x="12007" y="6369"/>
                    </a:lnTo>
                    <a:lnTo>
                      <a:pt x="12094" y="6221"/>
                    </a:lnTo>
                    <a:lnTo>
                      <a:pt x="12168" y="6060"/>
                    </a:lnTo>
                    <a:lnTo>
                      <a:pt x="12218" y="5899"/>
                    </a:lnTo>
                    <a:lnTo>
                      <a:pt x="12255" y="5739"/>
                    </a:lnTo>
                    <a:lnTo>
                      <a:pt x="12279" y="5578"/>
                    </a:lnTo>
                    <a:lnTo>
                      <a:pt x="12279" y="5417"/>
                    </a:lnTo>
                    <a:lnTo>
                      <a:pt x="12267" y="5244"/>
                    </a:lnTo>
                    <a:lnTo>
                      <a:pt x="12242" y="5071"/>
                    </a:lnTo>
                    <a:lnTo>
                      <a:pt x="12205" y="4898"/>
                    </a:lnTo>
                    <a:lnTo>
                      <a:pt x="12156" y="4725"/>
                    </a:lnTo>
                    <a:lnTo>
                      <a:pt x="12082" y="4552"/>
                    </a:lnTo>
                    <a:lnTo>
                      <a:pt x="12007" y="4378"/>
                    </a:lnTo>
                    <a:lnTo>
                      <a:pt x="11909" y="4193"/>
                    </a:lnTo>
                    <a:lnTo>
                      <a:pt x="11797" y="4020"/>
                    </a:lnTo>
                    <a:lnTo>
                      <a:pt x="11674" y="3847"/>
                    </a:lnTo>
                    <a:lnTo>
                      <a:pt x="11538" y="3661"/>
                    </a:lnTo>
                    <a:lnTo>
                      <a:pt x="11402" y="3488"/>
                    </a:lnTo>
                    <a:lnTo>
                      <a:pt x="11241" y="3315"/>
                    </a:lnTo>
                    <a:lnTo>
                      <a:pt x="11068" y="3142"/>
                    </a:lnTo>
                    <a:lnTo>
                      <a:pt x="10882" y="2969"/>
                    </a:lnTo>
                    <a:lnTo>
                      <a:pt x="10697" y="2796"/>
                    </a:lnTo>
                    <a:lnTo>
                      <a:pt x="10486" y="2623"/>
                    </a:lnTo>
                    <a:lnTo>
                      <a:pt x="10276" y="2449"/>
                    </a:lnTo>
                    <a:lnTo>
                      <a:pt x="10041" y="2289"/>
                    </a:lnTo>
                    <a:lnTo>
                      <a:pt x="9806" y="2128"/>
                    </a:lnTo>
                    <a:lnTo>
                      <a:pt x="9559" y="1967"/>
                    </a:lnTo>
                    <a:lnTo>
                      <a:pt x="9312" y="1806"/>
                    </a:lnTo>
                    <a:lnTo>
                      <a:pt x="9040" y="1658"/>
                    </a:lnTo>
                    <a:lnTo>
                      <a:pt x="8768" y="1510"/>
                    </a:lnTo>
                    <a:lnTo>
                      <a:pt x="8483" y="1361"/>
                    </a:lnTo>
                    <a:lnTo>
                      <a:pt x="8186" y="1225"/>
                    </a:lnTo>
                    <a:lnTo>
                      <a:pt x="7890" y="1089"/>
                    </a:lnTo>
                    <a:lnTo>
                      <a:pt x="7580" y="953"/>
                    </a:lnTo>
                    <a:lnTo>
                      <a:pt x="7259" y="829"/>
                    </a:lnTo>
                    <a:lnTo>
                      <a:pt x="6678" y="632"/>
                    </a:lnTo>
                    <a:lnTo>
                      <a:pt x="6109" y="446"/>
                    </a:lnTo>
                    <a:lnTo>
                      <a:pt x="5540" y="298"/>
                    </a:lnTo>
                    <a:lnTo>
                      <a:pt x="4984" y="174"/>
                    </a:lnTo>
                    <a:lnTo>
                      <a:pt x="4440" y="88"/>
                    </a:lnTo>
                    <a:lnTo>
                      <a:pt x="3908" y="26"/>
                    </a:lnTo>
                    <a:lnTo>
                      <a:pt x="3648" y="13"/>
                    </a:lnTo>
                    <a:lnTo>
                      <a:pt x="338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" name="Google Shape;716;p23">
              <a:extLst>
                <a:ext uri="{FF2B5EF4-FFF2-40B4-BE49-F238E27FC236}">
                  <a16:creationId xmlns:a16="http://schemas.microsoft.com/office/drawing/2014/main" id="{298019A9-2582-2B4E-723D-3464827CC8A0}"/>
                </a:ext>
              </a:extLst>
            </p:cNvPr>
            <p:cNvGrpSpPr/>
            <p:nvPr/>
          </p:nvGrpSpPr>
          <p:grpSpPr>
            <a:xfrm>
              <a:off x="4172726" y="3443124"/>
              <a:ext cx="428172" cy="397995"/>
              <a:chOff x="4165626" y="3821861"/>
              <a:chExt cx="428172" cy="397995"/>
            </a:xfrm>
          </p:grpSpPr>
          <p:sp>
            <p:nvSpPr>
              <p:cNvPr id="10" name="Google Shape;717;p23">
                <a:extLst>
                  <a:ext uri="{FF2B5EF4-FFF2-40B4-BE49-F238E27FC236}">
                    <a16:creationId xmlns:a16="http://schemas.microsoft.com/office/drawing/2014/main" id="{94B7E3E2-67C1-B52E-8625-51A90A9EF312}"/>
                  </a:ext>
                </a:extLst>
              </p:cNvPr>
              <p:cNvSpPr/>
              <p:nvPr/>
            </p:nvSpPr>
            <p:spPr>
              <a:xfrm>
                <a:off x="4195295" y="3862691"/>
                <a:ext cx="373707" cy="332878"/>
              </a:xfrm>
              <a:custGeom>
                <a:avLst/>
                <a:gdLst/>
                <a:ahLst/>
                <a:cxnLst/>
                <a:rect l="l" t="t" r="r" b="b"/>
                <a:pathLst>
                  <a:path w="9510" h="8471" extrusionOk="0">
                    <a:moveTo>
                      <a:pt x="7197" y="0"/>
                    </a:moveTo>
                    <a:lnTo>
                      <a:pt x="0" y="4699"/>
                    </a:lnTo>
                    <a:lnTo>
                      <a:pt x="2189" y="8050"/>
                    </a:lnTo>
                    <a:lnTo>
                      <a:pt x="2251" y="8124"/>
                    </a:lnTo>
                    <a:lnTo>
                      <a:pt x="2313" y="8186"/>
                    </a:lnTo>
                    <a:lnTo>
                      <a:pt x="2374" y="8248"/>
                    </a:lnTo>
                    <a:lnTo>
                      <a:pt x="2461" y="8298"/>
                    </a:lnTo>
                    <a:lnTo>
                      <a:pt x="2609" y="8372"/>
                    </a:lnTo>
                    <a:lnTo>
                      <a:pt x="2795" y="8421"/>
                    </a:lnTo>
                    <a:lnTo>
                      <a:pt x="2993" y="8458"/>
                    </a:lnTo>
                    <a:lnTo>
                      <a:pt x="3203" y="8471"/>
                    </a:lnTo>
                    <a:lnTo>
                      <a:pt x="3438" y="8458"/>
                    </a:lnTo>
                    <a:lnTo>
                      <a:pt x="3685" y="8434"/>
                    </a:lnTo>
                    <a:lnTo>
                      <a:pt x="3957" y="8384"/>
                    </a:lnTo>
                    <a:lnTo>
                      <a:pt x="4229" y="8322"/>
                    </a:lnTo>
                    <a:lnTo>
                      <a:pt x="4526" y="8236"/>
                    </a:lnTo>
                    <a:lnTo>
                      <a:pt x="4823" y="8137"/>
                    </a:lnTo>
                    <a:lnTo>
                      <a:pt x="5132" y="8013"/>
                    </a:lnTo>
                    <a:lnTo>
                      <a:pt x="5441" y="7877"/>
                    </a:lnTo>
                    <a:lnTo>
                      <a:pt x="5763" y="7729"/>
                    </a:lnTo>
                    <a:lnTo>
                      <a:pt x="6084" y="7556"/>
                    </a:lnTo>
                    <a:lnTo>
                      <a:pt x="6418" y="7358"/>
                    </a:lnTo>
                    <a:lnTo>
                      <a:pt x="6740" y="7160"/>
                    </a:lnTo>
                    <a:lnTo>
                      <a:pt x="7098" y="6913"/>
                    </a:lnTo>
                    <a:lnTo>
                      <a:pt x="7444" y="6653"/>
                    </a:lnTo>
                    <a:lnTo>
                      <a:pt x="7766" y="6393"/>
                    </a:lnTo>
                    <a:lnTo>
                      <a:pt x="8063" y="6134"/>
                    </a:lnTo>
                    <a:lnTo>
                      <a:pt x="8335" y="5862"/>
                    </a:lnTo>
                    <a:lnTo>
                      <a:pt x="8594" y="5602"/>
                    </a:lnTo>
                    <a:lnTo>
                      <a:pt x="8817" y="5330"/>
                    </a:lnTo>
                    <a:lnTo>
                      <a:pt x="9002" y="5070"/>
                    </a:lnTo>
                    <a:lnTo>
                      <a:pt x="9176" y="4810"/>
                    </a:lnTo>
                    <a:lnTo>
                      <a:pt x="9299" y="4563"/>
                    </a:lnTo>
                    <a:lnTo>
                      <a:pt x="9411" y="4328"/>
                    </a:lnTo>
                    <a:lnTo>
                      <a:pt x="9472" y="4106"/>
                    </a:lnTo>
                    <a:lnTo>
                      <a:pt x="9497" y="3994"/>
                    </a:lnTo>
                    <a:lnTo>
                      <a:pt x="9509" y="3895"/>
                    </a:lnTo>
                    <a:lnTo>
                      <a:pt x="9509" y="3796"/>
                    </a:lnTo>
                    <a:lnTo>
                      <a:pt x="9509" y="3698"/>
                    </a:lnTo>
                    <a:lnTo>
                      <a:pt x="9497" y="3599"/>
                    </a:lnTo>
                    <a:lnTo>
                      <a:pt x="9472" y="3512"/>
                    </a:lnTo>
                    <a:lnTo>
                      <a:pt x="9435" y="3438"/>
                    </a:lnTo>
                    <a:lnTo>
                      <a:pt x="9386" y="3351"/>
                    </a:lnTo>
                    <a:lnTo>
                      <a:pt x="7197" y="0"/>
                    </a:lnTo>
                    <a:close/>
                  </a:path>
                </a:pathLst>
              </a:custGeom>
              <a:solidFill>
                <a:srgbClr val="00D5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718;p23">
                <a:extLst>
                  <a:ext uri="{FF2B5EF4-FFF2-40B4-BE49-F238E27FC236}">
                    <a16:creationId xmlns:a16="http://schemas.microsoft.com/office/drawing/2014/main" id="{172EC87E-2483-D515-F072-3588C5B33A11}"/>
                  </a:ext>
                </a:extLst>
              </p:cNvPr>
              <p:cNvSpPr/>
              <p:nvPr/>
            </p:nvSpPr>
            <p:spPr>
              <a:xfrm>
                <a:off x="4195295" y="3862691"/>
                <a:ext cx="373707" cy="332878"/>
              </a:xfrm>
              <a:custGeom>
                <a:avLst/>
                <a:gdLst/>
                <a:ahLst/>
                <a:cxnLst/>
                <a:rect l="l" t="t" r="r" b="b"/>
                <a:pathLst>
                  <a:path w="9510" h="8471" fill="none" extrusionOk="0">
                    <a:moveTo>
                      <a:pt x="0" y="4699"/>
                    </a:moveTo>
                    <a:lnTo>
                      <a:pt x="2189" y="8050"/>
                    </a:lnTo>
                    <a:lnTo>
                      <a:pt x="2189" y="8050"/>
                    </a:lnTo>
                    <a:lnTo>
                      <a:pt x="2251" y="8124"/>
                    </a:lnTo>
                    <a:lnTo>
                      <a:pt x="2313" y="8186"/>
                    </a:lnTo>
                    <a:lnTo>
                      <a:pt x="2374" y="8248"/>
                    </a:lnTo>
                    <a:lnTo>
                      <a:pt x="2461" y="8298"/>
                    </a:lnTo>
                    <a:lnTo>
                      <a:pt x="2461" y="8298"/>
                    </a:lnTo>
                    <a:lnTo>
                      <a:pt x="2609" y="8372"/>
                    </a:lnTo>
                    <a:lnTo>
                      <a:pt x="2795" y="8421"/>
                    </a:lnTo>
                    <a:lnTo>
                      <a:pt x="2993" y="8458"/>
                    </a:lnTo>
                    <a:lnTo>
                      <a:pt x="3203" y="8471"/>
                    </a:lnTo>
                    <a:lnTo>
                      <a:pt x="3438" y="8458"/>
                    </a:lnTo>
                    <a:lnTo>
                      <a:pt x="3685" y="8434"/>
                    </a:lnTo>
                    <a:lnTo>
                      <a:pt x="3957" y="8384"/>
                    </a:lnTo>
                    <a:lnTo>
                      <a:pt x="4229" y="8322"/>
                    </a:lnTo>
                    <a:lnTo>
                      <a:pt x="4526" y="8236"/>
                    </a:lnTo>
                    <a:lnTo>
                      <a:pt x="4823" y="8137"/>
                    </a:lnTo>
                    <a:lnTo>
                      <a:pt x="5132" y="8013"/>
                    </a:lnTo>
                    <a:lnTo>
                      <a:pt x="5441" y="7877"/>
                    </a:lnTo>
                    <a:lnTo>
                      <a:pt x="5763" y="7729"/>
                    </a:lnTo>
                    <a:lnTo>
                      <a:pt x="6084" y="7556"/>
                    </a:lnTo>
                    <a:lnTo>
                      <a:pt x="6418" y="7358"/>
                    </a:lnTo>
                    <a:lnTo>
                      <a:pt x="6740" y="7160"/>
                    </a:lnTo>
                    <a:lnTo>
                      <a:pt x="6740" y="7160"/>
                    </a:lnTo>
                    <a:lnTo>
                      <a:pt x="7098" y="6913"/>
                    </a:lnTo>
                    <a:lnTo>
                      <a:pt x="7444" y="6653"/>
                    </a:lnTo>
                    <a:lnTo>
                      <a:pt x="7766" y="6393"/>
                    </a:lnTo>
                    <a:lnTo>
                      <a:pt x="8063" y="6134"/>
                    </a:lnTo>
                    <a:lnTo>
                      <a:pt x="8335" y="5862"/>
                    </a:lnTo>
                    <a:lnTo>
                      <a:pt x="8594" y="5602"/>
                    </a:lnTo>
                    <a:lnTo>
                      <a:pt x="8817" y="5330"/>
                    </a:lnTo>
                    <a:lnTo>
                      <a:pt x="9002" y="5070"/>
                    </a:lnTo>
                    <a:lnTo>
                      <a:pt x="9176" y="4810"/>
                    </a:lnTo>
                    <a:lnTo>
                      <a:pt x="9299" y="4563"/>
                    </a:lnTo>
                    <a:lnTo>
                      <a:pt x="9411" y="4328"/>
                    </a:lnTo>
                    <a:lnTo>
                      <a:pt x="9472" y="4106"/>
                    </a:lnTo>
                    <a:lnTo>
                      <a:pt x="9497" y="3994"/>
                    </a:lnTo>
                    <a:lnTo>
                      <a:pt x="9509" y="3895"/>
                    </a:lnTo>
                    <a:lnTo>
                      <a:pt x="9509" y="3796"/>
                    </a:lnTo>
                    <a:lnTo>
                      <a:pt x="9509" y="3698"/>
                    </a:lnTo>
                    <a:lnTo>
                      <a:pt x="9497" y="3599"/>
                    </a:lnTo>
                    <a:lnTo>
                      <a:pt x="9472" y="3512"/>
                    </a:lnTo>
                    <a:lnTo>
                      <a:pt x="9435" y="3438"/>
                    </a:lnTo>
                    <a:lnTo>
                      <a:pt x="9386" y="3351"/>
                    </a:lnTo>
                    <a:lnTo>
                      <a:pt x="7197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719;p23">
                <a:extLst>
                  <a:ext uri="{FF2B5EF4-FFF2-40B4-BE49-F238E27FC236}">
                    <a16:creationId xmlns:a16="http://schemas.microsoft.com/office/drawing/2014/main" id="{9AC74569-8F22-9542-F399-D1CBBC433A47}"/>
                  </a:ext>
                </a:extLst>
              </p:cNvPr>
              <p:cNvSpPr/>
              <p:nvPr/>
            </p:nvSpPr>
            <p:spPr>
              <a:xfrm>
                <a:off x="4170499" y="3837894"/>
                <a:ext cx="423299" cy="381959"/>
              </a:xfrm>
              <a:custGeom>
                <a:avLst/>
                <a:gdLst/>
                <a:ahLst/>
                <a:cxnLst/>
                <a:rect l="l" t="t" r="r" b="b"/>
                <a:pathLst>
                  <a:path w="10772" h="9720" extrusionOk="0">
                    <a:moveTo>
                      <a:pt x="7840" y="1"/>
                    </a:moveTo>
                    <a:lnTo>
                      <a:pt x="7717" y="13"/>
                    </a:lnTo>
                    <a:lnTo>
                      <a:pt x="7593" y="50"/>
                    </a:lnTo>
                    <a:lnTo>
                      <a:pt x="7482" y="99"/>
                    </a:lnTo>
                    <a:lnTo>
                      <a:pt x="7383" y="186"/>
                    </a:lnTo>
                    <a:lnTo>
                      <a:pt x="7309" y="285"/>
                    </a:lnTo>
                    <a:lnTo>
                      <a:pt x="7247" y="384"/>
                    </a:lnTo>
                    <a:lnTo>
                      <a:pt x="7210" y="495"/>
                    </a:lnTo>
                    <a:lnTo>
                      <a:pt x="7197" y="619"/>
                    </a:lnTo>
                    <a:lnTo>
                      <a:pt x="7210" y="742"/>
                    </a:lnTo>
                    <a:lnTo>
                      <a:pt x="7247" y="854"/>
                    </a:lnTo>
                    <a:lnTo>
                      <a:pt x="7309" y="977"/>
                    </a:lnTo>
                    <a:lnTo>
                      <a:pt x="9497" y="4329"/>
                    </a:lnTo>
                    <a:lnTo>
                      <a:pt x="9510" y="4378"/>
                    </a:lnTo>
                    <a:lnTo>
                      <a:pt x="9522" y="4452"/>
                    </a:lnTo>
                    <a:lnTo>
                      <a:pt x="9510" y="4539"/>
                    </a:lnTo>
                    <a:lnTo>
                      <a:pt x="9473" y="4662"/>
                    </a:lnTo>
                    <a:lnTo>
                      <a:pt x="9423" y="4798"/>
                    </a:lnTo>
                    <a:lnTo>
                      <a:pt x="9349" y="4959"/>
                    </a:lnTo>
                    <a:lnTo>
                      <a:pt x="9250" y="5145"/>
                    </a:lnTo>
                    <a:lnTo>
                      <a:pt x="9126" y="5343"/>
                    </a:lnTo>
                    <a:lnTo>
                      <a:pt x="8941" y="5590"/>
                    </a:lnTo>
                    <a:lnTo>
                      <a:pt x="8731" y="5837"/>
                    </a:lnTo>
                    <a:lnTo>
                      <a:pt x="8496" y="6084"/>
                    </a:lnTo>
                    <a:lnTo>
                      <a:pt x="8236" y="6332"/>
                    </a:lnTo>
                    <a:lnTo>
                      <a:pt x="7964" y="6567"/>
                    </a:lnTo>
                    <a:lnTo>
                      <a:pt x="7667" y="6814"/>
                    </a:lnTo>
                    <a:lnTo>
                      <a:pt x="7358" y="7037"/>
                    </a:lnTo>
                    <a:lnTo>
                      <a:pt x="7024" y="7259"/>
                    </a:lnTo>
                    <a:lnTo>
                      <a:pt x="6715" y="7457"/>
                    </a:lnTo>
                    <a:lnTo>
                      <a:pt x="6394" y="7643"/>
                    </a:lnTo>
                    <a:lnTo>
                      <a:pt x="6097" y="7803"/>
                    </a:lnTo>
                    <a:lnTo>
                      <a:pt x="5800" y="7939"/>
                    </a:lnTo>
                    <a:lnTo>
                      <a:pt x="5516" y="8063"/>
                    </a:lnTo>
                    <a:lnTo>
                      <a:pt x="5244" y="8174"/>
                    </a:lnTo>
                    <a:lnTo>
                      <a:pt x="4984" y="8261"/>
                    </a:lnTo>
                    <a:lnTo>
                      <a:pt x="4737" y="8335"/>
                    </a:lnTo>
                    <a:lnTo>
                      <a:pt x="4502" y="8385"/>
                    </a:lnTo>
                    <a:lnTo>
                      <a:pt x="4291" y="8434"/>
                    </a:lnTo>
                    <a:lnTo>
                      <a:pt x="4081" y="8459"/>
                    </a:lnTo>
                    <a:lnTo>
                      <a:pt x="3908" y="8471"/>
                    </a:lnTo>
                    <a:lnTo>
                      <a:pt x="3747" y="8471"/>
                    </a:lnTo>
                    <a:lnTo>
                      <a:pt x="3611" y="8459"/>
                    </a:lnTo>
                    <a:lnTo>
                      <a:pt x="3488" y="8422"/>
                    </a:lnTo>
                    <a:lnTo>
                      <a:pt x="3401" y="8385"/>
                    </a:lnTo>
                    <a:lnTo>
                      <a:pt x="3364" y="8360"/>
                    </a:lnTo>
                    <a:lnTo>
                      <a:pt x="3352" y="8335"/>
                    </a:lnTo>
                    <a:lnTo>
                      <a:pt x="1163" y="4984"/>
                    </a:lnTo>
                    <a:lnTo>
                      <a:pt x="1076" y="4885"/>
                    </a:lnTo>
                    <a:lnTo>
                      <a:pt x="977" y="4811"/>
                    </a:lnTo>
                    <a:lnTo>
                      <a:pt x="878" y="4749"/>
                    </a:lnTo>
                    <a:lnTo>
                      <a:pt x="767" y="4712"/>
                    </a:lnTo>
                    <a:lnTo>
                      <a:pt x="644" y="4700"/>
                    </a:lnTo>
                    <a:lnTo>
                      <a:pt x="520" y="4712"/>
                    </a:lnTo>
                    <a:lnTo>
                      <a:pt x="396" y="4749"/>
                    </a:lnTo>
                    <a:lnTo>
                      <a:pt x="285" y="4798"/>
                    </a:lnTo>
                    <a:lnTo>
                      <a:pt x="186" y="4885"/>
                    </a:lnTo>
                    <a:lnTo>
                      <a:pt x="112" y="4972"/>
                    </a:lnTo>
                    <a:lnTo>
                      <a:pt x="50" y="5083"/>
                    </a:lnTo>
                    <a:lnTo>
                      <a:pt x="13" y="5194"/>
                    </a:lnTo>
                    <a:lnTo>
                      <a:pt x="0" y="5318"/>
                    </a:lnTo>
                    <a:lnTo>
                      <a:pt x="13" y="5441"/>
                    </a:lnTo>
                    <a:lnTo>
                      <a:pt x="50" y="5553"/>
                    </a:lnTo>
                    <a:lnTo>
                      <a:pt x="112" y="5676"/>
                    </a:lnTo>
                    <a:lnTo>
                      <a:pt x="2301" y="9028"/>
                    </a:lnTo>
                    <a:lnTo>
                      <a:pt x="2399" y="9151"/>
                    </a:lnTo>
                    <a:lnTo>
                      <a:pt x="2511" y="9275"/>
                    </a:lnTo>
                    <a:lnTo>
                      <a:pt x="2634" y="9386"/>
                    </a:lnTo>
                    <a:lnTo>
                      <a:pt x="2770" y="9473"/>
                    </a:lnTo>
                    <a:lnTo>
                      <a:pt x="2894" y="9535"/>
                    </a:lnTo>
                    <a:lnTo>
                      <a:pt x="3005" y="9584"/>
                    </a:lnTo>
                    <a:lnTo>
                      <a:pt x="3141" y="9633"/>
                    </a:lnTo>
                    <a:lnTo>
                      <a:pt x="3277" y="9658"/>
                    </a:lnTo>
                    <a:lnTo>
                      <a:pt x="3413" y="9695"/>
                    </a:lnTo>
                    <a:lnTo>
                      <a:pt x="3549" y="9708"/>
                    </a:lnTo>
                    <a:lnTo>
                      <a:pt x="3698" y="9720"/>
                    </a:lnTo>
                    <a:lnTo>
                      <a:pt x="4081" y="9720"/>
                    </a:lnTo>
                    <a:lnTo>
                      <a:pt x="4304" y="9695"/>
                    </a:lnTo>
                    <a:lnTo>
                      <a:pt x="4539" y="9658"/>
                    </a:lnTo>
                    <a:lnTo>
                      <a:pt x="4774" y="9609"/>
                    </a:lnTo>
                    <a:lnTo>
                      <a:pt x="5021" y="9559"/>
                    </a:lnTo>
                    <a:lnTo>
                      <a:pt x="5268" y="9485"/>
                    </a:lnTo>
                    <a:lnTo>
                      <a:pt x="5516" y="9398"/>
                    </a:lnTo>
                    <a:lnTo>
                      <a:pt x="5775" y="9312"/>
                    </a:lnTo>
                    <a:lnTo>
                      <a:pt x="6023" y="9213"/>
                    </a:lnTo>
                    <a:lnTo>
                      <a:pt x="6270" y="9102"/>
                    </a:lnTo>
                    <a:lnTo>
                      <a:pt x="6517" y="8990"/>
                    </a:lnTo>
                    <a:lnTo>
                      <a:pt x="6765" y="8867"/>
                    </a:lnTo>
                    <a:lnTo>
                      <a:pt x="7247" y="8595"/>
                    </a:lnTo>
                    <a:lnTo>
                      <a:pt x="7717" y="8310"/>
                    </a:lnTo>
                    <a:lnTo>
                      <a:pt x="8088" y="8063"/>
                    </a:lnTo>
                    <a:lnTo>
                      <a:pt x="8446" y="7791"/>
                    </a:lnTo>
                    <a:lnTo>
                      <a:pt x="8793" y="7519"/>
                    </a:lnTo>
                    <a:lnTo>
                      <a:pt x="9114" y="7234"/>
                    </a:lnTo>
                    <a:lnTo>
                      <a:pt x="9411" y="6938"/>
                    </a:lnTo>
                    <a:lnTo>
                      <a:pt x="9683" y="6653"/>
                    </a:lnTo>
                    <a:lnTo>
                      <a:pt x="9930" y="6357"/>
                    </a:lnTo>
                    <a:lnTo>
                      <a:pt x="10153" y="6060"/>
                    </a:lnTo>
                    <a:lnTo>
                      <a:pt x="10301" y="5825"/>
                    </a:lnTo>
                    <a:lnTo>
                      <a:pt x="10437" y="5602"/>
                    </a:lnTo>
                    <a:lnTo>
                      <a:pt x="10536" y="5392"/>
                    </a:lnTo>
                    <a:lnTo>
                      <a:pt x="10623" y="5194"/>
                    </a:lnTo>
                    <a:lnTo>
                      <a:pt x="10685" y="5009"/>
                    </a:lnTo>
                    <a:lnTo>
                      <a:pt x="10722" y="4836"/>
                    </a:lnTo>
                    <a:lnTo>
                      <a:pt x="10759" y="4662"/>
                    </a:lnTo>
                    <a:lnTo>
                      <a:pt x="10771" y="4514"/>
                    </a:lnTo>
                    <a:lnTo>
                      <a:pt x="10771" y="4366"/>
                    </a:lnTo>
                    <a:lnTo>
                      <a:pt x="10759" y="4230"/>
                    </a:lnTo>
                    <a:lnTo>
                      <a:pt x="10734" y="4106"/>
                    </a:lnTo>
                    <a:lnTo>
                      <a:pt x="10709" y="3995"/>
                    </a:lnTo>
                    <a:lnTo>
                      <a:pt x="10672" y="3883"/>
                    </a:lnTo>
                    <a:lnTo>
                      <a:pt x="10635" y="3797"/>
                    </a:lnTo>
                    <a:lnTo>
                      <a:pt x="10549" y="3648"/>
                    </a:lnTo>
                    <a:lnTo>
                      <a:pt x="8360" y="285"/>
                    </a:lnTo>
                    <a:lnTo>
                      <a:pt x="8273" y="186"/>
                    </a:lnTo>
                    <a:lnTo>
                      <a:pt x="8174" y="112"/>
                    </a:lnTo>
                    <a:lnTo>
                      <a:pt x="8075" y="50"/>
                    </a:lnTo>
                    <a:lnTo>
                      <a:pt x="7952" y="13"/>
                    </a:lnTo>
                    <a:lnTo>
                      <a:pt x="7840" y="1"/>
                    </a:lnTo>
                    <a:close/>
                  </a:path>
                </a:pathLst>
              </a:custGeom>
              <a:solidFill>
                <a:srgbClr val="00D5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720;p23">
                <a:extLst>
                  <a:ext uri="{FF2B5EF4-FFF2-40B4-BE49-F238E27FC236}">
                    <a16:creationId xmlns:a16="http://schemas.microsoft.com/office/drawing/2014/main" id="{9251D939-C562-911F-B6C9-E448D050D5A0}"/>
                  </a:ext>
                </a:extLst>
              </p:cNvPr>
              <p:cNvSpPr/>
              <p:nvPr/>
            </p:nvSpPr>
            <p:spPr>
              <a:xfrm>
                <a:off x="4195295" y="4044400"/>
                <a:ext cx="320736" cy="151173"/>
              </a:xfrm>
              <a:custGeom>
                <a:avLst/>
                <a:gdLst/>
                <a:ahLst/>
                <a:cxnLst/>
                <a:rect l="l" t="t" r="r" b="b"/>
                <a:pathLst>
                  <a:path w="8162" h="3847" extrusionOk="0">
                    <a:moveTo>
                      <a:pt x="111" y="1"/>
                    </a:moveTo>
                    <a:lnTo>
                      <a:pt x="0" y="75"/>
                    </a:lnTo>
                    <a:lnTo>
                      <a:pt x="2189" y="3426"/>
                    </a:lnTo>
                    <a:lnTo>
                      <a:pt x="2251" y="3500"/>
                    </a:lnTo>
                    <a:lnTo>
                      <a:pt x="2313" y="3562"/>
                    </a:lnTo>
                    <a:lnTo>
                      <a:pt x="2374" y="3624"/>
                    </a:lnTo>
                    <a:lnTo>
                      <a:pt x="2461" y="3674"/>
                    </a:lnTo>
                    <a:lnTo>
                      <a:pt x="2609" y="3748"/>
                    </a:lnTo>
                    <a:lnTo>
                      <a:pt x="2795" y="3797"/>
                    </a:lnTo>
                    <a:lnTo>
                      <a:pt x="2993" y="3834"/>
                    </a:lnTo>
                    <a:lnTo>
                      <a:pt x="3203" y="3847"/>
                    </a:lnTo>
                    <a:lnTo>
                      <a:pt x="3438" y="3834"/>
                    </a:lnTo>
                    <a:lnTo>
                      <a:pt x="3685" y="3810"/>
                    </a:lnTo>
                    <a:lnTo>
                      <a:pt x="3957" y="3760"/>
                    </a:lnTo>
                    <a:lnTo>
                      <a:pt x="4229" y="3698"/>
                    </a:lnTo>
                    <a:lnTo>
                      <a:pt x="4526" y="3612"/>
                    </a:lnTo>
                    <a:lnTo>
                      <a:pt x="4823" y="3513"/>
                    </a:lnTo>
                    <a:lnTo>
                      <a:pt x="5132" y="3389"/>
                    </a:lnTo>
                    <a:lnTo>
                      <a:pt x="5441" y="3253"/>
                    </a:lnTo>
                    <a:lnTo>
                      <a:pt x="5763" y="3105"/>
                    </a:lnTo>
                    <a:lnTo>
                      <a:pt x="6084" y="2932"/>
                    </a:lnTo>
                    <a:lnTo>
                      <a:pt x="6418" y="2734"/>
                    </a:lnTo>
                    <a:lnTo>
                      <a:pt x="6740" y="2536"/>
                    </a:lnTo>
                    <a:lnTo>
                      <a:pt x="7135" y="2264"/>
                    </a:lnTo>
                    <a:lnTo>
                      <a:pt x="7506" y="1992"/>
                    </a:lnTo>
                    <a:lnTo>
                      <a:pt x="7840" y="1707"/>
                    </a:lnTo>
                    <a:lnTo>
                      <a:pt x="8162" y="1411"/>
                    </a:lnTo>
                    <a:lnTo>
                      <a:pt x="7494" y="1472"/>
                    </a:lnTo>
                    <a:lnTo>
                      <a:pt x="6851" y="1497"/>
                    </a:lnTo>
                    <a:lnTo>
                      <a:pt x="6233" y="1510"/>
                    </a:lnTo>
                    <a:lnTo>
                      <a:pt x="5639" y="1485"/>
                    </a:lnTo>
                    <a:lnTo>
                      <a:pt x="5058" y="1448"/>
                    </a:lnTo>
                    <a:lnTo>
                      <a:pt x="4501" y="1386"/>
                    </a:lnTo>
                    <a:lnTo>
                      <a:pt x="3970" y="1312"/>
                    </a:lnTo>
                    <a:lnTo>
                      <a:pt x="3463" y="1213"/>
                    </a:lnTo>
                    <a:lnTo>
                      <a:pt x="2968" y="1102"/>
                    </a:lnTo>
                    <a:lnTo>
                      <a:pt x="2498" y="965"/>
                    </a:lnTo>
                    <a:lnTo>
                      <a:pt x="2053" y="829"/>
                    </a:lnTo>
                    <a:lnTo>
                      <a:pt x="1620" y="681"/>
                    </a:lnTo>
                    <a:lnTo>
                      <a:pt x="1212" y="520"/>
                    </a:lnTo>
                    <a:lnTo>
                      <a:pt x="816" y="360"/>
                    </a:lnTo>
                    <a:lnTo>
                      <a:pt x="458" y="186"/>
                    </a:lnTo>
                    <a:lnTo>
                      <a:pt x="111" y="1"/>
                    </a:lnTo>
                    <a:close/>
                  </a:path>
                </a:pathLst>
              </a:custGeom>
              <a:solidFill>
                <a:srgbClr val="00B39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721;p23">
                <a:extLst>
                  <a:ext uri="{FF2B5EF4-FFF2-40B4-BE49-F238E27FC236}">
                    <a16:creationId xmlns:a16="http://schemas.microsoft.com/office/drawing/2014/main" id="{D7213A4A-6874-8526-15BA-A561F35501E3}"/>
                  </a:ext>
                </a:extLst>
              </p:cNvPr>
              <p:cNvSpPr/>
              <p:nvPr/>
            </p:nvSpPr>
            <p:spPr>
              <a:xfrm>
                <a:off x="4170499" y="4019643"/>
                <a:ext cx="370328" cy="200214"/>
              </a:xfrm>
              <a:custGeom>
                <a:avLst/>
                <a:gdLst/>
                <a:ahLst/>
                <a:cxnLst/>
                <a:rect l="l" t="t" r="r" b="b"/>
                <a:pathLst>
                  <a:path w="9424" h="5095" extrusionOk="0">
                    <a:moveTo>
                      <a:pt x="2202" y="1966"/>
                    </a:moveTo>
                    <a:lnTo>
                      <a:pt x="2746" y="2140"/>
                    </a:lnTo>
                    <a:lnTo>
                      <a:pt x="3302" y="2300"/>
                    </a:lnTo>
                    <a:lnTo>
                      <a:pt x="3871" y="2424"/>
                    </a:lnTo>
                    <a:lnTo>
                      <a:pt x="4440" y="2535"/>
                    </a:lnTo>
                    <a:lnTo>
                      <a:pt x="5033" y="2634"/>
                    </a:lnTo>
                    <a:lnTo>
                      <a:pt x="5627" y="2696"/>
                    </a:lnTo>
                    <a:lnTo>
                      <a:pt x="6221" y="2746"/>
                    </a:lnTo>
                    <a:lnTo>
                      <a:pt x="6839" y="2758"/>
                    </a:lnTo>
                    <a:lnTo>
                      <a:pt x="6530" y="2943"/>
                    </a:lnTo>
                    <a:lnTo>
                      <a:pt x="6245" y="3104"/>
                    </a:lnTo>
                    <a:lnTo>
                      <a:pt x="5948" y="3253"/>
                    </a:lnTo>
                    <a:lnTo>
                      <a:pt x="5676" y="3376"/>
                    </a:lnTo>
                    <a:lnTo>
                      <a:pt x="5404" y="3487"/>
                    </a:lnTo>
                    <a:lnTo>
                      <a:pt x="5145" y="3586"/>
                    </a:lnTo>
                    <a:lnTo>
                      <a:pt x="4897" y="3661"/>
                    </a:lnTo>
                    <a:lnTo>
                      <a:pt x="4662" y="3722"/>
                    </a:lnTo>
                    <a:lnTo>
                      <a:pt x="4440" y="3772"/>
                    </a:lnTo>
                    <a:lnTo>
                      <a:pt x="4242" y="3809"/>
                    </a:lnTo>
                    <a:lnTo>
                      <a:pt x="4056" y="3834"/>
                    </a:lnTo>
                    <a:lnTo>
                      <a:pt x="3883" y="3846"/>
                    </a:lnTo>
                    <a:lnTo>
                      <a:pt x="3735" y="3846"/>
                    </a:lnTo>
                    <a:lnTo>
                      <a:pt x="3599" y="3821"/>
                    </a:lnTo>
                    <a:lnTo>
                      <a:pt x="3488" y="3797"/>
                    </a:lnTo>
                    <a:lnTo>
                      <a:pt x="3401" y="3760"/>
                    </a:lnTo>
                    <a:lnTo>
                      <a:pt x="3364" y="3735"/>
                    </a:lnTo>
                    <a:lnTo>
                      <a:pt x="3352" y="3710"/>
                    </a:lnTo>
                    <a:lnTo>
                      <a:pt x="2202" y="1966"/>
                    </a:lnTo>
                    <a:close/>
                    <a:moveTo>
                      <a:pt x="718" y="0"/>
                    </a:moveTo>
                    <a:lnTo>
                      <a:pt x="631" y="13"/>
                    </a:lnTo>
                    <a:lnTo>
                      <a:pt x="545" y="37"/>
                    </a:lnTo>
                    <a:lnTo>
                      <a:pt x="470" y="62"/>
                    </a:lnTo>
                    <a:lnTo>
                      <a:pt x="396" y="112"/>
                    </a:lnTo>
                    <a:lnTo>
                      <a:pt x="285" y="173"/>
                    </a:lnTo>
                    <a:lnTo>
                      <a:pt x="198" y="248"/>
                    </a:lnTo>
                    <a:lnTo>
                      <a:pt x="112" y="347"/>
                    </a:lnTo>
                    <a:lnTo>
                      <a:pt x="50" y="458"/>
                    </a:lnTo>
                    <a:lnTo>
                      <a:pt x="13" y="569"/>
                    </a:lnTo>
                    <a:lnTo>
                      <a:pt x="0" y="693"/>
                    </a:lnTo>
                    <a:lnTo>
                      <a:pt x="13" y="816"/>
                    </a:lnTo>
                    <a:lnTo>
                      <a:pt x="50" y="940"/>
                    </a:lnTo>
                    <a:lnTo>
                      <a:pt x="112" y="1051"/>
                    </a:lnTo>
                    <a:lnTo>
                      <a:pt x="2301" y="4403"/>
                    </a:lnTo>
                    <a:lnTo>
                      <a:pt x="2399" y="4526"/>
                    </a:lnTo>
                    <a:lnTo>
                      <a:pt x="2511" y="4650"/>
                    </a:lnTo>
                    <a:lnTo>
                      <a:pt x="2634" y="4761"/>
                    </a:lnTo>
                    <a:lnTo>
                      <a:pt x="2770" y="4848"/>
                    </a:lnTo>
                    <a:lnTo>
                      <a:pt x="2894" y="4910"/>
                    </a:lnTo>
                    <a:lnTo>
                      <a:pt x="3005" y="4959"/>
                    </a:lnTo>
                    <a:lnTo>
                      <a:pt x="3141" y="5008"/>
                    </a:lnTo>
                    <a:lnTo>
                      <a:pt x="3277" y="5033"/>
                    </a:lnTo>
                    <a:lnTo>
                      <a:pt x="3413" y="5070"/>
                    </a:lnTo>
                    <a:lnTo>
                      <a:pt x="3549" y="5083"/>
                    </a:lnTo>
                    <a:lnTo>
                      <a:pt x="3698" y="5095"/>
                    </a:lnTo>
                    <a:lnTo>
                      <a:pt x="4081" y="5095"/>
                    </a:lnTo>
                    <a:lnTo>
                      <a:pt x="4304" y="5070"/>
                    </a:lnTo>
                    <a:lnTo>
                      <a:pt x="4539" y="5033"/>
                    </a:lnTo>
                    <a:lnTo>
                      <a:pt x="4774" y="4984"/>
                    </a:lnTo>
                    <a:lnTo>
                      <a:pt x="5021" y="4934"/>
                    </a:lnTo>
                    <a:lnTo>
                      <a:pt x="5268" y="4860"/>
                    </a:lnTo>
                    <a:lnTo>
                      <a:pt x="5516" y="4773"/>
                    </a:lnTo>
                    <a:lnTo>
                      <a:pt x="5775" y="4687"/>
                    </a:lnTo>
                    <a:lnTo>
                      <a:pt x="6023" y="4588"/>
                    </a:lnTo>
                    <a:lnTo>
                      <a:pt x="6270" y="4477"/>
                    </a:lnTo>
                    <a:lnTo>
                      <a:pt x="6517" y="4365"/>
                    </a:lnTo>
                    <a:lnTo>
                      <a:pt x="6765" y="4242"/>
                    </a:lnTo>
                    <a:lnTo>
                      <a:pt x="7247" y="3970"/>
                    </a:lnTo>
                    <a:lnTo>
                      <a:pt x="7717" y="3685"/>
                    </a:lnTo>
                    <a:lnTo>
                      <a:pt x="8125" y="3413"/>
                    </a:lnTo>
                    <a:lnTo>
                      <a:pt x="8508" y="3116"/>
                    </a:lnTo>
                    <a:lnTo>
                      <a:pt x="8879" y="2820"/>
                    </a:lnTo>
                    <a:lnTo>
                      <a:pt x="9225" y="2498"/>
                    </a:lnTo>
                    <a:lnTo>
                      <a:pt x="9287" y="2424"/>
                    </a:lnTo>
                    <a:lnTo>
                      <a:pt x="9349" y="2337"/>
                    </a:lnTo>
                    <a:lnTo>
                      <a:pt x="9386" y="2251"/>
                    </a:lnTo>
                    <a:lnTo>
                      <a:pt x="9411" y="2164"/>
                    </a:lnTo>
                    <a:lnTo>
                      <a:pt x="9423" y="2065"/>
                    </a:lnTo>
                    <a:lnTo>
                      <a:pt x="9411" y="1966"/>
                    </a:lnTo>
                    <a:lnTo>
                      <a:pt x="9399" y="1868"/>
                    </a:lnTo>
                    <a:lnTo>
                      <a:pt x="9361" y="1781"/>
                    </a:lnTo>
                    <a:lnTo>
                      <a:pt x="9312" y="1694"/>
                    </a:lnTo>
                    <a:lnTo>
                      <a:pt x="9250" y="1620"/>
                    </a:lnTo>
                    <a:lnTo>
                      <a:pt x="9188" y="1558"/>
                    </a:lnTo>
                    <a:lnTo>
                      <a:pt x="9102" y="1497"/>
                    </a:lnTo>
                    <a:lnTo>
                      <a:pt x="9015" y="1459"/>
                    </a:lnTo>
                    <a:lnTo>
                      <a:pt x="8929" y="1435"/>
                    </a:lnTo>
                    <a:lnTo>
                      <a:pt x="8830" y="1422"/>
                    </a:lnTo>
                    <a:lnTo>
                      <a:pt x="8731" y="1422"/>
                    </a:lnTo>
                    <a:lnTo>
                      <a:pt x="8187" y="1472"/>
                    </a:lnTo>
                    <a:lnTo>
                      <a:pt x="7655" y="1497"/>
                    </a:lnTo>
                    <a:lnTo>
                      <a:pt x="7136" y="1509"/>
                    </a:lnTo>
                    <a:lnTo>
                      <a:pt x="6616" y="1509"/>
                    </a:lnTo>
                    <a:lnTo>
                      <a:pt x="6109" y="1484"/>
                    </a:lnTo>
                    <a:lnTo>
                      <a:pt x="5615" y="1435"/>
                    </a:lnTo>
                    <a:lnTo>
                      <a:pt x="5120" y="1385"/>
                    </a:lnTo>
                    <a:lnTo>
                      <a:pt x="4625" y="1311"/>
                    </a:lnTo>
                    <a:lnTo>
                      <a:pt x="4155" y="1212"/>
                    </a:lnTo>
                    <a:lnTo>
                      <a:pt x="3686" y="1101"/>
                    </a:lnTo>
                    <a:lnTo>
                      <a:pt x="3216" y="977"/>
                    </a:lnTo>
                    <a:lnTo>
                      <a:pt x="2770" y="829"/>
                    </a:lnTo>
                    <a:lnTo>
                      <a:pt x="2325" y="668"/>
                    </a:lnTo>
                    <a:lnTo>
                      <a:pt x="1880" y="495"/>
                    </a:lnTo>
                    <a:lnTo>
                      <a:pt x="1460" y="297"/>
                    </a:lnTo>
                    <a:lnTo>
                      <a:pt x="1039" y="75"/>
                    </a:lnTo>
                    <a:lnTo>
                      <a:pt x="953" y="50"/>
                    </a:lnTo>
                    <a:lnTo>
                      <a:pt x="878" y="25"/>
                    </a:lnTo>
                    <a:lnTo>
                      <a:pt x="792" y="13"/>
                    </a:lnTo>
                    <a:lnTo>
                      <a:pt x="718" y="0"/>
                    </a:lnTo>
                    <a:close/>
                  </a:path>
                </a:pathLst>
              </a:custGeom>
              <a:solidFill>
                <a:srgbClr val="00B39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722;p23">
                <a:extLst>
                  <a:ext uri="{FF2B5EF4-FFF2-40B4-BE49-F238E27FC236}">
                    <a16:creationId xmlns:a16="http://schemas.microsoft.com/office/drawing/2014/main" id="{881FD250-9A2A-32BD-BE7E-C3C6DE26F31C}"/>
                  </a:ext>
                </a:extLst>
              </p:cNvPr>
              <p:cNvSpPr/>
              <p:nvPr/>
            </p:nvSpPr>
            <p:spPr>
              <a:xfrm>
                <a:off x="4190423" y="3846658"/>
                <a:ext cx="292560" cy="216758"/>
              </a:xfrm>
              <a:custGeom>
                <a:avLst/>
                <a:gdLst/>
                <a:ahLst/>
                <a:cxnLst/>
                <a:rect l="l" t="t" r="r" b="b"/>
                <a:pathLst>
                  <a:path w="7445" h="5516" extrusionOk="0">
                    <a:moveTo>
                      <a:pt x="6171" y="0"/>
                    </a:moveTo>
                    <a:lnTo>
                      <a:pt x="5899" y="12"/>
                    </a:lnTo>
                    <a:lnTo>
                      <a:pt x="5602" y="62"/>
                    </a:lnTo>
                    <a:lnTo>
                      <a:pt x="5281" y="136"/>
                    </a:lnTo>
                    <a:lnTo>
                      <a:pt x="4947" y="235"/>
                    </a:lnTo>
                    <a:lnTo>
                      <a:pt x="4601" y="359"/>
                    </a:lnTo>
                    <a:lnTo>
                      <a:pt x="4254" y="495"/>
                    </a:lnTo>
                    <a:lnTo>
                      <a:pt x="3883" y="668"/>
                    </a:lnTo>
                    <a:lnTo>
                      <a:pt x="3512" y="853"/>
                    </a:lnTo>
                    <a:lnTo>
                      <a:pt x="3141" y="1064"/>
                    </a:lnTo>
                    <a:lnTo>
                      <a:pt x="2770" y="1298"/>
                    </a:lnTo>
                    <a:lnTo>
                      <a:pt x="2412" y="1546"/>
                    </a:lnTo>
                    <a:lnTo>
                      <a:pt x="2066" y="1805"/>
                    </a:lnTo>
                    <a:lnTo>
                      <a:pt x="1744" y="2065"/>
                    </a:lnTo>
                    <a:lnTo>
                      <a:pt x="1447" y="2325"/>
                    </a:lnTo>
                    <a:lnTo>
                      <a:pt x="1175" y="2597"/>
                    </a:lnTo>
                    <a:lnTo>
                      <a:pt x="928" y="2857"/>
                    </a:lnTo>
                    <a:lnTo>
                      <a:pt x="705" y="3129"/>
                    </a:lnTo>
                    <a:lnTo>
                      <a:pt x="507" y="3388"/>
                    </a:lnTo>
                    <a:lnTo>
                      <a:pt x="347" y="3648"/>
                    </a:lnTo>
                    <a:lnTo>
                      <a:pt x="211" y="3895"/>
                    </a:lnTo>
                    <a:lnTo>
                      <a:pt x="112" y="4130"/>
                    </a:lnTo>
                    <a:lnTo>
                      <a:pt x="38" y="4353"/>
                    </a:lnTo>
                    <a:lnTo>
                      <a:pt x="13" y="4464"/>
                    </a:lnTo>
                    <a:lnTo>
                      <a:pt x="0" y="4563"/>
                    </a:lnTo>
                    <a:lnTo>
                      <a:pt x="0" y="4662"/>
                    </a:lnTo>
                    <a:lnTo>
                      <a:pt x="13" y="4761"/>
                    </a:lnTo>
                    <a:lnTo>
                      <a:pt x="25" y="4860"/>
                    </a:lnTo>
                    <a:lnTo>
                      <a:pt x="50" y="4946"/>
                    </a:lnTo>
                    <a:lnTo>
                      <a:pt x="75" y="5021"/>
                    </a:lnTo>
                    <a:lnTo>
                      <a:pt x="124" y="5107"/>
                    </a:lnTo>
                    <a:lnTo>
                      <a:pt x="174" y="5181"/>
                    </a:lnTo>
                    <a:lnTo>
                      <a:pt x="235" y="5243"/>
                    </a:lnTo>
                    <a:lnTo>
                      <a:pt x="310" y="5305"/>
                    </a:lnTo>
                    <a:lnTo>
                      <a:pt x="384" y="5354"/>
                    </a:lnTo>
                    <a:lnTo>
                      <a:pt x="470" y="5392"/>
                    </a:lnTo>
                    <a:lnTo>
                      <a:pt x="569" y="5429"/>
                    </a:lnTo>
                    <a:lnTo>
                      <a:pt x="668" y="5466"/>
                    </a:lnTo>
                    <a:lnTo>
                      <a:pt x="780" y="5490"/>
                    </a:lnTo>
                    <a:lnTo>
                      <a:pt x="1014" y="5515"/>
                    </a:lnTo>
                    <a:lnTo>
                      <a:pt x="1274" y="5515"/>
                    </a:lnTo>
                    <a:lnTo>
                      <a:pt x="1546" y="5490"/>
                    </a:lnTo>
                    <a:lnTo>
                      <a:pt x="1855" y="5441"/>
                    </a:lnTo>
                    <a:lnTo>
                      <a:pt x="2165" y="5367"/>
                    </a:lnTo>
                    <a:lnTo>
                      <a:pt x="2498" y="5280"/>
                    </a:lnTo>
                    <a:lnTo>
                      <a:pt x="2845" y="5157"/>
                    </a:lnTo>
                    <a:lnTo>
                      <a:pt x="3203" y="5008"/>
                    </a:lnTo>
                    <a:lnTo>
                      <a:pt x="3562" y="4847"/>
                    </a:lnTo>
                    <a:lnTo>
                      <a:pt x="3933" y="4650"/>
                    </a:lnTo>
                    <a:lnTo>
                      <a:pt x="4304" y="4439"/>
                    </a:lnTo>
                    <a:lnTo>
                      <a:pt x="4675" y="4204"/>
                    </a:lnTo>
                    <a:lnTo>
                      <a:pt x="5033" y="3957"/>
                    </a:lnTo>
                    <a:lnTo>
                      <a:pt x="5380" y="3710"/>
                    </a:lnTo>
                    <a:lnTo>
                      <a:pt x="5701" y="3450"/>
                    </a:lnTo>
                    <a:lnTo>
                      <a:pt x="5998" y="3178"/>
                    </a:lnTo>
                    <a:lnTo>
                      <a:pt x="6270" y="2918"/>
                    </a:lnTo>
                    <a:lnTo>
                      <a:pt x="6517" y="2646"/>
                    </a:lnTo>
                    <a:lnTo>
                      <a:pt x="6740" y="2387"/>
                    </a:lnTo>
                    <a:lnTo>
                      <a:pt x="6938" y="2127"/>
                    </a:lnTo>
                    <a:lnTo>
                      <a:pt x="7098" y="1867"/>
                    </a:lnTo>
                    <a:lnTo>
                      <a:pt x="7235" y="1620"/>
                    </a:lnTo>
                    <a:lnTo>
                      <a:pt x="7346" y="1385"/>
                    </a:lnTo>
                    <a:lnTo>
                      <a:pt x="7408" y="1162"/>
                    </a:lnTo>
                    <a:lnTo>
                      <a:pt x="7432" y="1051"/>
                    </a:lnTo>
                    <a:lnTo>
                      <a:pt x="7445" y="940"/>
                    </a:lnTo>
                    <a:lnTo>
                      <a:pt x="7445" y="841"/>
                    </a:lnTo>
                    <a:lnTo>
                      <a:pt x="7445" y="742"/>
                    </a:lnTo>
                    <a:lnTo>
                      <a:pt x="7420" y="655"/>
                    </a:lnTo>
                    <a:lnTo>
                      <a:pt x="7395" y="569"/>
                    </a:lnTo>
                    <a:lnTo>
                      <a:pt x="7371" y="482"/>
                    </a:lnTo>
                    <a:lnTo>
                      <a:pt x="7321" y="408"/>
                    </a:lnTo>
                    <a:lnTo>
                      <a:pt x="7272" y="334"/>
                    </a:lnTo>
                    <a:lnTo>
                      <a:pt x="7210" y="272"/>
                    </a:lnTo>
                    <a:lnTo>
                      <a:pt x="7136" y="210"/>
                    </a:lnTo>
                    <a:lnTo>
                      <a:pt x="7061" y="161"/>
                    </a:lnTo>
                    <a:lnTo>
                      <a:pt x="6975" y="111"/>
                    </a:lnTo>
                    <a:lnTo>
                      <a:pt x="6876" y="74"/>
                    </a:lnTo>
                    <a:lnTo>
                      <a:pt x="6777" y="50"/>
                    </a:lnTo>
                    <a:lnTo>
                      <a:pt x="6666" y="25"/>
                    </a:lnTo>
                    <a:lnTo>
                      <a:pt x="643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723;p23">
                <a:extLst>
                  <a:ext uri="{FF2B5EF4-FFF2-40B4-BE49-F238E27FC236}">
                    <a16:creationId xmlns:a16="http://schemas.microsoft.com/office/drawing/2014/main" id="{7985B571-9F21-B3A3-6B1A-E5A5131ECA1B}"/>
                  </a:ext>
                </a:extLst>
              </p:cNvPr>
              <p:cNvSpPr/>
              <p:nvPr/>
            </p:nvSpPr>
            <p:spPr>
              <a:xfrm>
                <a:off x="4165626" y="3821861"/>
                <a:ext cx="342152" cy="266310"/>
              </a:xfrm>
              <a:custGeom>
                <a:avLst/>
                <a:gdLst/>
                <a:ahLst/>
                <a:cxnLst/>
                <a:rect l="l" t="t" r="r" b="b"/>
                <a:pathLst>
                  <a:path w="8707" h="6777" extrusionOk="0">
                    <a:moveTo>
                      <a:pt x="6913" y="1249"/>
                    </a:moveTo>
                    <a:lnTo>
                      <a:pt x="7124" y="1262"/>
                    </a:lnTo>
                    <a:lnTo>
                      <a:pt x="7272" y="1286"/>
                    </a:lnTo>
                    <a:lnTo>
                      <a:pt x="7371" y="1336"/>
                    </a:lnTo>
                    <a:lnTo>
                      <a:pt x="7408" y="1361"/>
                    </a:lnTo>
                    <a:lnTo>
                      <a:pt x="7433" y="1385"/>
                    </a:lnTo>
                    <a:lnTo>
                      <a:pt x="7445" y="1435"/>
                    </a:lnTo>
                    <a:lnTo>
                      <a:pt x="7445" y="1497"/>
                    </a:lnTo>
                    <a:lnTo>
                      <a:pt x="7445" y="1596"/>
                    </a:lnTo>
                    <a:lnTo>
                      <a:pt x="7408" y="1719"/>
                    </a:lnTo>
                    <a:lnTo>
                      <a:pt x="7359" y="1855"/>
                    </a:lnTo>
                    <a:lnTo>
                      <a:pt x="7284" y="2016"/>
                    </a:lnTo>
                    <a:lnTo>
                      <a:pt x="7185" y="2202"/>
                    </a:lnTo>
                    <a:lnTo>
                      <a:pt x="7049" y="2399"/>
                    </a:lnTo>
                    <a:lnTo>
                      <a:pt x="6876" y="2634"/>
                    </a:lnTo>
                    <a:lnTo>
                      <a:pt x="6666" y="2882"/>
                    </a:lnTo>
                    <a:lnTo>
                      <a:pt x="6431" y="3129"/>
                    </a:lnTo>
                    <a:lnTo>
                      <a:pt x="6171" y="3376"/>
                    </a:lnTo>
                    <a:lnTo>
                      <a:pt x="5899" y="3624"/>
                    </a:lnTo>
                    <a:lnTo>
                      <a:pt x="5603" y="3859"/>
                    </a:lnTo>
                    <a:lnTo>
                      <a:pt x="5281" y="4094"/>
                    </a:lnTo>
                    <a:lnTo>
                      <a:pt x="4960" y="4316"/>
                    </a:lnTo>
                    <a:lnTo>
                      <a:pt x="4589" y="4551"/>
                    </a:lnTo>
                    <a:lnTo>
                      <a:pt x="4242" y="4749"/>
                    </a:lnTo>
                    <a:lnTo>
                      <a:pt x="3896" y="4922"/>
                    </a:lnTo>
                    <a:lnTo>
                      <a:pt x="3575" y="5070"/>
                    </a:lnTo>
                    <a:lnTo>
                      <a:pt x="3253" y="5194"/>
                    </a:lnTo>
                    <a:lnTo>
                      <a:pt x="2969" y="5305"/>
                    </a:lnTo>
                    <a:lnTo>
                      <a:pt x="2697" y="5380"/>
                    </a:lnTo>
                    <a:lnTo>
                      <a:pt x="2437" y="5441"/>
                    </a:lnTo>
                    <a:lnTo>
                      <a:pt x="2202" y="5491"/>
                    </a:lnTo>
                    <a:lnTo>
                      <a:pt x="1992" y="5516"/>
                    </a:lnTo>
                    <a:lnTo>
                      <a:pt x="1806" y="5528"/>
                    </a:lnTo>
                    <a:lnTo>
                      <a:pt x="1645" y="5516"/>
                    </a:lnTo>
                    <a:lnTo>
                      <a:pt x="1522" y="5503"/>
                    </a:lnTo>
                    <a:lnTo>
                      <a:pt x="1411" y="5478"/>
                    </a:lnTo>
                    <a:lnTo>
                      <a:pt x="1324" y="5441"/>
                    </a:lnTo>
                    <a:lnTo>
                      <a:pt x="1287" y="5392"/>
                    </a:lnTo>
                    <a:lnTo>
                      <a:pt x="1262" y="5330"/>
                    </a:lnTo>
                    <a:lnTo>
                      <a:pt x="1250" y="5244"/>
                    </a:lnTo>
                    <a:lnTo>
                      <a:pt x="1275" y="5132"/>
                    </a:lnTo>
                    <a:lnTo>
                      <a:pt x="1312" y="5009"/>
                    </a:lnTo>
                    <a:lnTo>
                      <a:pt x="1373" y="4860"/>
                    </a:lnTo>
                    <a:lnTo>
                      <a:pt x="1460" y="4687"/>
                    </a:lnTo>
                    <a:lnTo>
                      <a:pt x="1571" y="4502"/>
                    </a:lnTo>
                    <a:lnTo>
                      <a:pt x="1695" y="4316"/>
                    </a:lnTo>
                    <a:lnTo>
                      <a:pt x="1856" y="4106"/>
                    </a:lnTo>
                    <a:lnTo>
                      <a:pt x="2041" y="3883"/>
                    </a:lnTo>
                    <a:lnTo>
                      <a:pt x="2251" y="3661"/>
                    </a:lnTo>
                    <a:lnTo>
                      <a:pt x="2499" y="3426"/>
                    </a:lnTo>
                    <a:lnTo>
                      <a:pt x="2758" y="3191"/>
                    </a:lnTo>
                    <a:lnTo>
                      <a:pt x="3068" y="2943"/>
                    </a:lnTo>
                    <a:lnTo>
                      <a:pt x="3389" y="2696"/>
                    </a:lnTo>
                    <a:lnTo>
                      <a:pt x="3748" y="2461"/>
                    </a:lnTo>
                    <a:lnTo>
                      <a:pt x="4082" y="2251"/>
                    </a:lnTo>
                    <a:lnTo>
                      <a:pt x="4415" y="2053"/>
                    </a:lnTo>
                    <a:lnTo>
                      <a:pt x="4749" y="1880"/>
                    </a:lnTo>
                    <a:lnTo>
                      <a:pt x="5096" y="1732"/>
                    </a:lnTo>
                    <a:lnTo>
                      <a:pt x="5417" y="1583"/>
                    </a:lnTo>
                    <a:lnTo>
                      <a:pt x="5739" y="1472"/>
                    </a:lnTo>
                    <a:lnTo>
                      <a:pt x="6048" y="1385"/>
                    </a:lnTo>
                    <a:lnTo>
                      <a:pt x="6345" y="1311"/>
                    </a:lnTo>
                    <a:lnTo>
                      <a:pt x="6666" y="1262"/>
                    </a:lnTo>
                    <a:lnTo>
                      <a:pt x="6913" y="1249"/>
                    </a:lnTo>
                    <a:close/>
                    <a:moveTo>
                      <a:pt x="6641" y="0"/>
                    </a:moveTo>
                    <a:lnTo>
                      <a:pt x="6382" y="38"/>
                    </a:lnTo>
                    <a:lnTo>
                      <a:pt x="6110" y="75"/>
                    </a:lnTo>
                    <a:lnTo>
                      <a:pt x="5751" y="161"/>
                    </a:lnTo>
                    <a:lnTo>
                      <a:pt x="5380" y="272"/>
                    </a:lnTo>
                    <a:lnTo>
                      <a:pt x="4997" y="409"/>
                    </a:lnTo>
                    <a:lnTo>
                      <a:pt x="4613" y="557"/>
                    </a:lnTo>
                    <a:lnTo>
                      <a:pt x="4230" y="742"/>
                    </a:lnTo>
                    <a:lnTo>
                      <a:pt x="3834" y="940"/>
                    </a:lnTo>
                    <a:lnTo>
                      <a:pt x="3451" y="1163"/>
                    </a:lnTo>
                    <a:lnTo>
                      <a:pt x="3055" y="1410"/>
                    </a:lnTo>
                    <a:lnTo>
                      <a:pt x="2684" y="1670"/>
                    </a:lnTo>
                    <a:lnTo>
                      <a:pt x="2313" y="1942"/>
                    </a:lnTo>
                    <a:lnTo>
                      <a:pt x="1967" y="2226"/>
                    </a:lnTo>
                    <a:lnTo>
                      <a:pt x="1633" y="2523"/>
                    </a:lnTo>
                    <a:lnTo>
                      <a:pt x="1324" y="2820"/>
                    </a:lnTo>
                    <a:lnTo>
                      <a:pt x="1040" y="3129"/>
                    </a:lnTo>
                    <a:lnTo>
                      <a:pt x="780" y="3438"/>
                    </a:lnTo>
                    <a:lnTo>
                      <a:pt x="557" y="3760"/>
                    </a:lnTo>
                    <a:lnTo>
                      <a:pt x="458" y="3908"/>
                    </a:lnTo>
                    <a:lnTo>
                      <a:pt x="372" y="4069"/>
                    </a:lnTo>
                    <a:lnTo>
                      <a:pt x="285" y="4230"/>
                    </a:lnTo>
                    <a:lnTo>
                      <a:pt x="211" y="4378"/>
                    </a:lnTo>
                    <a:lnTo>
                      <a:pt x="149" y="4539"/>
                    </a:lnTo>
                    <a:lnTo>
                      <a:pt x="100" y="4687"/>
                    </a:lnTo>
                    <a:lnTo>
                      <a:pt x="63" y="4835"/>
                    </a:lnTo>
                    <a:lnTo>
                      <a:pt x="26" y="4984"/>
                    </a:lnTo>
                    <a:lnTo>
                      <a:pt x="13" y="5132"/>
                    </a:lnTo>
                    <a:lnTo>
                      <a:pt x="1" y="5281"/>
                    </a:lnTo>
                    <a:lnTo>
                      <a:pt x="1" y="5417"/>
                    </a:lnTo>
                    <a:lnTo>
                      <a:pt x="26" y="5565"/>
                    </a:lnTo>
                    <a:lnTo>
                      <a:pt x="50" y="5689"/>
                    </a:lnTo>
                    <a:lnTo>
                      <a:pt x="100" y="5825"/>
                    </a:lnTo>
                    <a:lnTo>
                      <a:pt x="162" y="5961"/>
                    </a:lnTo>
                    <a:lnTo>
                      <a:pt x="236" y="6084"/>
                    </a:lnTo>
                    <a:lnTo>
                      <a:pt x="298" y="6171"/>
                    </a:lnTo>
                    <a:lnTo>
                      <a:pt x="359" y="6245"/>
                    </a:lnTo>
                    <a:lnTo>
                      <a:pt x="434" y="6319"/>
                    </a:lnTo>
                    <a:lnTo>
                      <a:pt x="508" y="6394"/>
                    </a:lnTo>
                    <a:lnTo>
                      <a:pt x="594" y="6455"/>
                    </a:lnTo>
                    <a:lnTo>
                      <a:pt x="681" y="6517"/>
                    </a:lnTo>
                    <a:lnTo>
                      <a:pt x="866" y="6616"/>
                    </a:lnTo>
                    <a:lnTo>
                      <a:pt x="1077" y="6690"/>
                    </a:lnTo>
                    <a:lnTo>
                      <a:pt x="1299" y="6740"/>
                    </a:lnTo>
                    <a:lnTo>
                      <a:pt x="1534" y="6765"/>
                    </a:lnTo>
                    <a:lnTo>
                      <a:pt x="1782" y="6777"/>
                    </a:lnTo>
                    <a:lnTo>
                      <a:pt x="2004" y="6777"/>
                    </a:lnTo>
                    <a:lnTo>
                      <a:pt x="2227" y="6752"/>
                    </a:lnTo>
                    <a:lnTo>
                      <a:pt x="2449" y="6715"/>
                    </a:lnTo>
                    <a:lnTo>
                      <a:pt x="2684" y="6678"/>
                    </a:lnTo>
                    <a:lnTo>
                      <a:pt x="2919" y="6616"/>
                    </a:lnTo>
                    <a:lnTo>
                      <a:pt x="3166" y="6554"/>
                    </a:lnTo>
                    <a:lnTo>
                      <a:pt x="3414" y="6468"/>
                    </a:lnTo>
                    <a:lnTo>
                      <a:pt x="3661" y="6381"/>
                    </a:lnTo>
                    <a:lnTo>
                      <a:pt x="3908" y="6282"/>
                    </a:lnTo>
                    <a:lnTo>
                      <a:pt x="4156" y="6183"/>
                    </a:lnTo>
                    <a:lnTo>
                      <a:pt x="4415" y="6060"/>
                    </a:lnTo>
                    <a:lnTo>
                      <a:pt x="4663" y="5936"/>
                    </a:lnTo>
                    <a:lnTo>
                      <a:pt x="4910" y="5812"/>
                    </a:lnTo>
                    <a:lnTo>
                      <a:pt x="5157" y="5664"/>
                    </a:lnTo>
                    <a:lnTo>
                      <a:pt x="5652" y="5367"/>
                    </a:lnTo>
                    <a:lnTo>
                      <a:pt x="6023" y="5108"/>
                    </a:lnTo>
                    <a:lnTo>
                      <a:pt x="6382" y="4848"/>
                    </a:lnTo>
                    <a:lnTo>
                      <a:pt x="6728" y="4563"/>
                    </a:lnTo>
                    <a:lnTo>
                      <a:pt x="7049" y="4279"/>
                    </a:lnTo>
                    <a:lnTo>
                      <a:pt x="7346" y="3995"/>
                    </a:lnTo>
                    <a:lnTo>
                      <a:pt x="7618" y="3698"/>
                    </a:lnTo>
                    <a:lnTo>
                      <a:pt x="7866" y="3413"/>
                    </a:lnTo>
                    <a:lnTo>
                      <a:pt x="8088" y="3117"/>
                    </a:lnTo>
                    <a:lnTo>
                      <a:pt x="8236" y="2882"/>
                    </a:lnTo>
                    <a:lnTo>
                      <a:pt x="8373" y="2659"/>
                    </a:lnTo>
                    <a:lnTo>
                      <a:pt x="8471" y="2449"/>
                    </a:lnTo>
                    <a:lnTo>
                      <a:pt x="8558" y="2251"/>
                    </a:lnTo>
                    <a:lnTo>
                      <a:pt x="8620" y="2066"/>
                    </a:lnTo>
                    <a:lnTo>
                      <a:pt x="8657" y="1880"/>
                    </a:lnTo>
                    <a:lnTo>
                      <a:pt x="8694" y="1719"/>
                    </a:lnTo>
                    <a:lnTo>
                      <a:pt x="8706" y="1559"/>
                    </a:lnTo>
                    <a:lnTo>
                      <a:pt x="8706" y="1410"/>
                    </a:lnTo>
                    <a:lnTo>
                      <a:pt x="8694" y="1286"/>
                    </a:lnTo>
                    <a:lnTo>
                      <a:pt x="8669" y="1163"/>
                    </a:lnTo>
                    <a:lnTo>
                      <a:pt x="8645" y="1039"/>
                    </a:lnTo>
                    <a:lnTo>
                      <a:pt x="8607" y="940"/>
                    </a:lnTo>
                    <a:lnTo>
                      <a:pt x="8570" y="854"/>
                    </a:lnTo>
                    <a:lnTo>
                      <a:pt x="8484" y="693"/>
                    </a:lnTo>
                    <a:lnTo>
                      <a:pt x="8373" y="557"/>
                    </a:lnTo>
                    <a:lnTo>
                      <a:pt x="8298" y="483"/>
                    </a:lnTo>
                    <a:lnTo>
                      <a:pt x="8224" y="409"/>
                    </a:lnTo>
                    <a:lnTo>
                      <a:pt x="8138" y="334"/>
                    </a:lnTo>
                    <a:lnTo>
                      <a:pt x="8026" y="260"/>
                    </a:lnTo>
                    <a:lnTo>
                      <a:pt x="7903" y="198"/>
                    </a:lnTo>
                    <a:lnTo>
                      <a:pt x="7779" y="136"/>
                    </a:lnTo>
                    <a:lnTo>
                      <a:pt x="7631" y="87"/>
                    </a:lnTo>
                    <a:lnTo>
                      <a:pt x="7470" y="50"/>
                    </a:lnTo>
                    <a:lnTo>
                      <a:pt x="7284" y="13"/>
                    </a:lnTo>
                    <a:lnTo>
                      <a:pt x="708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2" name="Google Shape;740;p23">
            <a:extLst>
              <a:ext uri="{FF2B5EF4-FFF2-40B4-BE49-F238E27FC236}">
                <a16:creationId xmlns:a16="http://schemas.microsoft.com/office/drawing/2014/main" id="{FD33E627-5AA4-5D94-169F-BC7408B2ECB0}"/>
              </a:ext>
            </a:extLst>
          </p:cNvPr>
          <p:cNvSpPr txBox="1"/>
          <p:nvPr/>
        </p:nvSpPr>
        <p:spPr>
          <a:xfrm>
            <a:off x="1906516" y="1769177"/>
            <a:ext cx="3672789" cy="5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 hospital is a place where people get medical and nursing care as well as medical supplies. As a general hospital, it usually has an emergency department to deal with things like fire and accident victims, as well as medical emergencies. 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181725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6CF77-0024-B76B-F553-48D7A9547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</a:t>
            </a:r>
          </a:p>
        </p:txBody>
      </p:sp>
      <p:sp>
        <p:nvSpPr>
          <p:cNvPr id="3" name="Google Shape;2404;p36">
            <a:extLst>
              <a:ext uri="{FF2B5EF4-FFF2-40B4-BE49-F238E27FC236}">
                <a16:creationId xmlns:a16="http://schemas.microsoft.com/office/drawing/2014/main" id="{8963C31A-C947-7272-FFFA-5513FB1DFB32}"/>
              </a:ext>
            </a:extLst>
          </p:cNvPr>
          <p:cNvSpPr txBox="1"/>
          <p:nvPr/>
        </p:nvSpPr>
        <p:spPr>
          <a:xfrm>
            <a:off x="4335777" y="1824755"/>
            <a:ext cx="4492663" cy="240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Biochemistry, Clinical. “Clinical Biochemistry Archives.” </a:t>
            </a:r>
            <a:r>
              <a:rPr lang="en-US" dirty="0" err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NotesHippo</a:t>
            </a:r>
            <a:r>
              <a:rPr lang="en-US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, 13 Mar. 2022, noteshippo.com/category/clinical-biochemistry/. Accessed 17 June 2022.</a:t>
            </a: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Mistry, Sujay. “Classification of Hospital.” Solution Pharmacy, 21 Dec. 2021, solutionpharmacy.in/classification-of-hospital/.</a:t>
            </a: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4" name="Google Shape;785;p24">
            <a:extLst>
              <a:ext uri="{FF2B5EF4-FFF2-40B4-BE49-F238E27FC236}">
                <a16:creationId xmlns:a16="http://schemas.microsoft.com/office/drawing/2014/main" id="{749A77C0-F684-DD0F-F64A-1C7DC0D88FBA}"/>
              </a:ext>
            </a:extLst>
          </p:cNvPr>
          <p:cNvGrpSpPr/>
          <p:nvPr/>
        </p:nvGrpSpPr>
        <p:grpSpPr>
          <a:xfrm>
            <a:off x="457200" y="1175600"/>
            <a:ext cx="3156231" cy="3967919"/>
            <a:chOff x="457200" y="1175600"/>
            <a:chExt cx="3156231" cy="3967919"/>
          </a:xfrm>
        </p:grpSpPr>
        <p:sp>
          <p:nvSpPr>
            <p:cNvPr id="5" name="Google Shape;786;p24">
              <a:extLst>
                <a:ext uri="{FF2B5EF4-FFF2-40B4-BE49-F238E27FC236}">
                  <a16:creationId xmlns:a16="http://schemas.microsoft.com/office/drawing/2014/main" id="{F3F3CF38-635C-5C25-949C-DA56F23D3CD4}"/>
                </a:ext>
              </a:extLst>
            </p:cNvPr>
            <p:cNvSpPr/>
            <p:nvPr/>
          </p:nvSpPr>
          <p:spPr>
            <a:xfrm>
              <a:off x="804886" y="2740682"/>
              <a:ext cx="2577561" cy="2400115"/>
            </a:xfrm>
            <a:custGeom>
              <a:avLst/>
              <a:gdLst/>
              <a:ahLst/>
              <a:cxnLst/>
              <a:rect l="l" t="t" r="r" b="b"/>
              <a:pathLst>
                <a:path w="58946" h="54888" extrusionOk="0">
                  <a:moveTo>
                    <a:pt x="28682" y="0"/>
                  </a:moveTo>
                  <a:lnTo>
                    <a:pt x="28086" y="10"/>
                  </a:lnTo>
                  <a:lnTo>
                    <a:pt x="27470" y="31"/>
                  </a:lnTo>
                  <a:lnTo>
                    <a:pt x="26853" y="72"/>
                  </a:lnTo>
                  <a:lnTo>
                    <a:pt x="26227" y="123"/>
                  </a:lnTo>
                  <a:lnTo>
                    <a:pt x="25600" y="195"/>
                  </a:lnTo>
                  <a:lnTo>
                    <a:pt x="24974" y="267"/>
                  </a:lnTo>
                  <a:lnTo>
                    <a:pt x="24367" y="349"/>
                  </a:lnTo>
                  <a:lnTo>
                    <a:pt x="23772" y="431"/>
                  </a:lnTo>
                  <a:lnTo>
                    <a:pt x="22631" y="616"/>
                  </a:lnTo>
                  <a:lnTo>
                    <a:pt x="21604" y="801"/>
                  </a:lnTo>
                  <a:lnTo>
                    <a:pt x="20012" y="1099"/>
                  </a:lnTo>
                  <a:lnTo>
                    <a:pt x="19847" y="1140"/>
                  </a:lnTo>
                  <a:lnTo>
                    <a:pt x="19642" y="1192"/>
                  </a:lnTo>
                  <a:lnTo>
                    <a:pt x="19416" y="1274"/>
                  </a:lnTo>
                  <a:lnTo>
                    <a:pt x="19159" y="1366"/>
                  </a:lnTo>
                  <a:lnTo>
                    <a:pt x="18553" y="1603"/>
                  </a:lnTo>
                  <a:lnTo>
                    <a:pt x="17865" y="1890"/>
                  </a:lnTo>
                  <a:lnTo>
                    <a:pt x="17105" y="2229"/>
                  </a:lnTo>
                  <a:lnTo>
                    <a:pt x="16283" y="2599"/>
                  </a:lnTo>
                  <a:lnTo>
                    <a:pt x="15420" y="3000"/>
                  </a:lnTo>
                  <a:lnTo>
                    <a:pt x="14536" y="3421"/>
                  </a:lnTo>
                  <a:lnTo>
                    <a:pt x="12749" y="4294"/>
                  </a:lnTo>
                  <a:lnTo>
                    <a:pt x="11054" y="5136"/>
                  </a:lnTo>
                  <a:lnTo>
                    <a:pt x="9595" y="5886"/>
                  </a:lnTo>
                  <a:lnTo>
                    <a:pt x="8486" y="6462"/>
                  </a:lnTo>
                  <a:lnTo>
                    <a:pt x="7448" y="6996"/>
                  </a:lnTo>
                  <a:lnTo>
                    <a:pt x="6195" y="7622"/>
                  </a:lnTo>
                  <a:lnTo>
                    <a:pt x="4818" y="8300"/>
                  </a:lnTo>
                  <a:lnTo>
                    <a:pt x="3442" y="8968"/>
                  </a:lnTo>
                  <a:lnTo>
                    <a:pt x="1130" y="10067"/>
                  </a:lnTo>
                  <a:lnTo>
                    <a:pt x="165" y="10519"/>
                  </a:lnTo>
                  <a:lnTo>
                    <a:pt x="144" y="11197"/>
                  </a:lnTo>
                  <a:lnTo>
                    <a:pt x="93" y="12944"/>
                  </a:lnTo>
                  <a:lnTo>
                    <a:pt x="62" y="14105"/>
                  </a:lnTo>
                  <a:lnTo>
                    <a:pt x="52" y="15389"/>
                  </a:lnTo>
                  <a:lnTo>
                    <a:pt x="52" y="16745"/>
                  </a:lnTo>
                  <a:lnTo>
                    <a:pt x="62" y="18121"/>
                  </a:lnTo>
                  <a:lnTo>
                    <a:pt x="82" y="19590"/>
                  </a:lnTo>
                  <a:lnTo>
                    <a:pt x="93" y="21213"/>
                  </a:lnTo>
                  <a:lnTo>
                    <a:pt x="93" y="23001"/>
                  </a:lnTo>
                  <a:lnTo>
                    <a:pt x="82" y="24963"/>
                  </a:lnTo>
                  <a:lnTo>
                    <a:pt x="41" y="29411"/>
                  </a:lnTo>
                  <a:lnTo>
                    <a:pt x="0" y="34568"/>
                  </a:lnTo>
                  <a:lnTo>
                    <a:pt x="0" y="36006"/>
                  </a:lnTo>
                  <a:lnTo>
                    <a:pt x="21" y="37547"/>
                  </a:lnTo>
                  <a:lnTo>
                    <a:pt x="62" y="39170"/>
                  </a:lnTo>
                  <a:lnTo>
                    <a:pt x="113" y="40845"/>
                  </a:lnTo>
                  <a:lnTo>
                    <a:pt x="185" y="42540"/>
                  </a:lnTo>
                  <a:lnTo>
                    <a:pt x="267" y="44225"/>
                  </a:lnTo>
                  <a:lnTo>
                    <a:pt x="349" y="45889"/>
                  </a:lnTo>
                  <a:lnTo>
                    <a:pt x="442" y="47481"/>
                  </a:lnTo>
                  <a:lnTo>
                    <a:pt x="617" y="50399"/>
                  </a:lnTo>
                  <a:lnTo>
                    <a:pt x="781" y="52741"/>
                  </a:lnTo>
                  <a:lnTo>
                    <a:pt x="935" y="54888"/>
                  </a:lnTo>
                  <a:lnTo>
                    <a:pt x="58946" y="54888"/>
                  </a:lnTo>
                  <a:lnTo>
                    <a:pt x="58895" y="53860"/>
                  </a:lnTo>
                  <a:lnTo>
                    <a:pt x="58761" y="51323"/>
                  </a:lnTo>
                  <a:lnTo>
                    <a:pt x="58607" y="48056"/>
                  </a:lnTo>
                  <a:lnTo>
                    <a:pt x="58535" y="46402"/>
                  </a:lnTo>
                  <a:lnTo>
                    <a:pt x="58473" y="44861"/>
                  </a:lnTo>
                  <a:lnTo>
                    <a:pt x="58401" y="42920"/>
                  </a:lnTo>
                  <a:lnTo>
                    <a:pt x="58278" y="40167"/>
                  </a:lnTo>
                  <a:lnTo>
                    <a:pt x="58145" y="36900"/>
                  </a:lnTo>
                  <a:lnTo>
                    <a:pt x="58001" y="33366"/>
                  </a:lnTo>
                  <a:lnTo>
                    <a:pt x="57939" y="31589"/>
                  </a:lnTo>
                  <a:lnTo>
                    <a:pt x="57888" y="29843"/>
                  </a:lnTo>
                  <a:lnTo>
                    <a:pt x="57836" y="28178"/>
                  </a:lnTo>
                  <a:lnTo>
                    <a:pt x="57806" y="26607"/>
                  </a:lnTo>
                  <a:lnTo>
                    <a:pt x="57795" y="25179"/>
                  </a:lnTo>
                  <a:lnTo>
                    <a:pt x="57806" y="23925"/>
                  </a:lnTo>
                  <a:lnTo>
                    <a:pt x="57816" y="23371"/>
                  </a:lnTo>
                  <a:lnTo>
                    <a:pt x="57826" y="22878"/>
                  </a:lnTo>
                  <a:lnTo>
                    <a:pt x="57847" y="22436"/>
                  </a:lnTo>
                  <a:lnTo>
                    <a:pt x="57878" y="22066"/>
                  </a:lnTo>
                  <a:lnTo>
                    <a:pt x="57929" y="21368"/>
                  </a:lnTo>
                  <a:lnTo>
                    <a:pt x="57980" y="20638"/>
                  </a:lnTo>
                  <a:lnTo>
                    <a:pt x="58021" y="19888"/>
                  </a:lnTo>
                  <a:lnTo>
                    <a:pt x="58042" y="19118"/>
                  </a:lnTo>
                  <a:lnTo>
                    <a:pt x="58062" y="18347"/>
                  </a:lnTo>
                  <a:lnTo>
                    <a:pt x="58083" y="17587"/>
                  </a:lnTo>
                  <a:lnTo>
                    <a:pt x="58093" y="16149"/>
                  </a:lnTo>
                  <a:lnTo>
                    <a:pt x="58093" y="14865"/>
                  </a:lnTo>
                  <a:lnTo>
                    <a:pt x="58083" y="13848"/>
                  </a:lnTo>
                  <a:lnTo>
                    <a:pt x="58062" y="12934"/>
                  </a:lnTo>
                  <a:lnTo>
                    <a:pt x="57898" y="12779"/>
                  </a:lnTo>
                  <a:lnTo>
                    <a:pt x="57415" y="12348"/>
                  </a:lnTo>
                  <a:lnTo>
                    <a:pt x="56645" y="11680"/>
                  </a:lnTo>
                  <a:lnTo>
                    <a:pt x="56152" y="11269"/>
                  </a:lnTo>
                  <a:lnTo>
                    <a:pt x="55607" y="10828"/>
                  </a:lnTo>
                  <a:lnTo>
                    <a:pt x="55299" y="10591"/>
                  </a:lnTo>
                  <a:lnTo>
                    <a:pt x="54970" y="10355"/>
                  </a:lnTo>
                  <a:lnTo>
                    <a:pt x="54621" y="10119"/>
                  </a:lnTo>
                  <a:lnTo>
                    <a:pt x="54261" y="9882"/>
                  </a:lnTo>
                  <a:lnTo>
                    <a:pt x="53871" y="9646"/>
                  </a:lnTo>
                  <a:lnTo>
                    <a:pt x="53470" y="9410"/>
                  </a:lnTo>
                  <a:lnTo>
                    <a:pt x="53049" y="9174"/>
                  </a:lnTo>
                  <a:lnTo>
                    <a:pt x="52618" y="8937"/>
                  </a:lnTo>
                  <a:lnTo>
                    <a:pt x="51724" y="8465"/>
                  </a:lnTo>
                  <a:lnTo>
                    <a:pt x="50800" y="7982"/>
                  </a:lnTo>
                  <a:lnTo>
                    <a:pt x="48889" y="7016"/>
                  </a:lnTo>
                  <a:lnTo>
                    <a:pt x="47851" y="6492"/>
                  </a:lnTo>
                  <a:lnTo>
                    <a:pt x="46670" y="5927"/>
                  </a:lnTo>
                  <a:lnTo>
                    <a:pt x="44040" y="4664"/>
                  </a:lnTo>
                  <a:lnTo>
                    <a:pt x="42653" y="3986"/>
                  </a:lnTo>
                  <a:lnTo>
                    <a:pt x="41277" y="3298"/>
                  </a:lnTo>
                  <a:lnTo>
                    <a:pt x="40599" y="2948"/>
                  </a:lnTo>
                  <a:lnTo>
                    <a:pt x="39931" y="2599"/>
                  </a:lnTo>
                  <a:lnTo>
                    <a:pt x="39284" y="2250"/>
                  </a:lnTo>
                  <a:lnTo>
                    <a:pt x="38657" y="1900"/>
                  </a:lnTo>
                  <a:lnTo>
                    <a:pt x="38359" y="1736"/>
                  </a:lnTo>
                  <a:lnTo>
                    <a:pt x="38051" y="1572"/>
                  </a:lnTo>
                  <a:lnTo>
                    <a:pt x="37732" y="1428"/>
                  </a:lnTo>
                  <a:lnTo>
                    <a:pt x="37424" y="1284"/>
                  </a:lnTo>
                  <a:lnTo>
                    <a:pt x="37116" y="1161"/>
                  </a:lnTo>
                  <a:lnTo>
                    <a:pt x="36798" y="1038"/>
                  </a:lnTo>
                  <a:lnTo>
                    <a:pt x="36489" y="925"/>
                  </a:lnTo>
                  <a:lnTo>
                    <a:pt x="36171" y="822"/>
                  </a:lnTo>
                  <a:lnTo>
                    <a:pt x="35852" y="729"/>
                  </a:lnTo>
                  <a:lnTo>
                    <a:pt x="35544" y="637"/>
                  </a:lnTo>
                  <a:lnTo>
                    <a:pt x="35226" y="555"/>
                  </a:lnTo>
                  <a:lnTo>
                    <a:pt x="34907" y="483"/>
                  </a:lnTo>
                  <a:lnTo>
                    <a:pt x="34589" y="421"/>
                  </a:lnTo>
                  <a:lnTo>
                    <a:pt x="34270" y="360"/>
                  </a:lnTo>
                  <a:lnTo>
                    <a:pt x="33634" y="257"/>
                  </a:lnTo>
                  <a:lnTo>
                    <a:pt x="33007" y="175"/>
                  </a:lnTo>
                  <a:lnTo>
                    <a:pt x="32370" y="113"/>
                  </a:lnTo>
                  <a:lnTo>
                    <a:pt x="31743" y="62"/>
                  </a:lnTo>
                  <a:lnTo>
                    <a:pt x="31117" y="31"/>
                  </a:lnTo>
                  <a:lnTo>
                    <a:pt x="30500" y="10"/>
                  </a:lnTo>
                  <a:lnTo>
                    <a:pt x="2988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787;p24">
              <a:extLst>
                <a:ext uri="{FF2B5EF4-FFF2-40B4-BE49-F238E27FC236}">
                  <a16:creationId xmlns:a16="http://schemas.microsoft.com/office/drawing/2014/main" id="{E7E0B113-A86F-65E9-A606-7510DAAD8E82}"/>
                </a:ext>
              </a:extLst>
            </p:cNvPr>
            <p:cNvSpPr/>
            <p:nvPr/>
          </p:nvSpPr>
          <p:spPr>
            <a:xfrm>
              <a:off x="457200" y="3194364"/>
              <a:ext cx="388606" cy="1946442"/>
            </a:xfrm>
            <a:custGeom>
              <a:avLst/>
              <a:gdLst/>
              <a:ahLst/>
              <a:cxnLst/>
              <a:rect l="l" t="t" r="r" b="b"/>
              <a:pathLst>
                <a:path w="8887" h="44513" extrusionOk="0">
                  <a:moveTo>
                    <a:pt x="8485" y="1"/>
                  </a:moveTo>
                  <a:lnTo>
                    <a:pt x="8321" y="52"/>
                  </a:lnTo>
                  <a:lnTo>
                    <a:pt x="8136" y="103"/>
                  </a:lnTo>
                  <a:lnTo>
                    <a:pt x="7920" y="185"/>
                  </a:lnTo>
                  <a:lnTo>
                    <a:pt x="7684" y="298"/>
                  </a:lnTo>
                  <a:lnTo>
                    <a:pt x="7438" y="422"/>
                  </a:lnTo>
                  <a:lnTo>
                    <a:pt x="7325" y="494"/>
                  </a:lnTo>
                  <a:lnTo>
                    <a:pt x="7212" y="566"/>
                  </a:lnTo>
                  <a:lnTo>
                    <a:pt x="7109" y="648"/>
                  </a:lnTo>
                  <a:lnTo>
                    <a:pt x="7016" y="730"/>
                  </a:lnTo>
                  <a:lnTo>
                    <a:pt x="6955" y="812"/>
                  </a:lnTo>
                  <a:lnTo>
                    <a:pt x="6893" y="935"/>
                  </a:lnTo>
                  <a:lnTo>
                    <a:pt x="6801" y="1131"/>
                  </a:lnTo>
                  <a:lnTo>
                    <a:pt x="6698" y="1367"/>
                  </a:lnTo>
                  <a:lnTo>
                    <a:pt x="6462" y="1993"/>
                  </a:lnTo>
                  <a:lnTo>
                    <a:pt x="6164" y="2795"/>
                  </a:lnTo>
                  <a:lnTo>
                    <a:pt x="5835" y="3750"/>
                  </a:lnTo>
                  <a:lnTo>
                    <a:pt x="5475" y="4819"/>
                  </a:lnTo>
                  <a:lnTo>
                    <a:pt x="5095" y="6000"/>
                  </a:lnTo>
                  <a:lnTo>
                    <a:pt x="4695" y="7243"/>
                  </a:lnTo>
                  <a:lnTo>
                    <a:pt x="4304" y="8537"/>
                  </a:lnTo>
                  <a:lnTo>
                    <a:pt x="3904" y="9852"/>
                  </a:lnTo>
                  <a:lnTo>
                    <a:pt x="3524" y="11177"/>
                  </a:lnTo>
                  <a:lnTo>
                    <a:pt x="3164" y="12472"/>
                  </a:lnTo>
                  <a:lnTo>
                    <a:pt x="2846" y="13715"/>
                  </a:lnTo>
                  <a:lnTo>
                    <a:pt x="2558" y="14886"/>
                  </a:lnTo>
                  <a:lnTo>
                    <a:pt x="2424" y="15441"/>
                  </a:lnTo>
                  <a:lnTo>
                    <a:pt x="2311" y="15965"/>
                  </a:lnTo>
                  <a:lnTo>
                    <a:pt x="2219" y="16447"/>
                  </a:lnTo>
                  <a:lnTo>
                    <a:pt x="2137" y="16910"/>
                  </a:lnTo>
                  <a:lnTo>
                    <a:pt x="2055" y="17372"/>
                  </a:lnTo>
                  <a:lnTo>
                    <a:pt x="1983" y="17875"/>
                  </a:lnTo>
                  <a:lnTo>
                    <a:pt x="1839" y="19005"/>
                  </a:lnTo>
                  <a:lnTo>
                    <a:pt x="1685" y="20269"/>
                  </a:lnTo>
                  <a:lnTo>
                    <a:pt x="1541" y="21656"/>
                  </a:lnTo>
                  <a:lnTo>
                    <a:pt x="1397" y="23125"/>
                  </a:lnTo>
                  <a:lnTo>
                    <a:pt x="1264" y="24655"/>
                  </a:lnTo>
                  <a:lnTo>
                    <a:pt x="1130" y="26227"/>
                  </a:lnTo>
                  <a:lnTo>
                    <a:pt x="1007" y="27809"/>
                  </a:lnTo>
                  <a:lnTo>
                    <a:pt x="781" y="30922"/>
                  </a:lnTo>
                  <a:lnTo>
                    <a:pt x="586" y="33778"/>
                  </a:lnTo>
                  <a:lnTo>
                    <a:pt x="431" y="36192"/>
                  </a:lnTo>
                  <a:lnTo>
                    <a:pt x="329" y="37959"/>
                  </a:lnTo>
                  <a:lnTo>
                    <a:pt x="195" y="40537"/>
                  </a:lnTo>
                  <a:lnTo>
                    <a:pt x="82" y="42612"/>
                  </a:lnTo>
                  <a:lnTo>
                    <a:pt x="0" y="44513"/>
                  </a:lnTo>
                  <a:lnTo>
                    <a:pt x="8886" y="44513"/>
                  </a:lnTo>
                  <a:lnTo>
                    <a:pt x="8485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788;p24">
              <a:extLst>
                <a:ext uri="{FF2B5EF4-FFF2-40B4-BE49-F238E27FC236}">
                  <a16:creationId xmlns:a16="http://schemas.microsoft.com/office/drawing/2014/main" id="{84B3D0A8-F3F0-7CC9-B83E-0F54DBB7F643}"/>
                </a:ext>
              </a:extLst>
            </p:cNvPr>
            <p:cNvSpPr/>
            <p:nvPr/>
          </p:nvSpPr>
          <p:spPr>
            <a:xfrm>
              <a:off x="3326797" y="3306221"/>
              <a:ext cx="286634" cy="1837298"/>
            </a:xfrm>
            <a:custGeom>
              <a:avLst/>
              <a:gdLst/>
              <a:ahLst/>
              <a:cxnLst/>
              <a:rect l="l" t="t" r="r" b="b"/>
              <a:pathLst>
                <a:path w="6555" h="42017" extrusionOk="0">
                  <a:moveTo>
                    <a:pt x="390" y="1"/>
                  </a:moveTo>
                  <a:lnTo>
                    <a:pt x="298" y="2836"/>
                  </a:lnTo>
                  <a:lnTo>
                    <a:pt x="216" y="5938"/>
                  </a:lnTo>
                  <a:lnTo>
                    <a:pt x="134" y="9749"/>
                  </a:lnTo>
                  <a:lnTo>
                    <a:pt x="93" y="11835"/>
                  </a:lnTo>
                  <a:lnTo>
                    <a:pt x="51" y="13982"/>
                  </a:lnTo>
                  <a:lnTo>
                    <a:pt x="31" y="16160"/>
                  </a:lnTo>
                  <a:lnTo>
                    <a:pt x="10" y="18317"/>
                  </a:lnTo>
                  <a:lnTo>
                    <a:pt x="0" y="20433"/>
                  </a:lnTo>
                  <a:lnTo>
                    <a:pt x="10" y="22467"/>
                  </a:lnTo>
                  <a:lnTo>
                    <a:pt x="31" y="24368"/>
                  </a:lnTo>
                  <a:lnTo>
                    <a:pt x="72" y="26114"/>
                  </a:lnTo>
                  <a:lnTo>
                    <a:pt x="103" y="27028"/>
                  </a:lnTo>
                  <a:lnTo>
                    <a:pt x="164" y="28076"/>
                  </a:lnTo>
                  <a:lnTo>
                    <a:pt x="236" y="29247"/>
                  </a:lnTo>
                  <a:lnTo>
                    <a:pt x="319" y="30490"/>
                  </a:lnTo>
                  <a:lnTo>
                    <a:pt x="514" y="33110"/>
                  </a:lnTo>
                  <a:lnTo>
                    <a:pt x="719" y="35740"/>
                  </a:lnTo>
                  <a:lnTo>
                    <a:pt x="925" y="38164"/>
                  </a:lnTo>
                  <a:lnTo>
                    <a:pt x="1110" y="40167"/>
                  </a:lnTo>
                  <a:lnTo>
                    <a:pt x="1274" y="42016"/>
                  </a:lnTo>
                  <a:lnTo>
                    <a:pt x="6554" y="42016"/>
                  </a:lnTo>
                  <a:lnTo>
                    <a:pt x="6338" y="40352"/>
                  </a:lnTo>
                  <a:lnTo>
                    <a:pt x="5845" y="36418"/>
                  </a:lnTo>
                  <a:lnTo>
                    <a:pt x="5558" y="34106"/>
                  </a:lnTo>
                  <a:lnTo>
                    <a:pt x="5280" y="31815"/>
                  </a:lnTo>
                  <a:lnTo>
                    <a:pt x="5054" y="29751"/>
                  </a:lnTo>
                  <a:lnTo>
                    <a:pt x="4952" y="28867"/>
                  </a:lnTo>
                  <a:lnTo>
                    <a:pt x="4880" y="28117"/>
                  </a:lnTo>
                  <a:lnTo>
                    <a:pt x="4787" y="27213"/>
                  </a:lnTo>
                  <a:lnTo>
                    <a:pt x="4623" y="25898"/>
                  </a:lnTo>
                  <a:lnTo>
                    <a:pt x="4397" y="24234"/>
                  </a:lnTo>
                  <a:lnTo>
                    <a:pt x="4140" y="22293"/>
                  </a:lnTo>
                  <a:lnTo>
                    <a:pt x="3513" y="17814"/>
                  </a:lnTo>
                  <a:lnTo>
                    <a:pt x="2815" y="12996"/>
                  </a:lnTo>
                  <a:lnTo>
                    <a:pt x="2147" y="8342"/>
                  </a:lnTo>
                  <a:lnTo>
                    <a:pt x="1562" y="4377"/>
                  </a:lnTo>
                  <a:lnTo>
                    <a:pt x="1007" y="586"/>
                  </a:lnTo>
                  <a:lnTo>
                    <a:pt x="390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789;p24">
              <a:extLst>
                <a:ext uri="{FF2B5EF4-FFF2-40B4-BE49-F238E27FC236}">
                  <a16:creationId xmlns:a16="http://schemas.microsoft.com/office/drawing/2014/main" id="{42C36099-3DE2-F2AC-1E62-B7EEC8102392}"/>
                </a:ext>
              </a:extLst>
            </p:cNvPr>
            <p:cNvSpPr/>
            <p:nvPr/>
          </p:nvSpPr>
          <p:spPr>
            <a:xfrm>
              <a:off x="2028541" y="2740682"/>
              <a:ext cx="1353935" cy="2400115"/>
            </a:xfrm>
            <a:custGeom>
              <a:avLst/>
              <a:gdLst/>
              <a:ahLst/>
              <a:cxnLst/>
              <a:rect l="l" t="t" r="r" b="b"/>
              <a:pathLst>
                <a:path w="30963" h="54888" extrusionOk="0">
                  <a:moveTo>
                    <a:pt x="350" y="0"/>
                  </a:moveTo>
                  <a:lnTo>
                    <a:pt x="257" y="1294"/>
                  </a:lnTo>
                  <a:lnTo>
                    <a:pt x="165" y="2589"/>
                  </a:lnTo>
                  <a:lnTo>
                    <a:pt x="103" y="3883"/>
                  </a:lnTo>
                  <a:lnTo>
                    <a:pt x="52" y="5188"/>
                  </a:lnTo>
                  <a:lnTo>
                    <a:pt x="21" y="6482"/>
                  </a:lnTo>
                  <a:lnTo>
                    <a:pt x="0" y="7787"/>
                  </a:lnTo>
                  <a:lnTo>
                    <a:pt x="0" y="9091"/>
                  </a:lnTo>
                  <a:lnTo>
                    <a:pt x="0" y="10396"/>
                  </a:lnTo>
                  <a:lnTo>
                    <a:pt x="21" y="11701"/>
                  </a:lnTo>
                  <a:lnTo>
                    <a:pt x="52" y="13005"/>
                  </a:lnTo>
                  <a:lnTo>
                    <a:pt x="83" y="14310"/>
                  </a:lnTo>
                  <a:lnTo>
                    <a:pt x="124" y="15615"/>
                  </a:lnTo>
                  <a:lnTo>
                    <a:pt x="226" y="18224"/>
                  </a:lnTo>
                  <a:lnTo>
                    <a:pt x="350" y="20844"/>
                  </a:lnTo>
                  <a:lnTo>
                    <a:pt x="617" y="26062"/>
                  </a:lnTo>
                  <a:lnTo>
                    <a:pt x="750" y="28671"/>
                  </a:lnTo>
                  <a:lnTo>
                    <a:pt x="853" y="31281"/>
                  </a:lnTo>
                  <a:lnTo>
                    <a:pt x="904" y="32585"/>
                  </a:lnTo>
                  <a:lnTo>
                    <a:pt x="935" y="33880"/>
                  </a:lnTo>
                  <a:lnTo>
                    <a:pt x="966" y="35184"/>
                  </a:lnTo>
                  <a:lnTo>
                    <a:pt x="987" y="36479"/>
                  </a:lnTo>
                  <a:lnTo>
                    <a:pt x="997" y="37773"/>
                  </a:lnTo>
                  <a:lnTo>
                    <a:pt x="997" y="39068"/>
                  </a:lnTo>
                  <a:lnTo>
                    <a:pt x="987" y="40362"/>
                  </a:lnTo>
                  <a:lnTo>
                    <a:pt x="956" y="41656"/>
                  </a:lnTo>
                  <a:lnTo>
                    <a:pt x="966" y="43269"/>
                  </a:lnTo>
                  <a:lnTo>
                    <a:pt x="987" y="44913"/>
                  </a:lnTo>
                  <a:lnTo>
                    <a:pt x="1017" y="46567"/>
                  </a:lnTo>
                  <a:lnTo>
                    <a:pt x="1048" y="48231"/>
                  </a:lnTo>
                  <a:lnTo>
                    <a:pt x="1048" y="49905"/>
                  </a:lnTo>
                  <a:lnTo>
                    <a:pt x="1048" y="50738"/>
                  </a:lnTo>
                  <a:lnTo>
                    <a:pt x="1038" y="51570"/>
                  </a:lnTo>
                  <a:lnTo>
                    <a:pt x="1007" y="52402"/>
                  </a:lnTo>
                  <a:lnTo>
                    <a:pt x="976" y="53234"/>
                  </a:lnTo>
                  <a:lnTo>
                    <a:pt x="935" y="54056"/>
                  </a:lnTo>
                  <a:lnTo>
                    <a:pt x="874" y="54888"/>
                  </a:lnTo>
                  <a:lnTo>
                    <a:pt x="30963" y="54888"/>
                  </a:lnTo>
                  <a:lnTo>
                    <a:pt x="30912" y="53860"/>
                  </a:lnTo>
                  <a:lnTo>
                    <a:pt x="30778" y="51323"/>
                  </a:lnTo>
                  <a:lnTo>
                    <a:pt x="30624" y="48056"/>
                  </a:lnTo>
                  <a:lnTo>
                    <a:pt x="30552" y="46402"/>
                  </a:lnTo>
                  <a:lnTo>
                    <a:pt x="30490" y="44861"/>
                  </a:lnTo>
                  <a:lnTo>
                    <a:pt x="30418" y="42920"/>
                  </a:lnTo>
                  <a:lnTo>
                    <a:pt x="30295" y="40167"/>
                  </a:lnTo>
                  <a:lnTo>
                    <a:pt x="30162" y="36900"/>
                  </a:lnTo>
                  <a:lnTo>
                    <a:pt x="30018" y="33366"/>
                  </a:lnTo>
                  <a:lnTo>
                    <a:pt x="29956" y="31589"/>
                  </a:lnTo>
                  <a:lnTo>
                    <a:pt x="29905" y="29843"/>
                  </a:lnTo>
                  <a:lnTo>
                    <a:pt x="29853" y="28178"/>
                  </a:lnTo>
                  <a:lnTo>
                    <a:pt x="29823" y="26607"/>
                  </a:lnTo>
                  <a:lnTo>
                    <a:pt x="29812" y="25179"/>
                  </a:lnTo>
                  <a:lnTo>
                    <a:pt x="29823" y="23925"/>
                  </a:lnTo>
                  <a:lnTo>
                    <a:pt x="29833" y="23371"/>
                  </a:lnTo>
                  <a:lnTo>
                    <a:pt x="29843" y="22878"/>
                  </a:lnTo>
                  <a:lnTo>
                    <a:pt x="29864" y="22436"/>
                  </a:lnTo>
                  <a:lnTo>
                    <a:pt x="29895" y="22066"/>
                  </a:lnTo>
                  <a:lnTo>
                    <a:pt x="29946" y="21368"/>
                  </a:lnTo>
                  <a:lnTo>
                    <a:pt x="29997" y="20638"/>
                  </a:lnTo>
                  <a:lnTo>
                    <a:pt x="30038" y="19888"/>
                  </a:lnTo>
                  <a:lnTo>
                    <a:pt x="30059" y="19118"/>
                  </a:lnTo>
                  <a:lnTo>
                    <a:pt x="30079" y="18347"/>
                  </a:lnTo>
                  <a:lnTo>
                    <a:pt x="30100" y="17587"/>
                  </a:lnTo>
                  <a:lnTo>
                    <a:pt x="30110" y="16149"/>
                  </a:lnTo>
                  <a:lnTo>
                    <a:pt x="30110" y="14865"/>
                  </a:lnTo>
                  <a:lnTo>
                    <a:pt x="30100" y="13848"/>
                  </a:lnTo>
                  <a:lnTo>
                    <a:pt x="30079" y="12934"/>
                  </a:lnTo>
                  <a:lnTo>
                    <a:pt x="29915" y="12779"/>
                  </a:lnTo>
                  <a:lnTo>
                    <a:pt x="29432" y="12348"/>
                  </a:lnTo>
                  <a:lnTo>
                    <a:pt x="28662" y="11680"/>
                  </a:lnTo>
                  <a:lnTo>
                    <a:pt x="28169" y="11269"/>
                  </a:lnTo>
                  <a:lnTo>
                    <a:pt x="27624" y="10828"/>
                  </a:lnTo>
                  <a:lnTo>
                    <a:pt x="27316" y="10591"/>
                  </a:lnTo>
                  <a:lnTo>
                    <a:pt x="26987" y="10355"/>
                  </a:lnTo>
                  <a:lnTo>
                    <a:pt x="26638" y="10119"/>
                  </a:lnTo>
                  <a:lnTo>
                    <a:pt x="26278" y="9882"/>
                  </a:lnTo>
                  <a:lnTo>
                    <a:pt x="25888" y="9646"/>
                  </a:lnTo>
                  <a:lnTo>
                    <a:pt x="25487" y="9410"/>
                  </a:lnTo>
                  <a:lnTo>
                    <a:pt x="25066" y="9174"/>
                  </a:lnTo>
                  <a:lnTo>
                    <a:pt x="24635" y="8937"/>
                  </a:lnTo>
                  <a:lnTo>
                    <a:pt x="23741" y="8465"/>
                  </a:lnTo>
                  <a:lnTo>
                    <a:pt x="22817" y="7982"/>
                  </a:lnTo>
                  <a:lnTo>
                    <a:pt x="20906" y="7016"/>
                  </a:lnTo>
                  <a:lnTo>
                    <a:pt x="19868" y="6492"/>
                  </a:lnTo>
                  <a:lnTo>
                    <a:pt x="18687" y="5927"/>
                  </a:lnTo>
                  <a:lnTo>
                    <a:pt x="16057" y="4664"/>
                  </a:lnTo>
                  <a:lnTo>
                    <a:pt x="14670" y="3986"/>
                  </a:lnTo>
                  <a:lnTo>
                    <a:pt x="13294" y="3298"/>
                  </a:lnTo>
                  <a:lnTo>
                    <a:pt x="12616" y="2948"/>
                  </a:lnTo>
                  <a:lnTo>
                    <a:pt x="11948" y="2599"/>
                  </a:lnTo>
                  <a:lnTo>
                    <a:pt x="11301" y="2250"/>
                  </a:lnTo>
                  <a:lnTo>
                    <a:pt x="10674" y="1900"/>
                  </a:lnTo>
                  <a:lnTo>
                    <a:pt x="10376" y="1736"/>
                  </a:lnTo>
                  <a:lnTo>
                    <a:pt x="10068" y="1572"/>
                  </a:lnTo>
                  <a:lnTo>
                    <a:pt x="9749" y="1428"/>
                  </a:lnTo>
                  <a:lnTo>
                    <a:pt x="9441" y="1284"/>
                  </a:lnTo>
                  <a:lnTo>
                    <a:pt x="9133" y="1161"/>
                  </a:lnTo>
                  <a:lnTo>
                    <a:pt x="8815" y="1038"/>
                  </a:lnTo>
                  <a:lnTo>
                    <a:pt x="8506" y="925"/>
                  </a:lnTo>
                  <a:lnTo>
                    <a:pt x="8188" y="822"/>
                  </a:lnTo>
                  <a:lnTo>
                    <a:pt x="7869" y="729"/>
                  </a:lnTo>
                  <a:lnTo>
                    <a:pt x="7561" y="637"/>
                  </a:lnTo>
                  <a:lnTo>
                    <a:pt x="7243" y="555"/>
                  </a:lnTo>
                  <a:lnTo>
                    <a:pt x="6924" y="483"/>
                  </a:lnTo>
                  <a:lnTo>
                    <a:pt x="6606" y="421"/>
                  </a:lnTo>
                  <a:lnTo>
                    <a:pt x="6287" y="360"/>
                  </a:lnTo>
                  <a:lnTo>
                    <a:pt x="5651" y="257"/>
                  </a:lnTo>
                  <a:lnTo>
                    <a:pt x="5024" y="175"/>
                  </a:lnTo>
                  <a:lnTo>
                    <a:pt x="4387" y="113"/>
                  </a:lnTo>
                  <a:lnTo>
                    <a:pt x="3760" y="62"/>
                  </a:lnTo>
                  <a:lnTo>
                    <a:pt x="3134" y="31"/>
                  </a:lnTo>
                  <a:lnTo>
                    <a:pt x="2517" y="10"/>
                  </a:lnTo>
                  <a:lnTo>
                    <a:pt x="190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790;p24">
              <a:extLst>
                <a:ext uri="{FF2B5EF4-FFF2-40B4-BE49-F238E27FC236}">
                  <a16:creationId xmlns:a16="http://schemas.microsoft.com/office/drawing/2014/main" id="{0D397891-7D58-C753-0FE5-8F00675463D4}"/>
                </a:ext>
              </a:extLst>
            </p:cNvPr>
            <p:cNvSpPr/>
            <p:nvPr/>
          </p:nvSpPr>
          <p:spPr>
            <a:xfrm>
              <a:off x="1626501" y="2740682"/>
              <a:ext cx="937999" cy="1242517"/>
            </a:xfrm>
            <a:custGeom>
              <a:avLst/>
              <a:gdLst/>
              <a:ahLst/>
              <a:cxnLst/>
              <a:rect l="l" t="t" r="r" b="b"/>
              <a:pathLst>
                <a:path w="21451" h="28415" extrusionOk="0">
                  <a:moveTo>
                    <a:pt x="9328" y="0"/>
                  </a:moveTo>
                  <a:lnTo>
                    <a:pt x="8753" y="31"/>
                  </a:lnTo>
                  <a:lnTo>
                    <a:pt x="8157" y="62"/>
                  </a:lnTo>
                  <a:lnTo>
                    <a:pt x="7571" y="113"/>
                  </a:lnTo>
                  <a:lnTo>
                    <a:pt x="6976" y="175"/>
                  </a:lnTo>
                  <a:lnTo>
                    <a:pt x="6380" y="247"/>
                  </a:lnTo>
                  <a:lnTo>
                    <a:pt x="5804" y="318"/>
                  </a:lnTo>
                  <a:lnTo>
                    <a:pt x="5229" y="401"/>
                  </a:lnTo>
                  <a:lnTo>
                    <a:pt x="4130" y="565"/>
                  </a:lnTo>
                  <a:lnTo>
                    <a:pt x="3123" y="740"/>
                  </a:lnTo>
                  <a:lnTo>
                    <a:pt x="2240" y="904"/>
                  </a:lnTo>
                  <a:lnTo>
                    <a:pt x="1500" y="1048"/>
                  </a:lnTo>
                  <a:lnTo>
                    <a:pt x="1254" y="1479"/>
                  </a:lnTo>
                  <a:lnTo>
                    <a:pt x="1038" y="1911"/>
                  </a:lnTo>
                  <a:lnTo>
                    <a:pt x="843" y="2342"/>
                  </a:lnTo>
                  <a:lnTo>
                    <a:pt x="668" y="2784"/>
                  </a:lnTo>
                  <a:lnTo>
                    <a:pt x="514" y="3215"/>
                  </a:lnTo>
                  <a:lnTo>
                    <a:pt x="380" y="3647"/>
                  </a:lnTo>
                  <a:lnTo>
                    <a:pt x="267" y="4089"/>
                  </a:lnTo>
                  <a:lnTo>
                    <a:pt x="175" y="4520"/>
                  </a:lnTo>
                  <a:lnTo>
                    <a:pt x="103" y="4962"/>
                  </a:lnTo>
                  <a:lnTo>
                    <a:pt x="52" y="5393"/>
                  </a:lnTo>
                  <a:lnTo>
                    <a:pt x="11" y="5835"/>
                  </a:lnTo>
                  <a:lnTo>
                    <a:pt x="0" y="6277"/>
                  </a:lnTo>
                  <a:lnTo>
                    <a:pt x="0" y="6708"/>
                  </a:lnTo>
                  <a:lnTo>
                    <a:pt x="11" y="7150"/>
                  </a:lnTo>
                  <a:lnTo>
                    <a:pt x="41" y="7592"/>
                  </a:lnTo>
                  <a:lnTo>
                    <a:pt x="93" y="8033"/>
                  </a:lnTo>
                  <a:lnTo>
                    <a:pt x="154" y="8465"/>
                  </a:lnTo>
                  <a:lnTo>
                    <a:pt x="226" y="8907"/>
                  </a:lnTo>
                  <a:lnTo>
                    <a:pt x="319" y="9348"/>
                  </a:lnTo>
                  <a:lnTo>
                    <a:pt x="421" y="9790"/>
                  </a:lnTo>
                  <a:lnTo>
                    <a:pt x="534" y="10221"/>
                  </a:lnTo>
                  <a:lnTo>
                    <a:pt x="668" y="10663"/>
                  </a:lnTo>
                  <a:lnTo>
                    <a:pt x="812" y="11105"/>
                  </a:lnTo>
                  <a:lnTo>
                    <a:pt x="956" y="11547"/>
                  </a:lnTo>
                  <a:lnTo>
                    <a:pt x="1120" y="11988"/>
                  </a:lnTo>
                  <a:lnTo>
                    <a:pt x="1295" y="12420"/>
                  </a:lnTo>
                  <a:lnTo>
                    <a:pt x="1480" y="12862"/>
                  </a:lnTo>
                  <a:lnTo>
                    <a:pt x="1664" y="13303"/>
                  </a:lnTo>
                  <a:lnTo>
                    <a:pt x="1870" y="13735"/>
                  </a:lnTo>
                  <a:lnTo>
                    <a:pt x="2075" y="14177"/>
                  </a:lnTo>
                  <a:lnTo>
                    <a:pt x="2291" y="14608"/>
                  </a:lnTo>
                  <a:lnTo>
                    <a:pt x="2517" y="15050"/>
                  </a:lnTo>
                  <a:lnTo>
                    <a:pt x="2979" y="15913"/>
                  </a:lnTo>
                  <a:lnTo>
                    <a:pt x="3462" y="16786"/>
                  </a:lnTo>
                  <a:lnTo>
                    <a:pt x="3966" y="17649"/>
                  </a:lnTo>
                  <a:lnTo>
                    <a:pt x="4479" y="18512"/>
                  </a:lnTo>
                  <a:lnTo>
                    <a:pt x="5003" y="19364"/>
                  </a:lnTo>
                  <a:lnTo>
                    <a:pt x="5537" y="20217"/>
                  </a:lnTo>
                  <a:lnTo>
                    <a:pt x="6595" y="21902"/>
                  </a:lnTo>
                  <a:lnTo>
                    <a:pt x="7109" y="22744"/>
                  </a:lnTo>
                  <a:lnTo>
                    <a:pt x="7612" y="23576"/>
                  </a:lnTo>
                  <a:lnTo>
                    <a:pt x="8106" y="24398"/>
                  </a:lnTo>
                  <a:lnTo>
                    <a:pt x="8568" y="25220"/>
                  </a:lnTo>
                  <a:lnTo>
                    <a:pt x="9010" y="26031"/>
                  </a:lnTo>
                  <a:lnTo>
                    <a:pt x="9225" y="26432"/>
                  </a:lnTo>
                  <a:lnTo>
                    <a:pt x="9431" y="26833"/>
                  </a:lnTo>
                  <a:lnTo>
                    <a:pt x="9626" y="27233"/>
                  </a:lnTo>
                  <a:lnTo>
                    <a:pt x="9811" y="27634"/>
                  </a:lnTo>
                  <a:lnTo>
                    <a:pt x="9985" y="28024"/>
                  </a:lnTo>
                  <a:lnTo>
                    <a:pt x="10150" y="28415"/>
                  </a:lnTo>
                  <a:lnTo>
                    <a:pt x="10746" y="27767"/>
                  </a:lnTo>
                  <a:lnTo>
                    <a:pt x="11342" y="27110"/>
                  </a:lnTo>
                  <a:lnTo>
                    <a:pt x="11917" y="26432"/>
                  </a:lnTo>
                  <a:lnTo>
                    <a:pt x="12482" y="25733"/>
                  </a:lnTo>
                  <a:lnTo>
                    <a:pt x="13037" y="25035"/>
                  </a:lnTo>
                  <a:lnTo>
                    <a:pt x="13571" y="24316"/>
                  </a:lnTo>
                  <a:lnTo>
                    <a:pt x="14095" y="23586"/>
                  </a:lnTo>
                  <a:lnTo>
                    <a:pt x="14608" y="22847"/>
                  </a:lnTo>
                  <a:lnTo>
                    <a:pt x="15101" y="22097"/>
                  </a:lnTo>
                  <a:lnTo>
                    <a:pt x="15584" y="21326"/>
                  </a:lnTo>
                  <a:lnTo>
                    <a:pt x="16046" y="20556"/>
                  </a:lnTo>
                  <a:lnTo>
                    <a:pt x="16498" y="19775"/>
                  </a:lnTo>
                  <a:lnTo>
                    <a:pt x="16930" y="18984"/>
                  </a:lnTo>
                  <a:lnTo>
                    <a:pt x="17341" y="18173"/>
                  </a:lnTo>
                  <a:lnTo>
                    <a:pt x="17742" y="17371"/>
                  </a:lnTo>
                  <a:lnTo>
                    <a:pt x="18122" y="16550"/>
                  </a:lnTo>
                  <a:lnTo>
                    <a:pt x="18481" y="15728"/>
                  </a:lnTo>
                  <a:lnTo>
                    <a:pt x="18830" y="14885"/>
                  </a:lnTo>
                  <a:lnTo>
                    <a:pt x="19149" y="14053"/>
                  </a:lnTo>
                  <a:lnTo>
                    <a:pt x="19457" y="13201"/>
                  </a:lnTo>
                  <a:lnTo>
                    <a:pt x="19745" y="12358"/>
                  </a:lnTo>
                  <a:lnTo>
                    <a:pt x="20002" y="11495"/>
                  </a:lnTo>
                  <a:lnTo>
                    <a:pt x="20248" y="10632"/>
                  </a:lnTo>
                  <a:lnTo>
                    <a:pt x="20474" y="9769"/>
                  </a:lnTo>
                  <a:lnTo>
                    <a:pt x="20669" y="8907"/>
                  </a:lnTo>
                  <a:lnTo>
                    <a:pt x="20854" y="8033"/>
                  </a:lnTo>
                  <a:lnTo>
                    <a:pt x="21008" y="7160"/>
                  </a:lnTo>
                  <a:lnTo>
                    <a:pt x="21142" y="6277"/>
                  </a:lnTo>
                  <a:lnTo>
                    <a:pt x="21255" y="5404"/>
                  </a:lnTo>
                  <a:lnTo>
                    <a:pt x="21347" y="4520"/>
                  </a:lnTo>
                  <a:lnTo>
                    <a:pt x="21409" y="3637"/>
                  </a:lnTo>
                  <a:lnTo>
                    <a:pt x="21429" y="3205"/>
                  </a:lnTo>
                  <a:lnTo>
                    <a:pt x="21450" y="2763"/>
                  </a:lnTo>
                  <a:lnTo>
                    <a:pt x="20638" y="2332"/>
                  </a:lnTo>
                  <a:lnTo>
                    <a:pt x="19868" y="1900"/>
                  </a:lnTo>
                  <a:lnTo>
                    <a:pt x="19570" y="1736"/>
                  </a:lnTo>
                  <a:lnTo>
                    <a:pt x="19262" y="1572"/>
                  </a:lnTo>
                  <a:lnTo>
                    <a:pt x="18943" y="1428"/>
                  </a:lnTo>
                  <a:lnTo>
                    <a:pt x="18635" y="1284"/>
                  </a:lnTo>
                  <a:lnTo>
                    <a:pt x="18327" y="1161"/>
                  </a:lnTo>
                  <a:lnTo>
                    <a:pt x="18009" y="1038"/>
                  </a:lnTo>
                  <a:lnTo>
                    <a:pt x="17700" y="925"/>
                  </a:lnTo>
                  <a:lnTo>
                    <a:pt x="17382" y="822"/>
                  </a:lnTo>
                  <a:lnTo>
                    <a:pt x="17063" y="729"/>
                  </a:lnTo>
                  <a:lnTo>
                    <a:pt x="16755" y="637"/>
                  </a:lnTo>
                  <a:lnTo>
                    <a:pt x="16437" y="555"/>
                  </a:lnTo>
                  <a:lnTo>
                    <a:pt x="16118" y="483"/>
                  </a:lnTo>
                  <a:lnTo>
                    <a:pt x="15800" y="421"/>
                  </a:lnTo>
                  <a:lnTo>
                    <a:pt x="15481" y="360"/>
                  </a:lnTo>
                  <a:lnTo>
                    <a:pt x="14845" y="257"/>
                  </a:lnTo>
                  <a:lnTo>
                    <a:pt x="14218" y="175"/>
                  </a:lnTo>
                  <a:lnTo>
                    <a:pt x="13581" y="113"/>
                  </a:lnTo>
                  <a:lnTo>
                    <a:pt x="12954" y="62"/>
                  </a:lnTo>
                  <a:lnTo>
                    <a:pt x="12328" y="31"/>
                  </a:lnTo>
                  <a:lnTo>
                    <a:pt x="11711" y="10"/>
                  </a:lnTo>
                  <a:lnTo>
                    <a:pt x="11095" y="0"/>
                  </a:lnTo>
                  <a:close/>
                </a:path>
              </a:pathLst>
            </a:custGeom>
            <a:solidFill>
              <a:srgbClr val="00D5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791;p24">
              <a:extLst>
                <a:ext uri="{FF2B5EF4-FFF2-40B4-BE49-F238E27FC236}">
                  <a16:creationId xmlns:a16="http://schemas.microsoft.com/office/drawing/2014/main" id="{F8A69845-7ADA-6A60-18CC-08A574E5190E}"/>
                </a:ext>
              </a:extLst>
            </p:cNvPr>
            <p:cNvSpPr/>
            <p:nvPr/>
          </p:nvSpPr>
          <p:spPr>
            <a:xfrm>
              <a:off x="1613470" y="2771204"/>
              <a:ext cx="373345" cy="580876"/>
            </a:xfrm>
            <a:custGeom>
              <a:avLst/>
              <a:gdLst/>
              <a:ahLst/>
              <a:cxnLst/>
              <a:rect l="l" t="t" r="r" b="b"/>
              <a:pathLst>
                <a:path w="8538" h="13284" extrusionOk="0">
                  <a:moveTo>
                    <a:pt x="2928" y="1"/>
                  </a:moveTo>
                  <a:lnTo>
                    <a:pt x="2692" y="114"/>
                  </a:lnTo>
                  <a:lnTo>
                    <a:pt x="2476" y="227"/>
                  </a:lnTo>
                  <a:lnTo>
                    <a:pt x="2271" y="340"/>
                  </a:lnTo>
                  <a:lnTo>
                    <a:pt x="2075" y="473"/>
                  </a:lnTo>
                  <a:lnTo>
                    <a:pt x="1891" y="617"/>
                  </a:lnTo>
                  <a:lnTo>
                    <a:pt x="1695" y="792"/>
                  </a:lnTo>
                  <a:lnTo>
                    <a:pt x="1490" y="987"/>
                  </a:lnTo>
                  <a:lnTo>
                    <a:pt x="1264" y="1223"/>
                  </a:lnTo>
                  <a:lnTo>
                    <a:pt x="1171" y="1346"/>
                  </a:lnTo>
                  <a:lnTo>
                    <a:pt x="1069" y="1459"/>
                  </a:lnTo>
                  <a:lnTo>
                    <a:pt x="976" y="1593"/>
                  </a:lnTo>
                  <a:lnTo>
                    <a:pt x="894" y="1716"/>
                  </a:lnTo>
                  <a:lnTo>
                    <a:pt x="740" y="1983"/>
                  </a:lnTo>
                  <a:lnTo>
                    <a:pt x="596" y="2261"/>
                  </a:lnTo>
                  <a:lnTo>
                    <a:pt x="473" y="2548"/>
                  </a:lnTo>
                  <a:lnTo>
                    <a:pt x="360" y="2846"/>
                  </a:lnTo>
                  <a:lnTo>
                    <a:pt x="267" y="3144"/>
                  </a:lnTo>
                  <a:lnTo>
                    <a:pt x="185" y="3442"/>
                  </a:lnTo>
                  <a:lnTo>
                    <a:pt x="113" y="3740"/>
                  </a:lnTo>
                  <a:lnTo>
                    <a:pt x="62" y="4038"/>
                  </a:lnTo>
                  <a:lnTo>
                    <a:pt x="21" y="4346"/>
                  </a:lnTo>
                  <a:lnTo>
                    <a:pt x="11" y="4644"/>
                  </a:lnTo>
                  <a:lnTo>
                    <a:pt x="0" y="4952"/>
                  </a:lnTo>
                  <a:lnTo>
                    <a:pt x="21" y="5260"/>
                  </a:lnTo>
                  <a:lnTo>
                    <a:pt x="41" y="5568"/>
                  </a:lnTo>
                  <a:lnTo>
                    <a:pt x="83" y="5866"/>
                  </a:lnTo>
                  <a:lnTo>
                    <a:pt x="134" y="6175"/>
                  </a:lnTo>
                  <a:lnTo>
                    <a:pt x="196" y="6483"/>
                  </a:lnTo>
                  <a:lnTo>
                    <a:pt x="267" y="6791"/>
                  </a:lnTo>
                  <a:lnTo>
                    <a:pt x="339" y="7089"/>
                  </a:lnTo>
                  <a:lnTo>
                    <a:pt x="422" y="7387"/>
                  </a:lnTo>
                  <a:lnTo>
                    <a:pt x="514" y="7685"/>
                  </a:lnTo>
                  <a:lnTo>
                    <a:pt x="709" y="8280"/>
                  </a:lnTo>
                  <a:lnTo>
                    <a:pt x="832" y="8650"/>
                  </a:lnTo>
                  <a:lnTo>
                    <a:pt x="966" y="9000"/>
                  </a:lnTo>
                  <a:lnTo>
                    <a:pt x="1100" y="9328"/>
                  </a:lnTo>
                  <a:lnTo>
                    <a:pt x="1243" y="9657"/>
                  </a:lnTo>
                  <a:lnTo>
                    <a:pt x="1397" y="9975"/>
                  </a:lnTo>
                  <a:lnTo>
                    <a:pt x="1552" y="10273"/>
                  </a:lnTo>
                  <a:lnTo>
                    <a:pt x="1706" y="10571"/>
                  </a:lnTo>
                  <a:lnTo>
                    <a:pt x="1870" y="10869"/>
                  </a:lnTo>
                  <a:lnTo>
                    <a:pt x="2045" y="11167"/>
                  </a:lnTo>
                  <a:lnTo>
                    <a:pt x="2230" y="11455"/>
                  </a:lnTo>
                  <a:lnTo>
                    <a:pt x="2610" y="12040"/>
                  </a:lnTo>
                  <a:lnTo>
                    <a:pt x="3031" y="12646"/>
                  </a:lnTo>
                  <a:lnTo>
                    <a:pt x="3483" y="13283"/>
                  </a:lnTo>
                  <a:lnTo>
                    <a:pt x="3729" y="12718"/>
                  </a:lnTo>
                  <a:lnTo>
                    <a:pt x="3966" y="12215"/>
                  </a:lnTo>
                  <a:lnTo>
                    <a:pt x="4202" y="11763"/>
                  </a:lnTo>
                  <a:lnTo>
                    <a:pt x="4428" y="11331"/>
                  </a:lnTo>
                  <a:lnTo>
                    <a:pt x="4890" y="10448"/>
                  </a:lnTo>
                  <a:lnTo>
                    <a:pt x="5435" y="9421"/>
                  </a:lnTo>
                  <a:lnTo>
                    <a:pt x="5722" y="8876"/>
                  </a:lnTo>
                  <a:lnTo>
                    <a:pt x="6031" y="8332"/>
                  </a:lnTo>
                  <a:lnTo>
                    <a:pt x="6195" y="8065"/>
                  </a:lnTo>
                  <a:lnTo>
                    <a:pt x="6359" y="7798"/>
                  </a:lnTo>
                  <a:lnTo>
                    <a:pt x="6534" y="7551"/>
                  </a:lnTo>
                  <a:lnTo>
                    <a:pt x="6719" y="7305"/>
                  </a:lnTo>
                  <a:lnTo>
                    <a:pt x="6914" y="7058"/>
                  </a:lnTo>
                  <a:lnTo>
                    <a:pt x="7109" y="6832"/>
                  </a:lnTo>
                  <a:lnTo>
                    <a:pt x="7315" y="6616"/>
                  </a:lnTo>
                  <a:lnTo>
                    <a:pt x="7541" y="6411"/>
                  </a:lnTo>
                  <a:lnTo>
                    <a:pt x="7767" y="6216"/>
                  </a:lnTo>
                  <a:lnTo>
                    <a:pt x="8013" y="6031"/>
                  </a:lnTo>
                  <a:lnTo>
                    <a:pt x="8270" y="5866"/>
                  </a:lnTo>
                  <a:lnTo>
                    <a:pt x="8537" y="5712"/>
                  </a:lnTo>
                  <a:lnTo>
                    <a:pt x="8013" y="5527"/>
                  </a:lnTo>
                  <a:lnTo>
                    <a:pt x="7489" y="5332"/>
                  </a:lnTo>
                  <a:lnTo>
                    <a:pt x="6965" y="5116"/>
                  </a:lnTo>
                  <a:lnTo>
                    <a:pt x="6452" y="4890"/>
                  </a:lnTo>
                  <a:lnTo>
                    <a:pt x="6195" y="4767"/>
                  </a:lnTo>
                  <a:lnTo>
                    <a:pt x="5948" y="4644"/>
                  </a:lnTo>
                  <a:lnTo>
                    <a:pt x="5702" y="4500"/>
                  </a:lnTo>
                  <a:lnTo>
                    <a:pt x="5466" y="4367"/>
                  </a:lnTo>
                  <a:lnTo>
                    <a:pt x="5229" y="4212"/>
                  </a:lnTo>
                  <a:lnTo>
                    <a:pt x="5003" y="4058"/>
                  </a:lnTo>
                  <a:lnTo>
                    <a:pt x="4788" y="3884"/>
                  </a:lnTo>
                  <a:lnTo>
                    <a:pt x="4582" y="3709"/>
                  </a:lnTo>
                  <a:lnTo>
                    <a:pt x="4253" y="3421"/>
                  </a:lnTo>
                  <a:lnTo>
                    <a:pt x="3955" y="3165"/>
                  </a:lnTo>
                  <a:lnTo>
                    <a:pt x="3678" y="2918"/>
                  </a:lnTo>
                  <a:lnTo>
                    <a:pt x="3544" y="2785"/>
                  </a:lnTo>
                  <a:lnTo>
                    <a:pt x="3431" y="2661"/>
                  </a:lnTo>
                  <a:lnTo>
                    <a:pt x="3318" y="2528"/>
                  </a:lnTo>
                  <a:lnTo>
                    <a:pt x="3205" y="2394"/>
                  </a:lnTo>
                  <a:lnTo>
                    <a:pt x="3113" y="2250"/>
                  </a:lnTo>
                  <a:lnTo>
                    <a:pt x="3031" y="2096"/>
                  </a:lnTo>
                  <a:lnTo>
                    <a:pt x="2949" y="1932"/>
                  </a:lnTo>
                  <a:lnTo>
                    <a:pt x="2887" y="1747"/>
                  </a:lnTo>
                  <a:lnTo>
                    <a:pt x="2825" y="1562"/>
                  </a:lnTo>
                  <a:lnTo>
                    <a:pt x="2774" y="1357"/>
                  </a:lnTo>
                  <a:lnTo>
                    <a:pt x="2764" y="1254"/>
                  </a:lnTo>
                  <a:lnTo>
                    <a:pt x="2753" y="1151"/>
                  </a:lnTo>
                  <a:lnTo>
                    <a:pt x="2753" y="935"/>
                  </a:lnTo>
                  <a:lnTo>
                    <a:pt x="2784" y="709"/>
                  </a:lnTo>
                  <a:lnTo>
                    <a:pt x="2815" y="494"/>
                  </a:lnTo>
                  <a:lnTo>
                    <a:pt x="2856" y="298"/>
                  </a:lnTo>
                  <a:lnTo>
                    <a:pt x="2887" y="144"/>
                  </a:lnTo>
                  <a:lnTo>
                    <a:pt x="292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792;p24">
              <a:extLst>
                <a:ext uri="{FF2B5EF4-FFF2-40B4-BE49-F238E27FC236}">
                  <a16:creationId xmlns:a16="http://schemas.microsoft.com/office/drawing/2014/main" id="{59F068DF-3EFD-F086-F35E-1BE41B236BFE}"/>
                </a:ext>
              </a:extLst>
            </p:cNvPr>
            <p:cNvSpPr/>
            <p:nvPr/>
          </p:nvSpPr>
          <p:spPr>
            <a:xfrm>
              <a:off x="2112106" y="2720917"/>
              <a:ext cx="365256" cy="589359"/>
            </a:xfrm>
            <a:custGeom>
              <a:avLst/>
              <a:gdLst/>
              <a:ahLst/>
              <a:cxnLst/>
              <a:rect l="l" t="t" r="r" b="b"/>
              <a:pathLst>
                <a:path w="8353" h="13478" extrusionOk="0">
                  <a:moveTo>
                    <a:pt x="5712" y="0"/>
                  </a:moveTo>
                  <a:lnTo>
                    <a:pt x="5774" y="185"/>
                  </a:lnTo>
                  <a:lnTo>
                    <a:pt x="5835" y="380"/>
                  </a:lnTo>
                  <a:lnTo>
                    <a:pt x="5897" y="627"/>
                  </a:lnTo>
                  <a:lnTo>
                    <a:pt x="5958" y="904"/>
                  </a:lnTo>
                  <a:lnTo>
                    <a:pt x="6010" y="1181"/>
                  </a:lnTo>
                  <a:lnTo>
                    <a:pt x="6020" y="1325"/>
                  </a:lnTo>
                  <a:lnTo>
                    <a:pt x="6030" y="1459"/>
                  </a:lnTo>
                  <a:lnTo>
                    <a:pt x="6020" y="1582"/>
                  </a:lnTo>
                  <a:lnTo>
                    <a:pt x="6010" y="1705"/>
                  </a:lnTo>
                  <a:lnTo>
                    <a:pt x="5969" y="1921"/>
                  </a:lnTo>
                  <a:lnTo>
                    <a:pt x="5897" y="2126"/>
                  </a:lnTo>
                  <a:lnTo>
                    <a:pt x="5825" y="2332"/>
                  </a:lnTo>
                  <a:lnTo>
                    <a:pt x="5732" y="2537"/>
                  </a:lnTo>
                  <a:lnTo>
                    <a:pt x="5630" y="2733"/>
                  </a:lnTo>
                  <a:lnTo>
                    <a:pt x="5506" y="2928"/>
                  </a:lnTo>
                  <a:lnTo>
                    <a:pt x="5383" y="3123"/>
                  </a:lnTo>
                  <a:lnTo>
                    <a:pt x="5239" y="3308"/>
                  </a:lnTo>
                  <a:lnTo>
                    <a:pt x="5096" y="3482"/>
                  </a:lnTo>
                  <a:lnTo>
                    <a:pt x="4941" y="3667"/>
                  </a:lnTo>
                  <a:lnTo>
                    <a:pt x="4777" y="3832"/>
                  </a:lnTo>
                  <a:lnTo>
                    <a:pt x="4602" y="3996"/>
                  </a:lnTo>
                  <a:lnTo>
                    <a:pt x="4438" y="4161"/>
                  </a:lnTo>
                  <a:lnTo>
                    <a:pt x="4263" y="4315"/>
                  </a:lnTo>
                  <a:lnTo>
                    <a:pt x="3904" y="4613"/>
                  </a:lnTo>
                  <a:lnTo>
                    <a:pt x="3627" y="4818"/>
                  </a:lnTo>
                  <a:lnTo>
                    <a:pt x="3329" y="5034"/>
                  </a:lnTo>
                  <a:lnTo>
                    <a:pt x="3020" y="5249"/>
                  </a:lnTo>
                  <a:lnTo>
                    <a:pt x="2692" y="5455"/>
                  </a:lnTo>
                  <a:lnTo>
                    <a:pt x="2045" y="5866"/>
                  </a:lnTo>
                  <a:lnTo>
                    <a:pt x="1418" y="6236"/>
                  </a:lnTo>
                  <a:lnTo>
                    <a:pt x="863" y="6554"/>
                  </a:lnTo>
                  <a:lnTo>
                    <a:pt x="411" y="6801"/>
                  </a:lnTo>
                  <a:lnTo>
                    <a:pt x="0" y="7016"/>
                  </a:lnTo>
                  <a:lnTo>
                    <a:pt x="113" y="7047"/>
                  </a:lnTo>
                  <a:lnTo>
                    <a:pt x="257" y="7088"/>
                  </a:lnTo>
                  <a:lnTo>
                    <a:pt x="432" y="7170"/>
                  </a:lnTo>
                  <a:lnTo>
                    <a:pt x="647" y="7283"/>
                  </a:lnTo>
                  <a:lnTo>
                    <a:pt x="760" y="7355"/>
                  </a:lnTo>
                  <a:lnTo>
                    <a:pt x="884" y="7438"/>
                  </a:lnTo>
                  <a:lnTo>
                    <a:pt x="1007" y="7540"/>
                  </a:lnTo>
                  <a:lnTo>
                    <a:pt x="1141" y="7653"/>
                  </a:lnTo>
                  <a:lnTo>
                    <a:pt x="1264" y="7777"/>
                  </a:lnTo>
                  <a:lnTo>
                    <a:pt x="1397" y="7920"/>
                  </a:lnTo>
                  <a:lnTo>
                    <a:pt x="1551" y="8116"/>
                  </a:lnTo>
                  <a:lnTo>
                    <a:pt x="1736" y="8383"/>
                  </a:lnTo>
                  <a:lnTo>
                    <a:pt x="1952" y="8732"/>
                  </a:lnTo>
                  <a:lnTo>
                    <a:pt x="2199" y="9122"/>
                  </a:lnTo>
                  <a:lnTo>
                    <a:pt x="2723" y="10026"/>
                  </a:lnTo>
                  <a:lnTo>
                    <a:pt x="3267" y="11002"/>
                  </a:lnTo>
                  <a:lnTo>
                    <a:pt x="3781" y="11937"/>
                  </a:lnTo>
                  <a:lnTo>
                    <a:pt x="4202" y="12728"/>
                  </a:lnTo>
                  <a:lnTo>
                    <a:pt x="4602" y="13478"/>
                  </a:lnTo>
                  <a:lnTo>
                    <a:pt x="4726" y="13293"/>
                  </a:lnTo>
                  <a:lnTo>
                    <a:pt x="5054" y="12769"/>
                  </a:lnTo>
                  <a:lnTo>
                    <a:pt x="5527" y="11988"/>
                  </a:lnTo>
                  <a:lnTo>
                    <a:pt x="5794" y="11526"/>
                  </a:lnTo>
                  <a:lnTo>
                    <a:pt x="6082" y="11033"/>
                  </a:lnTo>
                  <a:lnTo>
                    <a:pt x="6380" y="10509"/>
                  </a:lnTo>
                  <a:lnTo>
                    <a:pt x="6678" y="9965"/>
                  </a:lnTo>
                  <a:lnTo>
                    <a:pt x="6955" y="9410"/>
                  </a:lnTo>
                  <a:lnTo>
                    <a:pt x="7232" y="8855"/>
                  </a:lnTo>
                  <a:lnTo>
                    <a:pt x="7479" y="8300"/>
                  </a:lnTo>
                  <a:lnTo>
                    <a:pt x="7695" y="7777"/>
                  </a:lnTo>
                  <a:lnTo>
                    <a:pt x="7787" y="7520"/>
                  </a:lnTo>
                  <a:lnTo>
                    <a:pt x="7880" y="7273"/>
                  </a:lnTo>
                  <a:lnTo>
                    <a:pt x="7951" y="7037"/>
                  </a:lnTo>
                  <a:lnTo>
                    <a:pt x="8013" y="6811"/>
                  </a:lnTo>
                  <a:lnTo>
                    <a:pt x="8106" y="6431"/>
                  </a:lnTo>
                  <a:lnTo>
                    <a:pt x="8188" y="6040"/>
                  </a:lnTo>
                  <a:lnTo>
                    <a:pt x="8249" y="5650"/>
                  </a:lnTo>
                  <a:lnTo>
                    <a:pt x="8290" y="5270"/>
                  </a:lnTo>
                  <a:lnTo>
                    <a:pt x="8321" y="4900"/>
                  </a:lnTo>
                  <a:lnTo>
                    <a:pt x="8342" y="4541"/>
                  </a:lnTo>
                  <a:lnTo>
                    <a:pt x="8352" y="4181"/>
                  </a:lnTo>
                  <a:lnTo>
                    <a:pt x="8342" y="3842"/>
                  </a:lnTo>
                  <a:lnTo>
                    <a:pt x="8321" y="3503"/>
                  </a:lnTo>
                  <a:lnTo>
                    <a:pt x="8280" y="3195"/>
                  </a:lnTo>
                  <a:lnTo>
                    <a:pt x="8239" y="2897"/>
                  </a:lnTo>
                  <a:lnTo>
                    <a:pt x="8177" y="2609"/>
                  </a:lnTo>
                  <a:lnTo>
                    <a:pt x="8106" y="2352"/>
                  </a:lnTo>
                  <a:lnTo>
                    <a:pt x="8013" y="2106"/>
                  </a:lnTo>
                  <a:lnTo>
                    <a:pt x="7921" y="1890"/>
                  </a:lnTo>
                  <a:lnTo>
                    <a:pt x="7818" y="1705"/>
                  </a:lnTo>
                  <a:lnTo>
                    <a:pt x="7695" y="1531"/>
                  </a:lnTo>
                  <a:lnTo>
                    <a:pt x="7551" y="1356"/>
                  </a:lnTo>
                  <a:lnTo>
                    <a:pt x="7397" y="1192"/>
                  </a:lnTo>
                  <a:lnTo>
                    <a:pt x="7232" y="1038"/>
                  </a:lnTo>
                  <a:lnTo>
                    <a:pt x="7058" y="883"/>
                  </a:lnTo>
                  <a:lnTo>
                    <a:pt x="6883" y="740"/>
                  </a:lnTo>
                  <a:lnTo>
                    <a:pt x="6708" y="616"/>
                  </a:lnTo>
                  <a:lnTo>
                    <a:pt x="6534" y="493"/>
                  </a:lnTo>
                  <a:lnTo>
                    <a:pt x="6215" y="288"/>
                  </a:lnTo>
                  <a:lnTo>
                    <a:pt x="5958" y="134"/>
                  </a:lnTo>
                  <a:lnTo>
                    <a:pt x="571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793;p24">
              <a:extLst>
                <a:ext uri="{FF2B5EF4-FFF2-40B4-BE49-F238E27FC236}">
                  <a16:creationId xmlns:a16="http://schemas.microsoft.com/office/drawing/2014/main" id="{FFA5E6E7-8622-5388-C7F9-67847416CC00}"/>
                </a:ext>
              </a:extLst>
            </p:cNvPr>
            <p:cNvSpPr/>
            <p:nvPr/>
          </p:nvSpPr>
          <p:spPr>
            <a:xfrm>
              <a:off x="2148926" y="5032573"/>
              <a:ext cx="93927" cy="93446"/>
            </a:xfrm>
            <a:custGeom>
              <a:avLst/>
              <a:gdLst/>
              <a:ahLst/>
              <a:cxnLst/>
              <a:rect l="l" t="t" r="r" b="b"/>
              <a:pathLst>
                <a:path w="2148" h="2137" extrusionOk="0">
                  <a:moveTo>
                    <a:pt x="1079" y="0"/>
                  </a:moveTo>
                  <a:lnTo>
                    <a:pt x="966" y="10"/>
                  </a:lnTo>
                  <a:lnTo>
                    <a:pt x="864" y="21"/>
                  </a:lnTo>
                  <a:lnTo>
                    <a:pt x="761" y="51"/>
                  </a:lnTo>
                  <a:lnTo>
                    <a:pt x="658" y="82"/>
                  </a:lnTo>
                  <a:lnTo>
                    <a:pt x="566" y="134"/>
                  </a:lnTo>
                  <a:lnTo>
                    <a:pt x="473" y="185"/>
                  </a:lnTo>
                  <a:lnTo>
                    <a:pt x="391" y="247"/>
                  </a:lnTo>
                  <a:lnTo>
                    <a:pt x="319" y="308"/>
                  </a:lnTo>
                  <a:lnTo>
                    <a:pt x="247" y="390"/>
                  </a:lnTo>
                  <a:lnTo>
                    <a:pt x="186" y="473"/>
                  </a:lnTo>
                  <a:lnTo>
                    <a:pt x="134" y="555"/>
                  </a:lnTo>
                  <a:lnTo>
                    <a:pt x="93" y="657"/>
                  </a:lnTo>
                  <a:lnTo>
                    <a:pt x="52" y="750"/>
                  </a:lnTo>
                  <a:lnTo>
                    <a:pt x="31" y="853"/>
                  </a:lnTo>
                  <a:lnTo>
                    <a:pt x="11" y="955"/>
                  </a:lnTo>
                  <a:lnTo>
                    <a:pt x="1" y="1068"/>
                  </a:lnTo>
                  <a:lnTo>
                    <a:pt x="11" y="1181"/>
                  </a:lnTo>
                  <a:lnTo>
                    <a:pt x="31" y="1284"/>
                  </a:lnTo>
                  <a:lnTo>
                    <a:pt x="52" y="1387"/>
                  </a:lnTo>
                  <a:lnTo>
                    <a:pt x="93" y="1490"/>
                  </a:lnTo>
                  <a:lnTo>
                    <a:pt x="134" y="1582"/>
                  </a:lnTo>
                  <a:lnTo>
                    <a:pt x="186" y="1664"/>
                  </a:lnTo>
                  <a:lnTo>
                    <a:pt x="247" y="1746"/>
                  </a:lnTo>
                  <a:lnTo>
                    <a:pt x="319" y="1829"/>
                  </a:lnTo>
                  <a:lnTo>
                    <a:pt x="391" y="1890"/>
                  </a:lnTo>
                  <a:lnTo>
                    <a:pt x="473" y="1952"/>
                  </a:lnTo>
                  <a:lnTo>
                    <a:pt x="566" y="2013"/>
                  </a:lnTo>
                  <a:lnTo>
                    <a:pt x="658" y="2055"/>
                  </a:lnTo>
                  <a:lnTo>
                    <a:pt x="761" y="2096"/>
                  </a:lnTo>
                  <a:lnTo>
                    <a:pt x="864" y="2116"/>
                  </a:lnTo>
                  <a:lnTo>
                    <a:pt x="966" y="2137"/>
                  </a:lnTo>
                  <a:lnTo>
                    <a:pt x="1182" y="2137"/>
                  </a:lnTo>
                  <a:lnTo>
                    <a:pt x="1295" y="2116"/>
                  </a:lnTo>
                  <a:lnTo>
                    <a:pt x="1398" y="2096"/>
                  </a:lnTo>
                  <a:lnTo>
                    <a:pt x="1490" y="2055"/>
                  </a:lnTo>
                  <a:lnTo>
                    <a:pt x="1583" y="2013"/>
                  </a:lnTo>
                  <a:lnTo>
                    <a:pt x="1675" y="1952"/>
                  </a:lnTo>
                  <a:lnTo>
                    <a:pt x="1757" y="1890"/>
                  </a:lnTo>
                  <a:lnTo>
                    <a:pt x="1829" y="1829"/>
                  </a:lnTo>
                  <a:lnTo>
                    <a:pt x="1901" y="1746"/>
                  </a:lnTo>
                  <a:lnTo>
                    <a:pt x="1963" y="1664"/>
                  </a:lnTo>
                  <a:lnTo>
                    <a:pt x="2014" y="1582"/>
                  </a:lnTo>
                  <a:lnTo>
                    <a:pt x="2055" y="1490"/>
                  </a:lnTo>
                  <a:lnTo>
                    <a:pt x="2096" y="1387"/>
                  </a:lnTo>
                  <a:lnTo>
                    <a:pt x="2127" y="1284"/>
                  </a:lnTo>
                  <a:lnTo>
                    <a:pt x="2137" y="1181"/>
                  </a:lnTo>
                  <a:lnTo>
                    <a:pt x="2148" y="1068"/>
                  </a:lnTo>
                  <a:lnTo>
                    <a:pt x="2137" y="955"/>
                  </a:lnTo>
                  <a:lnTo>
                    <a:pt x="2127" y="853"/>
                  </a:lnTo>
                  <a:lnTo>
                    <a:pt x="2096" y="750"/>
                  </a:lnTo>
                  <a:lnTo>
                    <a:pt x="2055" y="657"/>
                  </a:lnTo>
                  <a:lnTo>
                    <a:pt x="2014" y="555"/>
                  </a:lnTo>
                  <a:lnTo>
                    <a:pt x="1963" y="473"/>
                  </a:lnTo>
                  <a:lnTo>
                    <a:pt x="1901" y="390"/>
                  </a:lnTo>
                  <a:lnTo>
                    <a:pt x="1829" y="308"/>
                  </a:lnTo>
                  <a:lnTo>
                    <a:pt x="1757" y="247"/>
                  </a:lnTo>
                  <a:lnTo>
                    <a:pt x="1675" y="185"/>
                  </a:lnTo>
                  <a:lnTo>
                    <a:pt x="1583" y="134"/>
                  </a:lnTo>
                  <a:lnTo>
                    <a:pt x="1490" y="82"/>
                  </a:lnTo>
                  <a:lnTo>
                    <a:pt x="1398" y="51"/>
                  </a:lnTo>
                  <a:lnTo>
                    <a:pt x="1295" y="21"/>
                  </a:lnTo>
                  <a:lnTo>
                    <a:pt x="1182" y="10"/>
                  </a:lnTo>
                  <a:lnTo>
                    <a:pt x="107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794;p24">
              <a:extLst>
                <a:ext uri="{FF2B5EF4-FFF2-40B4-BE49-F238E27FC236}">
                  <a16:creationId xmlns:a16="http://schemas.microsoft.com/office/drawing/2014/main" id="{EA588DD1-DE89-C3D3-0D21-DA5800F0B507}"/>
                </a:ext>
              </a:extLst>
            </p:cNvPr>
            <p:cNvSpPr/>
            <p:nvPr/>
          </p:nvSpPr>
          <p:spPr>
            <a:xfrm>
              <a:off x="2148926" y="4568047"/>
              <a:ext cx="93927" cy="93489"/>
            </a:xfrm>
            <a:custGeom>
              <a:avLst/>
              <a:gdLst/>
              <a:ahLst/>
              <a:cxnLst/>
              <a:rect l="l" t="t" r="r" b="b"/>
              <a:pathLst>
                <a:path w="2148" h="2138" extrusionOk="0">
                  <a:moveTo>
                    <a:pt x="966" y="1"/>
                  </a:moveTo>
                  <a:lnTo>
                    <a:pt x="864" y="21"/>
                  </a:lnTo>
                  <a:lnTo>
                    <a:pt x="761" y="42"/>
                  </a:lnTo>
                  <a:lnTo>
                    <a:pt x="658" y="83"/>
                  </a:lnTo>
                  <a:lnTo>
                    <a:pt x="566" y="124"/>
                  </a:lnTo>
                  <a:lnTo>
                    <a:pt x="473" y="176"/>
                  </a:lnTo>
                  <a:lnTo>
                    <a:pt x="391" y="237"/>
                  </a:lnTo>
                  <a:lnTo>
                    <a:pt x="319" y="309"/>
                  </a:lnTo>
                  <a:lnTo>
                    <a:pt x="247" y="381"/>
                  </a:lnTo>
                  <a:lnTo>
                    <a:pt x="186" y="463"/>
                  </a:lnTo>
                  <a:lnTo>
                    <a:pt x="134" y="556"/>
                  </a:lnTo>
                  <a:lnTo>
                    <a:pt x="93" y="648"/>
                  </a:lnTo>
                  <a:lnTo>
                    <a:pt x="52" y="751"/>
                  </a:lnTo>
                  <a:lnTo>
                    <a:pt x="31" y="854"/>
                  </a:lnTo>
                  <a:lnTo>
                    <a:pt x="11" y="956"/>
                  </a:lnTo>
                  <a:lnTo>
                    <a:pt x="1" y="1069"/>
                  </a:lnTo>
                  <a:lnTo>
                    <a:pt x="11" y="1172"/>
                  </a:lnTo>
                  <a:lnTo>
                    <a:pt x="31" y="1285"/>
                  </a:lnTo>
                  <a:lnTo>
                    <a:pt x="52" y="1388"/>
                  </a:lnTo>
                  <a:lnTo>
                    <a:pt x="93" y="1480"/>
                  </a:lnTo>
                  <a:lnTo>
                    <a:pt x="134" y="1573"/>
                  </a:lnTo>
                  <a:lnTo>
                    <a:pt x="186" y="1665"/>
                  </a:lnTo>
                  <a:lnTo>
                    <a:pt x="247" y="1747"/>
                  </a:lnTo>
                  <a:lnTo>
                    <a:pt x="319" y="1819"/>
                  </a:lnTo>
                  <a:lnTo>
                    <a:pt x="391" y="1891"/>
                  </a:lnTo>
                  <a:lnTo>
                    <a:pt x="473" y="1953"/>
                  </a:lnTo>
                  <a:lnTo>
                    <a:pt x="566" y="2004"/>
                  </a:lnTo>
                  <a:lnTo>
                    <a:pt x="658" y="2055"/>
                  </a:lnTo>
                  <a:lnTo>
                    <a:pt x="761" y="2086"/>
                  </a:lnTo>
                  <a:lnTo>
                    <a:pt x="864" y="2117"/>
                  </a:lnTo>
                  <a:lnTo>
                    <a:pt x="966" y="2127"/>
                  </a:lnTo>
                  <a:lnTo>
                    <a:pt x="1079" y="2138"/>
                  </a:lnTo>
                  <a:lnTo>
                    <a:pt x="1182" y="2127"/>
                  </a:lnTo>
                  <a:lnTo>
                    <a:pt x="1295" y="2117"/>
                  </a:lnTo>
                  <a:lnTo>
                    <a:pt x="1398" y="2086"/>
                  </a:lnTo>
                  <a:lnTo>
                    <a:pt x="1490" y="2055"/>
                  </a:lnTo>
                  <a:lnTo>
                    <a:pt x="1583" y="2004"/>
                  </a:lnTo>
                  <a:lnTo>
                    <a:pt x="1675" y="1953"/>
                  </a:lnTo>
                  <a:lnTo>
                    <a:pt x="1757" y="1891"/>
                  </a:lnTo>
                  <a:lnTo>
                    <a:pt x="1829" y="1819"/>
                  </a:lnTo>
                  <a:lnTo>
                    <a:pt x="1901" y="1747"/>
                  </a:lnTo>
                  <a:lnTo>
                    <a:pt x="1963" y="1665"/>
                  </a:lnTo>
                  <a:lnTo>
                    <a:pt x="2014" y="1573"/>
                  </a:lnTo>
                  <a:lnTo>
                    <a:pt x="2055" y="1480"/>
                  </a:lnTo>
                  <a:lnTo>
                    <a:pt x="2096" y="1388"/>
                  </a:lnTo>
                  <a:lnTo>
                    <a:pt x="2127" y="1285"/>
                  </a:lnTo>
                  <a:lnTo>
                    <a:pt x="2137" y="1172"/>
                  </a:lnTo>
                  <a:lnTo>
                    <a:pt x="2148" y="1069"/>
                  </a:lnTo>
                  <a:lnTo>
                    <a:pt x="2137" y="956"/>
                  </a:lnTo>
                  <a:lnTo>
                    <a:pt x="2127" y="854"/>
                  </a:lnTo>
                  <a:lnTo>
                    <a:pt x="2096" y="751"/>
                  </a:lnTo>
                  <a:lnTo>
                    <a:pt x="2055" y="648"/>
                  </a:lnTo>
                  <a:lnTo>
                    <a:pt x="2014" y="556"/>
                  </a:lnTo>
                  <a:lnTo>
                    <a:pt x="1963" y="463"/>
                  </a:lnTo>
                  <a:lnTo>
                    <a:pt x="1901" y="381"/>
                  </a:lnTo>
                  <a:lnTo>
                    <a:pt x="1829" y="309"/>
                  </a:lnTo>
                  <a:lnTo>
                    <a:pt x="1757" y="237"/>
                  </a:lnTo>
                  <a:lnTo>
                    <a:pt x="1675" y="176"/>
                  </a:lnTo>
                  <a:lnTo>
                    <a:pt x="1583" y="124"/>
                  </a:lnTo>
                  <a:lnTo>
                    <a:pt x="1490" y="83"/>
                  </a:lnTo>
                  <a:lnTo>
                    <a:pt x="1398" y="42"/>
                  </a:lnTo>
                  <a:lnTo>
                    <a:pt x="1295" y="21"/>
                  </a:lnTo>
                  <a:lnTo>
                    <a:pt x="11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795;p24">
              <a:extLst>
                <a:ext uri="{FF2B5EF4-FFF2-40B4-BE49-F238E27FC236}">
                  <a16:creationId xmlns:a16="http://schemas.microsoft.com/office/drawing/2014/main" id="{6BFA6635-30E0-DBE2-F62E-FF6CFAB8D5F1}"/>
                </a:ext>
              </a:extLst>
            </p:cNvPr>
            <p:cNvSpPr/>
            <p:nvPr/>
          </p:nvSpPr>
          <p:spPr>
            <a:xfrm>
              <a:off x="2148926" y="4135486"/>
              <a:ext cx="93927" cy="93446"/>
            </a:xfrm>
            <a:custGeom>
              <a:avLst/>
              <a:gdLst/>
              <a:ahLst/>
              <a:cxnLst/>
              <a:rect l="l" t="t" r="r" b="b"/>
              <a:pathLst>
                <a:path w="2148" h="2137" extrusionOk="0">
                  <a:moveTo>
                    <a:pt x="966" y="0"/>
                  </a:moveTo>
                  <a:lnTo>
                    <a:pt x="864" y="21"/>
                  </a:lnTo>
                  <a:lnTo>
                    <a:pt x="761" y="41"/>
                  </a:lnTo>
                  <a:lnTo>
                    <a:pt x="658" y="82"/>
                  </a:lnTo>
                  <a:lnTo>
                    <a:pt x="566" y="123"/>
                  </a:lnTo>
                  <a:lnTo>
                    <a:pt x="473" y="175"/>
                  </a:lnTo>
                  <a:lnTo>
                    <a:pt x="391" y="236"/>
                  </a:lnTo>
                  <a:lnTo>
                    <a:pt x="319" y="308"/>
                  </a:lnTo>
                  <a:lnTo>
                    <a:pt x="247" y="391"/>
                  </a:lnTo>
                  <a:lnTo>
                    <a:pt x="186" y="473"/>
                  </a:lnTo>
                  <a:lnTo>
                    <a:pt x="134" y="555"/>
                  </a:lnTo>
                  <a:lnTo>
                    <a:pt x="93" y="647"/>
                  </a:lnTo>
                  <a:lnTo>
                    <a:pt x="52" y="750"/>
                  </a:lnTo>
                  <a:lnTo>
                    <a:pt x="31" y="853"/>
                  </a:lnTo>
                  <a:lnTo>
                    <a:pt x="11" y="956"/>
                  </a:lnTo>
                  <a:lnTo>
                    <a:pt x="1" y="1069"/>
                  </a:lnTo>
                  <a:lnTo>
                    <a:pt x="11" y="1171"/>
                  </a:lnTo>
                  <a:lnTo>
                    <a:pt x="31" y="1284"/>
                  </a:lnTo>
                  <a:lnTo>
                    <a:pt x="52" y="1387"/>
                  </a:lnTo>
                  <a:lnTo>
                    <a:pt x="93" y="1479"/>
                  </a:lnTo>
                  <a:lnTo>
                    <a:pt x="134" y="1572"/>
                  </a:lnTo>
                  <a:lnTo>
                    <a:pt x="186" y="1664"/>
                  </a:lnTo>
                  <a:lnTo>
                    <a:pt x="247" y="1747"/>
                  </a:lnTo>
                  <a:lnTo>
                    <a:pt x="319" y="1818"/>
                  </a:lnTo>
                  <a:lnTo>
                    <a:pt x="391" y="1890"/>
                  </a:lnTo>
                  <a:lnTo>
                    <a:pt x="473" y="1952"/>
                  </a:lnTo>
                  <a:lnTo>
                    <a:pt x="566" y="2003"/>
                  </a:lnTo>
                  <a:lnTo>
                    <a:pt x="658" y="2055"/>
                  </a:lnTo>
                  <a:lnTo>
                    <a:pt x="761" y="2086"/>
                  </a:lnTo>
                  <a:lnTo>
                    <a:pt x="864" y="2116"/>
                  </a:lnTo>
                  <a:lnTo>
                    <a:pt x="966" y="2127"/>
                  </a:lnTo>
                  <a:lnTo>
                    <a:pt x="1079" y="2137"/>
                  </a:lnTo>
                  <a:lnTo>
                    <a:pt x="1182" y="2127"/>
                  </a:lnTo>
                  <a:lnTo>
                    <a:pt x="1295" y="2116"/>
                  </a:lnTo>
                  <a:lnTo>
                    <a:pt x="1398" y="2086"/>
                  </a:lnTo>
                  <a:lnTo>
                    <a:pt x="1490" y="2055"/>
                  </a:lnTo>
                  <a:lnTo>
                    <a:pt x="1583" y="2003"/>
                  </a:lnTo>
                  <a:lnTo>
                    <a:pt x="1675" y="1952"/>
                  </a:lnTo>
                  <a:lnTo>
                    <a:pt x="1757" y="1890"/>
                  </a:lnTo>
                  <a:lnTo>
                    <a:pt x="1829" y="1818"/>
                  </a:lnTo>
                  <a:lnTo>
                    <a:pt x="1901" y="1747"/>
                  </a:lnTo>
                  <a:lnTo>
                    <a:pt x="1963" y="1664"/>
                  </a:lnTo>
                  <a:lnTo>
                    <a:pt x="2014" y="1572"/>
                  </a:lnTo>
                  <a:lnTo>
                    <a:pt x="2055" y="1479"/>
                  </a:lnTo>
                  <a:lnTo>
                    <a:pt x="2096" y="1387"/>
                  </a:lnTo>
                  <a:lnTo>
                    <a:pt x="2127" y="1284"/>
                  </a:lnTo>
                  <a:lnTo>
                    <a:pt x="2137" y="1171"/>
                  </a:lnTo>
                  <a:lnTo>
                    <a:pt x="2148" y="1069"/>
                  </a:lnTo>
                  <a:lnTo>
                    <a:pt x="2137" y="956"/>
                  </a:lnTo>
                  <a:lnTo>
                    <a:pt x="2127" y="853"/>
                  </a:lnTo>
                  <a:lnTo>
                    <a:pt x="2096" y="750"/>
                  </a:lnTo>
                  <a:lnTo>
                    <a:pt x="2055" y="647"/>
                  </a:lnTo>
                  <a:lnTo>
                    <a:pt x="2014" y="555"/>
                  </a:lnTo>
                  <a:lnTo>
                    <a:pt x="1963" y="473"/>
                  </a:lnTo>
                  <a:lnTo>
                    <a:pt x="1901" y="391"/>
                  </a:lnTo>
                  <a:lnTo>
                    <a:pt x="1829" y="308"/>
                  </a:lnTo>
                  <a:lnTo>
                    <a:pt x="1757" y="236"/>
                  </a:lnTo>
                  <a:lnTo>
                    <a:pt x="1675" y="175"/>
                  </a:lnTo>
                  <a:lnTo>
                    <a:pt x="1583" y="123"/>
                  </a:lnTo>
                  <a:lnTo>
                    <a:pt x="1490" y="82"/>
                  </a:lnTo>
                  <a:lnTo>
                    <a:pt x="1398" y="41"/>
                  </a:lnTo>
                  <a:lnTo>
                    <a:pt x="1295" y="21"/>
                  </a:lnTo>
                  <a:lnTo>
                    <a:pt x="118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796;p24">
              <a:extLst>
                <a:ext uri="{FF2B5EF4-FFF2-40B4-BE49-F238E27FC236}">
                  <a16:creationId xmlns:a16="http://schemas.microsoft.com/office/drawing/2014/main" id="{264C96CA-5A6C-B4DE-7245-37A412B709A8}"/>
                </a:ext>
              </a:extLst>
            </p:cNvPr>
            <p:cNvSpPr/>
            <p:nvPr/>
          </p:nvSpPr>
          <p:spPr>
            <a:xfrm>
              <a:off x="1904090" y="3313874"/>
              <a:ext cx="338757" cy="710222"/>
            </a:xfrm>
            <a:custGeom>
              <a:avLst/>
              <a:gdLst/>
              <a:ahLst/>
              <a:cxnLst/>
              <a:rect l="l" t="t" r="r" b="b"/>
              <a:pathLst>
                <a:path w="7747" h="16242" extrusionOk="0">
                  <a:moveTo>
                    <a:pt x="3802" y="0"/>
                  </a:moveTo>
                  <a:lnTo>
                    <a:pt x="3627" y="10"/>
                  </a:lnTo>
                  <a:lnTo>
                    <a:pt x="3453" y="31"/>
                  </a:lnTo>
                  <a:lnTo>
                    <a:pt x="3288" y="62"/>
                  </a:lnTo>
                  <a:lnTo>
                    <a:pt x="3124" y="103"/>
                  </a:lnTo>
                  <a:lnTo>
                    <a:pt x="2970" y="144"/>
                  </a:lnTo>
                  <a:lnTo>
                    <a:pt x="2816" y="195"/>
                  </a:lnTo>
                  <a:lnTo>
                    <a:pt x="2549" y="308"/>
                  </a:lnTo>
                  <a:lnTo>
                    <a:pt x="2323" y="421"/>
                  </a:lnTo>
                  <a:lnTo>
                    <a:pt x="2148" y="514"/>
                  </a:lnTo>
                  <a:lnTo>
                    <a:pt x="1994" y="606"/>
                  </a:lnTo>
                  <a:lnTo>
                    <a:pt x="1953" y="853"/>
                  </a:lnTo>
                  <a:lnTo>
                    <a:pt x="1819" y="1479"/>
                  </a:lnTo>
                  <a:lnTo>
                    <a:pt x="1727" y="1890"/>
                  </a:lnTo>
                  <a:lnTo>
                    <a:pt x="1624" y="2322"/>
                  </a:lnTo>
                  <a:lnTo>
                    <a:pt x="1511" y="2774"/>
                  </a:lnTo>
                  <a:lnTo>
                    <a:pt x="1398" y="3216"/>
                  </a:lnTo>
                  <a:lnTo>
                    <a:pt x="1264" y="3657"/>
                  </a:lnTo>
                  <a:lnTo>
                    <a:pt x="1110" y="4130"/>
                  </a:lnTo>
                  <a:lnTo>
                    <a:pt x="782" y="5116"/>
                  </a:lnTo>
                  <a:lnTo>
                    <a:pt x="443" y="6112"/>
                  </a:lnTo>
                  <a:lnTo>
                    <a:pt x="124" y="7027"/>
                  </a:lnTo>
                  <a:lnTo>
                    <a:pt x="93" y="7140"/>
                  </a:lnTo>
                  <a:lnTo>
                    <a:pt x="63" y="7263"/>
                  </a:lnTo>
                  <a:lnTo>
                    <a:pt x="42" y="7397"/>
                  </a:lnTo>
                  <a:lnTo>
                    <a:pt x="21" y="7540"/>
                  </a:lnTo>
                  <a:lnTo>
                    <a:pt x="1" y="7849"/>
                  </a:lnTo>
                  <a:lnTo>
                    <a:pt x="11" y="8198"/>
                  </a:lnTo>
                  <a:lnTo>
                    <a:pt x="32" y="8568"/>
                  </a:lnTo>
                  <a:lnTo>
                    <a:pt x="83" y="8958"/>
                  </a:lnTo>
                  <a:lnTo>
                    <a:pt x="145" y="9359"/>
                  </a:lnTo>
                  <a:lnTo>
                    <a:pt x="227" y="9780"/>
                  </a:lnTo>
                  <a:lnTo>
                    <a:pt x="319" y="10201"/>
                  </a:lnTo>
                  <a:lnTo>
                    <a:pt x="432" y="10622"/>
                  </a:lnTo>
                  <a:lnTo>
                    <a:pt x="556" y="11033"/>
                  </a:lnTo>
                  <a:lnTo>
                    <a:pt x="689" y="11444"/>
                  </a:lnTo>
                  <a:lnTo>
                    <a:pt x="833" y="11824"/>
                  </a:lnTo>
                  <a:lnTo>
                    <a:pt x="987" y="12194"/>
                  </a:lnTo>
                  <a:lnTo>
                    <a:pt x="1151" y="12533"/>
                  </a:lnTo>
                  <a:lnTo>
                    <a:pt x="1326" y="12841"/>
                  </a:lnTo>
                  <a:lnTo>
                    <a:pt x="1511" y="13129"/>
                  </a:lnTo>
                  <a:lnTo>
                    <a:pt x="1706" y="13427"/>
                  </a:lnTo>
                  <a:lnTo>
                    <a:pt x="2107" y="14023"/>
                  </a:lnTo>
                  <a:lnTo>
                    <a:pt x="2518" y="14588"/>
                  </a:lnTo>
                  <a:lnTo>
                    <a:pt x="2918" y="15122"/>
                  </a:lnTo>
                  <a:lnTo>
                    <a:pt x="3268" y="15574"/>
                  </a:lnTo>
                  <a:lnTo>
                    <a:pt x="3545" y="15933"/>
                  </a:lnTo>
                  <a:lnTo>
                    <a:pt x="3802" y="16241"/>
                  </a:lnTo>
                  <a:lnTo>
                    <a:pt x="4439" y="15461"/>
                  </a:lnTo>
                  <a:lnTo>
                    <a:pt x="5045" y="14721"/>
                  </a:lnTo>
                  <a:lnTo>
                    <a:pt x="5672" y="13971"/>
                  </a:lnTo>
                  <a:lnTo>
                    <a:pt x="5743" y="13879"/>
                  </a:lnTo>
                  <a:lnTo>
                    <a:pt x="5826" y="13766"/>
                  </a:lnTo>
                  <a:lnTo>
                    <a:pt x="5990" y="13519"/>
                  </a:lnTo>
                  <a:lnTo>
                    <a:pt x="6165" y="13221"/>
                  </a:lnTo>
                  <a:lnTo>
                    <a:pt x="6329" y="12903"/>
                  </a:lnTo>
                  <a:lnTo>
                    <a:pt x="6504" y="12554"/>
                  </a:lnTo>
                  <a:lnTo>
                    <a:pt x="6678" y="12184"/>
                  </a:lnTo>
                  <a:lnTo>
                    <a:pt x="7007" y="11454"/>
                  </a:lnTo>
                  <a:lnTo>
                    <a:pt x="7295" y="10756"/>
                  </a:lnTo>
                  <a:lnTo>
                    <a:pt x="7531" y="10181"/>
                  </a:lnTo>
                  <a:lnTo>
                    <a:pt x="7747" y="9626"/>
                  </a:lnTo>
                  <a:lnTo>
                    <a:pt x="7675" y="9246"/>
                  </a:lnTo>
                  <a:lnTo>
                    <a:pt x="7510" y="8342"/>
                  </a:lnTo>
                  <a:lnTo>
                    <a:pt x="7408" y="7797"/>
                  </a:lnTo>
                  <a:lnTo>
                    <a:pt x="7295" y="7263"/>
                  </a:lnTo>
                  <a:lnTo>
                    <a:pt x="7182" y="6760"/>
                  </a:lnTo>
                  <a:lnTo>
                    <a:pt x="7079" y="6359"/>
                  </a:lnTo>
                  <a:lnTo>
                    <a:pt x="6956" y="5969"/>
                  </a:lnTo>
                  <a:lnTo>
                    <a:pt x="6812" y="5527"/>
                  </a:lnTo>
                  <a:lnTo>
                    <a:pt x="6473" y="4520"/>
                  </a:lnTo>
                  <a:lnTo>
                    <a:pt x="6298" y="3986"/>
                  </a:lnTo>
                  <a:lnTo>
                    <a:pt x="6134" y="3462"/>
                  </a:lnTo>
                  <a:lnTo>
                    <a:pt x="5990" y="2948"/>
                  </a:lnTo>
                  <a:lnTo>
                    <a:pt x="5867" y="2476"/>
                  </a:lnTo>
                  <a:lnTo>
                    <a:pt x="5682" y="1664"/>
                  </a:lnTo>
                  <a:lnTo>
                    <a:pt x="5538" y="1058"/>
                  </a:lnTo>
                  <a:lnTo>
                    <a:pt x="5404" y="545"/>
                  </a:lnTo>
                  <a:lnTo>
                    <a:pt x="5281" y="452"/>
                  </a:lnTo>
                  <a:lnTo>
                    <a:pt x="5148" y="370"/>
                  </a:lnTo>
                  <a:lnTo>
                    <a:pt x="4952" y="278"/>
                  </a:lnTo>
                  <a:lnTo>
                    <a:pt x="4716" y="175"/>
                  </a:lnTo>
                  <a:lnTo>
                    <a:pt x="4583" y="134"/>
                  </a:lnTo>
                  <a:lnTo>
                    <a:pt x="4449" y="93"/>
                  </a:lnTo>
                  <a:lnTo>
                    <a:pt x="4295" y="52"/>
                  </a:lnTo>
                  <a:lnTo>
                    <a:pt x="4141" y="31"/>
                  </a:lnTo>
                  <a:lnTo>
                    <a:pt x="3976" y="10"/>
                  </a:lnTo>
                  <a:lnTo>
                    <a:pt x="380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797;p24">
              <a:extLst>
                <a:ext uri="{FF2B5EF4-FFF2-40B4-BE49-F238E27FC236}">
                  <a16:creationId xmlns:a16="http://schemas.microsoft.com/office/drawing/2014/main" id="{4FB81D92-DF53-A252-29BF-41E8DEE75679}"/>
                </a:ext>
              </a:extLst>
            </p:cNvPr>
            <p:cNvSpPr/>
            <p:nvPr/>
          </p:nvSpPr>
          <p:spPr>
            <a:xfrm>
              <a:off x="1899148" y="3009743"/>
              <a:ext cx="312258" cy="376494"/>
            </a:xfrm>
            <a:custGeom>
              <a:avLst/>
              <a:gdLst/>
              <a:ahLst/>
              <a:cxnLst/>
              <a:rect l="l" t="t" r="r" b="b"/>
              <a:pathLst>
                <a:path w="7141" h="8610" extrusionOk="0">
                  <a:moveTo>
                    <a:pt x="3576" y="0"/>
                  </a:moveTo>
                  <a:lnTo>
                    <a:pt x="3381" y="11"/>
                  </a:lnTo>
                  <a:lnTo>
                    <a:pt x="2179" y="83"/>
                  </a:lnTo>
                  <a:lnTo>
                    <a:pt x="1377" y="144"/>
                  </a:lnTo>
                  <a:lnTo>
                    <a:pt x="1182" y="514"/>
                  </a:lnTo>
                  <a:lnTo>
                    <a:pt x="1008" y="894"/>
                  </a:lnTo>
                  <a:lnTo>
                    <a:pt x="854" y="1285"/>
                  </a:lnTo>
                  <a:lnTo>
                    <a:pt x="720" y="1675"/>
                  </a:lnTo>
                  <a:lnTo>
                    <a:pt x="597" y="2065"/>
                  </a:lnTo>
                  <a:lnTo>
                    <a:pt x="484" y="2445"/>
                  </a:lnTo>
                  <a:lnTo>
                    <a:pt x="391" y="2825"/>
                  </a:lnTo>
                  <a:lnTo>
                    <a:pt x="309" y="3195"/>
                  </a:lnTo>
                  <a:lnTo>
                    <a:pt x="247" y="3555"/>
                  </a:lnTo>
                  <a:lnTo>
                    <a:pt x="186" y="3904"/>
                  </a:lnTo>
                  <a:lnTo>
                    <a:pt x="93" y="4531"/>
                  </a:lnTo>
                  <a:lnTo>
                    <a:pt x="42" y="5055"/>
                  </a:lnTo>
                  <a:lnTo>
                    <a:pt x="1" y="5445"/>
                  </a:lnTo>
                  <a:lnTo>
                    <a:pt x="1" y="5609"/>
                  </a:lnTo>
                  <a:lnTo>
                    <a:pt x="1" y="5774"/>
                  </a:lnTo>
                  <a:lnTo>
                    <a:pt x="11" y="5938"/>
                  </a:lnTo>
                  <a:lnTo>
                    <a:pt x="42" y="6102"/>
                  </a:lnTo>
                  <a:lnTo>
                    <a:pt x="73" y="6267"/>
                  </a:lnTo>
                  <a:lnTo>
                    <a:pt x="114" y="6421"/>
                  </a:lnTo>
                  <a:lnTo>
                    <a:pt x="165" y="6585"/>
                  </a:lnTo>
                  <a:lnTo>
                    <a:pt x="217" y="6739"/>
                  </a:lnTo>
                  <a:lnTo>
                    <a:pt x="278" y="6894"/>
                  </a:lnTo>
                  <a:lnTo>
                    <a:pt x="350" y="7037"/>
                  </a:lnTo>
                  <a:lnTo>
                    <a:pt x="504" y="7325"/>
                  </a:lnTo>
                  <a:lnTo>
                    <a:pt x="669" y="7592"/>
                  </a:lnTo>
                  <a:lnTo>
                    <a:pt x="843" y="7828"/>
                  </a:lnTo>
                  <a:lnTo>
                    <a:pt x="925" y="7931"/>
                  </a:lnTo>
                  <a:lnTo>
                    <a:pt x="1018" y="8034"/>
                  </a:lnTo>
                  <a:lnTo>
                    <a:pt x="1110" y="8116"/>
                  </a:lnTo>
                  <a:lnTo>
                    <a:pt x="1203" y="8188"/>
                  </a:lnTo>
                  <a:lnTo>
                    <a:pt x="1295" y="8250"/>
                  </a:lnTo>
                  <a:lnTo>
                    <a:pt x="1377" y="8301"/>
                  </a:lnTo>
                  <a:lnTo>
                    <a:pt x="1552" y="8393"/>
                  </a:lnTo>
                  <a:lnTo>
                    <a:pt x="1696" y="8445"/>
                  </a:lnTo>
                  <a:lnTo>
                    <a:pt x="1809" y="8476"/>
                  </a:lnTo>
                  <a:lnTo>
                    <a:pt x="1912" y="8496"/>
                  </a:lnTo>
                  <a:lnTo>
                    <a:pt x="2055" y="8424"/>
                  </a:lnTo>
                  <a:lnTo>
                    <a:pt x="2240" y="8352"/>
                  </a:lnTo>
                  <a:lnTo>
                    <a:pt x="2466" y="8260"/>
                  </a:lnTo>
                  <a:lnTo>
                    <a:pt x="2744" y="8178"/>
                  </a:lnTo>
                  <a:lnTo>
                    <a:pt x="2898" y="8137"/>
                  </a:lnTo>
                  <a:lnTo>
                    <a:pt x="3062" y="8106"/>
                  </a:lnTo>
                  <a:lnTo>
                    <a:pt x="3237" y="8075"/>
                  </a:lnTo>
                  <a:lnTo>
                    <a:pt x="3411" y="8054"/>
                  </a:lnTo>
                  <a:lnTo>
                    <a:pt x="3596" y="8034"/>
                  </a:lnTo>
                  <a:lnTo>
                    <a:pt x="3966" y="8034"/>
                  </a:lnTo>
                  <a:lnTo>
                    <a:pt x="4151" y="8054"/>
                  </a:lnTo>
                  <a:lnTo>
                    <a:pt x="4336" y="8085"/>
                  </a:lnTo>
                  <a:lnTo>
                    <a:pt x="4521" y="8116"/>
                  </a:lnTo>
                  <a:lnTo>
                    <a:pt x="4685" y="8167"/>
                  </a:lnTo>
                  <a:lnTo>
                    <a:pt x="4860" y="8208"/>
                  </a:lnTo>
                  <a:lnTo>
                    <a:pt x="5158" y="8321"/>
                  </a:lnTo>
                  <a:lnTo>
                    <a:pt x="5415" y="8424"/>
                  </a:lnTo>
                  <a:lnTo>
                    <a:pt x="5620" y="8517"/>
                  </a:lnTo>
                  <a:lnTo>
                    <a:pt x="5795" y="8609"/>
                  </a:lnTo>
                  <a:lnTo>
                    <a:pt x="5918" y="8496"/>
                  </a:lnTo>
                  <a:lnTo>
                    <a:pt x="6062" y="8383"/>
                  </a:lnTo>
                  <a:lnTo>
                    <a:pt x="6226" y="8219"/>
                  </a:lnTo>
                  <a:lnTo>
                    <a:pt x="6401" y="8024"/>
                  </a:lnTo>
                  <a:lnTo>
                    <a:pt x="6493" y="7911"/>
                  </a:lnTo>
                  <a:lnTo>
                    <a:pt x="6576" y="7798"/>
                  </a:lnTo>
                  <a:lnTo>
                    <a:pt x="6658" y="7674"/>
                  </a:lnTo>
                  <a:lnTo>
                    <a:pt x="6730" y="7551"/>
                  </a:lnTo>
                  <a:lnTo>
                    <a:pt x="6802" y="7428"/>
                  </a:lnTo>
                  <a:lnTo>
                    <a:pt x="6853" y="7294"/>
                  </a:lnTo>
                  <a:lnTo>
                    <a:pt x="6904" y="7171"/>
                  </a:lnTo>
                  <a:lnTo>
                    <a:pt x="6966" y="7017"/>
                  </a:lnTo>
                  <a:lnTo>
                    <a:pt x="7028" y="6801"/>
                  </a:lnTo>
                  <a:lnTo>
                    <a:pt x="7058" y="6678"/>
                  </a:lnTo>
                  <a:lnTo>
                    <a:pt x="7089" y="6534"/>
                  </a:lnTo>
                  <a:lnTo>
                    <a:pt x="7110" y="6370"/>
                  </a:lnTo>
                  <a:lnTo>
                    <a:pt x="7130" y="6185"/>
                  </a:lnTo>
                  <a:lnTo>
                    <a:pt x="7141" y="5979"/>
                  </a:lnTo>
                  <a:lnTo>
                    <a:pt x="7141" y="5763"/>
                  </a:lnTo>
                  <a:lnTo>
                    <a:pt x="7141" y="5517"/>
                  </a:lnTo>
                  <a:lnTo>
                    <a:pt x="7120" y="5240"/>
                  </a:lnTo>
                  <a:lnTo>
                    <a:pt x="7089" y="4942"/>
                  </a:lnTo>
                  <a:lnTo>
                    <a:pt x="7048" y="4623"/>
                  </a:lnTo>
                  <a:lnTo>
                    <a:pt x="6986" y="4274"/>
                  </a:lnTo>
                  <a:lnTo>
                    <a:pt x="6904" y="3914"/>
                  </a:lnTo>
                  <a:lnTo>
                    <a:pt x="6812" y="3545"/>
                  </a:lnTo>
                  <a:lnTo>
                    <a:pt x="6709" y="3175"/>
                  </a:lnTo>
                  <a:lnTo>
                    <a:pt x="6606" y="2805"/>
                  </a:lnTo>
                  <a:lnTo>
                    <a:pt x="6483" y="2445"/>
                  </a:lnTo>
                  <a:lnTo>
                    <a:pt x="6247" y="1767"/>
                  </a:lnTo>
                  <a:lnTo>
                    <a:pt x="6021" y="1161"/>
                  </a:lnTo>
                  <a:lnTo>
                    <a:pt x="5826" y="689"/>
                  </a:lnTo>
                  <a:lnTo>
                    <a:pt x="5641" y="257"/>
                  </a:lnTo>
                  <a:lnTo>
                    <a:pt x="5435" y="216"/>
                  </a:lnTo>
                  <a:lnTo>
                    <a:pt x="5199" y="165"/>
                  </a:lnTo>
                  <a:lnTo>
                    <a:pt x="4901" y="113"/>
                  </a:lnTo>
                  <a:lnTo>
                    <a:pt x="4552" y="62"/>
                  </a:lnTo>
                  <a:lnTo>
                    <a:pt x="4172" y="31"/>
                  </a:lnTo>
                  <a:lnTo>
                    <a:pt x="3771" y="11"/>
                  </a:lnTo>
                  <a:lnTo>
                    <a:pt x="357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98;p24">
              <a:extLst>
                <a:ext uri="{FF2B5EF4-FFF2-40B4-BE49-F238E27FC236}">
                  <a16:creationId xmlns:a16="http://schemas.microsoft.com/office/drawing/2014/main" id="{591C714F-B95E-D25B-730C-671CE7E00DA3}"/>
                </a:ext>
              </a:extLst>
            </p:cNvPr>
            <p:cNvSpPr/>
            <p:nvPr/>
          </p:nvSpPr>
          <p:spPr>
            <a:xfrm>
              <a:off x="1423907" y="2781087"/>
              <a:ext cx="646424" cy="1242998"/>
            </a:xfrm>
            <a:custGeom>
              <a:avLst/>
              <a:gdLst/>
              <a:ahLst/>
              <a:cxnLst/>
              <a:rect l="l" t="t" r="r" b="b"/>
              <a:pathLst>
                <a:path w="14783" h="28426" extrusionOk="0">
                  <a:moveTo>
                    <a:pt x="6801" y="1"/>
                  </a:moveTo>
                  <a:lnTo>
                    <a:pt x="5856" y="175"/>
                  </a:lnTo>
                  <a:lnTo>
                    <a:pt x="5743" y="206"/>
                  </a:lnTo>
                  <a:lnTo>
                    <a:pt x="5609" y="237"/>
                  </a:lnTo>
                  <a:lnTo>
                    <a:pt x="5465" y="288"/>
                  </a:lnTo>
                  <a:lnTo>
                    <a:pt x="5311" y="350"/>
                  </a:lnTo>
                  <a:lnTo>
                    <a:pt x="4962" y="504"/>
                  </a:lnTo>
                  <a:lnTo>
                    <a:pt x="4582" y="709"/>
                  </a:lnTo>
                  <a:lnTo>
                    <a:pt x="4376" y="822"/>
                  </a:lnTo>
                  <a:lnTo>
                    <a:pt x="4171" y="946"/>
                  </a:lnTo>
                  <a:lnTo>
                    <a:pt x="3966" y="1079"/>
                  </a:lnTo>
                  <a:lnTo>
                    <a:pt x="3750" y="1233"/>
                  </a:lnTo>
                  <a:lnTo>
                    <a:pt x="3524" y="1387"/>
                  </a:lnTo>
                  <a:lnTo>
                    <a:pt x="3308" y="1552"/>
                  </a:lnTo>
                  <a:lnTo>
                    <a:pt x="3092" y="1726"/>
                  </a:lnTo>
                  <a:lnTo>
                    <a:pt x="2866" y="1911"/>
                  </a:lnTo>
                  <a:lnTo>
                    <a:pt x="2651" y="2106"/>
                  </a:lnTo>
                  <a:lnTo>
                    <a:pt x="2435" y="2312"/>
                  </a:lnTo>
                  <a:lnTo>
                    <a:pt x="2219" y="2528"/>
                  </a:lnTo>
                  <a:lnTo>
                    <a:pt x="2014" y="2754"/>
                  </a:lnTo>
                  <a:lnTo>
                    <a:pt x="1808" y="2990"/>
                  </a:lnTo>
                  <a:lnTo>
                    <a:pt x="1613" y="3226"/>
                  </a:lnTo>
                  <a:lnTo>
                    <a:pt x="1418" y="3483"/>
                  </a:lnTo>
                  <a:lnTo>
                    <a:pt x="1243" y="3740"/>
                  </a:lnTo>
                  <a:lnTo>
                    <a:pt x="1069" y="4007"/>
                  </a:lnTo>
                  <a:lnTo>
                    <a:pt x="904" y="4284"/>
                  </a:lnTo>
                  <a:lnTo>
                    <a:pt x="750" y="4562"/>
                  </a:lnTo>
                  <a:lnTo>
                    <a:pt x="617" y="4860"/>
                  </a:lnTo>
                  <a:lnTo>
                    <a:pt x="493" y="5158"/>
                  </a:lnTo>
                  <a:lnTo>
                    <a:pt x="380" y="5466"/>
                  </a:lnTo>
                  <a:lnTo>
                    <a:pt x="288" y="5784"/>
                  </a:lnTo>
                  <a:lnTo>
                    <a:pt x="206" y="6103"/>
                  </a:lnTo>
                  <a:lnTo>
                    <a:pt x="165" y="6349"/>
                  </a:lnTo>
                  <a:lnTo>
                    <a:pt x="123" y="6596"/>
                  </a:lnTo>
                  <a:lnTo>
                    <a:pt x="93" y="6842"/>
                  </a:lnTo>
                  <a:lnTo>
                    <a:pt x="62" y="7089"/>
                  </a:lnTo>
                  <a:lnTo>
                    <a:pt x="21" y="7592"/>
                  </a:lnTo>
                  <a:lnTo>
                    <a:pt x="0" y="8096"/>
                  </a:lnTo>
                  <a:lnTo>
                    <a:pt x="0" y="8599"/>
                  </a:lnTo>
                  <a:lnTo>
                    <a:pt x="21" y="9082"/>
                  </a:lnTo>
                  <a:lnTo>
                    <a:pt x="41" y="9554"/>
                  </a:lnTo>
                  <a:lnTo>
                    <a:pt x="72" y="9996"/>
                  </a:lnTo>
                  <a:lnTo>
                    <a:pt x="113" y="10417"/>
                  </a:lnTo>
                  <a:lnTo>
                    <a:pt x="165" y="10797"/>
                  </a:lnTo>
                  <a:lnTo>
                    <a:pt x="247" y="11424"/>
                  </a:lnTo>
                  <a:lnTo>
                    <a:pt x="319" y="11835"/>
                  </a:lnTo>
                  <a:lnTo>
                    <a:pt x="349" y="11989"/>
                  </a:lnTo>
                  <a:lnTo>
                    <a:pt x="534" y="12010"/>
                  </a:lnTo>
                  <a:lnTo>
                    <a:pt x="1079" y="12051"/>
                  </a:lnTo>
                  <a:lnTo>
                    <a:pt x="1469" y="12081"/>
                  </a:lnTo>
                  <a:lnTo>
                    <a:pt x="1921" y="12102"/>
                  </a:lnTo>
                  <a:lnTo>
                    <a:pt x="2445" y="12112"/>
                  </a:lnTo>
                  <a:lnTo>
                    <a:pt x="3020" y="12123"/>
                  </a:lnTo>
                  <a:lnTo>
                    <a:pt x="3298" y="12133"/>
                  </a:lnTo>
                  <a:lnTo>
                    <a:pt x="3575" y="12164"/>
                  </a:lnTo>
                  <a:lnTo>
                    <a:pt x="3863" y="12205"/>
                  </a:lnTo>
                  <a:lnTo>
                    <a:pt x="4140" y="12266"/>
                  </a:lnTo>
                  <a:lnTo>
                    <a:pt x="4418" y="12338"/>
                  </a:lnTo>
                  <a:lnTo>
                    <a:pt x="4674" y="12420"/>
                  </a:lnTo>
                  <a:lnTo>
                    <a:pt x="4931" y="12503"/>
                  </a:lnTo>
                  <a:lnTo>
                    <a:pt x="5178" y="12595"/>
                  </a:lnTo>
                  <a:lnTo>
                    <a:pt x="5599" y="12759"/>
                  </a:lnTo>
                  <a:lnTo>
                    <a:pt x="5928" y="12914"/>
                  </a:lnTo>
                  <a:lnTo>
                    <a:pt x="6226" y="13057"/>
                  </a:lnTo>
                  <a:lnTo>
                    <a:pt x="6154" y="13078"/>
                  </a:lnTo>
                  <a:lnTo>
                    <a:pt x="6061" y="13088"/>
                  </a:lnTo>
                  <a:lnTo>
                    <a:pt x="5804" y="13098"/>
                  </a:lnTo>
                  <a:lnTo>
                    <a:pt x="5137" y="13109"/>
                  </a:lnTo>
                  <a:lnTo>
                    <a:pt x="4736" y="13109"/>
                  </a:lnTo>
                  <a:lnTo>
                    <a:pt x="4335" y="13119"/>
                  </a:lnTo>
                  <a:lnTo>
                    <a:pt x="3935" y="13150"/>
                  </a:lnTo>
                  <a:lnTo>
                    <a:pt x="3740" y="13170"/>
                  </a:lnTo>
                  <a:lnTo>
                    <a:pt x="3555" y="13191"/>
                  </a:lnTo>
                  <a:lnTo>
                    <a:pt x="3288" y="13232"/>
                  </a:lnTo>
                  <a:lnTo>
                    <a:pt x="3041" y="13283"/>
                  </a:lnTo>
                  <a:lnTo>
                    <a:pt x="2579" y="13386"/>
                  </a:lnTo>
                  <a:lnTo>
                    <a:pt x="2168" y="13499"/>
                  </a:lnTo>
                  <a:lnTo>
                    <a:pt x="1819" y="13602"/>
                  </a:lnTo>
                  <a:lnTo>
                    <a:pt x="1531" y="13705"/>
                  </a:lnTo>
                  <a:lnTo>
                    <a:pt x="1325" y="13787"/>
                  </a:lnTo>
                  <a:lnTo>
                    <a:pt x="1151" y="13859"/>
                  </a:lnTo>
                  <a:lnTo>
                    <a:pt x="1192" y="13972"/>
                  </a:lnTo>
                  <a:lnTo>
                    <a:pt x="1346" y="14290"/>
                  </a:lnTo>
                  <a:lnTo>
                    <a:pt x="1593" y="14773"/>
                  </a:lnTo>
                  <a:lnTo>
                    <a:pt x="1747" y="15071"/>
                  </a:lnTo>
                  <a:lnTo>
                    <a:pt x="1932" y="15400"/>
                  </a:lnTo>
                  <a:lnTo>
                    <a:pt x="2137" y="15749"/>
                  </a:lnTo>
                  <a:lnTo>
                    <a:pt x="2363" y="16119"/>
                  </a:lnTo>
                  <a:lnTo>
                    <a:pt x="2620" y="16509"/>
                  </a:lnTo>
                  <a:lnTo>
                    <a:pt x="2897" y="16910"/>
                  </a:lnTo>
                  <a:lnTo>
                    <a:pt x="3195" y="17310"/>
                  </a:lnTo>
                  <a:lnTo>
                    <a:pt x="3514" y="17721"/>
                  </a:lnTo>
                  <a:lnTo>
                    <a:pt x="3853" y="18132"/>
                  </a:lnTo>
                  <a:lnTo>
                    <a:pt x="4222" y="18543"/>
                  </a:lnTo>
                  <a:lnTo>
                    <a:pt x="4952" y="19313"/>
                  </a:lnTo>
                  <a:lnTo>
                    <a:pt x="5712" y="20094"/>
                  </a:lnTo>
                  <a:lnTo>
                    <a:pt x="6482" y="20875"/>
                  </a:lnTo>
                  <a:lnTo>
                    <a:pt x="7243" y="21625"/>
                  </a:lnTo>
                  <a:lnTo>
                    <a:pt x="7972" y="22313"/>
                  </a:lnTo>
                  <a:lnTo>
                    <a:pt x="8321" y="22642"/>
                  </a:lnTo>
                  <a:lnTo>
                    <a:pt x="8660" y="22940"/>
                  </a:lnTo>
                  <a:lnTo>
                    <a:pt x="8979" y="23217"/>
                  </a:lnTo>
                  <a:lnTo>
                    <a:pt x="9287" y="23474"/>
                  </a:lnTo>
                  <a:lnTo>
                    <a:pt x="9575" y="23690"/>
                  </a:lnTo>
                  <a:lnTo>
                    <a:pt x="9831" y="23885"/>
                  </a:lnTo>
                  <a:lnTo>
                    <a:pt x="10109" y="24090"/>
                  </a:lnTo>
                  <a:lnTo>
                    <a:pt x="10427" y="24347"/>
                  </a:lnTo>
                  <a:lnTo>
                    <a:pt x="10787" y="24655"/>
                  </a:lnTo>
                  <a:lnTo>
                    <a:pt x="11167" y="24994"/>
                  </a:lnTo>
                  <a:lnTo>
                    <a:pt x="11989" y="25734"/>
                  </a:lnTo>
                  <a:lnTo>
                    <a:pt x="12810" y="26504"/>
                  </a:lnTo>
                  <a:lnTo>
                    <a:pt x="13571" y="27234"/>
                  </a:lnTo>
                  <a:lnTo>
                    <a:pt x="14197" y="27850"/>
                  </a:lnTo>
                  <a:lnTo>
                    <a:pt x="14783" y="28425"/>
                  </a:lnTo>
                  <a:lnTo>
                    <a:pt x="14259" y="27162"/>
                  </a:lnTo>
                  <a:lnTo>
                    <a:pt x="13694" y="25826"/>
                  </a:lnTo>
                  <a:lnTo>
                    <a:pt x="13026" y="24244"/>
                  </a:lnTo>
                  <a:lnTo>
                    <a:pt x="12317" y="22580"/>
                  </a:lnTo>
                  <a:lnTo>
                    <a:pt x="11619" y="21019"/>
                  </a:lnTo>
                  <a:lnTo>
                    <a:pt x="11311" y="20310"/>
                  </a:lnTo>
                  <a:lnTo>
                    <a:pt x="11023" y="19704"/>
                  </a:lnTo>
                  <a:lnTo>
                    <a:pt x="10776" y="19190"/>
                  </a:lnTo>
                  <a:lnTo>
                    <a:pt x="10571" y="18810"/>
                  </a:lnTo>
                  <a:lnTo>
                    <a:pt x="10068" y="17875"/>
                  </a:lnTo>
                  <a:lnTo>
                    <a:pt x="9318" y="16447"/>
                  </a:lnTo>
                  <a:lnTo>
                    <a:pt x="8424" y="14680"/>
                  </a:lnTo>
                  <a:lnTo>
                    <a:pt x="7941" y="13715"/>
                  </a:lnTo>
                  <a:lnTo>
                    <a:pt x="7458" y="12729"/>
                  </a:lnTo>
                  <a:lnTo>
                    <a:pt x="6975" y="11742"/>
                  </a:lnTo>
                  <a:lnTo>
                    <a:pt x="6513" y="10766"/>
                  </a:lnTo>
                  <a:lnTo>
                    <a:pt x="6071" y="9821"/>
                  </a:lnTo>
                  <a:lnTo>
                    <a:pt x="5671" y="8928"/>
                  </a:lnTo>
                  <a:lnTo>
                    <a:pt x="5322" y="8116"/>
                  </a:lnTo>
                  <a:lnTo>
                    <a:pt x="5034" y="7387"/>
                  </a:lnTo>
                  <a:lnTo>
                    <a:pt x="4921" y="7068"/>
                  </a:lnTo>
                  <a:lnTo>
                    <a:pt x="4818" y="6781"/>
                  </a:lnTo>
                  <a:lnTo>
                    <a:pt x="4746" y="6524"/>
                  </a:lnTo>
                  <a:lnTo>
                    <a:pt x="4685" y="6308"/>
                  </a:lnTo>
                  <a:lnTo>
                    <a:pt x="4654" y="6103"/>
                  </a:lnTo>
                  <a:lnTo>
                    <a:pt x="4623" y="5897"/>
                  </a:lnTo>
                  <a:lnTo>
                    <a:pt x="4592" y="5692"/>
                  </a:lnTo>
                  <a:lnTo>
                    <a:pt x="4582" y="5486"/>
                  </a:lnTo>
                  <a:lnTo>
                    <a:pt x="4572" y="5271"/>
                  </a:lnTo>
                  <a:lnTo>
                    <a:pt x="4582" y="5065"/>
                  </a:lnTo>
                  <a:lnTo>
                    <a:pt x="4582" y="4849"/>
                  </a:lnTo>
                  <a:lnTo>
                    <a:pt x="4602" y="4644"/>
                  </a:lnTo>
                  <a:lnTo>
                    <a:pt x="4623" y="4428"/>
                  </a:lnTo>
                  <a:lnTo>
                    <a:pt x="4654" y="4212"/>
                  </a:lnTo>
                  <a:lnTo>
                    <a:pt x="4726" y="3802"/>
                  </a:lnTo>
                  <a:lnTo>
                    <a:pt x="4818" y="3391"/>
                  </a:lnTo>
                  <a:lnTo>
                    <a:pt x="4941" y="2990"/>
                  </a:lnTo>
                  <a:lnTo>
                    <a:pt x="5075" y="2610"/>
                  </a:lnTo>
                  <a:lnTo>
                    <a:pt x="5219" y="2240"/>
                  </a:lnTo>
                  <a:lnTo>
                    <a:pt x="5383" y="1901"/>
                  </a:lnTo>
                  <a:lnTo>
                    <a:pt x="5558" y="1583"/>
                  </a:lnTo>
                  <a:lnTo>
                    <a:pt x="5732" y="1295"/>
                  </a:lnTo>
                  <a:lnTo>
                    <a:pt x="5917" y="1028"/>
                  </a:lnTo>
                  <a:lnTo>
                    <a:pt x="6010" y="915"/>
                  </a:lnTo>
                  <a:lnTo>
                    <a:pt x="6102" y="812"/>
                  </a:lnTo>
                  <a:lnTo>
                    <a:pt x="6195" y="709"/>
                  </a:lnTo>
                  <a:lnTo>
                    <a:pt x="6297" y="627"/>
                  </a:lnTo>
                  <a:lnTo>
                    <a:pt x="6452" y="473"/>
                  </a:lnTo>
                  <a:lnTo>
                    <a:pt x="6595" y="319"/>
                  </a:lnTo>
                  <a:lnTo>
                    <a:pt x="6708" y="155"/>
                  </a:lnTo>
                  <a:lnTo>
                    <a:pt x="6801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799;p24">
              <a:extLst>
                <a:ext uri="{FF2B5EF4-FFF2-40B4-BE49-F238E27FC236}">
                  <a16:creationId xmlns:a16="http://schemas.microsoft.com/office/drawing/2014/main" id="{CE890673-4911-67B1-8830-06076AB0E8AD}"/>
                </a:ext>
              </a:extLst>
            </p:cNvPr>
            <p:cNvSpPr/>
            <p:nvPr/>
          </p:nvSpPr>
          <p:spPr>
            <a:xfrm>
              <a:off x="2070302" y="2799497"/>
              <a:ext cx="612797" cy="1224589"/>
            </a:xfrm>
            <a:custGeom>
              <a:avLst/>
              <a:gdLst/>
              <a:ahLst/>
              <a:cxnLst/>
              <a:rect l="l" t="t" r="r" b="b"/>
              <a:pathLst>
                <a:path w="14014" h="28005" extrusionOk="0">
                  <a:moveTo>
                    <a:pt x="9123" y="1"/>
                  </a:moveTo>
                  <a:lnTo>
                    <a:pt x="9144" y="114"/>
                  </a:lnTo>
                  <a:lnTo>
                    <a:pt x="9154" y="237"/>
                  </a:lnTo>
                  <a:lnTo>
                    <a:pt x="9175" y="453"/>
                  </a:lnTo>
                  <a:lnTo>
                    <a:pt x="9205" y="843"/>
                  </a:lnTo>
                  <a:lnTo>
                    <a:pt x="9236" y="1295"/>
                  </a:lnTo>
                  <a:lnTo>
                    <a:pt x="9267" y="1788"/>
                  </a:lnTo>
                  <a:lnTo>
                    <a:pt x="9277" y="2312"/>
                  </a:lnTo>
                  <a:lnTo>
                    <a:pt x="9277" y="2857"/>
                  </a:lnTo>
                  <a:lnTo>
                    <a:pt x="9257" y="3391"/>
                  </a:lnTo>
                  <a:lnTo>
                    <a:pt x="9216" y="3925"/>
                  </a:lnTo>
                  <a:lnTo>
                    <a:pt x="9185" y="4172"/>
                  </a:lnTo>
                  <a:lnTo>
                    <a:pt x="9154" y="4418"/>
                  </a:lnTo>
                  <a:lnTo>
                    <a:pt x="9041" y="5055"/>
                  </a:lnTo>
                  <a:lnTo>
                    <a:pt x="8866" y="6010"/>
                  </a:lnTo>
                  <a:lnTo>
                    <a:pt x="8743" y="6586"/>
                  </a:lnTo>
                  <a:lnTo>
                    <a:pt x="8610" y="7223"/>
                  </a:lnTo>
                  <a:lnTo>
                    <a:pt x="8445" y="7921"/>
                  </a:lnTo>
                  <a:lnTo>
                    <a:pt x="8271" y="8661"/>
                  </a:lnTo>
                  <a:lnTo>
                    <a:pt x="8065" y="9452"/>
                  </a:lnTo>
                  <a:lnTo>
                    <a:pt x="7839" y="10284"/>
                  </a:lnTo>
                  <a:lnTo>
                    <a:pt x="7603" y="11157"/>
                  </a:lnTo>
                  <a:lnTo>
                    <a:pt x="7325" y="12051"/>
                  </a:lnTo>
                  <a:lnTo>
                    <a:pt x="7038" y="12975"/>
                  </a:lnTo>
                  <a:lnTo>
                    <a:pt x="6719" y="13920"/>
                  </a:lnTo>
                  <a:lnTo>
                    <a:pt x="6380" y="14876"/>
                  </a:lnTo>
                  <a:lnTo>
                    <a:pt x="6010" y="15841"/>
                  </a:lnTo>
                  <a:lnTo>
                    <a:pt x="5805" y="16365"/>
                  </a:lnTo>
                  <a:lnTo>
                    <a:pt x="5589" y="16889"/>
                  </a:lnTo>
                  <a:lnTo>
                    <a:pt x="5137" y="17937"/>
                  </a:lnTo>
                  <a:lnTo>
                    <a:pt x="4665" y="19005"/>
                  </a:lnTo>
                  <a:lnTo>
                    <a:pt x="4172" y="20053"/>
                  </a:lnTo>
                  <a:lnTo>
                    <a:pt x="3668" y="21091"/>
                  </a:lnTo>
                  <a:lnTo>
                    <a:pt x="3175" y="22098"/>
                  </a:lnTo>
                  <a:lnTo>
                    <a:pt x="2682" y="23074"/>
                  </a:lnTo>
                  <a:lnTo>
                    <a:pt x="2199" y="23978"/>
                  </a:lnTo>
                  <a:lnTo>
                    <a:pt x="1758" y="24830"/>
                  </a:lnTo>
                  <a:lnTo>
                    <a:pt x="1336" y="25601"/>
                  </a:lnTo>
                  <a:lnTo>
                    <a:pt x="638" y="26874"/>
                  </a:lnTo>
                  <a:lnTo>
                    <a:pt x="165" y="27707"/>
                  </a:lnTo>
                  <a:lnTo>
                    <a:pt x="1" y="28004"/>
                  </a:lnTo>
                  <a:lnTo>
                    <a:pt x="278" y="27789"/>
                  </a:lnTo>
                  <a:lnTo>
                    <a:pt x="956" y="27234"/>
                  </a:lnTo>
                  <a:lnTo>
                    <a:pt x="1367" y="26895"/>
                  </a:lnTo>
                  <a:lnTo>
                    <a:pt x="1778" y="26535"/>
                  </a:lnTo>
                  <a:lnTo>
                    <a:pt x="2168" y="26186"/>
                  </a:lnTo>
                  <a:lnTo>
                    <a:pt x="2507" y="25868"/>
                  </a:lnTo>
                  <a:lnTo>
                    <a:pt x="2744" y="25631"/>
                  </a:lnTo>
                  <a:lnTo>
                    <a:pt x="3021" y="25385"/>
                  </a:lnTo>
                  <a:lnTo>
                    <a:pt x="3637" y="24830"/>
                  </a:lnTo>
                  <a:lnTo>
                    <a:pt x="5148" y="23505"/>
                  </a:lnTo>
                  <a:lnTo>
                    <a:pt x="6000" y="22745"/>
                  </a:lnTo>
                  <a:lnTo>
                    <a:pt x="6432" y="22334"/>
                  </a:lnTo>
                  <a:lnTo>
                    <a:pt x="6884" y="21913"/>
                  </a:lnTo>
                  <a:lnTo>
                    <a:pt x="7346" y="21471"/>
                  </a:lnTo>
                  <a:lnTo>
                    <a:pt x="7798" y="21019"/>
                  </a:lnTo>
                  <a:lnTo>
                    <a:pt x="8260" y="20546"/>
                  </a:lnTo>
                  <a:lnTo>
                    <a:pt x="8723" y="20053"/>
                  </a:lnTo>
                  <a:lnTo>
                    <a:pt x="9185" y="19540"/>
                  </a:lnTo>
                  <a:lnTo>
                    <a:pt x="9647" y="19016"/>
                  </a:lnTo>
                  <a:lnTo>
                    <a:pt x="10109" y="18482"/>
                  </a:lnTo>
                  <a:lnTo>
                    <a:pt x="10541" y="17958"/>
                  </a:lnTo>
                  <a:lnTo>
                    <a:pt x="10972" y="17434"/>
                  </a:lnTo>
                  <a:lnTo>
                    <a:pt x="11373" y="16930"/>
                  </a:lnTo>
                  <a:lnTo>
                    <a:pt x="12113" y="15985"/>
                  </a:lnTo>
                  <a:lnTo>
                    <a:pt x="12739" y="15163"/>
                  </a:lnTo>
                  <a:lnTo>
                    <a:pt x="13222" y="14516"/>
                  </a:lnTo>
                  <a:lnTo>
                    <a:pt x="13633" y="13941"/>
                  </a:lnTo>
                  <a:lnTo>
                    <a:pt x="13479" y="13869"/>
                  </a:lnTo>
                  <a:lnTo>
                    <a:pt x="13078" y="13684"/>
                  </a:lnTo>
                  <a:lnTo>
                    <a:pt x="12801" y="13561"/>
                  </a:lnTo>
                  <a:lnTo>
                    <a:pt x="12482" y="13448"/>
                  </a:lnTo>
                  <a:lnTo>
                    <a:pt x="12133" y="13325"/>
                  </a:lnTo>
                  <a:lnTo>
                    <a:pt x="11753" y="13212"/>
                  </a:lnTo>
                  <a:lnTo>
                    <a:pt x="11003" y="13016"/>
                  </a:lnTo>
                  <a:lnTo>
                    <a:pt x="10366" y="12842"/>
                  </a:lnTo>
                  <a:lnTo>
                    <a:pt x="10079" y="12760"/>
                  </a:lnTo>
                  <a:lnTo>
                    <a:pt x="9801" y="12667"/>
                  </a:lnTo>
                  <a:lnTo>
                    <a:pt x="9555" y="12564"/>
                  </a:lnTo>
                  <a:lnTo>
                    <a:pt x="9318" y="12462"/>
                  </a:lnTo>
                  <a:lnTo>
                    <a:pt x="9349" y="12451"/>
                  </a:lnTo>
                  <a:lnTo>
                    <a:pt x="9442" y="12421"/>
                  </a:lnTo>
                  <a:lnTo>
                    <a:pt x="9596" y="12380"/>
                  </a:lnTo>
                  <a:lnTo>
                    <a:pt x="9822" y="12328"/>
                  </a:lnTo>
                  <a:lnTo>
                    <a:pt x="10120" y="12297"/>
                  </a:lnTo>
                  <a:lnTo>
                    <a:pt x="10305" y="12287"/>
                  </a:lnTo>
                  <a:lnTo>
                    <a:pt x="10510" y="12277"/>
                  </a:lnTo>
                  <a:lnTo>
                    <a:pt x="10726" y="12277"/>
                  </a:lnTo>
                  <a:lnTo>
                    <a:pt x="10972" y="12287"/>
                  </a:lnTo>
                  <a:lnTo>
                    <a:pt x="11239" y="12308"/>
                  </a:lnTo>
                  <a:lnTo>
                    <a:pt x="11527" y="12338"/>
                  </a:lnTo>
                  <a:lnTo>
                    <a:pt x="11887" y="12380"/>
                  </a:lnTo>
                  <a:lnTo>
                    <a:pt x="12287" y="12441"/>
                  </a:lnTo>
                  <a:lnTo>
                    <a:pt x="13068" y="12575"/>
                  </a:lnTo>
                  <a:lnTo>
                    <a:pt x="13684" y="12688"/>
                  </a:lnTo>
                  <a:lnTo>
                    <a:pt x="13931" y="12739"/>
                  </a:lnTo>
                  <a:lnTo>
                    <a:pt x="13951" y="12564"/>
                  </a:lnTo>
                  <a:lnTo>
                    <a:pt x="13982" y="12082"/>
                  </a:lnTo>
                  <a:lnTo>
                    <a:pt x="14003" y="11743"/>
                  </a:lnTo>
                  <a:lnTo>
                    <a:pt x="14013" y="11342"/>
                  </a:lnTo>
                  <a:lnTo>
                    <a:pt x="14013" y="10900"/>
                  </a:lnTo>
                  <a:lnTo>
                    <a:pt x="14013" y="10417"/>
                  </a:lnTo>
                  <a:lnTo>
                    <a:pt x="13993" y="9904"/>
                  </a:lnTo>
                  <a:lnTo>
                    <a:pt x="13972" y="9370"/>
                  </a:lnTo>
                  <a:lnTo>
                    <a:pt x="13921" y="8815"/>
                  </a:lnTo>
                  <a:lnTo>
                    <a:pt x="13849" y="8240"/>
                  </a:lnTo>
                  <a:lnTo>
                    <a:pt x="13766" y="7675"/>
                  </a:lnTo>
                  <a:lnTo>
                    <a:pt x="13705" y="7387"/>
                  </a:lnTo>
                  <a:lnTo>
                    <a:pt x="13653" y="7110"/>
                  </a:lnTo>
                  <a:lnTo>
                    <a:pt x="13582" y="6832"/>
                  </a:lnTo>
                  <a:lnTo>
                    <a:pt x="13510" y="6555"/>
                  </a:lnTo>
                  <a:lnTo>
                    <a:pt x="13427" y="6288"/>
                  </a:lnTo>
                  <a:lnTo>
                    <a:pt x="13335" y="6021"/>
                  </a:lnTo>
                  <a:lnTo>
                    <a:pt x="12955" y="4993"/>
                  </a:lnTo>
                  <a:lnTo>
                    <a:pt x="12626" y="4110"/>
                  </a:lnTo>
                  <a:lnTo>
                    <a:pt x="12472" y="3709"/>
                  </a:lnTo>
                  <a:lnTo>
                    <a:pt x="12318" y="3350"/>
                  </a:lnTo>
                  <a:lnTo>
                    <a:pt x="12164" y="3011"/>
                  </a:lnTo>
                  <a:lnTo>
                    <a:pt x="12020" y="2703"/>
                  </a:lnTo>
                  <a:lnTo>
                    <a:pt x="11866" y="2415"/>
                  </a:lnTo>
                  <a:lnTo>
                    <a:pt x="11702" y="2148"/>
                  </a:lnTo>
                  <a:lnTo>
                    <a:pt x="11537" y="1901"/>
                  </a:lnTo>
                  <a:lnTo>
                    <a:pt x="11363" y="1675"/>
                  </a:lnTo>
                  <a:lnTo>
                    <a:pt x="11178" y="1459"/>
                  </a:lnTo>
                  <a:lnTo>
                    <a:pt x="10972" y="1264"/>
                  </a:lnTo>
                  <a:lnTo>
                    <a:pt x="10757" y="1079"/>
                  </a:lnTo>
                  <a:lnTo>
                    <a:pt x="10520" y="905"/>
                  </a:lnTo>
                  <a:lnTo>
                    <a:pt x="10212" y="689"/>
                  </a:lnTo>
                  <a:lnTo>
                    <a:pt x="9832" y="432"/>
                  </a:lnTo>
                  <a:lnTo>
                    <a:pt x="9442" y="186"/>
                  </a:lnTo>
                  <a:lnTo>
                    <a:pt x="9267" y="83"/>
                  </a:lnTo>
                  <a:lnTo>
                    <a:pt x="9123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00;p24">
              <a:extLst>
                <a:ext uri="{FF2B5EF4-FFF2-40B4-BE49-F238E27FC236}">
                  <a16:creationId xmlns:a16="http://schemas.microsoft.com/office/drawing/2014/main" id="{05B34E8A-F5F2-E994-9E92-899AC963B6C9}"/>
                </a:ext>
              </a:extLst>
            </p:cNvPr>
            <p:cNvSpPr/>
            <p:nvPr/>
          </p:nvSpPr>
          <p:spPr>
            <a:xfrm>
              <a:off x="1649415" y="2646754"/>
              <a:ext cx="823433" cy="817180"/>
            </a:xfrm>
            <a:custGeom>
              <a:avLst/>
              <a:gdLst/>
              <a:ahLst/>
              <a:cxnLst/>
              <a:rect l="l" t="t" r="r" b="b"/>
              <a:pathLst>
                <a:path w="18831" h="18688" fill="none" extrusionOk="0">
                  <a:moveTo>
                    <a:pt x="935" y="422"/>
                  </a:moveTo>
                  <a:lnTo>
                    <a:pt x="935" y="422"/>
                  </a:lnTo>
                  <a:lnTo>
                    <a:pt x="812" y="525"/>
                  </a:lnTo>
                  <a:lnTo>
                    <a:pt x="688" y="648"/>
                  </a:lnTo>
                  <a:lnTo>
                    <a:pt x="545" y="823"/>
                  </a:lnTo>
                  <a:lnTo>
                    <a:pt x="401" y="1028"/>
                  </a:lnTo>
                  <a:lnTo>
                    <a:pt x="401" y="1028"/>
                  </a:lnTo>
                  <a:lnTo>
                    <a:pt x="329" y="1152"/>
                  </a:lnTo>
                  <a:lnTo>
                    <a:pt x="267" y="1316"/>
                  </a:lnTo>
                  <a:lnTo>
                    <a:pt x="206" y="1501"/>
                  </a:lnTo>
                  <a:lnTo>
                    <a:pt x="154" y="1717"/>
                  </a:lnTo>
                  <a:lnTo>
                    <a:pt x="113" y="1963"/>
                  </a:lnTo>
                  <a:lnTo>
                    <a:pt x="72" y="2230"/>
                  </a:lnTo>
                  <a:lnTo>
                    <a:pt x="52" y="2518"/>
                  </a:lnTo>
                  <a:lnTo>
                    <a:pt x="31" y="2826"/>
                  </a:lnTo>
                  <a:lnTo>
                    <a:pt x="10" y="3155"/>
                  </a:lnTo>
                  <a:lnTo>
                    <a:pt x="0" y="3504"/>
                  </a:lnTo>
                  <a:lnTo>
                    <a:pt x="10" y="3874"/>
                  </a:lnTo>
                  <a:lnTo>
                    <a:pt x="10" y="4254"/>
                  </a:lnTo>
                  <a:lnTo>
                    <a:pt x="31" y="4644"/>
                  </a:lnTo>
                  <a:lnTo>
                    <a:pt x="52" y="5055"/>
                  </a:lnTo>
                  <a:lnTo>
                    <a:pt x="82" y="5476"/>
                  </a:lnTo>
                  <a:lnTo>
                    <a:pt x="113" y="5908"/>
                  </a:lnTo>
                  <a:lnTo>
                    <a:pt x="165" y="6339"/>
                  </a:lnTo>
                  <a:lnTo>
                    <a:pt x="216" y="6781"/>
                  </a:lnTo>
                  <a:lnTo>
                    <a:pt x="267" y="7233"/>
                  </a:lnTo>
                  <a:lnTo>
                    <a:pt x="339" y="7685"/>
                  </a:lnTo>
                  <a:lnTo>
                    <a:pt x="411" y="8137"/>
                  </a:lnTo>
                  <a:lnTo>
                    <a:pt x="493" y="8589"/>
                  </a:lnTo>
                  <a:lnTo>
                    <a:pt x="586" y="9031"/>
                  </a:lnTo>
                  <a:lnTo>
                    <a:pt x="678" y="9483"/>
                  </a:lnTo>
                  <a:lnTo>
                    <a:pt x="791" y="9925"/>
                  </a:lnTo>
                  <a:lnTo>
                    <a:pt x="904" y="10366"/>
                  </a:lnTo>
                  <a:lnTo>
                    <a:pt x="1017" y="10798"/>
                  </a:lnTo>
                  <a:lnTo>
                    <a:pt x="1151" y="11219"/>
                  </a:lnTo>
                  <a:lnTo>
                    <a:pt x="1284" y="11630"/>
                  </a:lnTo>
                  <a:lnTo>
                    <a:pt x="1428" y="12030"/>
                  </a:lnTo>
                  <a:lnTo>
                    <a:pt x="1582" y="12421"/>
                  </a:lnTo>
                  <a:lnTo>
                    <a:pt x="1736" y="12791"/>
                  </a:lnTo>
                  <a:lnTo>
                    <a:pt x="1736" y="12791"/>
                  </a:lnTo>
                  <a:lnTo>
                    <a:pt x="1880" y="13089"/>
                  </a:lnTo>
                  <a:lnTo>
                    <a:pt x="2024" y="13376"/>
                  </a:lnTo>
                  <a:lnTo>
                    <a:pt x="2178" y="13674"/>
                  </a:lnTo>
                  <a:lnTo>
                    <a:pt x="2342" y="13962"/>
                  </a:lnTo>
                  <a:lnTo>
                    <a:pt x="2517" y="14249"/>
                  </a:lnTo>
                  <a:lnTo>
                    <a:pt x="2702" y="14527"/>
                  </a:lnTo>
                  <a:lnTo>
                    <a:pt x="2887" y="14814"/>
                  </a:lnTo>
                  <a:lnTo>
                    <a:pt x="3082" y="15082"/>
                  </a:lnTo>
                  <a:lnTo>
                    <a:pt x="3288" y="15349"/>
                  </a:lnTo>
                  <a:lnTo>
                    <a:pt x="3503" y="15616"/>
                  </a:lnTo>
                  <a:lnTo>
                    <a:pt x="3729" y="15862"/>
                  </a:lnTo>
                  <a:lnTo>
                    <a:pt x="3955" y="16109"/>
                  </a:lnTo>
                  <a:lnTo>
                    <a:pt x="4192" y="16355"/>
                  </a:lnTo>
                  <a:lnTo>
                    <a:pt x="4438" y="16581"/>
                  </a:lnTo>
                  <a:lnTo>
                    <a:pt x="4685" y="16807"/>
                  </a:lnTo>
                  <a:lnTo>
                    <a:pt x="4941" y="17023"/>
                  </a:lnTo>
                  <a:lnTo>
                    <a:pt x="5209" y="17218"/>
                  </a:lnTo>
                  <a:lnTo>
                    <a:pt x="5476" y="17413"/>
                  </a:lnTo>
                  <a:lnTo>
                    <a:pt x="5753" y="17598"/>
                  </a:lnTo>
                  <a:lnTo>
                    <a:pt x="6041" y="17763"/>
                  </a:lnTo>
                  <a:lnTo>
                    <a:pt x="6328" y="17917"/>
                  </a:lnTo>
                  <a:lnTo>
                    <a:pt x="6626" y="18061"/>
                  </a:lnTo>
                  <a:lnTo>
                    <a:pt x="6934" y="18194"/>
                  </a:lnTo>
                  <a:lnTo>
                    <a:pt x="7243" y="18307"/>
                  </a:lnTo>
                  <a:lnTo>
                    <a:pt x="7551" y="18410"/>
                  </a:lnTo>
                  <a:lnTo>
                    <a:pt x="7869" y="18502"/>
                  </a:lnTo>
                  <a:lnTo>
                    <a:pt x="8198" y="18564"/>
                  </a:lnTo>
                  <a:lnTo>
                    <a:pt x="8527" y="18626"/>
                  </a:lnTo>
                  <a:lnTo>
                    <a:pt x="8855" y="18667"/>
                  </a:lnTo>
                  <a:lnTo>
                    <a:pt x="9194" y="18687"/>
                  </a:lnTo>
                  <a:lnTo>
                    <a:pt x="9544" y="18687"/>
                  </a:lnTo>
                  <a:lnTo>
                    <a:pt x="9893" y="18667"/>
                  </a:lnTo>
                  <a:lnTo>
                    <a:pt x="9893" y="18667"/>
                  </a:lnTo>
                  <a:lnTo>
                    <a:pt x="10242" y="18636"/>
                  </a:lnTo>
                  <a:lnTo>
                    <a:pt x="10581" y="18585"/>
                  </a:lnTo>
                  <a:lnTo>
                    <a:pt x="10931" y="18523"/>
                  </a:lnTo>
                  <a:lnTo>
                    <a:pt x="11270" y="18441"/>
                  </a:lnTo>
                  <a:lnTo>
                    <a:pt x="11598" y="18348"/>
                  </a:lnTo>
                  <a:lnTo>
                    <a:pt x="11927" y="18246"/>
                  </a:lnTo>
                  <a:lnTo>
                    <a:pt x="12256" y="18122"/>
                  </a:lnTo>
                  <a:lnTo>
                    <a:pt x="12574" y="17999"/>
                  </a:lnTo>
                  <a:lnTo>
                    <a:pt x="12882" y="17855"/>
                  </a:lnTo>
                  <a:lnTo>
                    <a:pt x="13191" y="17701"/>
                  </a:lnTo>
                  <a:lnTo>
                    <a:pt x="13488" y="17537"/>
                  </a:lnTo>
                  <a:lnTo>
                    <a:pt x="13786" y="17362"/>
                  </a:lnTo>
                  <a:lnTo>
                    <a:pt x="14074" y="17177"/>
                  </a:lnTo>
                  <a:lnTo>
                    <a:pt x="14351" y="16982"/>
                  </a:lnTo>
                  <a:lnTo>
                    <a:pt x="14618" y="16787"/>
                  </a:lnTo>
                  <a:lnTo>
                    <a:pt x="14886" y="16581"/>
                  </a:lnTo>
                  <a:lnTo>
                    <a:pt x="15142" y="16366"/>
                  </a:lnTo>
                  <a:lnTo>
                    <a:pt x="15389" y="16150"/>
                  </a:lnTo>
                  <a:lnTo>
                    <a:pt x="15625" y="15924"/>
                  </a:lnTo>
                  <a:lnTo>
                    <a:pt x="15861" y="15698"/>
                  </a:lnTo>
                  <a:lnTo>
                    <a:pt x="16077" y="15462"/>
                  </a:lnTo>
                  <a:lnTo>
                    <a:pt x="16283" y="15225"/>
                  </a:lnTo>
                  <a:lnTo>
                    <a:pt x="16488" y="14979"/>
                  </a:lnTo>
                  <a:lnTo>
                    <a:pt x="16673" y="14743"/>
                  </a:lnTo>
                  <a:lnTo>
                    <a:pt x="16858" y="14496"/>
                  </a:lnTo>
                  <a:lnTo>
                    <a:pt x="17022" y="14249"/>
                  </a:lnTo>
                  <a:lnTo>
                    <a:pt x="17176" y="14003"/>
                  </a:lnTo>
                  <a:lnTo>
                    <a:pt x="17320" y="13756"/>
                  </a:lnTo>
                  <a:lnTo>
                    <a:pt x="17454" y="13510"/>
                  </a:lnTo>
                  <a:lnTo>
                    <a:pt x="17577" y="13273"/>
                  </a:lnTo>
                  <a:lnTo>
                    <a:pt x="17680" y="13027"/>
                  </a:lnTo>
                  <a:lnTo>
                    <a:pt x="17783" y="12791"/>
                  </a:lnTo>
                  <a:lnTo>
                    <a:pt x="17783" y="12791"/>
                  </a:lnTo>
                  <a:lnTo>
                    <a:pt x="17865" y="12534"/>
                  </a:lnTo>
                  <a:lnTo>
                    <a:pt x="17947" y="12246"/>
                  </a:lnTo>
                  <a:lnTo>
                    <a:pt x="18029" y="11928"/>
                  </a:lnTo>
                  <a:lnTo>
                    <a:pt x="18111" y="11578"/>
                  </a:lnTo>
                  <a:lnTo>
                    <a:pt x="18183" y="11209"/>
                  </a:lnTo>
                  <a:lnTo>
                    <a:pt x="18255" y="10808"/>
                  </a:lnTo>
                  <a:lnTo>
                    <a:pt x="18327" y="10397"/>
                  </a:lnTo>
                  <a:lnTo>
                    <a:pt x="18389" y="9966"/>
                  </a:lnTo>
                  <a:lnTo>
                    <a:pt x="18512" y="9051"/>
                  </a:lnTo>
                  <a:lnTo>
                    <a:pt x="18615" y="8096"/>
                  </a:lnTo>
                  <a:lnTo>
                    <a:pt x="18697" y="7110"/>
                  </a:lnTo>
                  <a:lnTo>
                    <a:pt x="18758" y="6124"/>
                  </a:lnTo>
                  <a:lnTo>
                    <a:pt x="18810" y="5148"/>
                  </a:lnTo>
                  <a:lnTo>
                    <a:pt x="18830" y="4213"/>
                  </a:lnTo>
                  <a:lnTo>
                    <a:pt x="18830" y="3319"/>
                  </a:lnTo>
                  <a:lnTo>
                    <a:pt x="18830" y="2908"/>
                  </a:lnTo>
                  <a:lnTo>
                    <a:pt x="18810" y="2508"/>
                  </a:lnTo>
                  <a:lnTo>
                    <a:pt x="18789" y="2127"/>
                  </a:lnTo>
                  <a:lnTo>
                    <a:pt x="18758" y="1778"/>
                  </a:lnTo>
                  <a:lnTo>
                    <a:pt x="18728" y="1460"/>
                  </a:lnTo>
                  <a:lnTo>
                    <a:pt x="18687" y="1172"/>
                  </a:lnTo>
                  <a:lnTo>
                    <a:pt x="18635" y="915"/>
                  </a:lnTo>
                  <a:lnTo>
                    <a:pt x="18584" y="689"/>
                  </a:lnTo>
                  <a:lnTo>
                    <a:pt x="18522" y="504"/>
                  </a:lnTo>
                  <a:lnTo>
                    <a:pt x="18481" y="422"/>
                  </a:lnTo>
                  <a:lnTo>
                    <a:pt x="18450" y="361"/>
                  </a:lnTo>
                  <a:lnTo>
                    <a:pt x="18450" y="361"/>
                  </a:lnTo>
                  <a:lnTo>
                    <a:pt x="18409" y="309"/>
                  </a:lnTo>
                  <a:lnTo>
                    <a:pt x="18368" y="258"/>
                  </a:lnTo>
                  <a:lnTo>
                    <a:pt x="18255" y="165"/>
                  </a:lnTo>
                  <a:lnTo>
                    <a:pt x="18111" y="83"/>
                  </a:lnTo>
                  <a:lnTo>
                    <a:pt x="17947" y="1"/>
                  </a:lnTo>
                </a:path>
              </a:pathLst>
            </a:custGeom>
            <a:noFill/>
            <a:ln w="20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01;p24">
              <a:extLst>
                <a:ext uri="{FF2B5EF4-FFF2-40B4-BE49-F238E27FC236}">
                  <a16:creationId xmlns:a16="http://schemas.microsoft.com/office/drawing/2014/main" id="{5334F48C-A71D-8A94-5F66-3A7FA9AA842D}"/>
                </a:ext>
              </a:extLst>
            </p:cNvPr>
            <p:cNvSpPr/>
            <p:nvPr/>
          </p:nvSpPr>
          <p:spPr>
            <a:xfrm>
              <a:off x="2383879" y="2639582"/>
              <a:ext cx="50330" cy="7215"/>
            </a:xfrm>
            <a:custGeom>
              <a:avLst/>
              <a:gdLst/>
              <a:ahLst/>
              <a:cxnLst/>
              <a:rect l="l" t="t" r="r" b="b"/>
              <a:pathLst>
                <a:path w="1151" h="165" fill="none" extrusionOk="0">
                  <a:moveTo>
                    <a:pt x="1151" y="165"/>
                  </a:moveTo>
                  <a:lnTo>
                    <a:pt x="1151" y="165"/>
                  </a:lnTo>
                  <a:lnTo>
                    <a:pt x="997" y="103"/>
                  </a:lnTo>
                  <a:lnTo>
                    <a:pt x="832" y="62"/>
                  </a:lnTo>
                  <a:lnTo>
                    <a:pt x="668" y="21"/>
                  </a:lnTo>
                  <a:lnTo>
                    <a:pt x="504" y="1"/>
                  </a:lnTo>
                  <a:lnTo>
                    <a:pt x="350" y="1"/>
                  </a:lnTo>
                  <a:lnTo>
                    <a:pt x="216" y="11"/>
                  </a:lnTo>
                  <a:lnTo>
                    <a:pt x="154" y="31"/>
                  </a:lnTo>
                  <a:lnTo>
                    <a:pt x="93" y="42"/>
                  </a:lnTo>
                  <a:lnTo>
                    <a:pt x="41" y="73"/>
                  </a:lnTo>
                  <a:lnTo>
                    <a:pt x="0" y="103"/>
                  </a:lnTo>
                </a:path>
              </a:pathLst>
            </a:custGeom>
            <a:noFill/>
            <a:ln w="30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802;p24">
              <a:extLst>
                <a:ext uri="{FF2B5EF4-FFF2-40B4-BE49-F238E27FC236}">
                  <a16:creationId xmlns:a16="http://schemas.microsoft.com/office/drawing/2014/main" id="{68129E88-4C04-41C8-3161-7BF860DBB11A}"/>
                </a:ext>
              </a:extLst>
            </p:cNvPr>
            <p:cNvSpPr/>
            <p:nvPr/>
          </p:nvSpPr>
          <p:spPr>
            <a:xfrm>
              <a:off x="1690301" y="2657992"/>
              <a:ext cx="31484" cy="7259"/>
            </a:xfrm>
            <a:custGeom>
              <a:avLst/>
              <a:gdLst/>
              <a:ahLst/>
              <a:cxnLst/>
              <a:rect l="l" t="t" r="r" b="b"/>
              <a:pathLst>
                <a:path w="720" h="166" fill="none" extrusionOk="0">
                  <a:moveTo>
                    <a:pt x="719" y="134"/>
                  </a:moveTo>
                  <a:lnTo>
                    <a:pt x="719" y="134"/>
                  </a:lnTo>
                  <a:lnTo>
                    <a:pt x="668" y="93"/>
                  </a:lnTo>
                  <a:lnTo>
                    <a:pt x="616" y="52"/>
                  </a:lnTo>
                  <a:lnTo>
                    <a:pt x="534" y="21"/>
                  </a:lnTo>
                  <a:lnTo>
                    <a:pt x="483" y="1"/>
                  </a:lnTo>
                  <a:lnTo>
                    <a:pt x="431" y="1"/>
                  </a:lnTo>
                  <a:lnTo>
                    <a:pt x="370" y="1"/>
                  </a:lnTo>
                  <a:lnTo>
                    <a:pt x="308" y="11"/>
                  </a:lnTo>
                  <a:lnTo>
                    <a:pt x="236" y="32"/>
                  </a:lnTo>
                  <a:lnTo>
                    <a:pt x="164" y="62"/>
                  </a:lnTo>
                  <a:lnTo>
                    <a:pt x="82" y="104"/>
                  </a:lnTo>
                  <a:lnTo>
                    <a:pt x="0" y="165"/>
                  </a:lnTo>
                </a:path>
              </a:pathLst>
            </a:custGeom>
            <a:noFill/>
            <a:ln w="30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03;p24">
              <a:extLst>
                <a:ext uri="{FF2B5EF4-FFF2-40B4-BE49-F238E27FC236}">
                  <a16:creationId xmlns:a16="http://schemas.microsoft.com/office/drawing/2014/main" id="{ACAEE69F-363A-D711-B489-8E624BD09AB0}"/>
                </a:ext>
              </a:extLst>
            </p:cNvPr>
            <p:cNvSpPr/>
            <p:nvPr/>
          </p:nvSpPr>
          <p:spPr>
            <a:xfrm>
              <a:off x="2045158" y="3457171"/>
              <a:ext cx="808172" cy="573661"/>
            </a:xfrm>
            <a:custGeom>
              <a:avLst/>
              <a:gdLst/>
              <a:ahLst/>
              <a:cxnLst/>
              <a:rect l="l" t="t" r="r" b="b"/>
              <a:pathLst>
                <a:path w="18482" h="13119" fill="none" extrusionOk="0">
                  <a:moveTo>
                    <a:pt x="175" y="0"/>
                  </a:moveTo>
                  <a:lnTo>
                    <a:pt x="175" y="0"/>
                  </a:lnTo>
                  <a:lnTo>
                    <a:pt x="155" y="144"/>
                  </a:lnTo>
                  <a:lnTo>
                    <a:pt x="103" y="565"/>
                  </a:lnTo>
                  <a:lnTo>
                    <a:pt x="72" y="873"/>
                  </a:lnTo>
                  <a:lnTo>
                    <a:pt x="42" y="1233"/>
                  </a:lnTo>
                  <a:lnTo>
                    <a:pt x="21" y="1644"/>
                  </a:lnTo>
                  <a:lnTo>
                    <a:pt x="1" y="2106"/>
                  </a:lnTo>
                  <a:lnTo>
                    <a:pt x="1" y="2620"/>
                  </a:lnTo>
                  <a:lnTo>
                    <a:pt x="1" y="3174"/>
                  </a:lnTo>
                  <a:lnTo>
                    <a:pt x="21" y="3770"/>
                  </a:lnTo>
                  <a:lnTo>
                    <a:pt x="62" y="4397"/>
                  </a:lnTo>
                  <a:lnTo>
                    <a:pt x="114" y="5065"/>
                  </a:lnTo>
                  <a:lnTo>
                    <a:pt x="196" y="5763"/>
                  </a:lnTo>
                  <a:lnTo>
                    <a:pt x="309" y="6482"/>
                  </a:lnTo>
                  <a:lnTo>
                    <a:pt x="370" y="6852"/>
                  </a:lnTo>
                  <a:lnTo>
                    <a:pt x="442" y="7222"/>
                  </a:lnTo>
                  <a:lnTo>
                    <a:pt x="442" y="7222"/>
                  </a:lnTo>
                  <a:lnTo>
                    <a:pt x="596" y="7941"/>
                  </a:lnTo>
                  <a:lnTo>
                    <a:pt x="750" y="8619"/>
                  </a:lnTo>
                  <a:lnTo>
                    <a:pt x="925" y="9225"/>
                  </a:lnTo>
                  <a:lnTo>
                    <a:pt x="1018" y="9523"/>
                  </a:lnTo>
                  <a:lnTo>
                    <a:pt x="1110" y="9790"/>
                  </a:lnTo>
                  <a:lnTo>
                    <a:pt x="1203" y="10057"/>
                  </a:lnTo>
                  <a:lnTo>
                    <a:pt x="1295" y="10304"/>
                  </a:lnTo>
                  <a:lnTo>
                    <a:pt x="1398" y="10550"/>
                  </a:lnTo>
                  <a:lnTo>
                    <a:pt x="1500" y="10776"/>
                  </a:lnTo>
                  <a:lnTo>
                    <a:pt x="1613" y="10992"/>
                  </a:lnTo>
                  <a:lnTo>
                    <a:pt x="1726" y="11187"/>
                  </a:lnTo>
                  <a:lnTo>
                    <a:pt x="1839" y="11382"/>
                  </a:lnTo>
                  <a:lnTo>
                    <a:pt x="1963" y="11567"/>
                  </a:lnTo>
                  <a:lnTo>
                    <a:pt x="2086" y="11732"/>
                  </a:lnTo>
                  <a:lnTo>
                    <a:pt x="2209" y="11896"/>
                  </a:lnTo>
                  <a:lnTo>
                    <a:pt x="2343" y="12040"/>
                  </a:lnTo>
                  <a:lnTo>
                    <a:pt x="2487" y="12184"/>
                  </a:lnTo>
                  <a:lnTo>
                    <a:pt x="2630" y="12307"/>
                  </a:lnTo>
                  <a:lnTo>
                    <a:pt x="2774" y="12430"/>
                  </a:lnTo>
                  <a:lnTo>
                    <a:pt x="2928" y="12533"/>
                  </a:lnTo>
                  <a:lnTo>
                    <a:pt x="3093" y="12636"/>
                  </a:lnTo>
                  <a:lnTo>
                    <a:pt x="3257" y="12728"/>
                  </a:lnTo>
                  <a:lnTo>
                    <a:pt x="3421" y="12800"/>
                  </a:lnTo>
                  <a:lnTo>
                    <a:pt x="3606" y="12872"/>
                  </a:lnTo>
                  <a:lnTo>
                    <a:pt x="3791" y="12934"/>
                  </a:lnTo>
                  <a:lnTo>
                    <a:pt x="3976" y="12995"/>
                  </a:lnTo>
                  <a:lnTo>
                    <a:pt x="4171" y="13036"/>
                  </a:lnTo>
                  <a:lnTo>
                    <a:pt x="4377" y="13077"/>
                  </a:lnTo>
                  <a:lnTo>
                    <a:pt x="4582" y="13098"/>
                  </a:lnTo>
                  <a:lnTo>
                    <a:pt x="4582" y="13098"/>
                  </a:lnTo>
                  <a:lnTo>
                    <a:pt x="4798" y="13119"/>
                  </a:lnTo>
                  <a:lnTo>
                    <a:pt x="5003" y="13119"/>
                  </a:lnTo>
                  <a:lnTo>
                    <a:pt x="5199" y="13088"/>
                  </a:lnTo>
                  <a:lnTo>
                    <a:pt x="5404" y="13057"/>
                  </a:lnTo>
                  <a:lnTo>
                    <a:pt x="5589" y="12995"/>
                  </a:lnTo>
                  <a:lnTo>
                    <a:pt x="5784" y="12923"/>
                  </a:lnTo>
                  <a:lnTo>
                    <a:pt x="5969" y="12841"/>
                  </a:lnTo>
                  <a:lnTo>
                    <a:pt x="6144" y="12728"/>
                  </a:lnTo>
                  <a:lnTo>
                    <a:pt x="6318" y="12615"/>
                  </a:lnTo>
                  <a:lnTo>
                    <a:pt x="6493" y="12482"/>
                  </a:lnTo>
                  <a:lnTo>
                    <a:pt x="6668" y="12338"/>
                  </a:lnTo>
                  <a:lnTo>
                    <a:pt x="6832" y="12184"/>
                  </a:lnTo>
                  <a:lnTo>
                    <a:pt x="6996" y="12019"/>
                  </a:lnTo>
                  <a:lnTo>
                    <a:pt x="7150" y="11834"/>
                  </a:lnTo>
                  <a:lnTo>
                    <a:pt x="7305" y="11650"/>
                  </a:lnTo>
                  <a:lnTo>
                    <a:pt x="7459" y="11444"/>
                  </a:lnTo>
                  <a:lnTo>
                    <a:pt x="7602" y="11239"/>
                  </a:lnTo>
                  <a:lnTo>
                    <a:pt x="7757" y="11023"/>
                  </a:lnTo>
                  <a:lnTo>
                    <a:pt x="7890" y="10797"/>
                  </a:lnTo>
                  <a:lnTo>
                    <a:pt x="8034" y="10571"/>
                  </a:lnTo>
                  <a:lnTo>
                    <a:pt x="8311" y="10088"/>
                  </a:lnTo>
                  <a:lnTo>
                    <a:pt x="8568" y="9585"/>
                  </a:lnTo>
                  <a:lnTo>
                    <a:pt x="8825" y="9071"/>
                  </a:lnTo>
                  <a:lnTo>
                    <a:pt x="9061" y="8547"/>
                  </a:lnTo>
                  <a:lnTo>
                    <a:pt x="9298" y="8013"/>
                  </a:lnTo>
                  <a:lnTo>
                    <a:pt x="9534" y="7489"/>
                  </a:lnTo>
                  <a:lnTo>
                    <a:pt x="9534" y="7489"/>
                  </a:lnTo>
                  <a:lnTo>
                    <a:pt x="9647" y="7232"/>
                  </a:lnTo>
                  <a:lnTo>
                    <a:pt x="9780" y="6996"/>
                  </a:lnTo>
                  <a:lnTo>
                    <a:pt x="9924" y="6760"/>
                  </a:lnTo>
                  <a:lnTo>
                    <a:pt x="10078" y="6544"/>
                  </a:lnTo>
                  <a:lnTo>
                    <a:pt x="10253" y="6328"/>
                  </a:lnTo>
                  <a:lnTo>
                    <a:pt x="10438" y="6123"/>
                  </a:lnTo>
                  <a:lnTo>
                    <a:pt x="10623" y="5938"/>
                  </a:lnTo>
                  <a:lnTo>
                    <a:pt x="10828" y="5753"/>
                  </a:lnTo>
                  <a:lnTo>
                    <a:pt x="11034" y="5578"/>
                  </a:lnTo>
                  <a:lnTo>
                    <a:pt x="11260" y="5414"/>
                  </a:lnTo>
                  <a:lnTo>
                    <a:pt x="11486" y="5270"/>
                  </a:lnTo>
                  <a:lnTo>
                    <a:pt x="11712" y="5126"/>
                  </a:lnTo>
                  <a:lnTo>
                    <a:pt x="11948" y="4993"/>
                  </a:lnTo>
                  <a:lnTo>
                    <a:pt x="12194" y="4880"/>
                  </a:lnTo>
                  <a:lnTo>
                    <a:pt x="12441" y="4777"/>
                  </a:lnTo>
                  <a:lnTo>
                    <a:pt x="12688" y="4674"/>
                  </a:lnTo>
                  <a:lnTo>
                    <a:pt x="12944" y="4592"/>
                  </a:lnTo>
                  <a:lnTo>
                    <a:pt x="13201" y="4520"/>
                  </a:lnTo>
                  <a:lnTo>
                    <a:pt x="13458" y="4459"/>
                  </a:lnTo>
                  <a:lnTo>
                    <a:pt x="13705" y="4417"/>
                  </a:lnTo>
                  <a:lnTo>
                    <a:pt x="13961" y="4376"/>
                  </a:lnTo>
                  <a:lnTo>
                    <a:pt x="14218" y="4356"/>
                  </a:lnTo>
                  <a:lnTo>
                    <a:pt x="14465" y="4346"/>
                  </a:lnTo>
                  <a:lnTo>
                    <a:pt x="14711" y="4346"/>
                  </a:lnTo>
                  <a:lnTo>
                    <a:pt x="14958" y="4356"/>
                  </a:lnTo>
                  <a:lnTo>
                    <a:pt x="15194" y="4376"/>
                  </a:lnTo>
                  <a:lnTo>
                    <a:pt x="15430" y="4417"/>
                  </a:lnTo>
                  <a:lnTo>
                    <a:pt x="15656" y="4469"/>
                  </a:lnTo>
                  <a:lnTo>
                    <a:pt x="15872" y="4541"/>
                  </a:lnTo>
                  <a:lnTo>
                    <a:pt x="16088" y="4613"/>
                  </a:lnTo>
                  <a:lnTo>
                    <a:pt x="16283" y="4705"/>
                  </a:lnTo>
                  <a:lnTo>
                    <a:pt x="16478" y="4818"/>
                  </a:lnTo>
                  <a:lnTo>
                    <a:pt x="16478" y="4818"/>
                  </a:lnTo>
                  <a:lnTo>
                    <a:pt x="16663" y="4931"/>
                  </a:lnTo>
                  <a:lnTo>
                    <a:pt x="16838" y="5065"/>
                  </a:lnTo>
                  <a:lnTo>
                    <a:pt x="16992" y="5198"/>
                  </a:lnTo>
                  <a:lnTo>
                    <a:pt x="17146" y="5342"/>
                  </a:lnTo>
                  <a:lnTo>
                    <a:pt x="17280" y="5486"/>
                  </a:lnTo>
                  <a:lnTo>
                    <a:pt x="17413" y="5640"/>
                  </a:lnTo>
                  <a:lnTo>
                    <a:pt x="17526" y="5804"/>
                  </a:lnTo>
                  <a:lnTo>
                    <a:pt x="17639" y="5969"/>
                  </a:lnTo>
                  <a:lnTo>
                    <a:pt x="17742" y="6143"/>
                  </a:lnTo>
                  <a:lnTo>
                    <a:pt x="17834" y="6308"/>
                  </a:lnTo>
                  <a:lnTo>
                    <a:pt x="17916" y="6482"/>
                  </a:lnTo>
                  <a:lnTo>
                    <a:pt x="17999" y="6657"/>
                  </a:lnTo>
                  <a:lnTo>
                    <a:pt x="18071" y="6832"/>
                  </a:lnTo>
                  <a:lnTo>
                    <a:pt x="18132" y="6996"/>
                  </a:lnTo>
                  <a:lnTo>
                    <a:pt x="18235" y="7335"/>
                  </a:lnTo>
                  <a:lnTo>
                    <a:pt x="18317" y="7664"/>
                  </a:lnTo>
                  <a:lnTo>
                    <a:pt x="18379" y="7962"/>
                  </a:lnTo>
                  <a:lnTo>
                    <a:pt x="18420" y="8239"/>
                  </a:lnTo>
                  <a:lnTo>
                    <a:pt x="18451" y="8486"/>
                  </a:lnTo>
                  <a:lnTo>
                    <a:pt x="18481" y="8835"/>
                  </a:lnTo>
                  <a:lnTo>
                    <a:pt x="18481" y="8958"/>
                  </a:lnTo>
                </a:path>
              </a:pathLst>
            </a:custGeom>
            <a:noFill/>
            <a:ln w="20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804;p24">
              <a:extLst>
                <a:ext uri="{FF2B5EF4-FFF2-40B4-BE49-F238E27FC236}">
                  <a16:creationId xmlns:a16="http://schemas.microsoft.com/office/drawing/2014/main" id="{43BED4A8-E903-3D63-4C3B-5A134F8C2CD4}"/>
                </a:ext>
              </a:extLst>
            </p:cNvPr>
            <p:cNvSpPr/>
            <p:nvPr/>
          </p:nvSpPr>
          <p:spPr>
            <a:xfrm>
              <a:off x="1976898" y="3451312"/>
              <a:ext cx="169357" cy="14867"/>
            </a:xfrm>
            <a:custGeom>
              <a:avLst/>
              <a:gdLst/>
              <a:ahLst/>
              <a:cxnLst/>
              <a:rect l="l" t="t" r="r" b="b"/>
              <a:pathLst>
                <a:path w="3873" h="340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82" y="31"/>
                  </a:lnTo>
                  <a:lnTo>
                    <a:pt x="319" y="103"/>
                  </a:lnTo>
                  <a:lnTo>
                    <a:pt x="699" y="186"/>
                  </a:lnTo>
                  <a:lnTo>
                    <a:pt x="925" y="227"/>
                  </a:lnTo>
                  <a:lnTo>
                    <a:pt x="1181" y="268"/>
                  </a:lnTo>
                  <a:lnTo>
                    <a:pt x="1459" y="309"/>
                  </a:lnTo>
                  <a:lnTo>
                    <a:pt x="1767" y="329"/>
                  </a:lnTo>
                  <a:lnTo>
                    <a:pt x="2085" y="340"/>
                  </a:lnTo>
                  <a:lnTo>
                    <a:pt x="2424" y="340"/>
                  </a:lnTo>
                  <a:lnTo>
                    <a:pt x="2774" y="319"/>
                  </a:lnTo>
                  <a:lnTo>
                    <a:pt x="3133" y="288"/>
                  </a:lnTo>
                  <a:lnTo>
                    <a:pt x="3503" y="227"/>
                  </a:lnTo>
                  <a:lnTo>
                    <a:pt x="3688" y="186"/>
                  </a:lnTo>
                  <a:lnTo>
                    <a:pt x="3873" y="134"/>
                  </a:lnTo>
                </a:path>
              </a:pathLst>
            </a:custGeom>
            <a:noFill/>
            <a:ln w="30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805;p24">
              <a:extLst>
                <a:ext uri="{FF2B5EF4-FFF2-40B4-BE49-F238E27FC236}">
                  <a16:creationId xmlns:a16="http://schemas.microsoft.com/office/drawing/2014/main" id="{D816C153-DB52-6B92-4077-0559356146DC}"/>
                </a:ext>
              </a:extLst>
            </p:cNvPr>
            <p:cNvSpPr/>
            <p:nvPr/>
          </p:nvSpPr>
          <p:spPr>
            <a:xfrm>
              <a:off x="2046951" y="3480522"/>
              <a:ext cx="44" cy="99742"/>
            </a:xfrm>
            <a:custGeom>
              <a:avLst/>
              <a:gdLst/>
              <a:ahLst/>
              <a:cxnLst/>
              <a:rect l="l" t="t" r="r" b="b"/>
              <a:pathLst>
                <a:path w="1" h="2281" fill="none" extrusionOk="0">
                  <a:moveTo>
                    <a:pt x="1" y="2281"/>
                  </a:moveTo>
                  <a:lnTo>
                    <a:pt x="1" y="2281"/>
                  </a:lnTo>
                  <a:lnTo>
                    <a:pt x="1" y="0"/>
                  </a:lnTo>
                </a:path>
              </a:pathLst>
            </a:custGeom>
            <a:noFill/>
            <a:ln w="30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806;p24">
              <a:extLst>
                <a:ext uri="{FF2B5EF4-FFF2-40B4-BE49-F238E27FC236}">
                  <a16:creationId xmlns:a16="http://schemas.microsoft.com/office/drawing/2014/main" id="{181560E1-B339-A84B-68C7-08B0782CB3F3}"/>
                </a:ext>
              </a:extLst>
            </p:cNvPr>
            <p:cNvSpPr/>
            <p:nvPr/>
          </p:nvSpPr>
          <p:spPr>
            <a:xfrm>
              <a:off x="1418965" y="1226806"/>
              <a:ext cx="1214706" cy="1791035"/>
            </a:xfrm>
            <a:custGeom>
              <a:avLst/>
              <a:gdLst/>
              <a:ahLst/>
              <a:cxnLst/>
              <a:rect l="l" t="t" r="r" b="b"/>
              <a:pathLst>
                <a:path w="27779" h="40959" extrusionOk="0">
                  <a:moveTo>
                    <a:pt x="14444" y="1"/>
                  </a:moveTo>
                  <a:lnTo>
                    <a:pt x="13992" y="21"/>
                  </a:lnTo>
                  <a:lnTo>
                    <a:pt x="13745" y="31"/>
                  </a:lnTo>
                  <a:lnTo>
                    <a:pt x="13478" y="52"/>
                  </a:lnTo>
                  <a:lnTo>
                    <a:pt x="13191" y="93"/>
                  </a:lnTo>
                  <a:lnTo>
                    <a:pt x="12893" y="134"/>
                  </a:lnTo>
                  <a:lnTo>
                    <a:pt x="12574" y="185"/>
                  </a:lnTo>
                  <a:lnTo>
                    <a:pt x="12235" y="247"/>
                  </a:lnTo>
                  <a:lnTo>
                    <a:pt x="11886" y="319"/>
                  </a:lnTo>
                  <a:lnTo>
                    <a:pt x="11516" y="411"/>
                  </a:lnTo>
                  <a:lnTo>
                    <a:pt x="11136" y="514"/>
                  </a:lnTo>
                  <a:lnTo>
                    <a:pt x="10746" y="637"/>
                  </a:lnTo>
                  <a:lnTo>
                    <a:pt x="10335" y="771"/>
                  </a:lnTo>
                  <a:lnTo>
                    <a:pt x="9914" y="925"/>
                  </a:lnTo>
                  <a:lnTo>
                    <a:pt x="9472" y="1100"/>
                  </a:lnTo>
                  <a:lnTo>
                    <a:pt x="9030" y="1285"/>
                  </a:lnTo>
                  <a:lnTo>
                    <a:pt x="8568" y="1500"/>
                  </a:lnTo>
                  <a:lnTo>
                    <a:pt x="8085" y="1726"/>
                  </a:lnTo>
                  <a:lnTo>
                    <a:pt x="7602" y="1983"/>
                  </a:lnTo>
                  <a:lnTo>
                    <a:pt x="7099" y="2261"/>
                  </a:lnTo>
                  <a:lnTo>
                    <a:pt x="6595" y="2559"/>
                  </a:lnTo>
                  <a:lnTo>
                    <a:pt x="6071" y="2887"/>
                  </a:lnTo>
                  <a:lnTo>
                    <a:pt x="5815" y="3062"/>
                  </a:lnTo>
                  <a:lnTo>
                    <a:pt x="5568" y="3247"/>
                  </a:lnTo>
                  <a:lnTo>
                    <a:pt x="5332" y="3442"/>
                  </a:lnTo>
                  <a:lnTo>
                    <a:pt x="5116" y="3637"/>
                  </a:lnTo>
                  <a:lnTo>
                    <a:pt x="4900" y="3853"/>
                  </a:lnTo>
                  <a:lnTo>
                    <a:pt x="4705" y="4069"/>
                  </a:lnTo>
                  <a:lnTo>
                    <a:pt x="4510" y="4295"/>
                  </a:lnTo>
                  <a:lnTo>
                    <a:pt x="4335" y="4531"/>
                  </a:lnTo>
                  <a:lnTo>
                    <a:pt x="4161" y="4767"/>
                  </a:lnTo>
                  <a:lnTo>
                    <a:pt x="3996" y="5024"/>
                  </a:lnTo>
                  <a:lnTo>
                    <a:pt x="3853" y="5271"/>
                  </a:lnTo>
                  <a:lnTo>
                    <a:pt x="3709" y="5527"/>
                  </a:lnTo>
                  <a:lnTo>
                    <a:pt x="3575" y="5794"/>
                  </a:lnTo>
                  <a:lnTo>
                    <a:pt x="3452" y="6062"/>
                  </a:lnTo>
                  <a:lnTo>
                    <a:pt x="3339" y="6339"/>
                  </a:lnTo>
                  <a:lnTo>
                    <a:pt x="3236" y="6616"/>
                  </a:lnTo>
                  <a:lnTo>
                    <a:pt x="3133" y="6904"/>
                  </a:lnTo>
                  <a:lnTo>
                    <a:pt x="3041" y="7181"/>
                  </a:lnTo>
                  <a:lnTo>
                    <a:pt x="2959" y="7469"/>
                  </a:lnTo>
                  <a:lnTo>
                    <a:pt x="2887" y="7767"/>
                  </a:lnTo>
                  <a:lnTo>
                    <a:pt x="2815" y="8054"/>
                  </a:lnTo>
                  <a:lnTo>
                    <a:pt x="2753" y="8352"/>
                  </a:lnTo>
                  <a:lnTo>
                    <a:pt x="2702" y="8650"/>
                  </a:lnTo>
                  <a:lnTo>
                    <a:pt x="2651" y="8948"/>
                  </a:lnTo>
                  <a:lnTo>
                    <a:pt x="2579" y="9544"/>
                  </a:lnTo>
                  <a:lnTo>
                    <a:pt x="2517" y="10140"/>
                  </a:lnTo>
                  <a:lnTo>
                    <a:pt x="2476" y="10725"/>
                  </a:lnTo>
                  <a:lnTo>
                    <a:pt x="2466" y="11311"/>
                  </a:lnTo>
                  <a:lnTo>
                    <a:pt x="2466" y="11876"/>
                  </a:lnTo>
                  <a:lnTo>
                    <a:pt x="2476" y="12441"/>
                  </a:lnTo>
                  <a:lnTo>
                    <a:pt x="2497" y="12975"/>
                  </a:lnTo>
                  <a:lnTo>
                    <a:pt x="2538" y="13499"/>
                  </a:lnTo>
                  <a:lnTo>
                    <a:pt x="2579" y="14002"/>
                  </a:lnTo>
                  <a:lnTo>
                    <a:pt x="2630" y="14475"/>
                  </a:lnTo>
                  <a:lnTo>
                    <a:pt x="2681" y="14917"/>
                  </a:lnTo>
                  <a:lnTo>
                    <a:pt x="2743" y="15317"/>
                  </a:lnTo>
                  <a:lnTo>
                    <a:pt x="2856" y="16026"/>
                  </a:lnTo>
                  <a:lnTo>
                    <a:pt x="2959" y="16560"/>
                  </a:lnTo>
                  <a:lnTo>
                    <a:pt x="3041" y="16899"/>
                  </a:lnTo>
                  <a:lnTo>
                    <a:pt x="3062" y="17023"/>
                  </a:lnTo>
                  <a:lnTo>
                    <a:pt x="3031" y="16982"/>
                  </a:lnTo>
                  <a:lnTo>
                    <a:pt x="2928" y="16879"/>
                  </a:lnTo>
                  <a:lnTo>
                    <a:pt x="2753" y="16745"/>
                  </a:lnTo>
                  <a:lnTo>
                    <a:pt x="2651" y="16663"/>
                  </a:lnTo>
                  <a:lnTo>
                    <a:pt x="2538" y="16591"/>
                  </a:lnTo>
                  <a:lnTo>
                    <a:pt x="2414" y="16509"/>
                  </a:lnTo>
                  <a:lnTo>
                    <a:pt x="2271" y="16447"/>
                  </a:lnTo>
                  <a:lnTo>
                    <a:pt x="2127" y="16375"/>
                  </a:lnTo>
                  <a:lnTo>
                    <a:pt x="1962" y="16324"/>
                  </a:lnTo>
                  <a:lnTo>
                    <a:pt x="1798" y="16283"/>
                  </a:lnTo>
                  <a:lnTo>
                    <a:pt x="1623" y="16262"/>
                  </a:lnTo>
                  <a:lnTo>
                    <a:pt x="1449" y="16252"/>
                  </a:lnTo>
                  <a:lnTo>
                    <a:pt x="1264" y="16273"/>
                  </a:lnTo>
                  <a:lnTo>
                    <a:pt x="1171" y="16293"/>
                  </a:lnTo>
                  <a:lnTo>
                    <a:pt x="1079" y="16324"/>
                  </a:lnTo>
                  <a:lnTo>
                    <a:pt x="986" y="16365"/>
                  </a:lnTo>
                  <a:lnTo>
                    <a:pt x="904" y="16417"/>
                  </a:lnTo>
                  <a:lnTo>
                    <a:pt x="822" y="16478"/>
                  </a:lnTo>
                  <a:lnTo>
                    <a:pt x="740" y="16550"/>
                  </a:lnTo>
                  <a:lnTo>
                    <a:pt x="658" y="16632"/>
                  </a:lnTo>
                  <a:lnTo>
                    <a:pt x="586" y="16725"/>
                  </a:lnTo>
                  <a:lnTo>
                    <a:pt x="514" y="16827"/>
                  </a:lnTo>
                  <a:lnTo>
                    <a:pt x="442" y="16940"/>
                  </a:lnTo>
                  <a:lnTo>
                    <a:pt x="380" y="17053"/>
                  </a:lnTo>
                  <a:lnTo>
                    <a:pt x="319" y="17177"/>
                  </a:lnTo>
                  <a:lnTo>
                    <a:pt x="267" y="17300"/>
                  </a:lnTo>
                  <a:lnTo>
                    <a:pt x="216" y="17444"/>
                  </a:lnTo>
                  <a:lnTo>
                    <a:pt x="175" y="17577"/>
                  </a:lnTo>
                  <a:lnTo>
                    <a:pt x="134" y="17731"/>
                  </a:lnTo>
                  <a:lnTo>
                    <a:pt x="93" y="17886"/>
                  </a:lnTo>
                  <a:lnTo>
                    <a:pt x="62" y="18040"/>
                  </a:lnTo>
                  <a:lnTo>
                    <a:pt x="41" y="18204"/>
                  </a:lnTo>
                  <a:lnTo>
                    <a:pt x="21" y="18368"/>
                  </a:lnTo>
                  <a:lnTo>
                    <a:pt x="10" y="18533"/>
                  </a:lnTo>
                  <a:lnTo>
                    <a:pt x="0" y="18707"/>
                  </a:lnTo>
                  <a:lnTo>
                    <a:pt x="10" y="18882"/>
                  </a:lnTo>
                  <a:lnTo>
                    <a:pt x="10" y="19057"/>
                  </a:lnTo>
                  <a:lnTo>
                    <a:pt x="31" y="19231"/>
                  </a:lnTo>
                  <a:lnTo>
                    <a:pt x="52" y="19406"/>
                  </a:lnTo>
                  <a:lnTo>
                    <a:pt x="82" y="19591"/>
                  </a:lnTo>
                  <a:lnTo>
                    <a:pt x="123" y="19765"/>
                  </a:lnTo>
                  <a:lnTo>
                    <a:pt x="165" y="19950"/>
                  </a:lnTo>
                  <a:lnTo>
                    <a:pt x="226" y="20125"/>
                  </a:lnTo>
                  <a:lnTo>
                    <a:pt x="288" y="20300"/>
                  </a:lnTo>
                  <a:lnTo>
                    <a:pt x="360" y="20485"/>
                  </a:lnTo>
                  <a:lnTo>
                    <a:pt x="514" y="20834"/>
                  </a:lnTo>
                  <a:lnTo>
                    <a:pt x="678" y="21163"/>
                  </a:lnTo>
                  <a:lnTo>
                    <a:pt x="843" y="21461"/>
                  </a:lnTo>
                  <a:lnTo>
                    <a:pt x="997" y="21748"/>
                  </a:lnTo>
                  <a:lnTo>
                    <a:pt x="1161" y="21995"/>
                  </a:lnTo>
                  <a:lnTo>
                    <a:pt x="1325" y="22231"/>
                  </a:lnTo>
                  <a:lnTo>
                    <a:pt x="1479" y="22447"/>
                  </a:lnTo>
                  <a:lnTo>
                    <a:pt x="1644" y="22642"/>
                  </a:lnTo>
                  <a:lnTo>
                    <a:pt x="1798" y="22817"/>
                  </a:lnTo>
                  <a:lnTo>
                    <a:pt x="1952" y="22971"/>
                  </a:lnTo>
                  <a:lnTo>
                    <a:pt x="2096" y="23104"/>
                  </a:lnTo>
                  <a:lnTo>
                    <a:pt x="2250" y="23227"/>
                  </a:lnTo>
                  <a:lnTo>
                    <a:pt x="2394" y="23340"/>
                  </a:lnTo>
                  <a:lnTo>
                    <a:pt x="2538" y="23433"/>
                  </a:lnTo>
                  <a:lnTo>
                    <a:pt x="2671" y="23505"/>
                  </a:lnTo>
                  <a:lnTo>
                    <a:pt x="2805" y="23577"/>
                  </a:lnTo>
                  <a:lnTo>
                    <a:pt x="2928" y="23628"/>
                  </a:lnTo>
                  <a:lnTo>
                    <a:pt x="3051" y="23679"/>
                  </a:lnTo>
                  <a:lnTo>
                    <a:pt x="3164" y="23710"/>
                  </a:lnTo>
                  <a:lnTo>
                    <a:pt x="3277" y="23741"/>
                  </a:lnTo>
                  <a:lnTo>
                    <a:pt x="3472" y="23772"/>
                  </a:lnTo>
                  <a:lnTo>
                    <a:pt x="3647" y="23782"/>
                  </a:lnTo>
                  <a:lnTo>
                    <a:pt x="3781" y="23772"/>
                  </a:lnTo>
                  <a:lnTo>
                    <a:pt x="3883" y="23762"/>
                  </a:lnTo>
                  <a:lnTo>
                    <a:pt x="3966" y="23741"/>
                  </a:lnTo>
                  <a:lnTo>
                    <a:pt x="3966" y="23782"/>
                  </a:lnTo>
                  <a:lnTo>
                    <a:pt x="3955" y="23926"/>
                  </a:lnTo>
                  <a:lnTo>
                    <a:pt x="3955" y="24162"/>
                  </a:lnTo>
                  <a:lnTo>
                    <a:pt x="3976" y="24522"/>
                  </a:lnTo>
                  <a:lnTo>
                    <a:pt x="4027" y="25005"/>
                  </a:lnTo>
                  <a:lnTo>
                    <a:pt x="4068" y="25303"/>
                  </a:lnTo>
                  <a:lnTo>
                    <a:pt x="4120" y="25621"/>
                  </a:lnTo>
                  <a:lnTo>
                    <a:pt x="4181" y="25981"/>
                  </a:lnTo>
                  <a:lnTo>
                    <a:pt x="4263" y="26381"/>
                  </a:lnTo>
                  <a:lnTo>
                    <a:pt x="4356" y="26823"/>
                  </a:lnTo>
                  <a:lnTo>
                    <a:pt x="4469" y="27295"/>
                  </a:lnTo>
                  <a:lnTo>
                    <a:pt x="4623" y="27902"/>
                  </a:lnTo>
                  <a:lnTo>
                    <a:pt x="4787" y="28477"/>
                  </a:lnTo>
                  <a:lnTo>
                    <a:pt x="4972" y="29011"/>
                  </a:lnTo>
                  <a:lnTo>
                    <a:pt x="5147" y="29514"/>
                  </a:lnTo>
                  <a:lnTo>
                    <a:pt x="5342" y="29977"/>
                  </a:lnTo>
                  <a:lnTo>
                    <a:pt x="5527" y="30408"/>
                  </a:lnTo>
                  <a:lnTo>
                    <a:pt x="5712" y="30809"/>
                  </a:lnTo>
                  <a:lnTo>
                    <a:pt x="5897" y="31168"/>
                  </a:lnTo>
                  <a:lnTo>
                    <a:pt x="6071" y="31497"/>
                  </a:lnTo>
                  <a:lnTo>
                    <a:pt x="6236" y="31785"/>
                  </a:lnTo>
                  <a:lnTo>
                    <a:pt x="6390" y="32052"/>
                  </a:lnTo>
                  <a:lnTo>
                    <a:pt x="6534" y="32278"/>
                  </a:lnTo>
                  <a:lnTo>
                    <a:pt x="6770" y="32637"/>
                  </a:lnTo>
                  <a:lnTo>
                    <a:pt x="6924" y="32863"/>
                  </a:lnTo>
                  <a:lnTo>
                    <a:pt x="7181" y="33285"/>
                  </a:lnTo>
                  <a:lnTo>
                    <a:pt x="7243" y="33408"/>
                  </a:lnTo>
                  <a:lnTo>
                    <a:pt x="7273" y="33469"/>
                  </a:lnTo>
                  <a:lnTo>
                    <a:pt x="7294" y="33511"/>
                  </a:lnTo>
                  <a:lnTo>
                    <a:pt x="7284" y="33521"/>
                  </a:lnTo>
                  <a:lnTo>
                    <a:pt x="7273" y="33511"/>
                  </a:lnTo>
                  <a:lnTo>
                    <a:pt x="7294" y="33552"/>
                  </a:lnTo>
                  <a:lnTo>
                    <a:pt x="7345" y="33675"/>
                  </a:lnTo>
                  <a:lnTo>
                    <a:pt x="7417" y="33850"/>
                  </a:lnTo>
                  <a:lnTo>
                    <a:pt x="7448" y="33963"/>
                  </a:lnTo>
                  <a:lnTo>
                    <a:pt x="7479" y="34086"/>
                  </a:lnTo>
                  <a:lnTo>
                    <a:pt x="7499" y="34219"/>
                  </a:lnTo>
                  <a:lnTo>
                    <a:pt x="7510" y="34363"/>
                  </a:lnTo>
                  <a:lnTo>
                    <a:pt x="7520" y="34517"/>
                  </a:lnTo>
                  <a:lnTo>
                    <a:pt x="7510" y="34671"/>
                  </a:lnTo>
                  <a:lnTo>
                    <a:pt x="7489" y="34836"/>
                  </a:lnTo>
                  <a:lnTo>
                    <a:pt x="7448" y="35000"/>
                  </a:lnTo>
                  <a:lnTo>
                    <a:pt x="7386" y="35175"/>
                  </a:lnTo>
                  <a:lnTo>
                    <a:pt x="7314" y="35349"/>
                  </a:lnTo>
                  <a:lnTo>
                    <a:pt x="7376" y="35319"/>
                  </a:lnTo>
                  <a:lnTo>
                    <a:pt x="7335" y="35462"/>
                  </a:lnTo>
                  <a:lnTo>
                    <a:pt x="7304" y="35616"/>
                  </a:lnTo>
                  <a:lnTo>
                    <a:pt x="7263" y="35812"/>
                  </a:lnTo>
                  <a:lnTo>
                    <a:pt x="7232" y="36027"/>
                  </a:lnTo>
                  <a:lnTo>
                    <a:pt x="7201" y="36253"/>
                  </a:lnTo>
                  <a:lnTo>
                    <a:pt x="7201" y="36469"/>
                  </a:lnTo>
                  <a:lnTo>
                    <a:pt x="7212" y="36572"/>
                  </a:lnTo>
                  <a:lnTo>
                    <a:pt x="7222" y="36675"/>
                  </a:lnTo>
                  <a:lnTo>
                    <a:pt x="7273" y="36880"/>
                  </a:lnTo>
                  <a:lnTo>
                    <a:pt x="7335" y="37065"/>
                  </a:lnTo>
                  <a:lnTo>
                    <a:pt x="7397" y="37250"/>
                  </a:lnTo>
                  <a:lnTo>
                    <a:pt x="7479" y="37414"/>
                  </a:lnTo>
                  <a:lnTo>
                    <a:pt x="7561" y="37568"/>
                  </a:lnTo>
                  <a:lnTo>
                    <a:pt x="7653" y="37712"/>
                  </a:lnTo>
                  <a:lnTo>
                    <a:pt x="7766" y="37846"/>
                  </a:lnTo>
                  <a:lnTo>
                    <a:pt x="7879" y="37979"/>
                  </a:lnTo>
                  <a:lnTo>
                    <a:pt x="7992" y="38103"/>
                  </a:lnTo>
                  <a:lnTo>
                    <a:pt x="8126" y="38236"/>
                  </a:lnTo>
                  <a:lnTo>
                    <a:pt x="8403" y="38483"/>
                  </a:lnTo>
                  <a:lnTo>
                    <a:pt x="8701" y="38739"/>
                  </a:lnTo>
                  <a:lnTo>
                    <a:pt x="9030" y="39027"/>
                  </a:lnTo>
                  <a:lnTo>
                    <a:pt x="9215" y="39191"/>
                  </a:lnTo>
                  <a:lnTo>
                    <a:pt x="9410" y="39346"/>
                  </a:lnTo>
                  <a:lnTo>
                    <a:pt x="9616" y="39489"/>
                  </a:lnTo>
                  <a:lnTo>
                    <a:pt x="9821" y="39623"/>
                  </a:lnTo>
                  <a:lnTo>
                    <a:pt x="10037" y="39756"/>
                  </a:lnTo>
                  <a:lnTo>
                    <a:pt x="10263" y="39880"/>
                  </a:lnTo>
                  <a:lnTo>
                    <a:pt x="10479" y="40003"/>
                  </a:lnTo>
                  <a:lnTo>
                    <a:pt x="10715" y="40116"/>
                  </a:lnTo>
                  <a:lnTo>
                    <a:pt x="11177" y="40332"/>
                  </a:lnTo>
                  <a:lnTo>
                    <a:pt x="11650" y="40537"/>
                  </a:lnTo>
                  <a:lnTo>
                    <a:pt x="12122" y="40722"/>
                  </a:lnTo>
                  <a:lnTo>
                    <a:pt x="12605" y="40897"/>
                  </a:lnTo>
                  <a:lnTo>
                    <a:pt x="13499" y="40825"/>
                  </a:lnTo>
                  <a:lnTo>
                    <a:pt x="13982" y="40794"/>
                  </a:lnTo>
                  <a:lnTo>
                    <a:pt x="14362" y="40784"/>
                  </a:lnTo>
                  <a:lnTo>
                    <a:pt x="14721" y="40794"/>
                  </a:lnTo>
                  <a:lnTo>
                    <a:pt x="15204" y="40835"/>
                  </a:lnTo>
                  <a:lnTo>
                    <a:pt x="15728" y="40886"/>
                  </a:lnTo>
                  <a:lnTo>
                    <a:pt x="15975" y="40917"/>
                  </a:lnTo>
                  <a:lnTo>
                    <a:pt x="16201" y="40958"/>
                  </a:lnTo>
                  <a:lnTo>
                    <a:pt x="16889" y="40589"/>
                  </a:lnTo>
                  <a:lnTo>
                    <a:pt x="17331" y="40342"/>
                  </a:lnTo>
                  <a:lnTo>
                    <a:pt x="17813" y="40065"/>
                  </a:lnTo>
                  <a:lnTo>
                    <a:pt x="18317" y="39756"/>
                  </a:lnTo>
                  <a:lnTo>
                    <a:pt x="18820" y="39438"/>
                  </a:lnTo>
                  <a:lnTo>
                    <a:pt x="19313" y="39109"/>
                  </a:lnTo>
                  <a:lnTo>
                    <a:pt x="19539" y="38945"/>
                  </a:lnTo>
                  <a:lnTo>
                    <a:pt x="19755" y="38781"/>
                  </a:lnTo>
                  <a:lnTo>
                    <a:pt x="20114" y="38483"/>
                  </a:lnTo>
                  <a:lnTo>
                    <a:pt x="20289" y="38329"/>
                  </a:lnTo>
                  <a:lnTo>
                    <a:pt x="20453" y="38164"/>
                  </a:lnTo>
                  <a:lnTo>
                    <a:pt x="20628" y="38000"/>
                  </a:lnTo>
                  <a:lnTo>
                    <a:pt x="20792" y="37835"/>
                  </a:lnTo>
                  <a:lnTo>
                    <a:pt x="20947" y="37650"/>
                  </a:lnTo>
                  <a:lnTo>
                    <a:pt x="21090" y="37476"/>
                  </a:lnTo>
                  <a:lnTo>
                    <a:pt x="21234" y="37291"/>
                  </a:lnTo>
                  <a:lnTo>
                    <a:pt x="21357" y="37096"/>
                  </a:lnTo>
                  <a:lnTo>
                    <a:pt x="21481" y="36901"/>
                  </a:lnTo>
                  <a:lnTo>
                    <a:pt x="21583" y="36705"/>
                  </a:lnTo>
                  <a:lnTo>
                    <a:pt x="21676" y="36500"/>
                  </a:lnTo>
                  <a:lnTo>
                    <a:pt x="21748" y="36294"/>
                  </a:lnTo>
                  <a:lnTo>
                    <a:pt x="21820" y="36089"/>
                  </a:lnTo>
                  <a:lnTo>
                    <a:pt x="21861" y="35873"/>
                  </a:lnTo>
                  <a:lnTo>
                    <a:pt x="21871" y="35750"/>
                  </a:lnTo>
                  <a:lnTo>
                    <a:pt x="21881" y="35627"/>
                  </a:lnTo>
                  <a:lnTo>
                    <a:pt x="21871" y="35493"/>
                  </a:lnTo>
                  <a:lnTo>
                    <a:pt x="21861" y="35349"/>
                  </a:lnTo>
                  <a:lnTo>
                    <a:pt x="21809" y="35072"/>
                  </a:lnTo>
                  <a:lnTo>
                    <a:pt x="21748" y="34795"/>
                  </a:lnTo>
                  <a:lnTo>
                    <a:pt x="21686" y="34548"/>
                  </a:lnTo>
                  <a:lnTo>
                    <a:pt x="21625" y="34353"/>
                  </a:lnTo>
                  <a:lnTo>
                    <a:pt x="21563" y="34168"/>
                  </a:lnTo>
                  <a:lnTo>
                    <a:pt x="21707" y="34250"/>
                  </a:lnTo>
                  <a:lnTo>
                    <a:pt x="21676" y="33973"/>
                  </a:lnTo>
                  <a:lnTo>
                    <a:pt x="21655" y="33747"/>
                  </a:lnTo>
                  <a:lnTo>
                    <a:pt x="21645" y="33531"/>
                  </a:lnTo>
                  <a:lnTo>
                    <a:pt x="21676" y="33398"/>
                  </a:lnTo>
                  <a:lnTo>
                    <a:pt x="21768" y="33059"/>
                  </a:lnTo>
                  <a:lnTo>
                    <a:pt x="21830" y="32874"/>
                  </a:lnTo>
                  <a:lnTo>
                    <a:pt x="21902" y="32689"/>
                  </a:lnTo>
                  <a:lnTo>
                    <a:pt x="21984" y="32524"/>
                  </a:lnTo>
                  <a:lnTo>
                    <a:pt x="22025" y="32463"/>
                  </a:lnTo>
                  <a:lnTo>
                    <a:pt x="22066" y="32411"/>
                  </a:lnTo>
                  <a:lnTo>
                    <a:pt x="22159" y="32309"/>
                  </a:lnTo>
                  <a:lnTo>
                    <a:pt x="22241" y="32196"/>
                  </a:lnTo>
                  <a:lnTo>
                    <a:pt x="22416" y="31949"/>
                  </a:lnTo>
                  <a:lnTo>
                    <a:pt x="22580" y="31672"/>
                  </a:lnTo>
                  <a:lnTo>
                    <a:pt x="22744" y="31374"/>
                  </a:lnTo>
                  <a:lnTo>
                    <a:pt x="23094" y="30696"/>
                  </a:lnTo>
                  <a:lnTo>
                    <a:pt x="23289" y="30316"/>
                  </a:lnTo>
                  <a:lnTo>
                    <a:pt x="23515" y="29905"/>
                  </a:lnTo>
                  <a:lnTo>
                    <a:pt x="23638" y="29669"/>
                  </a:lnTo>
                  <a:lnTo>
                    <a:pt x="23761" y="29422"/>
                  </a:lnTo>
                  <a:lnTo>
                    <a:pt x="23864" y="29175"/>
                  </a:lnTo>
                  <a:lnTo>
                    <a:pt x="23957" y="28929"/>
                  </a:lnTo>
                  <a:lnTo>
                    <a:pt x="24039" y="28672"/>
                  </a:lnTo>
                  <a:lnTo>
                    <a:pt x="24111" y="28425"/>
                  </a:lnTo>
                  <a:lnTo>
                    <a:pt x="24183" y="28179"/>
                  </a:lnTo>
                  <a:lnTo>
                    <a:pt x="24244" y="27922"/>
                  </a:lnTo>
                  <a:lnTo>
                    <a:pt x="24296" y="27676"/>
                  </a:lnTo>
                  <a:lnTo>
                    <a:pt x="24337" y="27429"/>
                  </a:lnTo>
                  <a:lnTo>
                    <a:pt x="24398" y="26946"/>
                  </a:lnTo>
                  <a:lnTo>
                    <a:pt x="24450" y="26484"/>
                  </a:lnTo>
                  <a:lnTo>
                    <a:pt x="24470" y="26042"/>
                  </a:lnTo>
                  <a:lnTo>
                    <a:pt x="24470" y="25631"/>
                  </a:lnTo>
                  <a:lnTo>
                    <a:pt x="24470" y="25261"/>
                  </a:lnTo>
                  <a:lnTo>
                    <a:pt x="24450" y="24922"/>
                  </a:lnTo>
                  <a:lnTo>
                    <a:pt x="24429" y="24645"/>
                  </a:lnTo>
                  <a:lnTo>
                    <a:pt x="24388" y="24234"/>
                  </a:lnTo>
                  <a:lnTo>
                    <a:pt x="24367" y="24090"/>
                  </a:lnTo>
                  <a:lnTo>
                    <a:pt x="24419" y="24131"/>
                  </a:lnTo>
                  <a:lnTo>
                    <a:pt x="24470" y="24173"/>
                  </a:lnTo>
                  <a:lnTo>
                    <a:pt x="24552" y="24214"/>
                  </a:lnTo>
                  <a:lnTo>
                    <a:pt x="24665" y="24255"/>
                  </a:lnTo>
                  <a:lnTo>
                    <a:pt x="24789" y="24286"/>
                  </a:lnTo>
                  <a:lnTo>
                    <a:pt x="24943" y="24306"/>
                  </a:lnTo>
                  <a:lnTo>
                    <a:pt x="25025" y="24296"/>
                  </a:lnTo>
                  <a:lnTo>
                    <a:pt x="25117" y="24296"/>
                  </a:lnTo>
                  <a:lnTo>
                    <a:pt x="25261" y="24265"/>
                  </a:lnTo>
                  <a:lnTo>
                    <a:pt x="25395" y="24234"/>
                  </a:lnTo>
                  <a:lnTo>
                    <a:pt x="25528" y="24183"/>
                  </a:lnTo>
                  <a:lnTo>
                    <a:pt x="25652" y="24131"/>
                  </a:lnTo>
                  <a:lnTo>
                    <a:pt x="25775" y="24060"/>
                  </a:lnTo>
                  <a:lnTo>
                    <a:pt x="25908" y="23977"/>
                  </a:lnTo>
                  <a:lnTo>
                    <a:pt x="26032" y="23875"/>
                  </a:lnTo>
                  <a:lnTo>
                    <a:pt x="26155" y="23762"/>
                  </a:lnTo>
                  <a:lnTo>
                    <a:pt x="26278" y="23628"/>
                  </a:lnTo>
                  <a:lnTo>
                    <a:pt x="26401" y="23474"/>
                  </a:lnTo>
                  <a:lnTo>
                    <a:pt x="26535" y="23299"/>
                  </a:lnTo>
                  <a:lnTo>
                    <a:pt x="26658" y="23114"/>
                  </a:lnTo>
                  <a:lnTo>
                    <a:pt x="26802" y="22899"/>
                  </a:lnTo>
                  <a:lnTo>
                    <a:pt x="26936" y="22673"/>
                  </a:lnTo>
                  <a:lnTo>
                    <a:pt x="27079" y="22416"/>
                  </a:lnTo>
                  <a:lnTo>
                    <a:pt x="27223" y="22139"/>
                  </a:lnTo>
                  <a:lnTo>
                    <a:pt x="27347" y="21871"/>
                  </a:lnTo>
                  <a:lnTo>
                    <a:pt x="27460" y="21584"/>
                  </a:lnTo>
                  <a:lnTo>
                    <a:pt x="27552" y="21296"/>
                  </a:lnTo>
                  <a:lnTo>
                    <a:pt x="27624" y="20998"/>
                  </a:lnTo>
                  <a:lnTo>
                    <a:pt x="27686" y="20700"/>
                  </a:lnTo>
                  <a:lnTo>
                    <a:pt x="27737" y="20402"/>
                  </a:lnTo>
                  <a:lnTo>
                    <a:pt x="27757" y="20104"/>
                  </a:lnTo>
                  <a:lnTo>
                    <a:pt x="27778" y="19807"/>
                  </a:lnTo>
                  <a:lnTo>
                    <a:pt x="27778" y="19529"/>
                  </a:lnTo>
                  <a:lnTo>
                    <a:pt x="27757" y="19262"/>
                  </a:lnTo>
                  <a:lnTo>
                    <a:pt x="27727" y="19005"/>
                  </a:lnTo>
                  <a:lnTo>
                    <a:pt x="27686" y="18769"/>
                  </a:lnTo>
                  <a:lnTo>
                    <a:pt x="27624" y="18553"/>
                  </a:lnTo>
                  <a:lnTo>
                    <a:pt x="27552" y="18368"/>
                  </a:lnTo>
                  <a:lnTo>
                    <a:pt x="27511" y="18286"/>
                  </a:lnTo>
                  <a:lnTo>
                    <a:pt x="27470" y="18204"/>
                  </a:lnTo>
                  <a:lnTo>
                    <a:pt x="27429" y="18132"/>
                  </a:lnTo>
                  <a:lnTo>
                    <a:pt x="27377" y="18070"/>
                  </a:lnTo>
                  <a:lnTo>
                    <a:pt x="27264" y="17957"/>
                  </a:lnTo>
                  <a:lnTo>
                    <a:pt x="27151" y="17865"/>
                  </a:lnTo>
                  <a:lnTo>
                    <a:pt x="27038" y="17783"/>
                  </a:lnTo>
                  <a:lnTo>
                    <a:pt x="26925" y="17711"/>
                  </a:lnTo>
                  <a:lnTo>
                    <a:pt x="26823" y="17660"/>
                  </a:lnTo>
                  <a:lnTo>
                    <a:pt x="26720" y="17629"/>
                  </a:lnTo>
                  <a:lnTo>
                    <a:pt x="26617" y="17598"/>
                  </a:lnTo>
                  <a:lnTo>
                    <a:pt x="26514" y="17588"/>
                  </a:lnTo>
                  <a:lnTo>
                    <a:pt x="26412" y="17588"/>
                  </a:lnTo>
                  <a:lnTo>
                    <a:pt x="26319" y="17598"/>
                  </a:lnTo>
                  <a:lnTo>
                    <a:pt x="26217" y="17608"/>
                  </a:lnTo>
                  <a:lnTo>
                    <a:pt x="26124" y="17639"/>
                  </a:lnTo>
                  <a:lnTo>
                    <a:pt x="26042" y="17670"/>
                  </a:lnTo>
                  <a:lnTo>
                    <a:pt x="25949" y="17711"/>
                  </a:lnTo>
                  <a:lnTo>
                    <a:pt x="25795" y="17803"/>
                  </a:lnTo>
                  <a:lnTo>
                    <a:pt x="25641" y="17916"/>
                  </a:lnTo>
                  <a:lnTo>
                    <a:pt x="25518" y="18040"/>
                  </a:lnTo>
                  <a:lnTo>
                    <a:pt x="25395" y="18153"/>
                  </a:lnTo>
                  <a:lnTo>
                    <a:pt x="25302" y="18266"/>
                  </a:lnTo>
                  <a:lnTo>
                    <a:pt x="25169" y="18451"/>
                  </a:lnTo>
                  <a:lnTo>
                    <a:pt x="25117" y="18522"/>
                  </a:lnTo>
                  <a:lnTo>
                    <a:pt x="25117" y="18522"/>
                  </a:lnTo>
                  <a:lnTo>
                    <a:pt x="25241" y="17999"/>
                  </a:lnTo>
                  <a:lnTo>
                    <a:pt x="25374" y="17403"/>
                  </a:lnTo>
                  <a:lnTo>
                    <a:pt x="25518" y="16673"/>
                  </a:lnTo>
                  <a:lnTo>
                    <a:pt x="25672" y="15841"/>
                  </a:lnTo>
                  <a:lnTo>
                    <a:pt x="25734" y="15410"/>
                  </a:lnTo>
                  <a:lnTo>
                    <a:pt x="25795" y="14978"/>
                  </a:lnTo>
                  <a:lnTo>
                    <a:pt x="25847" y="14537"/>
                  </a:lnTo>
                  <a:lnTo>
                    <a:pt x="25888" y="14115"/>
                  </a:lnTo>
                  <a:lnTo>
                    <a:pt x="25908" y="13705"/>
                  </a:lnTo>
                  <a:lnTo>
                    <a:pt x="25919" y="13314"/>
                  </a:lnTo>
                  <a:lnTo>
                    <a:pt x="25908" y="12914"/>
                  </a:lnTo>
                  <a:lnTo>
                    <a:pt x="25888" y="12482"/>
                  </a:lnTo>
                  <a:lnTo>
                    <a:pt x="25836" y="12010"/>
                  </a:lnTo>
                  <a:lnTo>
                    <a:pt x="25765" y="11496"/>
                  </a:lnTo>
                  <a:lnTo>
                    <a:pt x="25672" y="10962"/>
                  </a:lnTo>
                  <a:lnTo>
                    <a:pt x="25559" y="10386"/>
                  </a:lnTo>
                  <a:lnTo>
                    <a:pt x="25426" y="9801"/>
                  </a:lnTo>
                  <a:lnTo>
                    <a:pt x="25271" y="9174"/>
                  </a:lnTo>
                  <a:lnTo>
                    <a:pt x="25087" y="8537"/>
                  </a:lnTo>
                  <a:lnTo>
                    <a:pt x="24881" y="7880"/>
                  </a:lnTo>
                  <a:lnTo>
                    <a:pt x="24655" y="7202"/>
                  </a:lnTo>
                  <a:lnTo>
                    <a:pt x="24398" y="6514"/>
                  </a:lnTo>
                  <a:lnTo>
                    <a:pt x="24121" y="5815"/>
                  </a:lnTo>
                  <a:lnTo>
                    <a:pt x="23813" y="5116"/>
                  </a:lnTo>
                  <a:lnTo>
                    <a:pt x="23474" y="4408"/>
                  </a:lnTo>
                  <a:lnTo>
                    <a:pt x="23114" y="3689"/>
                  </a:lnTo>
                  <a:lnTo>
                    <a:pt x="23022" y="3514"/>
                  </a:lnTo>
                  <a:lnTo>
                    <a:pt x="22919" y="3339"/>
                  </a:lnTo>
                  <a:lnTo>
                    <a:pt x="22806" y="3175"/>
                  </a:lnTo>
                  <a:lnTo>
                    <a:pt x="22703" y="3021"/>
                  </a:lnTo>
                  <a:lnTo>
                    <a:pt x="22580" y="2867"/>
                  </a:lnTo>
                  <a:lnTo>
                    <a:pt x="22467" y="2723"/>
                  </a:lnTo>
                  <a:lnTo>
                    <a:pt x="22344" y="2579"/>
                  </a:lnTo>
                  <a:lnTo>
                    <a:pt x="22210" y="2435"/>
                  </a:lnTo>
                  <a:lnTo>
                    <a:pt x="21943" y="2178"/>
                  </a:lnTo>
                  <a:lnTo>
                    <a:pt x="21666" y="1942"/>
                  </a:lnTo>
                  <a:lnTo>
                    <a:pt x="21378" y="1716"/>
                  </a:lnTo>
                  <a:lnTo>
                    <a:pt x="21080" y="1521"/>
                  </a:lnTo>
                  <a:lnTo>
                    <a:pt x="20772" y="1336"/>
                  </a:lnTo>
                  <a:lnTo>
                    <a:pt x="20464" y="1161"/>
                  </a:lnTo>
                  <a:lnTo>
                    <a:pt x="20145" y="1007"/>
                  </a:lnTo>
                  <a:lnTo>
                    <a:pt x="19827" y="874"/>
                  </a:lnTo>
                  <a:lnTo>
                    <a:pt x="19498" y="750"/>
                  </a:lnTo>
                  <a:lnTo>
                    <a:pt x="19180" y="637"/>
                  </a:lnTo>
                  <a:lnTo>
                    <a:pt x="18861" y="545"/>
                  </a:lnTo>
                  <a:lnTo>
                    <a:pt x="18553" y="453"/>
                  </a:lnTo>
                  <a:lnTo>
                    <a:pt x="18245" y="381"/>
                  </a:lnTo>
                  <a:lnTo>
                    <a:pt x="17947" y="319"/>
                  </a:lnTo>
                  <a:lnTo>
                    <a:pt x="17659" y="268"/>
                  </a:lnTo>
                  <a:lnTo>
                    <a:pt x="17382" y="216"/>
                  </a:lnTo>
                  <a:lnTo>
                    <a:pt x="16858" y="155"/>
                  </a:lnTo>
                  <a:lnTo>
                    <a:pt x="16406" y="103"/>
                  </a:lnTo>
                  <a:lnTo>
                    <a:pt x="16026" y="83"/>
                  </a:lnTo>
                  <a:lnTo>
                    <a:pt x="15492" y="83"/>
                  </a:lnTo>
                  <a:lnTo>
                    <a:pt x="15317" y="52"/>
                  </a:lnTo>
                  <a:lnTo>
                    <a:pt x="15112" y="31"/>
                  </a:lnTo>
                  <a:lnTo>
                    <a:pt x="14814" y="11"/>
                  </a:lnTo>
                  <a:lnTo>
                    <a:pt x="14444" y="1"/>
                  </a:lnTo>
                  <a:close/>
                </a:path>
              </a:pathLst>
            </a:custGeom>
            <a:solidFill>
              <a:srgbClr val="FBC6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807;p24">
              <a:extLst>
                <a:ext uri="{FF2B5EF4-FFF2-40B4-BE49-F238E27FC236}">
                  <a16:creationId xmlns:a16="http://schemas.microsoft.com/office/drawing/2014/main" id="{F9F4D32A-E0B0-6B95-85EF-B425A5EFB4F2}"/>
                </a:ext>
              </a:extLst>
            </p:cNvPr>
            <p:cNvSpPr/>
            <p:nvPr/>
          </p:nvSpPr>
          <p:spPr>
            <a:xfrm>
              <a:off x="2522236" y="3834504"/>
              <a:ext cx="515285" cy="521582"/>
            </a:xfrm>
            <a:custGeom>
              <a:avLst/>
              <a:gdLst/>
              <a:ahLst/>
              <a:cxnLst/>
              <a:rect l="l" t="t" r="r" b="b"/>
              <a:pathLst>
                <a:path w="11784" h="11928" extrusionOk="0">
                  <a:moveTo>
                    <a:pt x="9862" y="0"/>
                  </a:moveTo>
                  <a:lnTo>
                    <a:pt x="8188" y="21"/>
                  </a:lnTo>
                  <a:lnTo>
                    <a:pt x="6308" y="62"/>
                  </a:lnTo>
                  <a:lnTo>
                    <a:pt x="5815" y="83"/>
                  </a:lnTo>
                  <a:lnTo>
                    <a:pt x="5311" y="103"/>
                  </a:lnTo>
                  <a:lnTo>
                    <a:pt x="4264" y="165"/>
                  </a:lnTo>
                  <a:lnTo>
                    <a:pt x="3226" y="237"/>
                  </a:lnTo>
                  <a:lnTo>
                    <a:pt x="2250" y="319"/>
                  </a:lnTo>
                  <a:lnTo>
                    <a:pt x="709" y="463"/>
                  </a:lnTo>
                  <a:lnTo>
                    <a:pt x="93" y="535"/>
                  </a:lnTo>
                  <a:lnTo>
                    <a:pt x="72" y="904"/>
                  </a:lnTo>
                  <a:lnTo>
                    <a:pt x="31" y="1860"/>
                  </a:lnTo>
                  <a:lnTo>
                    <a:pt x="11" y="2476"/>
                  </a:lnTo>
                  <a:lnTo>
                    <a:pt x="0" y="3154"/>
                  </a:lnTo>
                  <a:lnTo>
                    <a:pt x="11" y="3853"/>
                  </a:lnTo>
                  <a:lnTo>
                    <a:pt x="21" y="4541"/>
                  </a:lnTo>
                  <a:lnTo>
                    <a:pt x="52" y="5198"/>
                  </a:lnTo>
                  <a:lnTo>
                    <a:pt x="103" y="5846"/>
                  </a:lnTo>
                  <a:lnTo>
                    <a:pt x="154" y="6493"/>
                  </a:lnTo>
                  <a:lnTo>
                    <a:pt x="226" y="7119"/>
                  </a:lnTo>
                  <a:lnTo>
                    <a:pt x="298" y="7736"/>
                  </a:lnTo>
                  <a:lnTo>
                    <a:pt x="380" y="8332"/>
                  </a:lnTo>
                  <a:lnTo>
                    <a:pt x="463" y="8897"/>
                  </a:lnTo>
                  <a:lnTo>
                    <a:pt x="545" y="9421"/>
                  </a:lnTo>
                  <a:lnTo>
                    <a:pt x="699" y="10345"/>
                  </a:lnTo>
                  <a:lnTo>
                    <a:pt x="832" y="11064"/>
                  </a:lnTo>
                  <a:lnTo>
                    <a:pt x="956" y="11691"/>
                  </a:lnTo>
                  <a:lnTo>
                    <a:pt x="1336" y="11742"/>
                  </a:lnTo>
                  <a:lnTo>
                    <a:pt x="1778" y="11794"/>
                  </a:lnTo>
                  <a:lnTo>
                    <a:pt x="2384" y="11845"/>
                  </a:lnTo>
                  <a:lnTo>
                    <a:pt x="3144" y="11886"/>
                  </a:lnTo>
                  <a:lnTo>
                    <a:pt x="3575" y="11907"/>
                  </a:lnTo>
                  <a:lnTo>
                    <a:pt x="4027" y="11917"/>
                  </a:lnTo>
                  <a:lnTo>
                    <a:pt x="4520" y="11927"/>
                  </a:lnTo>
                  <a:lnTo>
                    <a:pt x="5044" y="11927"/>
                  </a:lnTo>
                  <a:lnTo>
                    <a:pt x="5599" y="11917"/>
                  </a:lnTo>
                  <a:lnTo>
                    <a:pt x="6174" y="11896"/>
                  </a:lnTo>
                  <a:lnTo>
                    <a:pt x="6791" y="11855"/>
                  </a:lnTo>
                  <a:lnTo>
                    <a:pt x="7376" y="11804"/>
                  </a:lnTo>
                  <a:lnTo>
                    <a:pt x="7931" y="11742"/>
                  </a:lnTo>
                  <a:lnTo>
                    <a:pt x="8465" y="11681"/>
                  </a:lnTo>
                  <a:lnTo>
                    <a:pt x="8958" y="11598"/>
                  </a:lnTo>
                  <a:lnTo>
                    <a:pt x="9421" y="11516"/>
                  </a:lnTo>
                  <a:lnTo>
                    <a:pt x="9842" y="11424"/>
                  </a:lnTo>
                  <a:lnTo>
                    <a:pt x="10232" y="11342"/>
                  </a:lnTo>
                  <a:lnTo>
                    <a:pt x="10581" y="11249"/>
                  </a:lnTo>
                  <a:lnTo>
                    <a:pt x="10890" y="11167"/>
                  </a:lnTo>
                  <a:lnTo>
                    <a:pt x="11383" y="11023"/>
                  </a:lnTo>
                  <a:lnTo>
                    <a:pt x="11681" y="10931"/>
                  </a:lnTo>
                  <a:lnTo>
                    <a:pt x="11783" y="10890"/>
                  </a:lnTo>
                  <a:lnTo>
                    <a:pt x="11516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808;p24">
              <a:extLst>
                <a:ext uri="{FF2B5EF4-FFF2-40B4-BE49-F238E27FC236}">
                  <a16:creationId xmlns:a16="http://schemas.microsoft.com/office/drawing/2014/main" id="{B72F1904-0E5E-9976-79EE-C401E688118F}"/>
                </a:ext>
              </a:extLst>
            </p:cNvPr>
            <p:cNvSpPr/>
            <p:nvPr/>
          </p:nvSpPr>
          <p:spPr>
            <a:xfrm>
              <a:off x="2678128" y="3999359"/>
              <a:ext cx="213390" cy="213434"/>
            </a:xfrm>
            <a:custGeom>
              <a:avLst/>
              <a:gdLst/>
              <a:ahLst/>
              <a:cxnLst/>
              <a:rect l="l" t="t" r="r" b="b"/>
              <a:pathLst>
                <a:path w="4880" h="4881" extrusionOk="0">
                  <a:moveTo>
                    <a:pt x="3144" y="0"/>
                  </a:moveTo>
                  <a:lnTo>
                    <a:pt x="1541" y="72"/>
                  </a:lnTo>
                  <a:lnTo>
                    <a:pt x="1603" y="1675"/>
                  </a:lnTo>
                  <a:lnTo>
                    <a:pt x="0" y="1737"/>
                  </a:lnTo>
                  <a:lnTo>
                    <a:pt x="72" y="3339"/>
                  </a:lnTo>
                  <a:lnTo>
                    <a:pt x="1675" y="3278"/>
                  </a:lnTo>
                  <a:lnTo>
                    <a:pt x="1736" y="4880"/>
                  </a:lnTo>
                  <a:lnTo>
                    <a:pt x="3339" y="4818"/>
                  </a:lnTo>
                  <a:lnTo>
                    <a:pt x="3277" y="3206"/>
                  </a:lnTo>
                  <a:lnTo>
                    <a:pt x="4880" y="3144"/>
                  </a:lnTo>
                  <a:lnTo>
                    <a:pt x="4808" y="1541"/>
                  </a:lnTo>
                  <a:lnTo>
                    <a:pt x="3205" y="1603"/>
                  </a:lnTo>
                  <a:lnTo>
                    <a:pt x="314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8" name="Google Shape;809;p24">
              <a:extLst>
                <a:ext uri="{FF2B5EF4-FFF2-40B4-BE49-F238E27FC236}">
                  <a16:creationId xmlns:a16="http://schemas.microsoft.com/office/drawing/2014/main" id="{094A682B-B91D-9CA4-8837-7D8CDAA96602}"/>
                </a:ext>
              </a:extLst>
            </p:cNvPr>
            <p:cNvGrpSpPr/>
            <p:nvPr/>
          </p:nvGrpSpPr>
          <p:grpSpPr>
            <a:xfrm>
              <a:off x="1469734" y="1175600"/>
              <a:ext cx="1221991" cy="1118950"/>
              <a:chOff x="1469734" y="1175600"/>
              <a:chExt cx="1221991" cy="1118950"/>
            </a:xfrm>
          </p:grpSpPr>
          <p:sp>
            <p:nvSpPr>
              <p:cNvPr id="29" name="Google Shape;810;p24">
                <a:extLst>
                  <a:ext uri="{FF2B5EF4-FFF2-40B4-BE49-F238E27FC236}">
                    <a16:creationId xmlns:a16="http://schemas.microsoft.com/office/drawing/2014/main" id="{30A16768-F8AA-DEF9-84F8-B8588D3A3369}"/>
                  </a:ext>
                </a:extLst>
              </p:cNvPr>
              <p:cNvSpPr/>
              <p:nvPr/>
            </p:nvSpPr>
            <p:spPr>
              <a:xfrm>
                <a:off x="1469734" y="1175600"/>
                <a:ext cx="1160790" cy="904722"/>
              </a:xfrm>
              <a:custGeom>
                <a:avLst/>
                <a:gdLst/>
                <a:ahLst/>
                <a:cxnLst/>
                <a:rect l="l" t="t" r="r" b="b"/>
                <a:pathLst>
                  <a:path w="26546" h="20690" extrusionOk="0">
                    <a:moveTo>
                      <a:pt x="13694" y="0"/>
                    </a:moveTo>
                    <a:lnTo>
                      <a:pt x="13118" y="11"/>
                    </a:lnTo>
                    <a:lnTo>
                      <a:pt x="12553" y="52"/>
                    </a:lnTo>
                    <a:lnTo>
                      <a:pt x="11978" y="113"/>
                    </a:lnTo>
                    <a:lnTo>
                      <a:pt x="11413" y="196"/>
                    </a:lnTo>
                    <a:lnTo>
                      <a:pt x="10848" y="309"/>
                    </a:lnTo>
                    <a:lnTo>
                      <a:pt x="10293" y="442"/>
                    </a:lnTo>
                    <a:lnTo>
                      <a:pt x="10016" y="514"/>
                    </a:lnTo>
                    <a:lnTo>
                      <a:pt x="9749" y="596"/>
                    </a:lnTo>
                    <a:lnTo>
                      <a:pt x="9472" y="678"/>
                    </a:lnTo>
                    <a:lnTo>
                      <a:pt x="9205" y="771"/>
                    </a:lnTo>
                    <a:lnTo>
                      <a:pt x="8937" y="874"/>
                    </a:lnTo>
                    <a:lnTo>
                      <a:pt x="8670" y="976"/>
                    </a:lnTo>
                    <a:lnTo>
                      <a:pt x="8414" y="1089"/>
                    </a:lnTo>
                    <a:lnTo>
                      <a:pt x="8146" y="1213"/>
                    </a:lnTo>
                    <a:lnTo>
                      <a:pt x="7890" y="1326"/>
                    </a:lnTo>
                    <a:lnTo>
                      <a:pt x="7643" y="1459"/>
                    </a:lnTo>
                    <a:lnTo>
                      <a:pt x="7386" y="1593"/>
                    </a:lnTo>
                    <a:lnTo>
                      <a:pt x="7140" y="1737"/>
                    </a:lnTo>
                    <a:lnTo>
                      <a:pt x="6893" y="1880"/>
                    </a:lnTo>
                    <a:lnTo>
                      <a:pt x="6657" y="2034"/>
                    </a:lnTo>
                    <a:lnTo>
                      <a:pt x="6421" y="2199"/>
                    </a:lnTo>
                    <a:lnTo>
                      <a:pt x="6184" y="2363"/>
                    </a:lnTo>
                    <a:lnTo>
                      <a:pt x="5958" y="2528"/>
                    </a:lnTo>
                    <a:lnTo>
                      <a:pt x="5732" y="2712"/>
                    </a:lnTo>
                    <a:lnTo>
                      <a:pt x="5404" y="2969"/>
                    </a:lnTo>
                    <a:lnTo>
                      <a:pt x="5085" y="3247"/>
                    </a:lnTo>
                    <a:lnTo>
                      <a:pt x="4777" y="3514"/>
                    </a:lnTo>
                    <a:lnTo>
                      <a:pt x="4448" y="3781"/>
                    </a:lnTo>
                    <a:lnTo>
                      <a:pt x="4130" y="4038"/>
                    </a:lnTo>
                    <a:lnTo>
                      <a:pt x="3791" y="4274"/>
                    </a:lnTo>
                    <a:lnTo>
                      <a:pt x="3616" y="4387"/>
                    </a:lnTo>
                    <a:lnTo>
                      <a:pt x="3441" y="4500"/>
                    </a:lnTo>
                    <a:lnTo>
                      <a:pt x="3257" y="4603"/>
                    </a:lnTo>
                    <a:lnTo>
                      <a:pt x="3072" y="4695"/>
                    </a:lnTo>
                    <a:lnTo>
                      <a:pt x="2763" y="4829"/>
                    </a:lnTo>
                    <a:lnTo>
                      <a:pt x="2455" y="4952"/>
                    </a:lnTo>
                    <a:lnTo>
                      <a:pt x="2157" y="5096"/>
                    </a:lnTo>
                    <a:lnTo>
                      <a:pt x="2003" y="5168"/>
                    </a:lnTo>
                    <a:lnTo>
                      <a:pt x="1859" y="5260"/>
                    </a:lnTo>
                    <a:lnTo>
                      <a:pt x="1675" y="5394"/>
                    </a:lnTo>
                    <a:lnTo>
                      <a:pt x="1500" y="5548"/>
                    </a:lnTo>
                    <a:lnTo>
                      <a:pt x="1346" y="5712"/>
                    </a:lnTo>
                    <a:lnTo>
                      <a:pt x="1192" y="5887"/>
                    </a:lnTo>
                    <a:lnTo>
                      <a:pt x="1058" y="6072"/>
                    </a:lnTo>
                    <a:lnTo>
                      <a:pt x="925" y="6277"/>
                    </a:lnTo>
                    <a:lnTo>
                      <a:pt x="812" y="6472"/>
                    </a:lnTo>
                    <a:lnTo>
                      <a:pt x="709" y="6688"/>
                    </a:lnTo>
                    <a:lnTo>
                      <a:pt x="565" y="7017"/>
                    </a:lnTo>
                    <a:lnTo>
                      <a:pt x="442" y="7346"/>
                    </a:lnTo>
                    <a:lnTo>
                      <a:pt x="339" y="7685"/>
                    </a:lnTo>
                    <a:lnTo>
                      <a:pt x="247" y="8034"/>
                    </a:lnTo>
                    <a:lnTo>
                      <a:pt x="175" y="8383"/>
                    </a:lnTo>
                    <a:lnTo>
                      <a:pt x="113" y="8732"/>
                    </a:lnTo>
                    <a:lnTo>
                      <a:pt x="72" y="9092"/>
                    </a:lnTo>
                    <a:lnTo>
                      <a:pt x="31" y="9451"/>
                    </a:lnTo>
                    <a:lnTo>
                      <a:pt x="10" y="9811"/>
                    </a:lnTo>
                    <a:lnTo>
                      <a:pt x="0" y="10171"/>
                    </a:lnTo>
                    <a:lnTo>
                      <a:pt x="0" y="10540"/>
                    </a:lnTo>
                    <a:lnTo>
                      <a:pt x="0" y="10900"/>
                    </a:lnTo>
                    <a:lnTo>
                      <a:pt x="21" y="11629"/>
                    </a:lnTo>
                    <a:lnTo>
                      <a:pt x="51" y="12348"/>
                    </a:lnTo>
                    <a:lnTo>
                      <a:pt x="236" y="16427"/>
                    </a:lnTo>
                    <a:lnTo>
                      <a:pt x="257" y="16673"/>
                    </a:lnTo>
                    <a:lnTo>
                      <a:pt x="267" y="16807"/>
                    </a:lnTo>
                    <a:lnTo>
                      <a:pt x="288" y="16930"/>
                    </a:lnTo>
                    <a:lnTo>
                      <a:pt x="308" y="17053"/>
                    </a:lnTo>
                    <a:lnTo>
                      <a:pt x="349" y="17177"/>
                    </a:lnTo>
                    <a:lnTo>
                      <a:pt x="390" y="17290"/>
                    </a:lnTo>
                    <a:lnTo>
                      <a:pt x="442" y="17403"/>
                    </a:lnTo>
                    <a:lnTo>
                      <a:pt x="493" y="17475"/>
                    </a:lnTo>
                    <a:lnTo>
                      <a:pt x="555" y="17546"/>
                    </a:lnTo>
                    <a:lnTo>
                      <a:pt x="606" y="17618"/>
                    </a:lnTo>
                    <a:lnTo>
                      <a:pt x="678" y="17680"/>
                    </a:lnTo>
                    <a:lnTo>
                      <a:pt x="812" y="17793"/>
                    </a:lnTo>
                    <a:lnTo>
                      <a:pt x="966" y="17896"/>
                    </a:lnTo>
                    <a:lnTo>
                      <a:pt x="1120" y="17988"/>
                    </a:lnTo>
                    <a:lnTo>
                      <a:pt x="1284" y="18070"/>
                    </a:lnTo>
                    <a:lnTo>
                      <a:pt x="1613" y="18255"/>
                    </a:lnTo>
                    <a:lnTo>
                      <a:pt x="1777" y="18358"/>
                    </a:lnTo>
                    <a:lnTo>
                      <a:pt x="1942" y="18461"/>
                    </a:lnTo>
                    <a:lnTo>
                      <a:pt x="2096" y="18584"/>
                    </a:lnTo>
                    <a:lnTo>
                      <a:pt x="2240" y="18707"/>
                    </a:lnTo>
                    <a:lnTo>
                      <a:pt x="2383" y="18841"/>
                    </a:lnTo>
                    <a:lnTo>
                      <a:pt x="2517" y="18985"/>
                    </a:lnTo>
                    <a:lnTo>
                      <a:pt x="2640" y="19128"/>
                    </a:lnTo>
                    <a:lnTo>
                      <a:pt x="2763" y="19283"/>
                    </a:lnTo>
                    <a:lnTo>
                      <a:pt x="2876" y="19447"/>
                    </a:lnTo>
                    <a:lnTo>
                      <a:pt x="2979" y="19611"/>
                    </a:lnTo>
                    <a:lnTo>
                      <a:pt x="3072" y="19786"/>
                    </a:lnTo>
                    <a:lnTo>
                      <a:pt x="3164" y="19961"/>
                    </a:lnTo>
                    <a:lnTo>
                      <a:pt x="3236" y="20135"/>
                    </a:lnTo>
                    <a:lnTo>
                      <a:pt x="3308" y="20320"/>
                    </a:lnTo>
                    <a:lnTo>
                      <a:pt x="3370" y="20505"/>
                    </a:lnTo>
                    <a:lnTo>
                      <a:pt x="3421" y="20690"/>
                    </a:lnTo>
                    <a:lnTo>
                      <a:pt x="3328" y="18348"/>
                    </a:lnTo>
                    <a:lnTo>
                      <a:pt x="3277" y="18081"/>
                    </a:lnTo>
                    <a:lnTo>
                      <a:pt x="3236" y="17803"/>
                    </a:lnTo>
                    <a:lnTo>
                      <a:pt x="3195" y="17526"/>
                    </a:lnTo>
                    <a:lnTo>
                      <a:pt x="3164" y="17249"/>
                    </a:lnTo>
                    <a:lnTo>
                      <a:pt x="3144" y="16981"/>
                    </a:lnTo>
                    <a:lnTo>
                      <a:pt x="3123" y="16704"/>
                    </a:lnTo>
                    <a:lnTo>
                      <a:pt x="3113" y="16427"/>
                    </a:lnTo>
                    <a:lnTo>
                      <a:pt x="3102" y="16149"/>
                    </a:lnTo>
                    <a:lnTo>
                      <a:pt x="3102" y="15872"/>
                    </a:lnTo>
                    <a:lnTo>
                      <a:pt x="3113" y="15595"/>
                    </a:lnTo>
                    <a:lnTo>
                      <a:pt x="3144" y="15040"/>
                    </a:lnTo>
                    <a:lnTo>
                      <a:pt x="3205" y="14485"/>
                    </a:lnTo>
                    <a:lnTo>
                      <a:pt x="3287" y="13941"/>
                    </a:lnTo>
                    <a:lnTo>
                      <a:pt x="3390" y="13396"/>
                    </a:lnTo>
                    <a:lnTo>
                      <a:pt x="3513" y="12862"/>
                    </a:lnTo>
                    <a:lnTo>
                      <a:pt x="3667" y="12328"/>
                    </a:lnTo>
                    <a:lnTo>
                      <a:pt x="3842" y="11804"/>
                    </a:lnTo>
                    <a:lnTo>
                      <a:pt x="3935" y="11537"/>
                    </a:lnTo>
                    <a:lnTo>
                      <a:pt x="4037" y="11280"/>
                    </a:lnTo>
                    <a:lnTo>
                      <a:pt x="4150" y="11023"/>
                    </a:lnTo>
                    <a:lnTo>
                      <a:pt x="4263" y="10777"/>
                    </a:lnTo>
                    <a:lnTo>
                      <a:pt x="4387" y="10530"/>
                    </a:lnTo>
                    <a:lnTo>
                      <a:pt x="4510" y="10273"/>
                    </a:lnTo>
                    <a:lnTo>
                      <a:pt x="4643" y="10037"/>
                    </a:lnTo>
                    <a:lnTo>
                      <a:pt x="4777" y="9790"/>
                    </a:lnTo>
                    <a:lnTo>
                      <a:pt x="10119" y="13591"/>
                    </a:lnTo>
                    <a:lnTo>
                      <a:pt x="10992" y="14208"/>
                    </a:lnTo>
                    <a:lnTo>
                      <a:pt x="11434" y="14516"/>
                    </a:lnTo>
                    <a:lnTo>
                      <a:pt x="11886" y="14804"/>
                    </a:lnTo>
                    <a:lnTo>
                      <a:pt x="12338" y="15091"/>
                    </a:lnTo>
                    <a:lnTo>
                      <a:pt x="12800" y="15369"/>
                    </a:lnTo>
                    <a:lnTo>
                      <a:pt x="13262" y="15636"/>
                    </a:lnTo>
                    <a:lnTo>
                      <a:pt x="13735" y="15882"/>
                    </a:lnTo>
                    <a:lnTo>
                      <a:pt x="14207" y="16098"/>
                    </a:lnTo>
                    <a:lnTo>
                      <a:pt x="14680" y="16303"/>
                    </a:lnTo>
                    <a:lnTo>
                      <a:pt x="15173" y="16488"/>
                    </a:lnTo>
                    <a:lnTo>
                      <a:pt x="15656" y="16653"/>
                    </a:lnTo>
                    <a:lnTo>
                      <a:pt x="16159" y="16797"/>
                    </a:lnTo>
                    <a:lnTo>
                      <a:pt x="16663" y="16920"/>
                    </a:lnTo>
                    <a:lnTo>
                      <a:pt x="17166" y="17033"/>
                    </a:lnTo>
                    <a:lnTo>
                      <a:pt x="17680" y="17115"/>
                    </a:lnTo>
                    <a:lnTo>
                      <a:pt x="18193" y="17187"/>
                    </a:lnTo>
                    <a:lnTo>
                      <a:pt x="18707" y="17238"/>
                    </a:lnTo>
                    <a:lnTo>
                      <a:pt x="19221" y="17269"/>
                    </a:lnTo>
                    <a:lnTo>
                      <a:pt x="19744" y="17279"/>
                    </a:lnTo>
                    <a:lnTo>
                      <a:pt x="20258" y="17269"/>
                    </a:lnTo>
                    <a:lnTo>
                      <a:pt x="20782" y="17238"/>
                    </a:lnTo>
                    <a:lnTo>
                      <a:pt x="21296" y="17187"/>
                    </a:lnTo>
                    <a:lnTo>
                      <a:pt x="21809" y="17115"/>
                    </a:lnTo>
                    <a:lnTo>
                      <a:pt x="21830" y="16889"/>
                    </a:lnTo>
                    <a:lnTo>
                      <a:pt x="21840" y="16653"/>
                    </a:lnTo>
                    <a:lnTo>
                      <a:pt x="21840" y="16416"/>
                    </a:lnTo>
                    <a:lnTo>
                      <a:pt x="21840" y="16190"/>
                    </a:lnTo>
                    <a:lnTo>
                      <a:pt x="21830" y="15954"/>
                    </a:lnTo>
                    <a:lnTo>
                      <a:pt x="21820" y="15728"/>
                    </a:lnTo>
                    <a:lnTo>
                      <a:pt x="21799" y="15492"/>
                    </a:lnTo>
                    <a:lnTo>
                      <a:pt x="21768" y="15266"/>
                    </a:lnTo>
                    <a:lnTo>
                      <a:pt x="21727" y="15040"/>
                    </a:lnTo>
                    <a:lnTo>
                      <a:pt x="21686" y="14814"/>
                    </a:lnTo>
                    <a:lnTo>
                      <a:pt x="21635" y="14588"/>
                    </a:lnTo>
                    <a:lnTo>
                      <a:pt x="21573" y="14362"/>
                    </a:lnTo>
                    <a:lnTo>
                      <a:pt x="21511" y="14136"/>
                    </a:lnTo>
                    <a:lnTo>
                      <a:pt x="21440" y="13920"/>
                    </a:lnTo>
                    <a:lnTo>
                      <a:pt x="21368" y="13694"/>
                    </a:lnTo>
                    <a:lnTo>
                      <a:pt x="21275" y="13478"/>
                    </a:lnTo>
                    <a:lnTo>
                      <a:pt x="21275" y="13478"/>
                    </a:lnTo>
                    <a:lnTo>
                      <a:pt x="21594" y="13828"/>
                    </a:lnTo>
                    <a:lnTo>
                      <a:pt x="21892" y="14187"/>
                    </a:lnTo>
                    <a:lnTo>
                      <a:pt x="22169" y="14557"/>
                    </a:lnTo>
                    <a:lnTo>
                      <a:pt x="22436" y="14937"/>
                    </a:lnTo>
                    <a:lnTo>
                      <a:pt x="22683" y="15317"/>
                    </a:lnTo>
                    <a:lnTo>
                      <a:pt x="22919" y="15718"/>
                    </a:lnTo>
                    <a:lnTo>
                      <a:pt x="23145" y="16129"/>
                    </a:lnTo>
                    <a:lnTo>
                      <a:pt x="23350" y="16550"/>
                    </a:lnTo>
                    <a:lnTo>
                      <a:pt x="23535" y="16971"/>
                    </a:lnTo>
                    <a:lnTo>
                      <a:pt x="23710" y="17403"/>
                    </a:lnTo>
                    <a:lnTo>
                      <a:pt x="23864" y="17844"/>
                    </a:lnTo>
                    <a:lnTo>
                      <a:pt x="23997" y="18286"/>
                    </a:lnTo>
                    <a:lnTo>
                      <a:pt x="24110" y="18738"/>
                    </a:lnTo>
                    <a:lnTo>
                      <a:pt x="24213" y="19190"/>
                    </a:lnTo>
                    <a:lnTo>
                      <a:pt x="24295" y="19642"/>
                    </a:lnTo>
                    <a:lnTo>
                      <a:pt x="24357" y="20104"/>
                    </a:lnTo>
                    <a:lnTo>
                      <a:pt x="24521" y="19868"/>
                    </a:lnTo>
                    <a:lnTo>
                      <a:pt x="24675" y="19632"/>
                    </a:lnTo>
                    <a:lnTo>
                      <a:pt x="24830" y="19385"/>
                    </a:lnTo>
                    <a:lnTo>
                      <a:pt x="24973" y="19139"/>
                    </a:lnTo>
                    <a:lnTo>
                      <a:pt x="25107" y="18882"/>
                    </a:lnTo>
                    <a:lnTo>
                      <a:pt x="25230" y="18625"/>
                    </a:lnTo>
                    <a:lnTo>
                      <a:pt x="25353" y="18368"/>
                    </a:lnTo>
                    <a:lnTo>
                      <a:pt x="25477" y="18111"/>
                    </a:lnTo>
                    <a:lnTo>
                      <a:pt x="25590" y="17855"/>
                    </a:lnTo>
                    <a:lnTo>
                      <a:pt x="25692" y="17588"/>
                    </a:lnTo>
                    <a:lnTo>
                      <a:pt x="25795" y="17320"/>
                    </a:lnTo>
                    <a:lnTo>
                      <a:pt x="25888" y="17053"/>
                    </a:lnTo>
                    <a:lnTo>
                      <a:pt x="25970" y="16776"/>
                    </a:lnTo>
                    <a:lnTo>
                      <a:pt x="26052" y="16499"/>
                    </a:lnTo>
                    <a:lnTo>
                      <a:pt x="26124" y="16232"/>
                    </a:lnTo>
                    <a:lnTo>
                      <a:pt x="26196" y="15954"/>
                    </a:lnTo>
                    <a:lnTo>
                      <a:pt x="26257" y="15677"/>
                    </a:lnTo>
                    <a:lnTo>
                      <a:pt x="26309" y="15389"/>
                    </a:lnTo>
                    <a:lnTo>
                      <a:pt x="26401" y="14824"/>
                    </a:lnTo>
                    <a:lnTo>
                      <a:pt x="26473" y="14259"/>
                    </a:lnTo>
                    <a:lnTo>
                      <a:pt x="26525" y="13694"/>
                    </a:lnTo>
                    <a:lnTo>
                      <a:pt x="26545" y="13119"/>
                    </a:lnTo>
                    <a:lnTo>
                      <a:pt x="26545" y="12544"/>
                    </a:lnTo>
                    <a:lnTo>
                      <a:pt x="26514" y="11968"/>
                    </a:lnTo>
                    <a:lnTo>
                      <a:pt x="26473" y="11403"/>
                    </a:lnTo>
                    <a:lnTo>
                      <a:pt x="26401" y="10828"/>
                    </a:lnTo>
                    <a:lnTo>
                      <a:pt x="26299" y="10263"/>
                    </a:lnTo>
                    <a:lnTo>
                      <a:pt x="26186" y="9708"/>
                    </a:lnTo>
                    <a:lnTo>
                      <a:pt x="26042" y="9154"/>
                    </a:lnTo>
                    <a:lnTo>
                      <a:pt x="25877" y="8599"/>
                    </a:lnTo>
                    <a:lnTo>
                      <a:pt x="25692" y="8065"/>
                    </a:lnTo>
                    <a:lnTo>
                      <a:pt x="25477" y="7530"/>
                    </a:lnTo>
                    <a:lnTo>
                      <a:pt x="25364" y="7263"/>
                    </a:lnTo>
                    <a:lnTo>
                      <a:pt x="25251" y="7007"/>
                    </a:lnTo>
                    <a:lnTo>
                      <a:pt x="25127" y="6750"/>
                    </a:lnTo>
                    <a:lnTo>
                      <a:pt x="24994" y="6503"/>
                    </a:lnTo>
                    <a:lnTo>
                      <a:pt x="24860" y="6246"/>
                    </a:lnTo>
                    <a:lnTo>
                      <a:pt x="24717" y="6000"/>
                    </a:lnTo>
                    <a:lnTo>
                      <a:pt x="24562" y="5753"/>
                    </a:lnTo>
                    <a:lnTo>
                      <a:pt x="24419" y="5517"/>
                    </a:lnTo>
                    <a:lnTo>
                      <a:pt x="24254" y="5281"/>
                    </a:lnTo>
                    <a:lnTo>
                      <a:pt x="24090" y="5044"/>
                    </a:lnTo>
                    <a:lnTo>
                      <a:pt x="23926" y="4818"/>
                    </a:lnTo>
                    <a:lnTo>
                      <a:pt x="23751" y="4592"/>
                    </a:lnTo>
                    <a:lnTo>
                      <a:pt x="23566" y="4366"/>
                    </a:lnTo>
                    <a:lnTo>
                      <a:pt x="23381" y="4151"/>
                    </a:lnTo>
                    <a:lnTo>
                      <a:pt x="23196" y="3935"/>
                    </a:lnTo>
                    <a:lnTo>
                      <a:pt x="22991" y="3730"/>
                    </a:lnTo>
                    <a:lnTo>
                      <a:pt x="22796" y="3524"/>
                    </a:lnTo>
                    <a:lnTo>
                      <a:pt x="22590" y="3329"/>
                    </a:lnTo>
                    <a:lnTo>
                      <a:pt x="22374" y="3134"/>
                    </a:lnTo>
                    <a:lnTo>
                      <a:pt x="22159" y="2949"/>
                    </a:lnTo>
                    <a:lnTo>
                      <a:pt x="21933" y="2764"/>
                    </a:lnTo>
                    <a:lnTo>
                      <a:pt x="21707" y="2589"/>
                    </a:lnTo>
                    <a:lnTo>
                      <a:pt x="21481" y="2425"/>
                    </a:lnTo>
                    <a:lnTo>
                      <a:pt x="21244" y="2260"/>
                    </a:lnTo>
                    <a:lnTo>
                      <a:pt x="21008" y="2096"/>
                    </a:lnTo>
                    <a:lnTo>
                      <a:pt x="20772" y="1942"/>
                    </a:lnTo>
                    <a:lnTo>
                      <a:pt x="20525" y="1798"/>
                    </a:lnTo>
                    <a:lnTo>
                      <a:pt x="20279" y="1654"/>
                    </a:lnTo>
                    <a:lnTo>
                      <a:pt x="20032" y="1521"/>
                    </a:lnTo>
                    <a:lnTo>
                      <a:pt x="19775" y="1387"/>
                    </a:lnTo>
                    <a:lnTo>
                      <a:pt x="19518" y="1264"/>
                    </a:lnTo>
                    <a:lnTo>
                      <a:pt x="19262" y="1151"/>
                    </a:lnTo>
                    <a:lnTo>
                      <a:pt x="18995" y="1038"/>
                    </a:lnTo>
                    <a:lnTo>
                      <a:pt x="18738" y="925"/>
                    </a:lnTo>
                    <a:lnTo>
                      <a:pt x="18471" y="822"/>
                    </a:lnTo>
                    <a:lnTo>
                      <a:pt x="18193" y="730"/>
                    </a:lnTo>
                    <a:lnTo>
                      <a:pt x="17649" y="555"/>
                    </a:lnTo>
                    <a:lnTo>
                      <a:pt x="17104" y="411"/>
                    </a:lnTo>
                    <a:lnTo>
                      <a:pt x="16539" y="278"/>
                    </a:lnTo>
                    <a:lnTo>
                      <a:pt x="15974" y="175"/>
                    </a:lnTo>
                    <a:lnTo>
                      <a:pt x="15409" y="93"/>
                    </a:lnTo>
                    <a:lnTo>
                      <a:pt x="14844" y="42"/>
                    </a:lnTo>
                    <a:lnTo>
                      <a:pt x="14269" y="11"/>
                    </a:lnTo>
                    <a:lnTo>
                      <a:pt x="1369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811;p24">
                <a:extLst>
                  <a:ext uri="{FF2B5EF4-FFF2-40B4-BE49-F238E27FC236}">
                    <a16:creationId xmlns:a16="http://schemas.microsoft.com/office/drawing/2014/main" id="{6F7C4295-7C6A-EF77-C758-408426C64E8D}"/>
                  </a:ext>
                </a:extLst>
              </p:cNvPr>
              <p:cNvSpPr/>
              <p:nvPr/>
            </p:nvSpPr>
            <p:spPr>
              <a:xfrm>
                <a:off x="2522225" y="2125050"/>
                <a:ext cx="169500" cy="169500"/>
              </a:xfrm>
              <a:prstGeom prst="ellipse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6782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586A-82DA-83E8-D8E1-F8ECECE8D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9417" y="1891203"/>
            <a:ext cx="2955938" cy="873376"/>
          </a:xfrm>
        </p:spPr>
        <p:txBody>
          <a:bodyPr>
            <a:noAutofit/>
          </a:bodyPr>
          <a:lstStyle/>
          <a:p>
            <a:r>
              <a:rPr lang="en-US" sz="6000" dirty="0"/>
              <a:t>THANKS !</a:t>
            </a:r>
          </a:p>
        </p:txBody>
      </p:sp>
      <p:sp>
        <p:nvSpPr>
          <p:cNvPr id="112" name="Google Shape;2159;p35">
            <a:extLst>
              <a:ext uri="{FF2B5EF4-FFF2-40B4-BE49-F238E27FC236}">
                <a16:creationId xmlns:a16="http://schemas.microsoft.com/office/drawing/2014/main" id="{1E4A7C85-DAC4-BBA2-7B4B-D7FFFA3AEBB8}"/>
              </a:ext>
            </a:extLst>
          </p:cNvPr>
          <p:cNvSpPr txBox="1"/>
          <p:nvPr/>
        </p:nvSpPr>
        <p:spPr>
          <a:xfrm>
            <a:off x="5385119" y="2764579"/>
            <a:ext cx="1651200" cy="371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Any Question</a:t>
            </a:r>
            <a:endParaRPr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11" name="Google Shape;901;p26">
            <a:extLst>
              <a:ext uri="{FF2B5EF4-FFF2-40B4-BE49-F238E27FC236}">
                <a16:creationId xmlns:a16="http://schemas.microsoft.com/office/drawing/2014/main" id="{2B0C5963-4747-D431-F26E-4AA0549B5285}"/>
              </a:ext>
            </a:extLst>
          </p:cNvPr>
          <p:cNvGrpSpPr/>
          <p:nvPr/>
        </p:nvGrpSpPr>
        <p:grpSpPr>
          <a:xfrm>
            <a:off x="1483300" y="988181"/>
            <a:ext cx="2597081" cy="3120246"/>
            <a:chOff x="6092298" y="1071200"/>
            <a:chExt cx="2594502" cy="3300777"/>
          </a:xfrm>
        </p:grpSpPr>
        <p:sp>
          <p:nvSpPr>
            <p:cNvPr id="113" name="Google Shape;902;p26">
              <a:extLst>
                <a:ext uri="{FF2B5EF4-FFF2-40B4-BE49-F238E27FC236}">
                  <a16:creationId xmlns:a16="http://schemas.microsoft.com/office/drawing/2014/main" id="{216A7504-A427-8323-EE65-6EE1D7642E5C}"/>
                </a:ext>
              </a:extLst>
            </p:cNvPr>
            <p:cNvSpPr/>
            <p:nvPr/>
          </p:nvSpPr>
          <p:spPr>
            <a:xfrm>
              <a:off x="8305229" y="2798125"/>
              <a:ext cx="381571" cy="1573842"/>
            </a:xfrm>
            <a:custGeom>
              <a:avLst/>
              <a:gdLst/>
              <a:ahLst/>
              <a:cxnLst/>
              <a:rect l="l" t="t" r="r" b="b"/>
              <a:pathLst>
                <a:path w="10695" h="44113" extrusionOk="0">
                  <a:moveTo>
                    <a:pt x="3473" y="1"/>
                  </a:moveTo>
                  <a:lnTo>
                    <a:pt x="2671" y="936"/>
                  </a:lnTo>
                  <a:lnTo>
                    <a:pt x="0" y="44112"/>
                  </a:lnTo>
                  <a:lnTo>
                    <a:pt x="10694" y="44112"/>
                  </a:lnTo>
                  <a:lnTo>
                    <a:pt x="10643" y="43609"/>
                  </a:lnTo>
                  <a:lnTo>
                    <a:pt x="10571" y="43023"/>
                  </a:lnTo>
                  <a:lnTo>
                    <a:pt x="10479" y="42263"/>
                  </a:lnTo>
                  <a:lnTo>
                    <a:pt x="10345" y="41349"/>
                  </a:lnTo>
                  <a:lnTo>
                    <a:pt x="10181" y="40332"/>
                  </a:lnTo>
                  <a:lnTo>
                    <a:pt x="10088" y="39798"/>
                  </a:lnTo>
                  <a:lnTo>
                    <a:pt x="9986" y="39243"/>
                  </a:lnTo>
                  <a:lnTo>
                    <a:pt x="9873" y="38678"/>
                  </a:lnTo>
                  <a:lnTo>
                    <a:pt x="9760" y="38103"/>
                  </a:lnTo>
                  <a:lnTo>
                    <a:pt x="9626" y="37445"/>
                  </a:lnTo>
                  <a:lnTo>
                    <a:pt x="9493" y="36665"/>
                  </a:lnTo>
                  <a:lnTo>
                    <a:pt x="9349" y="35761"/>
                  </a:lnTo>
                  <a:lnTo>
                    <a:pt x="9205" y="34764"/>
                  </a:lnTo>
                  <a:lnTo>
                    <a:pt x="9051" y="33685"/>
                  </a:lnTo>
                  <a:lnTo>
                    <a:pt x="8907" y="32545"/>
                  </a:lnTo>
                  <a:lnTo>
                    <a:pt x="8763" y="31354"/>
                  </a:lnTo>
                  <a:lnTo>
                    <a:pt x="8619" y="30141"/>
                  </a:lnTo>
                  <a:lnTo>
                    <a:pt x="8486" y="28929"/>
                  </a:lnTo>
                  <a:lnTo>
                    <a:pt x="8363" y="27727"/>
                  </a:lnTo>
                  <a:lnTo>
                    <a:pt x="8239" y="26556"/>
                  </a:lnTo>
                  <a:lnTo>
                    <a:pt x="8136" y="25426"/>
                  </a:lnTo>
                  <a:lnTo>
                    <a:pt x="8054" y="24378"/>
                  </a:lnTo>
                  <a:lnTo>
                    <a:pt x="7972" y="23402"/>
                  </a:lnTo>
                  <a:lnTo>
                    <a:pt x="7921" y="22539"/>
                  </a:lnTo>
                  <a:lnTo>
                    <a:pt x="7880" y="21790"/>
                  </a:lnTo>
                  <a:lnTo>
                    <a:pt x="7869" y="21420"/>
                  </a:lnTo>
                  <a:lnTo>
                    <a:pt x="7839" y="20988"/>
                  </a:lnTo>
                  <a:lnTo>
                    <a:pt x="7746" y="19961"/>
                  </a:lnTo>
                  <a:lnTo>
                    <a:pt x="7623" y="18749"/>
                  </a:lnTo>
                  <a:lnTo>
                    <a:pt x="7469" y="17382"/>
                  </a:lnTo>
                  <a:lnTo>
                    <a:pt x="7284" y="15903"/>
                  </a:lnTo>
                  <a:lnTo>
                    <a:pt x="7078" y="14331"/>
                  </a:lnTo>
                  <a:lnTo>
                    <a:pt x="6863" y="12719"/>
                  </a:lnTo>
                  <a:lnTo>
                    <a:pt x="6637" y="11096"/>
                  </a:lnTo>
                  <a:lnTo>
                    <a:pt x="6400" y="9503"/>
                  </a:lnTo>
                  <a:lnTo>
                    <a:pt x="6164" y="7962"/>
                  </a:lnTo>
                  <a:lnTo>
                    <a:pt x="5938" y="6524"/>
                  </a:lnTo>
                  <a:lnTo>
                    <a:pt x="5722" y="5209"/>
                  </a:lnTo>
                  <a:lnTo>
                    <a:pt x="5527" y="4069"/>
                  </a:lnTo>
                  <a:lnTo>
                    <a:pt x="5342" y="3134"/>
                  </a:lnTo>
                  <a:lnTo>
                    <a:pt x="5270" y="2754"/>
                  </a:lnTo>
                  <a:lnTo>
                    <a:pt x="5198" y="2436"/>
                  </a:lnTo>
                  <a:lnTo>
                    <a:pt x="5137" y="2189"/>
                  </a:lnTo>
                  <a:lnTo>
                    <a:pt x="5075" y="2004"/>
                  </a:lnTo>
                  <a:lnTo>
                    <a:pt x="4972" y="1747"/>
                  </a:lnTo>
                  <a:lnTo>
                    <a:pt x="4859" y="1501"/>
                  </a:lnTo>
                  <a:lnTo>
                    <a:pt x="4736" y="1275"/>
                  </a:lnTo>
                  <a:lnTo>
                    <a:pt x="4603" y="1079"/>
                  </a:lnTo>
                  <a:lnTo>
                    <a:pt x="4469" y="895"/>
                  </a:lnTo>
                  <a:lnTo>
                    <a:pt x="4336" y="730"/>
                  </a:lnTo>
                  <a:lnTo>
                    <a:pt x="4202" y="586"/>
                  </a:lnTo>
                  <a:lnTo>
                    <a:pt x="4079" y="453"/>
                  </a:lnTo>
                  <a:lnTo>
                    <a:pt x="3955" y="340"/>
                  </a:lnTo>
                  <a:lnTo>
                    <a:pt x="3842" y="247"/>
                  </a:lnTo>
                  <a:lnTo>
                    <a:pt x="3647" y="114"/>
                  </a:lnTo>
                  <a:lnTo>
                    <a:pt x="3524" y="32"/>
                  </a:lnTo>
                  <a:lnTo>
                    <a:pt x="3473" y="1"/>
                  </a:lnTo>
                  <a:close/>
                </a:path>
              </a:pathLst>
            </a:custGeom>
            <a:solidFill>
              <a:srgbClr val="00B3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903;p26">
              <a:extLst>
                <a:ext uri="{FF2B5EF4-FFF2-40B4-BE49-F238E27FC236}">
                  <a16:creationId xmlns:a16="http://schemas.microsoft.com/office/drawing/2014/main" id="{F6BFB711-D1EC-DEF3-A4CA-8A78B0CF6833}"/>
                </a:ext>
              </a:extLst>
            </p:cNvPr>
            <p:cNvSpPr/>
            <p:nvPr/>
          </p:nvSpPr>
          <p:spPr>
            <a:xfrm>
              <a:off x="6092298" y="2760023"/>
              <a:ext cx="424455" cy="1611945"/>
            </a:xfrm>
            <a:custGeom>
              <a:avLst/>
              <a:gdLst/>
              <a:ahLst/>
              <a:cxnLst/>
              <a:rect l="l" t="t" r="r" b="b"/>
              <a:pathLst>
                <a:path w="11897" h="45181" extrusionOk="0">
                  <a:moveTo>
                    <a:pt x="8558" y="0"/>
                  </a:moveTo>
                  <a:lnTo>
                    <a:pt x="8044" y="370"/>
                  </a:lnTo>
                  <a:lnTo>
                    <a:pt x="7603" y="678"/>
                  </a:lnTo>
                  <a:lnTo>
                    <a:pt x="7223" y="935"/>
                  </a:lnTo>
                  <a:lnTo>
                    <a:pt x="7202" y="956"/>
                  </a:lnTo>
                  <a:lnTo>
                    <a:pt x="7171" y="997"/>
                  </a:lnTo>
                  <a:lnTo>
                    <a:pt x="7110" y="1110"/>
                  </a:lnTo>
                  <a:lnTo>
                    <a:pt x="7027" y="1295"/>
                  </a:lnTo>
                  <a:lnTo>
                    <a:pt x="6935" y="1531"/>
                  </a:lnTo>
                  <a:lnTo>
                    <a:pt x="6709" y="2158"/>
                  </a:lnTo>
                  <a:lnTo>
                    <a:pt x="6432" y="2969"/>
                  </a:lnTo>
                  <a:lnTo>
                    <a:pt x="6113" y="3945"/>
                  </a:lnTo>
                  <a:lnTo>
                    <a:pt x="5774" y="5065"/>
                  </a:lnTo>
                  <a:lnTo>
                    <a:pt x="5404" y="6298"/>
                  </a:lnTo>
                  <a:lnTo>
                    <a:pt x="5024" y="7623"/>
                  </a:lnTo>
                  <a:lnTo>
                    <a:pt x="4644" y="9020"/>
                  </a:lnTo>
                  <a:lnTo>
                    <a:pt x="4264" y="10448"/>
                  </a:lnTo>
                  <a:lnTo>
                    <a:pt x="3894" y="11896"/>
                  </a:lnTo>
                  <a:lnTo>
                    <a:pt x="3555" y="13335"/>
                  </a:lnTo>
                  <a:lnTo>
                    <a:pt x="3391" y="14054"/>
                  </a:lnTo>
                  <a:lnTo>
                    <a:pt x="3247" y="14752"/>
                  </a:lnTo>
                  <a:lnTo>
                    <a:pt x="3103" y="15441"/>
                  </a:lnTo>
                  <a:lnTo>
                    <a:pt x="2970" y="16108"/>
                  </a:lnTo>
                  <a:lnTo>
                    <a:pt x="2857" y="16755"/>
                  </a:lnTo>
                  <a:lnTo>
                    <a:pt x="2744" y="17382"/>
                  </a:lnTo>
                  <a:lnTo>
                    <a:pt x="2651" y="17978"/>
                  </a:lnTo>
                  <a:lnTo>
                    <a:pt x="2579" y="18553"/>
                  </a:lnTo>
                  <a:lnTo>
                    <a:pt x="2446" y="19622"/>
                  </a:lnTo>
                  <a:lnTo>
                    <a:pt x="2312" y="20854"/>
                  </a:lnTo>
                  <a:lnTo>
                    <a:pt x="2004" y="23731"/>
                  </a:lnTo>
                  <a:lnTo>
                    <a:pt x="1675" y="26956"/>
                  </a:lnTo>
                  <a:lnTo>
                    <a:pt x="1347" y="30305"/>
                  </a:lnTo>
                  <a:lnTo>
                    <a:pt x="761" y="36448"/>
                  </a:lnTo>
                  <a:lnTo>
                    <a:pt x="401" y="40373"/>
                  </a:lnTo>
                  <a:lnTo>
                    <a:pt x="227" y="42366"/>
                  </a:lnTo>
                  <a:lnTo>
                    <a:pt x="104" y="43876"/>
                  </a:lnTo>
                  <a:lnTo>
                    <a:pt x="1" y="45180"/>
                  </a:lnTo>
                  <a:lnTo>
                    <a:pt x="11897" y="45180"/>
                  </a:lnTo>
                  <a:lnTo>
                    <a:pt x="10161" y="2671"/>
                  </a:lnTo>
                  <a:lnTo>
                    <a:pt x="8558" y="0"/>
                  </a:lnTo>
                  <a:close/>
                </a:path>
              </a:pathLst>
            </a:custGeom>
            <a:solidFill>
              <a:srgbClr val="00B3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904;p26">
              <a:extLst>
                <a:ext uri="{FF2B5EF4-FFF2-40B4-BE49-F238E27FC236}">
                  <a16:creationId xmlns:a16="http://schemas.microsoft.com/office/drawing/2014/main" id="{C2281FDA-B739-EB84-47CA-29377FEA7C54}"/>
                </a:ext>
              </a:extLst>
            </p:cNvPr>
            <p:cNvSpPr/>
            <p:nvPr/>
          </p:nvSpPr>
          <p:spPr>
            <a:xfrm>
              <a:off x="6397616" y="2377391"/>
              <a:ext cx="2031584" cy="1994586"/>
            </a:xfrm>
            <a:custGeom>
              <a:avLst/>
              <a:gdLst/>
              <a:ahLst/>
              <a:cxnLst/>
              <a:rect l="l" t="t" r="r" b="b"/>
              <a:pathLst>
                <a:path w="56943" h="55906" extrusionOk="0">
                  <a:moveTo>
                    <a:pt x="29904" y="1"/>
                  </a:moveTo>
                  <a:lnTo>
                    <a:pt x="29524" y="11"/>
                  </a:lnTo>
                  <a:lnTo>
                    <a:pt x="29144" y="31"/>
                  </a:lnTo>
                  <a:lnTo>
                    <a:pt x="27973" y="103"/>
                  </a:lnTo>
                  <a:lnTo>
                    <a:pt x="26966" y="155"/>
                  </a:lnTo>
                  <a:lnTo>
                    <a:pt x="26093" y="186"/>
                  </a:lnTo>
                  <a:lnTo>
                    <a:pt x="25323" y="216"/>
                  </a:lnTo>
                  <a:lnTo>
                    <a:pt x="24059" y="257"/>
                  </a:lnTo>
                  <a:lnTo>
                    <a:pt x="23515" y="278"/>
                  </a:lnTo>
                  <a:lnTo>
                    <a:pt x="22991" y="319"/>
                  </a:lnTo>
                  <a:lnTo>
                    <a:pt x="22487" y="370"/>
                  </a:lnTo>
                  <a:lnTo>
                    <a:pt x="21964" y="442"/>
                  </a:lnTo>
                  <a:lnTo>
                    <a:pt x="21409" y="545"/>
                  </a:lnTo>
                  <a:lnTo>
                    <a:pt x="20792" y="679"/>
                  </a:lnTo>
                  <a:lnTo>
                    <a:pt x="20104" y="843"/>
                  </a:lnTo>
                  <a:lnTo>
                    <a:pt x="19323" y="1059"/>
                  </a:lnTo>
                  <a:lnTo>
                    <a:pt x="18419" y="1326"/>
                  </a:lnTo>
                  <a:lnTo>
                    <a:pt x="17382" y="1634"/>
                  </a:lnTo>
                  <a:lnTo>
                    <a:pt x="16745" y="1839"/>
                  </a:lnTo>
                  <a:lnTo>
                    <a:pt x="16139" y="2055"/>
                  </a:lnTo>
                  <a:lnTo>
                    <a:pt x="15574" y="2271"/>
                  </a:lnTo>
                  <a:lnTo>
                    <a:pt x="15019" y="2497"/>
                  </a:lnTo>
                  <a:lnTo>
                    <a:pt x="14485" y="2733"/>
                  </a:lnTo>
                  <a:lnTo>
                    <a:pt x="13961" y="2980"/>
                  </a:lnTo>
                  <a:lnTo>
                    <a:pt x="13447" y="3237"/>
                  </a:lnTo>
                  <a:lnTo>
                    <a:pt x="12934" y="3514"/>
                  </a:lnTo>
                  <a:lnTo>
                    <a:pt x="12420" y="3791"/>
                  </a:lnTo>
                  <a:lnTo>
                    <a:pt x="11896" y="4089"/>
                  </a:lnTo>
                  <a:lnTo>
                    <a:pt x="10797" y="4716"/>
                  </a:lnTo>
                  <a:lnTo>
                    <a:pt x="9605" y="5414"/>
                  </a:lnTo>
                  <a:lnTo>
                    <a:pt x="8290" y="6185"/>
                  </a:lnTo>
                  <a:lnTo>
                    <a:pt x="6677" y="7089"/>
                  </a:lnTo>
                  <a:lnTo>
                    <a:pt x="5157" y="7942"/>
                  </a:lnTo>
                  <a:lnTo>
                    <a:pt x="3750" y="8712"/>
                  </a:lnTo>
                  <a:lnTo>
                    <a:pt x="2507" y="9390"/>
                  </a:lnTo>
                  <a:lnTo>
                    <a:pt x="678" y="10366"/>
                  </a:lnTo>
                  <a:lnTo>
                    <a:pt x="0" y="10725"/>
                  </a:lnTo>
                  <a:lnTo>
                    <a:pt x="82" y="11506"/>
                  </a:lnTo>
                  <a:lnTo>
                    <a:pt x="319" y="13602"/>
                  </a:lnTo>
                  <a:lnTo>
                    <a:pt x="637" y="16673"/>
                  </a:lnTo>
                  <a:lnTo>
                    <a:pt x="1007" y="20382"/>
                  </a:lnTo>
                  <a:lnTo>
                    <a:pt x="1192" y="22365"/>
                  </a:lnTo>
                  <a:lnTo>
                    <a:pt x="1366" y="24378"/>
                  </a:lnTo>
                  <a:lnTo>
                    <a:pt x="1541" y="26381"/>
                  </a:lnTo>
                  <a:lnTo>
                    <a:pt x="1695" y="28323"/>
                  </a:lnTo>
                  <a:lnTo>
                    <a:pt x="1818" y="30162"/>
                  </a:lnTo>
                  <a:lnTo>
                    <a:pt x="1921" y="31857"/>
                  </a:lnTo>
                  <a:lnTo>
                    <a:pt x="1952" y="32637"/>
                  </a:lnTo>
                  <a:lnTo>
                    <a:pt x="1983" y="33377"/>
                  </a:lnTo>
                  <a:lnTo>
                    <a:pt x="2003" y="34045"/>
                  </a:lnTo>
                  <a:lnTo>
                    <a:pt x="2003" y="34651"/>
                  </a:lnTo>
                  <a:lnTo>
                    <a:pt x="2003" y="37332"/>
                  </a:lnTo>
                  <a:lnTo>
                    <a:pt x="1983" y="40568"/>
                  </a:lnTo>
                  <a:lnTo>
                    <a:pt x="1942" y="47584"/>
                  </a:lnTo>
                  <a:lnTo>
                    <a:pt x="1870" y="55905"/>
                  </a:lnTo>
                  <a:lnTo>
                    <a:pt x="54272" y="55905"/>
                  </a:lnTo>
                  <a:lnTo>
                    <a:pt x="54344" y="55176"/>
                  </a:lnTo>
                  <a:lnTo>
                    <a:pt x="54518" y="53183"/>
                  </a:lnTo>
                  <a:lnTo>
                    <a:pt x="54765" y="50255"/>
                  </a:lnTo>
                  <a:lnTo>
                    <a:pt x="54898" y="48540"/>
                  </a:lnTo>
                  <a:lnTo>
                    <a:pt x="55042" y="46721"/>
                  </a:lnTo>
                  <a:lnTo>
                    <a:pt x="55176" y="44821"/>
                  </a:lnTo>
                  <a:lnTo>
                    <a:pt x="55299" y="42890"/>
                  </a:lnTo>
                  <a:lnTo>
                    <a:pt x="55412" y="40969"/>
                  </a:lnTo>
                  <a:lnTo>
                    <a:pt x="55515" y="39099"/>
                  </a:lnTo>
                  <a:lnTo>
                    <a:pt x="55587" y="37322"/>
                  </a:lnTo>
                  <a:lnTo>
                    <a:pt x="55607" y="36479"/>
                  </a:lnTo>
                  <a:lnTo>
                    <a:pt x="55628" y="35668"/>
                  </a:lnTo>
                  <a:lnTo>
                    <a:pt x="55638" y="34908"/>
                  </a:lnTo>
                  <a:lnTo>
                    <a:pt x="55638" y="34189"/>
                  </a:lnTo>
                  <a:lnTo>
                    <a:pt x="55628" y="33521"/>
                  </a:lnTo>
                  <a:lnTo>
                    <a:pt x="55607" y="32915"/>
                  </a:lnTo>
                  <a:lnTo>
                    <a:pt x="55587" y="32319"/>
                  </a:lnTo>
                  <a:lnTo>
                    <a:pt x="55576" y="31662"/>
                  </a:lnTo>
                  <a:lnTo>
                    <a:pt x="55576" y="30973"/>
                  </a:lnTo>
                  <a:lnTo>
                    <a:pt x="55587" y="30244"/>
                  </a:lnTo>
                  <a:lnTo>
                    <a:pt x="55607" y="29484"/>
                  </a:lnTo>
                  <a:lnTo>
                    <a:pt x="55628" y="28682"/>
                  </a:lnTo>
                  <a:lnTo>
                    <a:pt x="55700" y="27018"/>
                  </a:lnTo>
                  <a:lnTo>
                    <a:pt x="55802" y="25292"/>
                  </a:lnTo>
                  <a:lnTo>
                    <a:pt x="55915" y="23536"/>
                  </a:lnTo>
                  <a:lnTo>
                    <a:pt x="56039" y="21769"/>
                  </a:lnTo>
                  <a:lnTo>
                    <a:pt x="56172" y="20053"/>
                  </a:lnTo>
                  <a:lnTo>
                    <a:pt x="56316" y="18399"/>
                  </a:lnTo>
                  <a:lnTo>
                    <a:pt x="56450" y="16858"/>
                  </a:lnTo>
                  <a:lnTo>
                    <a:pt x="56696" y="14229"/>
                  </a:lnTo>
                  <a:lnTo>
                    <a:pt x="56871" y="12451"/>
                  </a:lnTo>
                  <a:lnTo>
                    <a:pt x="56943" y="11794"/>
                  </a:lnTo>
                  <a:lnTo>
                    <a:pt x="55977" y="11167"/>
                  </a:lnTo>
                  <a:lnTo>
                    <a:pt x="54878" y="10448"/>
                  </a:lnTo>
                  <a:lnTo>
                    <a:pt x="53440" y="9544"/>
                  </a:lnTo>
                  <a:lnTo>
                    <a:pt x="52618" y="9041"/>
                  </a:lnTo>
                  <a:lnTo>
                    <a:pt x="51745" y="8507"/>
                  </a:lnTo>
                  <a:lnTo>
                    <a:pt x="50810" y="7952"/>
                  </a:lnTo>
                  <a:lnTo>
                    <a:pt x="49844" y="7387"/>
                  </a:lnTo>
                  <a:lnTo>
                    <a:pt x="48837" y="6812"/>
                  </a:lnTo>
                  <a:lnTo>
                    <a:pt x="47810" y="6236"/>
                  </a:lnTo>
                  <a:lnTo>
                    <a:pt x="46772" y="5671"/>
                  </a:lnTo>
                  <a:lnTo>
                    <a:pt x="45714" y="5117"/>
                  </a:lnTo>
                  <a:lnTo>
                    <a:pt x="45047" y="4767"/>
                  </a:lnTo>
                  <a:lnTo>
                    <a:pt x="44379" y="4439"/>
                  </a:lnTo>
                  <a:lnTo>
                    <a:pt x="43732" y="4120"/>
                  </a:lnTo>
                  <a:lnTo>
                    <a:pt x="43095" y="3812"/>
                  </a:lnTo>
                  <a:lnTo>
                    <a:pt x="42468" y="3514"/>
                  </a:lnTo>
                  <a:lnTo>
                    <a:pt x="41852" y="3237"/>
                  </a:lnTo>
                  <a:lnTo>
                    <a:pt x="41246" y="2959"/>
                  </a:lnTo>
                  <a:lnTo>
                    <a:pt x="40640" y="2702"/>
                  </a:lnTo>
                  <a:lnTo>
                    <a:pt x="40054" y="2456"/>
                  </a:lnTo>
                  <a:lnTo>
                    <a:pt x="39479" y="2220"/>
                  </a:lnTo>
                  <a:lnTo>
                    <a:pt x="38914" y="2004"/>
                  </a:lnTo>
                  <a:lnTo>
                    <a:pt x="38359" y="1788"/>
                  </a:lnTo>
                  <a:lnTo>
                    <a:pt x="37804" y="1593"/>
                  </a:lnTo>
                  <a:lnTo>
                    <a:pt x="37270" y="1408"/>
                  </a:lnTo>
                  <a:lnTo>
                    <a:pt x="36746" y="1233"/>
                  </a:lnTo>
                  <a:lnTo>
                    <a:pt x="36222" y="1069"/>
                  </a:lnTo>
                  <a:lnTo>
                    <a:pt x="35719" y="915"/>
                  </a:lnTo>
                  <a:lnTo>
                    <a:pt x="35216" y="781"/>
                  </a:lnTo>
                  <a:lnTo>
                    <a:pt x="34722" y="648"/>
                  </a:lnTo>
                  <a:lnTo>
                    <a:pt x="34240" y="535"/>
                  </a:lnTo>
                  <a:lnTo>
                    <a:pt x="33767" y="432"/>
                  </a:lnTo>
                  <a:lnTo>
                    <a:pt x="33305" y="340"/>
                  </a:lnTo>
                  <a:lnTo>
                    <a:pt x="32853" y="257"/>
                  </a:lnTo>
                  <a:lnTo>
                    <a:pt x="32411" y="186"/>
                  </a:lnTo>
                  <a:lnTo>
                    <a:pt x="31969" y="134"/>
                  </a:lnTo>
                  <a:lnTo>
                    <a:pt x="31538" y="83"/>
                  </a:lnTo>
                  <a:lnTo>
                    <a:pt x="31117" y="42"/>
                  </a:lnTo>
                  <a:lnTo>
                    <a:pt x="30706" y="21"/>
                  </a:lnTo>
                  <a:lnTo>
                    <a:pt x="30305" y="11"/>
                  </a:lnTo>
                  <a:lnTo>
                    <a:pt x="299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905;p26">
              <a:extLst>
                <a:ext uri="{FF2B5EF4-FFF2-40B4-BE49-F238E27FC236}">
                  <a16:creationId xmlns:a16="http://schemas.microsoft.com/office/drawing/2014/main" id="{FDD7888B-34A0-9414-0E6B-CAED7D5377E6}"/>
                </a:ext>
              </a:extLst>
            </p:cNvPr>
            <p:cNvSpPr/>
            <p:nvPr/>
          </p:nvSpPr>
          <p:spPr>
            <a:xfrm>
              <a:off x="6879924" y="1183724"/>
              <a:ext cx="996187" cy="1853089"/>
            </a:xfrm>
            <a:custGeom>
              <a:avLst/>
              <a:gdLst/>
              <a:ahLst/>
              <a:cxnLst/>
              <a:rect l="l" t="t" r="r" b="b"/>
              <a:pathLst>
                <a:path w="27922" h="51940" extrusionOk="0">
                  <a:moveTo>
                    <a:pt x="14434" y="0"/>
                  </a:moveTo>
                  <a:lnTo>
                    <a:pt x="13982" y="10"/>
                  </a:lnTo>
                  <a:lnTo>
                    <a:pt x="13735" y="31"/>
                  </a:lnTo>
                  <a:lnTo>
                    <a:pt x="13468" y="51"/>
                  </a:lnTo>
                  <a:lnTo>
                    <a:pt x="13180" y="82"/>
                  </a:lnTo>
                  <a:lnTo>
                    <a:pt x="12882" y="123"/>
                  </a:lnTo>
                  <a:lnTo>
                    <a:pt x="12564" y="175"/>
                  </a:lnTo>
                  <a:lnTo>
                    <a:pt x="12225" y="236"/>
                  </a:lnTo>
                  <a:lnTo>
                    <a:pt x="11876" y="318"/>
                  </a:lnTo>
                  <a:lnTo>
                    <a:pt x="11516" y="411"/>
                  </a:lnTo>
                  <a:lnTo>
                    <a:pt x="11136" y="514"/>
                  </a:lnTo>
                  <a:lnTo>
                    <a:pt x="10735" y="627"/>
                  </a:lnTo>
                  <a:lnTo>
                    <a:pt x="10324" y="770"/>
                  </a:lnTo>
                  <a:lnTo>
                    <a:pt x="9903" y="925"/>
                  </a:lnTo>
                  <a:lnTo>
                    <a:pt x="9472" y="1089"/>
                  </a:lnTo>
                  <a:lnTo>
                    <a:pt x="9020" y="1284"/>
                  </a:lnTo>
                  <a:lnTo>
                    <a:pt x="8558" y="1490"/>
                  </a:lnTo>
                  <a:lnTo>
                    <a:pt x="8085" y="1726"/>
                  </a:lnTo>
                  <a:lnTo>
                    <a:pt x="7592" y="1983"/>
                  </a:lnTo>
                  <a:lnTo>
                    <a:pt x="7099" y="2260"/>
                  </a:lnTo>
                  <a:lnTo>
                    <a:pt x="6585" y="2558"/>
                  </a:lnTo>
                  <a:lnTo>
                    <a:pt x="6061" y="2876"/>
                  </a:lnTo>
                  <a:lnTo>
                    <a:pt x="5804" y="3051"/>
                  </a:lnTo>
                  <a:lnTo>
                    <a:pt x="5558" y="3236"/>
                  </a:lnTo>
                  <a:lnTo>
                    <a:pt x="5332" y="3431"/>
                  </a:lnTo>
                  <a:lnTo>
                    <a:pt x="5106" y="3637"/>
                  </a:lnTo>
                  <a:lnTo>
                    <a:pt x="4890" y="3842"/>
                  </a:lnTo>
                  <a:lnTo>
                    <a:pt x="4695" y="4068"/>
                  </a:lnTo>
                  <a:lnTo>
                    <a:pt x="4500" y="4294"/>
                  </a:lnTo>
                  <a:lnTo>
                    <a:pt x="4325" y="4520"/>
                  </a:lnTo>
                  <a:lnTo>
                    <a:pt x="4150" y="4767"/>
                  </a:lnTo>
                  <a:lnTo>
                    <a:pt x="3996" y="5013"/>
                  </a:lnTo>
                  <a:lnTo>
                    <a:pt x="3842" y="5270"/>
                  </a:lnTo>
                  <a:lnTo>
                    <a:pt x="3698" y="5527"/>
                  </a:lnTo>
                  <a:lnTo>
                    <a:pt x="3565" y="5794"/>
                  </a:lnTo>
                  <a:lnTo>
                    <a:pt x="3442" y="6061"/>
                  </a:lnTo>
                  <a:lnTo>
                    <a:pt x="3329" y="6338"/>
                  </a:lnTo>
                  <a:lnTo>
                    <a:pt x="3226" y="6616"/>
                  </a:lnTo>
                  <a:lnTo>
                    <a:pt x="3123" y="6893"/>
                  </a:lnTo>
                  <a:lnTo>
                    <a:pt x="3041" y="7181"/>
                  </a:lnTo>
                  <a:lnTo>
                    <a:pt x="2959" y="7468"/>
                  </a:lnTo>
                  <a:lnTo>
                    <a:pt x="2877" y="7756"/>
                  </a:lnTo>
                  <a:lnTo>
                    <a:pt x="2815" y="8054"/>
                  </a:lnTo>
                  <a:lnTo>
                    <a:pt x="2753" y="8352"/>
                  </a:lnTo>
                  <a:lnTo>
                    <a:pt x="2692" y="8639"/>
                  </a:lnTo>
                  <a:lnTo>
                    <a:pt x="2640" y="8937"/>
                  </a:lnTo>
                  <a:lnTo>
                    <a:pt x="2568" y="9533"/>
                  </a:lnTo>
                  <a:lnTo>
                    <a:pt x="2507" y="10129"/>
                  </a:lnTo>
                  <a:lnTo>
                    <a:pt x="2476" y="10725"/>
                  </a:lnTo>
                  <a:lnTo>
                    <a:pt x="2455" y="11300"/>
                  </a:lnTo>
                  <a:lnTo>
                    <a:pt x="2455" y="11875"/>
                  </a:lnTo>
                  <a:lnTo>
                    <a:pt x="2466" y="12430"/>
                  </a:lnTo>
                  <a:lnTo>
                    <a:pt x="2497" y="12975"/>
                  </a:lnTo>
                  <a:lnTo>
                    <a:pt x="2527" y="13499"/>
                  </a:lnTo>
                  <a:lnTo>
                    <a:pt x="2568" y="13992"/>
                  </a:lnTo>
                  <a:lnTo>
                    <a:pt x="2620" y="14464"/>
                  </a:lnTo>
                  <a:lnTo>
                    <a:pt x="2681" y="14906"/>
                  </a:lnTo>
                  <a:lnTo>
                    <a:pt x="2733" y="15317"/>
                  </a:lnTo>
                  <a:lnTo>
                    <a:pt x="2856" y="16026"/>
                  </a:lnTo>
                  <a:lnTo>
                    <a:pt x="2959" y="16560"/>
                  </a:lnTo>
                  <a:lnTo>
                    <a:pt x="3031" y="16899"/>
                  </a:lnTo>
                  <a:lnTo>
                    <a:pt x="3051" y="17022"/>
                  </a:lnTo>
                  <a:lnTo>
                    <a:pt x="3051" y="17022"/>
                  </a:lnTo>
                  <a:lnTo>
                    <a:pt x="3020" y="16981"/>
                  </a:lnTo>
                  <a:lnTo>
                    <a:pt x="2918" y="16878"/>
                  </a:lnTo>
                  <a:lnTo>
                    <a:pt x="2753" y="16734"/>
                  </a:lnTo>
                  <a:lnTo>
                    <a:pt x="2651" y="16663"/>
                  </a:lnTo>
                  <a:lnTo>
                    <a:pt x="2527" y="16580"/>
                  </a:lnTo>
                  <a:lnTo>
                    <a:pt x="2404" y="16508"/>
                  </a:lnTo>
                  <a:lnTo>
                    <a:pt x="2260" y="16437"/>
                  </a:lnTo>
                  <a:lnTo>
                    <a:pt x="2116" y="16375"/>
                  </a:lnTo>
                  <a:lnTo>
                    <a:pt x="1952" y="16324"/>
                  </a:lnTo>
                  <a:lnTo>
                    <a:pt x="1788" y="16282"/>
                  </a:lnTo>
                  <a:lnTo>
                    <a:pt x="1613" y="16252"/>
                  </a:lnTo>
                  <a:lnTo>
                    <a:pt x="1438" y="16252"/>
                  </a:lnTo>
                  <a:lnTo>
                    <a:pt x="1254" y="16262"/>
                  </a:lnTo>
                  <a:lnTo>
                    <a:pt x="1161" y="16282"/>
                  </a:lnTo>
                  <a:lnTo>
                    <a:pt x="1069" y="16324"/>
                  </a:lnTo>
                  <a:lnTo>
                    <a:pt x="976" y="16375"/>
                  </a:lnTo>
                  <a:lnTo>
                    <a:pt x="894" y="16447"/>
                  </a:lnTo>
                  <a:lnTo>
                    <a:pt x="812" y="16529"/>
                  </a:lnTo>
                  <a:lnTo>
                    <a:pt x="730" y="16621"/>
                  </a:lnTo>
                  <a:lnTo>
                    <a:pt x="647" y="16724"/>
                  </a:lnTo>
                  <a:lnTo>
                    <a:pt x="575" y="16837"/>
                  </a:lnTo>
                  <a:lnTo>
                    <a:pt x="504" y="16971"/>
                  </a:lnTo>
                  <a:lnTo>
                    <a:pt x="442" y="17104"/>
                  </a:lnTo>
                  <a:lnTo>
                    <a:pt x="370" y="17248"/>
                  </a:lnTo>
                  <a:lnTo>
                    <a:pt x="319" y="17402"/>
                  </a:lnTo>
                  <a:lnTo>
                    <a:pt x="257" y="17567"/>
                  </a:lnTo>
                  <a:lnTo>
                    <a:pt x="206" y="17741"/>
                  </a:lnTo>
                  <a:lnTo>
                    <a:pt x="165" y="17916"/>
                  </a:lnTo>
                  <a:lnTo>
                    <a:pt x="123" y="18101"/>
                  </a:lnTo>
                  <a:lnTo>
                    <a:pt x="82" y="18286"/>
                  </a:lnTo>
                  <a:lnTo>
                    <a:pt x="62" y="18481"/>
                  </a:lnTo>
                  <a:lnTo>
                    <a:pt x="31" y="18676"/>
                  </a:lnTo>
                  <a:lnTo>
                    <a:pt x="10" y="18871"/>
                  </a:lnTo>
                  <a:lnTo>
                    <a:pt x="0" y="19077"/>
                  </a:lnTo>
                  <a:lnTo>
                    <a:pt x="0" y="19272"/>
                  </a:lnTo>
                  <a:lnTo>
                    <a:pt x="0" y="19477"/>
                  </a:lnTo>
                  <a:lnTo>
                    <a:pt x="10" y="19683"/>
                  </a:lnTo>
                  <a:lnTo>
                    <a:pt x="21" y="19888"/>
                  </a:lnTo>
                  <a:lnTo>
                    <a:pt x="41" y="20083"/>
                  </a:lnTo>
                  <a:lnTo>
                    <a:pt x="72" y="20289"/>
                  </a:lnTo>
                  <a:lnTo>
                    <a:pt x="113" y="20484"/>
                  </a:lnTo>
                  <a:lnTo>
                    <a:pt x="154" y="20679"/>
                  </a:lnTo>
                  <a:lnTo>
                    <a:pt x="216" y="20864"/>
                  </a:lnTo>
                  <a:lnTo>
                    <a:pt x="278" y="21049"/>
                  </a:lnTo>
                  <a:lnTo>
                    <a:pt x="349" y="21224"/>
                  </a:lnTo>
                  <a:lnTo>
                    <a:pt x="514" y="21583"/>
                  </a:lnTo>
                  <a:lnTo>
                    <a:pt x="668" y="21912"/>
                  </a:lnTo>
                  <a:lnTo>
                    <a:pt x="832" y="22210"/>
                  </a:lnTo>
                  <a:lnTo>
                    <a:pt x="997" y="22487"/>
                  </a:lnTo>
                  <a:lnTo>
                    <a:pt x="1151" y="22744"/>
                  </a:lnTo>
                  <a:lnTo>
                    <a:pt x="1315" y="22980"/>
                  </a:lnTo>
                  <a:lnTo>
                    <a:pt x="1480" y="23196"/>
                  </a:lnTo>
                  <a:lnTo>
                    <a:pt x="1634" y="23391"/>
                  </a:lnTo>
                  <a:lnTo>
                    <a:pt x="1788" y="23556"/>
                  </a:lnTo>
                  <a:lnTo>
                    <a:pt x="1942" y="23720"/>
                  </a:lnTo>
                  <a:lnTo>
                    <a:pt x="2096" y="23854"/>
                  </a:lnTo>
                  <a:lnTo>
                    <a:pt x="2240" y="23977"/>
                  </a:lnTo>
                  <a:lnTo>
                    <a:pt x="2384" y="24080"/>
                  </a:lnTo>
                  <a:lnTo>
                    <a:pt x="2527" y="24172"/>
                  </a:lnTo>
                  <a:lnTo>
                    <a:pt x="2661" y="24254"/>
                  </a:lnTo>
                  <a:lnTo>
                    <a:pt x="2794" y="24326"/>
                  </a:lnTo>
                  <a:lnTo>
                    <a:pt x="2918" y="24377"/>
                  </a:lnTo>
                  <a:lnTo>
                    <a:pt x="3041" y="24419"/>
                  </a:lnTo>
                  <a:lnTo>
                    <a:pt x="3154" y="24460"/>
                  </a:lnTo>
                  <a:lnTo>
                    <a:pt x="3267" y="24490"/>
                  </a:lnTo>
                  <a:lnTo>
                    <a:pt x="3462" y="24521"/>
                  </a:lnTo>
                  <a:lnTo>
                    <a:pt x="3637" y="24532"/>
                  </a:lnTo>
                  <a:lnTo>
                    <a:pt x="3770" y="24521"/>
                  </a:lnTo>
                  <a:lnTo>
                    <a:pt x="3873" y="24511"/>
                  </a:lnTo>
                  <a:lnTo>
                    <a:pt x="3955" y="24490"/>
                  </a:lnTo>
                  <a:lnTo>
                    <a:pt x="3955" y="24501"/>
                  </a:lnTo>
                  <a:lnTo>
                    <a:pt x="3945" y="24552"/>
                  </a:lnTo>
                  <a:lnTo>
                    <a:pt x="3945" y="24675"/>
                  </a:lnTo>
                  <a:lnTo>
                    <a:pt x="3966" y="24891"/>
                  </a:lnTo>
                  <a:lnTo>
                    <a:pt x="4017" y="25240"/>
                  </a:lnTo>
                  <a:lnTo>
                    <a:pt x="4109" y="25733"/>
                  </a:lnTo>
                  <a:lnTo>
                    <a:pt x="4253" y="26411"/>
                  </a:lnTo>
                  <a:lnTo>
                    <a:pt x="4459" y="27295"/>
                  </a:lnTo>
                  <a:lnTo>
                    <a:pt x="4613" y="27901"/>
                  </a:lnTo>
                  <a:lnTo>
                    <a:pt x="4787" y="28466"/>
                  </a:lnTo>
                  <a:lnTo>
                    <a:pt x="4962" y="29011"/>
                  </a:lnTo>
                  <a:lnTo>
                    <a:pt x="5147" y="29504"/>
                  </a:lnTo>
                  <a:lnTo>
                    <a:pt x="5332" y="29976"/>
                  </a:lnTo>
                  <a:lnTo>
                    <a:pt x="5517" y="30408"/>
                  </a:lnTo>
                  <a:lnTo>
                    <a:pt x="5702" y="30798"/>
                  </a:lnTo>
                  <a:lnTo>
                    <a:pt x="5887" y="31158"/>
                  </a:lnTo>
                  <a:lnTo>
                    <a:pt x="6061" y="31486"/>
                  </a:lnTo>
                  <a:lnTo>
                    <a:pt x="6226" y="31784"/>
                  </a:lnTo>
                  <a:lnTo>
                    <a:pt x="6390" y="32041"/>
                  </a:lnTo>
                  <a:lnTo>
                    <a:pt x="6534" y="32277"/>
                  </a:lnTo>
                  <a:lnTo>
                    <a:pt x="6770" y="32627"/>
                  </a:lnTo>
                  <a:lnTo>
                    <a:pt x="6914" y="32853"/>
                  </a:lnTo>
                  <a:lnTo>
                    <a:pt x="7171" y="33284"/>
                  </a:lnTo>
                  <a:lnTo>
                    <a:pt x="7232" y="33397"/>
                  </a:lnTo>
                  <a:lnTo>
                    <a:pt x="7273" y="33469"/>
                  </a:lnTo>
                  <a:lnTo>
                    <a:pt x="7284" y="33500"/>
                  </a:lnTo>
                  <a:lnTo>
                    <a:pt x="7284" y="33510"/>
                  </a:lnTo>
                  <a:lnTo>
                    <a:pt x="7263" y="33510"/>
                  </a:lnTo>
                  <a:lnTo>
                    <a:pt x="7294" y="33541"/>
                  </a:lnTo>
                  <a:lnTo>
                    <a:pt x="7366" y="33633"/>
                  </a:lnTo>
                  <a:lnTo>
                    <a:pt x="7417" y="33695"/>
                  </a:lnTo>
                  <a:lnTo>
                    <a:pt x="7458" y="33777"/>
                  </a:lnTo>
                  <a:lnTo>
                    <a:pt x="7499" y="33859"/>
                  </a:lnTo>
                  <a:lnTo>
                    <a:pt x="7530" y="33952"/>
                  </a:lnTo>
                  <a:lnTo>
                    <a:pt x="7551" y="34065"/>
                  </a:lnTo>
                  <a:lnTo>
                    <a:pt x="7561" y="34167"/>
                  </a:lnTo>
                  <a:lnTo>
                    <a:pt x="7561" y="34280"/>
                  </a:lnTo>
                  <a:lnTo>
                    <a:pt x="7530" y="34404"/>
                  </a:lnTo>
                  <a:lnTo>
                    <a:pt x="7479" y="34527"/>
                  </a:lnTo>
                  <a:lnTo>
                    <a:pt x="7438" y="34589"/>
                  </a:lnTo>
                  <a:lnTo>
                    <a:pt x="7397" y="34650"/>
                  </a:lnTo>
                  <a:lnTo>
                    <a:pt x="7345" y="34712"/>
                  </a:lnTo>
                  <a:lnTo>
                    <a:pt x="7284" y="34774"/>
                  </a:lnTo>
                  <a:lnTo>
                    <a:pt x="7212" y="34835"/>
                  </a:lnTo>
                  <a:lnTo>
                    <a:pt x="7130" y="34897"/>
                  </a:lnTo>
                  <a:lnTo>
                    <a:pt x="6914" y="35041"/>
                  </a:lnTo>
                  <a:lnTo>
                    <a:pt x="6657" y="35195"/>
                  </a:lnTo>
                  <a:lnTo>
                    <a:pt x="6369" y="35339"/>
                  </a:lnTo>
                  <a:lnTo>
                    <a:pt x="6061" y="35493"/>
                  </a:lnTo>
                  <a:lnTo>
                    <a:pt x="5732" y="35636"/>
                  </a:lnTo>
                  <a:lnTo>
                    <a:pt x="5383" y="35780"/>
                  </a:lnTo>
                  <a:lnTo>
                    <a:pt x="4705" y="36047"/>
                  </a:lnTo>
                  <a:lnTo>
                    <a:pt x="4068" y="36284"/>
                  </a:lnTo>
                  <a:lnTo>
                    <a:pt x="3544" y="36469"/>
                  </a:lnTo>
                  <a:lnTo>
                    <a:pt x="3051" y="36633"/>
                  </a:lnTo>
                  <a:lnTo>
                    <a:pt x="3082" y="36777"/>
                  </a:lnTo>
                  <a:lnTo>
                    <a:pt x="3164" y="37208"/>
                  </a:lnTo>
                  <a:lnTo>
                    <a:pt x="3236" y="37506"/>
                  </a:lnTo>
                  <a:lnTo>
                    <a:pt x="3318" y="37866"/>
                  </a:lnTo>
                  <a:lnTo>
                    <a:pt x="3431" y="38277"/>
                  </a:lnTo>
                  <a:lnTo>
                    <a:pt x="3565" y="38739"/>
                  </a:lnTo>
                  <a:lnTo>
                    <a:pt x="3729" y="39242"/>
                  </a:lnTo>
                  <a:lnTo>
                    <a:pt x="3914" y="39787"/>
                  </a:lnTo>
                  <a:lnTo>
                    <a:pt x="4130" y="40362"/>
                  </a:lnTo>
                  <a:lnTo>
                    <a:pt x="4376" y="40978"/>
                  </a:lnTo>
                  <a:lnTo>
                    <a:pt x="4664" y="41615"/>
                  </a:lnTo>
                  <a:lnTo>
                    <a:pt x="4983" y="42273"/>
                  </a:lnTo>
                  <a:lnTo>
                    <a:pt x="5157" y="42612"/>
                  </a:lnTo>
                  <a:lnTo>
                    <a:pt x="5332" y="42951"/>
                  </a:lnTo>
                  <a:lnTo>
                    <a:pt x="5527" y="43300"/>
                  </a:lnTo>
                  <a:lnTo>
                    <a:pt x="5732" y="43649"/>
                  </a:lnTo>
                  <a:lnTo>
                    <a:pt x="5907" y="43927"/>
                  </a:lnTo>
                  <a:lnTo>
                    <a:pt x="6123" y="44214"/>
                  </a:lnTo>
                  <a:lnTo>
                    <a:pt x="6369" y="44522"/>
                  </a:lnTo>
                  <a:lnTo>
                    <a:pt x="6647" y="44831"/>
                  </a:lnTo>
                  <a:lnTo>
                    <a:pt x="6945" y="45159"/>
                  </a:lnTo>
                  <a:lnTo>
                    <a:pt x="7273" y="45488"/>
                  </a:lnTo>
                  <a:lnTo>
                    <a:pt x="7623" y="45827"/>
                  </a:lnTo>
                  <a:lnTo>
                    <a:pt x="7993" y="46166"/>
                  </a:lnTo>
                  <a:lnTo>
                    <a:pt x="8383" y="46505"/>
                  </a:lnTo>
                  <a:lnTo>
                    <a:pt x="8773" y="46854"/>
                  </a:lnTo>
                  <a:lnTo>
                    <a:pt x="9184" y="47193"/>
                  </a:lnTo>
                  <a:lnTo>
                    <a:pt x="9605" y="47543"/>
                  </a:lnTo>
                  <a:lnTo>
                    <a:pt x="10458" y="48221"/>
                  </a:lnTo>
                  <a:lnTo>
                    <a:pt x="11311" y="48878"/>
                  </a:lnTo>
                  <a:lnTo>
                    <a:pt x="12143" y="49495"/>
                  </a:lnTo>
                  <a:lnTo>
                    <a:pt x="12944" y="50080"/>
                  </a:lnTo>
                  <a:lnTo>
                    <a:pt x="13673" y="50594"/>
                  </a:lnTo>
                  <a:lnTo>
                    <a:pt x="14310" y="51046"/>
                  </a:lnTo>
                  <a:lnTo>
                    <a:pt x="15266" y="51703"/>
                  </a:lnTo>
                  <a:lnTo>
                    <a:pt x="15625" y="51939"/>
                  </a:lnTo>
                  <a:lnTo>
                    <a:pt x="15800" y="51868"/>
                  </a:lnTo>
                  <a:lnTo>
                    <a:pt x="16016" y="51775"/>
                  </a:lnTo>
                  <a:lnTo>
                    <a:pt x="16314" y="51631"/>
                  </a:lnTo>
                  <a:lnTo>
                    <a:pt x="16683" y="51436"/>
                  </a:lnTo>
                  <a:lnTo>
                    <a:pt x="17115" y="51190"/>
                  </a:lnTo>
                  <a:lnTo>
                    <a:pt x="17608" y="50881"/>
                  </a:lnTo>
                  <a:lnTo>
                    <a:pt x="17875" y="50696"/>
                  </a:lnTo>
                  <a:lnTo>
                    <a:pt x="18163" y="50501"/>
                  </a:lnTo>
                  <a:lnTo>
                    <a:pt x="18450" y="50286"/>
                  </a:lnTo>
                  <a:lnTo>
                    <a:pt x="18758" y="50049"/>
                  </a:lnTo>
                  <a:lnTo>
                    <a:pt x="19077" y="49792"/>
                  </a:lnTo>
                  <a:lnTo>
                    <a:pt x="19406" y="49525"/>
                  </a:lnTo>
                  <a:lnTo>
                    <a:pt x="19745" y="49227"/>
                  </a:lnTo>
                  <a:lnTo>
                    <a:pt x="20094" y="48909"/>
                  </a:lnTo>
                  <a:lnTo>
                    <a:pt x="20443" y="48580"/>
                  </a:lnTo>
                  <a:lnTo>
                    <a:pt x="20813" y="48221"/>
                  </a:lnTo>
                  <a:lnTo>
                    <a:pt x="21183" y="47830"/>
                  </a:lnTo>
                  <a:lnTo>
                    <a:pt x="21553" y="47430"/>
                  </a:lnTo>
                  <a:lnTo>
                    <a:pt x="21933" y="46998"/>
                  </a:lnTo>
                  <a:lnTo>
                    <a:pt x="22323" y="46536"/>
                  </a:lnTo>
                  <a:lnTo>
                    <a:pt x="22714" y="46053"/>
                  </a:lnTo>
                  <a:lnTo>
                    <a:pt x="23114" y="45550"/>
                  </a:lnTo>
                  <a:lnTo>
                    <a:pt x="23505" y="45016"/>
                  </a:lnTo>
                  <a:lnTo>
                    <a:pt x="23905" y="44451"/>
                  </a:lnTo>
                  <a:lnTo>
                    <a:pt x="24111" y="44153"/>
                  </a:lnTo>
                  <a:lnTo>
                    <a:pt x="24347" y="43773"/>
                  </a:lnTo>
                  <a:lnTo>
                    <a:pt x="24922" y="42817"/>
                  </a:lnTo>
                  <a:lnTo>
                    <a:pt x="25580" y="41687"/>
                  </a:lnTo>
                  <a:lnTo>
                    <a:pt x="26258" y="40516"/>
                  </a:lnTo>
                  <a:lnTo>
                    <a:pt x="27418" y="38462"/>
                  </a:lnTo>
                  <a:lnTo>
                    <a:pt x="27922" y="37568"/>
                  </a:lnTo>
                  <a:lnTo>
                    <a:pt x="27264" y="37239"/>
                  </a:lnTo>
                  <a:lnTo>
                    <a:pt x="26556" y="36879"/>
                  </a:lnTo>
                  <a:lnTo>
                    <a:pt x="25662" y="36448"/>
                  </a:lnTo>
                  <a:lnTo>
                    <a:pt x="24665" y="35986"/>
                  </a:lnTo>
                  <a:lnTo>
                    <a:pt x="24152" y="35760"/>
                  </a:lnTo>
                  <a:lnTo>
                    <a:pt x="23638" y="35534"/>
                  </a:lnTo>
                  <a:lnTo>
                    <a:pt x="23124" y="35328"/>
                  </a:lnTo>
                  <a:lnTo>
                    <a:pt x="22621" y="35133"/>
                  </a:lnTo>
                  <a:lnTo>
                    <a:pt x="22149" y="34969"/>
                  </a:lnTo>
                  <a:lnTo>
                    <a:pt x="21707" y="34825"/>
                  </a:lnTo>
                  <a:lnTo>
                    <a:pt x="21655" y="34815"/>
                  </a:lnTo>
                  <a:lnTo>
                    <a:pt x="21625" y="34784"/>
                  </a:lnTo>
                  <a:lnTo>
                    <a:pt x="21584" y="34753"/>
                  </a:lnTo>
                  <a:lnTo>
                    <a:pt x="21553" y="34712"/>
                  </a:lnTo>
                  <a:lnTo>
                    <a:pt x="21501" y="34619"/>
                  </a:lnTo>
                  <a:lnTo>
                    <a:pt x="21471" y="34506"/>
                  </a:lnTo>
                  <a:lnTo>
                    <a:pt x="21440" y="34373"/>
                  </a:lnTo>
                  <a:lnTo>
                    <a:pt x="21429" y="34239"/>
                  </a:lnTo>
                  <a:lnTo>
                    <a:pt x="21419" y="34085"/>
                  </a:lnTo>
                  <a:lnTo>
                    <a:pt x="21419" y="33941"/>
                  </a:lnTo>
                  <a:lnTo>
                    <a:pt x="21440" y="33644"/>
                  </a:lnTo>
                  <a:lnTo>
                    <a:pt x="21471" y="33397"/>
                  </a:lnTo>
                  <a:lnTo>
                    <a:pt x="21501" y="33161"/>
                  </a:lnTo>
                  <a:lnTo>
                    <a:pt x="21563" y="32955"/>
                  </a:lnTo>
                  <a:lnTo>
                    <a:pt x="21717" y="32493"/>
                  </a:lnTo>
                  <a:lnTo>
                    <a:pt x="21820" y="32236"/>
                  </a:lnTo>
                  <a:lnTo>
                    <a:pt x="21923" y="31990"/>
                  </a:lnTo>
                  <a:lnTo>
                    <a:pt x="22015" y="31784"/>
                  </a:lnTo>
                  <a:lnTo>
                    <a:pt x="22066" y="31712"/>
                  </a:lnTo>
                  <a:lnTo>
                    <a:pt x="22107" y="31651"/>
                  </a:lnTo>
                  <a:lnTo>
                    <a:pt x="22282" y="31455"/>
                  </a:lnTo>
                  <a:lnTo>
                    <a:pt x="22446" y="31250"/>
                  </a:lnTo>
                  <a:lnTo>
                    <a:pt x="22601" y="31045"/>
                  </a:lnTo>
                  <a:lnTo>
                    <a:pt x="22755" y="30819"/>
                  </a:lnTo>
                  <a:lnTo>
                    <a:pt x="22919" y="30572"/>
                  </a:lnTo>
                  <a:lnTo>
                    <a:pt x="23094" y="30284"/>
                  </a:lnTo>
                  <a:lnTo>
                    <a:pt x="23505" y="29545"/>
                  </a:lnTo>
                  <a:lnTo>
                    <a:pt x="23638" y="29308"/>
                  </a:lnTo>
                  <a:lnTo>
                    <a:pt x="23751" y="29072"/>
                  </a:lnTo>
                  <a:lnTo>
                    <a:pt x="23854" y="28826"/>
                  </a:lnTo>
                  <a:lnTo>
                    <a:pt x="23946" y="28589"/>
                  </a:lnTo>
                  <a:lnTo>
                    <a:pt x="24028" y="28343"/>
                  </a:lnTo>
                  <a:lnTo>
                    <a:pt x="24111" y="28096"/>
                  </a:lnTo>
                  <a:lnTo>
                    <a:pt x="24172" y="27860"/>
                  </a:lnTo>
                  <a:lnTo>
                    <a:pt x="24234" y="27624"/>
                  </a:lnTo>
                  <a:lnTo>
                    <a:pt x="24285" y="27387"/>
                  </a:lnTo>
                  <a:lnTo>
                    <a:pt x="24326" y="27151"/>
                  </a:lnTo>
                  <a:lnTo>
                    <a:pt x="24398" y="26699"/>
                  </a:lnTo>
                  <a:lnTo>
                    <a:pt x="24439" y="26268"/>
                  </a:lnTo>
                  <a:lnTo>
                    <a:pt x="24460" y="25867"/>
                  </a:lnTo>
                  <a:lnTo>
                    <a:pt x="24470" y="25487"/>
                  </a:lnTo>
                  <a:lnTo>
                    <a:pt x="24460" y="25148"/>
                  </a:lnTo>
                  <a:lnTo>
                    <a:pt x="24450" y="24840"/>
                  </a:lnTo>
                  <a:lnTo>
                    <a:pt x="24429" y="24583"/>
                  </a:lnTo>
                  <a:lnTo>
                    <a:pt x="24378" y="24213"/>
                  </a:lnTo>
                  <a:lnTo>
                    <a:pt x="24357" y="24090"/>
                  </a:lnTo>
                  <a:lnTo>
                    <a:pt x="24409" y="24121"/>
                  </a:lnTo>
                  <a:lnTo>
                    <a:pt x="24470" y="24162"/>
                  </a:lnTo>
                  <a:lnTo>
                    <a:pt x="24552" y="24213"/>
                  </a:lnTo>
                  <a:lnTo>
                    <a:pt x="24655" y="24254"/>
                  </a:lnTo>
                  <a:lnTo>
                    <a:pt x="24789" y="24285"/>
                  </a:lnTo>
                  <a:lnTo>
                    <a:pt x="24932" y="24295"/>
                  </a:lnTo>
                  <a:lnTo>
                    <a:pt x="25025" y="24295"/>
                  </a:lnTo>
                  <a:lnTo>
                    <a:pt x="25107" y="24285"/>
                  </a:lnTo>
                  <a:lnTo>
                    <a:pt x="25251" y="24264"/>
                  </a:lnTo>
                  <a:lnTo>
                    <a:pt x="25384" y="24223"/>
                  </a:lnTo>
                  <a:lnTo>
                    <a:pt x="25518" y="24182"/>
                  </a:lnTo>
                  <a:lnTo>
                    <a:pt x="25641" y="24121"/>
                  </a:lnTo>
                  <a:lnTo>
                    <a:pt x="25775" y="24059"/>
                  </a:lnTo>
                  <a:lnTo>
                    <a:pt x="25898" y="23967"/>
                  </a:lnTo>
                  <a:lnTo>
                    <a:pt x="26021" y="23864"/>
                  </a:lnTo>
                  <a:lnTo>
                    <a:pt x="26145" y="23751"/>
                  </a:lnTo>
                  <a:lnTo>
                    <a:pt x="26268" y="23617"/>
                  </a:lnTo>
                  <a:lnTo>
                    <a:pt x="26401" y="23473"/>
                  </a:lnTo>
                  <a:lnTo>
                    <a:pt x="26525" y="23299"/>
                  </a:lnTo>
                  <a:lnTo>
                    <a:pt x="26658" y="23104"/>
                  </a:lnTo>
                  <a:lnTo>
                    <a:pt x="26792" y="22898"/>
                  </a:lnTo>
                  <a:lnTo>
                    <a:pt x="26925" y="22662"/>
                  </a:lnTo>
                  <a:lnTo>
                    <a:pt x="27069" y="22405"/>
                  </a:lnTo>
                  <a:lnTo>
                    <a:pt x="27213" y="22128"/>
                  </a:lnTo>
                  <a:lnTo>
                    <a:pt x="27285" y="21994"/>
                  </a:lnTo>
                  <a:lnTo>
                    <a:pt x="27347" y="21850"/>
                  </a:lnTo>
                  <a:lnTo>
                    <a:pt x="27398" y="21686"/>
                  </a:lnTo>
                  <a:lnTo>
                    <a:pt x="27449" y="21522"/>
                  </a:lnTo>
                  <a:lnTo>
                    <a:pt x="27490" y="21347"/>
                  </a:lnTo>
                  <a:lnTo>
                    <a:pt x="27531" y="21172"/>
                  </a:lnTo>
                  <a:lnTo>
                    <a:pt x="27603" y="20792"/>
                  </a:lnTo>
                  <a:lnTo>
                    <a:pt x="27655" y="20392"/>
                  </a:lnTo>
                  <a:lnTo>
                    <a:pt x="27696" y="19981"/>
                  </a:lnTo>
                  <a:lnTo>
                    <a:pt x="27716" y="19570"/>
                  </a:lnTo>
                  <a:lnTo>
                    <a:pt x="27716" y="19149"/>
                  </a:lnTo>
                  <a:lnTo>
                    <a:pt x="27706" y="18748"/>
                  </a:lnTo>
                  <a:lnTo>
                    <a:pt x="27686" y="18358"/>
                  </a:lnTo>
                  <a:lnTo>
                    <a:pt x="27644" y="17998"/>
                  </a:lnTo>
                  <a:lnTo>
                    <a:pt x="27593" y="17659"/>
                  </a:lnTo>
                  <a:lnTo>
                    <a:pt x="27531" y="17361"/>
                  </a:lnTo>
                  <a:lnTo>
                    <a:pt x="27490" y="17238"/>
                  </a:lnTo>
                  <a:lnTo>
                    <a:pt x="27449" y="17115"/>
                  </a:lnTo>
                  <a:lnTo>
                    <a:pt x="27408" y="17002"/>
                  </a:lnTo>
                  <a:lnTo>
                    <a:pt x="27367" y="16909"/>
                  </a:lnTo>
                  <a:lnTo>
                    <a:pt x="27316" y="16827"/>
                  </a:lnTo>
                  <a:lnTo>
                    <a:pt x="27264" y="16765"/>
                  </a:lnTo>
                  <a:lnTo>
                    <a:pt x="27151" y="16652"/>
                  </a:lnTo>
                  <a:lnTo>
                    <a:pt x="27038" y="16550"/>
                  </a:lnTo>
                  <a:lnTo>
                    <a:pt x="26936" y="16467"/>
                  </a:lnTo>
                  <a:lnTo>
                    <a:pt x="26823" y="16406"/>
                  </a:lnTo>
                  <a:lnTo>
                    <a:pt x="26720" y="16354"/>
                  </a:lnTo>
                  <a:lnTo>
                    <a:pt x="26607" y="16313"/>
                  </a:lnTo>
                  <a:lnTo>
                    <a:pt x="26504" y="16293"/>
                  </a:lnTo>
                  <a:lnTo>
                    <a:pt x="26401" y="16282"/>
                  </a:lnTo>
                  <a:lnTo>
                    <a:pt x="26309" y="16272"/>
                  </a:lnTo>
                  <a:lnTo>
                    <a:pt x="26206" y="16282"/>
                  </a:lnTo>
                  <a:lnTo>
                    <a:pt x="26114" y="16303"/>
                  </a:lnTo>
                  <a:lnTo>
                    <a:pt x="26021" y="16324"/>
                  </a:lnTo>
                  <a:lnTo>
                    <a:pt x="25929" y="16365"/>
                  </a:lnTo>
                  <a:lnTo>
                    <a:pt x="25847" y="16406"/>
                  </a:lnTo>
                  <a:lnTo>
                    <a:pt x="25682" y="16498"/>
                  </a:lnTo>
                  <a:lnTo>
                    <a:pt x="25539" y="16611"/>
                  </a:lnTo>
                  <a:lnTo>
                    <a:pt x="25405" y="16724"/>
                  </a:lnTo>
                  <a:lnTo>
                    <a:pt x="25292" y="16847"/>
                  </a:lnTo>
                  <a:lnTo>
                    <a:pt x="25189" y="16960"/>
                  </a:lnTo>
                  <a:lnTo>
                    <a:pt x="25056" y="17145"/>
                  </a:lnTo>
                  <a:lnTo>
                    <a:pt x="25015" y="17217"/>
                  </a:lnTo>
                  <a:lnTo>
                    <a:pt x="25138" y="16683"/>
                  </a:lnTo>
                  <a:lnTo>
                    <a:pt x="25261" y="16098"/>
                  </a:lnTo>
                  <a:lnTo>
                    <a:pt x="25415" y="15358"/>
                  </a:lnTo>
                  <a:lnTo>
                    <a:pt x="25559" y="14536"/>
                  </a:lnTo>
                  <a:lnTo>
                    <a:pt x="25631" y="14105"/>
                  </a:lnTo>
                  <a:lnTo>
                    <a:pt x="25693" y="13663"/>
                  </a:lnTo>
                  <a:lnTo>
                    <a:pt x="25744" y="13231"/>
                  </a:lnTo>
                  <a:lnTo>
                    <a:pt x="25775" y="12800"/>
                  </a:lnTo>
                  <a:lnTo>
                    <a:pt x="25806" y="12389"/>
                  </a:lnTo>
                  <a:lnTo>
                    <a:pt x="25816" y="12009"/>
                  </a:lnTo>
                  <a:lnTo>
                    <a:pt x="25806" y="11619"/>
                  </a:lnTo>
                  <a:lnTo>
                    <a:pt x="25775" y="11228"/>
                  </a:lnTo>
                  <a:lnTo>
                    <a:pt x="25734" y="10817"/>
                  </a:lnTo>
                  <a:lnTo>
                    <a:pt x="25672" y="10396"/>
                  </a:lnTo>
                  <a:lnTo>
                    <a:pt x="25590" y="9954"/>
                  </a:lnTo>
                  <a:lnTo>
                    <a:pt x="25487" y="9492"/>
                  </a:lnTo>
                  <a:lnTo>
                    <a:pt x="25364" y="9020"/>
                  </a:lnTo>
                  <a:lnTo>
                    <a:pt x="25210" y="8516"/>
                  </a:lnTo>
                  <a:lnTo>
                    <a:pt x="25045" y="8003"/>
                  </a:lnTo>
                  <a:lnTo>
                    <a:pt x="24840" y="7458"/>
                  </a:lnTo>
                  <a:lnTo>
                    <a:pt x="24624" y="6893"/>
                  </a:lnTo>
                  <a:lnTo>
                    <a:pt x="24378" y="6308"/>
                  </a:lnTo>
                  <a:lnTo>
                    <a:pt x="24100" y="5691"/>
                  </a:lnTo>
                  <a:lnTo>
                    <a:pt x="23802" y="5054"/>
                  </a:lnTo>
                  <a:lnTo>
                    <a:pt x="23463" y="4387"/>
                  </a:lnTo>
                  <a:lnTo>
                    <a:pt x="23104" y="3688"/>
                  </a:lnTo>
                  <a:lnTo>
                    <a:pt x="23011" y="3503"/>
                  </a:lnTo>
                  <a:lnTo>
                    <a:pt x="22909" y="3339"/>
                  </a:lnTo>
                  <a:lnTo>
                    <a:pt x="22806" y="3174"/>
                  </a:lnTo>
                  <a:lnTo>
                    <a:pt x="22693" y="3020"/>
                  </a:lnTo>
                  <a:lnTo>
                    <a:pt x="22580" y="2866"/>
                  </a:lnTo>
                  <a:lnTo>
                    <a:pt x="22457" y="2712"/>
                  </a:lnTo>
                  <a:lnTo>
                    <a:pt x="22333" y="2568"/>
                  </a:lnTo>
                  <a:lnTo>
                    <a:pt x="22200" y="2435"/>
                  </a:lnTo>
                  <a:lnTo>
                    <a:pt x="21933" y="2178"/>
                  </a:lnTo>
                  <a:lnTo>
                    <a:pt x="21655" y="1931"/>
                  </a:lnTo>
                  <a:lnTo>
                    <a:pt x="21368" y="1716"/>
                  </a:lnTo>
                  <a:lnTo>
                    <a:pt x="21070" y="1510"/>
                  </a:lnTo>
                  <a:lnTo>
                    <a:pt x="20762" y="1325"/>
                  </a:lnTo>
                  <a:lnTo>
                    <a:pt x="20453" y="1161"/>
                  </a:lnTo>
                  <a:lnTo>
                    <a:pt x="20135" y="1007"/>
                  </a:lnTo>
                  <a:lnTo>
                    <a:pt x="19817" y="863"/>
                  </a:lnTo>
                  <a:lnTo>
                    <a:pt x="19498" y="740"/>
                  </a:lnTo>
                  <a:lnTo>
                    <a:pt x="19180" y="637"/>
                  </a:lnTo>
                  <a:lnTo>
                    <a:pt x="18861" y="534"/>
                  </a:lnTo>
                  <a:lnTo>
                    <a:pt x="18543" y="452"/>
                  </a:lnTo>
                  <a:lnTo>
                    <a:pt x="18235" y="380"/>
                  </a:lnTo>
                  <a:lnTo>
                    <a:pt x="17937" y="308"/>
                  </a:lnTo>
                  <a:lnTo>
                    <a:pt x="17649" y="257"/>
                  </a:lnTo>
                  <a:lnTo>
                    <a:pt x="17372" y="216"/>
                  </a:lnTo>
                  <a:lnTo>
                    <a:pt x="16848" y="144"/>
                  </a:lnTo>
                  <a:lnTo>
                    <a:pt x="16396" y="103"/>
                  </a:lnTo>
                  <a:lnTo>
                    <a:pt x="16016" y="82"/>
                  </a:lnTo>
                  <a:lnTo>
                    <a:pt x="15728" y="72"/>
                  </a:lnTo>
                  <a:lnTo>
                    <a:pt x="15492" y="72"/>
                  </a:lnTo>
                  <a:lnTo>
                    <a:pt x="15317" y="51"/>
                  </a:lnTo>
                  <a:lnTo>
                    <a:pt x="15101" y="21"/>
                  </a:lnTo>
                  <a:lnTo>
                    <a:pt x="14803" y="10"/>
                  </a:lnTo>
                  <a:lnTo>
                    <a:pt x="14434" y="0"/>
                  </a:lnTo>
                  <a:close/>
                </a:path>
              </a:pathLst>
            </a:custGeom>
            <a:solidFill>
              <a:srgbClr val="FBC6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906;p26">
              <a:extLst>
                <a:ext uri="{FF2B5EF4-FFF2-40B4-BE49-F238E27FC236}">
                  <a16:creationId xmlns:a16="http://schemas.microsoft.com/office/drawing/2014/main" id="{6C09CE52-5A1B-9015-DD8A-03554889E652}"/>
                </a:ext>
              </a:extLst>
            </p:cNvPr>
            <p:cNvSpPr/>
            <p:nvPr/>
          </p:nvSpPr>
          <p:spPr>
            <a:xfrm>
              <a:off x="6912889" y="1099028"/>
              <a:ext cx="928792" cy="776307"/>
            </a:xfrm>
            <a:custGeom>
              <a:avLst/>
              <a:gdLst/>
              <a:ahLst/>
              <a:cxnLst/>
              <a:rect l="l" t="t" r="r" b="b"/>
              <a:pathLst>
                <a:path w="26033" h="21759" extrusionOk="0">
                  <a:moveTo>
                    <a:pt x="12195" y="1"/>
                  </a:moveTo>
                  <a:lnTo>
                    <a:pt x="12030" y="11"/>
                  </a:lnTo>
                  <a:lnTo>
                    <a:pt x="11856" y="32"/>
                  </a:lnTo>
                  <a:lnTo>
                    <a:pt x="11691" y="52"/>
                  </a:lnTo>
                  <a:lnTo>
                    <a:pt x="11537" y="83"/>
                  </a:lnTo>
                  <a:lnTo>
                    <a:pt x="11373" y="124"/>
                  </a:lnTo>
                  <a:lnTo>
                    <a:pt x="11054" y="217"/>
                  </a:lnTo>
                  <a:lnTo>
                    <a:pt x="10428" y="412"/>
                  </a:lnTo>
                  <a:lnTo>
                    <a:pt x="10099" y="504"/>
                  </a:lnTo>
                  <a:lnTo>
                    <a:pt x="9924" y="545"/>
                  </a:lnTo>
                  <a:lnTo>
                    <a:pt x="9750" y="576"/>
                  </a:lnTo>
                  <a:lnTo>
                    <a:pt x="9400" y="638"/>
                  </a:lnTo>
                  <a:lnTo>
                    <a:pt x="9072" y="710"/>
                  </a:lnTo>
                  <a:lnTo>
                    <a:pt x="8733" y="782"/>
                  </a:lnTo>
                  <a:lnTo>
                    <a:pt x="8414" y="864"/>
                  </a:lnTo>
                  <a:lnTo>
                    <a:pt x="8096" y="956"/>
                  </a:lnTo>
                  <a:lnTo>
                    <a:pt x="7777" y="1049"/>
                  </a:lnTo>
                  <a:lnTo>
                    <a:pt x="7479" y="1152"/>
                  </a:lnTo>
                  <a:lnTo>
                    <a:pt x="7182" y="1265"/>
                  </a:lnTo>
                  <a:lnTo>
                    <a:pt x="6884" y="1378"/>
                  </a:lnTo>
                  <a:lnTo>
                    <a:pt x="6596" y="1501"/>
                  </a:lnTo>
                  <a:lnTo>
                    <a:pt x="6308" y="1624"/>
                  </a:lnTo>
                  <a:lnTo>
                    <a:pt x="6031" y="1768"/>
                  </a:lnTo>
                  <a:lnTo>
                    <a:pt x="5754" y="1912"/>
                  </a:lnTo>
                  <a:lnTo>
                    <a:pt x="5486" y="2056"/>
                  </a:lnTo>
                  <a:lnTo>
                    <a:pt x="5219" y="2220"/>
                  </a:lnTo>
                  <a:lnTo>
                    <a:pt x="4963" y="2384"/>
                  </a:lnTo>
                  <a:lnTo>
                    <a:pt x="4706" y="2549"/>
                  </a:lnTo>
                  <a:lnTo>
                    <a:pt x="4449" y="2723"/>
                  </a:lnTo>
                  <a:lnTo>
                    <a:pt x="4192" y="2908"/>
                  </a:lnTo>
                  <a:lnTo>
                    <a:pt x="3946" y="3103"/>
                  </a:lnTo>
                  <a:lnTo>
                    <a:pt x="3699" y="3299"/>
                  </a:lnTo>
                  <a:lnTo>
                    <a:pt x="3452" y="3504"/>
                  </a:lnTo>
                  <a:lnTo>
                    <a:pt x="3206" y="3720"/>
                  </a:lnTo>
                  <a:lnTo>
                    <a:pt x="2970" y="3935"/>
                  </a:lnTo>
                  <a:lnTo>
                    <a:pt x="2487" y="4387"/>
                  </a:lnTo>
                  <a:lnTo>
                    <a:pt x="2014" y="4870"/>
                  </a:lnTo>
                  <a:lnTo>
                    <a:pt x="1542" y="5384"/>
                  </a:lnTo>
                  <a:lnTo>
                    <a:pt x="1059" y="5928"/>
                  </a:lnTo>
                  <a:lnTo>
                    <a:pt x="1008" y="6000"/>
                  </a:lnTo>
                  <a:lnTo>
                    <a:pt x="956" y="6083"/>
                  </a:lnTo>
                  <a:lnTo>
                    <a:pt x="905" y="6165"/>
                  </a:lnTo>
                  <a:lnTo>
                    <a:pt x="853" y="6267"/>
                  </a:lnTo>
                  <a:lnTo>
                    <a:pt x="761" y="6483"/>
                  </a:lnTo>
                  <a:lnTo>
                    <a:pt x="679" y="6730"/>
                  </a:lnTo>
                  <a:lnTo>
                    <a:pt x="607" y="6997"/>
                  </a:lnTo>
                  <a:lnTo>
                    <a:pt x="545" y="7284"/>
                  </a:lnTo>
                  <a:lnTo>
                    <a:pt x="484" y="7572"/>
                  </a:lnTo>
                  <a:lnTo>
                    <a:pt x="432" y="7880"/>
                  </a:lnTo>
                  <a:lnTo>
                    <a:pt x="340" y="8486"/>
                  </a:lnTo>
                  <a:lnTo>
                    <a:pt x="268" y="9062"/>
                  </a:lnTo>
                  <a:lnTo>
                    <a:pt x="186" y="9575"/>
                  </a:lnTo>
                  <a:lnTo>
                    <a:pt x="155" y="9791"/>
                  </a:lnTo>
                  <a:lnTo>
                    <a:pt x="114" y="9986"/>
                  </a:lnTo>
                  <a:lnTo>
                    <a:pt x="62" y="10253"/>
                  </a:lnTo>
                  <a:lnTo>
                    <a:pt x="32" y="10531"/>
                  </a:lnTo>
                  <a:lnTo>
                    <a:pt x="11" y="10808"/>
                  </a:lnTo>
                  <a:lnTo>
                    <a:pt x="1" y="11075"/>
                  </a:lnTo>
                  <a:lnTo>
                    <a:pt x="1" y="11352"/>
                  </a:lnTo>
                  <a:lnTo>
                    <a:pt x="11" y="11630"/>
                  </a:lnTo>
                  <a:lnTo>
                    <a:pt x="42" y="12185"/>
                  </a:lnTo>
                  <a:lnTo>
                    <a:pt x="104" y="12863"/>
                  </a:lnTo>
                  <a:lnTo>
                    <a:pt x="175" y="13551"/>
                  </a:lnTo>
                  <a:lnTo>
                    <a:pt x="258" y="14239"/>
                  </a:lnTo>
                  <a:lnTo>
                    <a:pt x="309" y="14578"/>
                  </a:lnTo>
                  <a:lnTo>
                    <a:pt x="371" y="14917"/>
                  </a:lnTo>
                  <a:lnTo>
                    <a:pt x="432" y="15256"/>
                  </a:lnTo>
                  <a:lnTo>
                    <a:pt x="504" y="15585"/>
                  </a:lnTo>
                  <a:lnTo>
                    <a:pt x="586" y="15924"/>
                  </a:lnTo>
                  <a:lnTo>
                    <a:pt x="679" y="16253"/>
                  </a:lnTo>
                  <a:lnTo>
                    <a:pt x="771" y="16571"/>
                  </a:lnTo>
                  <a:lnTo>
                    <a:pt x="884" y="16900"/>
                  </a:lnTo>
                  <a:lnTo>
                    <a:pt x="1008" y="17218"/>
                  </a:lnTo>
                  <a:lnTo>
                    <a:pt x="1141" y="17526"/>
                  </a:lnTo>
                  <a:lnTo>
                    <a:pt x="1192" y="17639"/>
                  </a:lnTo>
                  <a:lnTo>
                    <a:pt x="1264" y="17752"/>
                  </a:lnTo>
                  <a:lnTo>
                    <a:pt x="1429" y="18009"/>
                  </a:lnTo>
                  <a:lnTo>
                    <a:pt x="1593" y="18276"/>
                  </a:lnTo>
                  <a:lnTo>
                    <a:pt x="1665" y="18389"/>
                  </a:lnTo>
                  <a:lnTo>
                    <a:pt x="1716" y="18492"/>
                  </a:lnTo>
                  <a:lnTo>
                    <a:pt x="2076" y="19293"/>
                  </a:lnTo>
                  <a:lnTo>
                    <a:pt x="2271" y="19684"/>
                  </a:lnTo>
                  <a:lnTo>
                    <a:pt x="2466" y="20074"/>
                  </a:lnTo>
                  <a:lnTo>
                    <a:pt x="2682" y="20454"/>
                  </a:lnTo>
                  <a:lnTo>
                    <a:pt x="2908" y="20824"/>
                  </a:lnTo>
                  <a:lnTo>
                    <a:pt x="3021" y="21009"/>
                  </a:lnTo>
                  <a:lnTo>
                    <a:pt x="3155" y="21184"/>
                  </a:lnTo>
                  <a:lnTo>
                    <a:pt x="3278" y="21358"/>
                  </a:lnTo>
                  <a:lnTo>
                    <a:pt x="3422" y="21533"/>
                  </a:lnTo>
                  <a:lnTo>
                    <a:pt x="3494" y="14650"/>
                  </a:lnTo>
                  <a:lnTo>
                    <a:pt x="3504" y="14178"/>
                  </a:lnTo>
                  <a:lnTo>
                    <a:pt x="3514" y="13705"/>
                  </a:lnTo>
                  <a:lnTo>
                    <a:pt x="3555" y="13232"/>
                  </a:lnTo>
                  <a:lnTo>
                    <a:pt x="3576" y="12996"/>
                  </a:lnTo>
                  <a:lnTo>
                    <a:pt x="3617" y="12770"/>
                  </a:lnTo>
                  <a:lnTo>
                    <a:pt x="3658" y="12544"/>
                  </a:lnTo>
                  <a:lnTo>
                    <a:pt x="3709" y="12318"/>
                  </a:lnTo>
                  <a:lnTo>
                    <a:pt x="3771" y="12092"/>
                  </a:lnTo>
                  <a:lnTo>
                    <a:pt x="3843" y="11876"/>
                  </a:lnTo>
                  <a:lnTo>
                    <a:pt x="3935" y="11661"/>
                  </a:lnTo>
                  <a:lnTo>
                    <a:pt x="4028" y="11455"/>
                  </a:lnTo>
                  <a:lnTo>
                    <a:pt x="4141" y="11250"/>
                  </a:lnTo>
                  <a:lnTo>
                    <a:pt x="4274" y="11055"/>
                  </a:lnTo>
                  <a:lnTo>
                    <a:pt x="4356" y="10952"/>
                  </a:lnTo>
                  <a:lnTo>
                    <a:pt x="4439" y="10839"/>
                  </a:lnTo>
                  <a:lnTo>
                    <a:pt x="4634" y="10644"/>
                  </a:lnTo>
                  <a:lnTo>
                    <a:pt x="4839" y="10459"/>
                  </a:lnTo>
                  <a:lnTo>
                    <a:pt x="5055" y="10294"/>
                  </a:lnTo>
                  <a:lnTo>
                    <a:pt x="5281" y="10151"/>
                  </a:lnTo>
                  <a:lnTo>
                    <a:pt x="5528" y="10017"/>
                  </a:lnTo>
                  <a:lnTo>
                    <a:pt x="5774" y="9904"/>
                  </a:lnTo>
                  <a:lnTo>
                    <a:pt x="6041" y="9801"/>
                  </a:lnTo>
                  <a:lnTo>
                    <a:pt x="6308" y="9719"/>
                  </a:lnTo>
                  <a:lnTo>
                    <a:pt x="6575" y="9647"/>
                  </a:lnTo>
                  <a:lnTo>
                    <a:pt x="6853" y="9596"/>
                  </a:lnTo>
                  <a:lnTo>
                    <a:pt x="7140" y="9555"/>
                  </a:lnTo>
                  <a:lnTo>
                    <a:pt x="7418" y="9524"/>
                  </a:lnTo>
                  <a:lnTo>
                    <a:pt x="7705" y="9514"/>
                  </a:lnTo>
                  <a:lnTo>
                    <a:pt x="7983" y="9514"/>
                  </a:lnTo>
                  <a:lnTo>
                    <a:pt x="8270" y="9524"/>
                  </a:lnTo>
                  <a:lnTo>
                    <a:pt x="8548" y="9555"/>
                  </a:lnTo>
                  <a:lnTo>
                    <a:pt x="8825" y="9586"/>
                  </a:lnTo>
                  <a:lnTo>
                    <a:pt x="9103" y="9627"/>
                  </a:lnTo>
                  <a:lnTo>
                    <a:pt x="9370" y="9678"/>
                  </a:lnTo>
                  <a:lnTo>
                    <a:pt x="9924" y="9791"/>
                  </a:lnTo>
                  <a:lnTo>
                    <a:pt x="10469" y="9914"/>
                  </a:lnTo>
                  <a:lnTo>
                    <a:pt x="11547" y="10192"/>
                  </a:lnTo>
                  <a:lnTo>
                    <a:pt x="12092" y="10325"/>
                  </a:lnTo>
                  <a:lnTo>
                    <a:pt x="12636" y="10448"/>
                  </a:lnTo>
                  <a:lnTo>
                    <a:pt x="12955" y="10510"/>
                  </a:lnTo>
                  <a:lnTo>
                    <a:pt x="13273" y="10561"/>
                  </a:lnTo>
                  <a:lnTo>
                    <a:pt x="13592" y="10603"/>
                  </a:lnTo>
                  <a:lnTo>
                    <a:pt x="13910" y="10644"/>
                  </a:lnTo>
                  <a:lnTo>
                    <a:pt x="14229" y="10674"/>
                  </a:lnTo>
                  <a:lnTo>
                    <a:pt x="14547" y="10695"/>
                  </a:lnTo>
                  <a:lnTo>
                    <a:pt x="14866" y="10716"/>
                  </a:lnTo>
                  <a:lnTo>
                    <a:pt x="15184" y="10726"/>
                  </a:lnTo>
                  <a:lnTo>
                    <a:pt x="15831" y="10726"/>
                  </a:lnTo>
                  <a:lnTo>
                    <a:pt x="16150" y="10716"/>
                  </a:lnTo>
                  <a:lnTo>
                    <a:pt x="16468" y="10695"/>
                  </a:lnTo>
                  <a:lnTo>
                    <a:pt x="16787" y="10664"/>
                  </a:lnTo>
                  <a:lnTo>
                    <a:pt x="17105" y="10633"/>
                  </a:lnTo>
                  <a:lnTo>
                    <a:pt x="17424" y="10592"/>
                  </a:lnTo>
                  <a:lnTo>
                    <a:pt x="17742" y="10551"/>
                  </a:lnTo>
                  <a:lnTo>
                    <a:pt x="18143" y="10479"/>
                  </a:lnTo>
                  <a:lnTo>
                    <a:pt x="18564" y="10428"/>
                  </a:lnTo>
                  <a:lnTo>
                    <a:pt x="18769" y="10407"/>
                  </a:lnTo>
                  <a:lnTo>
                    <a:pt x="18985" y="10397"/>
                  </a:lnTo>
                  <a:lnTo>
                    <a:pt x="19396" y="10397"/>
                  </a:lnTo>
                  <a:lnTo>
                    <a:pt x="19591" y="10418"/>
                  </a:lnTo>
                  <a:lnTo>
                    <a:pt x="19786" y="10448"/>
                  </a:lnTo>
                  <a:lnTo>
                    <a:pt x="19971" y="10500"/>
                  </a:lnTo>
                  <a:lnTo>
                    <a:pt x="20146" y="10561"/>
                  </a:lnTo>
                  <a:lnTo>
                    <a:pt x="20321" y="10644"/>
                  </a:lnTo>
                  <a:lnTo>
                    <a:pt x="20475" y="10746"/>
                  </a:lnTo>
                  <a:lnTo>
                    <a:pt x="20547" y="10808"/>
                  </a:lnTo>
                  <a:lnTo>
                    <a:pt x="20618" y="10870"/>
                  </a:lnTo>
                  <a:lnTo>
                    <a:pt x="20680" y="10942"/>
                  </a:lnTo>
                  <a:lnTo>
                    <a:pt x="20752" y="11013"/>
                  </a:lnTo>
                  <a:lnTo>
                    <a:pt x="20824" y="11116"/>
                  </a:lnTo>
                  <a:lnTo>
                    <a:pt x="20896" y="11229"/>
                  </a:lnTo>
                  <a:lnTo>
                    <a:pt x="20947" y="11352"/>
                  </a:lnTo>
                  <a:lnTo>
                    <a:pt x="20999" y="11465"/>
                  </a:lnTo>
                  <a:lnTo>
                    <a:pt x="21081" y="11722"/>
                  </a:lnTo>
                  <a:lnTo>
                    <a:pt x="21153" y="11979"/>
                  </a:lnTo>
                  <a:lnTo>
                    <a:pt x="21307" y="12575"/>
                  </a:lnTo>
                  <a:lnTo>
                    <a:pt x="21440" y="13171"/>
                  </a:lnTo>
                  <a:lnTo>
                    <a:pt x="21564" y="13777"/>
                  </a:lnTo>
                  <a:lnTo>
                    <a:pt x="21666" y="14383"/>
                  </a:lnTo>
                  <a:lnTo>
                    <a:pt x="21769" y="14999"/>
                  </a:lnTo>
                  <a:lnTo>
                    <a:pt x="21841" y="15605"/>
                  </a:lnTo>
                  <a:lnTo>
                    <a:pt x="21903" y="16222"/>
                  </a:lnTo>
                  <a:lnTo>
                    <a:pt x="21954" y="16838"/>
                  </a:lnTo>
                  <a:lnTo>
                    <a:pt x="21985" y="17455"/>
                  </a:lnTo>
                  <a:lnTo>
                    <a:pt x="22005" y="18071"/>
                  </a:lnTo>
                  <a:lnTo>
                    <a:pt x="22016" y="18687"/>
                  </a:lnTo>
                  <a:lnTo>
                    <a:pt x="22005" y="19304"/>
                  </a:lnTo>
                  <a:lnTo>
                    <a:pt x="21985" y="19920"/>
                  </a:lnTo>
                  <a:lnTo>
                    <a:pt x="21944" y="20536"/>
                  </a:lnTo>
                  <a:lnTo>
                    <a:pt x="21882" y="21142"/>
                  </a:lnTo>
                  <a:lnTo>
                    <a:pt x="21820" y="21759"/>
                  </a:lnTo>
                  <a:lnTo>
                    <a:pt x="22098" y="21451"/>
                  </a:lnTo>
                  <a:lnTo>
                    <a:pt x="22375" y="21122"/>
                  </a:lnTo>
                  <a:lnTo>
                    <a:pt x="22930" y="20454"/>
                  </a:lnTo>
                  <a:lnTo>
                    <a:pt x="23207" y="20115"/>
                  </a:lnTo>
                  <a:lnTo>
                    <a:pt x="23485" y="19776"/>
                  </a:lnTo>
                  <a:lnTo>
                    <a:pt x="23762" y="19458"/>
                  </a:lnTo>
                  <a:lnTo>
                    <a:pt x="24050" y="19160"/>
                  </a:lnTo>
                  <a:lnTo>
                    <a:pt x="24296" y="18913"/>
                  </a:lnTo>
                  <a:lnTo>
                    <a:pt x="24512" y="18687"/>
                  </a:lnTo>
                  <a:lnTo>
                    <a:pt x="24697" y="18472"/>
                  </a:lnTo>
                  <a:lnTo>
                    <a:pt x="24871" y="18256"/>
                  </a:lnTo>
                  <a:lnTo>
                    <a:pt x="25025" y="18061"/>
                  </a:lnTo>
                  <a:lnTo>
                    <a:pt x="25159" y="17855"/>
                  </a:lnTo>
                  <a:lnTo>
                    <a:pt x="25282" y="17660"/>
                  </a:lnTo>
                  <a:lnTo>
                    <a:pt x="25395" y="17465"/>
                  </a:lnTo>
                  <a:lnTo>
                    <a:pt x="25488" y="17259"/>
                  </a:lnTo>
                  <a:lnTo>
                    <a:pt x="25570" y="17054"/>
                  </a:lnTo>
                  <a:lnTo>
                    <a:pt x="25642" y="16838"/>
                  </a:lnTo>
                  <a:lnTo>
                    <a:pt x="25714" y="16612"/>
                  </a:lnTo>
                  <a:lnTo>
                    <a:pt x="25765" y="16376"/>
                  </a:lnTo>
                  <a:lnTo>
                    <a:pt x="25827" y="16119"/>
                  </a:lnTo>
                  <a:lnTo>
                    <a:pt x="25929" y="15544"/>
                  </a:lnTo>
                  <a:lnTo>
                    <a:pt x="25971" y="15225"/>
                  </a:lnTo>
                  <a:lnTo>
                    <a:pt x="26001" y="14866"/>
                  </a:lnTo>
                  <a:lnTo>
                    <a:pt x="26022" y="14475"/>
                  </a:lnTo>
                  <a:lnTo>
                    <a:pt x="26032" y="14065"/>
                  </a:lnTo>
                  <a:lnTo>
                    <a:pt x="26022" y="13633"/>
                  </a:lnTo>
                  <a:lnTo>
                    <a:pt x="26012" y="13181"/>
                  </a:lnTo>
                  <a:lnTo>
                    <a:pt x="25991" y="12729"/>
                  </a:lnTo>
                  <a:lnTo>
                    <a:pt x="25960" y="12267"/>
                  </a:lnTo>
                  <a:lnTo>
                    <a:pt x="25929" y="11804"/>
                  </a:lnTo>
                  <a:lnTo>
                    <a:pt x="25888" y="11352"/>
                  </a:lnTo>
                  <a:lnTo>
                    <a:pt x="25837" y="10900"/>
                  </a:lnTo>
                  <a:lnTo>
                    <a:pt x="25786" y="10469"/>
                  </a:lnTo>
                  <a:lnTo>
                    <a:pt x="25724" y="10058"/>
                  </a:lnTo>
                  <a:lnTo>
                    <a:pt x="25662" y="9678"/>
                  </a:lnTo>
                  <a:lnTo>
                    <a:pt x="25590" y="9318"/>
                  </a:lnTo>
                  <a:lnTo>
                    <a:pt x="25529" y="9000"/>
                  </a:lnTo>
                  <a:lnTo>
                    <a:pt x="25426" y="8599"/>
                  </a:lnTo>
                  <a:lnTo>
                    <a:pt x="25303" y="8209"/>
                  </a:lnTo>
                  <a:lnTo>
                    <a:pt x="25180" y="7819"/>
                  </a:lnTo>
                  <a:lnTo>
                    <a:pt x="25025" y="7439"/>
                  </a:lnTo>
                  <a:lnTo>
                    <a:pt x="24871" y="7069"/>
                  </a:lnTo>
                  <a:lnTo>
                    <a:pt x="24697" y="6709"/>
                  </a:lnTo>
                  <a:lnTo>
                    <a:pt x="24502" y="6350"/>
                  </a:lnTo>
                  <a:lnTo>
                    <a:pt x="24306" y="6000"/>
                  </a:lnTo>
                  <a:lnTo>
                    <a:pt x="24091" y="5661"/>
                  </a:lnTo>
                  <a:lnTo>
                    <a:pt x="23865" y="5333"/>
                  </a:lnTo>
                  <a:lnTo>
                    <a:pt x="23628" y="5004"/>
                  </a:lnTo>
                  <a:lnTo>
                    <a:pt x="23372" y="4685"/>
                  </a:lnTo>
                  <a:lnTo>
                    <a:pt x="23115" y="4387"/>
                  </a:lnTo>
                  <a:lnTo>
                    <a:pt x="22848" y="4090"/>
                  </a:lnTo>
                  <a:lnTo>
                    <a:pt x="22560" y="3802"/>
                  </a:lnTo>
                  <a:lnTo>
                    <a:pt x="22272" y="3525"/>
                  </a:lnTo>
                  <a:lnTo>
                    <a:pt x="21964" y="3257"/>
                  </a:lnTo>
                  <a:lnTo>
                    <a:pt x="21656" y="2990"/>
                  </a:lnTo>
                  <a:lnTo>
                    <a:pt x="21338" y="2744"/>
                  </a:lnTo>
                  <a:lnTo>
                    <a:pt x="21009" y="2508"/>
                  </a:lnTo>
                  <a:lnTo>
                    <a:pt x="20670" y="2282"/>
                  </a:lnTo>
                  <a:lnTo>
                    <a:pt x="20321" y="2056"/>
                  </a:lnTo>
                  <a:lnTo>
                    <a:pt x="19971" y="1850"/>
                  </a:lnTo>
                  <a:lnTo>
                    <a:pt x="19612" y="1655"/>
                  </a:lnTo>
                  <a:lnTo>
                    <a:pt x="19252" y="1470"/>
                  </a:lnTo>
                  <a:lnTo>
                    <a:pt x="18872" y="1295"/>
                  </a:lnTo>
                  <a:lnTo>
                    <a:pt x="18502" y="1131"/>
                  </a:lnTo>
                  <a:lnTo>
                    <a:pt x="18122" y="977"/>
                  </a:lnTo>
                  <a:lnTo>
                    <a:pt x="17732" y="833"/>
                  </a:lnTo>
                  <a:lnTo>
                    <a:pt x="17341" y="710"/>
                  </a:lnTo>
                  <a:lnTo>
                    <a:pt x="16941" y="597"/>
                  </a:lnTo>
                  <a:lnTo>
                    <a:pt x="16540" y="494"/>
                  </a:lnTo>
                  <a:lnTo>
                    <a:pt x="16026" y="381"/>
                  </a:lnTo>
                  <a:lnTo>
                    <a:pt x="15513" y="289"/>
                  </a:lnTo>
                  <a:lnTo>
                    <a:pt x="14989" y="206"/>
                  </a:lnTo>
                  <a:lnTo>
                    <a:pt x="14475" y="155"/>
                  </a:lnTo>
                  <a:lnTo>
                    <a:pt x="13951" y="104"/>
                  </a:lnTo>
                  <a:lnTo>
                    <a:pt x="13427" y="63"/>
                  </a:lnTo>
                  <a:lnTo>
                    <a:pt x="12380" y="11"/>
                  </a:lnTo>
                  <a:lnTo>
                    <a:pt x="1219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907;p26">
              <a:extLst>
                <a:ext uri="{FF2B5EF4-FFF2-40B4-BE49-F238E27FC236}">
                  <a16:creationId xmlns:a16="http://schemas.microsoft.com/office/drawing/2014/main" id="{EFADB51A-1754-091F-EFE8-7B759BF14143}"/>
                </a:ext>
              </a:extLst>
            </p:cNvPr>
            <p:cNvSpPr/>
            <p:nvPr/>
          </p:nvSpPr>
          <p:spPr>
            <a:xfrm>
              <a:off x="6911783" y="1071200"/>
              <a:ext cx="946381" cy="535127"/>
            </a:xfrm>
            <a:custGeom>
              <a:avLst/>
              <a:gdLst/>
              <a:ahLst/>
              <a:cxnLst/>
              <a:rect l="l" t="t" r="r" b="b"/>
              <a:pathLst>
                <a:path w="26526" h="14999" extrusionOk="0">
                  <a:moveTo>
                    <a:pt x="11794" y="0"/>
                  </a:moveTo>
                  <a:lnTo>
                    <a:pt x="11250" y="21"/>
                  </a:lnTo>
                  <a:lnTo>
                    <a:pt x="10716" y="52"/>
                  </a:lnTo>
                  <a:lnTo>
                    <a:pt x="10192" y="103"/>
                  </a:lnTo>
                  <a:lnTo>
                    <a:pt x="9668" y="165"/>
                  </a:lnTo>
                  <a:lnTo>
                    <a:pt x="9144" y="247"/>
                  </a:lnTo>
                  <a:lnTo>
                    <a:pt x="8640" y="339"/>
                  </a:lnTo>
                  <a:lnTo>
                    <a:pt x="8137" y="452"/>
                  </a:lnTo>
                  <a:lnTo>
                    <a:pt x="7644" y="576"/>
                  </a:lnTo>
                  <a:lnTo>
                    <a:pt x="7151" y="719"/>
                  </a:lnTo>
                  <a:lnTo>
                    <a:pt x="6668" y="884"/>
                  </a:lnTo>
                  <a:lnTo>
                    <a:pt x="6195" y="1058"/>
                  </a:lnTo>
                  <a:lnTo>
                    <a:pt x="5723" y="1243"/>
                  </a:lnTo>
                  <a:lnTo>
                    <a:pt x="5271" y="1449"/>
                  </a:lnTo>
                  <a:lnTo>
                    <a:pt x="4809" y="1675"/>
                  </a:lnTo>
                  <a:lnTo>
                    <a:pt x="4367" y="1911"/>
                  </a:lnTo>
                  <a:lnTo>
                    <a:pt x="3925" y="2158"/>
                  </a:lnTo>
                  <a:lnTo>
                    <a:pt x="3504" y="2425"/>
                  </a:lnTo>
                  <a:lnTo>
                    <a:pt x="3288" y="2568"/>
                  </a:lnTo>
                  <a:lnTo>
                    <a:pt x="3093" y="2712"/>
                  </a:lnTo>
                  <a:lnTo>
                    <a:pt x="2898" y="2856"/>
                  </a:lnTo>
                  <a:lnTo>
                    <a:pt x="2713" y="3000"/>
                  </a:lnTo>
                  <a:lnTo>
                    <a:pt x="2538" y="3154"/>
                  </a:lnTo>
                  <a:lnTo>
                    <a:pt x="2364" y="3308"/>
                  </a:lnTo>
                  <a:lnTo>
                    <a:pt x="2210" y="3472"/>
                  </a:lnTo>
                  <a:lnTo>
                    <a:pt x="2056" y="3627"/>
                  </a:lnTo>
                  <a:lnTo>
                    <a:pt x="1901" y="3791"/>
                  </a:lnTo>
                  <a:lnTo>
                    <a:pt x="1768" y="3955"/>
                  </a:lnTo>
                  <a:lnTo>
                    <a:pt x="1634" y="4120"/>
                  </a:lnTo>
                  <a:lnTo>
                    <a:pt x="1501" y="4284"/>
                  </a:lnTo>
                  <a:lnTo>
                    <a:pt x="1265" y="4623"/>
                  </a:lnTo>
                  <a:lnTo>
                    <a:pt x="1059" y="4972"/>
                  </a:lnTo>
                  <a:lnTo>
                    <a:pt x="874" y="5311"/>
                  </a:lnTo>
                  <a:lnTo>
                    <a:pt x="710" y="5661"/>
                  </a:lnTo>
                  <a:lnTo>
                    <a:pt x="566" y="6010"/>
                  </a:lnTo>
                  <a:lnTo>
                    <a:pt x="443" y="6359"/>
                  </a:lnTo>
                  <a:lnTo>
                    <a:pt x="340" y="6698"/>
                  </a:lnTo>
                  <a:lnTo>
                    <a:pt x="248" y="7037"/>
                  </a:lnTo>
                  <a:lnTo>
                    <a:pt x="176" y="7376"/>
                  </a:lnTo>
                  <a:lnTo>
                    <a:pt x="114" y="7695"/>
                  </a:lnTo>
                  <a:lnTo>
                    <a:pt x="73" y="8013"/>
                  </a:lnTo>
                  <a:lnTo>
                    <a:pt x="42" y="8321"/>
                  </a:lnTo>
                  <a:lnTo>
                    <a:pt x="22" y="8619"/>
                  </a:lnTo>
                  <a:lnTo>
                    <a:pt x="11" y="8907"/>
                  </a:lnTo>
                  <a:lnTo>
                    <a:pt x="1" y="9174"/>
                  </a:lnTo>
                  <a:lnTo>
                    <a:pt x="11" y="9420"/>
                  </a:lnTo>
                  <a:lnTo>
                    <a:pt x="32" y="9883"/>
                  </a:lnTo>
                  <a:lnTo>
                    <a:pt x="63" y="10253"/>
                  </a:lnTo>
                  <a:lnTo>
                    <a:pt x="104" y="10530"/>
                  </a:lnTo>
                  <a:lnTo>
                    <a:pt x="145" y="10766"/>
                  </a:lnTo>
                  <a:lnTo>
                    <a:pt x="391" y="10961"/>
                  </a:lnTo>
                  <a:lnTo>
                    <a:pt x="700" y="11177"/>
                  </a:lnTo>
                  <a:lnTo>
                    <a:pt x="1110" y="11465"/>
                  </a:lnTo>
                  <a:lnTo>
                    <a:pt x="1624" y="11804"/>
                  </a:lnTo>
                  <a:lnTo>
                    <a:pt x="2240" y="12174"/>
                  </a:lnTo>
                  <a:lnTo>
                    <a:pt x="2579" y="12369"/>
                  </a:lnTo>
                  <a:lnTo>
                    <a:pt x="2939" y="12574"/>
                  </a:lnTo>
                  <a:lnTo>
                    <a:pt x="3319" y="12780"/>
                  </a:lnTo>
                  <a:lnTo>
                    <a:pt x="3730" y="12975"/>
                  </a:lnTo>
                  <a:lnTo>
                    <a:pt x="4151" y="13180"/>
                  </a:lnTo>
                  <a:lnTo>
                    <a:pt x="4593" y="13386"/>
                  </a:lnTo>
                  <a:lnTo>
                    <a:pt x="5055" y="13581"/>
                  </a:lnTo>
                  <a:lnTo>
                    <a:pt x="5528" y="13776"/>
                  </a:lnTo>
                  <a:lnTo>
                    <a:pt x="6031" y="13951"/>
                  </a:lnTo>
                  <a:lnTo>
                    <a:pt x="6534" y="14125"/>
                  </a:lnTo>
                  <a:lnTo>
                    <a:pt x="7058" y="14290"/>
                  </a:lnTo>
                  <a:lnTo>
                    <a:pt x="7603" y="14444"/>
                  </a:lnTo>
                  <a:lnTo>
                    <a:pt x="8147" y="14577"/>
                  </a:lnTo>
                  <a:lnTo>
                    <a:pt x="8712" y="14701"/>
                  </a:lnTo>
                  <a:lnTo>
                    <a:pt x="9298" y="14803"/>
                  </a:lnTo>
                  <a:lnTo>
                    <a:pt x="9883" y="14886"/>
                  </a:lnTo>
                  <a:lnTo>
                    <a:pt x="10479" y="14947"/>
                  </a:lnTo>
                  <a:lnTo>
                    <a:pt x="11085" y="14988"/>
                  </a:lnTo>
                  <a:lnTo>
                    <a:pt x="11394" y="14999"/>
                  </a:lnTo>
                  <a:lnTo>
                    <a:pt x="12010" y="14999"/>
                  </a:lnTo>
                  <a:lnTo>
                    <a:pt x="12318" y="14988"/>
                  </a:lnTo>
                  <a:lnTo>
                    <a:pt x="16335" y="14834"/>
                  </a:lnTo>
                  <a:lnTo>
                    <a:pt x="18030" y="14762"/>
                  </a:lnTo>
                  <a:lnTo>
                    <a:pt x="18811" y="14721"/>
                  </a:lnTo>
                  <a:lnTo>
                    <a:pt x="19540" y="14670"/>
                  </a:lnTo>
                  <a:lnTo>
                    <a:pt x="20218" y="14619"/>
                  </a:lnTo>
                  <a:lnTo>
                    <a:pt x="20845" y="14547"/>
                  </a:lnTo>
                  <a:lnTo>
                    <a:pt x="21420" y="14475"/>
                  </a:lnTo>
                  <a:lnTo>
                    <a:pt x="21944" y="14393"/>
                  </a:lnTo>
                  <a:lnTo>
                    <a:pt x="22427" y="14300"/>
                  </a:lnTo>
                  <a:lnTo>
                    <a:pt x="22642" y="14249"/>
                  </a:lnTo>
                  <a:lnTo>
                    <a:pt x="22848" y="14187"/>
                  </a:lnTo>
                  <a:lnTo>
                    <a:pt x="23043" y="14125"/>
                  </a:lnTo>
                  <a:lnTo>
                    <a:pt x="23228" y="14064"/>
                  </a:lnTo>
                  <a:lnTo>
                    <a:pt x="23392" y="13992"/>
                  </a:lnTo>
                  <a:lnTo>
                    <a:pt x="23546" y="13920"/>
                  </a:lnTo>
                  <a:lnTo>
                    <a:pt x="23844" y="13766"/>
                  </a:lnTo>
                  <a:lnTo>
                    <a:pt x="24142" y="13601"/>
                  </a:lnTo>
                  <a:lnTo>
                    <a:pt x="24420" y="13427"/>
                  </a:lnTo>
                  <a:lnTo>
                    <a:pt x="24687" y="13252"/>
                  </a:lnTo>
                  <a:lnTo>
                    <a:pt x="24943" y="13067"/>
                  </a:lnTo>
                  <a:lnTo>
                    <a:pt x="25190" y="12893"/>
                  </a:lnTo>
                  <a:lnTo>
                    <a:pt x="25621" y="12554"/>
                  </a:lnTo>
                  <a:lnTo>
                    <a:pt x="25981" y="12245"/>
                  </a:lnTo>
                  <a:lnTo>
                    <a:pt x="26258" y="12009"/>
                  </a:lnTo>
                  <a:lnTo>
                    <a:pt x="26495" y="11783"/>
                  </a:lnTo>
                  <a:lnTo>
                    <a:pt x="26495" y="11691"/>
                  </a:lnTo>
                  <a:lnTo>
                    <a:pt x="26515" y="11444"/>
                  </a:lnTo>
                  <a:lnTo>
                    <a:pt x="26525" y="11054"/>
                  </a:lnTo>
                  <a:lnTo>
                    <a:pt x="26515" y="10530"/>
                  </a:lnTo>
                  <a:lnTo>
                    <a:pt x="26495" y="10232"/>
                  </a:lnTo>
                  <a:lnTo>
                    <a:pt x="26474" y="9914"/>
                  </a:lnTo>
                  <a:lnTo>
                    <a:pt x="26443" y="9564"/>
                  </a:lnTo>
                  <a:lnTo>
                    <a:pt x="26392" y="9205"/>
                  </a:lnTo>
                  <a:lnTo>
                    <a:pt x="26330" y="8825"/>
                  </a:lnTo>
                  <a:lnTo>
                    <a:pt x="26258" y="8424"/>
                  </a:lnTo>
                  <a:lnTo>
                    <a:pt x="26166" y="8023"/>
                  </a:lnTo>
                  <a:lnTo>
                    <a:pt x="26053" y="7602"/>
                  </a:lnTo>
                  <a:lnTo>
                    <a:pt x="25930" y="7181"/>
                  </a:lnTo>
                  <a:lnTo>
                    <a:pt x="25776" y="6760"/>
                  </a:lnTo>
                  <a:lnTo>
                    <a:pt x="25601" y="6328"/>
                  </a:lnTo>
                  <a:lnTo>
                    <a:pt x="25406" y="5897"/>
                  </a:lnTo>
                  <a:lnTo>
                    <a:pt x="25303" y="5681"/>
                  </a:lnTo>
                  <a:lnTo>
                    <a:pt x="25190" y="5465"/>
                  </a:lnTo>
                  <a:lnTo>
                    <a:pt x="25067" y="5260"/>
                  </a:lnTo>
                  <a:lnTo>
                    <a:pt x="24933" y="5044"/>
                  </a:lnTo>
                  <a:lnTo>
                    <a:pt x="24800" y="4839"/>
                  </a:lnTo>
                  <a:lnTo>
                    <a:pt x="24656" y="4633"/>
                  </a:lnTo>
                  <a:lnTo>
                    <a:pt x="24502" y="4428"/>
                  </a:lnTo>
                  <a:lnTo>
                    <a:pt x="24348" y="4222"/>
                  </a:lnTo>
                  <a:lnTo>
                    <a:pt x="24183" y="4027"/>
                  </a:lnTo>
                  <a:lnTo>
                    <a:pt x="24009" y="3832"/>
                  </a:lnTo>
                  <a:lnTo>
                    <a:pt x="23824" y="3647"/>
                  </a:lnTo>
                  <a:lnTo>
                    <a:pt x="23639" y="3452"/>
                  </a:lnTo>
                  <a:lnTo>
                    <a:pt x="23433" y="3277"/>
                  </a:lnTo>
                  <a:lnTo>
                    <a:pt x="23228" y="3092"/>
                  </a:lnTo>
                  <a:lnTo>
                    <a:pt x="23012" y="2918"/>
                  </a:lnTo>
                  <a:lnTo>
                    <a:pt x="22786" y="2753"/>
                  </a:lnTo>
                  <a:lnTo>
                    <a:pt x="22550" y="2589"/>
                  </a:lnTo>
                  <a:lnTo>
                    <a:pt x="22303" y="2435"/>
                  </a:lnTo>
                  <a:lnTo>
                    <a:pt x="22047" y="2281"/>
                  </a:lnTo>
                  <a:lnTo>
                    <a:pt x="21779" y="2137"/>
                  </a:lnTo>
                  <a:lnTo>
                    <a:pt x="21502" y="1993"/>
                  </a:lnTo>
                  <a:lnTo>
                    <a:pt x="21214" y="1870"/>
                  </a:lnTo>
                  <a:lnTo>
                    <a:pt x="20917" y="1736"/>
                  </a:lnTo>
                  <a:lnTo>
                    <a:pt x="20608" y="1623"/>
                  </a:lnTo>
                  <a:lnTo>
                    <a:pt x="19982" y="1408"/>
                  </a:lnTo>
                  <a:lnTo>
                    <a:pt x="19365" y="1202"/>
                  </a:lnTo>
                  <a:lnTo>
                    <a:pt x="18749" y="1017"/>
                  </a:lnTo>
                  <a:lnTo>
                    <a:pt x="18143" y="843"/>
                  </a:lnTo>
                  <a:lnTo>
                    <a:pt x="17537" y="689"/>
                  </a:lnTo>
                  <a:lnTo>
                    <a:pt x="16941" y="555"/>
                  </a:lnTo>
                  <a:lnTo>
                    <a:pt x="16345" y="432"/>
                  </a:lnTo>
                  <a:lnTo>
                    <a:pt x="15760" y="319"/>
                  </a:lnTo>
                  <a:lnTo>
                    <a:pt x="15174" y="226"/>
                  </a:lnTo>
                  <a:lnTo>
                    <a:pt x="14599" y="154"/>
                  </a:lnTo>
                  <a:lnTo>
                    <a:pt x="14023" y="93"/>
                  </a:lnTo>
                  <a:lnTo>
                    <a:pt x="13458" y="41"/>
                  </a:lnTo>
                  <a:lnTo>
                    <a:pt x="12893" y="21"/>
                  </a:lnTo>
                  <a:lnTo>
                    <a:pt x="1233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908;p26">
              <a:extLst>
                <a:ext uri="{FF2B5EF4-FFF2-40B4-BE49-F238E27FC236}">
                  <a16:creationId xmlns:a16="http://schemas.microsoft.com/office/drawing/2014/main" id="{F6D08FF4-922E-5438-C854-386C29AB4BB4}"/>
                </a:ext>
              </a:extLst>
            </p:cNvPr>
            <p:cNvSpPr/>
            <p:nvPr/>
          </p:nvSpPr>
          <p:spPr>
            <a:xfrm>
              <a:off x="6913638" y="2423949"/>
              <a:ext cx="638128" cy="746231"/>
            </a:xfrm>
            <a:custGeom>
              <a:avLst/>
              <a:gdLst/>
              <a:ahLst/>
              <a:cxnLst/>
              <a:rect l="l" t="t" r="r" b="b"/>
              <a:pathLst>
                <a:path w="17886" h="20916" extrusionOk="0">
                  <a:moveTo>
                    <a:pt x="4007" y="0"/>
                  </a:moveTo>
                  <a:lnTo>
                    <a:pt x="2918" y="329"/>
                  </a:lnTo>
                  <a:lnTo>
                    <a:pt x="2507" y="463"/>
                  </a:lnTo>
                  <a:lnTo>
                    <a:pt x="2117" y="586"/>
                  </a:lnTo>
                  <a:lnTo>
                    <a:pt x="1747" y="719"/>
                  </a:lnTo>
                  <a:lnTo>
                    <a:pt x="1377" y="863"/>
                  </a:lnTo>
                  <a:lnTo>
                    <a:pt x="1017" y="997"/>
                  </a:lnTo>
                  <a:lnTo>
                    <a:pt x="668" y="1141"/>
                  </a:lnTo>
                  <a:lnTo>
                    <a:pt x="0" y="1438"/>
                  </a:lnTo>
                  <a:lnTo>
                    <a:pt x="267" y="2445"/>
                  </a:lnTo>
                  <a:lnTo>
                    <a:pt x="422" y="2990"/>
                  </a:lnTo>
                  <a:lnTo>
                    <a:pt x="586" y="3555"/>
                  </a:lnTo>
                  <a:lnTo>
                    <a:pt x="771" y="4140"/>
                  </a:lnTo>
                  <a:lnTo>
                    <a:pt x="966" y="4736"/>
                  </a:lnTo>
                  <a:lnTo>
                    <a:pt x="1171" y="5342"/>
                  </a:lnTo>
                  <a:lnTo>
                    <a:pt x="1397" y="5969"/>
                  </a:lnTo>
                  <a:lnTo>
                    <a:pt x="1644" y="6585"/>
                  </a:lnTo>
                  <a:lnTo>
                    <a:pt x="1891" y="7212"/>
                  </a:lnTo>
                  <a:lnTo>
                    <a:pt x="2158" y="7828"/>
                  </a:lnTo>
                  <a:lnTo>
                    <a:pt x="2445" y="8445"/>
                  </a:lnTo>
                  <a:lnTo>
                    <a:pt x="2733" y="9051"/>
                  </a:lnTo>
                  <a:lnTo>
                    <a:pt x="3051" y="9636"/>
                  </a:lnTo>
                  <a:lnTo>
                    <a:pt x="3370" y="10211"/>
                  </a:lnTo>
                  <a:lnTo>
                    <a:pt x="3544" y="10489"/>
                  </a:lnTo>
                  <a:lnTo>
                    <a:pt x="3719" y="10756"/>
                  </a:lnTo>
                  <a:lnTo>
                    <a:pt x="4007" y="11187"/>
                  </a:lnTo>
                  <a:lnTo>
                    <a:pt x="4325" y="11619"/>
                  </a:lnTo>
                  <a:lnTo>
                    <a:pt x="4664" y="12061"/>
                  </a:lnTo>
                  <a:lnTo>
                    <a:pt x="5034" y="12502"/>
                  </a:lnTo>
                  <a:lnTo>
                    <a:pt x="5414" y="12944"/>
                  </a:lnTo>
                  <a:lnTo>
                    <a:pt x="5815" y="13386"/>
                  </a:lnTo>
                  <a:lnTo>
                    <a:pt x="6236" y="13828"/>
                  </a:lnTo>
                  <a:lnTo>
                    <a:pt x="6667" y="14259"/>
                  </a:lnTo>
                  <a:lnTo>
                    <a:pt x="7109" y="14701"/>
                  </a:lnTo>
                  <a:lnTo>
                    <a:pt x="7561" y="15132"/>
                  </a:lnTo>
                  <a:lnTo>
                    <a:pt x="8013" y="15553"/>
                  </a:lnTo>
                  <a:lnTo>
                    <a:pt x="8475" y="15975"/>
                  </a:lnTo>
                  <a:lnTo>
                    <a:pt x="8938" y="16375"/>
                  </a:lnTo>
                  <a:lnTo>
                    <a:pt x="9390" y="16776"/>
                  </a:lnTo>
                  <a:lnTo>
                    <a:pt x="10294" y="17546"/>
                  </a:lnTo>
                  <a:lnTo>
                    <a:pt x="11167" y="18255"/>
                  </a:lnTo>
                  <a:lnTo>
                    <a:pt x="11978" y="18902"/>
                  </a:lnTo>
                  <a:lnTo>
                    <a:pt x="12728" y="19478"/>
                  </a:lnTo>
                  <a:lnTo>
                    <a:pt x="13376" y="19971"/>
                  </a:lnTo>
                  <a:lnTo>
                    <a:pt x="13920" y="20371"/>
                  </a:lnTo>
                  <a:lnTo>
                    <a:pt x="14331" y="20669"/>
                  </a:lnTo>
                  <a:lnTo>
                    <a:pt x="14680" y="20916"/>
                  </a:lnTo>
                  <a:lnTo>
                    <a:pt x="17885" y="17176"/>
                  </a:lnTo>
                  <a:lnTo>
                    <a:pt x="17485" y="16868"/>
                  </a:lnTo>
                  <a:lnTo>
                    <a:pt x="16427" y="16036"/>
                  </a:lnTo>
                  <a:lnTo>
                    <a:pt x="15708" y="15461"/>
                  </a:lnTo>
                  <a:lnTo>
                    <a:pt x="14896" y="14803"/>
                  </a:lnTo>
                  <a:lnTo>
                    <a:pt x="14013" y="14084"/>
                  </a:lnTo>
                  <a:lnTo>
                    <a:pt x="13067" y="13304"/>
                  </a:lnTo>
                  <a:lnTo>
                    <a:pt x="12112" y="12482"/>
                  </a:lnTo>
                  <a:lnTo>
                    <a:pt x="11146" y="11639"/>
                  </a:lnTo>
                  <a:lnTo>
                    <a:pt x="10212" y="10797"/>
                  </a:lnTo>
                  <a:lnTo>
                    <a:pt x="9749" y="10376"/>
                  </a:lnTo>
                  <a:lnTo>
                    <a:pt x="9318" y="9955"/>
                  </a:lnTo>
                  <a:lnTo>
                    <a:pt x="8886" y="9544"/>
                  </a:lnTo>
                  <a:lnTo>
                    <a:pt x="8486" y="9143"/>
                  </a:lnTo>
                  <a:lnTo>
                    <a:pt x="8106" y="8753"/>
                  </a:lnTo>
                  <a:lnTo>
                    <a:pt x="7756" y="8373"/>
                  </a:lnTo>
                  <a:lnTo>
                    <a:pt x="7428" y="8013"/>
                  </a:lnTo>
                  <a:lnTo>
                    <a:pt x="7130" y="7664"/>
                  </a:lnTo>
                  <a:lnTo>
                    <a:pt x="6873" y="7325"/>
                  </a:lnTo>
                  <a:lnTo>
                    <a:pt x="6657" y="7017"/>
                  </a:lnTo>
                  <a:lnTo>
                    <a:pt x="6400" y="6606"/>
                  </a:lnTo>
                  <a:lnTo>
                    <a:pt x="6154" y="6185"/>
                  </a:lnTo>
                  <a:lnTo>
                    <a:pt x="5917" y="5733"/>
                  </a:lnTo>
                  <a:lnTo>
                    <a:pt x="5702" y="5281"/>
                  </a:lnTo>
                  <a:lnTo>
                    <a:pt x="5496" y="4818"/>
                  </a:lnTo>
                  <a:lnTo>
                    <a:pt x="5301" y="4346"/>
                  </a:lnTo>
                  <a:lnTo>
                    <a:pt x="5116" y="3873"/>
                  </a:lnTo>
                  <a:lnTo>
                    <a:pt x="4952" y="3401"/>
                  </a:lnTo>
                  <a:lnTo>
                    <a:pt x="4798" y="2928"/>
                  </a:lnTo>
                  <a:lnTo>
                    <a:pt x="4654" y="2466"/>
                  </a:lnTo>
                  <a:lnTo>
                    <a:pt x="4510" y="2014"/>
                  </a:lnTo>
                  <a:lnTo>
                    <a:pt x="4397" y="1572"/>
                  </a:lnTo>
                  <a:lnTo>
                    <a:pt x="4181" y="740"/>
                  </a:lnTo>
                  <a:lnTo>
                    <a:pt x="4007" y="0"/>
                  </a:lnTo>
                  <a:close/>
                </a:path>
              </a:pathLst>
            </a:custGeom>
            <a:solidFill>
              <a:srgbClr val="00B3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909;p26">
              <a:extLst>
                <a:ext uri="{FF2B5EF4-FFF2-40B4-BE49-F238E27FC236}">
                  <a16:creationId xmlns:a16="http://schemas.microsoft.com/office/drawing/2014/main" id="{57B908AE-BF86-F0B3-7CF8-DF6569D2698E}"/>
                </a:ext>
              </a:extLst>
            </p:cNvPr>
            <p:cNvSpPr/>
            <p:nvPr/>
          </p:nvSpPr>
          <p:spPr>
            <a:xfrm>
              <a:off x="7313106" y="2462409"/>
              <a:ext cx="642552" cy="707770"/>
            </a:xfrm>
            <a:custGeom>
              <a:avLst/>
              <a:gdLst/>
              <a:ahLst/>
              <a:cxnLst/>
              <a:rect l="l" t="t" r="r" b="b"/>
              <a:pathLst>
                <a:path w="18010" h="19838" extrusionOk="0">
                  <a:moveTo>
                    <a:pt x="14208" y="1"/>
                  </a:moveTo>
                  <a:lnTo>
                    <a:pt x="14157" y="206"/>
                  </a:lnTo>
                  <a:lnTo>
                    <a:pt x="14095" y="422"/>
                  </a:lnTo>
                  <a:lnTo>
                    <a:pt x="14013" y="669"/>
                  </a:lnTo>
                  <a:lnTo>
                    <a:pt x="13900" y="936"/>
                  </a:lnTo>
                  <a:lnTo>
                    <a:pt x="13766" y="1234"/>
                  </a:lnTo>
                  <a:lnTo>
                    <a:pt x="13612" y="1552"/>
                  </a:lnTo>
                  <a:lnTo>
                    <a:pt x="13427" y="1891"/>
                  </a:lnTo>
                  <a:lnTo>
                    <a:pt x="13212" y="2261"/>
                  </a:lnTo>
                  <a:lnTo>
                    <a:pt x="12965" y="2651"/>
                  </a:lnTo>
                  <a:lnTo>
                    <a:pt x="12688" y="3073"/>
                  </a:lnTo>
                  <a:lnTo>
                    <a:pt x="12369" y="3525"/>
                  </a:lnTo>
                  <a:lnTo>
                    <a:pt x="12010" y="3997"/>
                  </a:lnTo>
                  <a:lnTo>
                    <a:pt x="11619" y="4500"/>
                  </a:lnTo>
                  <a:lnTo>
                    <a:pt x="11178" y="5045"/>
                  </a:lnTo>
                  <a:lnTo>
                    <a:pt x="10695" y="5610"/>
                  </a:lnTo>
                  <a:lnTo>
                    <a:pt x="10161" y="6206"/>
                  </a:lnTo>
                  <a:lnTo>
                    <a:pt x="8404" y="8137"/>
                  </a:lnTo>
                  <a:lnTo>
                    <a:pt x="6637" y="10058"/>
                  </a:lnTo>
                  <a:lnTo>
                    <a:pt x="4932" y="11907"/>
                  </a:lnTo>
                  <a:lnTo>
                    <a:pt x="3360" y="13592"/>
                  </a:lnTo>
                  <a:lnTo>
                    <a:pt x="946" y="16170"/>
                  </a:lnTo>
                  <a:lnTo>
                    <a:pt x="1" y="17167"/>
                  </a:lnTo>
                  <a:lnTo>
                    <a:pt x="3483" y="19838"/>
                  </a:lnTo>
                  <a:lnTo>
                    <a:pt x="3822" y="19509"/>
                  </a:lnTo>
                  <a:lnTo>
                    <a:pt x="4747" y="18595"/>
                  </a:lnTo>
                  <a:lnTo>
                    <a:pt x="6134" y="17208"/>
                  </a:lnTo>
                  <a:lnTo>
                    <a:pt x="6945" y="16366"/>
                  </a:lnTo>
                  <a:lnTo>
                    <a:pt x="7829" y="15462"/>
                  </a:lnTo>
                  <a:lnTo>
                    <a:pt x="8743" y="14496"/>
                  </a:lnTo>
                  <a:lnTo>
                    <a:pt x="9688" y="13479"/>
                  </a:lnTo>
                  <a:lnTo>
                    <a:pt x="10654" y="12441"/>
                  </a:lnTo>
                  <a:lnTo>
                    <a:pt x="11599" y="11383"/>
                  </a:lnTo>
                  <a:lnTo>
                    <a:pt x="12523" y="10325"/>
                  </a:lnTo>
                  <a:lnTo>
                    <a:pt x="12975" y="9791"/>
                  </a:lnTo>
                  <a:lnTo>
                    <a:pt x="13407" y="9277"/>
                  </a:lnTo>
                  <a:lnTo>
                    <a:pt x="13828" y="8764"/>
                  </a:lnTo>
                  <a:lnTo>
                    <a:pt x="14229" y="8250"/>
                  </a:lnTo>
                  <a:lnTo>
                    <a:pt x="14609" y="7757"/>
                  </a:lnTo>
                  <a:lnTo>
                    <a:pt x="14979" y="7274"/>
                  </a:lnTo>
                  <a:lnTo>
                    <a:pt x="15318" y="6802"/>
                  </a:lnTo>
                  <a:lnTo>
                    <a:pt x="15626" y="6339"/>
                  </a:lnTo>
                  <a:lnTo>
                    <a:pt x="15924" y="5898"/>
                  </a:lnTo>
                  <a:lnTo>
                    <a:pt x="16191" y="5466"/>
                  </a:lnTo>
                  <a:lnTo>
                    <a:pt x="16448" y="5045"/>
                  </a:lnTo>
                  <a:lnTo>
                    <a:pt x="16674" y="4644"/>
                  </a:lnTo>
                  <a:lnTo>
                    <a:pt x="16879" y="4264"/>
                  </a:lnTo>
                  <a:lnTo>
                    <a:pt x="17074" y="3894"/>
                  </a:lnTo>
                  <a:lnTo>
                    <a:pt x="17249" y="3545"/>
                  </a:lnTo>
                  <a:lnTo>
                    <a:pt x="17403" y="3216"/>
                  </a:lnTo>
                  <a:lnTo>
                    <a:pt x="17537" y="2908"/>
                  </a:lnTo>
                  <a:lnTo>
                    <a:pt x="17660" y="2621"/>
                  </a:lnTo>
                  <a:lnTo>
                    <a:pt x="17865" y="2117"/>
                  </a:lnTo>
                  <a:lnTo>
                    <a:pt x="18009" y="1706"/>
                  </a:lnTo>
                  <a:lnTo>
                    <a:pt x="17023" y="1234"/>
                  </a:lnTo>
                  <a:lnTo>
                    <a:pt x="16057" y="792"/>
                  </a:lnTo>
                  <a:lnTo>
                    <a:pt x="15122" y="381"/>
                  </a:lnTo>
                  <a:lnTo>
                    <a:pt x="14208" y="1"/>
                  </a:lnTo>
                  <a:close/>
                </a:path>
              </a:pathLst>
            </a:custGeom>
            <a:solidFill>
              <a:srgbClr val="00A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910;p26">
              <a:extLst>
                <a:ext uri="{FF2B5EF4-FFF2-40B4-BE49-F238E27FC236}">
                  <a16:creationId xmlns:a16="http://schemas.microsoft.com/office/drawing/2014/main" id="{3CA2F7FD-0589-81F9-1554-6BDC68208734}"/>
                </a:ext>
              </a:extLst>
            </p:cNvPr>
            <p:cNvSpPr/>
            <p:nvPr/>
          </p:nvSpPr>
          <p:spPr>
            <a:xfrm>
              <a:off x="6977035" y="1775242"/>
              <a:ext cx="803422" cy="574729"/>
            </a:xfrm>
            <a:custGeom>
              <a:avLst/>
              <a:gdLst/>
              <a:ahLst/>
              <a:cxnLst/>
              <a:rect l="l" t="t" r="r" b="b"/>
              <a:pathLst>
                <a:path w="22519" h="16109" extrusionOk="0">
                  <a:moveTo>
                    <a:pt x="175" y="0"/>
                  </a:moveTo>
                  <a:lnTo>
                    <a:pt x="134" y="11"/>
                  </a:lnTo>
                  <a:lnTo>
                    <a:pt x="93" y="31"/>
                  </a:lnTo>
                  <a:lnTo>
                    <a:pt x="62" y="52"/>
                  </a:lnTo>
                  <a:lnTo>
                    <a:pt x="42" y="83"/>
                  </a:lnTo>
                  <a:lnTo>
                    <a:pt x="21" y="124"/>
                  </a:lnTo>
                  <a:lnTo>
                    <a:pt x="1" y="154"/>
                  </a:lnTo>
                  <a:lnTo>
                    <a:pt x="1" y="196"/>
                  </a:lnTo>
                  <a:lnTo>
                    <a:pt x="1" y="237"/>
                  </a:lnTo>
                  <a:lnTo>
                    <a:pt x="11" y="267"/>
                  </a:lnTo>
                  <a:lnTo>
                    <a:pt x="31" y="309"/>
                  </a:lnTo>
                  <a:lnTo>
                    <a:pt x="227" y="617"/>
                  </a:lnTo>
                  <a:lnTo>
                    <a:pt x="432" y="935"/>
                  </a:lnTo>
                  <a:lnTo>
                    <a:pt x="699" y="1326"/>
                  </a:lnTo>
                  <a:lnTo>
                    <a:pt x="1007" y="1757"/>
                  </a:lnTo>
                  <a:lnTo>
                    <a:pt x="1357" y="2230"/>
                  </a:lnTo>
                  <a:lnTo>
                    <a:pt x="1737" y="2692"/>
                  </a:lnTo>
                  <a:lnTo>
                    <a:pt x="1932" y="2928"/>
                  </a:lnTo>
                  <a:lnTo>
                    <a:pt x="2127" y="3144"/>
                  </a:lnTo>
                  <a:lnTo>
                    <a:pt x="2230" y="3257"/>
                  </a:lnTo>
                  <a:lnTo>
                    <a:pt x="2343" y="3370"/>
                  </a:lnTo>
                  <a:lnTo>
                    <a:pt x="2600" y="3586"/>
                  </a:lnTo>
                  <a:lnTo>
                    <a:pt x="2867" y="3791"/>
                  </a:lnTo>
                  <a:lnTo>
                    <a:pt x="3154" y="3986"/>
                  </a:lnTo>
                  <a:lnTo>
                    <a:pt x="3072" y="4171"/>
                  </a:lnTo>
                  <a:lnTo>
                    <a:pt x="2980" y="4407"/>
                  </a:lnTo>
                  <a:lnTo>
                    <a:pt x="2867" y="4716"/>
                  </a:lnTo>
                  <a:lnTo>
                    <a:pt x="2754" y="5085"/>
                  </a:lnTo>
                  <a:lnTo>
                    <a:pt x="2620" y="5517"/>
                  </a:lnTo>
                  <a:lnTo>
                    <a:pt x="2487" y="6031"/>
                  </a:lnTo>
                  <a:lnTo>
                    <a:pt x="2343" y="6616"/>
                  </a:lnTo>
                  <a:lnTo>
                    <a:pt x="2209" y="7284"/>
                  </a:lnTo>
                  <a:lnTo>
                    <a:pt x="2158" y="7541"/>
                  </a:lnTo>
                  <a:lnTo>
                    <a:pt x="2127" y="7797"/>
                  </a:lnTo>
                  <a:lnTo>
                    <a:pt x="2096" y="8065"/>
                  </a:lnTo>
                  <a:lnTo>
                    <a:pt x="2076" y="8332"/>
                  </a:lnTo>
                  <a:lnTo>
                    <a:pt x="2065" y="8599"/>
                  </a:lnTo>
                  <a:lnTo>
                    <a:pt x="2055" y="8876"/>
                  </a:lnTo>
                  <a:lnTo>
                    <a:pt x="2065" y="9421"/>
                  </a:lnTo>
                  <a:lnTo>
                    <a:pt x="2096" y="9965"/>
                  </a:lnTo>
                  <a:lnTo>
                    <a:pt x="2137" y="10489"/>
                  </a:lnTo>
                  <a:lnTo>
                    <a:pt x="2199" y="11003"/>
                  </a:lnTo>
                  <a:lnTo>
                    <a:pt x="2271" y="11496"/>
                  </a:lnTo>
                  <a:lnTo>
                    <a:pt x="2353" y="11958"/>
                  </a:lnTo>
                  <a:lnTo>
                    <a:pt x="2435" y="12379"/>
                  </a:lnTo>
                  <a:lnTo>
                    <a:pt x="2507" y="12749"/>
                  </a:lnTo>
                  <a:lnTo>
                    <a:pt x="2579" y="13078"/>
                  </a:lnTo>
                  <a:lnTo>
                    <a:pt x="2692" y="13540"/>
                  </a:lnTo>
                  <a:lnTo>
                    <a:pt x="2743" y="13704"/>
                  </a:lnTo>
                  <a:lnTo>
                    <a:pt x="2836" y="13807"/>
                  </a:lnTo>
                  <a:lnTo>
                    <a:pt x="2959" y="13930"/>
                  </a:lnTo>
                  <a:lnTo>
                    <a:pt x="3134" y="14084"/>
                  </a:lnTo>
                  <a:lnTo>
                    <a:pt x="3370" y="14259"/>
                  </a:lnTo>
                  <a:lnTo>
                    <a:pt x="3668" y="14465"/>
                  </a:lnTo>
                  <a:lnTo>
                    <a:pt x="3843" y="14567"/>
                  </a:lnTo>
                  <a:lnTo>
                    <a:pt x="4038" y="14680"/>
                  </a:lnTo>
                  <a:lnTo>
                    <a:pt x="4253" y="14793"/>
                  </a:lnTo>
                  <a:lnTo>
                    <a:pt x="4479" y="14906"/>
                  </a:lnTo>
                  <a:lnTo>
                    <a:pt x="4726" y="15019"/>
                  </a:lnTo>
                  <a:lnTo>
                    <a:pt x="4993" y="15132"/>
                  </a:lnTo>
                  <a:lnTo>
                    <a:pt x="5281" y="15245"/>
                  </a:lnTo>
                  <a:lnTo>
                    <a:pt x="5589" y="15348"/>
                  </a:lnTo>
                  <a:lnTo>
                    <a:pt x="5918" y="15451"/>
                  </a:lnTo>
                  <a:lnTo>
                    <a:pt x="6267" y="15553"/>
                  </a:lnTo>
                  <a:lnTo>
                    <a:pt x="6637" y="15646"/>
                  </a:lnTo>
                  <a:lnTo>
                    <a:pt x="7027" y="15738"/>
                  </a:lnTo>
                  <a:lnTo>
                    <a:pt x="7438" y="15810"/>
                  </a:lnTo>
                  <a:lnTo>
                    <a:pt x="7880" y="15892"/>
                  </a:lnTo>
                  <a:lnTo>
                    <a:pt x="8342" y="15954"/>
                  </a:lnTo>
                  <a:lnTo>
                    <a:pt x="8825" y="16005"/>
                  </a:lnTo>
                  <a:lnTo>
                    <a:pt x="9339" y="16047"/>
                  </a:lnTo>
                  <a:lnTo>
                    <a:pt x="9873" y="16088"/>
                  </a:lnTo>
                  <a:lnTo>
                    <a:pt x="10438" y="16098"/>
                  </a:lnTo>
                  <a:lnTo>
                    <a:pt x="11023" y="16108"/>
                  </a:lnTo>
                  <a:lnTo>
                    <a:pt x="11619" y="16108"/>
                  </a:lnTo>
                  <a:lnTo>
                    <a:pt x="12184" y="16088"/>
                  </a:lnTo>
                  <a:lnTo>
                    <a:pt x="12729" y="16067"/>
                  </a:lnTo>
                  <a:lnTo>
                    <a:pt x="13253" y="16036"/>
                  </a:lnTo>
                  <a:lnTo>
                    <a:pt x="13746" y="16005"/>
                  </a:lnTo>
                  <a:lnTo>
                    <a:pt x="14228" y="15964"/>
                  </a:lnTo>
                  <a:lnTo>
                    <a:pt x="14680" y="15913"/>
                  </a:lnTo>
                  <a:lnTo>
                    <a:pt x="15112" y="15862"/>
                  </a:lnTo>
                  <a:lnTo>
                    <a:pt x="15523" y="15800"/>
                  </a:lnTo>
                  <a:lnTo>
                    <a:pt x="15913" y="15738"/>
                  </a:lnTo>
                  <a:lnTo>
                    <a:pt x="16293" y="15666"/>
                  </a:lnTo>
                  <a:lnTo>
                    <a:pt x="16643" y="15605"/>
                  </a:lnTo>
                  <a:lnTo>
                    <a:pt x="16971" y="15533"/>
                  </a:lnTo>
                  <a:lnTo>
                    <a:pt x="17279" y="15461"/>
                  </a:lnTo>
                  <a:lnTo>
                    <a:pt x="17844" y="15307"/>
                  </a:lnTo>
                  <a:lnTo>
                    <a:pt x="18338" y="15163"/>
                  </a:lnTo>
                  <a:lnTo>
                    <a:pt x="18749" y="15009"/>
                  </a:lnTo>
                  <a:lnTo>
                    <a:pt x="19098" y="14875"/>
                  </a:lnTo>
                  <a:lnTo>
                    <a:pt x="19375" y="14752"/>
                  </a:lnTo>
                  <a:lnTo>
                    <a:pt x="19591" y="14649"/>
                  </a:lnTo>
                  <a:lnTo>
                    <a:pt x="19735" y="14578"/>
                  </a:lnTo>
                  <a:lnTo>
                    <a:pt x="19848" y="14506"/>
                  </a:lnTo>
                  <a:lnTo>
                    <a:pt x="19899" y="14341"/>
                  </a:lnTo>
                  <a:lnTo>
                    <a:pt x="20033" y="13879"/>
                  </a:lnTo>
                  <a:lnTo>
                    <a:pt x="20218" y="13180"/>
                  </a:lnTo>
                  <a:lnTo>
                    <a:pt x="20320" y="12770"/>
                  </a:lnTo>
                  <a:lnTo>
                    <a:pt x="20413" y="12317"/>
                  </a:lnTo>
                  <a:lnTo>
                    <a:pt x="20505" y="11845"/>
                  </a:lnTo>
                  <a:lnTo>
                    <a:pt x="20587" y="11342"/>
                  </a:lnTo>
                  <a:lnTo>
                    <a:pt x="20659" y="10828"/>
                  </a:lnTo>
                  <a:lnTo>
                    <a:pt x="20711" y="10314"/>
                  </a:lnTo>
                  <a:lnTo>
                    <a:pt x="20741" y="9801"/>
                  </a:lnTo>
                  <a:lnTo>
                    <a:pt x="20741" y="9554"/>
                  </a:lnTo>
                  <a:lnTo>
                    <a:pt x="20741" y="9297"/>
                  </a:lnTo>
                  <a:lnTo>
                    <a:pt x="20731" y="9051"/>
                  </a:lnTo>
                  <a:lnTo>
                    <a:pt x="20711" y="8814"/>
                  </a:lnTo>
                  <a:lnTo>
                    <a:pt x="20690" y="8578"/>
                  </a:lnTo>
                  <a:lnTo>
                    <a:pt x="20649" y="8352"/>
                  </a:lnTo>
                  <a:lnTo>
                    <a:pt x="20577" y="7993"/>
                  </a:lnTo>
                  <a:lnTo>
                    <a:pt x="20495" y="7633"/>
                  </a:lnTo>
                  <a:lnTo>
                    <a:pt x="20413" y="7294"/>
                  </a:lnTo>
                  <a:lnTo>
                    <a:pt x="20320" y="6976"/>
                  </a:lnTo>
                  <a:lnTo>
                    <a:pt x="20228" y="6667"/>
                  </a:lnTo>
                  <a:lnTo>
                    <a:pt x="20125" y="6370"/>
                  </a:lnTo>
                  <a:lnTo>
                    <a:pt x="20022" y="6092"/>
                  </a:lnTo>
                  <a:lnTo>
                    <a:pt x="19909" y="5835"/>
                  </a:lnTo>
                  <a:lnTo>
                    <a:pt x="19807" y="5589"/>
                  </a:lnTo>
                  <a:lnTo>
                    <a:pt x="19704" y="5353"/>
                  </a:lnTo>
                  <a:lnTo>
                    <a:pt x="19488" y="4931"/>
                  </a:lnTo>
                  <a:lnTo>
                    <a:pt x="19293" y="4582"/>
                  </a:lnTo>
                  <a:lnTo>
                    <a:pt x="19118" y="4294"/>
                  </a:lnTo>
                  <a:lnTo>
                    <a:pt x="19488" y="3925"/>
                  </a:lnTo>
                  <a:lnTo>
                    <a:pt x="19899" y="3493"/>
                  </a:lnTo>
                  <a:lnTo>
                    <a:pt x="20341" y="3031"/>
                  </a:lnTo>
                  <a:lnTo>
                    <a:pt x="20793" y="2527"/>
                  </a:lnTo>
                  <a:lnTo>
                    <a:pt x="21255" y="2004"/>
                  </a:lnTo>
                  <a:lnTo>
                    <a:pt x="21697" y="1480"/>
                  </a:lnTo>
                  <a:lnTo>
                    <a:pt x="22108" y="956"/>
                  </a:lnTo>
                  <a:lnTo>
                    <a:pt x="22303" y="699"/>
                  </a:lnTo>
                  <a:lnTo>
                    <a:pt x="22488" y="452"/>
                  </a:lnTo>
                  <a:lnTo>
                    <a:pt x="22508" y="422"/>
                  </a:lnTo>
                  <a:lnTo>
                    <a:pt x="22519" y="380"/>
                  </a:lnTo>
                  <a:lnTo>
                    <a:pt x="22519" y="339"/>
                  </a:lnTo>
                  <a:lnTo>
                    <a:pt x="22519" y="298"/>
                  </a:lnTo>
                  <a:lnTo>
                    <a:pt x="22508" y="267"/>
                  </a:lnTo>
                  <a:lnTo>
                    <a:pt x="22498" y="226"/>
                  </a:lnTo>
                  <a:lnTo>
                    <a:pt x="22467" y="196"/>
                  </a:lnTo>
                  <a:lnTo>
                    <a:pt x="22436" y="175"/>
                  </a:lnTo>
                  <a:lnTo>
                    <a:pt x="22406" y="154"/>
                  </a:lnTo>
                  <a:lnTo>
                    <a:pt x="22365" y="144"/>
                  </a:lnTo>
                  <a:lnTo>
                    <a:pt x="22323" y="134"/>
                  </a:lnTo>
                  <a:lnTo>
                    <a:pt x="22293" y="144"/>
                  </a:lnTo>
                  <a:lnTo>
                    <a:pt x="22252" y="144"/>
                  </a:lnTo>
                  <a:lnTo>
                    <a:pt x="22221" y="165"/>
                  </a:lnTo>
                  <a:lnTo>
                    <a:pt x="22190" y="196"/>
                  </a:lnTo>
                  <a:lnTo>
                    <a:pt x="22159" y="226"/>
                  </a:lnTo>
                  <a:lnTo>
                    <a:pt x="21984" y="463"/>
                  </a:lnTo>
                  <a:lnTo>
                    <a:pt x="21800" y="709"/>
                  </a:lnTo>
                  <a:lnTo>
                    <a:pt x="21399" y="1213"/>
                  </a:lnTo>
                  <a:lnTo>
                    <a:pt x="20967" y="1726"/>
                  </a:lnTo>
                  <a:lnTo>
                    <a:pt x="20526" y="2230"/>
                  </a:lnTo>
                  <a:lnTo>
                    <a:pt x="20084" y="2712"/>
                  </a:lnTo>
                  <a:lnTo>
                    <a:pt x="19653" y="3164"/>
                  </a:lnTo>
                  <a:lnTo>
                    <a:pt x="18892" y="3955"/>
                  </a:lnTo>
                  <a:lnTo>
                    <a:pt x="18779" y="3812"/>
                  </a:lnTo>
                  <a:lnTo>
                    <a:pt x="18656" y="3842"/>
                  </a:lnTo>
                  <a:lnTo>
                    <a:pt x="18296" y="3935"/>
                  </a:lnTo>
                  <a:lnTo>
                    <a:pt x="17690" y="4068"/>
                  </a:lnTo>
                  <a:lnTo>
                    <a:pt x="17310" y="4140"/>
                  </a:lnTo>
                  <a:lnTo>
                    <a:pt x="16879" y="4212"/>
                  </a:lnTo>
                  <a:lnTo>
                    <a:pt x="16386" y="4284"/>
                  </a:lnTo>
                  <a:lnTo>
                    <a:pt x="15841" y="4356"/>
                  </a:lnTo>
                  <a:lnTo>
                    <a:pt x="15245" y="4428"/>
                  </a:lnTo>
                  <a:lnTo>
                    <a:pt x="14609" y="4490"/>
                  </a:lnTo>
                  <a:lnTo>
                    <a:pt x="13920" y="4541"/>
                  </a:lnTo>
                  <a:lnTo>
                    <a:pt x="13181" y="4582"/>
                  </a:lnTo>
                  <a:lnTo>
                    <a:pt x="12390" y="4603"/>
                  </a:lnTo>
                  <a:lnTo>
                    <a:pt x="11557" y="4613"/>
                  </a:lnTo>
                  <a:lnTo>
                    <a:pt x="10869" y="4603"/>
                  </a:lnTo>
                  <a:lnTo>
                    <a:pt x="10191" y="4592"/>
                  </a:lnTo>
                  <a:lnTo>
                    <a:pt x="9534" y="4562"/>
                  </a:lnTo>
                  <a:lnTo>
                    <a:pt x="8897" y="4520"/>
                  </a:lnTo>
                  <a:lnTo>
                    <a:pt x="8280" y="4469"/>
                  </a:lnTo>
                  <a:lnTo>
                    <a:pt x="7685" y="4418"/>
                  </a:lnTo>
                  <a:lnTo>
                    <a:pt x="7120" y="4356"/>
                  </a:lnTo>
                  <a:lnTo>
                    <a:pt x="6585" y="4294"/>
                  </a:lnTo>
                  <a:lnTo>
                    <a:pt x="5610" y="4161"/>
                  </a:lnTo>
                  <a:lnTo>
                    <a:pt x="4777" y="4038"/>
                  </a:lnTo>
                  <a:lnTo>
                    <a:pt x="4110" y="3914"/>
                  </a:lnTo>
                  <a:lnTo>
                    <a:pt x="3627" y="3822"/>
                  </a:lnTo>
                  <a:lnTo>
                    <a:pt x="3298" y="3606"/>
                  </a:lnTo>
                  <a:lnTo>
                    <a:pt x="2980" y="3370"/>
                  </a:lnTo>
                  <a:lnTo>
                    <a:pt x="2826" y="3247"/>
                  </a:lnTo>
                  <a:lnTo>
                    <a:pt x="2682" y="3123"/>
                  </a:lnTo>
                  <a:lnTo>
                    <a:pt x="2538" y="3000"/>
                  </a:lnTo>
                  <a:lnTo>
                    <a:pt x="2425" y="2877"/>
                  </a:lnTo>
                  <a:lnTo>
                    <a:pt x="2230" y="2661"/>
                  </a:lnTo>
                  <a:lnTo>
                    <a:pt x="2035" y="2435"/>
                  </a:lnTo>
                  <a:lnTo>
                    <a:pt x="1665" y="1973"/>
                  </a:lnTo>
                  <a:lnTo>
                    <a:pt x="1326" y="1510"/>
                  </a:lnTo>
                  <a:lnTo>
                    <a:pt x="1018" y="1069"/>
                  </a:lnTo>
                  <a:lnTo>
                    <a:pt x="750" y="689"/>
                  </a:lnTo>
                  <a:lnTo>
                    <a:pt x="555" y="380"/>
                  </a:lnTo>
                  <a:lnTo>
                    <a:pt x="370" y="103"/>
                  </a:lnTo>
                  <a:lnTo>
                    <a:pt x="350" y="62"/>
                  </a:lnTo>
                  <a:lnTo>
                    <a:pt x="319" y="41"/>
                  </a:lnTo>
                  <a:lnTo>
                    <a:pt x="288" y="21"/>
                  </a:lnTo>
                  <a:lnTo>
                    <a:pt x="247" y="11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911;p26">
              <a:extLst>
                <a:ext uri="{FF2B5EF4-FFF2-40B4-BE49-F238E27FC236}">
                  <a16:creationId xmlns:a16="http://schemas.microsoft.com/office/drawing/2014/main" id="{B20A23CC-65D7-A8A9-8FC5-EA5DAC49904A}"/>
                </a:ext>
              </a:extLst>
            </p:cNvPr>
            <p:cNvSpPr/>
            <p:nvPr/>
          </p:nvSpPr>
          <p:spPr>
            <a:xfrm>
              <a:off x="7729806" y="3286324"/>
              <a:ext cx="422636" cy="418212"/>
            </a:xfrm>
            <a:custGeom>
              <a:avLst/>
              <a:gdLst/>
              <a:ahLst/>
              <a:cxnLst/>
              <a:rect l="l" t="t" r="r" b="b"/>
              <a:pathLst>
                <a:path w="11846" h="11722" extrusionOk="0">
                  <a:moveTo>
                    <a:pt x="4634" y="0"/>
                  </a:moveTo>
                  <a:lnTo>
                    <a:pt x="3586" y="11"/>
                  </a:lnTo>
                  <a:lnTo>
                    <a:pt x="2610" y="41"/>
                  </a:lnTo>
                  <a:lnTo>
                    <a:pt x="1758" y="72"/>
                  </a:lnTo>
                  <a:lnTo>
                    <a:pt x="1028" y="113"/>
                  </a:lnTo>
                  <a:lnTo>
                    <a:pt x="474" y="144"/>
                  </a:lnTo>
                  <a:lnTo>
                    <a:pt x="1" y="175"/>
                  </a:lnTo>
                  <a:lnTo>
                    <a:pt x="42" y="2774"/>
                  </a:lnTo>
                  <a:lnTo>
                    <a:pt x="73" y="5065"/>
                  </a:lnTo>
                  <a:lnTo>
                    <a:pt x="83" y="7171"/>
                  </a:lnTo>
                  <a:lnTo>
                    <a:pt x="93" y="7397"/>
                  </a:lnTo>
                  <a:lnTo>
                    <a:pt x="124" y="7623"/>
                  </a:lnTo>
                  <a:lnTo>
                    <a:pt x="165" y="7838"/>
                  </a:lnTo>
                  <a:lnTo>
                    <a:pt x="217" y="8054"/>
                  </a:lnTo>
                  <a:lnTo>
                    <a:pt x="289" y="8270"/>
                  </a:lnTo>
                  <a:lnTo>
                    <a:pt x="371" y="8486"/>
                  </a:lnTo>
                  <a:lnTo>
                    <a:pt x="474" y="8691"/>
                  </a:lnTo>
                  <a:lnTo>
                    <a:pt x="587" y="8897"/>
                  </a:lnTo>
                  <a:lnTo>
                    <a:pt x="710" y="9102"/>
                  </a:lnTo>
                  <a:lnTo>
                    <a:pt x="854" y="9297"/>
                  </a:lnTo>
                  <a:lnTo>
                    <a:pt x="997" y="9482"/>
                  </a:lnTo>
                  <a:lnTo>
                    <a:pt x="1162" y="9667"/>
                  </a:lnTo>
                  <a:lnTo>
                    <a:pt x="1326" y="9842"/>
                  </a:lnTo>
                  <a:lnTo>
                    <a:pt x="1511" y="10016"/>
                  </a:lnTo>
                  <a:lnTo>
                    <a:pt x="1696" y="10191"/>
                  </a:lnTo>
                  <a:lnTo>
                    <a:pt x="1891" y="10345"/>
                  </a:lnTo>
                  <a:lnTo>
                    <a:pt x="2097" y="10499"/>
                  </a:lnTo>
                  <a:lnTo>
                    <a:pt x="2302" y="10643"/>
                  </a:lnTo>
                  <a:lnTo>
                    <a:pt x="2528" y="10787"/>
                  </a:lnTo>
                  <a:lnTo>
                    <a:pt x="2754" y="10910"/>
                  </a:lnTo>
                  <a:lnTo>
                    <a:pt x="2980" y="11033"/>
                  </a:lnTo>
                  <a:lnTo>
                    <a:pt x="3216" y="11146"/>
                  </a:lnTo>
                  <a:lnTo>
                    <a:pt x="3453" y="11249"/>
                  </a:lnTo>
                  <a:lnTo>
                    <a:pt x="3699" y="11341"/>
                  </a:lnTo>
                  <a:lnTo>
                    <a:pt x="3946" y="11434"/>
                  </a:lnTo>
                  <a:lnTo>
                    <a:pt x="4192" y="11506"/>
                  </a:lnTo>
                  <a:lnTo>
                    <a:pt x="4439" y="11567"/>
                  </a:lnTo>
                  <a:lnTo>
                    <a:pt x="4696" y="11619"/>
                  </a:lnTo>
                  <a:lnTo>
                    <a:pt x="4942" y="11660"/>
                  </a:lnTo>
                  <a:lnTo>
                    <a:pt x="5199" y="11691"/>
                  </a:lnTo>
                  <a:lnTo>
                    <a:pt x="5446" y="11711"/>
                  </a:lnTo>
                  <a:lnTo>
                    <a:pt x="5702" y="11722"/>
                  </a:lnTo>
                  <a:lnTo>
                    <a:pt x="5949" y="11711"/>
                  </a:lnTo>
                  <a:lnTo>
                    <a:pt x="6206" y="11691"/>
                  </a:lnTo>
                  <a:lnTo>
                    <a:pt x="6452" y="11660"/>
                  </a:lnTo>
                  <a:lnTo>
                    <a:pt x="6709" y="11619"/>
                  </a:lnTo>
                  <a:lnTo>
                    <a:pt x="6966" y="11567"/>
                  </a:lnTo>
                  <a:lnTo>
                    <a:pt x="7213" y="11506"/>
                  </a:lnTo>
                  <a:lnTo>
                    <a:pt x="7459" y="11434"/>
                  </a:lnTo>
                  <a:lnTo>
                    <a:pt x="7706" y="11352"/>
                  </a:lnTo>
                  <a:lnTo>
                    <a:pt x="7952" y="11259"/>
                  </a:lnTo>
                  <a:lnTo>
                    <a:pt x="8188" y="11167"/>
                  </a:lnTo>
                  <a:lnTo>
                    <a:pt x="8425" y="11054"/>
                  </a:lnTo>
                  <a:lnTo>
                    <a:pt x="8651" y="10941"/>
                  </a:lnTo>
                  <a:lnTo>
                    <a:pt x="8877" y="10818"/>
                  </a:lnTo>
                  <a:lnTo>
                    <a:pt x="9092" y="10694"/>
                  </a:lnTo>
                  <a:lnTo>
                    <a:pt x="9308" y="10550"/>
                  </a:lnTo>
                  <a:lnTo>
                    <a:pt x="9514" y="10417"/>
                  </a:lnTo>
                  <a:lnTo>
                    <a:pt x="9709" y="10263"/>
                  </a:lnTo>
                  <a:lnTo>
                    <a:pt x="9894" y="10119"/>
                  </a:lnTo>
                  <a:lnTo>
                    <a:pt x="10079" y="9955"/>
                  </a:lnTo>
                  <a:lnTo>
                    <a:pt x="10243" y="9801"/>
                  </a:lnTo>
                  <a:lnTo>
                    <a:pt x="10407" y="9636"/>
                  </a:lnTo>
                  <a:lnTo>
                    <a:pt x="10551" y="9462"/>
                  </a:lnTo>
                  <a:lnTo>
                    <a:pt x="10685" y="9297"/>
                  </a:lnTo>
                  <a:lnTo>
                    <a:pt x="10818" y="9123"/>
                  </a:lnTo>
                  <a:lnTo>
                    <a:pt x="10931" y="8948"/>
                  </a:lnTo>
                  <a:lnTo>
                    <a:pt x="11024" y="8773"/>
                  </a:lnTo>
                  <a:lnTo>
                    <a:pt x="11116" y="8599"/>
                  </a:lnTo>
                  <a:lnTo>
                    <a:pt x="11188" y="8414"/>
                  </a:lnTo>
                  <a:lnTo>
                    <a:pt x="11240" y="8239"/>
                  </a:lnTo>
                  <a:lnTo>
                    <a:pt x="11281" y="8064"/>
                  </a:lnTo>
                  <a:lnTo>
                    <a:pt x="11311" y="7880"/>
                  </a:lnTo>
                  <a:lnTo>
                    <a:pt x="11311" y="7705"/>
                  </a:lnTo>
                  <a:lnTo>
                    <a:pt x="11322" y="7315"/>
                  </a:lnTo>
                  <a:lnTo>
                    <a:pt x="11342" y="6863"/>
                  </a:lnTo>
                  <a:lnTo>
                    <a:pt x="11394" y="5794"/>
                  </a:lnTo>
                  <a:lnTo>
                    <a:pt x="11486" y="4602"/>
                  </a:lnTo>
                  <a:lnTo>
                    <a:pt x="11579" y="3401"/>
                  </a:lnTo>
                  <a:lnTo>
                    <a:pt x="11763" y="1356"/>
                  </a:lnTo>
                  <a:lnTo>
                    <a:pt x="11846" y="493"/>
                  </a:lnTo>
                  <a:lnTo>
                    <a:pt x="11394" y="421"/>
                  </a:lnTo>
                  <a:lnTo>
                    <a:pt x="10839" y="350"/>
                  </a:lnTo>
                  <a:lnTo>
                    <a:pt x="10109" y="267"/>
                  </a:lnTo>
                  <a:lnTo>
                    <a:pt x="9216" y="175"/>
                  </a:lnTo>
                  <a:lnTo>
                    <a:pt x="8168" y="103"/>
                  </a:lnTo>
                  <a:lnTo>
                    <a:pt x="7603" y="62"/>
                  </a:lnTo>
                  <a:lnTo>
                    <a:pt x="6997" y="41"/>
                  </a:lnTo>
                  <a:lnTo>
                    <a:pt x="6370" y="21"/>
                  </a:lnTo>
                  <a:lnTo>
                    <a:pt x="5723" y="0"/>
                  </a:lnTo>
                  <a:close/>
                </a:path>
              </a:pathLst>
            </a:custGeom>
            <a:solidFill>
              <a:srgbClr val="00B3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606020636"/>
      </p:ext>
    </p:extLst>
  </p:cSld>
  <p:clrMapOvr>
    <a:masterClrMapping/>
  </p:clrMapOvr>
</p:sld>
</file>

<file path=ppt/theme/theme1.xml><?xml version="1.0" encoding="utf-8"?>
<a:theme xmlns:a="http://schemas.openxmlformats.org/drawingml/2006/main" name="Hospital Process Planning Infographics by Slidesgo">
  <a:themeElements>
    <a:clrScheme name="Simple Light">
      <a:dk1>
        <a:srgbClr val="000000"/>
      </a:dk1>
      <a:lt1>
        <a:srgbClr val="FFFFFF"/>
      </a:lt1>
      <a:dk2>
        <a:srgbClr val="666666"/>
      </a:dk2>
      <a:lt2>
        <a:srgbClr val="D9D9D9"/>
      </a:lt2>
      <a:accent1>
        <a:srgbClr val="FEB459"/>
      </a:accent1>
      <a:accent2>
        <a:srgbClr val="FE7670"/>
      </a:accent2>
      <a:accent3>
        <a:srgbClr val="CFC8B3"/>
      </a:accent3>
      <a:accent4>
        <a:srgbClr val="00E4C9"/>
      </a:accent4>
      <a:accent5>
        <a:srgbClr val="C09BD9"/>
      </a:accent5>
      <a:accent6>
        <a:srgbClr val="09C6F9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314</Words>
  <Application>Microsoft Office PowerPoint</Application>
  <PresentationFormat>On-screen Show (16:9)</PresentationFormat>
  <Paragraphs>67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Poppins</vt:lpstr>
      <vt:lpstr>Arial</vt:lpstr>
      <vt:lpstr>Lora</vt:lpstr>
      <vt:lpstr>Fira Sans Extra Condensed</vt:lpstr>
      <vt:lpstr>Fira Sans Extra Condensed SemiBold</vt:lpstr>
      <vt:lpstr>Roboto</vt:lpstr>
      <vt:lpstr>Hospital Process Planning Infographics by Slidesgo</vt:lpstr>
      <vt:lpstr>Classifications and Functions of Hospitals</vt:lpstr>
      <vt:lpstr>Table of contents</vt:lpstr>
      <vt:lpstr>Introduction</vt:lpstr>
      <vt:lpstr>Classifications of hospitals</vt:lpstr>
      <vt:lpstr>Function of the Hospital</vt:lpstr>
      <vt:lpstr>Conclusion</vt:lpstr>
      <vt:lpstr>Reference</vt:lpstr>
      <vt:lpstr>THANKS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HOSPITAL</dc:title>
  <cp:lastModifiedBy>Maher Fattouh</cp:lastModifiedBy>
  <cp:revision>8</cp:revision>
  <dcterms:modified xsi:type="dcterms:W3CDTF">2022-06-27T09:21:03Z</dcterms:modified>
</cp:coreProperties>
</file>