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8288000" cy="10287000"/>
  <p:notesSz cx="18288000" cy="10287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756" y="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83465" y="3111025"/>
            <a:ext cx="15121069" cy="38722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3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381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155" dirty="0"/>
              <a:t>‹#›</a:t>
            </a:fld>
            <a:endParaRPr spc="15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50" b="1" i="0">
                <a:solidFill>
                  <a:srgbClr val="F9BF4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381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155" dirty="0"/>
              <a:t>‹#›</a:t>
            </a:fld>
            <a:endParaRPr spc="15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50" b="1" i="0">
                <a:solidFill>
                  <a:srgbClr val="F9BF4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381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155" dirty="0"/>
              <a:t>‹#›</a:t>
            </a:fld>
            <a:endParaRPr spc="15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50" b="1" i="0">
                <a:solidFill>
                  <a:srgbClr val="F9BF4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381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155" dirty="0"/>
              <a:t>‹#›</a:t>
            </a:fld>
            <a:endParaRPr spc="15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51324" y="2254343"/>
            <a:ext cx="8988292" cy="615840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381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155" dirty="0"/>
              <a:t>‹#›</a:t>
            </a:fld>
            <a:endParaRPr spc="15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515026" y="1888459"/>
            <a:ext cx="8211819" cy="6159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50" b="1" i="0">
                <a:solidFill>
                  <a:srgbClr val="F9BF4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74708" y="3201573"/>
            <a:ext cx="17138583" cy="44875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69538" y="9722632"/>
            <a:ext cx="500380" cy="6134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381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155" dirty="0"/>
              <a:t>‹#›</a:t>
            </a:fld>
            <a:endParaRPr spc="15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yoclinic.org/diseases-conditions/type-1-diabetes/diagnosis-treatment/drc-20353017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07695" y="7907525"/>
            <a:ext cx="6876415" cy="1351915"/>
          </a:xfrm>
          <a:custGeom>
            <a:avLst/>
            <a:gdLst/>
            <a:ahLst/>
            <a:cxnLst/>
            <a:rect l="l" t="t" r="r" b="b"/>
            <a:pathLst>
              <a:path w="6876415" h="1351915">
                <a:moveTo>
                  <a:pt x="6573526" y="1351919"/>
                </a:moveTo>
                <a:lnTo>
                  <a:pt x="302865" y="1351919"/>
                </a:lnTo>
                <a:lnTo>
                  <a:pt x="254064" y="1347930"/>
                </a:lnTo>
                <a:lnTo>
                  <a:pt x="207650" y="1336396"/>
                </a:lnTo>
                <a:lnTo>
                  <a:pt x="164271" y="1317962"/>
                </a:lnTo>
                <a:lnTo>
                  <a:pt x="124575" y="1293274"/>
                </a:lnTo>
                <a:lnTo>
                  <a:pt x="89209" y="1262977"/>
                </a:lnTo>
                <a:lnTo>
                  <a:pt x="58820" y="1227716"/>
                </a:lnTo>
                <a:lnTo>
                  <a:pt x="34058" y="1188139"/>
                </a:lnTo>
                <a:lnTo>
                  <a:pt x="15568" y="1144890"/>
                </a:lnTo>
                <a:lnTo>
                  <a:pt x="4000" y="1098615"/>
                </a:lnTo>
                <a:lnTo>
                  <a:pt x="0" y="1049960"/>
                </a:lnTo>
                <a:lnTo>
                  <a:pt x="0" y="301958"/>
                </a:lnTo>
                <a:lnTo>
                  <a:pt x="4000" y="253303"/>
                </a:lnTo>
                <a:lnTo>
                  <a:pt x="15568" y="207028"/>
                </a:lnTo>
                <a:lnTo>
                  <a:pt x="34058" y="163779"/>
                </a:lnTo>
                <a:lnTo>
                  <a:pt x="58820" y="124202"/>
                </a:lnTo>
                <a:lnTo>
                  <a:pt x="89209" y="88942"/>
                </a:lnTo>
                <a:lnTo>
                  <a:pt x="124575" y="58644"/>
                </a:lnTo>
                <a:lnTo>
                  <a:pt x="164271" y="33956"/>
                </a:lnTo>
                <a:lnTo>
                  <a:pt x="207650" y="15522"/>
                </a:lnTo>
                <a:lnTo>
                  <a:pt x="254064" y="3988"/>
                </a:lnTo>
                <a:lnTo>
                  <a:pt x="302865" y="0"/>
                </a:lnTo>
                <a:lnTo>
                  <a:pt x="6573526" y="0"/>
                </a:lnTo>
                <a:lnTo>
                  <a:pt x="6622327" y="3988"/>
                </a:lnTo>
                <a:lnTo>
                  <a:pt x="6668741" y="15522"/>
                </a:lnTo>
                <a:lnTo>
                  <a:pt x="6712120" y="33956"/>
                </a:lnTo>
                <a:lnTo>
                  <a:pt x="6751816" y="58644"/>
                </a:lnTo>
                <a:lnTo>
                  <a:pt x="6761227" y="66706"/>
                </a:lnTo>
                <a:lnTo>
                  <a:pt x="302865" y="66706"/>
                </a:lnTo>
                <a:lnTo>
                  <a:pt x="255715" y="71543"/>
                </a:lnTo>
                <a:lnTo>
                  <a:pt x="211613" y="85391"/>
                </a:lnTo>
                <a:lnTo>
                  <a:pt x="171557" y="107254"/>
                </a:lnTo>
                <a:lnTo>
                  <a:pt x="136545" y="136136"/>
                </a:lnTo>
                <a:lnTo>
                  <a:pt x="107576" y="171044"/>
                </a:lnTo>
                <a:lnTo>
                  <a:pt x="85647" y="210980"/>
                </a:lnTo>
                <a:lnTo>
                  <a:pt x="71758" y="254950"/>
                </a:lnTo>
                <a:lnTo>
                  <a:pt x="66906" y="301958"/>
                </a:lnTo>
                <a:lnTo>
                  <a:pt x="66906" y="1049960"/>
                </a:lnTo>
                <a:lnTo>
                  <a:pt x="71758" y="1096969"/>
                </a:lnTo>
                <a:lnTo>
                  <a:pt x="85647" y="1140938"/>
                </a:lnTo>
                <a:lnTo>
                  <a:pt x="107576" y="1180875"/>
                </a:lnTo>
                <a:lnTo>
                  <a:pt x="136545" y="1215782"/>
                </a:lnTo>
                <a:lnTo>
                  <a:pt x="171557" y="1244664"/>
                </a:lnTo>
                <a:lnTo>
                  <a:pt x="211613" y="1266527"/>
                </a:lnTo>
                <a:lnTo>
                  <a:pt x="255715" y="1280375"/>
                </a:lnTo>
                <a:lnTo>
                  <a:pt x="302865" y="1285212"/>
                </a:lnTo>
                <a:lnTo>
                  <a:pt x="6761227" y="1285212"/>
                </a:lnTo>
                <a:lnTo>
                  <a:pt x="6751816" y="1293274"/>
                </a:lnTo>
                <a:lnTo>
                  <a:pt x="6712120" y="1317962"/>
                </a:lnTo>
                <a:lnTo>
                  <a:pt x="6668741" y="1336396"/>
                </a:lnTo>
                <a:lnTo>
                  <a:pt x="6622327" y="1347930"/>
                </a:lnTo>
                <a:lnTo>
                  <a:pt x="6573526" y="1351919"/>
                </a:lnTo>
                <a:close/>
              </a:path>
              <a:path w="6876415" h="1351915">
                <a:moveTo>
                  <a:pt x="6761227" y="1285212"/>
                </a:moveTo>
                <a:lnTo>
                  <a:pt x="6573526" y="1285212"/>
                </a:lnTo>
                <a:lnTo>
                  <a:pt x="6620676" y="1280375"/>
                </a:lnTo>
                <a:lnTo>
                  <a:pt x="6664778" y="1266527"/>
                </a:lnTo>
                <a:lnTo>
                  <a:pt x="6704834" y="1244664"/>
                </a:lnTo>
                <a:lnTo>
                  <a:pt x="6739846" y="1215782"/>
                </a:lnTo>
                <a:lnTo>
                  <a:pt x="6768815" y="1180875"/>
                </a:lnTo>
                <a:lnTo>
                  <a:pt x="6790744" y="1140938"/>
                </a:lnTo>
                <a:lnTo>
                  <a:pt x="6804633" y="1096969"/>
                </a:lnTo>
                <a:lnTo>
                  <a:pt x="6809485" y="1049960"/>
                </a:lnTo>
                <a:lnTo>
                  <a:pt x="6809485" y="301958"/>
                </a:lnTo>
                <a:lnTo>
                  <a:pt x="6804633" y="254950"/>
                </a:lnTo>
                <a:lnTo>
                  <a:pt x="6790744" y="210980"/>
                </a:lnTo>
                <a:lnTo>
                  <a:pt x="6768815" y="171044"/>
                </a:lnTo>
                <a:lnTo>
                  <a:pt x="6739846" y="136136"/>
                </a:lnTo>
                <a:lnTo>
                  <a:pt x="6704834" y="107254"/>
                </a:lnTo>
                <a:lnTo>
                  <a:pt x="6664778" y="85391"/>
                </a:lnTo>
                <a:lnTo>
                  <a:pt x="6620676" y="71543"/>
                </a:lnTo>
                <a:lnTo>
                  <a:pt x="6573526" y="66706"/>
                </a:lnTo>
                <a:lnTo>
                  <a:pt x="6761227" y="66706"/>
                </a:lnTo>
                <a:lnTo>
                  <a:pt x="6817570" y="124202"/>
                </a:lnTo>
                <a:lnTo>
                  <a:pt x="6842333" y="163779"/>
                </a:lnTo>
                <a:lnTo>
                  <a:pt x="6860823" y="207028"/>
                </a:lnTo>
                <a:lnTo>
                  <a:pt x="6872391" y="253303"/>
                </a:lnTo>
                <a:lnTo>
                  <a:pt x="6876391" y="301958"/>
                </a:lnTo>
                <a:lnTo>
                  <a:pt x="6876391" y="1049960"/>
                </a:lnTo>
                <a:lnTo>
                  <a:pt x="6872391" y="1098615"/>
                </a:lnTo>
                <a:lnTo>
                  <a:pt x="6860823" y="1144890"/>
                </a:lnTo>
                <a:lnTo>
                  <a:pt x="6842333" y="1188139"/>
                </a:lnTo>
                <a:lnTo>
                  <a:pt x="6817570" y="1227716"/>
                </a:lnTo>
                <a:lnTo>
                  <a:pt x="6787182" y="1262977"/>
                </a:lnTo>
                <a:lnTo>
                  <a:pt x="6761227" y="1285212"/>
                </a:lnTo>
                <a:close/>
              </a:path>
            </a:pathLst>
          </a:custGeom>
          <a:solidFill>
            <a:srgbClr val="F9BF4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9915" y="7969157"/>
            <a:ext cx="1103715" cy="129117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158147" y="7969157"/>
            <a:ext cx="1099813" cy="129117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612495" y="1184303"/>
            <a:ext cx="2779207" cy="289763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96298" y="987345"/>
            <a:ext cx="3048000" cy="267107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294124" y="4758525"/>
            <a:ext cx="8067675" cy="523963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14550" spc="-345" dirty="0">
                <a:latin typeface="Brush Script MT" panose="03060802040406070304" pitchFamily="66" charset="0"/>
                <a:cs typeface="Trebuchet MS"/>
              </a:rPr>
              <a:t>TYPE</a:t>
            </a:r>
            <a:r>
              <a:rPr sz="14550" spc="95" dirty="0">
                <a:latin typeface="Brush Script MT" panose="03060802040406070304" pitchFamily="66" charset="0"/>
                <a:cs typeface="Trebuchet MS"/>
              </a:rPr>
              <a:t> </a:t>
            </a:r>
            <a:r>
              <a:rPr sz="14550" spc="190" dirty="0">
                <a:latin typeface="Brush Script MT" panose="03060802040406070304" pitchFamily="66" charset="0"/>
                <a:cs typeface="Trebuchet MS"/>
              </a:rPr>
              <a:t>ONE</a:t>
            </a:r>
            <a:endParaRPr sz="14550" dirty="0">
              <a:latin typeface="Brush Script MT" panose="03060802040406070304" pitchFamily="66" charset="0"/>
              <a:cs typeface="Trebuchet MS"/>
            </a:endParaRPr>
          </a:p>
          <a:p>
            <a:pPr marL="1580515" marR="1587500" algn="ctr">
              <a:lnSpc>
                <a:spcPct val="122900"/>
              </a:lnSpc>
              <a:spcBef>
                <a:spcPts val="10030"/>
              </a:spcBef>
              <a:tabLst>
                <a:tab pos="2317115" algn="l"/>
                <a:tab pos="4159250" algn="l"/>
              </a:tabLst>
            </a:pPr>
            <a:r>
              <a:rPr lang="ar-LY" sz="2550" spc="35" dirty="0">
                <a:latin typeface="Lucida Sans Unicode"/>
                <a:cs typeface="Lucida Sans Unicode"/>
              </a:rPr>
              <a:t> </a:t>
            </a:r>
            <a:r>
              <a:rPr sz="2550" dirty="0">
                <a:latin typeface="Lucida Sans Unicode"/>
                <a:cs typeface="Lucida Sans Unicode"/>
              </a:rPr>
              <a:t>	</a:t>
            </a:r>
            <a:r>
              <a:rPr sz="2550" spc="-45" dirty="0">
                <a:latin typeface="Lucida Sans Unicode"/>
                <a:cs typeface="Lucida Sans Unicode"/>
              </a:rPr>
              <a:t>A</a:t>
            </a:r>
            <a:r>
              <a:rPr sz="2550" spc="-405" dirty="0">
                <a:latin typeface="Lucida Sans Unicode"/>
                <a:cs typeface="Lucida Sans Unicode"/>
              </a:rPr>
              <a:t> </a:t>
            </a:r>
            <a:r>
              <a:rPr sz="2550" spc="35" dirty="0">
                <a:latin typeface="Lucida Sans Unicode"/>
                <a:cs typeface="Lucida Sans Unicode"/>
              </a:rPr>
              <a:t>b</a:t>
            </a:r>
            <a:r>
              <a:rPr sz="2550" spc="-405" dirty="0">
                <a:latin typeface="Lucida Sans Unicode"/>
                <a:cs typeface="Lucida Sans Unicode"/>
              </a:rPr>
              <a:t> </a:t>
            </a:r>
            <a:r>
              <a:rPr sz="2550" spc="45" dirty="0">
                <a:latin typeface="Lucida Sans Unicode"/>
                <a:cs typeface="Lucida Sans Unicode"/>
              </a:rPr>
              <a:t>d</a:t>
            </a:r>
            <a:r>
              <a:rPr sz="2550" spc="-405" dirty="0">
                <a:latin typeface="Lucida Sans Unicode"/>
                <a:cs typeface="Lucida Sans Unicode"/>
              </a:rPr>
              <a:t> </a:t>
            </a:r>
            <a:r>
              <a:rPr sz="2550" spc="15" dirty="0">
                <a:latin typeface="Lucida Sans Unicode"/>
                <a:cs typeface="Lucida Sans Unicode"/>
              </a:rPr>
              <a:t>a</a:t>
            </a:r>
            <a:r>
              <a:rPr sz="2550" spc="-405" dirty="0">
                <a:latin typeface="Lucida Sans Unicode"/>
                <a:cs typeface="Lucida Sans Unicode"/>
              </a:rPr>
              <a:t> </a:t>
            </a:r>
            <a:r>
              <a:rPr sz="2550" spc="-75" dirty="0">
                <a:latin typeface="Lucida Sans Unicode"/>
                <a:cs typeface="Lucida Sans Unicode"/>
              </a:rPr>
              <a:t>l</a:t>
            </a:r>
            <a:r>
              <a:rPr sz="2550" spc="-405" dirty="0">
                <a:latin typeface="Lucida Sans Unicode"/>
                <a:cs typeface="Lucida Sans Unicode"/>
              </a:rPr>
              <a:t> </a:t>
            </a:r>
            <a:r>
              <a:rPr sz="2550" spc="-90" dirty="0">
                <a:latin typeface="Lucida Sans Unicode"/>
                <a:cs typeface="Lucida Sans Unicode"/>
              </a:rPr>
              <a:t>k</a:t>
            </a:r>
            <a:r>
              <a:rPr sz="2550" spc="-405" dirty="0">
                <a:latin typeface="Lucida Sans Unicode"/>
                <a:cs typeface="Lucida Sans Unicode"/>
              </a:rPr>
              <a:t> </a:t>
            </a:r>
            <a:r>
              <a:rPr sz="2550" spc="15" dirty="0">
                <a:latin typeface="Lucida Sans Unicode"/>
                <a:cs typeface="Lucida Sans Unicode"/>
              </a:rPr>
              <a:t>a</a:t>
            </a:r>
            <a:r>
              <a:rPr sz="2550" spc="-405" dirty="0">
                <a:latin typeface="Lucida Sans Unicode"/>
                <a:cs typeface="Lucida Sans Unicode"/>
              </a:rPr>
              <a:t> </a:t>
            </a:r>
            <a:r>
              <a:rPr sz="2550" spc="-160" dirty="0">
                <a:latin typeface="Lucida Sans Unicode"/>
                <a:cs typeface="Lucida Sans Unicode"/>
              </a:rPr>
              <a:t>r</a:t>
            </a:r>
            <a:r>
              <a:rPr sz="2550" spc="-405" dirty="0">
                <a:latin typeface="Lucida Sans Unicode"/>
                <a:cs typeface="Lucida Sans Unicode"/>
              </a:rPr>
              <a:t> </a:t>
            </a:r>
            <a:r>
              <a:rPr sz="2550" spc="50" dirty="0">
                <a:latin typeface="Lucida Sans Unicode"/>
                <a:cs typeface="Lucida Sans Unicode"/>
              </a:rPr>
              <a:t>e</a:t>
            </a:r>
            <a:r>
              <a:rPr sz="2550" spc="-405" dirty="0">
                <a:latin typeface="Lucida Sans Unicode"/>
                <a:cs typeface="Lucida Sans Unicode"/>
              </a:rPr>
              <a:t> </a:t>
            </a:r>
            <a:r>
              <a:rPr sz="2550" spc="-50" dirty="0">
                <a:latin typeface="Lucida Sans Unicode"/>
                <a:cs typeface="Lucida Sans Unicode"/>
              </a:rPr>
              <a:t>m  </a:t>
            </a:r>
            <a:r>
              <a:rPr lang="pt-BR" sz="2550" spc="-50" dirty="0">
                <a:latin typeface="Lucida Sans Unicode"/>
                <a:cs typeface="Lucida Sans Unicode"/>
              </a:rPr>
              <a:t> 	R a b e e a h</a:t>
            </a:r>
            <a:r>
              <a:rPr lang="ar-LY" sz="2550" spc="-55" dirty="0">
                <a:latin typeface="Lucida Sans Unicode"/>
                <a:cs typeface="Lucida Sans Unicode"/>
              </a:rPr>
              <a:t>     3516</a:t>
            </a:r>
            <a:endParaRPr sz="2550" dirty="0">
              <a:latin typeface="Lucida Sans Unicode"/>
              <a:cs typeface="Lucida Sans Unicode"/>
            </a:endParaRPr>
          </a:p>
          <a:p>
            <a:pPr marR="247650" algn="ctr">
              <a:lnSpc>
                <a:spcPct val="100000"/>
              </a:lnSpc>
              <a:spcBef>
                <a:spcPts val="1689"/>
              </a:spcBef>
              <a:tabLst>
                <a:tab pos="716915" algn="l"/>
              </a:tabLst>
            </a:pPr>
            <a:r>
              <a:rPr lang="ar-LY" sz="3400" spc="40" dirty="0">
                <a:latin typeface="Microsoft Sans Serif"/>
                <a:cs typeface="Microsoft Sans Serif"/>
              </a:rPr>
              <a:t> </a:t>
            </a:r>
            <a:r>
              <a:rPr sz="3400" dirty="0">
                <a:latin typeface="Microsoft Sans Serif"/>
                <a:cs typeface="Microsoft Sans Serif"/>
              </a:rPr>
              <a:t>	</a:t>
            </a:r>
            <a:r>
              <a:rPr lang="ar-LY" sz="3400" dirty="0">
                <a:latin typeface="Microsoft Sans Serif"/>
                <a:cs typeface="Microsoft Sans Serif"/>
              </a:rPr>
              <a:t> </a:t>
            </a:r>
            <a:r>
              <a:rPr sz="3400" spc="95" dirty="0">
                <a:latin typeface="Microsoft Sans Serif"/>
                <a:cs typeface="Microsoft Sans Serif"/>
              </a:rPr>
              <a:t>M</a:t>
            </a:r>
            <a:r>
              <a:rPr sz="3400" spc="-235" dirty="0">
                <a:latin typeface="Microsoft Sans Serif"/>
                <a:cs typeface="Microsoft Sans Serif"/>
              </a:rPr>
              <a:t>A</a:t>
            </a:r>
            <a:r>
              <a:rPr sz="3400" spc="-475" dirty="0">
                <a:latin typeface="Microsoft Sans Serif"/>
                <a:cs typeface="Microsoft Sans Serif"/>
              </a:rPr>
              <a:t>Y</a:t>
            </a:r>
            <a:r>
              <a:rPr sz="3400" spc="-25" dirty="0">
                <a:latin typeface="Microsoft Sans Serif"/>
                <a:cs typeface="Microsoft Sans Serif"/>
              </a:rPr>
              <a:t> </a:t>
            </a:r>
            <a:r>
              <a:rPr sz="3400" spc="40" dirty="0">
                <a:latin typeface="Microsoft Sans Serif"/>
                <a:cs typeface="Microsoft Sans Serif"/>
              </a:rPr>
              <a:t>202</a:t>
            </a:r>
            <a:r>
              <a:rPr sz="3400" spc="45" dirty="0">
                <a:latin typeface="Microsoft Sans Serif"/>
                <a:cs typeface="Microsoft Sans Serif"/>
              </a:rPr>
              <a:t>2</a:t>
            </a:r>
            <a:r>
              <a:rPr lang="pt-BR" sz="3400" spc="45" dirty="0">
                <a:latin typeface="Microsoft Sans Serif"/>
                <a:cs typeface="Microsoft Sans Serif"/>
              </a:rPr>
              <a:t> </a:t>
            </a:r>
            <a:r>
              <a:rPr lang="ar-LY" sz="3400" spc="45" dirty="0">
                <a:latin typeface="Microsoft Sans Serif"/>
                <a:cs typeface="Microsoft Sans Serif"/>
              </a:rPr>
              <a:t> 18   </a:t>
            </a:r>
            <a:endParaRPr sz="3400" dirty="0">
              <a:latin typeface="Microsoft Sans Serif"/>
              <a:cs typeface="Microsoft Sans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4116" y="9722632"/>
            <a:ext cx="402590" cy="613410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3400" spc="45" dirty="0">
                <a:latin typeface="Microsoft Sans Serif"/>
                <a:cs typeface="Microsoft Sans Serif"/>
              </a:rPr>
              <a:t>1</a:t>
            </a:fld>
            <a:endParaRPr sz="340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419816" y="1515635"/>
            <a:ext cx="8211819" cy="6159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130" dirty="0"/>
              <a:t>L</a:t>
            </a:r>
            <a:r>
              <a:rPr spc="-735" dirty="0"/>
              <a:t>I</a:t>
            </a:r>
            <a:r>
              <a:rPr spc="-105" dirty="0"/>
              <a:t>B</a:t>
            </a:r>
            <a:r>
              <a:rPr spc="-165" dirty="0"/>
              <a:t>Y</a:t>
            </a:r>
            <a:r>
              <a:rPr spc="-25" dirty="0"/>
              <a:t>AN</a:t>
            </a:r>
            <a:r>
              <a:rPr spc="-380" dirty="0"/>
              <a:t> </a:t>
            </a:r>
            <a:r>
              <a:rPr spc="-735" dirty="0"/>
              <a:t>I</a:t>
            </a:r>
            <a:r>
              <a:rPr spc="-30" dirty="0"/>
              <a:t>N</a:t>
            </a:r>
            <a:r>
              <a:rPr spc="50" dirty="0"/>
              <a:t>T</a:t>
            </a:r>
            <a:r>
              <a:rPr spc="10" dirty="0"/>
              <a:t>E</a:t>
            </a:r>
            <a:r>
              <a:rPr spc="-270" dirty="0"/>
              <a:t>R</a:t>
            </a:r>
            <a:r>
              <a:rPr spc="-30" dirty="0"/>
              <a:t>N</a:t>
            </a:r>
            <a:r>
              <a:rPr spc="-25" dirty="0"/>
              <a:t>A</a:t>
            </a:r>
            <a:r>
              <a:rPr spc="50" dirty="0"/>
              <a:t>T</a:t>
            </a:r>
            <a:r>
              <a:rPr spc="-735" dirty="0"/>
              <a:t>I</a:t>
            </a:r>
            <a:r>
              <a:rPr spc="-10" dirty="0"/>
              <a:t>O</a:t>
            </a:r>
            <a:r>
              <a:rPr spc="-30" dirty="0"/>
              <a:t>N</a:t>
            </a:r>
            <a:r>
              <a:rPr spc="-25" dirty="0"/>
              <a:t>A</a:t>
            </a:r>
            <a:r>
              <a:rPr spc="135" dirty="0"/>
              <a:t>L</a:t>
            </a:r>
            <a:r>
              <a:rPr spc="-380" dirty="0"/>
              <a:t> </a:t>
            </a:r>
            <a:r>
              <a:rPr spc="30" dirty="0"/>
              <a:t>M</a:t>
            </a:r>
            <a:r>
              <a:rPr spc="10" dirty="0"/>
              <a:t>E</a:t>
            </a:r>
            <a:r>
              <a:rPr spc="-90" dirty="0"/>
              <a:t>D</a:t>
            </a:r>
            <a:r>
              <a:rPr spc="-735" dirty="0"/>
              <a:t>I</a:t>
            </a:r>
            <a:r>
              <a:rPr spc="204" dirty="0"/>
              <a:t>C</a:t>
            </a:r>
            <a:r>
              <a:rPr spc="-25" dirty="0"/>
              <a:t>A</a:t>
            </a:r>
            <a:r>
              <a:rPr spc="135" dirty="0"/>
              <a:t>L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888042" y="2330126"/>
            <a:ext cx="8879840" cy="11017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ts val="4225"/>
              </a:lnSpc>
              <a:spcBef>
                <a:spcPts val="125"/>
              </a:spcBef>
            </a:pPr>
            <a:r>
              <a:rPr sz="3850" b="1" spc="-204" dirty="0">
                <a:solidFill>
                  <a:srgbClr val="F9BF40"/>
                </a:solidFill>
                <a:latin typeface="Tahoma"/>
                <a:cs typeface="Tahoma"/>
              </a:rPr>
              <a:t>UNIVERSITY</a:t>
            </a:r>
            <a:endParaRPr sz="3850" dirty="0">
              <a:latin typeface="Tahoma"/>
              <a:cs typeface="Tahoma"/>
            </a:endParaRPr>
          </a:p>
          <a:p>
            <a:pPr algn="ctr">
              <a:lnSpc>
                <a:spcPts val="4225"/>
              </a:lnSpc>
            </a:pPr>
            <a:r>
              <a:rPr sz="3850" b="1" spc="55" dirty="0">
                <a:solidFill>
                  <a:srgbClr val="F9BF40"/>
                </a:solidFill>
                <a:latin typeface="Tahoma"/>
                <a:cs typeface="Tahoma"/>
              </a:rPr>
              <a:t>F</a:t>
            </a:r>
            <a:r>
              <a:rPr sz="3850" b="1" spc="-25" dirty="0">
                <a:solidFill>
                  <a:srgbClr val="F9BF40"/>
                </a:solidFill>
                <a:latin typeface="Tahoma"/>
                <a:cs typeface="Tahoma"/>
              </a:rPr>
              <a:t>A</a:t>
            </a:r>
            <a:r>
              <a:rPr sz="3850" b="1" spc="204" dirty="0">
                <a:solidFill>
                  <a:srgbClr val="F9BF40"/>
                </a:solidFill>
                <a:latin typeface="Tahoma"/>
                <a:cs typeface="Tahoma"/>
              </a:rPr>
              <a:t>C</a:t>
            </a:r>
            <a:r>
              <a:rPr sz="3850" b="1" spc="-130" dirty="0">
                <a:solidFill>
                  <a:srgbClr val="F9BF40"/>
                </a:solidFill>
                <a:latin typeface="Tahoma"/>
                <a:cs typeface="Tahoma"/>
              </a:rPr>
              <a:t>U</a:t>
            </a:r>
            <a:r>
              <a:rPr sz="3850" b="1" spc="130" dirty="0">
                <a:solidFill>
                  <a:srgbClr val="F9BF40"/>
                </a:solidFill>
                <a:latin typeface="Tahoma"/>
                <a:cs typeface="Tahoma"/>
              </a:rPr>
              <a:t>L</a:t>
            </a:r>
            <a:r>
              <a:rPr sz="3850" b="1" spc="50" dirty="0">
                <a:solidFill>
                  <a:srgbClr val="F9BF40"/>
                </a:solidFill>
                <a:latin typeface="Tahoma"/>
                <a:cs typeface="Tahoma"/>
              </a:rPr>
              <a:t>T</a:t>
            </a:r>
            <a:r>
              <a:rPr sz="3850" b="1" spc="-160" dirty="0">
                <a:solidFill>
                  <a:srgbClr val="F9BF40"/>
                </a:solidFill>
                <a:latin typeface="Tahoma"/>
                <a:cs typeface="Tahoma"/>
              </a:rPr>
              <a:t>Y</a:t>
            </a:r>
            <a:r>
              <a:rPr sz="3850" b="1" spc="-380" dirty="0">
                <a:solidFill>
                  <a:srgbClr val="F9BF40"/>
                </a:solidFill>
                <a:latin typeface="Tahoma"/>
                <a:cs typeface="Tahoma"/>
              </a:rPr>
              <a:t> </a:t>
            </a:r>
            <a:r>
              <a:rPr sz="3850" b="1" spc="-10" dirty="0">
                <a:solidFill>
                  <a:srgbClr val="F9BF40"/>
                </a:solidFill>
                <a:latin typeface="Tahoma"/>
                <a:cs typeface="Tahoma"/>
              </a:rPr>
              <a:t>O</a:t>
            </a:r>
            <a:r>
              <a:rPr sz="3850" b="1" spc="60" dirty="0">
                <a:solidFill>
                  <a:srgbClr val="F9BF40"/>
                </a:solidFill>
                <a:latin typeface="Tahoma"/>
                <a:cs typeface="Tahoma"/>
              </a:rPr>
              <a:t>F</a:t>
            </a:r>
            <a:r>
              <a:rPr sz="3850" b="1" spc="-380" dirty="0">
                <a:solidFill>
                  <a:srgbClr val="F9BF40"/>
                </a:solidFill>
                <a:latin typeface="Tahoma"/>
                <a:cs typeface="Tahoma"/>
              </a:rPr>
              <a:t> </a:t>
            </a:r>
            <a:r>
              <a:rPr sz="3850" b="1" spc="-105" dirty="0">
                <a:solidFill>
                  <a:srgbClr val="F9BF40"/>
                </a:solidFill>
                <a:latin typeface="Tahoma"/>
                <a:cs typeface="Tahoma"/>
              </a:rPr>
              <a:t>B</a:t>
            </a:r>
            <a:r>
              <a:rPr sz="3850" b="1" spc="-735" dirty="0">
                <a:solidFill>
                  <a:srgbClr val="F9BF40"/>
                </a:solidFill>
                <a:latin typeface="Tahoma"/>
                <a:cs typeface="Tahoma"/>
              </a:rPr>
              <a:t>I</a:t>
            </a:r>
            <a:r>
              <a:rPr sz="3850" b="1" spc="-90" dirty="0">
                <a:solidFill>
                  <a:srgbClr val="F9BF40"/>
                </a:solidFill>
                <a:latin typeface="Tahoma"/>
                <a:cs typeface="Tahoma"/>
              </a:rPr>
              <a:t>S</a:t>
            </a:r>
            <a:r>
              <a:rPr sz="3850" b="1" spc="-735" dirty="0">
                <a:solidFill>
                  <a:srgbClr val="F9BF40"/>
                </a:solidFill>
                <a:latin typeface="Tahoma"/>
                <a:cs typeface="Tahoma"/>
              </a:rPr>
              <a:t>I</a:t>
            </a:r>
            <a:r>
              <a:rPr sz="3850" b="1" spc="210" dirty="0">
                <a:solidFill>
                  <a:srgbClr val="F9BF40"/>
                </a:solidFill>
                <a:latin typeface="Tahoma"/>
                <a:cs typeface="Tahoma"/>
              </a:rPr>
              <a:t>C</a:t>
            </a:r>
            <a:r>
              <a:rPr sz="3850" b="1" spc="-380" dirty="0">
                <a:solidFill>
                  <a:srgbClr val="F9BF40"/>
                </a:solidFill>
                <a:latin typeface="Tahoma"/>
                <a:cs typeface="Tahoma"/>
              </a:rPr>
              <a:t> </a:t>
            </a:r>
            <a:r>
              <a:rPr sz="3850" b="1" spc="30" dirty="0">
                <a:solidFill>
                  <a:srgbClr val="F9BF40"/>
                </a:solidFill>
                <a:latin typeface="Tahoma"/>
                <a:cs typeface="Tahoma"/>
              </a:rPr>
              <a:t>M</a:t>
            </a:r>
            <a:r>
              <a:rPr sz="3850" b="1" spc="10" dirty="0">
                <a:solidFill>
                  <a:srgbClr val="F9BF40"/>
                </a:solidFill>
                <a:latin typeface="Tahoma"/>
                <a:cs typeface="Tahoma"/>
              </a:rPr>
              <a:t>E</a:t>
            </a:r>
            <a:r>
              <a:rPr sz="3850" b="1" spc="-90" dirty="0">
                <a:solidFill>
                  <a:srgbClr val="F9BF40"/>
                </a:solidFill>
                <a:latin typeface="Tahoma"/>
                <a:cs typeface="Tahoma"/>
              </a:rPr>
              <a:t>D</a:t>
            </a:r>
            <a:r>
              <a:rPr sz="3850" b="1" spc="-735" dirty="0">
                <a:solidFill>
                  <a:srgbClr val="F9BF40"/>
                </a:solidFill>
                <a:latin typeface="Tahoma"/>
                <a:cs typeface="Tahoma"/>
              </a:rPr>
              <a:t>I</a:t>
            </a:r>
            <a:r>
              <a:rPr sz="3850" b="1" spc="204" dirty="0">
                <a:solidFill>
                  <a:srgbClr val="F9BF40"/>
                </a:solidFill>
                <a:latin typeface="Tahoma"/>
                <a:cs typeface="Tahoma"/>
              </a:rPr>
              <a:t>C</a:t>
            </a:r>
            <a:r>
              <a:rPr sz="3850" b="1" spc="-25" dirty="0">
                <a:solidFill>
                  <a:srgbClr val="F9BF40"/>
                </a:solidFill>
                <a:latin typeface="Tahoma"/>
                <a:cs typeface="Tahoma"/>
              </a:rPr>
              <a:t>A</a:t>
            </a:r>
            <a:r>
              <a:rPr sz="3850" b="1" spc="135" dirty="0">
                <a:solidFill>
                  <a:srgbClr val="F9BF40"/>
                </a:solidFill>
                <a:latin typeface="Tahoma"/>
                <a:cs typeface="Tahoma"/>
              </a:rPr>
              <a:t>L</a:t>
            </a:r>
            <a:r>
              <a:rPr sz="3850" b="1" spc="-380" dirty="0">
                <a:solidFill>
                  <a:srgbClr val="F9BF40"/>
                </a:solidFill>
                <a:latin typeface="Tahoma"/>
                <a:cs typeface="Tahoma"/>
              </a:rPr>
              <a:t> </a:t>
            </a:r>
            <a:r>
              <a:rPr sz="3850" b="1" spc="-90" dirty="0">
                <a:solidFill>
                  <a:srgbClr val="F9BF40"/>
                </a:solidFill>
                <a:latin typeface="Tahoma"/>
                <a:cs typeface="Tahoma"/>
              </a:rPr>
              <a:t>S</a:t>
            </a:r>
            <a:r>
              <a:rPr sz="3850" b="1" spc="204" dirty="0">
                <a:solidFill>
                  <a:srgbClr val="F9BF40"/>
                </a:solidFill>
                <a:latin typeface="Tahoma"/>
                <a:cs typeface="Tahoma"/>
              </a:rPr>
              <a:t>C</a:t>
            </a:r>
            <a:r>
              <a:rPr sz="3850" b="1" spc="-735" dirty="0">
                <a:solidFill>
                  <a:srgbClr val="F9BF40"/>
                </a:solidFill>
                <a:latin typeface="Tahoma"/>
                <a:cs typeface="Tahoma"/>
              </a:rPr>
              <a:t>I</a:t>
            </a:r>
            <a:r>
              <a:rPr sz="3850" b="1" spc="10" dirty="0">
                <a:solidFill>
                  <a:srgbClr val="F9BF40"/>
                </a:solidFill>
                <a:latin typeface="Tahoma"/>
                <a:cs typeface="Tahoma"/>
              </a:rPr>
              <a:t>E</a:t>
            </a:r>
            <a:r>
              <a:rPr sz="3850" b="1" spc="-30" dirty="0">
                <a:solidFill>
                  <a:srgbClr val="F9BF40"/>
                </a:solidFill>
                <a:latin typeface="Tahoma"/>
                <a:cs typeface="Tahoma"/>
              </a:rPr>
              <a:t>N</a:t>
            </a:r>
            <a:r>
              <a:rPr sz="3850" b="1" spc="10" dirty="0">
                <a:solidFill>
                  <a:srgbClr val="F9BF40"/>
                </a:solidFill>
                <a:latin typeface="Tahoma"/>
                <a:cs typeface="Tahoma"/>
              </a:rPr>
              <a:t>E</a:t>
            </a:r>
            <a:r>
              <a:rPr sz="3850" b="1" spc="-85" dirty="0">
                <a:solidFill>
                  <a:srgbClr val="F9BF40"/>
                </a:solidFill>
                <a:latin typeface="Tahoma"/>
                <a:cs typeface="Tahoma"/>
              </a:rPr>
              <a:t>S</a:t>
            </a:r>
            <a:endParaRPr sz="385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1600200" y="2541279"/>
            <a:ext cx="14038580" cy="68834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l" rtl="0">
              <a:lnSpc>
                <a:spcPct val="119000"/>
              </a:lnSpc>
              <a:spcBef>
                <a:spcPts val="105"/>
              </a:spcBef>
              <a:tabLst>
                <a:tab pos="5012055" algn="l"/>
                <a:tab pos="5884545" algn="l"/>
              </a:tabLst>
            </a:pPr>
            <a:r>
              <a:rPr sz="4200" spc="145" dirty="0">
                <a:latin typeface="Microsoft Sans Serif"/>
                <a:cs typeface="Microsoft Sans Serif"/>
              </a:rPr>
              <a:t>Today</a:t>
            </a:r>
            <a:r>
              <a:rPr sz="4200" spc="-175" dirty="0">
                <a:latin typeface="Microsoft Sans Serif"/>
                <a:cs typeface="Microsoft Sans Serif"/>
              </a:rPr>
              <a:t> </a:t>
            </a:r>
            <a:r>
              <a:rPr sz="4200" spc="210" dirty="0">
                <a:latin typeface="Microsoft Sans Serif"/>
                <a:cs typeface="Microsoft Sans Serif"/>
              </a:rPr>
              <a:t>we</a:t>
            </a:r>
            <a:r>
              <a:rPr sz="4200" spc="-175" dirty="0">
                <a:latin typeface="Microsoft Sans Serif"/>
                <a:cs typeface="Microsoft Sans Serif"/>
              </a:rPr>
              <a:t> </a:t>
            </a:r>
            <a:r>
              <a:rPr sz="4200" spc="15" dirty="0">
                <a:latin typeface="Microsoft Sans Serif"/>
                <a:cs typeface="Microsoft Sans Serif"/>
              </a:rPr>
              <a:t>are</a:t>
            </a:r>
            <a:r>
              <a:rPr sz="4200" spc="-170" dirty="0">
                <a:latin typeface="Microsoft Sans Serif"/>
                <a:cs typeface="Microsoft Sans Serif"/>
              </a:rPr>
              <a:t> </a:t>
            </a:r>
            <a:r>
              <a:rPr sz="4200" spc="155" dirty="0">
                <a:latin typeface="Microsoft Sans Serif"/>
                <a:cs typeface="Microsoft Sans Serif"/>
              </a:rPr>
              <a:t>covering	</a:t>
            </a:r>
            <a:r>
              <a:rPr sz="4200" spc="125" dirty="0">
                <a:latin typeface="Microsoft Sans Serif"/>
                <a:cs typeface="Microsoft Sans Serif"/>
              </a:rPr>
              <a:t>most</a:t>
            </a:r>
            <a:r>
              <a:rPr sz="4200" spc="-200" dirty="0">
                <a:latin typeface="Microsoft Sans Serif"/>
                <a:cs typeface="Microsoft Sans Serif"/>
              </a:rPr>
              <a:t> </a:t>
            </a:r>
            <a:r>
              <a:rPr sz="4200" spc="210" dirty="0">
                <a:latin typeface="Microsoft Sans Serif"/>
                <a:cs typeface="Microsoft Sans Serif"/>
              </a:rPr>
              <a:t>common</a:t>
            </a:r>
            <a:r>
              <a:rPr sz="4200" spc="-200" dirty="0">
                <a:latin typeface="Microsoft Sans Serif"/>
                <a:cs typeface="Microsoft Sans Serif"/>
              </a:rPr>
              <a:t> </a:t>
            </a:r>
            <a:r>
              <a:rPr sz="4200" spc="125" dirty="0">
                <a:latin typeface="Microsoft Sans Serif"/>
                <a:cs typeface="Microsoft Sans Serif"/>
              </a:rPr>
              <a:t>interisting</a:t>
            </a:r>
            <a:r>
              <a:rPr sz="4200" spc="-195" dirty="0">
                <a:latin typeface="Microsoft Sans Serif"/>
                <a:cs typeface="Microsoft Sans Serif"/>
              </a:rPr>
              <a:t> </a:t>
            </a:r>
            <a:r>
              <a:rPr sz="4200" spc="35" dirty="0">
                <a:latin typeface="Microsoft Sans Serif"/>
                <a:cs typeface="Microsoft Sans Serif"/>
              </a:rPr>
              <a:t>disease </a:t>
            </a:r>
            <a:r>
              <a:rPr sz="4200" spc="-1105" dirty="0">
                <a:latin typeface="Microsoft Sans Serif"/>
                <a:cs typeface="Microsoft Sans Serif"/>
              </a:rPr>
              <a:t> </a:t>
            </a:r>
            <a:r>
              <a:rPr sz="3700" spc="110" dirty="0">
                <a:latin typeface="Impact"/>
                <a:cs typeface="Impact"/>
              </a:rPr>
              <a:t>(</a:t>
            </a:r>
            <a:r>
              <a:rPr sz="4200" spc="110" dirty="0">
                <a:latin typeface="Microsoft Sans Serif"/>
                <a:cs typeface="Microsoft Sans Serif"/>
              </a:rPr>
              <a:t>diabates</a:t>
            </a:r>
            <a:r>
              <a:rPr sz="4200" spc="-180" dirty="0">
                <a:latin typeface="Microsoft Sans Serif"/>
                <a:cs typeface="Microsoft Sans Serif"/>
              </a:rPr>
              <a:t> </a:t>
            </a:r>
            <a:r>
              <a:rPr sz="4200" spc="170" dirty="0">
                <a:latin typeface="Microsoft Sans Serif"/>
                <a:cs typeface="Microsoft Sans Serif"/>
              </a:rPr>
              <a:t>type</a:t>
            </a:r>
            <a:r>
              <a:rPr sz="4200" spc="-180" dirty="0">
                <a:latin typeface="Microsoft Sans Serif"/>
                <a:cs typeface="Microsoft Sans Serif"/>
              </a:rPr>
              <a:t> </a:t>
            </a:r>
            <a:r>
              <a:rPr sz="4200" spc="175" dirty="0">
                <a:latin typeface="Microsoft Sans Serif"/>
                <a:cs typeface="Microsoft Sans Serif"/>
              </a:rPr>
              <a:t>one</a:t>
            </a:r>
            <a:r>
              <a:rPr sz="3700" spc="175" dirty="0">
                <a:latin typeface="Impact"/>
                <a:cs typeface="Impact"/>
              </a:rPr>
              <a:t>)	</a:t>
            </a:r>
            <a:r>
              <a:rPr sz="4200" spc="75" dirty="0">
                <a:latin typeface="Microsoft Sans Serif"/>
                <a:cs typeface="Microsoft Sans Serif"/>
              </a:rPr>
              <a:t>every </a:t>
            </a:r>
            <a:r>
              <a:rPr sz="4200" spc="165" dirty="0">
                <a:latin typeface="Microsoft Sans Serif"/>
                <a:cs typeface="Microsoft Sans Serif"/>
              </a:rPr>
              <a:t>one </a:t>
            </a:r>
            <a:r>
              <a:rPr sz="4200" spc="135" dirty="0">
                <a:latin typeface="Microsoft Sans Serif"/>
                <a:cs typeface="Microsoft Sans Serif"/>
              </a:rPr>
              <a:t>from </a:t>
            </a:r>
            <a:r>
              <a:rPr sz="4200" spc="190" dirty="0">
                <a:latin typeface="Microsoft Sans Serif"/>
                <a:cs typeface="Microsoft Sans Serif"/>
              </a:rPr>
              <a:t>you </a:t>
            </a:r>
            <a:r>
              <a:rPr sz="4200" spc="180" dirty="0">
                <a:latin typeface="Microsoft Sans Serif"/>
                <a:cs typeface="Microsoft Sans Serif"/>
              </a:rPr>
              <a:t>dr </a:t>
            </a:r>
            <a:r>
              <a:rPr sz="4200" spc="100" dirty="0">
                <a:latin typeface="Microsoft Sans Serif"/>
                <a:cs typeface="Microsoft Sans Serif"/>
              </a:rPr>
              <a:t>because </a:t>
            </a:r>
            <a:r>
              <a:rPr sz="4200" spc="190" dirty="0">
                <a:latin typeface="Microsoft Sans Serif"/>
                <a:cs typeface="Microsoft Sans Serif"/>
              </a:rPr>
              <a:t>you </a:t>
            </a:r>
            <a:r>
              <a:rPr sz="4200" spc="-1100" dirty="0">
                <a:latin typeface="Microsoft Sans Serif"/>
                <a:cs typeface="Microsoft Sans Serif"/>
              </a:rPr>
              <a:t> </a:t>
            </a:r>
            <a:r>
              <a:rPr sz="4200" spc="245" dirty="0">
                <a:latin typeface="Microsoft Sans Serif"/>
                <a:cs typeface="Microsoft Sans Serif"/>
              </a:rPr>
              <a:t>know</a:t>
            </a:r>
            <a:endParaRPr sz="4200" dirty="0">
              <a:latin typeface="Microsoft Sans Serif"/>
              <a:cs typeface="Microsoft Sans Serif"/>
            </a:endParaRPr>
          </a:p>
          <a:p>
            <a:pPr marL="1070610" marR="7584440" algn="l" rtl="0">
              <a:lnSpc>
                <a:spcPct val="119000"/>
              </a:lnSpc>
            </a:pPr>
            <a:r>
              <a:rPr sz="4200" spc="120" dirty="0">
                <a:latin typeface="Microsoft Sans Serif"/>
                <a:cs typeface="Microsoft Sans Serif"/>
              </a:rPr>
              <a:t>symptomes</a:t>
            </a:r>
            <a:r>
              <a:rPr sz="4200" spc="-215" dirty="0">
                <a:latin typeface="Microsoft Sans Serif"/>
                <a:cs typeface="Microsoft Sans Serif"/>
              </a:rPr>
              <a:t> </a:t>
            </a:r>
            <a:r>
              <a:rPr sz="4200" spc="180" dirty="0">
                <a:latin typeface="Microsoft Sans Serif"/>
                <a:cs typeface="Microsoft Sans Serif"/>
              </a:rPr>
              <a:t>and</a:t>
            </a:r>
            <a:r>
              <a:rPr sz="4200" spc="-215" dirty="0">
                <a:latin typeface="Microsoft Sans Serif"/>
                <a:cs typeface="Microsoft Sans Serif"/>
              </a:rPr>
              <a:t> </a:t>
            </a:r>
            <a:r>
              <a:rPr sz="4200" spc="85" dirty="0">
                <a:latin typeface="Microsoft Sans Serif"/>
                <a:cs typeface="Microsoft Sans Serif"/>
              </a:rPr>
              <a:t>signs </a:t>
            </a:r>
            <a:r>
              <a:rPr sz="4200" spc="-1100" dirty="0">
                <a:latin typeface="Microsoft Sans Serif"/>
                <a:cs typeface="Microsoft Sans Serif"/>
              </a:rPr>
              <a:t> </a:t>
            </a:r>
            <a:r>
              <a:rPr sz="4200" spc="40" dirty="0">
                <a:latin typeface="Microsoft Sans Serif"/>
                <a:cs typeface="Microsoft Sans Serif"/>
              </a:rPr>
              <a:t>risk</a:t>
            </a:r>
            <a:r>
              <a:rPr sz="4200" spc="-185" dirty="0">
                <a:latin typeface="Microsoft Sans Serif"/>
                <a:cs typeface="Microsoft Sans Serif"/>
              </a:rPr>
              <a:t> </a:t>
            </a:r>
            <a:r>
              <a:rPr sz="4200" spc="80" dirty="0">
                <a:latin typeface="Microsoft Sans Serif"/>
                <a:cs typeface="Microsoft Sans Serif"/>
              </a:rPr>
              <a:t>factors</a:t>
            </a:r>
            <a:endParaRPr sz="4200" dirty="0">
              <a:latin typeface="Microsoft Sans Serif"/>
              <a:cs typeface="Microsoft Sans Serif"/>
            </a:endParaRPr>
          </a:p>
          <a:p>
            <a:pPr marL="1189355" algn="l" rtl="0">
              <a:lnSpc>
                <a:spcPct val="100000"/>
              </a:lnSpc>
              <a:spcBef>
                <a:spcPts val="960"/>
              </a:spcBef>
            </a:pPr>
            <a:r>
              <a:rPr sz="4200" spc="140" dirty="0">
                <a:latin typeface="Microsoft Sans Serif"/>
                <a:cs typeface="Microsoft Sans Serif"/>
              </a:rPr>
              <a:t>avoid</a:t>
            </a:r>
            <a:endParaRPr sz="4200" dirty="0">
              <a:latin typeface="Microsoft Sans Serif"/>
              <a:cs typeface="Microsoft Sans Serif"/>
            </a:endParaRPr>
          </a:p>
          <a:p>
            <a:pPr marL="12700" marR="664210" algn="l" rtl="0">
              <a:lnSpc>
                <a:spcPct val="119000"/>
              </a:lnSpc>
            </a:pPr>
            <a:r>
              <a:rPr sz="4200" spc="190" dirty="0">
                <a:latin typeface="Microsoft Sans Serif"/>
                <a:cs typeface="Microsoft Sans Serif"/>
              </a:rPr>
              <a:t>Although</a:t>
            </a:r>
            <a:r>
              <a:rPr sz="4200" spc="-180" dirty="0">
                <a:latin typeface="Microsoft Sans Serif"/>
                <a:cs typeface="Microsoft Sans Serif"/>
              </a:rPr>
              <a:t> </a:t>
            </a:r>
            <a:r>
              <a:rPr sz="4200" spc="110" dirty="0">
                <a:latin typeface="Microsoft Sans Serif"/>
                <a:cs typeface="Microsoft Sans Serif"/>
              </a:rPr>
              <a:t>there</a:t>
            </a:r>
            <a:r>
              <a:rPr sz="4200" spc="-180" dirty="0">
                <a:latin typeface="Microsoft Sans Serif"/>
                <a:cs typeface="Microsoft Sans Serif"/>
              </a:rPr>
              <a:t> </a:t>
            </a:r>
            <a:r>
              <a:rPr sz="4200" spc="-20" dirty="0">
                <a:latin typeface="Microsoft Sans Serif"/>
                <a:cs typeface="Microsoft Sans Serif"/>
              </a:rPr>
              <a:t>is</a:t>
            </a:r>
            <a:r>
              <a:rPr sz="4200" spc="-175" dirty="0">
                <a:latin typeface="Microsoft Sans Serif"/>
                <a:cs typeface="Microsoft Sans Serif"/>
              </a:rPr>
              <a:t> </a:t>
            </a:r>
            <a:r>
              <a:rPr sz="4200" spc="210" dirty="0">
                <a:latin typeface="Microsoft Sans Serif"/>
                <a:cs typeface="Microsoft Sans Serif"/>
              </a:rPr>
              <a:t>not</a:t>
            </a:r>
            <a:r>
              <a:rPr sz="4200" spc="-180" dirty="0">
                <a:latin typeface="Microsoft Sans Serif"/>
                <a:cs typeface="Microsoft Sans Serif"/>
              </a:rPr>
              <a:t> </a:t>
            </a:r>
            <a:r>
              <a:rPr sz="4200" spc="120" dirty="0">
                <a:latin typeface="Microsoft Sans Serif"/>
                <a:cs typeface="Microsoft Sans Serif"/>
              </a:rPr>
              <a:t>treatment</a:t>
            </a:r>
            <a:r>
              <a:rPr sz="4200" spc="-180" dirty="0">
                <a:latin typeface="Microsoft Sans Serif"/>
                <a:cs typeface="Microsoft Sans Serif"/>
              </a:rPr>
              <a:t> </a:t>
            </a:r>
            <a:r>
              <a:rPr sz="4200" spc="155" dirty="0">
                <a:latin typeface="Microsoft Sans Serif"/>
                <a:cs typeface="Microsoft Sans Serif"/>
              </a:rPr>
              <a:t>the</a:t>
            </a:r>
            <a:r>
              <a:rPr sz="4200" spc="-175" dirty="0">
                <a:latin typeface="Microsoft Sans Serif"/>
                <a:cs typeface="Microsoft Sans Serif"/>
              </a:rPr>
              <a:t> </a:t>
            </a:r>
            <a:r>
              <a:rPr sz="4200" spc="110" dirty="0">
                <a:latin typeface="Microsoft Sans Serif"/>
                <a:cs typeface="Microsoft Sans Serif"/>
              </a:rPr>
              <a:t>key</a:t>
            </a:r>
            <a:r>
              <a:rPr sz="4200" spc="-180" dirty="0">
                <a:latin typeface="Microsoft Sans Serif"/>
                <a:cs typeface="Microsoft Sans Serif"/>
              </a:rPr>
              <a:t> </a:t>
            </a:r>
            <a:r>
              <a:rPr sz="4200" spc="-20" dirty="0">
                <a:latin typeface="Microsoft Sans Serif"/>
                <a:cs typeface="Microsoft Sans Serif"/>
              </a:rPr>
              <a:t>is</a:t>
            </a:r>
            <a:r>
              <a:rPr sz="4200" spc="-175" dirty="0">
                <a:latin typeface="Microsoft Sans Serif"/>
                <a:cs typeface="Microsoft Sans Serif"/>
              </a:rPr>
              <a:t> </a:t>
            </a:r>
            <a:r>
              <a:rPr sz="4200" spc="180" dirty="0">
                <a:latin typeface="Microsoft Sans Serif"/>
                <a:cs typeface="Microsoft Sans Serif"/>
              </a:rPr>
              <a:t>between</a:t>
            </a:r>
            <a:r>
              <a:rPr sz="4200" spc="-180" dirty="0">
                <a:latin typeface="Microsoft Sans Serif"/>
                <a:cs typeface="Microsoft Sans Serif"/>
              </a:rPr>
              <a:t> </a:t>
            </a:r>
            <a:r>
              <a:rPr sz="4200" spc="155" dirty="0">
                <a:latin typeface="Microsoft Sans Serif"/>
                <a:cs typeface="Microsoft Sans Serif"/>
              </a:rPr>
              <a:t>our </a:t>
            </a:r>
            <a:r>
              <a:rPr sz="4200" spc="-1100" dirty="0">
                <a:latin typeface="Microsoft Sans Serif"/>
                <a:cs typeface="Microsoft Sans Serif"/>
              </a:rPr>
              <a:t> </a:t>
            </a:r>
            <a:r>
              <a:rPr sz="4200" spc="195" dirty="0">
                <a:latin typeface="Microsoft Sans Serif"/>
                <a:cs typeface="Microsoft Sans Serif"/>
              </a:rPr>
              <a:t>hand</a:t>
            </a:r>
            <a:endParaRPr sz="4200" dirty="0">
              <a:latin typeface="Microsoft Sans Serif"/>
              <a:cs typeface="Microsoft Sans Serif"/>
            </a:endParaRPr>
          </a:p>
          <a:p>
            <a:pPr marL="12700" algn="l" rtl="0">
              <a:lnSpc>
                <a:spcPct val="100000"/>
              </a:lnSpc>
              <a:spcBef>
                <a:spcPts val="960"/>
              </a:spcBef>
              <a:tabLst>
                <a:tab pos="3235960" algn="l"/>
                <a:tab pos="3859529" algn="l"/>
                <a:tab pos="6809105" algn="l"/>
              </a:tabLst>
            </a:pPr>
            <a:r>
              <a:rPr sz="3700" spc="204" dirty="0">
                <a:latin typeface="Impact"/>
                <a:cs typeface="Impact"/>
              </a:rPr>
              <a:t>(</a:t>
            </a:r>
            <a:r>
              <a:rPr sz="3700" spc="290" dirty="0">
                <a:latin typeface="Impact"/>
                <a:cs typeface="Impact"/>
              </a:rPr>
              <a:t> </a:t>
            </a:r>
            <a:r>
              <a:rPr sz="4200" spc="150" dirty="0">
                <a:latin typeface="Microsoft Sans Serif"/>
                <a:cs typeface="Microsoft Sans Serif"/>
              </a:rPr>
              <a:t>prevention	</a:t>
            </a:r>
            <a:r>
              <a:rPr sz="4200" spc="-20" dirty="0">
                <a:latin typeface="Microsoft Sans Serif"/>
                <a:cs typeface="Microsoft Sans Serif"/>
              </a:rPr>
              <a:t>is	</a:t>
            </a:r>
            <a:r>
              <a:rPr sz="4200" spc="135" dirty="0">
                <a:latin typeface="Microsoft Sans Serif"/>
                <a:cs typeface="Microsoft Sans Serif"/>
              </a:rPr>
              <a:t>better</a:t>
            </a:r>
            <a:r>
              <a:rPr sz="4200" spc="-170" dirty="0">
                <a:latin typeface="Microsoft Sans Serif"/>
                <a:cs typeface="Microsoft Sans Serif"/>
              </a:rPr>
              <a:t> </a:t>
            </a:r>
            <a:r>
              <a:rPr sz="4200" spc="155" dirty="0">
                <a:latin typeface="Microsoft Sans Serif"/>
                <a:cs typeface="Microsoft Sans Serif"/>
              </a:rPr>
              <a:t>than	</a:t>
            </a:r>
            <a:r>
              <a:rPr sz="4200" spc="160" dirty="0">
                <a:latin typeface="Microsoft Sans Serif"/>
                <a:cs typeface="Microsoft Sans Serif"/>
              </a:rPr>
              <a:t>thousand</a:t>
            </a:r>
            <a:r>
              <a:rPr sz="4200" spc="-190" dirty="0">
                <a:latin typeface="Microsoft Sans Serif"/>
                <a:cs typeface="Microsoft Sans Serif"/>
              </a:rPr>
              <a:t> </a:t>
            </a:r>
            <a:r>
              <a:rPr sz="4200" spc="120" dirty="0">
                <a:latin typeface="Microsoft Sans Serif"/>
                <a:cs typeface="Microsoft Sans Serif"/>
              </a:rPr>
              <a:t>treatment</a:t>
            </a:r>
            <a:r>
              <a:rPr sz="4200" spc="-190" dirty="0">
                <a:latin typeface="Microsoft Sans Serif"/>
                <a:cs typeface="Microsoft Sans Serif"/>
              </a:rPr>
              <a:t> </a:t>
            </a:r>
            <a:r>
              <a:rPr sz="3700" spc="-5" dirty="0">
                <a:latin typeface="Impact"/>
                <a:cs typeface="Impact"/>
              </a:rPr>
              <a:t>)</a:t>
            </a:r>
            <a:r>
              <a:rPr sz="4200" spc="-5" dirty="0">
                <a:latin typeface="Microsoft Sans Serif"/>
                <a:cs typeface="Microsoft Sans Serif"/>
              </a:rPr>
              <a:t>.</a:t>
            </a:r>
            <a:endParaRPr sz="4200" dirty="0">
              <a:latin typeface="Microsoft Sans Serif"/>
              <a:cs typeface="Microsoft Sans Serif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45252" y="3"/>
            <a:ext cx="4210049" cy="2739559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980444" y="1018467"/>
            <a:ext cx="474916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spc="930" dirty="0">
                <a:solidFill>
                  <a:srgbClr val="000000"/>
                </a:solidFill>
                <a:latin typeface="Trebuchet MS"/>
                <a:cs typeface="Trebuchet MS"/>
              </a:rPr>
              <a:t>C</a:t>
            </a:r>
            <a:r>
              <a:rPr sz="6600" spc="625" dirty="0">
                <a:solidFill>
                  <a:srgbClr val="000000"/>
                </a:solidFill>
                <a:latin typeface="Trebuchet MS"/>
                <a:cs typeface="Trebuchet MS"/>
              </a:rPr>
              <a:t>o</a:t>
            </a:r>
            <a:r>
              <a:rPr sz="6600" spc="465" dirty="0">
                <a:solidFill>
                  <a:srgbClr val="000000"/>
                </a:solidFill>
                <a:latin typeface="Trebuchet MS"/>
                <a:cs typeface="Trebuchet MS"/>
              </a:rPr>
              <a:t>n</a:t>
            </a:r>
            <a:r>
              <a:rPr sz="6600" spc="-140" dirty="0">
                <a:solidFill>
                  <a:srgbClr val="000000"/>
                </a:solidFill>
                <a:latin typeface="Trebuchet MS"/>
                <a:cs typeface="Trebuchet MS"/>
              </a:rPr>
              <a:t>c</a:t>
            </a:r>
            <a:r>
              <a:rPr sz="6600" spc="10" dirty="0">
                <a:solidFill>
                  <a:srgbClr val="000000"/>
                </a:solidFill>
                <a:latin typeface="Trebuchet MS"/>
                <a:cs typeface="Trebuchet MS"/>
              </a:rPr>
              <a:t>l</a:t>
            </a:r>
            <a:r>
              <a:rPr sz="6600" spc="430" dirty="0">
                <a:solidFill>
                  <a:srgbClr val="000000"/>
                </a:solidFill>
                <a:latin typeface="Trebuchet MS"/>
                <a:cs typeface="Trebuchet MS"/>
              </a:rPr>
              <a:t>u</a:t>
            </a:r>
            <a:r>
              <a:rPr sz="6600" spc="400" dirty="0">
                <a:solidFill>
                  <a:srgbClr val="000000"/>
                </a:solidFill>
                <a:latin typeface="Trebuchet MS"/>
                <a:cs typeface="Trebuchet MS"/>
              </a:rPr>
              <a:t>s</a:t>
            </a:r>
            <a:r>
              <a:rPr sz="6600" spc="20" dirty="0">
                <a:solidFill>
                  <a:srgbClr val="000000"/>
                </a:solidFill>
                <a:latin typeface="Trebuchet MS"/>
                <a:cs typeface="Trebuchet MS"/>
              </a:rPr>
              <a:t>i</a:t>
            </a:r>
            <a:r>
              <a:rPr sz="6600" spc="625" dirty="0">
                <a:solidFill>
                  <a:srgbClr val="000000"/>
                </a:solidFill>
                <a:latin typeface="Trebuchet MS"/>
                <a:cs typeface="Trebuchet MS"/>
              </a:rPr>
              <a:t>o</a:t>
            </a:r>
            <a:r>
              <a:rPr sz="6600" spc="465" dirty="0">
                <a:solidFill>
                  <a:srgbClr val="000000"/>
                </a:solidFill>
                <a:latin typeface="Trebuchet MS"/>
                <a:cs typeface="Trebuchet MS"/>
              </a:rPr>
              <a:t>n</a:t>
            </a:r>
            <a:endParaRPr sz="66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3069" y="9445619"/>
            <a:ext cx="603250" cy="890905"/>
          </a:xfrm>
          <a:prstGeom prst="rect">
            <a:avLst/>
          </a:prstGeom>
        </p:spPr>
        <p:txBody>
          <a:bodyPr vert="horz" wrap="square" lIns="0" tIns="3194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15"/>
              </a:spcBef>
            </a:pPr>
            <a:fld id="{81D60167-4931-47E6-BA6A-407CBD079E47}" type="slidenum">
              <a:rPr sz="3400" spc="-100" dirty="0">
                <a:latin typeface="Courier New"/>
                <a:cs typeface="Courier New"/>
              </a:rPr>
              <a:t>10</a:t>
            </a:fld>
            <a:endParaRPr sz="34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23069" y="9445619"/>
            <a:ext cx="603250" cy="890905"/>
          </a:xfrm>
          <a:prstGeom prst="rect">
            <a:avLst/>
          </a:prstGeom>
        </p:spPr>
        <p:txBody>
          <a:bodyPr vert="horz" wrap="square" lIns="0" tIns="3194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15"/>
              </a:spcBef>
            </a:pPr>
            <a:fld id="{81D60167-4931-47E6-BA6A-407CBD079E47}" type="slidenum">
              <a:rPr sz="3400" spc="-100" dirty="0">
                <a:latin typeface="Courier New"/>
                <a:cs typeface="Courier New"/>
              </a:rPr>
              <a:t>11</a:t>
            </a:fld>
            <a:endParaRPr sz="3400">
              <a:latin typeface="Courier New"/>
              <a:cs typeface="Courier New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2281" y="1691705"/>
            <a:ext cx="3367404" cy="735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650" spc="190" dirty="0">
                <a:solidFill>
                  <a:srgbClr val="000000"/>
                </a:solidFill>
                <a:latin typeface="Trebuchet MS"/>
                <a:cs typeface="Trebuchet MS"/>
              </a:rPr>
              <a:t>References</a:t>
            </a:r>
            <a:endParaRPr sz="465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 marL="179705">
              <a:lnSpc>
                <a:spcPct val="100000"/>
              </a:lnSpc>
              <a:spcBef>
                <a:spcPts val="755"/>
              </a:spcBef>
            </a:pPr>
            <a:r>
              <a:rPr spc="85" dirty="0"/>
              <a:t>Mayoclinic.org.</a:t>
            </a:r>
            <a:r>
              <a:rPr spc="-105" dirty="0"/>
              <a:t> </a:t>
            </a:r>
            <a:r>
              <a:rPr spc="85" dirty="0"/>
              <a:t>2022.</a:t>
            </a:r>
            <a:r>
              <a:rPr spc="-105" dirty="0"/>
              <a:t> </a:t>
            </a:r>
            <a:r>
              <a:rPr spc="114" dirty="0"/>
              <a:t>Type</a:t>
            </a:r>
            <a:r>
              <a:rPr spc="-105" dirty="0"/>
              <a:t> </a:t>
            </a:r>
            <a:r>
              <a:rPr spc="140" dirty="0"/>
              <a:t>1</a:t>
            </a:r>
            <a:r>
              <a:rPr spc="-100" dirty="0"/>
              <a:t> </a:t>
            </a:r>
            <a:r>
              <a:rPr spc="90" dirty="0"/>
              <a:t>diabetes</a:t>
            </a:r>
            <a:r>
              <a:rPr spc="-105" dirty="0"/>
              <a:t> </a:t>
            </a:r>
            <a:r>
              <a:rPr sz="2450" spc="-40" dirty="0"/>
              <a:t>-</a:t>
            </a:r>
            <a:r>
              <a:rPr sz="2450" spc="-35" dirty="0"/>
              <a:t> </a:t>
            </a:r>
            <a:r>
              <a:rPr spc="70" dirty="0"/>
              <a:t>Diagnosis</a:t>
            </a:r>
            <a:r>
              <a:rPr spc="-100" dirty="0"/>
              <a:t> </a:t>
            </a:r>
            <a:r>
              <a:rPr spc="140" dirty="0"/>
              <a:t>and</a:t>
            </a:r>
            <a:r>
              <a:rPr spc="-105" dirty="0"/>
              <a:t> </a:t>
            </a:r>
            <a:r>
              <a:rPr spc="100" dirty="0"/>
              <a:t>treatment</a:t>
            </a:r>
            <a:r>
              <a:rPr spc="-105" dirty="0"/>
              <a:t> </a:t>
            </a:r>
            <a:r>
              <a:rPr sz="2450" spc="-40" dirty="0"/>
              <a:t>-</a:t>
            </a:r>
            <a:r>
              <a:rPr sz="2450" spc="-35" dirty="0"/>
              <a:t> </a:t>
            </a:r>
            <a:r>
              <a:rPr spc="114" dirty="0"/>
              <a:t>Mayo</a:t>
            </a:r>
            <a:r>
              <a:rPr spc="-100" dirty="0"/>
              <a:t> </a:t>
            </a:r>
            <a:r>
              <a:rPr spc="60" dirty="0"/>
              <a:t>Clinic.</a:t>
            </a:r>
            <a:r>
              <a:rPr spc="-105" dirty="0"/>
              <a:t> </a:t>
            </a:r>
            <a:r>
              <a:rPr sz="2450" spc="130" dirty="0"/>
              <a:t>[</a:t>
            </a:r>
            <a:r>
              <a:rPr spc="130" dirty="0"/>
              <a:t>online</a:t>
            </a:r>
            <a:r>
              <a:rPr sz="2450" spc="130" dirty="0"/>
              <a:t>]</a:t>
            </a:r>
            <a:r>
              <a:rPr sz="2450" spc="-35" dirty="0"/>
              <a:t> </a:t>
            </a:r>
            <a:r>
              <a:rPr spc="70" dirty="0"/>
              <a:t>Available</a:t>
            </a:r>
            <a:r>
              <a:rPr spc="-100" dirty="0"/>
              <a:t> </a:t>
            </a:r>
            <a:r>
              <a:rPr dirty="0"/>
              <a:t>at:</a:t>
            </a:r>
            <a:endParaRPr sz="2450"/>
          </a:p>
          <a:p>
            <a:pPr marL="179705" marR="5080">
              <a:lnSpc>
                <a:spcPct val="120500"/>
              </a:lnSpc>
            </a:pPr>
            <a:r>
              <a:rPr sz="2450" spc="100" dirty="0"/>
              <a:t>&lt;</a:t>
            </a:r>
            <a:r>
              <a:rPr spc="100" dirty="0"/>
              <a:t>https:</a:t>
            </a:r>
            <a:r>
              <a:rPr sz="2450" spc="100" dirty="0"/>
              <a:t>//</a:t>
            </a:r>
            <a:r>
              <a:rPr spc="100" dirty="0">
                <a:hlinkClick r:id="rId2"/>
              </a:rPr>
              <a:t>www.mayoclinic.org</a:t>
            </a:r>
            <a:r>
              <a:rPr sz="2450" spc="100" dirty="0">
                <a:hlinkClick r:id="rId2"/>
              </a:rPr>
              <a:t>/</a:t>
            </a:r>
            <a:r>
              <a:rPr spc="100" dirty="0">
                <a:hlinkClick r:id="rId2"/>
              </a:rPr>
              <a:t>diseases</a:t>
            </a:r>
            <a:r>
              <a:rPr sz="2450" spc="100" dirty="0">
                <a:hlinkClick r:id="rId2"/>
              </a:rPr>
              <a:t>-</a:t>
            </a:r>
            <a:r>
              <a:rPr spc="100" dirty="0">
                <a:hlinkClick r:id="rId2"/>
              </a:rPr>
              <a:t>conditions</a:t>
            </a:r>
            <a:r>
              <a:rPr sz="2450" spc="100" dirty="0">
                <a:hlinkClick r:id="rId2"/>
              </a:rPr>
              <a:t>/</a:t>
            </a:r>
            <a:r>
              <a:rPr spc="100" dirty="0">
                <a:hlinkClick r:id="rId2"/>
              </a:rPr>
              <a:t>type</a:t>
            </a:r>
            <a:r>
              <a:rPr sz="2450" spc="100" dirty="0">
                <a:hlinkClick r:id="rId2"/>
              </a:rPr>
              <a:t>-</a:t>
            </a:r>
            <a:r>
              <a:rPr spc="100" dirty="0">
                <a:hlinkClick r:id="rId2"/>
              </a:rPr>
              <a:t>1</a:t>
            </a:r>
            <a:r>
              <a:rPr sz="2450" spc="100" dirty="0">
                <a:hlinkClick r:id="rId2"/>
              </a:rPr>
              <a:t>-</a:t>
            </a:r>
            <a:r>
              <a:rPr spc="100" dirty="0">
                <a:hlinkClick r:id="rId2"/>
              </a:rPr>
              <a:t>diabetes</a:t>
            </a:r>
            <a:r>
              <a:rPr sz="2450" spc="100" dirty="0">
                <a:hlinkClick r:id="rId2"/>
              </a:rPr>
              <a:t>/</a:t>
            </a:r>
            <a:r>
              <a:rPr spc="100" dirty="0">
                <a:hlinkClick r:id="rId2"/>
              </a:rPr>
              <a:t>diagnosis</a:t>
            </a:r>
            <a:r>
              <a:rPr sz="2450" spc="100" dirty="0">
                <a:hlinkClick r:id="rId2"/>
              </a:rPr>
              <a:t>-</a:t>
            </a:r>
            <a:r>
              <a:rPr spc="100" dirty="0">
                <a:hlinkClick r:id="rId2"/>
              </a:rPr>
              <a:t>treatment</a:t>
            </a:r>
            <a:r>
              <a:rPr sz="2450" spc="100" dirty="0">
                <a:hlinkClick r:id="rId2"/>
              </a:rPr>
              <a:t>/</a:t>
            </a:r>
            <a:r>
              <a:rPr spc="100" dirty="0">
                <a:hlinkClick r:id="rId2"/>
              </a:rPr>
              <a:t>drc</a:t>
            </a:r>
            <a:r>
              <a:rPr sz="2450" spc="100" dirty="0">
                <a:hlinkClick r:id="rId2"/>
              </a:rPr>
              <a:t>-</a:t>
            </a:r>
            <a:r>
              <a:rPr spc="100" dirty="0">
                <a:hlinkClick r:id="rId2"/>
              </a:rPr>
              <a:t>20353017? </a:t>
            </a:r>
            <a:r>
              <a:rPr spc="105" dirty="0"/>
              <a:t> </a:t>
            </a:r>
            <a:r>
              <a:rPr spc="100" dirty="0"/>
              <a:t>fbclid</a:t>
            </a:r>
            <a:r>
              <a:rPr sz="2450" spc="100" dirty="0"/>
              <a:t>=</a:t>
            </a:r>
            <a:r>
              <a:rPr spc="100" dirty="0"/>
              <a:t>IwAR1EvXdqeybw46mmDZLpa04PzoojC3bwsFq4JGwHb</a:t>
            </a:r>
            <a:r>
              <a:rPr sz="2450" spc="100" dirty="0"/>
              <a:t>_</a:t>
            </a:r>
            <a:r>
              <a:rPr spc="100" dirty="0"/>
              <a:t>Y5zlrsh2f4k7eLU7I</a:t>
            </a:r>
            <a:r>
              <a:rPr sz="2450" spc="100" dirty="0"/>
              <a:t>&gt;</a:t>
            </a:r>
            <a:r>
              <a:rPr sz="2450" spc="-15" dirty="0"/>
              <a:t> </a:t>
            </a:r>
            <a:r>
              <a:rPr sz="2450" spc="80" dirty="0"/>
              <a:t>[</a:t>
            </a:r>
            <a:r>
              <a:rPr spc="80" dirty="0"/>
              <a:t>Accessed</a:t>
            </a:r>
            <a:r>
              <a:rPr spc="-85" dirty="0"/>
              <a:t> </a:t>
            </a:r>
            <a:r>
              <a:rPr spc="140" dirty="0"/>
              <a:t>17</a:t>
            </a:r>
            <a:r>
              <a:rPr spc="-85" dirty="0"/>
              <a:t> </a:t>
            </a:r>
            <a:r>
              <a:rPr spc="100" dirty="0"/>
              <a:t>May </a:t>
            </a:r>
            <a:r>
              <a:rPr spc="-700" dirty="0"/>
              <a:t> </a:t>
            </a:r>
            <a:r>
              <a:rPr spc="95" dirty="0"/>
              <a:t>2022</a:t>
            </a:r>
            <a:r>
              <a:rPr sz="2450" spc="95" dirty="0"/>
              <a:t>]</a:t>
            </a:r>
            <a:r>
              <a:rPr spc="95" dirty="0"/>
              <a:t>.</a:t>
            </a:r>
            <a:endParaRPr sz="2450"/>
          </a:p>
          <a:p>
            <a:pPr marL="167005">
              <a:lnSpc>
                <a:spcPct val="100000"/>
              </a:lnSpc>
              <a:spcBef>
                <a:spcPts val="40"/>
              </a:spcBef>
            </a:pPr>
            <a:endParaRPr sz="4000"/>
          </a:p>
          <a:p>
            <a:pPr marL="179705">
              <a:lnSpc>
                <a:spcPct val="100000"/>
              </a:lnSpc>
            </a:pPr>
            <a:r>
              <a:rPr spc="85" dirty="0"/>
              <a:t>Mayoclinic.org.</a:t>
            </a:r>
            <a:r>
              <a:rPr spc="-105" dirty="0"/>
              <a:t> </a:t>
            </a:r>
            <a:r>
              <a:rPr spc="85" dirty="0"/>
              <a:t>2022.</a:t>
            </a:r>
            <a:r>
              <a:rPr spc="-105" dirty="0"/>
              <a:t> </a:t>
            </a:r>
            <a:r>
              <a:rPr spc="114" dirty="0"/>
              <a:t>Type</a:t>
            </a:r>
            <a:r>
              <a:rPr spc="-105" dirty="0"/>
              <a:t> </a:t>
            </a:r>
            <a:r>
              <a:rPr spc="140" dirty="0"/>
              <a:t>1</a:t>
            </a:r>
            <a:r>
              <a:rPr spc="-100" dirty="0"/>
              <a:t> </a:t>
            </a:r>
            <a:r>
              <a:rPr spc="90" dirty="0"/>
              <a:t>diabetes</a:t>
            </a:r>
            <a:r>
              <a:rPr spc="-105" dirty="0"/>
              <a:t> </a:t>
            </a:r>
            <a:r>
              <a:rPr sz="2450" spc="-40" dirty="0"/>
              <a:t>-</a:t>
            </a:r>
            <a:r>
              <a:rPr sz="2450" spc="-35" dirty="0"/>
              <a:t> </a:t>
            </a:r>
            <a:r>
              <a:rPr spc="70" dirty="0"/>
              <a:t>Diagnosis</a:t>
            </a:r>
            <a:r>
              <a:rPr spc="-100" dirty="0"/>
              <a:t> </a:t>
            </a:r>
            <a:r>
              <a:rPr spc="140" dirty="0"/>
              <a:t>and</a:t>
            </a:r>
            <a:r>
              <a:rPr spc="-105" dirty="0"/>
              <a:t> </a:t>
            </a:r>
            <a:r>
              <a:rPr spc="100" dirty="0"/>
              <a:t>treatment</a:t>
            </a:r>
            <a:r>
              <a:rPr spc="-105" dirty="0"/>
              <a:t> </a:t>
            </a:r>
            <a:r>
              <a:rPr sz="2450" spc="-40" dirty="0"/>
              <a:t>-</a:t>
            </a:r>
            <a:r>
              <a:rPr sz="2450" spc="-35" dirty="0"/>
              <a:t> </a:t>
            </a:r>
            <a:r>
              <a:rPr spc="114" dirty="0"/>
              <a:t>Mayo</a:t>
            </a:r>
            <a:r>
              <a:rPr spc="-100" dirty="0"/>
              <a:t> </a:t>
            </a:r>
            <a:r>
              <a:rPr spc="60" dirty="0"/>
              <a:t>Clinic.</a:t>
            </a:r>
            <a:r>
              <a:rPr spc="-105" dirty="0"/>
              <a:t> </a:t>
            </a:r>
            <a:r>
              <a:rPr sz="2450" spc="130" dirty="0"/>
              <a:t>[</a:t>
            </a:r>
            <a:r>
              <a:rPr spc="130" dirty="0"/>
              <a:t>online</a:t>
            </a:r>
            <a:r>
              <a:rPr sz="2450" spc="130" dirty="0"/>
              <a:t>]</a:t>
            </a:r>
            <a:r>
              <a:rPr sz="2450" spc="-35" dirty="0"/>
              <a:t> </a:t>
            </a:r>
            <a:r>
              <a:rPr spc="70" dirty="0"/>
              <a:t>Available</a:t>
            </a:r>
            <a:r>
              <a:rPr spc="-100" dirty="0"/>
              <a:t> </a:t>
            </a:r>
            <a:r>
              <a:rPr dirty="0"/>
              <a:t>at:</a:t>
            </a:r>
            <a:endParaRPr sz="2450"/>
          </a:p>
          <a:p>
            <a:pPr marL="179705" marR="5080">
              <a:lnSpc>
                <a:spcPct val="120500"/>
              </a:lnSpc>
            </a:pPr>
            <a:r>
              <a:rPr sz="2450" spc="100" dirty="0"/>
              <a:t>&lt;</a:t>
            </a:r>
            <a:r>
              <a:rPr spc="100" dirty="0"/>
              <a:t>https:</a:t>
            </a:r>
            <a:r>
              <a:rPr sz="2450" spc="100" dirty="0"/>
              <a:t>//</a:t>
            </a:r>
            <a:r>
              <a:rPr spc="100" dirty="0">
                <a:hlinkClick r:id="rId2"/>
              </a:rPr>
              <a:t>www.mayoclinic.org</a:t>
            </a:r>
            <a:r>
              <a:rPr sz="2450" spc="100" dirty="0">
                <a:hlinkClick r:id="rId2"/>
              </a:rPr>
              <a:t>/</a:t>
            </a:r>
            <a:r>
              <a:rPr spc="100" dirty="0">
                <a:hlinkClick r:id="rId2"/>
              </a:rPr>
              <a:t>diseases</a:t>
            </a:r>
            <a:r>
              <a:rPr sz="2450" spc="100" dirty="0">
                <a:hlinkClick r:id="rId2"/>
              </a:rPr>
              <a:t>-</a:t>
            </a:r>
            <a:r>
              <a:rPr spc="100" dirty="0">
                <a:hlinkClick r:id="rId2"/>
              </a:rPr>
              <a:t>conditions</a:t>
            </a:r>
            <a:r>
              <a:rPr sz="2450" spc="100" dirty="0">
                <a:hlinkClick r:id="rId2"/>
              </a:rPr>
              <a:t>/</a:t>
            </a:r>
            <a:r>
              <a:rPr spc="100" dirty="0">
                <a:hlinkClick r:id="rId2"/>
              </a:rPr>
              <a:t>type</a:t>
            </a:r>
            <a:r>
              <a:rPr sz="2450" spc="100" dirty="0">
                <a:hlinkClick r:id="rId2"/>
              </a:rPr>
              <a:t>-</a:t>
            </a:r>
            <a:r>
              <a:rPr spc="100" dirty="0">
                <a:hlinkClick r:id="rId2"/>
              </a:rPr>
              <a:t>1</a:t>
            </a:r>
            <a:r>
              <a:rPr sz="2450" spc="100" dirty="0">
                <a:hlinkClick r:id="rId2"/>
              </a:rPr>
              <a:t>-</a:t>
            </a:r>
            <a:r>
              <a:rPr spc="100" dirty="0">
                <a:hlinkClick r:id="rId2"/>
              </a:rPr>
              <a:t>diabetes</a:t>
            </a:r>
            <a:r>
              <a:rPr sz="2450" spc="100" dirty="0">
                <a:hlinkClick r:id="rId2"/>
              </a:rPr>
              <a:t>/</a:t>
            </a:r>
            <a:r>
              <a:rPr spc="100" dirty="0">
                <a:hlinkClick r:id="rId2"/>
              </a:rPr>
              <a:t>diagnosis</a:t>
            </a:r>
            <a:r>
              <a:rPr sz="2450" spc="100" dirty="0">
                <a:hlinkClick r:id="rId2"/>
              </a:rPr>
              <a:t>-</a:t>
            </a:r>
            <a:r>
              <a:rPr spc="100" dirty="0">
                <a:hlinkClick r:id="rId2"/>
              </a:rPr>
              <a:t>treatment</a:t>
            </a:r>
            <a:r>
              <a:rPr sz="2450" spc="100" dirty="0">
                <a:hlinkClick r:id="rId2"/>
              </a:rPr>
              <a:t>/</a:t>
            </a:r>
            <a:r>
              <a:rPr spc="100" dirty="0">
                <a:hlinkClick r:id="rId2"/>
              </a:rPr>
              <a:t>drc</a:t>
            </a:r>
            <a:r>
              <a:rPr sz="2450" spc="100" dirty="0">
                <a:hlinkClick r:id="rId2"/>
              </a:rPr>
              <a:t>-</a:t>
            </a:r>
            <a:r>
              <a:rPr spc="100" dirty="0">
                <a:hlinkClick r:id="rId2"/>
              </a:rPr>
              <a:t>20353017? </a:t>
            </a:r>
            <a:r>
              <a:rPr spc="105" dirty="0"/>
              <a:t> </a:t>
            </a:r>
            <a:r>
              <a:rPr spc="100" dirty="0"/>
              <a:t>fbclid</a:t>
            </a:r>
            <a:r>
              <a:rPr sz="2450" spc="100" dirty="0"/>
              <a:t>=</a:t>
            </a:r>
            <a:r>
              <a:rPr spc="100" dirty="0"/>
              <a:t>IwAR1EvXdqeybw46mmDZLpa04PzoojC3bwsFq4JGwHb</a:t>
            </a:r>
            <a:r>
              <a:rPr sz="2450" spc="100" dirty="0"/>
              <a:t>_</a:t>
            </a:r>
            <a:r>
              <a:rPr spc="100" dirty="0"/>
              <a:t>Y5zlrsh2f4k7eLU7I</a:t>
            </a:r>
            <a:r>
              <a:rPr sz="2450" spc="100" dirty="0"/>
              <a:t>&gt;</a:t>
            </a:r>
            <a:r>
              <a:rPr sz="2450" spc="-15" dirty="0"/>
              <a:t> </a:t>
            </a:r>
            <a:r>
              <a:rPr sz="2450" spc="80" dirty="0"/>
              <a:t>[</a:t>
            </a:r>
            <a:r>
              <a:rPr spc="80" dirty="0"/>
              <a:t>Accessed</a:t>
            </a:r>
            <a:r>
              <a:rPr spc="-85" dirty="0"/>
              <a:t> </a:t>
            </a:r>
            <a:r>
              <a:rPr spc="140" dirty="0"/>
              <a:t>17</a:t>
            </a:r>
            <a:r>
              <a:rPr spc="-85" dirty="0"/>
              <a:t> </a:t>
            </a:r>
            <a:r>
              <a:rPr spc="100" dirty="0"/>
              <a:t>May </a:t>
            </a:r>
            <a:r>
              <a:rPr spc="-700" dirty="0"/>
              <a:t> </a:t>
            </a:r>
            <a:r>
              <a:rPr spc="95" dirty="0"/>
              <a:t>2022</a:t>
            </a:r>
            <a:r>
              <a:rPr sz="2450" spc="95" dirty="0"/>
              <a:t>]</a:t>
            </a:r>
            <a:r>
              <a:rPr spc="95" dirty="0"/>
              <a:t>.</a:t>
            </a:r>
            <a:endParaRPr sz="245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6235" y="9480927"/>
            <a:ext cx="525145" cy="551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50" spc="150" dirty="0">
                <a:latin typeface="Trebuchet MS"/>
                <a:cs typeface="Trebuchet MS"/>
              </a:rPr>
              <a:t>1</a:t>
            </a:r>
            <a:r>
              <a:rPr sz="3450" spc="155" dirty="0">
                <a:latin typeface="Trebuchet MS"/>
                <a:cs typeface="Trebuchet MS"/>
              </a:rPr>
              <a:t>2</a:t>
            </a:r>
            <a:endParaRPr sz="34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0" y="1376001"/>
            <a:ext cx="5774723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spc="575" dirty="0">
                <a:solidFill>
                  <a:srgbClr val="000000"/>
                </a:solidFill>
                <a:latin typeface="Trebuchet MS"/>
                <a:cs typeface="Trebuchet MS"/>
              </a:rPr>
              <a:t>CONTENTS</a:t>
            </a:r>
            <a:endParaRPr sz="72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24200" y="3100562"/>
            <a:ext cx="7620000" cy="58104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 rtl="0">
              <a:lnSpc>
                <a:spcPct val="119100"/>
              </a:lnSpc>
              <a:spcBef>
                <a:spcPts val="100"/>
              </a:spcBef>
            </a:pPr>
            <a:r>
              <a:rPr sz="5300" spc="-95" dirty="0">
                <a:latin typeface="Lucida Sans Unicode"/>
                <a:cs typeface="Lucida Sans Unicode"/>
              </a:rPr>
              <a:t>Introduction </a:t>
            </a:r>
            <a:endParaRPr lang="ar-LY" sz="5300" spc="-95" dirty="0">
              <a:latin typeface="Lucida Sans Unicode"/>
              <a:cs typeface="Lucida Sans Unicode"/>
            </a:endParaRPr>
          </a:p>
          <a:p>
            <a:pPr marL="12700" marR="5080" algn="l" rtl="0">
              <a:lnSpc>
                <a:spcPct val="119100"/>
              </a:lnSpc>
              <a:spcBef>
                <a:spcPts val="100"/>
              </a:spcBef>
            </a:pPr>
            <a:r>
              <a:rPr sz="5300" spc="355" dirty="0">
                <a:latin typeface="Lucida Sans Unicode"/>
                <a:cs typeface="Lucida Sans Unicode"/>
              </a:rPr>
              <a:t>S</a:t>
            </a:r>
            <a:r>
              <a:rPr sz="5300" spc="45" dirty="0">
                <a:latin typeface="Lucida Sans Unicode"/>
                <a:cs typeface="Lucida Sans Unicode"/>
              </a:rPr>
              <a:t>y</a:t>
            </a:r>
            <a:r>
              <a:rPr sz="5300" spc="-254" dirty="0">
                <a:latin typeface="Lucida Sans Unicode"/>
                <a:cs typeface="Lucida Sans Unicode"/>
              </a:rPr>
              <a:t>m</a:t>
            </a:r>
            <a:r>
              <a:rPr sz="5300" spc="15" dirty="0">
                <a:latin typeface="Lucida Sans Unicode"/>
                <a:cs typeface="Lucida Sans Unicode"/>
              </a:rPr>
              <a:t>p</a:t>
            </a:r>
            <a:r>
              <a:rPr sz="5300" spc="-265" dirty="0">
                <a:latin typeface="Lucida Sans Unicode"/>
                <a:cs typeface="Lucida Sans Unicode"/>
              </a:rPr>
              <a:t>t</a:t>
            </a:r>
            <a:r>
              <a:rPr sz="5300" spc="-40" dirty="0">
                <a:latin typeface="Lucida Sans Unicode"/>
                <a:cs typeface="Lucida Sans Unicode"/>
              </a:rPr>
              <a:t>o</a:t>
            </a:r>
            <a:r>
              <a:rPr sz="5300" spc="-254" dirty="0">
                <a:latin typeface="Lucida Sans Unicode"/>
                <a:cs typeface="Lucida Sans Unicode"/>
              </a:rPr>
              <a:t>m</a:t>
            </a:r>
            <a:r>
              <a:rPr sz="5300" spc="-180" dirty="0">
                <a:latin typeface="Lucida Sans Unicode"/>
                <a:cs typeface="Lucida Sans Unicode"/>
              </a:rPr>
              <a:t>s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-15" dirty="0">
                <a:latin typeface="Lucida Sans Unicode"/>
                <a:cs typeface="Lucida Sans Unicode"/>
              </a:rPr>
              <a:t>a</a:t>
            </a:r>
            <a:r>
              <a:rPr sz="5300" spc="-35" dirty="0">
                <a:latin typeface="Lucida Sans Unicode"/>
                <a:cs typeface="Lucida Sans Unicode"/>
              </a:rPr>
              <a:t>n</a:t>
            </a:r>
            <a:r>
              <a:rPr sz="5300" spc="45" dirty="0">
                <a:latin typeface="Lucida Sans Unicode"/>
                <a:cs typeface="Lucida Sans Unicode"/>
              </a:rPr>
              <a:t>d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-185" dirty="0">
                <a:latin typeface="Lucida Sans Unicode"/>
                <a:cs typeface="Lucida Sans Unicode"/>
              </a:rPr>
              <a:t>s</a:t>
            </a:r>
            <a:r>
              <a:rPr sz="5300" spc="-225" dirty="0">
                <a:latin typeface="Lucida Sans Unicode"/>
                <a:cs typeface="Lucida Sans Unicode"/>
              </a:rPr>
              <a:t>i</a:t>
            </a:r>
            <a:r>
              <a:rPr sz="5300" spc="70" dirty="0">
                <a:latin typeface="Lucida Sans Unicode"/>
                <a:cs typeface="Lucida Sans Unicode"/>
              </a:rPr>
              <a:t>g</a:t>
            </a:r>
            <a:r>
              <a:rPr sz="5300" spc="-35" dirty="0">
                <a:latin typeface="Lucida Sans Unicode"/>
                <a:cs typeface="Lucida Sans Unicode"/>
              </a:rPr>
              <a:t>n</a:t>
            </a:r>
            <a:r>
              <a:rPr sz="5300" spc="-135" dirty="0">
                <a:latin typeface="Lucida Sans Unicode"/>
                <a:cs typeface="Lucida Sans Unicode"/>
              </a:rPr>
              <a:t>s  </a:t>
            </a:r>
            <a:r>
              <a:rPr sz="5300" spc="45" dirty="0">
                <a:latin typeface="Lucida Sans Unicode"/>
                <a:cs typeface="Lucida Sans Unicode"/>
              </a:rPr>
              <a:t>R</a:t>
            </a:r>
            <a:r>
              <a:rPr sz="5300" spc="-225" dirty="0">
                <a:latin typeface="Lucida Sans Unicode"/>
                <a:cs typeface="Lucida Sans Unicode"/>
              </a:rPr>
              <a:t>i</a:t>
            </a:r>
            <a:r>
              <a:rPr sz="5300" spc="-185" dirty="0">
                <a:latin typeface="Lucida Sans Unicode"/>
                <a:cs typeface="Lucida Sans Unicode"/>
              </a:rPr>
              <a:t>s</a:t>
            </a:r>
            <a:r>
              <a:rPr sz="5300" spc="-229" dirty="0">
                <a:latin typeface="Lucida Sans Unicode"/>
                <a:cs typeface="Lucida Sans Unicode"/>
              </a:rPr>
              <a:t>k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270" dirty="0">
                <a:latin typeface="Lucida Sans Unicode"/>
                <a:cs typeface="Lucida Sans Unicode"/>
              </a:rPr>
              <a:t>F</a:t>
            </a:r>
            <a:r>
              <a:rPr sz="5300" spc="-15" dirty="0">
                <a:latin typeface="Lucida Sans Unicode"/>
                <a:cs typeface="Lucida Sans Unicode"/>
              </a:rPr>
              <a:t>a</a:t>
            </a:r>
            <a:r>
              <a:rPr sz="5300" spc="185" dirty="0">
                <a:latin typeface="Lucida Sans Unicode"/>
                <a:cs typeface="Lucida Sans Unicode"/>
              </a:rPr>
              <a:t>c</a:t>
            </a:r>
            <a:r>
              <a:rPr sz="5300" spc="-265" dirty="0">
                <a:latin typeface="Lucida Sans Unicode"/>
                <a:cs typeface="Lucida Sans Unicode"/>
              </a:rPr>
              <a:t>t</a:t>
            </a:r>
            <a:r>
              <a:rPr sz="5300" spc="-40" dirty="0">
                <a:latin typeface="Lucida Sans Unicode"/>
                <a:cs typeface="Lucida Sans Unicode"/>
              </a:rPr>
              <a:t>o</a:t>
            </a:r>
            <a:r>
              <a:rPr sz="5300" spc="-355" dirty="0">
                <a:latin typeface="Lucida Sans Unicode"/>
                <a:cs typeface="Lucida Sans Unicode"/>
              </a:rPr>
              <a:t>r</a:t>
            </a:r>
            <a:r>
              <a:rPr sz="5300" spc="-180" dirty="0">
                <a:latin typeface="Lucida Sans Unicode"/>
                <a:cs typeface="Lucida Sans Unicode"/>
              </a:rPr>
              <a:t>s</a:t>
            </a:r>
            <a:endParaRPr sz="5300" dirty="0">
              <a:latin typeface="Lucida Sans Unicode"/>
              <a:cs typeface="Lucida Sans Unicode"/>
            </a:endParaRPr>
          </a:p>
          <a:p>
            <a:pPr marL="12700" marR="2355850" algn="l" rtl="0">
              <a:lnSpc>
                <a:spcPct val="119100"/>
              </a:lnSpc>
            </a:pPr>
            <a:r>
              <a:rPr sz="5300" spc="695" dirty="0">
                <a:latin typeface="Lucida Sans Unicode"/>
                <a:cs typeface="Lucida Sans Unicode"/>
              </a:rPr>
              <a:t>W</a:t>
            </a:r>
            <a:r>
              <a:rPr sz="5300" spc="-35" dirty="0">
                <a:latin typeface="Lucida Sans Unicode"/>
                <a:cs typeface="Lucida Sans Unicode"/>
              </a:rPr>
              <a:t>ho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-265" dirty="0">
                <a:latin typeface="Lucida Sans Unicode"/>
                <a:cs typeface="Lucida Sans Unicode"/>
              </a:rPr>
              <a:t>t</a:t>
            </a:r>
            <a:r>
              <a:rPr sz="5300" spc="-35" dirty="0">
                <a:latin typeface="Lucida Sans Unicode"/>
                <a:cs typeface="Lucida Sans Unicode"/>
              </a:rPr>
              <a:t>o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-15" dirty="0">
                <a:latin typeface="Lucida Sans Unicode"/>
                <a:cs typeface="Lucida Sans Unicode"/>
              </a:rPr>
              <a:t>a</a:t>
            </a:r>
            <a:r>
              <a:rPr sz="5300" spc="75" dirty="0">
                <a:latin typeface="Lucida Sans Unicode"/>
                <a:cs typeface="Lucida Sans Unicode"/>
              </a:rPr>
              <a:t>v</a:t>
            </a:r>
            <a:r>
              <a:rPr sz="5300" spc="-40" dirty="0">
                <a:latin typeface="Lucida Sans Unicode"/>
                <a:cs typeface="Lucida Sans Unicode"/>
              </a:rPr>
              <a:t>o</a:t>
            </a:r>
            <a:r>
              <a:rPr sz="5300" spc="-225" dirty="0">
                <a:latin typeface="Lucida Sans Unicode"/>
                <a:cs typeface="Lucida Sans Unicode"/>
              </a:rPr>
              <a:t>i</a:t>
            </a:r>
            <a:r>
              <a:rPr sz="5300" spc="30" dirty="0">
                <a:latin typeface="Lucida Sans Unicode"/>
                <a:cs typeface="Lucida Sans Unicode"/>
              </a:rPr>
              <a:t>d  </a:t>
            </a:r>
            <a:r>
              <a:rPr sz="5300" spc="-120" dirty="0">
                <a:latin typeface="Lucida Sans Unicode"/>
                <a:cs typeface="Lucida Sans Unicode"/>
              </a:rPr>
              <a:t>Treatment </a:t>
            </a:r>
            <a:r>
              <a:rPr sz="5300" spc="-114" dirty="0">
                <a:latin typeface="Lucida Sans Unicode"/>
                <a:cs typeface="Lucida Sans Unicode"/>
              </a:rPr>
              <a:t> </a:t>
            </a:r>
            <a:r>
              <a:rPr sz="5300" spc="-40" dirty="0">
                <a:latin typeface="Lucida Sans Unicode"/>
                <a:cs typeface="Lucida Sans Unicode"/>
              </a:rPr>
              <a:t>Conclsion</a:t>
            </a:r>
            <a:endParaRPr sz="5300" dirty="0">
              <a:latin typeface="Lucida Sans Unicode"/>
              <a:cs typeface="Lucida Sans Unicod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4116" y="9722632"/>
            <a:ext cx="402590" cy="613410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3400" spc="45" dirty="0">
                <a:latin typeface="Microsoft Sans Serif"/>
                <a:cs typeface="Microsoft Sans Serif"/>
              </a:rPr>
              <a:t>2</a:t>
            </a:fld>
            <a:endParaRPr sz="3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74116" y="9722632"/>
            <a:ext cx="402590" cy="613410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3400" spc="45" dirty="0">
                <a:latin typeface="Microsoft Sans Serif"/>
                <a:cs typeface="Microsoft Sans Serif"/>
              </a:rPr>
              <a:t>3</a:t>
            </a:fld>
            <a:endParaRPr sz="3400">
              <a:latin typeface="Microsoft Sans Serif"/>
              <a:cs typeface="Microsoft Sans Serif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628650" marR="5080" indent="592455">
              <a:lnSpc>
                <a:spcPct val="100200"/>
              </a:lnSpc>
              <a:spcBef>
                <a:spcPts val="85"/>
              </a:spcBef>
            </a:pPr>
            <a:r>
              <a:rPr spc="355" dirty="0"/>
              <a:t>"The </a:t>
            </a:r>
            <a:r>
              <a:rPr spc="415" dirty="0"/>
              <a:t>only </a:t>
            </a:r>
            <a:r>
              <a:rPr spc="944" dirty="0"/>
              <a:t>way </a:t>
            </a:r>
            <a:r>
              <a:rPr spc="290" dirty="0"/>
              <a:t>to </a:t>
            </a:r>
            <a:r>
              <a:rPr spc="400" dirty="0"/>
              <a:t>keep </a:t>
            </a:r>
            <a:r>
              <a:rPr spc="325" dirty="0"/>
              <a:t>health </a:t>
            </a:r>
            <a:r>
              <a:rPr spc="290" dirty="0"/>
              <a:t>to </a:t>
            </a:r>
            <a:r>
              <a:rPr spc="-1885" dirty="0"/>
              <a:t> </a:t>
            </a:r>
            <a:r>
              <a:rPr spc="370" dirty="0"/>
              <a:t>eat</a:t>
            </a:r>
            <a:r>
              <a:rPr spc="-185" dirty="0"/>
              <a:t> </a:t>
            </a:r>
            <a:r>
              <a:rPr spc="675" dirty="0"/>
              <a:t>and</a:t>
            </a:r>
            <a:r>
              <a:rPr spc="-180" dirty="0"/>
              <a:t> </a:t>
            </a:r>
            <a:r>
              <a:rPr spc="430" dirty="0"/>
              <a:t>drink</a:t>
            </a:r>
            <a:r>
              <a:rPr spc="-185" dirty="0"/>
              <a:t> </a:t>
            </a:r>
            <a:r>
              <a:rPr spc="655" dirty="0"/>
              <a:t>what</a:t>
            </a:r>
            <a:r>
              <a:rPr spc="-180" dirty="0"/>
              <a:t> </a:t>
            </a:r>
            <a:r>
              <a:rPr spc="540" dirty="0"/>
              <a:t>you</a:t>
            </a:r>
            <a:r>
              <a:rPr spc="-180" dirty="0"/>
              <a:t> </a:t>
            </a:r>
            <a:r>
              <a:rPr spc="450" dirty="0"/>
              <a:t>donot</a:t>
            </a:r>
            <a:r>
              <a:rPr spc="-185" dirty="0"/>
              <a:t> </a:t>
            </a:r>
            <a:r>
              <a:rPr spc="204" dirty="0"/>
              <a:t>like </a:t>
            </a:r>
            <a:r>
              <a:rPr spc="210" dirty="0"/>
              <a:t> </a:t>
            </a:r>
            <a:r>
              <a:rPr spc="650" dirty="0"/>
              <a:t>anddo</a:t>
            </a:r>
            <a:r>
              <a:rPr spc="-185" dirty="0"/>
              <a:t> </a:t>
            </a:r>
            <a:r>
              <a:rPr spc="400" dirty="0"/>
              <a:t>things</a:t>
            </a:r>
            <a:r>
              <a:rPr spc="-180" dirty="0"/>
              <a:t> </a:t>
            </a:r>
            <a:r>
              <a:rPr spc="540" dirty="0"/>
              <a:t>you</a:t>
            </a:r>
            <a:r>
              <a:rPr spc="-180" dirty="0"/>
              <a:t> </a:t>
            </a:r>
            <a:r>
              <a:rPr spc="245" dirty="0"/>
              <a:t>often</a:t>
            </a:r>
            <a:r>
              <a:rPr spc="-185" dirty="0"/>
              <a:t> </a:t>
            </a:r>
            <a:r>
              <a:rPr spc="380" dirty="0"/>
              <a:t>hate</a:t>
            </a:r>
            <a:r>
              <a:rPr spc="-180" dirty="0"/>
              <a:t> </a:t>
            </a:r>
            <a:r>
              <a:rPr spc="565" dirty="0"/>
              <a:t>doing</a:t>
            </a:r>
          </a:p>
          <a:p>
            <a:pPr marL="6566534">
              <a:lnSpc>
                <a:spcPct val="100000"/>
              </a:lnSpc>
              <a:spcBef>
                <a:spcPts val="15"/>
              </a:spcBef>
            </a:pPr>
            <a:r>
              <a:rPr spc="459" dirty="0"/>
              <a:t>them"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508280" y="7872408"/>
            <a:ext cx="2299335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i="1" spc="355" dirty="0">
                <a:latin typeface="Trebuchet MS"/>
                <a:cs typeface="Trebuchet MS"/>
              </a:rPr>
              <a:t>M</a:t>
            </a:r>
            <a:r>
              <a:rPr sz="3500" i="1" spc="-75" dirty="0">
                <a:latin typeface="Trebuchet MS"/>
                <a:cs typeface="Trebuchet MS"/>
              </a:rPr>
              <a:t>a</a:t>
            </a:r>
            <a:r>
              <a:rPr sz="3500" i="1" spc="-330" dirty="0">
                <a:latin typeface="Trebuchet MS"/>
                <a:cs typeface="Trebuchet MS"/>
              </a:rPr>
              <a:t>r</a:t>
            </a:r>
            <a:r>
              <a:rPr sz="3500" i="1" spc="40" dirty="0">
                <a:latin typeface="Trebuchet MS"/>
                <a:cs typeface="Trebuchet MS"/>
              </a:rPr>
              <a:t>k</a:t>
            </a:r>
            <a:r>
              <a:rPr sz="3500" i="1" spc="-370" dirty="0">
                <a:latin typeface="Trebuchet MS"/>
                <a:cs typeface="Trebuchet MS"/>
              </a:rPr>
              <a:t> </a:t>
            </a:r>
            <a:r>
              <a:rPr sz="3500" i="1" spc="105" dirty="0">
                <a:latin typeface="Trebuchet MS"/>
                <a:cs typeface="Trebuchet MS"/>
              </a:rPr>
              <a:t>T</a:t>
            </a:r>
            <a:r>
              <a:rPr sz="3500" i="1" spc="50" dirty="0">
                <a:latin typeface="Trebuchet MS"/>
                <a:cs typeface="Trebuchet MS"/>
              </a:rPr>
              <a:t>w</a:t>
            </a:r>
            <a:r>
              <a:rPr sz="3500" i="1" spc="-75" dirty="0">
                <a:latin typeface="Trebuchet MS"/>
                <a:cs typeface="Trebuchet MS"/>
              </a:rPr>
              <a:t>a</a:t>
            </a:r>
            <a:r>
              <a:rPr sz="3500" i="1" spc="-260" dirty="0">
                <a:latin typeface="Trebuchet MS"/>
                <a:cs typeface="Trebuchet MS"/>
              </a:rPr>
              <a:t>i</a:t>
            </a:r>
            <a:r>
              <a:rPr sz="3500" i="1" spc="170" dirty="0">
                <a:latin typeface="Trebuchet MS"/>
                <a:cs typeface="Trebuchet MS"/>
              </a:rPr>
              <a:t>n</a:t>
            </a:r>
            <a:endParaRPr sz="35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92000" y="6234288"/>
            <a:ext cx="5366192" cy="381456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448345" y="2244951"/>
            <a:ext cx="488124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spc="285" dirty="0">
                <a:latin typeface="Trebuchet MS"/>
                <a:cs typeface="Trebuchet MS"/>
              </a:rPr>
              <a:t>Introduction</a:t>
            </a:r>
            <a:endParaRPr sz="60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4116" y="9722632"/>
            <a:ext cx="402590" cy="613410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3400" spc="45" dirty="0">
                <a:latin typeface="Microsoft Sans Serif"/>
                <a:cs typeface="Microsoft Sans Serif"/>
              </a:rPr>
              <a:t>4</a:t>
            </a:fld>
            <a:endParaRPr sz="34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418932" y="3593829"/>
            <a:ext cx="12861925" cy="2911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>
              <a:lnSpc>
                <a:spcPct val="119100"/>
              </a:lnSpc>
              <a:spcBef>
                <a:spcPts val="100"/>
              </a:spcBef>
            </a:pPr>
            <a:r>
              <a:rPr sz="5300" spc="-75" dirty="0">
                <a:latin typeface="Lucida Sans Unicode"/>
                <a:cs typeface="Lucida Sans Unicode"/>
              </a:rPr>
              <a:t>I</a:t>
            </a:r>
            <a:r>
              <a:rPr sz="5300" spc="-265" dirty="0">
                <a:latin typeface="Lucida Sans Unicode"/>
                <a:cs typeface="Lucida Sans Unicode"/>
              </a:rPr>
              <a:t>t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185" dirty="0">
                <a:latin typeface="Lucida Sans Unicode"/>
                <a:cs typeface="Lucida Sans Unicode"/>
              </a:rPr>
              <a:t>c</a:t>
            </a:r>
            <a:r>
              <a:rPr sz="5300" spc="-15" dirty="0">
                <a:latin typeface="Lucida Sans Unicode"/>
                <a:cs typeface="Lucida Sans Unicode"/>
              </a:rPr>
              <a:t>a</a:t>
            </a:r>
            <a:r>
              <a:rPr sz="5300" spc="-40" dirty="0">
                <a:latin typeface="Lucida Sans Unicode"/>
                <a:cs typeface="Lucida Sans Unicode"/>
              </a:rPr>
              <a:t>u</a:t>
            </a:r>
            <a:r>
              <a:rPr sz="5300" spc="-185" dirty="0">
                <a:latin typeface="Lucida Sans Unicode"/>
                <a:cs typeface="Lucida Sans Unicode"/>
              </a:rPr>
              <a:t>s</a:t>
            </a:r>
            <a:r>
              <a:rPr sz="5300" spc="60" dirty="0">
                <a:latin typeface="Lucida Sans Unicode"/>
                <a:cs typeface="Lucida Sans Unicode"/>
              </a:rPr>
              <a:t>e</a:t>
            </a:r>
            <a:r>
              <a:rPr sz="5300" spc="45" dirty="0">
                <a:latin typeface="Lucida Sans Unicode"/>
                <a:cs typeface="Lucida Sans Unicode"/>
              </a:rPr>
              <a:t>d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15" dirty="0">
                <a:latin typeface="Lucida Sans Unicode"/>
                <a:cs typeface="Lucida Sans Unicode"/>
              </a:rPr>
              <a:t>b</a:t>
            </a:r>
            <a:r>
              <a:rPr sz="5300" spc="50" dirty="0">
                <a:latin typeface="Lucida Sans Unicode"/>
                <a:cs typeface="Lucida Sans Unicode"/>
              </a:rPr>
              <a:t>y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-35" dirty="0">
                <a:latin typeface="Lucida Sans Unicode"/>
                <a:cs typeface="Lucida Sans Unicode"/>
              </a:rPr>
              <a:t>h</a:t>
            </a:r>
            <a:r>
              <a:rPr sz="5300" spc="-225" dirty="0">
                <a:latin typeface="Lucida Sans Unicode"/>
                <a:cs typeface="Lucida Sans Unicode"/>
              </a:rPr>
              <a:t>i</a:t>
            </a:r>
            <a:r>
              <a:rPr sz="5300" spc="70" dirty="0">
                <a:latin typeface="Lucida Sans Unicode"/>
                <a:cs typeface="Lucida Sans Unicode"/>
              </a:rPr>
              <a:t>g</a:t>
            </a:r>
            <a:r>
              <a:rPr sz="5300" spc="-30" dirty="0">
                <a:latin typeface="Lucida Sans Unicode"/>
                <a:cs typeface="Lucida Sans Unicode"/>
              </a:rPr>
              <a:t>h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-175" dirty="0">
                <a:latin typeface="Lucida Sans Unicode"/>
                <a:cs typeface="Lucida Sans Unicode"/>
              </a:rPr>
              <a:t>l</a:t>
            </a:r>
            <a:r>
              <a:rPr sz="5300" spc="60" dirty="0">
                <a:latin typeface="Lucida Sans Unicode"/>
                <a:cs typeface="Lucida Sans Unicode"/>
              </a:rPr>
              <a:t>e</a:t>
            </a:r>
            <a:r>
              <a:rPr sz="5300" spc="75" dirty="0">
                <a:latin typeface="Lucida Sans Unicode"/>
                <a:cs typeface="Lucida Sans Unicode"/>
              </a:rPr>
              <a:t>v</a:t>
            </a:r>
            <a:r>
              <a:rPr sz="5300" spc="60" dirty="0">
                <a:latin typeface="Lucida Sans Unicode"/>
                <a:cs typeface="Lucida Sans Unicode"/>
              </a:rPr>
              <a:t>e</a:t>
            </a:r>
            <a:r>
              <a:rPr sz="5300" spc="-175" dirty="0">
                <a:latin typeface="Lucida Sans Unicode"/>
                <a:cs typeface="Lucida Sans Unicode"/>
              </a:rPr>
              <a:t>l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-40" dirty="0">
                <a:latin typeface="Lucida Sans Unicode"/>
                <a:cs typeface="Lucida Sans Unicode"/>
              </a:rPr>
              <a:t>o</a:t>
            </a:r>
            <a:r>
              <a:rPr sz="5300" spc="-355" dirty="0">
                <a:latin typeface="Lucida Sans Unicode"/>
                <a:cs typeface="Lucida Sans Unicode"/>
              </a:rPr>
              <a:t>f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70" dirty="0">
                <a:latin typeface="Lucida Sans Unicode"/>
                <a:cs typeface="Lucida Sans Unicode"/>
              </a:rPr>
              <a:t>g</a:t>
            </a:r>
            <a:r>
              <a:rPr sz="5300" spc="-175" dirty="0">
                <a:latin typeface="Lucida Sans Unicode"/>
                <a:cs typeface="Lucida Sans Unicode"/>
              </a:rPr>
              <a:t>l</a:t>
            </a:r>
            <a:r>
              <a:rPr sz="5300" spc="-40" dirty="0">
                <a:latin typeface="Lucida Sans Unicode"/>
                <a:cs typeface="Lucida Sans Unicode"/>
              </a:rPr>
              <a:t>u</a:t>
            </a:r>
            <a:r>
              <a:rPr sz="5300" spc="185" dirty="0">
                <a:latin typeface="Lucida Sans Unicode"/>
                <a:cs typeface="Lucida Sans Unicode"/>
              </a:rPr>
              <a:t>c</a:t>
            </a:r>
            <a:r>
              <a:rPr sz="5300" spc="-40" dirty="0">
                <a:latin typeface="Lucida Sans Unicode"/>
                <a:cs typeface="Lucida Sans Unicode"/>
              </a:rPr>
              <a:t>o</a:t>
            </a:r>
            <a:r>
              <a:rPr sz="5300" spc="-185" dirty="0">
                <a:latin typeface="Lucida Sans Unicode"/>
                <a:cs typeface="Lucida Sans Unicode"/>
              </a:rPr>
              <a:t>s</a:t>
            </a:r>
            <a:r>
              <a:rPr sz="5300" spc="65" dirty="0">
                <a:latin typeface="Lucida Sans Unicode"/>
                <a:cs typeface="Lucida Sans Unicode"/>
              </a:rPr>
              <a:t>e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-225" dirty="0">
                <a:latin typeface="Lucida Sans Unicode"/>
                <a:cs typeface="Lucida Sans Unicode"/>
              </a:rPr>
              <a:t>i</a:t>
            </a:r>
            <a:r>
              <a:rPr sz="5300" spc="-30" dirty="0">
                <a:latin typeface="Lucida Sans Unicode"/>
                <a:cs typeface="Lucida Sans Unicode"/>
              </a:rPr>
              <a:t>n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-265" dirty="0">
                <a:latin typeface="Lucida Sans Unicode"/>
                <a:cs typeface="Lucida Sans Unicode"/>
              </a:rPr>
              <a:t>t</a:t>
            </a:r>
            <a:r>
              <a:rPr sz="5300" spc="-35" dirty="0">
                <a:latin typeface="Lucida Sans Unicode"/>
                <a:cs typeface="Lucida Sans Unicode"/>
              </a:rPr>
              <a:t>h</a:t>
            </a:r>
            <a:r>
              <a:rPr sz="5300" spc="45" dirty="0">
                <a:latin typeface="Lucida Sans Unicode"/>
                <a:cs typeface="Lucida Sans Unicode"/>
              </a:rPr>
              <a:t>e  </a:t>
            </a:r>
            <a:r>
              <a:rPr sz="5300" spc="15" dirty="0">
                <a:latin typeface="Lucida Sans Unicode"/>
                <a:cs typeface="Lucida Sans Unicode"/>
              </a:rPr>
              <a:t>b</a:t>
            </a:r>
            <a:r>
              <a:rPr sz="5300" spc="-175" dirty="0">
                <a:latin typeface="Lucida Sans Unicode"/>
                <a:cs typeface="Lucida Sans Unicode"/>
              </a:rPr>
              <a:t>l</a:t>
            </a:r>
            <a:r>
              <a:rPr sz="5300" spc="-40" dirty="0">
                <a:latin typeface="Lucida Sans Unicode"/>
                <a:cs typeface="Lucida Sans Unicode"/>
              </a:rPr>
              <a:t>oo</a:t>
            </a:r>
            <a:r>
              <a:rPr sz="5300" spc="45" dirty="0">
                <a:latin typeface="Lucida Sans Unicode"/>
                <a:cs typeface="Lucida Sans Unicode"/>
              </a:rPr>
              <a:t>d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-15" dirty="0">
                <a:latin typeface="Lucida Sans Unicode"/>
                <a:cs typeface="Lucida Sans Unicode"/>
              </a:rPr>
              <a:t>a</a:t>
            </a:r>
            <a:r>
              <a:rPr sz="5300" spc="-35" dirty="0">
                <a:latin typeface="Lucida Sans Unicode"/>
                <a:cs typeface="Lucida Sans Unicode"/>
              </a:rPr>
              <a:t>n</a:t>
            </a:r>
            <a:r>
              <a:rPr sz="5300" spc="45" dirty="0">
                <a:latin typeface="Lucida Sans Unicode"/>
                <a:cs typeface="Lucida Sans Unicode"/>
              </a:rPr>
              <a:t>d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-225" dirty="0">
                <a:latin typeface="Lucida Sans Unicode"/>
                <a:cs typeface="Lucida Sans Unicode"/>
              </a:rPr>
              <a:t>i</a:t>
            </a:r>
            <a:r>
              <a:rPr sz="5300" spc="-265" dirty="0">
                <a:latin typeface="Lucida Sans Unicode"/>
                <a:cs typeface="Lucida Sans Unicode"/>
              </a:rPr>
              <a:t>t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-225" dirty="0">
                <a:latin typeface="Lucida Sans Unicode"/>
                <a:cs typeface="Lucida Sans Unicode"/>
              </a:rPr>
              <a:t>i</a:t>
            </a:r>
            <a:r>
              <a:rPr sz="5300" spc="-180" dirty="0">
                <a:latin typeface="Lucida Sans Unicode"/>
                <a:cs typeface="Lucida Sans Unicode"/>
              </a:rPr>
              <a:t>s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-35" dirty="0">
                <a:latin typeface="Lucida Sans Unicode"/>
                <a:cs typeface="Lucida Sans Unicode"/>
              </a:rPr>
              <a:t>h</a:t>
            </a:r>
            <a:r>
              <a:rPr sz="5300" spc="-15" dirty="0">
                <a:latin typeface="Lucida Sans Unicode"/>
                <a:cs typeface="Lucida Sans Unicode"/>
              </a:rPr>
              <a:t>a</a:t>
            </a:r>
            <a:r>
              <a:rPr sz="5300" spc="15" dirty="0">
                <a:latin typeface="Lucida Sans Unicode"/>
                <a:cs typeface="Lucida Sans Unicode"/>
              </a:rPr>
              <a:t>pp</a:t>
            </a:r>
            <a:r>
              <a:rPr sz="5300" spc="60" dirty="0">
                <a:latin typeface="Lucida Sans Unicode"/>
                <a:cs typeface="Lucida Sans Unicode"/>
              </a:rPr>
              <a:t>e</a:t>
            </a:r>
            <a:r>
              <a:rPr sz="5300" spc="-35" dirty="0">
                <a:latin typeface="Lucida Sans Unicode"/>
                <a:cs typeface="Lucida Sans Unicode"/>
              </a:rPr>
              <a:t>n</a:t>
            </a:r>
            <a:r>
              <a:rPr sz="5300" spc="-225" dirty="0">
                <a:latin typeface="Lucida Sans Unicode"/>
                <a:cs typeface="Lucida Sans Unicode"/>
              </a:rPr>
              <a:t>i</a:t>
            </a:r>
            <a:r>
              <a:rPr sz="5300" spc="-35" dirty="0">
                <a:latin typeface="Lucida Sans Unicode"/>
                <a:cs typeface="Lucida Sans Unicode"/>
              </a:rPr>
              <a:t>n</a:t>
            </a:r>
            <a:r>
              <a:rPr sz="5300" spc="75" dirty="0">
                <a:latin typeface="Lucida Sans Unicode"/>
                <a:cs typeface="Lucida Sans Unicode"/>
              </a:rPr>
              <a:t>g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225" dirty="0">
                <a:latin typeface="Lucida Sans Unicode"/>
                <a:cs typeface="Lucida Sans Unicode"/>
              </a:rPr>
              <a:t>w</a:t>
            </a:r>
            <a:r>
              <a:rPr sz="5300" spc="-35" dirty="0">
                <a:latin typeface="Lucida Sans Unicode"/>
                <a:cs typeface="Lucida Sans Unicode"/>
              </a:rPr>
              <a:t>h</a:t>
            </a:r>
            <a:r>
              <a:rPr sz="5300" spc="60" dirty="0">
                <a:latin typeface="Lucida Sans Unicode"/>
                <a:cs typeface="Lucida Sans Unicode"/>
              </a:rPr>
              <a:t>e</a:t>
            </a:r>
            <a:r>
              <a:rPr sz="5300" spc="-30" dirty="0">
                <a:latin typeface="Lucida Sans Unicode"/>
                <a:cs typeface="Lucida Sans Unicode"/>
              </a:rPr>
              <a:t>n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-265" dirty="0">
                <a:latin typeface="Lucida Sans Unicode"/>
                <a:cs typeface="Lucida Sans Unicode"/>
              </a:rPr>
              <a:t>t</a:t>
            </a:r>
            <a:r>
              <a:rPr sz="5300" spc="-35" dirty="0">
                <a:latin typeface="Lucida Sans Unicode"/>
                <a:cs typeface="Lucida Sans Unicode"/>
              </a:rPr>
              <a:t>h</a:t>
            </a:r>
            <a:r>
              <a:rPr sz="5300" spc="65" dirty="0">
                <a:latin typeface="Lucida Sans Unicode"/>
                <a:cs typeface="Lucida Sans Unicode"/>
              </a:rPr>
              <a:t>e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15" dirty="0">
                <a:latin typeface="Lucida Sans Unicode"/>
                <a:cs typeface="Lucida Sans Unicode"/>
              </a:rPr>
              <a:t>b</a:t>
            </a:r>
            <a:r>
              <a:rPr sz="5300" spc="-40" dirty="0">
                <a:latin typeface="Lucida Sans Unicode"/>
                <a:cs typeface="Lucida Sans Unicode"/>
              </a:rPr>
              <a:t>o</a:t>
            </a:r>
            <a:r>
              <a:rPr sz="5300" spc="40" dirty="0">
                <a:latin typeface="Lucida Sans Unicode"/>
                <a:cs typeface="Lucida Sans Unicode"/>
              </a:rPr>
              <a:t>d</a:t>
            </a:r>
            <a:r>
              <a:rPr sz="5300" spc="35" dirty="0">
                <a:latin typeface="Lucida Sans Unicode"/>
                <a:cs typeface="Lucida Sans Unicode"/>
              </a:rPr>
              <a:t>y  </a:t>
            </a:r>
            <a:r>
              <a:rPr sz="5300" spc="185" dirty="0">
                <a:latin typeface="Lucida Sans Unicode"/>
                <a:cs typeface="Lucida Sans Unicode"/>
              </a:rPr>
              <a:t>c</a:t>
            </a:r>
            <a:r>
              <a:rPr sz="5300" spc="-15" dirty="0">
                <a:latin typeface="Lucida Sans Unicode"/>
                <a:cs typeface="Lucida Sans Unicode"/>
              </a:rPr>
              <a:t>a</a:t>
            </a:r>
            <a:r>
              <a:rPr sz="5300" spc="-35" dirty="0">
                <a:latin typeface="Lucida Sans Unicode"/>
                <a:cs typeface="Lucida Sans Unicode"/>
              </a:rPr>
              <a:t>nn</a:t>
            </a:r>
            <a:r>
              <a:rPr sz="5300" spc="-40" dirty="0">
                <a:latin typeface="Lucida Sans Unicode"/>
                <a:cs typeface="Lucida Sans Unicode"/>
              </a:rPr>
              <a:t>o</a:t>
            </a:r>
            <a:r>
              <a:rPr sz="5300" spc="-265" dirty="0">
                <a:latin typeface="Lucida Sans Unicode"/>
                <a:cs typeface="Lucida Sans Unicode"/>
              </a:rPr>
              <a:t>t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15" dirty="0">
                <a:latin typeface="Lucida Sans Unicode"/>
                <a:cs typeface="Lucida Sans Unicode"/>
              </a:rPr>
              <a:t>p</a:t>
            </a:r>
            <a:r>
              <a:rPr sz="5300" spc="-355" dirty="0">
                <a:latin typeface="Lucida Sans Unicode"/>
                <a:cs typeface="Lucida Sans Unicode"/>
              </a:rPr>
              <a:t>r</a:t>
            </a:r>
            <a:r>
              <a:rPr sz="5300" spc="-40" dirty="0">
                <a:latin typeface="Lucida Sans Unicode"/>
                <a:cs typeface="Lucida Sans Unicode"/>
              </a:rPr>
              <a:t>o</a:t>
            </a:r>
            <a:r>
              <a:rPr sz="5300" spc="40" dirty="0">
                <a:latin typeface="Lucida Sans Unicode"/>
                <a:cs typeface="Lucida Sans Unicode"/>
              </a:rPr>
              <a:t>d</a:t>
            </a:r>
            <a:r>
              <a:rPr sz="5300" spc="-40" dirty="0">
                <a:latin typeface="Lucida Sans Unicode"/>
                <a:cs typeface="Lucida Sans Unicode"/>
              </a:rPr>
              <a:t>u</a:t>
            </a:r>
            <a:r>
              <a:rPr sz="5300" spc="185" dirty="0">
                <a:latin typeface="Lucida Sans Unicode"/>
                <a:cs typeface="Lucida Sans Unicode"/>
              </a:rPr>
              <a:t>c</a:t>
            </a:r>
            <a:r>
              <a:rPr sz="5300" spc="65" dirty="0">
                <a:latin typeface="Lucida Sans Unicode"/>
                <a:cs typeface="Lucida Sans Unicode"/>
              </a:rPr>
              <a:t>e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-225" dirty="0">
                <a:latin typeface="Lucida Sans Unicode"/>
                <a:cs typeface="Lucida Sans Unicode"/>
              </a:rPr>
              <a:t>i</a:t>
            </a:r>
            <a:r>
              <a:rPr sz="5300" spc="-35" dirty="0">
                <a:latin typeface="Lucida Sans Unicode"/>
                <a:cs typeface="Lucida Sans Unicode"/>
              </a:rPr>
              <a:t>n</a:t>
            </a:r>
            <a:r>
              <a:rPr sz="5300" spc="-185" dirty="0">
                <a:latin typeface="Lucida Sans Unicode"/>
                <a:cs typeface="Lucida Sans Unicode"/>
              </a:rPr>
              <a:t>s</a:t>
            </a:r>
            <a:r>
              <a:rPr sz="5300" spc="-40" dirty="0">
                <a:latin typeface="Lucida Sans Unicode"/>
                <a:cs typeface="Lucida Sans Unicode"/>
              </a:rPr>
              <a:t>u</a:t>
            </a:r>
            <a:r>
              <a:rPr sz="5300" spc="-175" dirty="0">
                <a:latin typeface="Lucida Sans Unicode"/>
                <a:cs typeface="Lucida Sans Unicode"/>
              </a:rPr>
              <a:t>l</a:t>
            </a:r>
            <a:r>
              <a:rPr sz="5300" spc="-225" dirty="0">
                <a:latin typeface="Lucida Sans Unicode"/>
                <a:cs typeface="Lucida Sans Unicode"/>
              </a:rPr>
              <a:t>i</a:t>
            </a:r>
            <a:r>
              <a:rPr sz="5300" spc="-30" dirty="0">
                <a:latin typeface="Lucida Sans Unicode"/>
                <a:cs typeface="Lucida Sans Unicode"/>
              </a:rPr>
              <a:t>n</a:t>
            </a:r>
            <a:r>
              <a:rPr sz="5300" spc="-490" dirty="0">
                <a:latin typeface="Lucida Sans Unicode"/>
                <a:cs typeface="Lucida Sans Unicode"/>
              </a:rPr>
              <a:t> </a:t>
            </a:r>
            <a:r>
              <a:rPr sz="5300" spc="114" dirty="0">
                <a:latin typeface="Lucida Sans Unicode"/>
                <a:cs typeface="Lucida Sans Unicode"/>
              </a:rPr>
              <a:t>H</a:t>
            </a:r>
            <a:r>
              <a:rPr sz="5300" spc="-15" dirty="0">
                <a:latin typeface="Lucida Sans Unicode"/>
                <a:cs typeface="Lucida Sans Unicode"/>
              </a:rPr>
              <a:t>a</a:t>
            </a:r>
            <a:r>
              <a:rPr sz="5300" spc="-355" dirty="0">
                <a:latin typeface="Lucida Sans Unicode"/>
                <a:cs typeface="Lucida Sans Unicode"/>
              </a:rPr>
              <a:t>r</a:t>
            </a:r>
            <a:r>
              <a:rPr sz="5300" spc="-254" dirty="0">
                <a:latin typeface="Lucida Sans Unicode"/>
                <a:cs typeface="Lucida Sans Unicode"/>
              </a:rPr>
              <a:t>m</a:t>
            </a:r>
            <a:r>
              <a:rPr sz="5300" spc="-40" dirty="0">
                <a:latin typeface="Lucida Sans Unicode"/>
                <a:cs typeface="Lucida Sans Unicode"/>
              </a:rPr>
              <a:t>o</a:t>
            </a:r>
            <a:r>
              <a:rPr sz="5300" spc="-35" dirty="0">
                <a:latin typeface="Lucida Sans Unicode"/>
                <a:cs typeface="Lucida Sans Unicode"/>
              </a:rPr>
              <a:t>n</a:t>
            </a:r>
            <a:r>
              <a:rPr sz="5300" spc="-470" dirty="0">
                <a:latin typeface="Lucida Sans Unicode"/>
                <a:cs typeface="Lucida Sans Unicode"/>
              </a:rPr>
              <a:t>.</a:t>
            </a:r>
            <a:endParaRPr sz="5300" dirty="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8849" y="3282755"/>
            <a:ext cx="180975" cy="18097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504030" y="2916982"/>
            <a:ext cx="9886315" cy="5816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300980" algn="l" rtl="0">
              <a:lnSpc>
                <a:spcPct val="115900"/>
              </a:lnSpc>
              <a:spcBef>
                <a:spcPts val="95"/>
              </a:spcBef>
            </a:pPr>
            <a:r>
              <a:rPr sz="4100" spc="110" dirty="0">
                <a:latin typeface="Trebuchet MS"/>
                <a:cs typeface="Trebuchet MS"/>
              </a:rPr>
              <a:t>Increased </a:t>
            </a:r>
            <a:r>
              <a:rPr sz="4100" spc="20" dirty="0">
                <a:latin typeface="Trebuchet MS"/>
                <a:cs typeface="Trebuchet MS"/>
              </a:rPr>
              <a:t>thirst </a:t>
            </a:r>
            <a:r>
              <a:rPr sz="4100" spc="25" dirty="0">
                <a:latin typeface="Trebuchet MS"/>
                <a:cs typeface="Trebuchet MS"/>
              </a:rPr>
              <a:t> </a:t>
            </a:r>
            <a:r>
              <a:rPr sz="4100" spc="90" dirty="0">
                <a:latin typeface="Trebuchet MS"/>
                <a:cs typeface="Trebuchet MS"/>
              </a:rPr>
              <a:t>Frequent</a:t>
            </a:r>
            <a:r>
              <a:rPr sz="4100" spc="-235" dirty="0">
                <a:latin typeface="Trebuchet MS"/>
                <a:cs typeface="Trebuchet MS"/>
              </a:rPr>
              <a:t> </a:t>
            </a:r>
            <a:r>
              <a:rPr sz="4100" spc="90" dirty="0">
                <a:latin typeface="Trebuchet MS"/>
                <a:cs typeface="Trebuchet MS"/>
              </a:rPr>
              <a:t>urination</a:t>
            </a:r>
            <a:endParaRPr sz="4100" dirty="0">
              <a:latin typeface="Trebuchet MS"/>
              <a:cs typeface="Trebuchet MS"/>
            </a:endParaRPr>
          </a:p>
          <a:p>
            <a:pPr marL="12700" marR="5080" algn="l" rtl="0">
              <a:lnSpc>
                <a:spcPts val="5700"/>
              </a:lnSpc>
              <a:spcBef>
                <a:spcPts val="320"/>
              </a:spcBef>
            </a:pPr>
            <a:r>
              <a:rPr sz="4100" spc="204" dirty="0">
                <a:latin typeface="Trebuchet MS"/>
                <a:cs typeface="Trebuchet MS"/>
              </a:rPr>
              <a:t>Bed</a:t>
            </a:r>
            <a:r>
              <a:rPr sz="4100" spc="-180" dirty="0">
                <a:latin typeface="Trebuchet MS"/>
                <a:cs typeface="Trebuchet MS"/>
              </a:rPr>
              <a:t> </a:t>
            </a:r>
            <a:r>
              <a:rPr sz="4100" spc="20" dirty="0">
                <a:latin typeface="Trebuchet MS"/>
                <a:cs typeface="Trebuchet MS"/>
              </a:rPr>
              <a:t>wetting</a:t>
            </a:r>
            <a:r>
              <a:rPr sz="4100" spc="-180" dirty="0">
                <a:latin typeface="Trebuchet MS"/>
                <a:cs typeface="Trebuchet MS"/>
              </a:rPr>
              <a:t> </a:t>
            </a:r>
            <a:r>
              <a:rPr sz="4100" spc="70" dirty="0">
                <a:latin typeface="Trebuchet MS"/>
                <a:cs typeface="Trebuchet MS"/>
              </a:rPr>
              <a:t>for</a:t>
            </a:r>
            <a:r>
              <a:rPr sz="4100" spc="-175" dirty="0">
                <a:latin typeface="Trebuchet MS"/>
                <a:cs typeface="Trebuchet MS"/>
              </a:rPr>
              <a:t> </a:t>
            </a:r>
            <a:r>
              <a:rPr sz="4100" spc="60" dirty="0">
                <a:latin typeface="Trebuchet MS"/>
                <a:cs typeface="Trebuchet MS"/>
              </a:rPr>
              <a:t>children</a:t>
            </a:r>
            <a:r>
              <a:rPr sz="4100" spc="-180" dirty="0">
                <a:latin typeface="Trebuchet MS"/>
                <a:cs typeface="Trebuchet MS"/>
              </a:rPr>
              <a:t> </a:t>
            </a:r>
            <a:r>
              <a:rPr sz="4100" spc="145" dirty="0">
                <a:latin typeface="Trebuchet MS"/>
                <a:cs typeface="Trebuchet MS"/>
              </a:rPr>
              <a:t>during</a:t>
            </a:r>
            <a:r>
              <a:rPr sz="4100" spc="-175" dirty="0">
                <a:latin typeface="Trebuchet MS"/>
                <a:cs typeface="Trebuchet MS"/>
              </a:rPr>
              <a:t> </a:t>
            </a:r>
            <a:r>
              <a:rPr sz="4100" spc="50" dirty="0">
                <a:latin typeface="Trebuchet MS"/>
                <a:cs typeface="Trebuchet MS"/>
              </a:rPr>
              <a:t>the</a:t>
            </a:r>
            <a:r>
              <a:rPr sz="4100" spc="-180" dirty="0">
                <a:latin typeface="Trebuchet MS"/>
                <a:cs typeface="Trebuchet MS"/>
              </a:rPr>
              <a:t> </a:t>
            </a:r>
            <a:r>
              <a:rPr sz="4100" spc="80" dirty="0">
                <a:latin typeface="Trebuchet MS"/>
                <a:cs typeface="Trebuchet MS"/>
              </a:rPr>
              <a:t>night </a:t>
            </a:r>
            <a:r>
              <a:rPr sz="4100" spc="-1220" dirty="0">
                <a:latin typeface="Trebuchet MS"/>
                <a:cs typeface="Trebuchet MS"/>
              </a:rPr>
              <a:t> </a:t>
            </a:r>
            <a:r>
              <a:rPr sz="4100" spc="80" dirty="0">
                <a:latin typeface="Trebuchet MS"/>
                <a:cs typeface="Trebuchet MS"/>
              </a:rPr>
              <a:t>Extreme</a:t>
            </a:r>
            <a:r>
              <a:rPr sz="4100" spc="-180" dirty="0">
                <a:latin typeface="Trebuchet MS"/>
                <a:cs typeface="Trebuchet MS"/>
              </a:rPr>
              <a:t> </a:t>
            </a:r>
            <a:r>
              <a:rPr sz="4100" spc="185" dirty="0">
                <a:latin typeface="Trebuchet MS"/>
                <a:cs typeface="Trebuchet MS"/>
              </a:rPr>
              <a:t>hunger</a:t>
            </a:r>
            <a:endParaRPr sz="4100" dirty="0">
              <a:latin typeface="Trebuchet MS"/>
              <a:cs typeface="Trebuchet MS"/>
            </a:endParaRPr>
          </a:p>
          <a:p>
            <a:pPr marL="12700" algn="l" rtl="0">
              <a:lnSpc>
                <a:spcPct val="100000"/>
              </a:lnSpc>
              <a:spcBef>
                <a:spcPts val="459"/>
              </a:spcBef>
            </a:pPr>
            <a:r>
              <a:rPr sz="4100" spc="135" dirty="0">
                <a:latin typeface="Trebuchet MS"/>
                <a:cs typeface="Trebuchet MS"/>
              </a:rPr>
              <a:t>Unintended</a:t>
            </a:r>
            <a:r>
              <a:rPr sz="4100" spc="-195" dirty="0">
                <a:latin typeface="Trebuchet MS"/>
                <a:cs typeface="Trebuchet MS"/>
              </a:rPr>
              <a:t> </a:t>
            </a:r>
            <a:r>
              <a:rPr sz="4100" spc="55" dirty="0">
                <a:latin typeface="Trebuchet MS"/>
                <a:cs typeface="Trebuchet MS"/>
              </a:rPr>
              <a:t>weight</a:t>
            </a:r>
            <a:r>
              <a:rPr sz="4100" spc="-195" dirty="0">
                <a:latin typeface="Trebuchet MS"/>
                <a:cs typeface="Trebuchet MS"/>
              </a:rPr>
              <a:t> </a:t>
            </a:r>
            <a:r>
              <a:rPr sz="4100" spc="170" dirty="0">
                <a:latin typeface="Trebuchet MS"/>
                <a:cs typeface="Trebuchet MS"/>
              </a:rPr>
              <a:t>loss</a:t>
            </a:r>
            <a:endParaRPr sz="4100" dirty="0">
              <a:latin typeface="Trebuchet MS"/>
              <a:cs typeface="Trebuchet MS"/>
            </a:endParaRPr>
          </a:p>
          <a:p>
            <a:pPr marL="12700" marR="1552575" algn="l" rtl="0">
              <a:lnSpc>
                <a:spcPts val="5700"/>
              </a:lnSpc>
              <a:spcBef>
                <a:spcPts val="320"/>
              </a:spcBef>
            </a:pPr>
            <a:r>
              <a:rPr sz="4100" spc="-35" dirty="0">
                <a:latin typeface="Trebuchet MS"/>
                <a:cs typeface="Trebuchet MS"/>
              </a:rPr>
              <a:t>Irritability</a:t>
            </a:r>
            <a:r>
              <a:rPr sz="4100" spc="-185" dirty="0">
                <a:latin typeface="Trebuchet MS"/>
                <a:cs typeface="Trebuchet MS"/>
              </a:rPr>
              <a:t> </a:t>
            </a:r>
            <a:r>
              <a:rPr sz="4100" spc="204" dirty="0">
                <a:latin typeface="Trebuchet MS"/>
                <a:cs typeface="Trebuchet MS"/>
              </a:rPr>
              <a:t>and</a:t>
            </a:r>
            <a:r>
              <a:rPr sz="4100" spc="-185" dirty="0">
                <a:latin typeface="Trebuchet MS"/>
                <a:cs typeface="Trebuchet MS"/>
              </a:rPr>
              <a:t> </a:t>
            </a:r>
            <a:r>
              <a:rPr sz="4100" spc="95" dirty="0">
                <a:latin typeface="Trebuchet MS"/>
                <a:cs typeface="Trebuchet MS"/>
              </a:rPr>
              <a:t>other</a:t>
            </a:r>
            <a:r>
              <a:rPr sz="4100" spc="-185" dirty="0">
                <a:latin typeface="Trebuchet MS"/>
                <a:cs typeface="Trebuchet MS"/>
              </a:rPr>
              <a:t> </a:t>
            </a:r>
            <a:r>
              <a:rPr sz="4100" spc="290" dirty="0">
                <a:latin typeface="Trebuchet MS"/>
                <a:cs typeface="Trebuchet MS"/>
              </a:rPr>
              <a:t>mood</a:t>
            </a:r>
            <a:r>
              <a:rPr sz="4100" spc="-185" dirty="0">
                <a:latin typeface="Trebuchet MS"/>
                <a:cs typeface="Trebuchet MS"/>
              </a:rPr>
              <a:t> </a:t>
            </a:r>
            <a:r>
              <a:rPr sz="4100" spc="135" dirty="0">
                <a:latin typeface="Trebuchet MS"/>
                <a:cs typeface="Trebuchet MS"/>
              </a:rPr>
              <a:t>change </a:t>
            </a:r>
            <a:r>
              <a:rPr sz="4100" spc="-1220" dirty="0">
                <a:latin typeface="Trebuchet MS"/>
                <a:cs typeface="Trebuchet MS"/>
              </a:rPr>
              <a:t> </a:t>
            </a:r>
            <a:r>
              <a:rPr sz="4100" spc="35" dirty="0">
                <a:latin typeface="Trebuchet MS"/>
                <a:cs typeface="Trebuchet MS"/>
              </a:rPr>
              <a:t>Fatigue</a:t>
            </a:r>
            <a:r>
              <a:rPr sz="4100" spc="-180" dirty="0">
                <a:latin typeface="Trebuchet MS"/>
                <a:cs typeface="Trebuchet MS"/>
              </a:rPr>
              <a:t> </a:t>
            </a:r>
            <a:r>
              <a:rPr sz="4100" spc="204" dirty="0">
                <a:latin typeface="Trebuchet MS"/>
                <a:cs typeface="Trebuchet MS"/>
              </a:rPr>
              <a:t>and</a:t>
            </a:r>
            <a:r>
              <a:rPr sz="4100" spc="-175" dirty="0">
                <a:latin typeface="Trebuchet MS"/>
                <a:cs typeface="Trebuchet MS"/>
              </a:rPr>
              <a:t> </a:t>
            </a:r>
            <a:r>
              <a:rPr sz="4100" spc="160" dirty="0">
                <a:latin typeface="Trebuchet MS"/>
                <a:cs typeface="Trebuchet MS"/>
              </a:rPr>
              <a:t>weakness</a:t>
            </a:r>
            <a:endParaRPr sz="4100" dirty="0">
              <a:latin typeface="Trebuchet MS"/>
              <a:cs typeface="Trebuchet MS"/>
            </a:endParaRPr>
          </a:p>
          <a:p>
            <a:pPr marL="12700" algn="l" rtl="0">
              <a:lnSpc>
                <a:spcPct val="100000"/>
              </a:lnSpc>
              <a:spcBef>
                <a:spcPts val="459"/>
              </a:spcBef>
            </a:pPr>
            <a:r>
              <a:rPr sz="4100" spc="120" dirty="0">
                <a:latin typeface="Trebuchet MS"/>
                <a:cs typeface="Trebuchet MS"/>
              </a:rPr>
              <a:t>Blurred</a:t>
            </a:r>
            <a:r>
              <a:rPr sz="4100" spc="-210" dirty="0">
                <a:latin typeface="Trebuchet MS"/>
                <a:cs typeface="Trebuchet MS"/>
              </a:rPr>
              <a:t> </a:t>
            </a:r>
            <a:r>
              <a:rPr sz="4100" spc="100" dirty="0">
                <a:latin typeface="Trebuchet MS"/>
                <a:cs typeface="Trebuchet MS"/>
              </a:rPr>
              <a:t>vision</a:t>
            </a:r>
            <a:endParaRPr sz="4100" dirty="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8849" y="4006655"/>
            <a:ext cx="180975" cy="18097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8849" y="4730555"/>
            <a:ext cx="180975" cy="18097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8849" y="5454455"/>
            <a:ext cx="180975" cy="18097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88849" y="6178355"/>
            <a:ext cx="180975" cy="18097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88849" y="6902255"/>
            <a:ext cx="180975" cy="1809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88849" y="7626154"/>
            <a:ext cx="180975" cy="18097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88850" y="8350053"/>
            <a:ext cx="154534" cy="18097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650992" y="178251"/>
            <a:ext cx="6637007" cy="496252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024447" y="5853919"/>
            <a:ext cx="6263552" cy="4429124"/>
          </a:xfrm>
          <a:prstGeom prst="rect">
            <a:avLst/>
          </a:prstGeom>
        </p:spPr>
      </p:pic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071363" y="1192968"/>
            <a:ext cx="8090534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125" dirty="0">
                <a:solidFill>
                  <a:srgbClr val="000000"/>
                </a:solidFill>
              </a:rPr>
              <a:t>Symptoms</a:t>
            </a:r>
            <a:r>
              <a:rPr sz="6000" spc="-245" dirty="0">
                <a:solidFill>
                  <a:srgbClr val="000000"/>
                </a:solidFill>
              </a:rPr>
              <a:t> </a:t>
            </a:r>
            <a:r>
              <a:rPr sz="6000" spc="135" dirty="0">
                <a:solidFill>
                  <a:srgbClr val="000000"/>
                </a:solidFill>
              </a:rPr>
              <a:t>and</a:t>
            </a:r>
            <a:r>
              <a:rPr sz="6000" spc="-245" dirty="0">
                <a:solidFill>
                  <a:srgbClr val="000000"/>
                </a:solidFill>
              </a:rPr>
              <a:t> </a:t>
            </a:r>
            <a:r>
              <a:rPr sz="6000" spc="80" dirty="0">
                <a:solidFill>
                  <a:srgbClr val="000000"/>
                </a:solidFill>
              </a:rPr>
              <a:t>signs</a:t>
            </a:r>
            <a:endParaRPr sz="6000"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155" dirty="0"/>
              <a:t>5</a:t>
            </a:fld>
            <a:endParaRPr spc="155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585165" y="34648"/>
            <a:ext cx="8315744" cy="47148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68427" y="2433968"/>
            <a:ext cx="5881370" cy="11563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7400" spc="505" dirty="0">
                <a:solidFill>
                  <a:srgbClr val="000000"/>
                </a:solidFill>
                <a:latin typeface="Trebuchet MS"/>
                <a:cs typeface="Trebuchet MS"/>
              </a:rPr>
              <a:t>Risk</a:t>
            </a:r>
            <a:r>
              <a:rPr sz="7400" spc="-28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7400" spc="365" dirty="0">
                <a:solidFill>
                  <a:srgbClr val="000000"/>
                </a:solidFill>
                <a:latin typeface="Trebuchet MS"/>
                <a:cs typeface="Trebuchet MS"/>
              </a:rPr>
              <a:t>Factors</a:t>
            </a:r>
            <a:endParaRPr sz="74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155" dirty="0"/>
              <a:t>6</a:t>
            </a:fld>
            <a:endParaRPr spc="155" dirty="0"/>
          </a:p>
        </p:txBody>
      </p:sp>
      <p:sp>
        <p:nvSpPr>
          <p:cNvPr id="4" name="object 4"/>
          <p:cNvSpPr txBox="1"/>
          <p:nvPr/>
        </p:nvSpPr>
        <p:spPr>
          <a:xfrm>
            <a:off x="1399819" y="4994261"/>
            <a:ext cx="16090265" cy="44983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16230" marR="919480" algn="ctr">
              <a:lnSpc>
                <a:spcPct val="116300"/>
              </a:lnSpc>
              <a:spcBef>
                <a:spcPts val="95"/>
              </a:spcBef>
            </a:pPr>
            <a:r>
              <a:rPr sz="5000" b="1" spc="-170" dirty="0">
                <a:latin typeface="Tahoma"/>
                <a:cs typeface="Tahoma"/>
              </a:rPr>
              <a:t>F</a:t>
            </a:r>
            <a:r>
              <a:rPr sz="5000" b="1" spc="20" dirty="0">
                <a:latin typeface="Tahoma"/>
                <a:cs typeface="Tahoma"/>
              </a:rPr>
              <a:t>a</a:t>
            </a:r>
            <a:r>
              <a:rPr sz="5000" b="1" spc="135" dirty="0">
                <a:latin typeface="Tahoma"/>
                <a:cs typeface="Tahoma"/>
              </a:rPr>
              <a:t>m</a:t>
            </a:r>
            <a:r>
              <a:rPr sz="5000" b="1" spc="10" dirty="0">
                <a:latin typeface="Tahoma"/>
                <a:cs typeface="Tahoma"/>
              </a:rPr>
              <a:t>il</a:t>
            </a:r>
            <a:r>
              <a:rPr sz="5000" b="1" spc="-35" dirty="0">
                <a:latin typeface="Tahoma"/>
                <a:cs typeface="Tahoma"/>
              </a:rPr>
              <a:t>y</a:t>
            </a:r>
            <a:r>
              <a:rPr sz="5000" b="1" spc="-170" dirty="0">
                <a:latin typeface="Tahoma"/>
                <a:cs typeface="Tahoma"/>
              </a:rPr>
              <a:t> </a:t>
            </a:r>
            <a:r>
              <a:rPr sz="5000" b="1" spc="80" dirty="0">
                <a:latin typeface="Tahoma"/>
                <a:cs typeface="Tahoma"/>
              </a:rPr>
              <a:t>h</a:t>
            </a:r>
            <a:r>
              <a:rPr sz="5000" b="1" spc="20" dirty="0">
                <a:latin typeface="Tahoma"/>
                <a:cs typeface="Tahoma"/>
              </a:rPr>
              <a:t>a</a:t>
            </a:r>
            <a:r>
              <a:rPr sz="5000" b="1" spc="-95" dirty="0">
                <a:latin typeface="Tahoma"/>
                <a:cs typeface="Tahoma"/>
              </a:rPr>
              <a:t>s</a:t>
            </a:r>
            <a:r>
              <a:rPr sz="5000" b="1" spc="85" dirty="0">
                <a:latin typeface="Tahoma"/>
                <a:cs typeface="Tahoma"/>
              </a:rPr>
              <a:t>t</a:t>
            </a:r>
            <a:r>
              <a:rPr sz="5000" b="1" dirty="0">
                <a:latin typeface="Tahoma"/>
                <a:cs typeface="Tahoma"/>
              </a:rPr>
              <a:t>o</a:t>
            </a:r>
            <a:r>
              <a:rPr sz="5000" b="1" spc="95" dirty="0">
                <a:latin typeface="Tahoma"/>
                <a:cs typeface="Tahoma"/>
              </a:rPr>
              <a:t>r</a:t>
            </a:r>
            <a:r>
              <a:rPr sz="5000" b="1" spc="-40" dirty="0">
                <a:latin typeface="Tahoma"/>
                <a:cs typeface="Tahoma"/>
              </a:rPr>
              <a:t>y</a:t>
            </a:r>
            <a:r>
              <a:rPr sz="5000" spc="-254" dirty="0">
                <a:latin typeface="Lucida Sans Unicode"/>
                <a:cs typeface="Lucida Sans Unicode"/>
              </a:rPr>
              <a:t>:</a:t>
            </a:r>
            <a:r>
              <a:rPr sz="5000" spc="-285" dirty="0">
                <a:latin typeface="Lucida Sans Unicode"/>
                <a:cs typeface="Lucida Sans Unicode"/>
              </a:rPr>
              <a:t> </a:t>
            </a:r>
            <a:r>
              <a:rPr sz="5000" spc="-55" dirty="0">
                <a:latin typeface="Lucida Sans Unicode"/>
                <a:cs typeface="Lucida Sans Unicode"/>
              </a:rPr>
              <a:t>I</a:t>
            </a:r>
            <a:r>
              <a:rPr sz="5000" spc="-145" dirty="0">
                <a:latin typeface="Lucida Sans Unicode"/>
                <a:cs typeface="Lucida Sans Unicode"/>
              </a:rPr>
              <a:t>f</a:t>
            </a:r>
            <a:r>
              <a:rPr sz="5000" spc="-285" dirty="0">
                <a:latin typeface="Lucida Sans Unicode"/>
                <a:cs typeface="Lucida Sans Unicode"/>
              </a:rPr>
              <a:t> </a:t>
            </a:r>
            <a:r>
              <a:rPr sz="5000" spc="-100" dirty="0">
                <a:latin typeface="Lucida Sans Unicode"/>
                <a:cs typeface="Lucida Sans Unicode"/>
              </a:rPr>
              <a:t>y</a:t>
            </a:r>
            <a:r>
              <a:rPr sz="5000" spc="-60" dirty="0">
                <a:latin typeface="Lucida Sans Unicode"/>
                <a:cs typeface="Lucida Sans Unicode"/>
              </a:rPr>
              <a:t>o</a:t>
            </a:r>
            <a:r>
              <a:rPr sz="5000" spc="-40" dirty="0">
                <a:latin typeface="Lucida Sans Unicode"/>
                <a:cs typeface="Lucida Sans Unicode"/>
              </a:rPr>
              <a:t>u</a:t>
            </a:r>
            <a:r>
              <a:rPr sz="5000" spc="-5" dirty="0">
                <a:latin typeface="Lucida Sans Unicode"/>
                <a:cs typeface="Lucida Sans Unicode"/>
              </a:rPr>
              <a:t>r</a:t>
            </a:r>
            <a:r>
              <a:rPr sz="5000" spc="-285" dirty="0">
                <a:latin typeface="Lucida Sans Unicode"/>
                <a:cs typeface="Lucida Sans Unicode"/>
              </a:rPr>
              <a:t> </a:t>
            </a:r>
            <a:r>
              <a:rPr sz="5000" spc="-90" dirty="0">
                <a:latin typeface="Lucida Sans Unicode"/>
                <a:cs typeface="Lucida Sans Unicode"/>
              </a:rPr>
              <a:t>p</a:t>
            </a:r>
            <a:r>
              <a:rPr sz="5000" spc="10" dirty="0">
                <a:latin typeface="Lucida Sans Unicode"/>
                <a:cs typeface="Lucida Sans Unicode"/>
              </a:rPr>
              <a:t>a</a:t>
            </a:r>
            <a:r>
              <a:rPr sz="5000" spc="-10" dirty="0">
                <a:latin typeface="Lucida Sans Unicode"/>
                <a:cs typeface="Lucida Sans Unicode"/>
              </a:rPr>
              <a:t>r</a:t>
            </a:r>
            <a:r>
              <a:rPr sz="5000" spc="10" dirty="0">
                <a:latin typeface="Lucida Sans Unicode"/>
                <a:cs typeface="Lucida Sans Unicode"/>
              </a:rPr>
              <a:t>e</a:t>
            </a:r>
            <a:r>
              <a:rPr sz="5000" spc="-40" dirty="0">
                <a:latin typeface="Lucida Sans Unicode"/>
                <a:cs typeface="Lucida Sans Unicode"/>
              </a:rPr>
              <a:t>n</a:t>
            </a:r>
            <a:r>
              <a:rPr sz="5000" spc="-105" dirty="0">
                <a:latin typeface="Lucida Sans Unicode"/>
                <a:cs typeface="Lucida Sans Unicode"/>
              </a:rPr>
              <a:t>t</a:t>
            </a:r>
            <a:r>
              <a:rPr sz="5000" spc="-285" dirty="0">
                <a:latin typeface="Lucida Sans Unicode"/>
                <a:cs typeface="Lucida Sans Unicode"/>
              </a:rPr>
              <a:t> </a:t>
            </a:r>
            <a:r>
              <a:rPr sz="5000" spc="-60" dirty="0">
                <a:latin typeface="Lucida Sans Unicode"/>
                <a:cs typeface="Lucida Sans Unicode"/>
              </a:rPr>
              <a:t>o</a:t>
            </a:r>
            <a:r>
              <a:rPr sz="5000" spc="-5" dirty="0">
                <a:latin typeface="Lucida Sans Unicode"/>
                <a:cs typeface="Lucida Sans Unicode"/>
              </a:rPr>
              <a:t>r</a:t>
            </a:r>
            <a:r>
              <a:rPr sz="5000" spc="-285" dirty="0">
                <a:latin typeface="Lucida Sans Unicode"/>
                <a:cs typeface="Lucida Sans Unicode"/>
              </a:rPr>
              <a:t> </a:t>
            </a:r>
            <a:r>
              <a:rPr sz="5000" spc="-170" dirty="0">
                <a:latin typeface="Lucida Sans Unicode"/>
                <a:cs typeface="Lucida Sans Unicode"/>
              </a:rPr>
              <a:t>s</a:t>
            </a:r>
            <a:r>
              <a:rPr sz="5000" spc="-190" dirty="0">
                <a:latin typeface="Lucida Sans Unicode"/>
                <a:cs typeface="Lucida Sans Unicode"/>
              </a:rPr>
              <a:t>i</a:t>
            </a:r>
            <a:r>
              <a:rPr sz="5000" spc="-90" dirty="0">
                <a:latin typeface="Lucida Sans Unicode"/>
                <a:cs typeface="Lucida Sans Unicode"/>
              </a:rPr>
              <a:t>b</a:t>
            </a:r>
            <a:r>
              <a:rPr sz="5000" spc="-190" dirty="0">
                <a:latin typeface="Lucida Sans Unicode"/>
                <a:cs typeface="Lucida Sans Unicode"/>
              </a:rPr>
              <a:t>li</a:t>
            </a:r>
            <a:r>
              <a:rPr sz="5000" spc="-40" dirty="0">
                <a:latin typeface="Lucida Sans Unicode"/>
                <a:cs typeface="Lucida Sans Unicode"/>
              </a:rPr>
              <a:t>n</a:t>
            </a:r>
            <a:r>
              <a:rPr sz="5000" spc="-385" dirty="0">
                <a:latin typeface="Lucida Sans Unicode"/>
                <a:cs typeface="Lucida Sans Unicode"/>
              </a:rPr>
              <a:t>g</a:t>
            </a:r>
            <a:r>
              <a:rPr sz="5000" spc="-165" dirty="0">
                <a:latin typeface="Lucida Sans Unicode"/>
                <a:cs typeface="Lucida Sans Unicode"/>
              </a:rPr>
              <a:t>s</a:t>
            </a:r>
            <a:r>
              <a:rPr sz="5000" spc="-285" dirty="0">
                <a:latin typeface="Lucida Sans Unicode"/>
                <a:cs typeface="Lucida Sans Unicode"/>
              </a:rPr>
              <a:t> </a:t>
            </a:r>
            <a:r>
              <a:rPr sz="5000" spc="10" dirty="0">
                <a:latin typeface="Lucida Sans Unicode"/>
                <a:cs typeface="Lucida Sans Unicode"/>
              </a:rPr>
              <a:t>a</a:t>
            </a:r>
            <a:r>
              <a:rPr sz="5000" spc="-150" dirty="0">
                <a:latin typeface="Lucida Sans Unicode"/>
                <a:cs typeface="Lucida Sans Unicode"/>
              </a:rPr>
              <a:t>ff</a:t>
            </a:r>
            <a:r>
              <a:rPr sz="5000" spc="10" dirty="0">
                <a:latin typeface="Lucida Sans Unicode"/>
                <a:cs typeface="Lucida Sans Unicode"/>
              </a:rPr>
              <a:t>e</a:t>
            </a:r>
            <a:r>
              <a:rPr sz="5000" spc="-190" dirty="0">
                <a:latin typeface="Lucida Sans Unicode"/>
                <a:cs typeface="Lucida Sans Unicode"/>
              </a:rPr>
              <a:t>c</a:t>
            </a:r>
            <a:r>
              <a:rPr sz="5000" spc="-110" dirty="0">
                <a:latin typeface="Lucida Sans Unicode"/>
                <a:cs typeface="Lucida Sans Unicode"/>
              </a:rPr>
              <a:t>t</a:t>
            </a:r>
            <a:r>
              <a:rPr sz="5000" spc="10" dirty="0">
                <a:latin typeface="Lucida Sans Unicode"/>
                <a:cs typeface="Lucida Sans Unicode"/>
              </a:rPr>
              <a:t>e</a:t>
            </a:r>
            <a:r>
              <a:rPr sz="5000" spc="-60" dirty="0">
                <a:latin typeface="Lucida Sans Unicode"/>
                <a:cs typeface="Lucida Sans Unicode"/>
              </a:rPr>
              <a:t>d  </a:t>
            </a:r>
            <a:r>
              <a:rPr sz="5000" spc="-75" dirty="0">
                <a:latin typeface="Lucida Sans Unicode"/>
                <a:cs typeface="Lucida Sans Unicode"/>
              </a:rPr>
              <a:t>with</a:t>
            </a:r>
            <a:r>
              <a:rPr sz="5000" spc="-285" dirty="0">
                <a:latin typeface="Lucida Sans Unicode"/>
                <a:cs typeface="Lucida Sans Unicode"/>
              </a:rPr>
              <a:t> </a:t>
            </a:r>
            <a:r>
              <a:rPr sz="5000" spc="-145" dirty="0">
                <a:latin typeface="Lucida Sans Unicode"/>
                <a:cs typeface="Lucida Sans Unicode"/>
              </a:rPr>
              <a:t>Type</a:t>
            </a:r>
            <a:r>
              <a:rPr sz="5000" spc="-285" dirty="0">
                <a:latin typeface="Lucida Sans Unicode"/>
                <a:cs typeface="Lucida Sans Unicode"/>
              </a:rPr>
              <a:t> </a:t>
            </a:r>
            <a:r>
              <a:rPr sz="5000" spc="-60" dirty="0">
                <a:latin typeface="Lucida Sans Unicode"/>
                <a:cs typeface="Lucida Sans Unicode"/>
              </a:rPr>
              <a:t>oneincreased</a:t>
            </a:r>
            <a:r>
              <a:rPr sz="5000" spc="-285" dirty="0">
                <a:latin typeface="Lucida Sans Unicode"/>
                <a:cs typeface="Lucida Sans Unicode"/>
              </a:rPr>
              <a:t> </a:t>
            </a:r>
            <a:r>
              <a:rPr sz="5000" spc="-45" dirty="0">
                <a:latin typeface="Lucida Sans Unicode"/>
                <a:cs typeface="Lucida Sans Unicode"/>
              </a:rPr>
              <a:t>the</a:t>
            </a:r>
            <a:r>
              <a:rPr sz="5000" spc="-285" dirty="0">
                <a:latin typeface="Lucida Sans Unicode"/>
                <a:cs typeface="Lucida Sans Unicode"/>
              </a:rPr>
              <a:t> </a:t>
            </a:r>
            <a:r>
              <a:rPr sz="5000" spc="-170" dirty="0">
                <a:latin typeface="Lucida Sans Unicode"/>
                <a:cs typeface="Lucida Sans Unicode"/>
              </a:rPr>
              <a:t>risk</a:t>
            </a:r>
            <a:r>
              <a:rPr sz="5000" spc="-285" dirty="0">
                <a:latin typeface="Lucida Sans Unicode"/>
                <a:cs typeface="Lucida Sans Unicode"/>
              </a:rPr>
              <a:t> </a:t>
            </a:r>
            <a:r>
              <a:rPr sz="5000" spc="-85" dirty="0">
                <a:latin typeface="Lucida Sans Unicode"/>
                <a:cs typeface="Lucida Sans Unicode"/>
              </a:rPr>
              <a:t>factores</a:t>
            </a:r>
            <a:r>
              <a:rPr sz="5000" spc="-285" dirty="0">
                <a:latin typeface="Lucida Sans Unicode"/>
                <a:cs typeface="Lucida Sans Unicode"/>
              </a:rPr>
              <a:t> </a:t>
            </a:r>
            <a:r>
              <a:rPr sz="5000" spc="-85" dirty="0">
                <a:latin typeface="Lucida Sans Unicode"/>
                <a:cs typeface="Lucida Sans Unicode"/>
              </a:rPr>
              <a:t>to</a:t>
            </a:r>
            <a:r>
              <a:rPr sz="5000" spc="-285" dirty="0">
                <a:latin typeface="Lucida Sans Unicode"/>
                <a:cs typeface="Lucida Sans Unicode"/>
              </a:rPr>
              <a:t> </a:t>
            </a:r>
            <a:r>
              <a:rPr sz="5000" spc="-160" dirty="0">
                <a:latin typeface="Lucida Sans Unicode"/>
                <a:cs typeface="Lucida Sans Unicode"/>
              </a:rPr>
              <a:t>get</a:t>
            </a:r>
            <a:r>
              <a:rPr sz="5000" spc="-280" dirty="0">
                <a:latin typeface="Lucida Sans Unicode"/>
                <a:cs typeface="Lucida Sans Unicode"/>
              </a:rPr>
              <a:t> </a:t>
            </a:r>
            <a:r>
              <a:rPr sz="5000" spc="-150" dirty="0">
                <a:latin typeface="Lucida Sans Unicode"/>
                <a:cs typeface="Lucida Sans Unicode"/>
              </a:rPr>
              <a:t>it</a:t>
            </a:r>
            <a:endParaRPr sz="5000">
              <a:latin typeface="Lucida Sans Unicode"/>
              <a:cs typeface="Lucida Sans Unicode"/>
            </a:endParaRPr>
          </a:p>
          <a:p>
            <a:pPr marL="12065" marR="5080" algn="ctr">
              <a:lnSpc>
                <a:spcPct val="116700"/>
              </a:lnSpc>
              <a:spcBef>
                <a:spcPts val="2360"/>
              </a:spcBef>
            </a:pPr>
            <a:r>
              <a:rPr sz="4500" b="1" spc="40" dirty="0">
                <a:latin typeface="Tahoma"/>
                <a:cs typeface="Tahoma"/>
              </a:rPr>
              <a:t>A</a:t>
            </a:r>
            <a:r>
              <a:rPr sz="4500" b="1" spc="-280" dirty="0">
                <a:latin typeface="Tahoma"/>
                <a:cs typeface="Tahoma"/>
              </a:rPr>
              <a:t>g</a:t>
            </a:r>
            <a:r>
              <a:rPr sz="4500" b="1" spc="5" dirty="0">
                <a:latin typeface="Tahoma"/>
                <a:cs typeface="Tahoma"/>
              </a:rPr>
              <a:t>e</a:t>
            </a:r>
            <a:r>
              <a:rPr sz="4500" b="1" spc="-145" dirty="0">
                <a:latin typeface="Tahoma"/>
                <a:cs typeface="Tahoma"/>
              </a:rPr>
              <a:t> </a:t>
            </a:r>
            <a:r>
              <a:rPr sz="4500" b="1" spc="-350" dirty="0">
                <a:latin typeface="Tahoma"/>
                <a:cs typeface="Tahoma"/>
              </a:rPr>
              <a:t>:</a:t>
            </a:r>
            <a:r>
              <a:rPr sz="4500" spc="-70" dirty="0">
                <a:latin typeface="Lucida Sans Unicode"/>
                <a:cs typeface="Lucida Sans Unicode"/>
              </a:rPr>
              <a:t>D</a:t>
            </a:r>
            <a:r>
              <a:rPr sz="4500" spc="30" dirty="0">
                <a:latin typeface="Lucida Sans Unicode"/>
                <a:cs typeface="Lucida Sans Unicode"/>
              </a:rPr>
              <a:t>e</a:t>
            </a:r>
            <a:r>
              <a:rPr sz="4500" spc="-65" dirty="0">
                <a:latin typeface="Lucida Sans Unicode"/>
                <a:cs typeface="Lucida Sans Unicode"/>
              </a:rPr>
              <a:t>v</a:t>
            </a:r>
            <a:r>
              <a:rPr sz="4500" spc="30" dirty="0">
                <a:latin typeface="Lucida Sans Unicode"/>
                <a:cs typeface="Lucida Sans Unicode"/>
              </a:rPr>
              <a:t>e</a:t>
            </a:r>
            <a:r>
              <a:rPr sz="4500" spc="-160" dirty="0">
                <a:latin typeface="Lucida Sans Unicode"/>
                <a:cs typeface="Lucida Sans Unicode"/>
              </a:rPr>
              <a:t>l</a:t>
            </a:r>
            <a:r>
              <a:rPr sz="4500" spc="-35" dirty="0">
                <a:latin typeface="Lucida Sans Unicode"/>
                <a:cs typeface="Lucida Sans Unicode"/>
              </a:rPr>
              <a:t>o</a:t>
            </a:r>
            <a:r>
              <a:rPr sz="4500" spc="-60" dirty="0">
                <a:latin typeface="Lucida Sans Unicode"/>
                <a:cs typeface="Lucida Sans Unicode"/>
              </a:rPr>
              <a:t>p</a:t>
            </a:r>
            <a:r>
              <a:rPr sz="4500" spc="-135" dirty="0">
                <a:latin typeface="Lucida Sans Unicode"/>
                <a:cs typeface="Lucida Sans Unicode"/>
              </a:rPr>
              <a:t>s</a:t>
            </a:r>
            <a:r>
              <a:rPr sz="4500" spc="-250" dirty="0">
                <a:latin typeface="Lucida Sans Unicode"/>
                <a:cs typeface="Lucida Sans Unicode"/>
              </a:rPr>
              <a:t> </a:t>
            </a:r>
            <a:r>
              <a:rPr sz="4500" spc="-160" dirty="0">
                <a:latin typeface="Lucida Sans Unicode"/>
                <a:cs typeface="Lucida Sans Unicode"/>
              </a:rPr>
              <a:t>i</a:t>
            </a:r>
            <a:r>
              <a:rPr sz="4500" spc="-10" dirty="0">
                <a:latin typeface="Lucida Sans Unicode"/>
                <a:cs typeface="Lucida Sans Unicode"/>
              </a:rPr>
              <a:t>n</a:t>
            </a:r>
            <a:r>
              <a:rPr sz="4500" spc="-250" dirty="0">
                <a:latin typeface="Lucida Sans Unicode"/>
                <a:cs typeface="Lucida Sans Unicode"/>
              </a:rPr>
              <a:t> </a:t>
            </a:r>
            <a:r>
              <a:rPr sz="4500" spc="-75" dirty="0">
                <a:latin typeface="Lucida Sans Unicode"/>
                <a:cs typeface="Lucida Sans Unicode"/>
              </a:rPr>
              <a:t>y</a:t>
            </a:r>
            <a:r>
              <a:rPr sz="4500" spc="-35" dirty="0">
                <a:latin typeface="Lucida Sans Unicode"/>
                <a:cs typeface="Lucida Sans Unicode"/>
              </a:rPr>
              <a:t>o</a:t>
            </a:r>
            <a:r>
              <a:rPr sz="4500" spc="-15" dirty="0">
                <a:latin typeface="Lucida Sans Unicode"/>
                <a:cs typeface="Lucida Sans Unicode"/>
              </a:rPr>
              <a:t>un</a:t>
            </a:r>
            <a:r>
              <a:rPr sz="4500" spc="-325" dirty="0">
                <a:latin typeface="Lucida Sans Unicode"/>
                <a:cs typeface="Lucida Sans Unicode"/>
              </a:rPr>
              <a:t>g</a:t>
            </a:r>
            <a:r>
              <a:rPr sz="4500" spc="-250" dirty="0">
                <a:latin typeface="Lucida Sans Unicode"/>
                <a:cs typeface="Lucida Sans Unicode"/>
              </a:rPr>
              <a:t> </a:t>
            </a:r>
            <a:r>
              <a:rPr sz="4500" spc="30" dirty="0">
                <a:latin typeface="Lucida Sans Unicode"/>
                <a:cs typeface="Lucida Sans Unicode"/>
              </a:rPr>
              <a:t>a</a:t>
            </a:r>
            <a:r>
              <a:rPr sz="4500" spc="-60" dirty="0">
                <a:latin typeface="Lucida Sans Unicode"/>
                <a:cs typeface="Lucida Sans Unicode"/>
              </a:rPr>
              <a:t>d</a:t>
            </a:r>
            <a:r>
              <a:rPr sz="4500" spc="-15" dirty="0">
                <a:latin typeface="Lucida Sans Unicode"/>
                <a:cs typeface="Lucida Sans Unicode"/>
              </a:rPr>
              <a:t>u</a:t>
            </a:r>
            <a:r>
              <a:rPr sz="4500" spc="-160" dirty="0">
                <a:latin typeface="Lucida Sans Unicode"/>
                <a:cs typeface="Lucida Sans Unicode"/>
              </a:rPr>
              <a:t>l</a:t>
            </a:r>
            <a:r>
              <a:rPr sz="4500" spc="-90" dirty="0">
                <a:latin typeface="Lucida Sans Unicode"/>
                <a:cs typeface="Lucida Sans Unicode"/>
              </a:rPr>
              <a:t>t</a:t>
            </a:r>
            <a:r>
              <a:rPr sz="4500" spc="-135" dirty="0">
                <a:latin typeface="Lucida Sans Unicode"/>
                <a:cs typeface="Lucida Sans Unicode"/>
              </a:rPr>
              <a:t>s</a:t>
            </a:r>
            <a:r>
              <a:rPr sz="4500" spc="-250" dirty="0">
                <a:latin typeface="Lucida Sans Unicode"/>
                <a:cs typeface="Lucida Sans Unicode"/>
              </a:rPr>
              <a:t> </a:t>
            </a:r>
            <a:r>
              <a:rPr sz="4500" spc="30" dirty="0">
                <a:latin typeface="Lucida Sans Unicode"/>
                <a:cs typeface="Lucida Sans Unicode"/>
              </a:rPr>
              <a:t>a</a:t>
            </a:r>
            <a:r>
              <a:rPr sz="4500" spc="-15" dirty="0">
                <a:latin typeface="Lucida Sans Unicode"/>
                <a:cs typeface="Lucida Sans Unicode"/>
              </a:rPr>
              <a:t>n</a:t>
            </a:r>
            <a:r>
              <a:rPr sz="4500" spc="-55" dirty="0">
                <a:latin typeface="Lucida Sans Unicode"/>
                <a:cs typeface="Lucida Sans Unicode"/>
              </a:rPr>
              <a:t>d</a:t>
            </a:r>
            <a:r>
              <a:rPr sz="4500" spc="-250" dirty="0">
                <a:latin typeface="Lucida Sans Unicode"/>
                <a:cs typeface="Lucida Sans Unicode"/>
              </a:rPr>
              <a:t> </a:t>
            </a:r>
            <a:r>
              <a:rPr sz="4500" spc="-155" dirty="0">
                <a:latin typeface="Lucida Sans Unicode"/>
                <a:cs typeface="Lucida Sans Unicode"/>
              </a:rPr>
              <a:t>c</a:t>
            </a:r>
            <a:r>
              <a:rPr sz="4500" spc="-15" dirty="0">
                <a:latin typeface="Lucida Sans Unicode"/>
                <a:cs typeface="Lucida Sans Unicode"/>
              </a:rPr>
              <a:t>h</a:t>
            </a:r>
            <a:r>
              <a:rPr sz="4500" spc="-160" dirty="0">
                <a:latin typeface="Lucida Sans Unicode"/>
                <a:cs typeface="Lucida Sans Unicode"/>
              </a:rPr>
              <a:t>il</a:t>
            </a:r>
            <a:r>
              <a:rPr sz="4500" spc="-60" dirty="0">
                <a:latin typeface="Lucida Sans Unicode"/>
                <a:cs typeface="Lucida Sans Unicode"/>
              </a:rPr>
              <a:t>d</a:t>
            </a:r>
            <a:r>
              <a:rPr sz="4500" dirty="0">
                <a:latin typeface="Lucida Sans Unicode"/>
                <a:cs typeface="Lucida Sans Unicode"/>
              </a:rPr>
              <a:t>r</a:t>
            </a:r>
            <a:r>
              <a:rPr sz="4500" spc="30" dirty="0">
                <a:latin typeface="Lucida Sans Unicode"/>
                <a:cs typeface="Lucida Sans Unicode"/>
              </a:rPr>
              <a:t>e</a:t>
            </a:r>
            <a:r>
              <a:rPr sz="4500" spc="-10" dirty="0">
                <a:latin typeface="Lucida Sans Unicode"/>
                <a:cs typeface="Lucida Sans Unicode"/>
              </a:rPr>
              <a:t>n</a:t>
            </a:r>
            <a:r>
              <a:rPr sz="4500" spc="-250" dirty="0">
                <a:latin typeface="Lucida Sans Unicode"/>
                <a:cs typeface="Lucida Sans Unicode"/>
              </a:rPr>
              <a:t> </a:t>
            </a:r>
            <a:r>
              <a:rPr sz="4500" spc="-160" dirty="0">
                <a:latin typeface="Lucida Sans Unicode"/>
                <a:cs typeface="Lucida Sans Unicode"/>
              </a:rPr>
              <a:t>i</a:t>
            </a:r>
            <a:r>
              <a:rPr sz="4500" spc="-85" dirty="0">
                <a:latin typeface="Lucida Sans Unicode"/>
                <a:cs typeface="Lucida Sans Unicode"/>
              </a:rPr>
              <a:t>t</a:t>
            </a:r>
            <a:r>
              <a:rPr sz="4500" spc="-250" dirty="0">
                <a:latin typeface="Lucida Sans Unicode"/>
                <a:cs typeface="Lucida Sans Unicode"/>
              </a:rPr>
              <a:t> </a:t>
            </a:r>
            <a:r>
              <a:rPr sz="4500" spc="-160" dirty="0">
                <a:latin typeface="Lucida Sans Unicode"/>
                <a:cs typeface="Lucida Sans Unicode"/>
              </a:rPr>
              <a:t>i</a:t>
            </a:r>
            <a:r>
              <a:rPr sz="4500" spc="-135" dirty="0">
                <a:latin typeface="Lucida Sans Unicode"/>
                <a:cs typeface="Lucida Sans Unicode"/>
              </a:rPr>
              <a:t>s</a:t>
            </a:r>
            <a:r>
              <a:rPr sz="4500" spc="-250" dirty="0">
                <a:latin typeface="Lucida Sans Unicode"/>
                <a:cs typeface="Lucida Sans Unicode"/>
              </a:rPr>
              <a:t> </a:t>
            </a:r>
            <a:r>
              <a:rPr sz="4500" spc="-35" dirty="0">
                <a:latin typeface="Lucida Sans Unicode"/>
                <a:cs typeface="Lucida Sans Unicode"/>
              </a:rPr>
              <a:t>o</a:t>
            </a:r>
            <a:r>
              <a:rPr sz="4500" spc="-15" dirty="0">
                <a:latin typeface="Lucida Sans Unicode"/>
                <a:cs typeface="Lucida Sans Unicode"/>
              </a:rPr>
              <a:t>n</a:t>
            </a:r>
            <a:r>
              <a:rPr sz="4500" spc="35" dirty="0">
                <a:latin typeface="Lucida Sans Unicode"/>
                <a:cs typeface="Lucida Sans Unicode"/>
              </a:rPr>
              <a:t>e</a:t>
            </a:r>
            <a:r>
              <a:rPr sz="4500" spc="-250" dirty="0">
                <a:latin typeface="Lucida Sans Unicode"/>
                <a:cs typeface="Lucida Sans Unicode"/>
              </a:rPr>
              <a:t> </a:t>
            </a:r>
            <a:r>
              <a:rPr sz="4500" spc="-35" dirty="0">
                <a:latin typeface="Lucida Sans Unicode"/>
                <a:cs typeface="Lucida Sans Unicode"/>
              </a:rPr>
              <a:t>o</a:t>
            </a:r>
            <a:r>
              <a:rPr sz="4500" spc="-120" dirty="0">
                <a:latin typeface="Lucida Sans Unicode"/>
                <a:cs typeface="Lucida Sans Unicode"/>
              </a:rPr>
              <a:t>f</a:t>
            </a:r>
            <a:r>
              <a:rPr sz="4500" spc="-250" dirty="0">
                <a:latin typeface="Lucida Sans Unicode"/>
                <a:cs typeface="Lucida Sans Unicode"/>
              </a:rPr>
              <a:t> </a:t>
            </a:r>
            <a:r>
              <a:rPr sz="4500" spc="10" dirty="0">
                <a:latin typeface="Lucida Sans Unicode"/>
                <a:cs typeface="Lucida Sans Unicode"/>
              </a:rPr>
              <a:t>m</a:t>
            </a:r>
            <a:r>
              <a:rPr sz="4500" spc="-35" dirty="0">
                <a:latin typeface="Lucida Sans Unicode"/>
                <a:cs typeface="Lucida Sans Unicode"/>
              </a:rPr>
              <a:t>o</a:t>
            </a:r>
            <a:r>
              <a:rPr sz="4500" spc="-140" dirty="0">
                <a:latin typeface="Lucida Sans Unicode"/>
                <a:cs typeface="Lucida Sans Unicode"/>
              </a:rPr>
              <a:t>s</a:t>
            </a:r>
            <a:r>
              <a:rPr sz="4500" spc="-75" dirty="0">
                <a:latin typeface="Lucida Sans Unicode"/>
                <a:cs typeface="Lucida Sans Unicode"/>
              </a:rPr>
              <a:t>t  </a:t>
            </a:r>
            <a:r>
              <a:rPr sz="4500" spc="-35" dirty="0">
                <a:latin typeface="Lucida Sans Unicode"/>
                <a:cs typeface="Lucida Sans Unicode"/>
              </a:rPr>
              <a:t>common </a:t>
            </a:r>
            <a:r>
              <a:rPr sz="4500" spc="-30" dirty="0">
                <a:latin typeface="Lucida Sans Unicode"/>
                <a:cs typeface="Lucida Sans Unicode"/>
              </a:rPr>
              <a:t>chrone </a:t>
            </a:r>
            <a:r>
              <a:rPr sz="4500" spc="-60" dirty="0">
                <a:latin typeface="Lucida Sans Unicode"/>
                <a:cs typeface="Lucida Sans Unicode"/>
              </a:rPr>
              <a:t>disease </a:t>
            </a:r>
            <a:r>
              <a:rPr sz="4500" spc="-80" dirty="0">
                <a:latin typeface="Lucida Sans Unicode"/>
                <a:cs typeface="Lucida Sans Unicode"/>
              </a:rPr>
              <a:t>condition although </a:t>
            </a:r>
            <a:r>
              <a:rPr sz="4500" spc="-125" dirty="0">
                <a:latin typeface="Lucida Sans Unicode"/>
                <a:cs typeface="Lucida Sans Unicode"/>
              </a:rPr>
              <a:t>it </a:t>
            </a:r>
            <a:r>
              <a:rPr sz="4500" spc="-145" dirty="0">
                <a:latin typeface="Lucida Sans Unicode"/>
                <a:cs typeface="Lucida Sans Unicode"/>
              </a:rPr>
              <a:t>is </a:t>
            </a:r>
            <a:r>
              <a:rPr sz="4500" spc="-10" dirty="0">
                <a:latin typeface="Lucida Sans Unicode"/>
                <a:cs typeface="Lucida Sans Unicode"/>
              </a:rPr>
              <a:t>may </a:t>
            </a:r>
            <a:r>
              <a:rPr sz="4500" spc="-70" dirty="0">
                <a:latin typeface="Lucida Sans Unicode"/>
                <a:cs typeface="Lucida Sans Unicode"/>
              </a:rPr>
              <a:t>occur </a:t>
            </a:r>
            <a:r>
              <a:rPr sz="4500" spc="-1410" dirty="0">
                <a:latin typeface="Lucida Sans Unicode"/>
                <a:cs typeface="Lucida Sans Unicode"/>
              </a:rPr>
              <a:t> </a:t>
            </a:r>
            <a:r>
              <a:rPr sz="4500" spc="-30" dirty="0">
                <a:latin typeface="Lucida Sans Unicode"/>
                <a:cs typeface="Lucida Sans Unicode"/>
              </a:rPr>
              <a:t>at</a:t>
            </a:r>
            <a:r>
              <a:rPr sz="4500" spc="-254" dirty="0">
                <a:latin typeface="Lucida Sans Unicode"/>
                <a:cs typeface="Lucida Sans Unicode"/>
              </a:rPr>
              <a:t> </a:t>
            </a:r>
            <a:r>
              <a:rPr sz="4500" spc="-20" dirty="0">
                <a:latin typeface="Lucida Sans Unicode"/>
                <a:cs typeface="Lucida Sans Unicode"/>
              </a:rPr>
              <a:t>any</a:t>
            </a:r>
            <a:r>
              <a:rPr sz="4500" spc="-250" dirty="0">
                <a:latin typeface="Lucida Sans Unicode"/>
                <a:cs typeface="Lucida Sans Unicode"/>
              </a:rPr>
              <a:t> </a:t>
            </a:r>
            <a:r>
              <a:rPr sz="4500" spc="-120" dirty="0">
                <a:latin typeface="Lucida Sans Unicode"/>
                <a:cs typeface="Lucida Sans Unicode"/>
              </a:rPr>
              <a:t>age.</a:t>
            </a:r>
            <a:endParaRPr sz="45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92794" y="5369444"/>
            <a:ext cx="4626863" cy="4738622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962399" y="2016355"/>
            <a:ext cx="476250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spc="400" dirty="0">
                <a:latin typeface="Trebuchet MS"/>
                <a:cs typeface="Trebuchet MS"/>
              </a:rPr>
              <a:t>Risk</a:t>
            </a:r>
            <a:r>
              <a:rPr sz="6000" b="1" spc="-254" dirty="0">
                <a:latin typeface="Trebuchet MS"/>
                <a:cs typeface="Trebuchet MS"/>
              </a:rPr>
              <a:t> </a:t>
            </a:r>
            <a:r>
              <a:rPr sz="6000" b="1" spc="290" dirty="0">
                <a:latin typeface="Trebuchet MS"/>
                <a:cs typeface="Trebuchet MS"/>
              </a:rPr>
              <a:t>Factors</a:t>
            </a:r>
            <a:endParaRPr sz="60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155" dirty="0"/>
              <a:t>7</a:t>
            </a:fld>
            <a:endParaRPr spc="155" dirty="0"/>
          </a:p>
        </p:txBody>
      </p:sp>
      <p:sp>
        <p:nvSpPr>
          <p:cNvPr id="4" name="object 4"/>
          <p:cNvSpPr txBox="1"/>
          <p:nvPr/>
        </p:nvSpPr>
        <p:spPr>
          <a:xfrm>
            <a:off x="1970985" y="3568147"/>
            <a:ext cx="13841094" cy="28692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lnSpc>
                <a:spcPct val="118500"/>
              </a:lnSpc>
              <a:spcBef>
                <a:spcPts val="95"/>
              </a:spcBef>
              <a:tabLst>
                <a:tab pos="7325359" algn="l"/>
                <a:tab pos="12755245" algn="l"/>
              </a:tabLst>
            </a:pPr>
            <a:r>
              <a:rPr sz="5500" b="1" spc="55" dirty="0">
                <a:latin typeface="Trebuchet MS"/>
                <a:cs typeface="Trebuchet MS"/>
              </a:rPr>
              <a:t>Genetics</a:t>
            </a:r>
            <a:r>
              <a:rPr sz="5300" spc="55" dirty="0">
                <a:latin typeface="Microsoft Sans Serif"/>
                <a:cs typeface="Microsoft Sans Serif"/>
              </a:rPr>
              <a:t>:</a:t>
            </a:r>
            <a:r>
              <a:rPr sz="5300" spc="-210" dirty="0">
                <a:latin typeface="Microsoft Sans Serif"/>
                <a:cs typeface="Microsoft Sans Serif"/>
              </a:rPr>
              <a:t> </a:t>
            </a:r>
            <a:r>
              <a:rPr sz="5300" spc="225" dirty="0">
                <a:latin typeface="Microsoft Sans Serif"/>
                <a:cs typeface="Microsoft Sans Serif"/>
              </a:rPr>
              <a:t>When</a:t>
            </a:r>
            <a:r>
              <a:rPr sz="5300" spc="-204" dirty="0">
                <a:latin typeface="Microsoft Sans Serif"/>
                <a:cs typeface="Microsoft Sans Serif"/>
              </a:rPr>
              <a:t> </a:t>
            </a:r>
            <a:r>
              <a:rPr sz="5300" spc="245" dirty="0">
                <a:latin typeface="Microsoft Sans Serif"/>
                <a:cs typeface="Microsoft Sans Serif"/>
              </a:rPr>
              <a:t>you</a:t>
            </a:r>
            <a:r>
              <a:rPr sz="5300" spc="-204" dirty="0">
                <a:latin typeface="Microsoft Sans Serif"/>
                <a:cs typeface="Microsoft Sans Serif"/>
              </a:rPr>
              <a:t> </a:t>
            </a:r>
            <a:r>
              <a:rPr sz="5300" spc="130" dirty="0">
                <a:latin typeface="Microsoft Sans Serif"/>
                <a:cs typeface="Microsoft Sans Serif"/>
              </a:rPr>
              <a:t>have</a:t>
            </a:r>
            <a:r>
              <a:rPr sz="5300" spc="-204" dirty="0">
                <a:latin typeface="Microsoft Sans Serif"/>
                <a:cs typeface="Microsoft Sans Serif"/>
              </a:rPr>
              <a:t> </a:t>
            </a:r>
            <a:r>
              <a:rPr sz="5300" spc="145" dirty="0">
                <a:latin typeface="Microsoft Sans Serif"/>
                <a:cs typeface="Microsoft Sans Serif"/>
              </a:rPr>
              <a:t>specific</a:t>
            </a:r>
            <a:r>
              <a:rPr sz="5300" spc="-204" dirty="0">
                <a:latin typeface="Microsoft Sans Serif"/>
                <a:cs typeface="Microsoft Sans Serif"/>
              </a:rPr>
              <a:t> </a:t>
            </a:r>
            <a:r>
              <a:rPr sz="5300" spc="215" dirty="0">
                <a:latin typeface="Microsoft Sans Serif"/>
                <a:cs typeface="Microsoft Sans Serif"/>
              </a:rPr>
              <a:t>gene	</a:t>
            </a:r>
            <a:r>
              <a:rPr sz="5300" spc="150" dirty="0">
                <a:latin typeface="Microsoft Sans Serif"/>
                <a:cs typeface="Microsoft Sans Serif"/>
              </a:rPr>
              <a:t> </a:t>
            </a:r>
            <a:r>
              <a:rPr sz="5300" spc="220" dirty="0">
                <a:latin typeface="Microsoft Sans Serif"/>
                <a:cs typeface="Microsoft Sans Serif"/>
              </a:rPr>
              <a:t>type</a:t>
            </a:r>
            <a:r>
              <a:rPr sz="5300" spc="-215" dirty="0">
                <a:latin typeface="Microsoft Sans Serif"/>
                <a:cs typeface="Microsoft Sans Serif"/>
              </a:rPr>
              <a:t> </a:t>
            </a:r>
            <a:r>
              <a:rPr sz="5300" spc="215" dirty="0">
                <a:latin typeface="Microsoft Sans Serif"/>
                <a:cs typeface="Microsoft Sans Serif"/>
              </a:rPr>
              <a:t>one</a:t>
            </a:r>
            <a:r>
              <a:rPr sz="5300" spc="-215" dirty="0">
                <a:latin typeface="Microsoft Sans Serif"/>
                <a:cs typeface="Microsoft Sans Serif"/>
              </a:rPr>
              <a:t> </a:t>
            </a:r>
            <a:r>
              <a:rPr sz="5300" spc="140" dirty="0">
                <a:latin typeface="Microsoft Sans Serif"/>
                <a:cs typeface="Microsoft Sans Serif"/>
              </a:rPr>
              <a:t>may</a:t>
            </a:r>
            <a:r>
              <a:rPr sz="5300" spc="-215" dirty="0">
                <a:latin typeface="Microsoft Sans Serif"/>
                <a:cs typeface="Microsoft Sans Serif"/>
              </a:rPr>
              <a:t> </a:t>
            </a:r>
            <a:r>
              <a:rPr sz="5300" spc="85" dirty="0">
                <a:latin typeface="Microsoft Sans Serif"/>
                <a:cs typeface="Microsoft Sans Serif"/>
              </a:rPr>
              <a:t>increase	</a:t>
            </a:r>
            <a:r>
              <a:rPr sz="5300" spc="204" dirty="0">
                <a:latin typeface="Microsoft Sans Serif"/>
                <a:cs typeface="Microsoft Sans Serif"/>
              </a:rPr>
              <a:t>the</a:t>
            </a:r>
            <a:r>
              <a:rPr sz="5300" spc="-229" dirty="0">
                <a:latin typeface="Microsoft Sans Serif"/>
                <a:cs typeface="Microsoft Sans Serif"/>
              </a:rPr>
              <a:t> </a:t>
            </a:r>
            <a:r>
              <a:rPr sz="5300" spc="60" dirty="0">
                <a:latin typeface="Microsoft Sans Serif"/>
                <a:cs typeface="Microsoft Sans Serif"/>
              </a:rPr>
              <a:t>risk</a:t>
            </a:r>
            <a:r>
              <a:rPr sz="5300" spc="-235" dirty="0">
                <a:latin typeface="Microsoft Sans Serif"/>
                <a:cs typeface="Microsoft Sans Serif"/>
              </a:rPr>
              <a:t> </a:t>
            </a:r>
            <a:r>
              <a:rPr sz="5300" spc="150" dirty="0">
                <a:latin typeface="Microsoft Sans Serif"/>
                <a:cs typeface="Microsoft Sans Serif"/>
              </a:rPr>
              <a:t>factor</a:t>
            </a:r>
            <a:r>
              <a:rPr sz="5300" spc="-235" dirty="0">
                <a:latin typeface="Microsoft Sans Serif"/>
                <a:cs typeface="Microsoft Sans Serif"/>
              </a:rPr>
              <a:t> </a:t>
            </a:r>
            <a:r>
              <a:rPr sz="5300" spc="195" dirty="0">
                <a:latin typeface="Microsoft Sans Serif"/>
                <a:cs typeface="Microsoft Sans Serif"/>
              </a:rPr>
              <a:t>of</a:t>
            </a:r>
            <a:r>
              <a:rPr sz="5300" spc="-229" dirty="0">
                <a:latin typeface="Microsoft Sans Serif"/>
                <a:cs typeface="Microsoft Sans Serif"/>
              </a:rPr>
              <a:t> </a:t>
            </a:r>
            <a:r>
              <a:rPr sz="5300" spc="220" dirty="0">
                <a:latin typeface="Microsoft Sans Serif"/>
                <a:cs typeface="Microsoft Sans Serif"/>
              </a:rPr>
              <a:t>type </a:t>
            </a:r>
            <a:r>
              <a:rPr sz="5300" spc="-1395" dirty="0">
                <a:latin typeface="Microsoft Sans Serif"/>
                <a:cs typeface="Microsoft Sans Serif"/>
              </a:rPr>
              <a:t> </a:t>
            </a:r>
            <a:r>
              <a:rPr lang="ar-LY" sz="5300" spc="95" dirty="0">
                <a:latin typeface="Microsoft Sans Serif"/>
                <a:cs typeface="Microsoft Sans Serif"/>
              </a:rPr>
              <a:t> </a:t>
            </a:r>
            <a:r>
              <a:rPr lang="en-US" sz="5300" spc="95" dirty="0">
                <a:latin typeface="Microsoft Sans Serif"/>
                <a:cs typeface="Microsoft Sans Serif"/>
              </a:rPr>
              <a:t>and you get it .</a:t>
            </a:r>
            <a:endParaRPr sz="5300" dirty="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7922" y="216574"/>
            <a:ext cx="3918673" cy="39147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24649" y="3072463"/>
            <a:ext cx="6224270" cy="970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200" spc="819" dirty="0">
                <a:solidFill>
                  <a:srgbClr val="000000"/>
                </a:solidFill>
                <a:latin typeface="Trebuchet MS"/>
                <a:cs typeface="Trebuchet MS"/>
              </a:rPr>
              <a:t>Who</a:t>
            </a:r>
            <a:r>
              <a:rPr sz="6200" spc="-20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6200" spc="285" dirty="0">
                <a:solidFill>
                  <a:srgbClr val="000000"/>
                </a:solidFill>
                <a:latin typeface="Trebuchet MS"/>
                <a:cs typeface="Trebuchet MS"/>
              </a:rPr>
              <a:t>to</a:t>
            </a:r>
            <a:r>
              <a:rPr sz="6200" spc="-200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6200" spc="555" dirty="0">
                <a:solidFill>
                  <a:srgbClr val="000000"/>
                </a:solidFill>
                <a:latin typeface="Trebuchet MS"/>
                <a:cs typeface="Trebuchet MS"/>
              </a:rPr>
              <a:t>avoid</a:t>
            </a:r>
            <a:r>
              <a:rPr sz="6200" spc="-19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6200" spc="975" dirty="0">
                <a:solidFill>
                  <a:srgbClr val="000000"/>
                </a:solidFill>
                <a:latin typeface="Trebuchet MS"/>
                <a:cs typeface="Trebuchet MS"/>
              </a:rPr>
              <a:t>?</a:t>
            </a:r>
            <a:endParaRPr sz="6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6610" y="4131348"/>
            <a:ext cx="16654780" cy="3416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9600"/>
              </a:lnSpc>
              <a:spcBef>
                <a:spcPts val="100"/>
              </a:spcBef>
              <a:tabLst>
                <a:tab pos="5413375" algn="l"/>
                <a:tab pos="10660380" algn="l"/>
              </a:tabLst>
            </a:pPr>
            <a:r>
              <a:rPr sz="4650" spc="145" dirty="0">
                <a:latin typeface="Microsoft Sans Serif"/>
                <a:cs typeface="Microsoft Sans Serif"/>
              </a:rPr>
              <a:t>Unfortunately</a:t>
            </a:r>
            <a:r>
              <a:rPr sz="4650" spc="-155" dirty="0">
                <a:latin typeface="Microsoft Sans Serif"/>
                <a:cs typeface="Microsoft Sans Serif"/>
              </a:rPr>
              <a:t> </a:t>
            </a:r>
            <a:r>
              <a:rPr sz="4650" spc="130" dirty="0">
                <a:latin typeface="Microsoft Sans Serif"/>
                <a:cs typeface="Microsoft Sans Serif"/>
              </a:rPr>
              <a:t>there</a:t>
            </a:r>
            <a:r>
              <a:rPr sz="4650" spc="-155" dirty="0">
                <a:latin typeface="Microsoft Sans Serif"/>
                <a:cs typeface="Microsoft Sans Serif"/>
              </a:rPr>
              <a:t> </a:t>
            </a:r>
            <a:r>
              <a:rPr sz="4650" spc="260" dirty="0">
                <a:latin typeface="Microsoft Sans Serif"/>
                <a:cs typeface="Microsoft Sans Serif"/>
              </a:rPr>
              <a:t>no</a:t>
            </a:r>
            <a:r>
              <a:rPr sz="4650" spc="-155" dirty="0">
                <a:latin typeface="Microsoft Sans Serif"/>
                <a:cs typeface="Microsoft Sans Serif"/>
              </a:rPr>
              <a:t> </a:t>
            </a:r>
            <a:r>
              <a:rPr sz="4650" spc="185" dirty="0">
                <a:latin typeface="Microsoft Sans Serif"/>
                <a:cs typeface="Microsoft Sans Serif"/>
              </a:rPr>
              <a:t>way</a:t>
            </a:r>
            <a:r>
              <a:rPr sz="4650" spc="-155" dirty="0">
                <a:latin typeface="Microsoft Sans Serif"/>
                <a:cs typeface="Microsoft Sans Serif"/>
              </a:rPr>
              <a:t> </a:t>
            </a:r>
            <a:r>
              <a:rPr sz="4650" spc="229" dirty="0">
                <a:latin typeface="Microsoft Sans Serif"/>
                <a:cs typeface="Microsoft Sans Serif"/>
              </a:rPr>
              <a:t>to</a:t>
            </a:r>
            <a:r>
              <a:rPr sz="4650" spc="-155" dirty="0">
                <a:latin typeface="Microsoft Sans Serif"/>
                <a:cs typeface="Microsoft Sans Serif"/>
              </a:rPr>
              <a:t> </a:t>
            </a:r>
            <a:r>
              <a:rPr sz="4650" spc="165" dirty="0">
                <a:latin typeface="Microsoft Sans Serif"/>
                <a:cs typeface="Microsoft Sans Serif"/>
              </a:rPr>
              <a:t>prevent	</a:t>
            </a:r>
            <a:r>
              <a:rPr sz="4650" spc="195" dirty="0">
                <a:latin typeface="Microsoft Sans Serif"/>
                <a:cs typeface="Microsoft Sans Serif"/>
              </a:rPr>
              <a:t>type</a:t>
            </a:r>
            <a:r>
              <a:rPr sz="4650" spc="-220" dirty="0">
                <a:latin typeface="Microsoft Sans Serif"/>
                <a:cs typeface="Microsoft Sans Serif"/>
              </a:rPr>
              <a:t> </a:t>
            </a:r>
            <a:r>
              <a:rPr sz="4650" spc="195" dirty="0">
                <a:latin typeface="Microsoft Sans Serif"/>
                <a:cs typeface="Microsoft Sans Serif"/>
              </a:rPr>
              <a:t>one</a:t>
            </a:r>
            <a:r>
              <a:rPr sz="4650" spc="-225" dirty="0">
                <a:latin typeface="Microsoft Sans Serif"/>
                <a:cs typeface="Microsoft Sans Serif"/>
              </a:rPr>
              <a:t> </a:t>
            </a:r>
            <a:r>
              <a:rPr sz="4650" spc="130" dirty="0">
                <a:latin typeface="Microsoft Sans Serif"/>
                <a:cs typeface="Microsoft Sans Serif"/>
              </a:rPr>
              <a:t>diabetes</a:t>
            </a:r>
            <a:r>
              <a:rPr sz="4650" spc="-220" dirty="0">
                <a:latin typeface="Microsoft Sans Serif"/>
                <a:cs typeface="Microsoft Sans Serif"/>
              </a:rPr>
              <a:t> </a:t>
            </a:r>
            <a:r>
              <a:rPr sz="4650" spc="285" dirty="0">
                <a:latin typeface="Microsoft Sans Serif"/>
                <a:cs typeface="Microsoft Sans Serif"/>
              </a:rPr>
              <a:t>but </a:t>
            </a:r>
            <a:r>
              <a:rPr sz="4650" spc="-1220" dirty="0">
                <a:latin typeface="Microsoft Sans Serif"/>
                <a:cs typeface="Microsoft Sans Serif"/>
              </a:rPr>
              <a:t> </a:t>
            </a:r>
            <a:r>
              <a:rPr sz="4650" spc="310" dirty="0">
                <a:latin typeface="Microsoft Sans Serif"/>
                <a:cs typeface="Microsoft Sans Serif"/>
              </a:rPr>
              <a:t>good</a:t>
            </a:r>
            <a:r>
              <a:rPr sz="4650" spc="-190" dirty="0">
                <a:latin typeface="Microsoft Sans Serif"/>
                <a:cs typeface="Microsoft Sans Serif"/>
              </a:rPr>
              <a:t> </a:t>
            </a:r>
            <a:r>
              <a:rPr sz="4650" spc="125" dirty="0">
                <a:latin typeface="Microsoft Sans Serif"/>
                <a:cs typeface="Microsoft Sans Serif"/>
              </a:rPr>
              <a:t>idea</a:t>
            </a:r>
            <a:r>
              <a:rPr sz="4650" spc="-185" dirty="0">
                <a:latin typeface="Microsoft Sans Serif"/>
                <a:cs typeface="Microsoft Sans Serif"/>
              </a:rPr>
              <a:t> </a:t>
            </a:r>
            <a:r>
              <a:rPr sz="4650" spc="229" dirty="0">
                <a:latin typeface="Microsoft Sans Serif"/>
                <a:cs typeface="Microsoft Sans Serif"/>
              </a:rPr>
              <a:t>to</a:t>
            </a:r>
            <a:r>
              <a:rPr sz="4650" spc="-185" dirty="0">
                <a:latin typeface="Microsoft Sans Serif"/>
                <a:cs typeface="Microsoft Sans Serif"/>
              </a:rPr>
              <a:t> </a:t>
            </a:r>
            <a:r>
              <a:rPr sz="4650" spc="165" dirty="0">
                <a:latin typeface="Microsoft Sans Serif"/>
                <a:cs typeface="Microsoft Sans Serif"/>
              </a:rPr>
              <a:t>avoid	</a:t>
            </a:r>
            <a:r>
              <a:rPr sz="4650" spc="75" dirty="0">
                <a:latin typeface="Microsoft Sans Serif"/>
                <a:cs typeface="Microsoft Sans Serif"/>
              </a:rPr>
              <a:t>Sugar</a:t>
            </a:r>
            <a:r>
              <a:rPr sz="4650" spc="-195" dirty="0">
                <a:latin typeface="Microsoft Sans Serif"/>
                <a:cs typeface="Microsoft Sans Serif"/>
              </a:rPr>
              <a:t> </a:t>
            </a:r>
            <a:r>
              <a:rPr sz="4650" spc="125" dirty="0">
                <a:latin typeface="Microsoft Sans Serif"/>
                <a:cs typeface="Microsoft Sans Serif"/>
              </a:rPr>
              <a:t>drink,</a:t>
            </a:r>
            <a:r>
              <a:rPr sz="4650" spc="-195" dirty="0">
                <a:latin typeface="Microsoft Sans Serif"/>
                <a:cs typeface="Microsoft Sans Serif"/>
              </a:rPr>
              <a:t> </a:t>
            </a:r>
            <a:r>
              <a:rPr sz="4650" spc="100" dirty="0">
                <a:latin typeface="Microsoft Sans Serif"/>
                <a:cs typeface="Microsoft Sans Serif"/>
              </a:rPr>
              <a:t>Fruit</a:t>
            </a:r>
            <a:r>
              <a:rPr sz="4650" spc="-200" dirty="0">
                <a:latin typeface="Microsoft Sans Serif"/>
                <a:cs typeface="Microsoft Sans Serif"/>
              </a:rPr>
              <a:t> </a:t>
            </a:r>
            <a:r>
              <a:rPr sz="4650" spc="140" dirty="0">
                <a:latin typeface="Microsoft Sans Serif"/>
                <a:cs typeface="Microsoft Sans Serif"/>
              </a:rPr>
              <a:t>juice</a:t>
            </a:r>
            <a:endParaRPr sz="4650" dirty="0">
              <a:latin typeface="Microsoft Sans Serif"/>
              <a:cs typeface="Microsoft Sans Serif"/>
            </a:endParaRPr>
          </a:p>
          <a:p>
            <a:pPr marL="274320" marR="266700" algn="ctr">
              <a:lnSpc>
                <a:spcPct val="119600"/>
              </a:lnSpc>
            </a:pPr>
            <a:r>
              <a:rPr sz="4650" spc="55" dirty="0">
                <a:latin typeface="Microsoft Sans Serif"/>
                <a:cs typeface="Microsoft Sans Serif"/>
              </a:rPr>
              <a:t>Because</a:t>
            </a:r>
            <a:r>
              <a:rPr sz="4650" spc="-190" dirty="0">
                <a:latin typeface="Microsoft Sans Serif"/>
                <a:cs typeface="Microsoft Sans Serif"/>
              </a:rPr>
              <a:t> </a:t>
            </a:r>
            <a:r>
              <a:rPr sz="4650" spc="175" dirty="0">
                <a:latin typeface="Microsoft Sans Serif"/>
                <a:cs typeface="Microsoft Sans Serif"/>
              </a:rPr>
              <a:t>they</a:t>
            </a:r>
            <a:r>
              <a:rPr sz="4650" spc="-190" dirty="0">
                <a:latin typeface="Microsoft Sans Serif"/>
                <a:cs typeface="Microsoft Sans Serif"/>
              </a:rPr>
              <a:t> </a:t>
            </a:r>
            <a:r>
              <a:rPr sz="4650" spc="114" dirty="0">
                <a:latin typeface="Microsoft Sans Serif"/>
                <a:cs typeface="Microsoft Sans Serif"/>
              </a:rPr>
              <a:t>usually</a:t>
            </a:r>
            <a:r>
              <a:rPr sz="4650" spc="-190" dirty="0">
                <a:latin typeface="Microsoft Sans Serif"/>
                <a:cs typeface="Microsoft Sans Serif"/>
              </a:rPr>
              <a:t> </a:t>
            </a:r>
            <a:r>
              <a:rPr sz="4650" spc="285" dirty="0">
                <a:latin typeface="Microsoft Sans Serif"/>
                <a:cs typeface="Microsoft Sans Serif"/>
              </a:rPr>
              <a:t>put</a:t>
            </a:r>
            <a:r>
              <a:rPr sz="4650" spc="-190" dirty="0">
                <a:latin typeface="Microsoft Sans Serif"/>
                <a:cs typeface="Microsoft Sans Serif"/>
              </a:rPr>
              <a:t> </a:t>
            </a:r>
            <a:r>
              <a:rPr sz="4650" spc="270" dirty="0">
                <a:latin typeface="Microsoft Sans Serif"/>
                <a:cs typeface="Microsoft Sans Serif"/>
              </a:rPr>
              <a:t>blood</a:t>
            </a:r>
            <a:r>
              <a:rPr sz="4650" spc="-190" dirty="0">
                <a:latin typeface="Microsoft Sans Serif"/>
                <a:cs typeface="Microsoft Sans Serif"/>
              </a:rPr>
              <a:t> </a:t>
            </a:r>
            <a:r>
              <a:rPr sz="4650" spc="170" dirty="0">
                <a:latin typeface="Microsoft Sans Serif"/>
                <a:cs typeface="Microsoft Sans Serif"/>
              </a:rPr>
              <a:t>glucose</a:t>
            </a:r>
            <a:r>
              <a:rPr sz="4650" spc="-190" dirty="0">
                <a:latin typeface="Microsoft Sans Serif"/>
                <a:cs typeface="Microsoft Sans Serif"/>
              </a:rPr>
              <a:t> </a:t>
            </a:r>
            <a:r>
              <a:rPr sz="4650" spc="105" dirty="0">
                <a:latin typeface="Microsoft Sans Serif"/>
                <a:cs typeface="Microsoft Sans Serif"/>
              </a:rPr>
              <a:t>level</a:t>
            </a:r>
            <a:r>
              <a:rPr sz="4650" spc="-190" dirty="0">
                <a:latin typeface="Microsoft Sans Serif"/>
                <a:cs typeface="Microsoft Sans Serif"/>
              </a:rPr>
              <a:t> </a:t>
            </a:r>
            <a:r>
              <a:rPr sz="4650" spc="315" dirty="0">
                <a:latin typeface="Microsoft Sans Serif"/>
                <a:cs typeface="Microsoft Sans Serif"/>
              </a:rPr>
              <a:t>up</a:t>
            </a:r>
            <a:r>
              <a:rPr sz="4650" spc="-190" dirty="0">
                <a:latin typeface="Microsoft Sans Serif"/>
                <a:cs typeface="Microsoft Sans Serif"/>
              </a:rPr>
              <a:t> </a:t>
            </a:r>
            <a:r>
              <a:rPr sz="4650" spc="100" dirty="0">
                <a:latin typeface="Microsoft Sans Serif"/>
                <a:cs typeface="Microsoft Sans Serif"/>
              </a:rPr>
              <a:t>very</a:t>
            </a:r>
            <a:r>
              <a:rPr sz="4650" spc="-190" dirty="0">
                <a:latin typeface="Microsoft Sans Serif"/>
                <a:cs typeface="Microsoft Sans Serif"/>
              </a:rPr>
              <a:t> </a:t>
            </a:r>
            <a:r>
              <a:rPr sz="4650" spc="245" dirty="0">
                <a:latin typeface="Microsoft Sans Serif"/>
                <a:cs typeface="Microsoft Sans Serif"/>
              </a:rPr>
              <a:t>hight </a:t>
            </a:r>
            <a:r>
              <a:rPr sz="4650" spc="-1220" dirty="0">
                <a:latin typeface="Microsoft Sans Serif"/>
                <a:cs typeface="Microsoft Sans Serif"/>
              </a:rPr>
              <a:t> </a:t>
            </a:r>
            <a:r>
              <a:rPr sz="4650" spc="210" dirty="0">
                <a:latin typeface="Microsoft Sans Serif"/>
                <a:cs typeface="Microsoft Sans Serif"/>
              </a:rPr>
              <a:t>and</a:t>
            </a:r>
            <a:r>
              <a:rPr sz="4650" spc="-200" dirty="0">
                <a:latin typeface="Microsoft Sans Serif"/>
                <a:cs typeface="Microsoft Sans Serif"/>
              </a:rPr>
              <a:t> </a:t>
            </a:r>
            <a:r>
              <a:rPr sz="4650" spc="120" dirty="0">
                <a:latin typeface="Microsoft Sans Serif"/>
                <a:cs typeface="Microsoft Sans Serif"/>
              </a:rPr>
              <a:t>quicklys.</a:t>
            </a:r>
            <a:endParaRPr sz="4650" dirty="0">
              <a:latin typeface="Microsoft Sans Serif"/>
              <a:cs typeface="Microsoft Sans Serif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335000" y="7325938"/>
            <a:ext cx="3581399" cy="2936817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155" dirty="0"/>
              <a:t>8</a:t>
            </a:fld>
            <a:endParaRPr spc="155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0" y="341828"/>
            <a:ext cx="7135501" cy="762214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52600" y="2095500"/>
            <a:ext cx="5710726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spc="295" dirty="0">
                <a:solidFill>
                  <a:srgbClr val="000000"/>
                </a:solidFill>
                <a:latin typeface="Trebuchet MS"/>
                <a:cs typeface="Trebuchet MS"/>
              </a:rPr>
              <a:t>Treatment</a:t>
            </a:r>
            <a:endParaRPr sz="720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11221" y="4152900"/>
            <a:ext cx="12648565" cy="4620496"/>
          </a:xfrm>
          <a:prstGeom prst="rect">
            <a:avLst/>
          </a:prstGeom>
        </p:spPr>
        <p:txBody>
          <a:bodyPr vert="horz" wrap="square" lIns="0" tIns="15367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210"/>
              </a:spcBef>
            </a:pPr>
            <a:r>
              <a:rPr sz="5100" b="1" spc="60" dirty="0">
                <a:latin typeface="Trebuchet MS"/>
                <a:cs typeface="Trebuchet MS"/>
              </a:rPr>
              <a:t>Y</a:t>
            </a:r>
            <a:r>
              <a:rPr sz="5100" b="1" spc="200" dirty="0">
                <a:latin typeface="Trebuchet MS"/>
                <a:cs typeface="Trebuchet MS"/>
              </a:rPr>
              <a:t>o</a:t>
            </a:r>
            <a:r>
              <a:rPr sz="5100" b="1" spc="135" dirty="0">
                <a:latin typeface="Trebuchet MS"/>
                <a:cs typeface="Trebuchet MS"/>
              </a:rPr>
              <a:t>u</a:t>
            </a:r>
            <a:r>
              <a:rPr sz="5100" b="1" spc="-550" dirty="0">
                <a:latin typeface="Trebuchet MS"/>
                <a:cs typeface="Trebuchet MS"/>
              </a:rPr>
              <a:t> </a:t>
            </a:r>
            <a:r>
              <a:rPr sz="5100" b="1" spc="250" dirty="0">
                <a:latin typeface="Trebuchet MS"/>
                <a:cs typeface="Trebuchet MS"/>
              </a:rPr>
              <a:t>c</a:t>
            </a:r>
            <a:r>
              <a:rPr sz="5100" b="1" spc="145" dirty="0">
                <a:latin typeface="Trebuchet MS"/>
                <a:cs typeface="Trebuchet MS"/>
              </a:rPr>
              <a:t>a</a:t>
            </a:r>
            <a:r>
              <a:rPr sz="5100" b="1" spc="155" dirty="0">
                <a:latin typeface="Trebuchet MS"/>
                <a:cs typeface="Trebuchet MS"/>
              </a:rPr>
              <a:t>n</a:t>
            </a:r>
            <a:r>
              <a:rPr sz="5100" b="1" spc="-550" dirty="0">
                <a:latin typeface="Trebuchet MS"/>
                <a:cs typeface="Trebuchet MS"/>
              </a:rPr>
              <a:t> </a:t>
            </a:r>
            <a:r>
              <a:rPr sz="5100" b="1" spc="285" dirty="0">
                <a:latin typeface="Trebuchet MS"/>
                <a:cs typeface="Trebuchet MS"/>
              </a:rPr>
              <a:t>m</a:t>
            </a:r>
            <a:r>
              <a:rPr sz="5100" b="1" spc="145" dirty="0">
                <a:latin typeface="Trebuchet MS"/>
                <a:cs typeface="Trebuchet MS"/>
              </a:rPr>
              <a:t>a</a:t>
            </a:r>
            <a:r>
              <a:rPr sz="5100" b="1" spc="175" dirty="0">
                <a:latin typeface="Trebuchet MS"/>
                <a:cs typeface="Trebuchet MS"/>
              </a:rPr>
              <a:t>k</a:t>
            </a:r>
            <a:r>
              <a:rPr sz="5100" b="1" spc="15" dirty="0">
                <a:latin typeface="Trebuchet MS"/>
                <a:cs typeface="Trebuchet MS"/>
              </a:rPr>
              <a:t>e</a:t>
            </a:r>
            <a:r>
              <a:rPr sz="5100" b="1" spc="-550" dirty="0">
                <a:latin typeface="Trebuchet MS"/>
                <a:cs typeface="Trebuchet MS"/>
              </a:rPr>
              <a:t> </a:t>
            </a:r>
            <a:r>
              <a:rPr sz="5100" b="1" spc="250" dirty="0">
                <a:latin typeface="Trebuchet MS"/>
                <a:cs typeface="Trebuchet MS"/>
              </a:rPr>
              <a:t>c</a:t>
            </a:r>
            <a:r>
              <a:rPr sz="5100" b="1" spc="200" dirty="0">
                <a:latin typeface="Trebuchet MS"/>
                <a:cs typeface="Trebuchet MS"/>
              </a:rPr>
              <a:t>o</a:t>
            </a:r>
            <a:r>
              <a:rPr sz="5100" b="1" spc="155" dirty="0">
                <a:latin typeface="Trebuchet MS"/>
                <a:cs typeface="Trebuchet MS"/>
              </a:rPr>
              <a:t>n</a:t>
            </a:r>
            <a:r>
              <a:rPr sz="5100" b="1" spc="-185" dirty="0">
                <a:latin typeface="Trebuchet MS"/>
                <a:cs typeface="Trebuchet MS"/>
              </a:rPr>
              <a:t>t</a:t>
            </a:r>
            <a:r>
              <a:rPr sz="5100" b="1" spc="-245" dirty="0">
                <a:latin typeface="Trebuchet MS"/>
                <a:cs typeface="Trebuchet MS"/>
              </a:rPr>
              <a:t>r</a:t>
            </a:r>
            <a:r>
              <a:rPr sz="5100" b="1" spc="200" dirty="0">
                <a:latin typeface="Trebuchet MS"/>
                <a:cs typeface="Trebuchet MS"/>
              </a:rPr>
              <a:t>o</a:t>
            </a:r>
            <a:r>
              <a:rPr sz="5100" b="1" spc="-85" dirty="0">
                <a:latin typeface="Trebuchet MS"/>
                <a:cs typeface="Trebuchet MS"/>
              </a:rPr>
              <a:t>ll</a:t>
            </a:r>
            <a:r>
              <a:rPr sz="5100" b="1" spc="15" dirty="0">
                <a:latin typeface="Trebuchet MS"/>
                <a:cs typeface="Trebuchet MS"/>
              </a:rPr>
              <a:t>e</a:t>
            </a:r>
            <a:r>
              <a:rPr sz="5100" b="1" spc="325" dirty="0">
                <a:latin typeface="Trebuchet MS"/>
                <a:cs typeface="Trebuchet MS"/>
              </a:rPr>
              <a:t>d</a:t>
            </a:r>
            <a:r>
              <a:rPr sz="5100" b="1" spc="-550" dirty="0">
                <a:latin typeface="Trebuchet MS"/>
                <a:cs typeface="Trebuchet MS"/>
              </a:rPr>
              <a:t> </a:t>
            </a:r>
            <a:r>
              <a:rPr sz="5100" b="1" spc="310" dirty="0">
                <a:latin typeface="Trebuchet MS"/>
                <a:cs typeface="Trebuchet MS"/>
              </a:rPr>
              <a:t>b</a:t>
            </a:r>
            <a:r>
              <a:rPr sz="5100" b="1" spc="155" dirty="0">
                <a:latin typeface="Trebuchet MS"/>
                <a:cs typeface="Trebuchet MS"/>
              </a:rPr>
              <a:t>y</a:t>
            </a:r>
            <a:r>
              <a:rPr sz="5100" b="1" spc="-625" dirty="0">
                <a:latin typeface="Trebuchet MS"/>
                <a:cs typeface="Trebuchet MS"/>
              </a:rPr>
              <a:t>:</a:t>
            </a:r>
            <a:endParaRPr sz="5100" dirty="0">
              <a:latin typeface="Trebuchet MS"/>
              <a:cs typeface="Trebuchet MS"/>
            </a:endParaRPr>
          </a:p>
          <a:p>
            <a:pPr marL="1134745" marR="4314825" algn="l" rtl="0">
              <a:lnSpc>
                <a:spcPts val="7200"/>
              </a:lnSpc>
              <a:spcBef>
                <a:spcPts val="345"/>
              </a:spcBef>
            </a:pPr>
            <a:r>
              <a:rPr sz="5000" spc="210" dirty="0">
                <a:latin typeface="Microsoft Sans Serif"/>
                <a:cs typeface="Microsoft Sans Serif"/>
              </a:rPr>
              <a:t>Managed</a:t>
            </a:r>
            <a:r>
              <a:rPr sz="5000" spc="-235" dirty="0">
                <a:latin typeface="Microsoft Sans Serif"/>
                <a:cs typeface="Microsoft Sans Serif"/>
              </a:rPr>
              <a:t> </a:t>
            </a:r>
            <a:r>
              <a:rPr sz="5000" spc="275" dirty="0">
                <a:latin typeface="Microsoft Sans Serif"/>
                <a:cs typeface="Microsoft Sans Serif"/>
              </a:rPr>
              <a:t>with</a:t>
            </a:r>
            <a:r>
              <a:rPr sz="5000" spc="-229" dirty="0">
                <a:latin typeface="Microsoft Sans Serif"/>
                <a:cs typeface="Microsoft Sans Serif"/>
              </a:rPr>
              <a:t> </a:t>
            </a:r>
            <a:r>
              <a:rPr sz="5000" spc="200" dirty="0">
                <a:latin typeface="Microsoft Sans Serif"/>
                <a:cs typeface="Microsoft Sans Serif"/>
              </a:rPr>
              <a:t>in</a:t>
            </a:r>
            <a:r>
              <a:rPr sz="5000" spc="-229" dirty="0">
                <a:latin typeface="Microsoft Sans Serif"/>
                <a:cs typeface="Microsoft Sans Serif"/>
              </a:rPr>
              <a:t> </a:t>
            </a:r>
            <a:r>
              <a:rPr sz="5000" spc="105" dirty="0">
                <a:latin typeface="Microsoft Sans Serif"/>
                <a:cs typeface="Microsoft Sans Serif"/>
              </a:rPr>
              <a:t>insulin. </a:t>
            </a:r>
            <a:r>
              <a:rPr sz="5000" spc="-1310" dirty="0">
                <a:latin typeface="Microsoft Sans Serif"/>
                <a:cs typeface="Microsoft Sans Serif"/>
              </a:rPr>
              <a:t> </a:t>
            </a:r>
            <a:r>
              <a:rPr sz="5000" spc="-25" dirty="0">
                <a:latin typeface="Microsoft Sans Serif"/>
                <a:cs typeface="Microsoft Sans Serif"/>
              </a:rPr>
              <a:t>Exercises.</a:t>
            </a:r>
            <a:endParaRPr sz="5000" dirty="0">
              <a:latin typeface="Microsoft Sans Serif"/>
              <a:cs typeface="Microsoft Sans Serif"/>
            </a:endParaRPr>
          </a:p>
          <a:p>
            <a:pPr marL="1134745" algn="l" rtl="0">
              <a:lnSpc>
                <a:spcPct val="100000"/>
              </a:lnSpc>
              <a:spcBef>
                <a:spcPts val="760"/>
              </a:spcBef>
            </a:pPr>
            <a:r>
              <a:rPr sz="5000" spc="45" dirty="0">
                <a:latin typeface="Microsoft Sans Serif"/>
                <a:cs typeface="Microsoft Sans Serif"/>
              </a:rPr>
              <a:t>Diet.</a:t>
            </a:r>
            <a:endParaRPr sz="5000" dirty="0">
              <a:latin typeface="Microsoft Sans Serif"/>
              <a:cs typeface="Microsoft Sans Serif"/>
            </a:endParaRPr>
          </a:p>
          <a:p>
            <a:pPr marL="1134745" algn="l" rtl="0">
              <a:lnSpc>
                <a:spcPct val="100000"/>
              </a:lnSpc>
              <a:spcBef>
                <a:spcPts val="1200"/>
              </a:spcBef>
            </a:pPr>
            <a:r>
              <a:rPr sz="5000" spc="80" dirty="0">
                <a:latin typeface="Microsoft Sans Serif"/>
                <a:cs typeface="Microsoft Sans Serif"/>
              </a:rPr>
              <a:t>You</a:t>
            </a:r>
            <a:r>
              <a:rPr sz="5000" spc="-215" dirty="0">
                <a:latin typeface="Microsoft Sans Serif"/>
                <a:cs typeface="Microsoft Sans Serif"/>
              </a:rPr>
              <a:t> </a:t>
            </a:r>
            <a:r>
              <a:rPr sz="5000" spc="160" dirty="0">
                <a:latin typeface="Microsoft Sans Serif"/>
                <a:cs typeface="Microsoft Sans Serif"/>
              </a:rPr>
              <a:t>most</a:t>
            </a:r>
            <a:r>
              <a:rPr sz="5000" spc="-210" dirty="0">
                <a:latin typeface="Microsoft Sans Serif"/>
                <a:cs typeface="Microsoft Sans Serif"/>
              </a:rPr>
              <a:t> </a:t>
            </a:r>
            <a:r>
              <a:rPr sz="5000" spc="229" dirty="0">
                <a:latin typeface="Microsoft Sans Serif"/>
                <a:cs typeface="Microsoft Sans Serif"/>
              </a:rPr>
              <a:t>be</a:t>
            </a:r>
            <a:r>
              <a:rPr sz="5000" spc="-215" dirty="0">
                <a:latin typeface="Microsoft Sans Serif"/>
                <a:cs typeface="Microsoft Sans Serif"/>
              </a:rPr>
              <a:t> </a:t>
            </a:r>
            <a:r>
              <a:rPr sz="5000" spc="120" dirty="0">
                <a:latin typeface="Microsoft Sans Serif"/>
                <a:cs typeface="Microsoft Sans Serif"/>
              </a:rPr>
              <a:t>leader</a:t>
            </a:r>
            <a:r>
              <a:rPr sz="5000" spc="-210" dirty="0">
                <a:latin typeface="Microsoft Sans Serif"/>
                <a:cs typeface="Microsoft Sans Serif"/>
              </a:rPr>
              <a:t> </a:t>
            </a:r>
            <a:r>
              <a:rPr sz="5000" spc="140" dirty="0">
                <a:latin typeface="Microsoft Sans Serif"/>
                <a:cs typeface="Microsoft Sans Serif"/>
              </a:rPr>
              <a:t>for</a:t>
            </a:r>
            <a:r>
              <a:rPr sz="5000" spc="-215" dirty="0">
                <a:latin typeface="Microsoft Sans Serif"/>
                <a:cs typeface="Microsoft Sans Serif"/>
              </a:rPr>
              <a:t> </a:t>
            </a:r>
            <a:r>
              <a:rPr sz="5000" spc="165" dirty="0">
                <a:latin typeface="Microsoft Sans Serif"/>
                <a:cs typeface="Microsoft Sans Serif"/>
              </a:rPr>
              <a:t>healthy</a:t>
            </a:r>
            <a:r>
              <a:rPr sz="5000" spc="-210" dirty="0">
                <a:latin typeface="Microsoft Sans Serif"/>
                <a:cs typeface="Microsoft Sans Serif"/>
              </a:rPr>
              <a:t> </a:t>
            </a:r>
            <a:r>
              <a:rPr sz="5000" spc="105" dirty="0">
                <a:latin typeface="Microsoft Sans Serif"/>
                <a:cs typeface="Microsoft Sans Serif"/>
              </a:rPr>
              <a:t>life</a:t>
            </a:r>
            <a:r>
              <a:rPr sz="5000" spc="-215" dirty="0">
                <a:latin typeface="Microsoft Sans Serif"/>
                <a:cs typeface="Microsoft Sans Serif"/>
              </a:rPr>
              <a:t> </a:t>
            </a:r>
            <a:r>
              <a:rPr sz="5000" spc="100" dirty="0">
                <a:latin typeface="Microsoft Sans Serif"/>
                <a:cs typeface="Microsoft Sans Serif"/>
              </a:rPr>
              <a:t>style</a:t>
            </a:r>
            <a:endParaRPr sz="5000" dirty="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155" dirty="0"/>
              <a:t>9</a:t>
            </a:fld>
            <a:endParaRPr spc="155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430</Words>
  <Application>Microsoft Office PowerPoint</Application>
  <PresentationFormat>مخصص</PresentationFormat>
  <Paragraphs>58</Paragraphs>
  <Slides>12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21" baseType="lpstr">
      <vt:lpstr>Brush Script MT</vt:lpstr>
      <vt:lpstr>Calibri</vt:lpstr>
      <vt:lpstr>Courier New</vt:lpstr>
      <vt:lpstr>Impact</vt:lpstr>
      <vt:lpstr>Lucida Sans Unicode</vt:lpstr>
      <vt:lpstr>Microsoft Sans Serif</vt:lpstr>
      <vt:lpstr>Tahoma</vt:lpstr>
      <vt:lpstr>Trebuchet MS</vt:lpstr>
      <vt:lpstr>Office Theme</vt:lpstr>
      <vt:lpstr>LIBYAN INTERNATIONAL MEDICAL</vt:lpstr>
      <vt:lpstr>CONTENTS</vt:lpstr>
      <vt:lpstr>"The only way to keep health to  eat and drink what you donot like  anddo things you often hate doing them"</vt:lpstr>
      <vt:lpstr>عرض تقديمي في PowerPoint</vt:lpstr>
      <vt:lpstr>Symptoms and signs</vt:lpstr>
      <vt:lpstr>Risk Factors</vt:lpstr>
      <vt:lpstr>عرض تقديمي في PowerPoint</vt:lpstr>
      <vt:lpstr>Who to avoid ?</vt:lpstr>
      <vt:lpstr>Treatment</vt:lpstr>
      <vt:lpstr>Conclusion</vt:lpstr>
      <vt:lpstr>References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</dc:title>
  <cp:lastModifiedBy>Switch Store</cp:lastModifiedBy>
  <cp:revision>3</cp:revision>
  <dcterms:created xsi:type="dcterms:W3CDTF">2022-05-17T20:21:01Z</dcterms:created>
  <dcterms:modified xsi:type="dcterms:W3CDTF">2022-05-17T21:02:48Z</dcterms:modified>
</cp:coreProperties>
</file>