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2" r:id="rId1"/>
  </p:sldMasterIdLst>
  <p:notesMasterIdLst>
    <p:notesMasterId r:id="rId11"/>
  </p:notesMasterIdLst>
  <p:sldIdLst>
    <p:sldId id="256" r:id="rId2"/>
    <p:sldId id="258" r:id="rId3"/>
    <p:sldId id="260" r:id="rId4"/>
    <p:sldId id="301" r:id="rId5"/>
    <p:sldId id="300" r:id="rId6"/>
    <p:sldId id="303" r:id="rId7"/>
    <p:sldId id="302" r:id="rId8"/>
    <p:sldId id="304" r:id="rId9"/>
    <p:sldId id="305" r:id="rId10"/>
  </p:sldIdLst>
  <p:sldSz cx="9144000" cy="5143500" type="screen16x9"/>
  <p:notesSz cx="6858000" cy="9144000"/>
  <p:embeddedFontLst>
    <p:embeddedFont>
      <p:font typeface="Roboto Slab Regular" panose="020B0604020202020204" charset="0"/>
      <p:regular r:id="rId12"/>
      <p:bold r:id="rId13"/>
    </p:embeddedFont>
    <p:embeddedFont>
      <p:font typeface="Hammersmith One" panose="020B0604020202020204" charset="0"/>
      <p:regular r:id="rId14"/>
    </p:embeddedFont>
    <p:embeddedFont>
      <p:font typeface="Roboto" panose="020B0604020202020204" charset="0"/>
      <p:regular r:id="rId15"/>
      <p:bold r:id="rId16"/>
      <p:italic r:id="rId17"/>
      <p:boldItalic r:id="rId18"/>
    </p:embeddedFont>
    <p:embeddedFont>
      <p:font typeface="Fira Sans Extra Condensed Medium" panose="020B0604020202020204" charset="0"/>
      <p:regular r:id="rId19"/>
      <p:bold r:id="rId20"/>
      <p:italic r:id="rId21"/>
      <p:boldItalic r:id="rId22"/>
    </p:embeddedFont>
    <p:embeddedFont>
      <p:font typeface="Numans" panose="020B0604020202020204" charset="0"/>
      <p:regular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E3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4B9F700-FDA7-4010-9F52-BD0D0E42D8AD}">
  <a:tblStyle styleId="{D4B9F700-FDA7-4010-9F52-BD0D0E42D8A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338" autoAdjust="0"/>
    <p:restoredTop sz="92932" autoAdjust="0"/>
  </p:normalViewPr>
  <p:slideViewPr>
    <p:cSldViewPr snapToGrid="0">
      <p:cViewPr>
        <p:scale>
          <a:sx n="75" d="100"/>
          <a:sy n="75" d="100"/>
        </p:scale>
        <p:origin x="1184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" name="Google Shape;39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g70c1df8b9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3" name="Google Shape;403;g70c1df8b9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g70c1df8b91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3" name="Google Shape;443;g70c1df8b91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g6ba96a1c45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9" name="Google Shape;449;g6ba96a1c45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869165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g6ba96a1c45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9" name="Google Shape;449;g6ba96a1c45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238998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g70c1df8b91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3" name="Google Shape;443;g70c1df8b91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988711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055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8526435" y="2757025"/>
            <a:ext cx="863479" cy="1519796"/>
            <a:chOff x="8522150" y="2810900"/>
            <a:chExt cx="580100" cy="1021025"/>
          </a:xfrm>
        </p:grpSpPr>
        <p:sp>
          <p:nvSpPr>
            <p:cNvPr id="10" name="Google Shape;10;p2"/>
            <p:cNvSpPr/>
            <p:nvPr/>
          </p:nvSpPr>
          <p:spPr>
            <a:xfrm>
              <a:off x="8590050" y="2937950"/>
              <a:ext cx="512200" cy="893975"/>
            </a:xfrm>
            <a:custGeom>
              <a:avLst/>
              <a:gdLst/>
              <a:ahLst/>
              <a:cxnLst/>
              <a:rect l="l" t="t" r="r" b="b"/>
              <a:pathLst>
                <a:path w="20488" h="35759" extrusionOk="0">
                  <a:moveTo>
                    <a:pt x="0" y="0"/>
                  </a:moveTo>
                  <a:lnTo>
                    <a:pt x="0" y="35759"/>
                  </a:lnTo>
                  <a:lnTo>
                    <a:pt x="20487" y="35759"/>
                  </a:lnTo>
                  <a:lnTo>
                    <a:pt x="20487" y="0"/>
                  </a:lnTo>
                  <a:close/>
                </a:path>
              </a:pathLst>
            </a:custGeom>
            <a:solidFill>
              <a:srgbClr val="D5653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8522150" y="2810900"/>
              <a:ext cx="255450" cy="254775"/>
            </a:xfrm>
            <a:custGeom>
              <a:avLst/>
              <a:gdLst/>
              <a:ahLst/>
              <a:cxnLst/>
              <a:rect l="l" t="t" r="r" b="b"/>
              <a:pathLst>
                <a:path w="10218" h="10191" fill="none" extrusionOk="0">
                  <a:moveTo>
                    <a:pt x="1" y="1"/>
                  </a:moveTo>
                  <a:lnTo>
                    <a:pt x="10217" y="1"/>
                  </a:lnTo>
                  <a:lnTo>
                    <a:pt x="10217" y="10191"/>
                  </a:lnTo>
                  <a:lnTo>
                    <a:pt x="1" y="10191"/>
                  </a:lnTo>
                  <a:close/>
                </a:path>
              </a:pathLst>
            </a:custGeom>
            <a:noFill/>
            <a:ln w="19050" cap="flat" cmpd="sng">
              <a:solidFill>
                <a:srgbClr val="DA8737"/>
              </a:solidFill>
              <a:prstDash val="solid"/>
              <a:miter lim="2688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" name="Google Shape;12;p2"/>
          <p:cNvGrpSpPr/>
          <p:nvPr/>
        </p:nvGrpSpPr>
        <p:grpSpPr>
          <a:xfrm>
            <a:off x="6953439" y="1062501"/>
            <a:ext cx="4725006" cy="4462105"/>
            <a:chOff x="6769200" y="957775"/>
            <a:chExt cx="2911100" cy="2749125"/>
          </a:xfrm>
        </p:grpSpPr>
        <p:sp>
          <p:nvSpPr>
            <p:cNvPr id="13" name="Google Shape;13;p2"/>
            <p:cNvSpPr/>
            <p:nvPr/>
          </p:nvSpPr>
          <p:spPr>
            <a:xfrm>
              <a:off x="6809525" y="957775"/>
              <a:ext cx="2749100" cy="2749125"/>
            </a:xfrm>
            <a:custGeom>
              <a:avLst/>
              <a:gdLst/>
              <a:ahLst/>
              <a:cxnLst/>
              <a:rect l="l" t="t" r="r" b="b"/>
              <a:pathLst>
                <a:path w="109964" h="109965" fill="none" extrusionOk="0">
                  <a:moveTo>
                    <a:pt x="109964" y="54983"/>
                  </a:moveTo>
                  <a:cubicBezTo>
                    <a:pt x="109964" y="85337"/>
                    <a:pt x="85363" y="109965"/>
                    <a:pt x="54982" y="109965"/>
                  </a:cubicBezTo>
                  <a:cubicBezTo>
                    <a:pt x="24601" y="109965"/>
                    <a:pt x="0" y="85337"/>
                    <a:pt x="0" y="54983"/>
                  </a:cubicBezTo>
                  <a:cubicBezTo>
                    <a:pt x="0" y="24602"/>
                    <a:pt x="24601" y="1"/>
                    <a:pt x="54982" y="1"/>
                  </a:cubicBezTo>
                  <a:cubicBezTo>
                    <a:pt x="85363" y="1"/>
                    <a:pt x="109964" y="24602"/>
                    <a:pt x="109964" y="54983"/>
                  </a:cubicBezTo>
                  <a:close/>
                </a:path>
              </a:pathLst>
            </a:custGeom>
            <a:noFill/>
            <a:ln w="36300" cap="flat" cmpd="sng">
              <a:solidFill>
                <a:srgbClr val="D56534"/>
              </a:solidFill>
              <a:prstDash val="solid"/>
              <a:miter lim="2688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6769200" y="1816800"/>
              <a:ext cx="1414900" cy="1861200"/>
            </a:xfrm>
            <a:custGeom>
              <a:avLst/>
              <a:gdLst/>
              <a:ahLst/>
              <a:cxnLst/>
              <a:rect l="l" t="t" r="r" b="b"/>
              <a:pathLst>
                <a:path w="56596" h="74448" fill="none" extrusionOk="0">
                  <a:moveTo>
                    <a:pt x="56595" y="74448"/>
                  </a:moveTo>
                  <a:cubicBezTo>
                    <a:pt x="38608" y="74421"/>
                    <a:pt x="21832" y="65441"/>
                    <a:pt x="11857" y="50492"/>
                  </a:cubicBezTo>
                  <a:cubicBezTo>
                    <a:pt x="1855" y="35544"/>
                    <a:pt x="0" y="16589"/>
                    <a:pt x="6883" y="0"/>
                  </a:cubicBezTo>
                </a:path>
              </a:pathLst>
            </a:custGeom>
            <a:noFill/>
            <a:ln w="194925" cap="flat" cmpd="sng">
              <a:solidFill>
                <a:srgbClr val="68A1A4"/>
              </a:solidFill>
              <a:prstDash val="solid"/>
              <a:miter lim="2688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8184075" y="986700"/>
              <a:ext cx="523625" cy="105550"/>
            </a:xfrm>
            <a:custGeom>
              <a:avLst/>
              <a:gdLst/>
              <a:ahLst/>
              <a:cxnLst/>
              <a:rect l="l" t="t" r="r" b="b"/>
              <a:pathLst>
                <a:path w="20945" h="4222" fill="none" extrusionOk="0">
                  <a:moveTo>
                    <a:pt x="0" y="0"/>
                  </a:moveTo>
                  <a:cubicBezTo>
                    <a:pt x="7206" y="0"/>
                    <a:pt x="14330" y="1425"/>
                    <a:pt x="20944" y="4221"/>
                  </a:cubicBezTo>
                </a:path>
              </a:pathLst>
            </a:custGeom>
            <a:noFill/>
            <a:ln w="194925" cap="flat" cmpd="sng">
              <a:solidFill>
                <a:srgbClr val="68A1A4"/>
              </a:solidFill>
              <a:prstDash val="solid"/>
              <a:miter lim="2688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9007450" y="1696475"/>
              <a:ext cx="672850" cy="1699900"/>
            </a:xfrm>
            <a:custGeom>
              <a:avLst/>
              <a:gdLst/>
              <a:ahLst/>
              <a:cxnLst/>
              <a:rect l="l" t="t" r="r" b="b"/>
              <a:pathLst>
                <a:path w="26914" h="67996" fill="none" extrusionOk="0">
                  <a:moveTo>
                    <a:pt x="14519" y="1"/>
                  </a:moveTo>
                  <a:cubicBezTo>
                    <a:pt x="26913" y="23150"/>
                    <a:pt x="20783" y="51891"/>
                    <a:pt x="0" y="67996"/>
                  </a:cubicBezTo>
                </a:path>
              </a:pathLst>
            </a:custGeom>
            <a:noFill/>
            <a:ln w="194925" cap="flat" cmpd="sng">
              <a:solidFill>
                <a:srgbClr val="68A1A4"/>
              </a:solidFill>
              <a:prstDash val="solid"/>
              <a:miter lim="2688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" name="Google Shape;17;p2"/>
          <p:cNvGrpSpPr/>
          <p:nvPr/>
        </p:nvGrpSpPr>
        <p:grpSpPr>
          <a:xfrm>
            <a:off x="-1983251" y="3143250"/>
            <a:ext cx="2515910" cy="445675"/>
            <a:chOff x="-114100" y="3577175"/>
            <a:chExt cx="858350" cy="445675"/>
          </a:xfrm>
        </p:grpSpPr>
        <p:sp>
          <p:nvSpPr>
            <p:cNvPr id="18" name="Google Shape;18;p2"/>
            <p:cNvSpPr/>
            <p:nvPr/>
          </p:nvSpPr>
          <p:spPr>
            <a:xfrm>
              <a:off x="-114100" y="3577175"/>
              <a:ext cx="858350" cy="25"/>
            </a:xfrm>
            <a:custGeom>
              <a:avLst/>
              <a:gdLst/>
              <a:ahLst/>
              <a:cxnLst/>
              <a:rect l="l" t="t" r="r" b="b"/>
              <a:pathLst>
                <a:path w="34334" h="1" fill="none" extrusionOk="0">
                  <a:moveTo>
                    <a:pt x="0" y="1"/>
                  </a:moveTo>
                  <a:lnTo>
                    <a:pt x="34334" y="1"/>
                  </a:lnTo>
                </a:path>
              </a:pathLst>
            </a:custGeom>
            <a:noFill/>
            <a:ln w="19050" cap="flat" cmpd="sng">
              <a:solidFill>
                <a:srgbClr val="DA8737"/>
              </a:solidFill>
              <a:prstDash val="solid"/>
              <a:miter lim="2688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-114100" y="3641025"/>
              <a:ext cx="858350" cy="25"/>
            </a:xfrm>
            <a:custGeom>
              <a:avLst/>
              <a:gdLst/>
              <a:ahLst/>
              <a:cxnLst/>
              <a:rect l="l" t="t" r="r" b="b"/>
              <a:pathLst>
                <a:path w="34334" h="1" fill="none" extrusionOk="0">
                  <a:moveTo>
                    <a:pt x="0" y="1"/>
                  </a:moveTo>
                  <a:lnTo>
                    <a:pt x="34334" y="1"/>
                  </a:lnTo>
                </a:path>
              </a:pathLst>
            </a:custGeom>
            <a:noFill/>
            <a:ln w="19050" cap="flat" cmpd="sng">
              <a:solidFill>
                <a:srgbClr val="DA8737"/>
              </a:solidFill>
              <a:prstDash val="solid"/>
              <a:miter lim="2688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-114100" y="3704900"/>
              <a:ext cx="858350" cy="0"/>
            </a:xfrm>
            <a:custGeom>
              <a:avLst/>
              <a:gdLst/>
              <a:ahLst/>
              <a:cxnLst/>
              <a:rect l="l" t="t" r="r" b="b"/>
              <a:pathLst>
                <a:path w="34334" fill="none" extrusionOk="0">
                  <a:moveTo>
                    <a:pt x="0" y="0"/>
                  </a:moveTo>
                  <a:lnTo>
                    <a:pt x="34334" y="0"/>
                  </a:lnTo>
                </a:path>
              </a:pathLst>
            </a:custGeom>
            <a:noFill/>
            <a:ln w="19050" cap="flat" cmpd="sng">
              <a:solidFill>
                <a:srgbClr val="DA8737"/>
              </a:solidFill>
              <a:prstDash val="solid"/>
              <a:miter lim="2688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-114100" y="3768075"/>
              <a:ext cx="858350" cy="25"/>
            </a:xfrm>
            <a:custGeom>
              <a:avLst/>
              <a:gdLst/>
              <a:ahLst/>
              <a:cxnLst/>
              <a:rect l="l" t="t" r="r" b="b"/>
              <a:pathLst>
                <a:path w="34334" h="1" fill="none" extrusionOk="0">
                  <a:moveTo>
                    <a:pt x="0" y="0"/>
                  </a:moveTo>
                  <a:lnTo>
                    <a:pt x="34334" y="0"/>
                  </a:lnTo>
                </a:path>
              </a:pathLst>
            </a:custGeom>
            <a:noFill/>
            <a:ln w="19050" cap="flat" cmpd="sng">
              <a:solidFill>
                <a:srgbClr val="DA8737"/>
              </a:solidFill>
              <a:prstDash val="solid"/>
              <a:miter lim="2688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-114100" y="3831925"/>
              <a:ext cx="858350" cy="25"/>
            </a:xfrm>
            <a:custGeom>
              <a:avLst/>
              <a:gdLst/>
              <a:ahLst/>
              <a:cxnLst/>
              <a:rect l="l" t="t" r="r" b="b"/>
              <a:pathLst>
                <a:path w="34334" h="1" fill="none" extrusionOk="0">
                  <a:moveTo>
                    <a:pt x="0" y="0"/>
                  </a:moveTo>
                  <a:lnTo>
                    <a:pt x="34334" y="0"/>
                  </a:lnTo>
                </a:path>
              </a:pathLst>
            </a:custGeom>
            <a:noFill/>
            <a:ln w="19050" cap="flat" cmpd="sng">
              <a:solidFill>
                <a:srgbClr val="DA8737"/>
              </a:solidFill>
              <a:prstDash val="solid"/>
              <a:miter lim="2688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-114100" y="3895775"/>
              <a:ext cx="858350" cy="25"/>
            </a:xfrm>
            <a:custGeom>
              <a:avLst/>
              <a:gdLst/>
              <a:ahLst/>
              <a:cxnLst/>
              <a:rect l="l" t="t" r="r" b="b"/>
              <a:pathLst>
                <a:path w="34334" h="1" fill="none" extrusionOk="0">
                  <a:moveTo>
                    <a:pt x="0" y="1"/>
                  </a:moveTo>
                  <a:lnTo>
                    <a:pt x="34334" y="1"/>
                  </a:lnTo>
                </a:path>
              </a:pathLst>
            </a:custGeom>
            <a:noFill/>
            <a:ln w="19050" cap="flat" cmpd="sng">
              <a:solidFill>
                <a:schemeClr val="accent2"/>
              </a:solidFill>
              <a:prstDash val="solid"/>
              <a:miter lim="2688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-114100" y="3959625"/>
              <a:ext cx="858350" cy="25"/>
            </a:xfrm>
            <a:custGeom>
              <a:avLst/>
              <a:gdLst/>
              <a:ahLst/>
              <a:cxnLst/>
              <a:rect l="l" t="t" r="r" b="b"/>
              <a:pathLst>
                <a:path w="34334" h="1" fill="none" extrusionOk="0">
                  <a:moveTo>
                    <a:pt x="0" y="1"/>
                  </a:moveTo>
                  <a:lnTo>
                    <a:pt x="34334" y="1"/>
                  </a:lnTo>
                </a:path>
              </a:pathLst>
            </a:custGeom>
            <a:noFill/>
            <a:ln w="19050" cap="flat" cmpd="sng">
              <a:solidFill>
                <a:srgbClr val="DA8737"/>
              </a:solidFill>
              <a:prstDash val="solid"/>
              <a:miter lim="2688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-114100" y="4022825"/>
              <a:ext cx="858350" cy="25"/>
            </a:xfrm>
            <a:custGeom>
              <a:avLst/>
              <a:gdLst/>
              <a:ahLst/>
              <a:cxnLst/>
              <a:rect l="l" t="t" r="r" b="b"/>
              <a:pathLst>
                <a:path w="34334" h="1" fill="none" extrusionOk="0">
                  <a:moveTo>
                    <a:pt x="0" y="0"/>
                  </a:moveTo>
                  <a:lnTo>
                    <a:pt x="34334" y="0"/>
                  </a:lnTo>
                </a:path>
              </a:pathLst>
            </a:custGeom>
            <a:noFill/>
            <a:ln w="19050" cap="flat" cmpd="sng">
              <a:solidFill>
                <a:srgbClr val="DA8737"/>
              </a:solidFill>
              <a:prstDash val="solid"/>
              <a:miter lim="2688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 rot="-5400000">
            <a:off x="567895" y="2307309"/>
            <a:ext cx="842454" cy="4147110"/>
            <a:chOff x="7739775" y="376375"/>
            <a:chExt cx="565975" cy="2786100"/>
          </a:xfrm>
        </p:grpSpPr>
        <p:sp>
          <p:nvSpPr>
            <p:cNvPr id="27" name="Google Shape;27;p2"/>
            <p:cNvSpPr/>
            <p:nvPr/>
          </p:nvSpPr>
          <p:spPr>
            <a:xfrm>
              <a:off x="7852700" y="376375"/>
              <a:ext cx="453050" cy="1955975"/>
            </a:xfrm>
            <a:custGeom>
              <a:avLst/>
              <a:gdLst/>
              <a:ahLst/>
              <a:cxnLst/>
              <a:rect l="l" t="t" r="r" b="b"/>
              <a:pathLst>
                <a:path w="18122" h="78239" extrusionOk="0">
                  <a:moveTo>
                    <a:pt x="0" y="0"/>
                  </a:moveTo>
                  <a:lnTo>
                    <a:pt x="0" y="78239"/>
                  </a:lnTo>
                  <a:lnTo>
                    <a:pt x="18122" y="78239"/>
                  </a:lnTo>
                  <a:lnTo>
                    <a:pt x="18122" y="0"/>
                  </a:lnTo>
                  <a:close/>
                </a:path>
              </a:pathLst>
            </a:custGeom>
            <a:solidFill>
              <a:srgbClr val="DA87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739775" y="1207150"/>
              <a:ext cx="226550" cy="1955325"/>
            </a:xfrm>
            <a:custGeom>
              <a:avLst/>
              <a:gdLst/>
              <a:ahLst/>
              <a:cxnLst/>
              <a:rect l="l" t="t" r="r" b="b"/>
              <a:pathLst>
                <a:path w="9062" h="78213" extrusionOk="0">
                  <a:moveTo>
                    <a:pt x="1" y="1"/>
                  </a:moveTo>
                  <a:lnTo>
                    <a:pt x="1" y="78212"/>
                  </a:lnTo>
                  <a:lnTo>
                    <a:pt x="9061" y="78212"/>
                  </a:lnTo>
                  <a:lnTo>
                    <a:pt x="9061" y="1"/>
                  </a:lnTo>
                  <a:close/>
                </a:path>
              </a:pathLst>
            </a:custGeom>
            <a:solidFill>
              <a:srgbClr val="1916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" name="Google Shape;29;p2"/>
          <p:cNvGrpSpPr/>
          <p:nvPr/>
        </p:nvGrpSpPr>
        <p:grpSpPr>
          <a:xfrm>
            <a:off x="655518" y="3340867"/>
            <a:ext cx="914436" cy="890922"/>
            <a:chOff x="-269375" y="2368200"/>
            <a:chExt cx="453050" cy="441400"/>
          </a:xfrm>
        </p:grpSpPr>
        <p:sp>
          <p:nvSpPr>
            <p:cNvPr id="30" name="Google Shape;30;p2"/>
            <p:cNvSpPr/>
            <p:nvPr/>
          </p:nvSpPr>
          <p:spPr>
            <a:xfrm>
              <a:off x="-77125" y="2368200"/>
              <a:ext cx="260800" cy="237050"/>
            </a:xfrm>
            <a:custGeom>
              <a:avLst/>
              <a:gdLst/>
              <a:ahLst/>
              <a:cxnLst/>
              <a:rect l="l" t="t" r="r" b="b"/>
              <a:pathLst>
                <a:path w="10432" h="9482" extrusionOk="0">
                  <a:moveTo>
                    <a:pt x="5228" y="1"/>
                  </a:moveTo>
                  <a:cubicBezTo>
                    <a:pt x="3073" y="1"/>
                    <a:pt x="1121" y="1459"/>
                    <a:pt x="592" y="3648"/>
                  </a:cubicBezTo>
                  <a:cubicBezTo>
                    <a:pt x="0" y="6202"/>
                    <a:pt x="1586" y="8756"/>
                    <a:pt x="4140" y="9348"/>
                  </a:cubicBezTo>
                  <a:cubicBezTo>
                    <a:pt x="4510" y="9438"/>
                    <a:pt x="4880" y="9482"/>
                    <a:pt x="5245" y="9482"/>
                  </a:cubicBezTo>
                  <a:cubicBezTo>
                    <a:pt x="7373" y="9482"/>
                    <a:pt x="9312" y="8007"/>
                    <a:pt x="9840" y="5826"/>
                  </a:cubicBezTo>
                  <a:cubicBezTo>
                    <a:pt x="10432" y="3272"/>
                    <a:pt x="8846" y="718"/>
                    <a:pt x="6318" y="126"/>
                  </a:cubicBezTo>
                  <a:cubicBezTo>
                    <a:pt x="5953" y="41"/>
                    <a:pt x="5588" y="1"/>
                    <a:pt x="5228" y="1"/>
                  </a:cubicBezTo>
                  <a:close/>
                </a:path>
              </a:pathLst>
            </a:custGeom>
            <a:solidFill>
              <a:srgbClr val="1916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-269375" y="2401575"/>
              <a:ext cx="408025" cy="408025"/>
            </a:xfrm>
            <a:custGeom>
              <a:avLst/>
              <a:gdLst/>
              <a:ahLst/>
              <a:cxnLst/>
              <a:rect l="l" t="t" r="r" b="b"/>
              <a:pathLst>
                <a:path w="16321" h="16321" fill="none" extrusionOk="0">
                  <a:moveTo>
                    <a:pt x="16320" y="8147"/>
                  </a:moveTo>
                  <a:cubicBezTo>
                    <a:pt x="16320" y="12664"/>
                    <a:pt x="12664" y="16321"/>
                    <a:pt x="8174" y="16321"/>
                  </a:cubicBezTo>
                  <a:cubicBezTo>
                    <a:pt x="3657" y="16321"/>
                    <a:pt x="1" y="12664"/>
                    <a:pt x="1" y="8147"/>
                  </a:cubicBezTo>
                  <a:cubicBezTo>
                    <a:pt x="1" y="3657"/>
                    <a:pt x="3657" y="1"/>
                    <a:pt x="8174" y="1"/>
                  </a:cubicBezTo>
                  <a:cubicBezTo>
                    <a:pt x="12664" y="1"/>
                    <a:pt x="16320" y="3657"/>
                    <a:pt x="16320" y="8147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68A1A4"/>
              </a:solidFill>
              <a:prstDash val="solid"/>
              <a:miter lim="2688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" name="Google Shape;32;p2"/>
          <p:cNvGrpSpPr/>
          <p:nvPr/>
        </p:nvGrpSpPr>
        <p:grpSpPr>
          <a:xfrm>
            <a:off x="567327" y="377776"/>
            <a:ext cx="843586" cy="836299"/>
            <a:chOff x="642539" y="644476"/>
            <a:chExt cx="843586" cy="836299"/>
          </a:xfrm>
        </p:grpSpPr>
        <p:sp>
          <p:nvSpPr>
            <p:cNvPr id="33" name="Google Shape;33;p2"/>
            <p:cNvSpPr/>
            <p:nvPr/>
          </p:nvSpPr>
          <p:spPr>
            <a:xfrm>
              <a:off x="733425" y="728075"/>
              <a:ext cx="752700" cy="7527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642539" y="644476"/>
              <a:ext cx="206120" cy="206157"/>
            </a:xfrm>
            <a:custGeom>
              <a:avLst/>
              <a:gdLst/>
              <a:ahLst/>
              <a:cxnLst/>
              <a:rect l="l" t="t" r="r" b="b"/>
              <a:pathLst>
                <a:path w="5539" h="5540" fill="none" extrusionOk="0">
                  <a:moveTo>
                    <a:pt x="0" y="1"/>
                  </a:moveTo>
                  <a:lnTo>
                    <a:pt x="5539" y="1"/>
                  </a:lnTo>
                  <a:lnTo>
                    <a:pt x="5539" y="5539"/>
                  </a:lnTo>
                  <a:lnTo>
                    <a:pt x="0" y="5539"/>
                  </a:lnTo>
                  <a:close/>
                </a:path>
              </a:pathLst>
            </a:custGeom>
            <a:noFill/>
            <a:ln w="19050" cap="flat" cmpd="sng">
              <a:solidFill>
                <a:srgbClr val="191617"/>
              </a:solidFill>
              <a:prstDash val="solid"/>
              <a:miter lim="2688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" name="Google Shape;35;p2"/>
          <p:cNvSpPr txBox="1">
            <a:spLocks noGrp="1"/>
          </p:cNvSpPr>
          <p:nvPr>
            <p:ph type="subTitle" idx="1"/>
          </p:nvPr>
        </p:nvSpPr>
        <p:spPr>
          <a:xfrm>
            <a:off x="2405425" y="3232713"/>
            <a:ext cx="4333200" cy="110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400"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400"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400"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400"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400"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400"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400"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2400"/>
            </a:lvl9pPr>
          </a:lstStyle>
          <a:p>
            <a:endParaRPr/>
          </a:p>
        </p:txBody>
      </p:sp>
      <p:sp>
        <p:nvSpPr>
          <p:cNvPr id="36" name="Google Shape;36;p2"/>
          <p:cNvSpPr txBox="1">
            <a:spLocks noGrp="1"/>
          </p:cNvSpPr>
          <p:nvPr>
            <p:ph type="ctrTitle"/>
          </p:nvPr>
        </p:nvSpPr>
        <p:spPr>
          <a:xfrm>
            <a:off x="2085225" y="1306638"/>
            <a:ext cx="4973400" cy="2010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7200" b="0"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grpSp>
        <p:nvGrpSpPr>
          <p:cNvPr id="37" name="Google Shape;37;p2"/>
          <p:cNvGrpSpPr/>
          <p:nvPr/>
        </p:nvGrpSpPr>
        <p:grpSpPr>
          <a:xfrm>
            <a:off x="7683970" y="-1114953"/>
            <a:ext cx="842454" cy="3728010"/>
            <a:chOff x="7739775" y="657934"/>
            <a:chExt cx="565975" cy="2504541"/>
          </a:xfrm>
        </p:grpSpPr>
        <p:sp>
          <p:nvSpPr>
            <p:cNvPr id="38" name="Google Shape;38;p2"/>
            <p:cNvSpPr/>
            <p:nvPr/>
          </p:nvSpPr>
          <p:spPr>
            <a:xfrm>
              <a:off x="7852700" y="657934"/>
              <a:ext cx="453050" cy="1955975"/>
            </a:xfrm>
            <a:custGeom>
              <a:avLst/>
              <a:gdLst/>
              <a:ahLst/>
              <a:cxnLst/>
              <a:rect l="l" t="t" r="r" b="b"/>
              <a:pathLst>
                <a:path w="18122" h="78239" extrusionOk="0">
                  <a:moveTo>
                    <a:pt x="0" y="0"/>
                  </a:moveTo>
                  <a:lnTo>
                    <a:pt x="0" y="78239"/>
                  </a:lnTo>
                  <a:lnTo>
                    <a:pt x="18122" y="78239"/>
                  </a:lnTo>
                  <a:lnTo>
                    <a:pt x="18122" y="0"/>
                  </a:lnTo>
                  <a:close/>
                </a:path>
              </a:pathLst>
            </a:custGeom>
            <a:solidFill>
              <a:srgbClr val="DA87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7739775" y="1207150"/>
              <a:ext cx="226550" cy="1955325"/>
            </a:xfrm>
            <a:custGeom>
              <a:avLst/>
              <a:gdLst/>
              <a:ahLst/>
              <a:cxnLst/>
              <a:rect l="l" t="t" r="r" b="b"/>
              <a:pathLst>
                <a:path w="9062" h="78213" extrusionOk="0">
                  <a:moveTo>
                    <a:pt x="1" y="1"/>
                  </a:moveTo>
                  <a:lnTo>
                    <a:pt x="1" y="78212"/>
                  </a:lnTo>
                  <a:lnTo>
                    <a:pt x="9061" y="78212"/>
                  </a:lnTo>
                  <a:lnTo>
                    <a:pt x="9061" y="1"/>
                  </a:lnTo>
                  <a:close/>
                </a:path>
              </a:pathLst>
            </a:custGeom>
            <a:solidFill>
              <a:srgbClr val="1916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0"/>
          <p:cNvSpPr txBox="1">
            <a:spLocks noGrp="1"/>
          </p:cNvSpPr>
          <p:nvPr>
            <p:ph type="ctrTitle"/>
          </p:nvPr>
        </p:nvSpPr>
        <p:spPr>
          <a:xfrm>
            <a:off x="3343275" y="3177130"/>
            <a:ext cx="38574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2400" b="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161" name="Google Shape;161;p10"/>
          <p:cNvSpPr txBox="1">
            <a:spLocks noGrp="1"/>
          </p:cNvSpPr>
          <p:nvPr>
            <p:ph type="subTitle" idx="1"/>
          </p:nvPr>
        </p:nvSpPr>
        <p:spPr>
          <a:xfrm>
            <a:off x="3343350" y="1400150"/>
            <a:ext cx="3857400" cy="166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/>
            </a:lvl9pPr>
          </a:lstStyle>
          <a:p>
            <a:endParaRPr/>
          </a:p>
        </p:txBody>
      </p:sp>
      <p:grpSp>
        <p:nvGrpSpPr>
          <p:cNvPr id="162" name="Google Shape;162;p10"/>
          <p:cNvGrpSpPr/>
          <p:nvPr/>
        </p:nvGrpSpPr>
        <p:grpSpPr>
          <a:xfrm rot="6150260">
            <a:off x="-2888821" y="264977"/>
            <a:ext cx="4676355" cy="4676398"/>
            <a:chOff x="6809525" y="957775"/>
            <a:chExt cx="2749100" cy="2749125"/>
          </a:xfrm>
        </p:grpSpPr>
        <p:sp>
          <p:nvSpPr>
            <p:cNvPr id="163" name="Google Shape;163;p10"/>
            <p:cNvSpPr/>
            <p:nvPr/>
          </p:nvSpPr>
          <p:spPr>
            <a:xfrm>
              <a:off x="6809525" y="957775"/>
              <a:ext cx="2749100" cy="2749125"/>
            </a:xfrm>
            <a:custGeom>
              <a:avLst/>
              <a:gdLst/>
              <a:ahLst/>
              <a:cxnLst/>
              <a:rect l="l" t="t" r="r" b="b"/>
              <a:pathLst>
                <a:path w="109964" h="109965" fill="none" extrusionOk="0">
                  <a:moveTo>
                    <a:pt x="109964" y="54983"/>
                  </a:moveTo>
                  <a:cubicBezTo>
                    <a:pt x="109964" y="85337"/>
                    <a:pt x="85363" y="109965"/>
                    <a:pt x="54982" y="109965"/>
                  </a:cubicBezTo>
                  <a:cubicBezTo>
                    <a:pt x="24601" y="109965"/>
                    <a:pt x="0" y="85337"/>
                    <a:pt x="0" y="54983"/>
                  </a:cubicBezTo>
                  <a:cubicBezTo>
                    <a:pt x="0" y="24602"/>
                    <a:pt x="24601" y="1"/>
                    <a:pt x="54982" y="1"/>
                  </a:cubicBezTo>
                  <a:cubicBezTo>
                    <a:pt x="85363" y="1"/>
                    <a:pt x="109964" y="24602"/>
                    <a:pt x="109964" y="54983"/>
                  </a:cubicBezTo>
                  <a:close/>
                </a:path>
              </a:pathLst>
            </a:custGeom>
            <a:noFill/>
            <a:ln w="36300" cap="flat" cmpd="sng">
              <a:solidFill>
                <a:schemeClr val="accent3"/>
              </a:solidFill>
              <a:prstDash val="solid"/>
              <a:miter lim="2688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10"/>
            <p:cNvSpPr/>
            <p:nvPr/>
          </p:nvSpPr>
          <p:spPr>
            <a:xfrm>
              <a:off x="8184075" y="986700"/>
              <a:ext cx="523625" cy="105550"/>
            </a:xfrm>
            <a:custGeom>
              <a:avLst/>
              <a:gdLst/>
              <a:ahLst/>
              <a:cxnLst/>
              <a:rect l="l" t="t" r="r" b="b"/>
              <a:pathLst>
                <a:path w="20945" h="4222" fill="none" extrusionOk="0">
                  <a:moveTo>
                    <a:pt x="0" y="0"/>
                  </a:moveTo>
                  <a:cubicBezTo>
                    <a:pt x="7206" y="0"/>
                    <a:pt x="14330" y="1425"/>
                    <a:pt x="20944" y="4221"/>
                  </a:cubicBezTo>
                </a:path>
              </a:pathLst>
            </a:custGeom>
            <a:noFill/>
            <a:ln w="194925" cap="flat" cmpd="sng">
              <a:solidFill>
                <a:schemeClr val="accent4"/>
              </a:solidFill>
              <a:prstDash val="solid"/>
              <a:miter lim="2688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5" name="Google Shape;165;p10"/>
          <p:cNvGrpSpPr/>
          <p:nvPr/>
        </p:nvGrpSpPr>
        <p:grpSpPr>
          <a:xfrm>
            <a:off x="8536200" y="175325"/>
            <a:ext cx="863489" cy="1519795"/>
            <a:chOff x="8522143" y="2810900"/>
            <a:chExt cx="580107" cy="1021025"/>
          </a:xfrm>
        </p:grpSpPr>
        <p:sp>
          <p:nvSpPr>
            <p:cNvPr id="166" name="Google Shape;166;p10"/>
            <p:cNvSpPr/>
            <p:nvPr/>
          </p:nvSpPr>
          <p:spPr>
            <a:xfrm>
              <a:off x="8590050" y="2937950"/>
              <a:ext cx="512200" cy="893975"/>
            </a:xfrm>
            <a:custGeom>
              <a:avLst/>
              <a:gdLst/>
              <a:ahLst/>
              <a:cxnLst/>
              <a:rect l="l" t="t" r="r" b="b"/>
              <a:pathLst>
                <a:path w="20488" h="35759" extrusionOk="0">
                  <a:moveTo>
                    <a:pt x="0" y="0"/>
                  </a:moveTo>
                  <a:lnTo>
                    <a:pt x="0" y="35759"/>
                  </a:lnTo>
                  <a:lnTo>
                    <a:pt x="20487" y="35759"/>
                  </a:lnTo>
                  <a:lnTo>
                    <a:pt x="2048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10"/>
            <p:cNvSpPr/>
            <p:nvPr/>
          </p:nvSpPr>
          <p:spPr>
            <a:xfrm>
              <a:off x="8522143" y="2810900"/>
              <a:ext cx="255450" cy="822847"/>
            </a:xfrm>
            <a:custGeom>
              <a:avLst/>
              <a:gdLst/>
              <a:ahLst/>
              <a:cxnLst/>
              <a:rect l="l" t="t" r="r" b="b"/>
              <a:pathLst>
                <a:path w="10218" h="10191" fill="none" extrusionOk="0">
                  <a:moveTo>
                    <a:pt x="1" y="1"/>
                  </a:moveTo>
                  <a:lnTo>
                    <a:pt x="10217" y="1"/>
                  </a:lnTo>
                  <a:lnTo>
                    <a:pt x="10217" y="10191"/>
                  </a:lnTo>
                  <a:lnTo>
                    <a:pt x="1" y="10191"/>
                  </a:lnTo>
                  <a:close/>
                </a:path>
              </a:pathLst>
            </a:custGeom>
            <a:noFill/>
            <a:ln w="19050" cap="flat" cmpd="sng">
              <a:solidFill>
                <a:schemeClr val="lt1"/>
              </a:solidFill>
              <a:prstDash val="solid"/>
              <a:miter lim="2688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   </a:t>
              </a:r>
              <a:endParaRPr/>
            </a:p>
          </p:txBody>
        </p:sp>
      </p:grpSp>
      <p:grpSp>
        <p:nvGrpSpPr>
          <p:cNvPr id="168" name="Google Shape;168;p10"/>
          <p:cNvGrpSpPr/>
          <p:nvPr/>
        </p:nvGrpSpPr>
        <p:grpSpPr>
          <a:xfrm>
            <a:off x="7927074" y="4554413"/>
            <a:ext cx="2515910" cy="445675"/>
            <a:chOff x="-114100" y="3577175"/>
            <a:chExt cx="858350" cy="445675"/>
          </a:xfrm>
        </p:grpSpPr>
        <p:sp>
          <p:nvSpPr>
            <p:cNvPr id="169" name="Google Shape;169;p10"/>
            <p:cNvSpPr/>
            <p:nvPr/>
          </p:nvSpPr>
          <p:spPr>
            <a:xfrm>
              <a:off x="-114100" y="3577175"/>
              <a:ext cx="858350" cy="25"/>
            </a:xfrm>
            <a:custGeom>
              <a:avLst/>
              <a:gdLst/>
              <a:ahLst/>
              <a:cxnLst/>
              <a:rect l="l" t="t" r="r" b="b"/>
              <a:pathLst>
                <a:path w="34334" h="1" fill="none" extrusionOk="0">
                  <a:moveTo>
                    <a:pt x="0" y="1"/>
                  </a:moveTo>
                  <a:lnTo>
                    <a:pt x="34334" y="1"/>
                  </a:lnTo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miter lim="2688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10"/>
            <p:cNvSpPr/>
            <p:nvPr/>
          </p:nvSpPr>
          <p:spPr>
            <a:xfrm>
              <a:off x="-114100" y="3641025"/>
              <a:ext cx="858350" cy="25"/>
            </a:xfrm>
            <a:custGeom>
              <a:avLst/>
              <a:gdLst/>
              <a:ahLst/>
              <a:cxnLst/>
              <a:rect l="l" t="t" r="r" b="b"/>
              <a:pathLst>
                <a:path w="34334" h="1" fill="none" extrusionOk="0">
                  <a:moveTo>
                    <a:pt x="0" y="1"/>
                  </a:moveTo>
                  <a:lnTo>
                    <a:pt x="34334" y="1"/>
                  </a:lnTo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miter lim="2688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10"/>
            <p:cNvSpPr/>
            <p:nvPr/>
          </p:nvSpPr>
          <p:spPr>
            <a:xfrm>
              <a:off x="-114100" y="3704900"/>
              <a:ext cx="858350" cy="0"/>
            </a:xfrm>
            <a:custGeom>
              <a:avLst/>
              <a:gdLst/>
              <a:ahLst/>
              <a:cxnLst/>
              <a:rect l="l" t="t" r="r" b="b"/>
              <a:pathLst>
                <a:path w="34334" fill="none" extrusionOk="0">
                  <a:moveTo>
                    <a:pt x="0" y="0"/>
                  </a:moveTo>
                  <a:lnTo>
                    <a:pt x="34334" y="0"/>
                  </a:lnTo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miter lim="2688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10"/>
            <p:cNvSpPr/>
            <p:nvPr/>
          </p:nvSpPr>
          <p:spPr>
            <a:xfrm>
              <a:off x="-114100" y="3768075"/>
              <a:ext cx="858350" cy="25"/>
            </a:xfrm>
            <a:custGeom>
              <a:avLst/>
              <a:gdLst/>
              <a:ahLst/>
              <a:cxnLst/>
              <a:rect l="l" t="t" r="r" b="b"/>
              <a:pathLst>
                <a:path w="34334" h="1" fill="none" extrusionOk="0">
                  <a:moveTo>
                    <a:pt x="0" y="0"/>
                  </a:moveTo>
                  <a:lnTo>
                    <a:pt x="34334" y="0"/>
                  </a:lnTo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miter lim="2688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10"/>
            <p:cNvSpPr/>
            <p:nvPr/>
          </p:nvSpPr>
          <p:spPr>
            <a:xfrm>
              <a:off x="-114100" y="3831925"/>
              <a:ext cx="858350" cy="25"/>
            </a:xfrm>
            <a:custGeom>
              <a:avLst/>
              <a:gdLst/>
              <a:ahLst/>
              <a:cxnLst/>
              <a:rect l="l" t="t" r="r" b="b"/>
              <a:pathLst>
                <a:path w="34334" h="1" fill="none" extrusionOk="0">
                  <a:moveTo>
                    <a:pt x="0" y="0"/>
                  </a:moveTo>
                  <a:lnTo>
                    <a:pt x="34334" y="0"/>
                  </a:lnTo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miter lim="2688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10"/>
            <p:cNvSpPr/>
            <p:nvPr/>
          </p:nvSpPr>
          <p:spPr>
            <a:xfrm>
              <a:off x="-114100" y="3895775"/>
              <a:ext cx="858350" cy="25"/>
            </a:xfrm>
            <a:custGeom>
              <a:avLst/>
              <a:gdLst/>
              <a:ahLst/>
              <a:cxnLst/>
              <a:rect l="l" t="t" r="r" b="b"/>
              <a:pathLst>
                <a:path w="34334" h="1" fill="none" extrusionOk="0">
                  <a:moveTo>
                    <a:pt x="0" y="1"/>
                  </a:moveTo>
                  <a:lnTo>
                    <a:pt x="34334" y="1"/>
                  </a:lnTo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miter lim="2688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10"/>
            <p:cNvSpPr/>
            <p:nvPr/>
          </p:nvSpPr>
          <p:spPr>
            <a:xfrm>
              <a:off x="-114100" y="3959625"/>
              <a:ext cx="858350" cy="25"/>
            </a:xfrm>
            <a:custGeom>
              <a:avLst/>
              <a:gdLst/>
              <a:ahLst/>
              <a:cxnLst/>
              <a:rect l="l" t="t" r="r" b="b"/>
              <a:pathLst>
                <a:path w="34334" h="1" fill="none" extrusionOk="0">
                  <a:moveTo>
                    <a:pt x="0" y="1"/>
                  </a:moveTo>
                  <a:lnTo>
                    <a:pt x="34334" y="1"/>
                  </a:lnTo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miter lim="2688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10"/>
            <p:cNvSpPr/>
            <p:nvPr/>
          </p:nvSpPr>
          <p:spPr>
            <a:xfrm>
              <a:off x="-114100" y="4022825"/>
              <a:ext cx="858350" cy="25"/>
            </a:xfrm>
            <a:custGeom>
              <a:avLst/>
              <a:gdLst/>
              <a:ahLst/>
              <a:cxnLst/>
              <a:rect l="l" t="t" r="r" b="b"/>
              <a:pathLst>
                <a:path w="34334" h="1" fill="none" extrusionOk="0">
                  <a:moveTo>
                    <a:pt x="0" y="0"/>
                  </a:moveTo>
                  <a:lnTo>
                    <a:pt x="34334" y="0"/>
                  </a:lnTo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miter lim="2688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7" name="Google Shape;177;p10"/>
          <p:cNvGrpSpPr/>
          <p:nvPr/>
        </p:nvGrpSpPr>
        <p:grpSpPr>
          <a:xfrm>
            <a:off x="959127" y="1222926"/>
            <a:ext cx="843586" cy="836299"/>
            <a:chOff x="642539" y="644476"/>
            <a:chExt cx="843586" cy="836299"/>
          </a:xfrm>
        </p:grpSpPr>
        <p:sp>
          <p:nvSpPr>
            <p:cNvPr id="178" name="Google Shape;178;p10"/>
            <p:cNvSpPr/>
            <p:nvPr/>
          </p:nvSpPr>
          <p:spPr>
            <a:xfrm>
              <a:off x="733425" y="728075"/>
              <a:ext cx="752700" cy="752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10"/>
            <p:cNvSpPr/>
            <p:nvPr/>
          </p:nvSpPr>
          <p:spPr>
            <a:xfrm>
              <a:off x="642539" y="644476"/>
              <a:ext cx="206120" cy="206157"/>
            </a:xfrm>
            <a:custGeom>
              <a:avLst/>
              <a:gdLst/>
              <a:ahLst/>
              <a:cxnLst/>
              <a:rect l="l" t="t" r="r" b="b"/>
              <a:pathLst>
                <a:path w="5539" h="5540" fill="none" extrusionOk="0">
                  <a:moveTo>
                    <a:pt x="0" y="1"/>
                  </a:moveTo>
                  <a:lnTo>
                    <a:pt x="5539" y="1"/>
                  </a:lnTo>
                  <a:lnTo>
                    <a:pt x="5539" y="5539"/>
                  </a:lnTo>
                  <a:lnTo>
                    <a:pt x="0" y="5539"/>
                  </a:lnTo>
                  <a:close/>
                </a:path>
              </a:pathLst>
            </a:custGeom>
            <a:noFill/>
            <a:ln w="19050" cap="flat" cmpd="sng">
              <a:solidFill>
                <a:srgbClr val="191617"/>
              </a:solidFill>
              <a:prstDash val="solid"/>
              <a:miter lim="2688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0" name="Google Shape;180;p10"/>
          <p:cNvSpPr/>
          <p:nvPr/>
        </p:nvSpPr>
        <p:spPr>
          <a:xfrm>
            <a:off x="-390592" y="2231026"/>
            <a:ext cx="764703" cy="3301490"/>
          </a:xfrm>
          <a:custGeom>
            <a:avLst/>
            <a:gdLst/>
            <a:ahLst/>
            <a:cxnLst/>
            <a:rect l="l" t="t" r="r" b="b"/>
            <a:pathLst>
              <a:path w="18122" h="78239" extrusionOk="0">
                <a:moveTo>
                  <a:pt x="0" y="0"/>
                </a:moveTo>
                <a:lnTo>
                  <a:pt x="0" y="78239"/>
                </a:lnTo>
                <a:lnTo>
                  <a:pt x="18122" y="78239"/>
                </a:lnTo>
                <a:lnTo>
                  <a:pt x="18122" y="0"/>
                </a:lnTo>
                <a:close/>
              </a:path>
            </a:pathLst>
          </a:custGeom>
          <a:solidFill>
            <a:srgbClr val="DA873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0" name="Google Shape;230;p14"/>
          <p:cNvGrpSpPr/>
          <p:nvPr/>
        </p:nvGrpSpPr>
        <p:grpSpPr>
          <a:xfrm flipH="1">
            <a:off x="-1009650" y="317163"/>
            <a:ext cx="2515910" cy="445675"/>
            <a:chOff x="-114100" y="3577175"/>
            <a:chExt cx="858350" cy="445675"/>
          </a:xfrm>
        </p:grpSpPr>
        <p:sp>
          <p:nvSpPr>
            <p:cNvPr id="231" name="Google Shape;231;p14"/>
            <p:cNvSpPr/>
            <p:nvPr/>
          </p:nvSpPr>
          <p:spPr>
            <a:xfrm>
              <a:off x="-114100" y="3577175"/>
              <a:ext cx="858350" cy="25"/>
            </a:xfrm>
            <a:custGeom>
              <a:avLst/>
              <a:gdLst/>
              <a:ahLst/>
              <a:cxnLst/>
              <a:rect l="l" t="t" r="r" b="b"/>
              <a:pathLst>
                <a:path w="34334" h="1" fill="none" extrusionOk="0">
                  <a:moveTo>
                    <a:pt x="0" y="1"/>
                  </a:moveTo>
                  <a:lnTo>
                    <a:pt x="34334" y="1"/>
                  </a:lnTo>
                </a:path>
              </a:pathLst>
            </a:custGeom>
            <a:noFill/>
            <a:ln w="19050" cap="flat" cmpd="sng">
              <a:solidFill>
                <a:schemeClr val="accent2"/>
              </a:solidFill>
              <a:prstDash val="solid"/>
              <a:miter lim="2688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14"/>
            <p:cNvSpPr/>
            <p:nvPr/>
          </p:nvSpPr>
          <p:spPr>
            <a:xfrm>
              <a:off x="-114100" y="3641025"/>
              <a:ext cx="858350" cy="25"/>
            </a:xfrm>
            <a:custGeom>
              <a:avLst/>
              <a:gdLst/>
              <a:ahLst/>
              <a:cxnLst/>
              <a:rect l="l" t="t" r="r" b="b"/>
              <a:pathLst>
                <a:path w="34334" h="1" fill="none" extrusionOk="0">
                  <a:moveTo>
                    <a:pt x="0" y="1"/>
                  </a:moveTo>
                  <a:lnTo>
                    <a:pt x="34334" y="1"/>
                  </a:lnTo>
                </a:path>
              </a:pathLst>
            </a:custGeom>
            <a:noFill/>
            <a:ln w="19050" cap="flat" cmpd="sng">
              <a:solidFill>
                <a:schemeClr val="accent2"/>
              </a:solidFill>
              <a:prstDash val="solid"/>
              <a:miter lim="2688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14"/>
            <p:cNvSpPr/>
            <p:nvPr/>
          </p:nvSpPr>
          <p:spPr>
            <a:xfrm>
              <a:off x="-114100" y="3704900"/>
              <a:ext cx="858350" cy="0"/>
            </a:xfrm>
            <a:custGeom>
              <a:avLst/>
              <a:gdLst/>
              <a:ahLst/>
              <a:cxnLst/>
              <a:rect l="l" t="t" r="r" b="b"/>
              <a:pathLst>
                <a:path w="34334" fill="none" extrusionOk="0">
                  <a:moveTo>
                    <a:pt x="0" y="0"/>
                  </a:moveTo>
                  <a:lnTo>
                    <a:pt x="34334" y="0"/>
                  </a:lnTo>
                </a:path>
              </a:pathLst>
            </a:custGeom>
            <a:noFill/>
            <a:ln w="19050" cap="flat" cmpd="sng">
              <a:solidFill>
                <a:schemeClr val="accent2"/>
              </a:solidFill>
              <a:prstDash val="solid"/>
              <a:miter lim="2688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14"/>
            <p:cNvSpPr/>
            <p:nvPr/>
          </p:nvSpPr>
          <p:spPr>
            <a:xfrm>
              <a:off x="-114100" y="3768075"/>
              <a:ext cx="858350" cy="25"/>
            </a:xfrm>
            <a:custGeom>
              <a:avLst/>
              <a:gdLst/>
              <a:ahLst/>
              <a:cxnLst/>
              <a:rect l="l" t="t" r="r" b="b"/>
              <a:pathLst>
                <a:path w="34334" h="1" fill="none" extrusionOk="0">
                  <a:moveTo>
                    <a:pt x="0" y="0"/>
                  </a:moveTo>
                  <a:lnTo>
                    <a:pt x="34334" y="0"/>
                  </a:lnTo>
                </a:path>
              </a:pathLst>
            </a:custGeom>
            <a:noFill/>
            <a:ln w="19050" cap="flat" cmpd="sng">
              <a:solidFill>
                <a:schemeClr val="accent2"/>
              </a:solidFill>
              <a:prstDash val="solid"/>
              <a:miter lim="2688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14"/>
            <p:cNvSpPr/>
            <p:nvPr/>
          </p:nvSpPr>
          <p:spPr>
            <a:xfrm>
              <a:off x="-114100" y="3831925"/>
              <a:ext cx="858350" cy="25"/>
            </a:xfrm>
            <a:custGeom>
              <a:avLst/>
              <a:gdLst/>
              <a:ahLst/>
              <a:cxnLst/>
              <a:rect l="l" t="t" r="r" b="b"/>
              <a:pathLst>
                <a:path w="34334" h="1" fill="none" extrusionOk="0">
                  <a:moveTo>
                    <a:pt x="0" y="0"/>
                  </a:moveTo>
                  <a:lnTo>
                    <a:pt x="34334" y="0"/>
                  </a:lnTo>
                </a:path>
              </a:pathLst>
            </a:custGeom>
            <a:noFill/>
            <a:ln w="19050" cap="flat" cmpd="sng">
              <a:solidFill>
                <a:schemeClr val="accent2"/>
              </a:solidFill>
              <a:prstDash val="solid"/>
              <a:miter lim="2688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14"/>
            <p:cNvSpPr/>
            <p:nvPr/>
          </p:nvSpPr>
          <p:spPr>
            <a:xfrm>
              <a:off x="-114100" y="3895775"/>
              <a:ext cx="858350" cy="25"/>
            </a:xfrm>
            <a:custGeom>
              <a:avLst/>
              <a:gdLst/>
              <a:ahLst/>
              <a:cxnLst/>
              <a:rect l="l" t="t" r="r" b="b"/>
              <a:pathLst>
                <a:path w="34334" h="1" fill="none" extrusionOk="0">
                  <a:moveTo>
                    <a:pt x="0" y="1"/>
                  </a:moveTo>
                  <a:lnTo>
                    <a:pt x="34334" y="1"/>
                  </a:lnTo>
                </a:path>
              </a:pathLst>
            </a:custGeom>
            <a:noFill/>
            <a:ln w="19050" cap="flat" cmpd="sng">
              <a:solidFill>
                <a:schemeClr val="accent2"/>
              </a:solidFill>
              <a:prstDash val="solid"/>
              <a:miter lim="2688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14"/>
            <p:cNvSpPr/>
            <p:nvPr/>
          </p:nvSpPr>
          <p:spPr>
            <a:xfrm>
              <a:off x="-114100" y="3959625"/>
              <a:ext cx="858350" cy="25"/>
            </a:xfrm>
            <a:custGeom>
              <a:avLst/>
              <a:gdLst/>
              <a:ahLst/>
              <a:cxnLst/>
              <a:rect l="l" t="t" r="r" b="b"/>
              <a:pathLst>
                <a:path w="34334" h="1" fill="none" extrusionOk="0">
                  <a:moveTo>
                    <a:pt x="0" y="1"/>
                  </a:moveTo>
                  <a:lnTo>
                    <a:pt x="34334" y="1"/>
                  </a:lnTo>
                </a:path>
              </a:pathLst>
            </a:custGeom>
            <a:noFill/>
            <a:ln w="19050" cap="flat" cmpd="sng">
              <a:solidFill>
                <a:schemeClr val="accent2"/>
              </a:solidFill>
              <a:prstDash val="solid"/>
              <a:miter lim="2688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14"/>
            <p:cNvSpPr/>
            <p:nvPr/>
          </p:nvSpPr>
          <p:spPr>
            <a:xfrm>
              <a:off x="-114100" y="4022825"/>
              <a:ext cx="858350" cy="25"/>
            </a:xfrm>
            <a:custGeom>
              <a:avLst/>
              <a:gdLst/>
              <a:ahLst/>
              <a:cxnLst/>
              <a:rect l="l" t="t" r="r" b="b"/>
              <a:pathLst>
                <a:path w="34334" h="1" fill="none" extrusionOk="0">
                  <a:moveTo>
                    <a:pt x="0" y="0"/>
                  </a:moveTo>
                  <a:lnTo>
                    <a:pt x="34334" y="0"/>
                  </a:lnTo>
                </a:path>
              </a:pathLst>
            </a:custGeom>
            <a:noFill/>
            <a:ln w="19050" cap="flat" cmpd="sng">
              <a:solidFill>
                <a:schemeClr val="accent2"/>
              </a:solidFill>
              <a:prstDash val="solid"/>
              <a:miter lim="2688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9" name="Google Shape;239;p14"/>
          <p:cNvGrpSpPr/>
          <p:nvPr/>
        </p:nvGrpSpPr>
        <p:grpSpPr>
          <a:xfrm>
            <a:off x="8631458" y="4347575"/>
            <a:ext cx="597525" cy="795925"/>
            <a:chOff x="8631458" y="4347575"/>
            <a:chExt cx="597525" cy="795925"/>
          </a:xfrm>
        </p:grpSpPr>
        <p:sp>
          <p:nvSpPr>
            <p:cNvPr id="240" name="Google Shape;240;p14"/>
            <p:cNvSpPr/>
            <p:nvPr/>
          </p:nvSpPr>
          <p:spPr>
            <a:xfrm flipH="1">
              <a:off x="8764883" y="4347575"/>
              <a:ext cx="464100" cy="7959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14"/>
            <p:cNvSpPr/>
            <p:nvPr/>
          </p:nvSpPr>
          <p:spPr>
            <a:xfrm flipH="1">
              <a:off x="8631458" y="4603500"/>
              <a:ext cx="314100" cy="540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2" name="Google Shape;242;p14"/>
          <p:cNvSpPr txBox="1">
            <a:spLocks noGrp="1"/>
          </p:cNvSpPr>
          <p:nvPr>
            <p:ph type="ctrTitle"/>
          </p:nvPr>
        </p:nvSpPr>
        <p:spPr>
          <a:xfrm>
            <a:off x="1756346" y="1074385"/>
            <a:ext cx="2752200" cy="900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b="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43" name="Google Shape;243;p14"/>
          <p:cNvSpPr txBox="1">
            <a:spLocks noGrp="1"/>
          </p:cNvSpPr>
          <p:nvPr>
            <p:ph type="title" idx="2" hasCustomPrompt="1"/>
          </p:nvPr>
        </p:nvSpPr>
        <p:spPr>
          <a:xfrm>
            <a:off x="435123" y="1581685"/>
            <a:ext cx="1123200" cy="900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 b="0">
                <a:solidFill>
                  <a:schemeClr val="l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44" name="Google Shape;244;p14"/>
          <p:cNvSpPr txBox="1">
            <a:spLocks noGrp="1"/>
          </p:cNvSpPr>
          <p:nvPr>
            <p:ph type="ctrTitle" idx="3"/>
          </p:nvPr>
        </p:nvSpPr>
        <p:spPr>
          <a:xfrm>
            <a:off x="1756346" y="2797660"/>
            <a:ext cx="2752200" cy="900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b="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45" name="Google Shape;245;p14"/>
          <p:cNvSpPr txBox="1">
            <a:spLocks noGrp="1"/>
          </p:cNvSpPr>
          <p:nvPr>
            <p:ph type="title" idx="4" hasCustomPrompt="1"/>
          </p:nvPr>
        </p:nvSpPr>
        <p:spPr>
          <a:xfrm>
            <a:off x="435123" y="3304960"/>
            <a:ext cx="1123200" cy="900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 b="0">
                <a:solidFill>
                  <a:schemeClr val="l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46" name="Google Shape;246;p14"/>
          <p:cNvSpPr txBox="1">
            <a:spLocks noGrp="1"/>
          </p:cNvSpPr>
          <p:nvPr>
            <p:ph type="ctrTitle" idx="5"/>
          </p:nvPr>
        </p:nvSpPr>
        <p:spPr>
          <a:xfrm>
            <a:off x="4630204" y="1074385"/>
            <a:ext cx="2752200" cy="900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b="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47" name="Google Shape;247;p14"/>
          <p:cNvSpPr txBox="1">
            <a:spLocks noGrp="1"/>
          </p:cNvSpPr>
          <p:nvPr>
            <p:ph type="title" idx="6" hasCustomPrompt="1"/>
          </p:nvPr>
        </p:nvSpPr>
        <p:spPr>
          <a:xfrm>
            <a:off x="7490396" y="1581685"/>
            <a:ext cx="1123200" cy="900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 b="0">
                <a:solidFill>
                  <a:schemeClr val="l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48" name="Google Shape;248;p14"/>
          <p:cNvSpPr txBox="1">
            <a:spLocks noGrp="1"/>
          </p:cNvSpPr>
          <p:nvPr>
            <p:ph type="ctrTitle" idx="7"/>
          </p:nvPr>
        </p:nvSpPr>
        <p:spPr>
          <a:xfrm>
            <a:off x="4630204" y="2797660"/>
            <a:ext cx="2752200" cy="900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b="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49" name="Google Shape;249;p14"/>
          <p:cNvSpPr txBox="1">
            <a:spLocks noGrp="1"/>
          </p:cNvSpPr>
          <p:nvPr>
            <p:ph type="title" idx="8" hasCustomPrompt="1"/>
          </p:nvPr>
        </p:nvSpPr>
        <p:spPr>
          <a:xfrm>
            <a:off x="7490396" y="3304960"/>
            <a:ext cx="1123200" cy="900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 b="0">
                <a:solidFill>
                  <a:schemeClr val="l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50" name="Google Shape;250;p14"/>
          <p:cNvSpPr txBox="1">
            <a:spLocks noGrp="1"/>
          </p:cNvSpPr>
          <p:nvPr>
            <p:ph type="title" idx="9"/>
          </p:nvPr>
        </p:nvSpPr>
        <p:spPr>
          <a:xfrm>
            <a:off x="1178700" y="307875"/>
            <a:ext cx="6786600" cy="73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3600" b="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3600" b="0">
                <a:latin typeface="Roboto Slab Regular"/>
                <a:ea typeface="Roboto Slab Regular"/>
                <a:cs typeface="Roboto Slab Regular"/>
                <a:sym typeface="Roboto Slab Regula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3600" b="0">
                <a:latin typeface="Roboto Slab Regular"/>
                <a:ea typeface="Roboto Slab Regular"/>
                <a:cs typeface="Roboto Slab Regular"/>
                <a:sym typeface="Roboto Slab Regula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3600" b="0">
                <a:latin typeface="Roboto Slab Regular"/>
                <a:ea typeface="Roboto Slab Regular"/>
                <a:cs typeface="Roboto Slab Regular"/>
                <a:sym typeface="Roboto Slab Regula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3600" b="0">
                <a:latin typeface="Roboto Slab Regular"/>
                <a:ea typeface="Roboto Slab Regular"/>
                <a:cs typeface="Roboto Slab Regular"/>
                <a:sym typeface="Roboto Slab Regula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3600" b="0">
                <a:latin typeface="Roboto Slab Regular"/>
                <a:ea typeface="Roboto Slab Regular"/>
                <a:cs typeface="Roboto Slab Regular"/>
                <a:sym typeface="Roboto Slab Regula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3600" b="0">
                <a:latin typeface="Roboto Slab Regular"/>
                <a:ea typeface="Roboto Slab Regular"/>
                <a:cs typeface="Roboto Slab Regular"/>
                <a:sym typeface="Roboto Slab Regula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3600" b="0">
                <a:latin typeface="Roboto Slab Regular"/>
                <a:ea typeface="Roboto Slab Regular"/>
                <a:cs typeface="Roboto Slab Regular"/>
                <a:sym typeface="Roboto Slab Regula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3600" b="0">
                <a:latin typeface="Roboto Slab Regular"/>
                <a:ea typeface="Roboto Slab Regular"/>
                <a:cs typeface="Roboto Slab Regular"/>
                <a:sym typeface="Roboto Slab Regular"/>
              </a:defRPr>
            </a:lvl9pPr>
          </a:lstStyle>
          <a:p>
            <a:endParaRPr/>
          </a:p>
        </p:txBody>
      </p:sp>
      <p:sp>
        <p:nvSpPr>
          <p:cNvPr id="251" name="Google Shape;251;p14"/>
          <p:cNvSpPr txBox="1">
            <a:spLocks noGrp="1"/>
          </p:cNvSpPr>
          <p:nvPr>
            <p:ph type="subTitle" idx="1"/>
          </p:nvPr>
        </p:nvSpPr>
        <p:spPr>
          <a:xfrm>
            <a:off x="1756354" y="1868100"/>
            <a:ext cx="2515800" cy="59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252" name="Google Shape;252;p14"/>
          <p:cNvSpPr txBox="1">
            <a:spLocks noGrp="1"/>
          </p:cNvSpPr>
          <p:nvPr>
            <p:ph type="subTitle" idx="13"/>
          </p:nvPr>
        </p:nvSpPr>
        <p:spPr>
          <a:xfrm>
            <a:off x="1756354" y="3590346"/>
            <a:ext cx="2515800" cy="59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253" name="Google Shape;253;p14"/>
          <p:cNvSpPr txBox="1">
            <a:spLocks noGrp="1"/>
          </p:cNvSpPr>
          <p:nvPr>
            <p:ph type="subTitle" idx="14"/>
          </p:nvPr>
        </p:nvSpPr>
        <p:spPr>
          <a:xfrm>
            <a:off x="4866604" y="1868100"/>
            <a:ext cx="2515800" cy="59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254" name="Google Shape;254;p14"/>
          <p:cNvSpPr txBox="1">
            <a:spLocks noGrp="1"/>
          </p:cNvSpPr>
          <p:nvPr>
            <p:ph type="subTitle" idx="15"/>
          </p:nvPr>
        </p:nvSpPr>
        <p:spPr>
          <a:xfrm>
            <a:off x="4866579" y="3593592"/>
            <a:ext cx="2515800" cy="59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2">
  <p:cSld name="CUSTOM_3"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8"/>
          <p:cNvSpPr txBox="1">
            <a:spLocks noGrp="1"/>
          </p:cNvSpPr>
          <p:nvPr>
            <p:ph type="ctrTitle"/>
          </p:nvPr>
        </p:nvSpPr>
        <p:spPr>
          <a:xfrm>
            <a:off x="6237430" y="2634550"/>
            <a:ext cx="17703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 b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0"/>
            </a:lvl9pPr>
          </a:lstStyle>
          <a:p>
            <a:endParaRPr/>
          </a:p>
        </p:txBody>
      </p:sp>
      <p:sp>
        <p:nvSpPr>
          <p:cNvPr id="312" name="Google Shape;312;p18"/>
          <p:cNvSpPr txBox="1">
            <a:spLocks noGrp="1"/>
          </p:cNvSpPr>
          <p:nvPr>
            <p:ph type="subTitle" idx="1"/>
          </p:nvPr>
        </p:nvSpPr>
        <p:spPr>
          <a:xfrm>
            <a:off x="6048322" y="3117100"/>
            <a:ext cx="2148600" cy="109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000"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000"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000"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000"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000"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000"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000"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2000"/>
            </a:lvl9pPr>
          </a:lstStyle>
          <a:p>
            <a:endParaRPr/>
          </a:p>
        </p:txBody>
      </p:sp>
      <p:sp>
        <p:nvSpPr>
          <p:cNvPr id="313" name="Google Shape;313;p18"/>
          <p:cNvSpPr txBox="1">
            <a:spLocks noGrp="1"/>
          </p:cNvSpPr>
          <p:nvPr>
            <p:ph type="ctrTitle" idx="2"/>
          </p:nvPr>
        </p:nvSpPr>
        <p:spPr>
          <a:xfrm>
            <a:off x="3685203" y="2634550"/>
            <a:ext cx="17703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 b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0"/>
            </a:lvl9pPr>
          </a:lstStyle>
          <a:p>
            <a:endParaRPr/>
          </a:p>
        </p:txBody>
      </p:sp>
      <p:sp>
        <p:nvSpPr>
          <p:cNvPr id="314" name="Google Shape;314;p18"/>
          <p:cNvSpPr txBox="1">
            <a:spLocks noGrp="1"/>
          </p:cNvSpPr>
          <p:nvPr>
            <p:ph type="subTitle" idx="3"/>
          </p:nvPr>
        </p:nvSpPr>
        <p:spPr>
          <a:xfrm>
            <a:off x="3496055" y="3117100"/>
            <a:ext cx="2148600" cy="109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000"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000"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000"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000"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000"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000"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000"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2000"/>
            </a:lvl9pPr>
          </a:lstStyle>
          <a:p>
            <a:endParaRPr/>
          </a:p>
        </p:txBody>
      </p:sp>
      <p:sp>
        <p:nvSpPr>
          <p:cNvPr id="315" name="Google Shape;315;p18"/>
          <p:cNvSpPr txBox="1">
            <a:spLocks noGrp="1"/>
          </p:cNvSpPr>
          <p:nvPr>
            <p:ph type="ctrTitle" idx="4"/>
          </p:nvPr>
        </p:nvSpPr>
        <p:spPr>
          <a:xfrm>
            <a:off x="1136240" y="2634550"/>
            <a:ext cx="17703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 b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0"/>
            </a:lvl9pPr>
          </a:lstStyle>
          <a:p>
            <a:endParaRPr/>
          </a:p>
        </p:txBody>
      </p:sp>
      <p:sp>
        <p:nvSpPr>
          <p:cNvPr id="316" name="Google Shape;316;p18"/>
          <p:cNvSpPr txBox="1">
            <a:spLocks noGrp="1"/>
          </p:cNvSpPr>
          <p:nvPr>
            <p:ph type="subTitle" idx="5"/>
          </p:nvPr>
        </p:nvSpPr>
        <p:spPr>
          <a:xfrm>
            <a:off x="947150" y="3117100"/>
            <a:ext cx="2148600" cy="109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000"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000"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000"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000"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000"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000"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000"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2000"/>
            </a:lvl9pPr>
          </a:lstStyle>
          <a:p>
            <a:endParaRPr/>
          </a:p>
        </p:txBody>
      </p:sp>
      <p:sp>
        <p:nvSpPr>
          <p:cNvPr id="317" name="Google Shape;317;p18"/>
          <p:cNvSpPr txBox="1">
            <a:spLocks noGrp="1"/>
          </p:cNvSpPr>
          <p:nvPr>
            <p:ph type="title" idx="6"/>
          </p:nvPr>
        </p:nvSpPr>
        <p:spPr>
          <a:xfrm>
            <a:off x="1178700" y="307875"/>
            <a:ext cx="6786600" cy="73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3600" b="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3600" b="0">
                <a:latin typeface="Roboto Slab Regular"/>
                <a:ea typeface="Roboto Slab Regular"/>
                <a:cs typeface="Roboto Slab Regular"/>
                <a:sym typeface="Roboto Slab Regula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3600" b="0">
                <a:latin typeface="Roboto Slab Regular"/>
                <a:ea typeface="Roboto Slab Regular"/>
                <a:cs typeface="Roboto Slab Regular"/>
                <a:sym typeface="Roboto Slab Regula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3600" b="0">
                <a:latin typeface="Roboto Slab Regular"/>
                <a:ea typeface="Roboto Slab Regular"/>
                <a:cs typeface="Roboto Slab Regular"/>
                <a:sym typeface="Roboto Slab Regula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3600" b="0">
                <a:latin typeface="Roboto Slab Regular"/>
                <a:ea typeface="Roboto Slab Regular"/>
                <a:cs typeface="Roboto Slab Regular"/>
                <a:sym typeface="Roboto Slab Regula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3600" b="0">
                <a:latin typeface="Roboto Slab Regular"/>
                <a:ea typeface="Roboto Slab Regular"/>
                <a:cs typeface="Roboto Slab Regular"/>
                <a:sym typeface="Roboto Slab Regula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3600" b="0">
                <a:latin typeface="Roboto Slab Regular"/>
                <a:ea typeface="Roboto Slab Regular"/>
                <a:cs typeface="Roboto Slab Regular"/>
                <a:sym typeface="Roboto Slab Regula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3600" b="0">
                <a:latin typeface="Roboto Slab Regular"/>
                <a:ea typeface="Roboto Slab Regular"/>
                <a:cs typeface="Roboto Slab Regular"/>
                <a:sym typeface="Roboto Slab Regula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3600" b="0">
                <a:latin typeface="Roboto Slab Regular"/>
                <a:ea typeface="Roboto Slab Regular"/>
                <a:cs typeface="Roboto Slab Regular"/>
                <a:sym typeface="Roboto Slab Regular"/>
              </a:defRPr>
            </a:lvl9pPr>
          </a:lstStyle>
          <a:p>
            <a:endParaRPr/>
          </a:p>
        </p:txBody>
      </p:sp>
      <p:grpSp>
        <p:nvGrpSpPr>
          <p:cNvPr id="318" name="Google Shape;318;p18"/>
          <p:cNvGrpSpPr/>
          <p:nvPr/>
        </p:nvGrpSpPr>
        <p:grpSpPr>
          <a:xfrm>
            <a:off x="-349734" y="613024"/>
            <a:ext cx="1038523" cy="1026836"/>
            <a:chOff x="-269375" y="2401575"/>
            <a:chExt cx="412669" cy="408025"/>
          </a:xfrm>
        </p:grpSpPr>
        <p:sp>
          <p:nvSpPr>
            <p:cNvPr id="319" name="Google Shape;319;p18"/>
            <p:cNvSpPr/>
            <p:nvPr/>
          </p:nvSpPr>
          <p:spPr>
            <a:xfrm>
              <a:off x="-36736" y="2404911"/>
              <a:ext cx="180030" cy="163612"/>
            </a:xfrm>
            <a:custGeom>
              <a:avLst/>
              <a:gdLst/>
              <a:ahLst/>
              <a:cxnLst/>
              <a:rect l="l" t="t" r="r" b="b"/>
              <a:pathLst>
                <a:path w="10432" h="9482" extrusionOk="0">
                  <a:moveTo>
                    <a:pt x="5228" y="1"/>
                  </a:moveTo>
                  <a:cubicBezTo>
                    <a:pt x="3073" y="1"/>
                    <a:pt x="1121" y="1459"/>
                    <a:pt x="592" y="3648"/>
                  </a:cubicBezTo>
                  <a:cubicBezTo>
                    <a:pt x="0" y="6202"/>
                    <a:pt x="1586" y="8756"/>
                    <a:pt x="4140" y="9348"/>
                  </a:cubicBezTo>
                  <a:cubicBezTo>
                    <a:pt x="4510" y="9438"/>
                    <a:pt x="4880" y="9482"/>
                    <a:pt x="5245" y="9482"/>
                  </a:cubicBezTo>
                  <a:cubicBezTo>
                    <a:pt x="7373" y="9482"/>
                    <a:pt x="9312" y="8007"/>
                    <a:pt x="9840" y="5826"/>
                  </a:cubicBezTo>
                  <a:cubicBezTo>
                    <a:pt x="10432" y="3272"/>
                    <a:pt x="8846" y="718"/>
                    <a:pt x="6318" y="126"/>
                  </a:cubicBezTo>
                  <a:cubicBezTo>
                    <a:pt x="5953" y="41"/>
                    <a:pt x="5588" y="1"/>
                    <a:pt x="5228" y="1"/>
                  </a:cubicBezTo>
                  <a:close/>
                </a:path>
              </a:pathLst>
            </a:custGeom>
            <a:solidFill>
              <a:srgbClr val="1916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18"/>
            <p:cNvSpPr/>
            <p:nvPr/>
          </p:nvSpPr>
          <p:spPr>
            <a:xfrm>
              <a:off x="-269375" y="2401575"/>
              <a:ext cx="408025" cy="408025"/>
            </a:xfrm>
            <a:custGeom>
              <a:avLst/>
              <a:gdLst/>
              <a:ahLst/>
              <a:cxnLst/>
              <a:rect l="l" t="t" r="r" b="b"/>
              <a:pathLst>
                <a:path w="16321" h="16321" fill="none" extrusionOk="0">
                  <a:moveTo>
                    <a:pt x="16320" y="8147"/>
                  </a:moveTo>
                  <a:cubicBezTo>
                    <a:pt x="16320" y="12664"/>
                    <a:pt x="12664" y="16321"/>
                    <a:pt x="8174" y="16321"/>
                  </a:cubicBezTo>
                  <a:cubicBezTo>
                    <a:pt x="3657" y="16321"/>
                    <a:pt x="1" y="12664"/>
                    <a:pt x="1" y="8147"/>
                  </a:cubicBezTo>
                  <a:cubicBezTo>
                    <a:pt x="1" y="3657"/>
                    <a:pt x="3657" y="1"/>
                    <a:pt x="8174" y="1"/>
                  </a:cubicBezTo>
                  <a:cubicBezTo>
                    <a:pt x="12664" y="1"/>
                    <a:pt x="16320" y="3657"/>
                    <a:pt x="16320" y="8147"/>
                  </a:cubicBezTo>
                  <a:close/>
                </a:path>
              </a:pathLst>
            </a:custGeom>
            <a:noFill/>
            <a:ln w="28575" cap="flat" cmpd="sng">
              <a:solidFill>
                <a:srgbClr val="68A1A4"/>
              </a:solidFill>
              <a:prstDash val="solid"/>
              <a:miter lim="2688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1" name="Google Shape;321;p18"/>
          <p:cNvGrpSpPr/>
          <p:nvPr/>
        </p:nvGrpSpPr>
        <p:grpSpPr>
          <a:xfrm flipH="1">
            <a:off x="8333285" y="4245825"/>
            <a:ext cx="829601" cy="931338"/>
            <a:chOff x="7839489" y="975710"/>
            <a:chExt cx="1064546" cy="2186753"/>
          </a:xfrm>
        </p:grpSpPr>
        <p:sp>
          <p:nvSpPr>
            <p:cNvPr id="322" name="Google Shape;322;p18"/>
            <p:cNvSpPr/>
            <p:nvPr/>
          </p:nvSpPr>
          <p:spPr>
            <a:xfrm>
              <a:off x="7852687" y="975710"/>
              <a:ext cx="1051348" cy="1356664"/>
            </a:xfrm>
            <a:custGeom>
              <a:avLst/>
              <a:gdLst/>
              <a:ahLst/>
              <a:cxnLst/>
              <a:rect l="l" t="t" r="r" b="b"/>
              <a:pathLst>
                <a:path w="18122" h="78239" extrusionOk="0">
                  <a:moveTo>
                    <a:pt x="0" y="0"/>
                  </a:moveTo>
                  <a:lnTo>
                    <a:pt x="0" y="78239"/>
                  </a:lnTo>
                  <a:lnTo>
                    <a:pt x="18122" y="78239"/>
                  </a:lnTo>
                  <a:lnTo>
                    <a:pt x="1812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18"/>
            <p:cNvSpPr/>
            <p:nvPr/>
          </p:nvSpPr>
          <p:spPr>
            <a:xfrm>
              <a:off x="7839489" y="1207139"/>
              <a:ext cx="256681" cy="1955325"/>
            </a:xfrm>
            <a:custGeom>
              <a:avLst/>
              <a:gdLst/>
              <a:ahLst/>
              <a:cxnLst/>
              <a:rect l="l" t="t" r="r" b="b"/>
              <a:pathLst>
                <a:path w="9062" h="78213" extrusionOk="0">
                  <a:moveTo>
                    <a:pt x="1" y="1"/>
                  </a:moveTo>
                  <a:lnTo>
                    <a:pt x="1" y="78212"/>
                  </a:lnTo>
                  <a:lnTo>
                    <a:pt x="9061" y="78212"/>
                  </a:lnTo>
                  <a:lnTo>
                    <a:pt x="906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24" name="Google Shape;324;p18"/>
          <p:cNvSpPr/>
          <p:nvPr/>
        </p:nvSpPr>
        <p:spPr>
          <a:xfrm>
            <a:off x="-485775" y="1228725"/>
            <a:ext cx="819300" cy="145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Hammersmith One"/>
              <a:buNone/>
              <a:defRPr sz="3000">
                <a:solidFill>
                  <a:schemeClr val="accent4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Numans"/>
              <a:buNone/>
              <a:defRPr sz="3000">
                <a:solidFill>
                  <a:schemeClr val="accent4"/>
                </a:solidFill>
                <a:latin typeface="Numans"/>
                <a:ea typeface="Numans"/>
                <a:cs typeface="Numans"/>
                <a:sym typeface="Num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Numans"/>
              <a:buNone/>
              <a:defRPr sz="3000">
                <a:solidFill>
                  <a:schemeClr val="accent4"/>
                </a:solidFill>
                <a:latin typeface="Numans"/>
                <a:ea typeface="Numans"/>
                <a:cs typeface="Numans"/>
                <a:sym typeface="Num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Numans"/>
              <a:buNone/>
              <a:defRPr sz="3000">
                <a:solidFill>
                  <a:schemeClr val="accent4"/>
                </a:solidFill>
                <a:latin typeface="Numans"/>
                <a:ea typeface="Numans"/>
                <a:cs typeface="Numans"/>
                <a:sym typeface="Num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Numans"/>
              <a:buNone/>
              <a:defRPr sz="3000">
                <a:solidFill>
                  <a:schemeClr val="accent4"/>
                </a:solidFill>
                <a:latin typeface="Numans"/>
                <a:ea typeface="Numans"/>
                <a:cs typeface="Numans"/>
                <a:sym typeface="Num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Numans"/>
              <a:buNone/>
              <a:defRPr sz="3000">
                <a:solidFill>
                  <a:schemeClr val="accent4"/>
                </a:solidFill>
                <a:latin typeface="Numans"/>
                <a:ea typeface="Numans"/>
                <a:cs typeface="Numans"/>
                <a:sym typeface="Num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Numans"/>
              <a:buNone/>
              <a:defRPr sz="3000">
                <a:solidFill>
                  <a:schemeClr val="accent4"/>
                </a:solidFill>
                <a:latin typeface="Numans"/>
                <a:ea typeface="Numans"/>
                <a:cs typeface="Numans"/>
                <a:sym typeface="Num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Numans"/>
              <a:buNone/>
              <a:defRPr sz="3000">
                <a:solidFill>
                  <a:schemeClr val="accent4"/>
                </a:solidFill>
                <a:latin typeface="Numans"/>
                <a:ea typeface="Numans"/>
                <a:cs typeface="Numans"/>
                <a:sym typeface="Num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Numans"/>
              <a:buNone/>
              <a:defRPr sz="3000">
                <a:solidFill>
                  <a:schemeClr val="accent4"/>
                </a:solidFill>
                <a:latin typeface="Numans"/>
                <a:ea typeface="Numans"/>
                <a:cs typeface="Numans"/>
                <a:sym typeface="Numan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Roboto"/>
              <a:buChar char="●"/>
              <a:defRPr sz="1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429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Roboto"/>
              <a:buChar char="○"/>
              <a:defRPr sz="1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429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Roboto"/>
              <a:buChar char="■"/>
              <a:defRPr sz="1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429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Roboto"/>
              <a:buChar char="●"/>
              <a:defRPr sz="1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429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Roboto"/>
              <a:buChar char="○"/>
              <a:defRPr sz="1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429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Roboto"/>
              <a:buChar char="■"/>
              <a:defRPr sz="1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429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Roboto"/>
              <a:buChar char="●"/>
              <a:defRPr sz="1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429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Roboto"/>
              <a:buChar char="○"/>
              <a:defRPr sz="1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429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800"/>
              <a:buFont typeface="Roboto"/>
              <a:buChar char="■"/>
              <a:defRPr sz="1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6" r:id="rId2"/>
    <p:sldLayoutId id="2147483660" r:id="rId3"/>
    <p:sldLayoutId id="2147483664" r:id="rId4"/>
    <p:sldLayoutId id="2147483669" r:id="rId5"/>
    <p:sldLayoutId id="2147483670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27"/>
          <p:cNvSpPr txBox="1">
            <a:spLocks noGrp="1"/>
          </p:cNvSpPr>
          <p:nvPr>
            <p:ph type="ctrTitle"/>
          </p:nvPr>
        </p:nvSpPr>
        <p:spPr>
          <a:xfrm>
            <a:off x="-178231" y="1418095"/>
            <a:ext cx="7989376" cy="177455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 smtClean="0"/>
              <a:t>Ethical Issues With Suppliers and Competitors</a:t>
            </a:r>
            <a:endParaRPr sz="4000" dirty="0"/>
          </a:p>
        </p:txBody>
      </p:sp>
      <p:sp>
        <p:nvSpPr>
          <p:cNvPr id="394" name="Google Shape;394;p27"/>
          <p:cNvSpPr txBox="1">
            <a:spLocks noGrp="1"/>
          </p:cNvSpPr>
          <p:nvPr>
            <p:ph type="subTitle" idx="1"/>
          </p:nvPr>
        </p:nvSpPr>
        <p:spPr>
          <a:xfrm>
            <a:off x="1829743" y="3542679"/>
            <a:ext cx="4333200" cy="103707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/>
            <a:r>
              <a:rPr lang="en-US" sz="1800" dirty="0"/>
              <a:t>Name: Samira Nasif </a:t>
            </a:r>
          </a:p>
          <a:p>
            <a:pPr marL="0" lvl="0" indent="0" algn="l"/>
            <a:r>
              <a:rPr lang="en-US" sz="1800" dirty="0"/>
              <a:t>Student ID: 2133</a:t>
            </a:r>
          </a:p>
          <a:p>
            <a:pPr marL="0" lvl="0" indent="0" algn="l"/>
            <a:r>
              <a:rPr lang="en-US" sz="1800" dirty="0"/>
              <a:t>E-mail: samira_2133@limu.edu.ly</a:t>
            </a:r>
            <a:endParaRPr lang="en-US" sz="1800" dirty="0"/>
          </a:p>
        </p:txBody>
      </p:sp>
      <p:pic>
        <p:nvPicPr>
          <p:cNvPr id="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684381" y="294468"/>
            <a:ext cx="976184" cy="914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491739" y="190160"/>
            <a:ext cx="913686" cy="1018708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TextBox 6"/>
          <p:cNvSpPr txBox="1"/>
          <p:nvPr/>
        </p:nvSpPr>
        <p:spPr>
          <a:xfrm>
            <a:off x="2922374" y="544846"/>
            <a:ext cx="32993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Libyan International Medical University </a:t>
            </a:r>
          </a:p>
          <a:p>
            <a:pPr algn="ctr"/>
            <a:r>
              <a:rPr lang="en-US" dirty="0" smtClean="0"/>
              <a:t>Faculty of Business Administration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29"/>
          <p:cNvSpPr txBox="1">
            <a:spLocks noGrp="1"/>
          </p:cNvSpPr>
          <p:nvPr>
            <p:ph type="title" idx="9"/>
          </p:nvPr>
        </p:nvSpPr>
        <p:spPr>
          <a:xfrm>
            <a:off x="1178700" y="307875"/>
            <a:ext cx="6786600" cy="73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/>
          </a:p>
        </p:txBody>
      </p:sp>
      <p:sp>
        <p:nvSpPr>
          <p:cNvPr id="406" name="Google Shape;406;p29"/>
          <p:cNvSpPr txBox="1">
            <a:spLocks noGrp="1"/>
          </p:cNvSpPr>
          <p:nvPr>
            <p:ph type="ctrTitle"/>
          </p:nvPr>
        </p:nvSpPr>
        <p:spPr>
          <a:xfrm>
            <a:off x="1814942" y="1467890"/>
            <a:ext cx="2752200" cy="900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Introduction</a:t>
            </a:r>
            <a:endParaRPr dirty="0"/>
          </a:p>
        </p:txBody>
      </p:sp>
      <p:sp>
        <p:nvSpPr>
          <p:cNvPr id="407" name="Google Shape;407;p29"/>
          <p:cNvSpPr txBox="1">
            <a:spLocks noGrp="1"/>
          </p:cNvSpPr>
          <p:nvPr>
            <p:ph type="ctrTitle" idx="3"/>
          </p:nvPr>
        </p:nvSpPr>
        <p:spPr>
          <a:xfrm>
            <a:off x="1815552" y="2797660"/>
            <a:ext cx="2752200" cy="900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 smtClean="0"/>
              <a:t>Ethical issues with Suppliers </a:t>
            </a:r>
            <a:endParaRPr sz="2400" dirty="0"/>
          </a:p>
        </p:txBody>
      </p:sp>
      <p:sp>
        <p:nvSpPr>
          <p:cNvPr id="409" name="Google Shape;409;p29"/>
          <p:cNvSpPr txBox="1">
            <a:spLocks noGrp="1"/>
          </p:cNvSpPr>
          <p:nvPr>
            <p:ph type="title" idx="6"/>
          </p:nvPr>
        </p:nvSpPr>
        <p:spPr>
          <a:xfrm>
            <a:off x="554497" y="4014974"/>
            <a:ext cx="1123200" cy="900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410" name="Google Shape;410;p29"/>
          <p:cNvSpPr txBox="1">
            <a:spLocks noGrp="1"/>
          </p:cNvSpPr>
          <p:nvPr>
            <p:ph type="ctrTitle" idx="7"/>
          </p:nvPr>
        </p:nvSpPr>
        <p:spPr>
          <a:xfrm>
            <a:off x="5370106" y="1417330"/>
            <a:ext cx="2752200" cy="900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Conclusion </a:t>
            </a:r>
            <a:endParaRPr dirty="0"/>
          </a:p>
        </p:txBody>
      </p:sp>
      <p:sp>
        <p:nvSpPr>
          <p:cNvPr id="411" name="Google Shape;411;p29"/>
          <p:cNvSpPr txBox="1">
            <a:spLocks noGrp="1"/>
          </p:cNvSpPr>
          <p:nvPr>
            <p:ph type="title" idx="8"/>
          </p:nvPr>
        </p:nvSpPr>
        <p:spPr>
          <a:xfrm>
            <a:off x="4703147" y="1467890"/>
            <a:ext cx="1123200" cy="900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412" name="Google Shape;412;p29"/>
          <p:cNvSpPr txBox="1">
            <a:spLocks noGrp="1"/>
          </p:cNvSpPr>
          <p:nvPr>
            <p:ph type="title" idx="2"/>
          </p:nvPr>
        </p:nvSpPr>
        <p:spPr>
          <a:xfrm>
            <a:off x="555727" y="1581685"/>
            <a:ext cx="1123200" cy="900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413" name="Google Shape;413;p29"/>
          <p:cNvSpPr txBox="1">
            <a:spLocks noGrp="1"/>
          </p:cNvSpPr>
          <p:nvPr>
            <p:ph type="title" idx="4"/>
          </p:nvPr>
        </p:nvSpPr>
        <p:spPr>
          <a:xfrm>
            <a:off x="554497" y="2797660"/>
            <a:ext cx="1123200" cy="900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sp>
        <p:nvSpPr>
          <p:cNvPr id="414" name="Google Shape;414;p29"/>
          <p:cNvSpPr/>
          <p:nvPr/>
        </p:nvSpPr>
        <p:spPr>
          <a:xfrm>
            <a:off x="552038" y="2664636"/>
            <a:ext cx="1125659" cy="1125619"/>
          </a:xfrm>
          <a:custGeom>
            <a:avLst/>
            <a:gdLst/>
            <a:ahLst/>
            <a:cxnLst/>
            <a:rect l="l" t="t" r="r" b="b"/>
            <a:pathLst>
              <a:path w="16321" h="16321" fill="none" extrusionOk="0">
                <a:moveTo>
                  <a:pt x="16320" y="8147"/>
                </a:moveTo>
                <a:cubicBezTo>
                  <a:pt x="16320" y="12664"/>
                  <a:pt x="12664" y="16321"/>
                  <a:pt x="8174" y="16321"/>
                </a:cubicBezTo>
                <a:cubicBezTo>
                  <a:pt x="3657" y="16321"/>
                  <a:pt x="1" y="12664"/>
                  <a:pt x="1" y="8147"/>
                </a:cubicBezTo>
                <a:cubicBezTo>
                  <a:pt x="1" y="3657"/>
                  <a:pt x="3657" y="1"/>
                  <a:pt x="8174" y="1"/>
                </a:cubicBezTo>
                <a:cubicBezTo>
                  <a:pt x="12664" y="1"/>
                  <a:pt x="16320" y="3657"/>
                  <a:pt x="16320" y="8147"/>
                </a:cubicBezTo>
                <a:close/>
              </a:path>
            </a:pathLst>
          </a:custGeom>
          <a:noFill/>
          <a:ln w="38100" cap="flat" cmpd="sng">
            <a:solidFill>
              <a:srgbClr val="68A1A4"/>
            </a:solidFill>
            <a:prstDash val="solid"/>
            <a:miter lim="2688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5" name="Google Shape;415;p29"/>
          <p:cNvSpPr/>
          <p:nvPr/>
        </p:nvSpPr>
        <p:spPr>
          <a:xfrm>
            <a:off x="553277" y="3902615"/>
            <a:ext cx="1125659" cy="1125619"/>
          </a:xfrm>
          <a:custGeom>
            <a:avLst/>
            <a:gdLst/>
            <a:ahLst/>
            <a:cxnLst/>
            <a:rect l="l" t="t" r="r" b="b"/>
            <a:pathLst>
              <a:path w="16321" h="16321" fill="none" extrusionOk="0">
                <a:moveTo>
                  <a:pt x="16320" y="8147"/>
                </a:moveTo>
                <a:cubicBezTo>
                  <a:pt x="16320" y="12664"/>
                  <a:pt x="12664" y="16321"/>
                  <a:pt x="8174" y="16321"/>
                </a:cubicBezTo>
                <a:cubicBezTo>
                  <a:pt x="3657" y="16321"/>
                  <a:pt x="1" y="12664"/>
                  <a:pt x="1" y="8147"/>
                </a:cubicBezTo>
                <a:cubicBezTo>
                  <a:pt x="1" y="3657"/>
                  <a:pt x="3657" y="1"/>
                  <a:pt x="8174" y="1"/>
                </a:cubicBezTo>
                <a:cubicBezTo>
                  <a:pt x="12664" y="1"/>
                  <a:pt x="16320" y="3657"/>
                  <a:pt x="16320" y="8147"/>
                </a:cubicBezTo>
                <a:close/>
              </a:path>
            </a:pathLst>
          </a:custGeom>
          <a:noFill/>
          <a:ln w="38100" cap="flat" cmpd="sng">
            <a:solidFill>
              <a:srgbClr val="68A1A4"/>
            </a:solidFill>
            <a:prstDash val="solid"/>
            <a:miter lim="2688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16" name="Google Shape;416;p29"/>
          <p:cNvGrpSpPr/>
          <p:nvPr/>
        </p:nvGrpSpPr>
        <p:grpSpPr>
          <a:xfrm>
            <a:off x="554498" y="1360663"/>
            <a:ext cx="1125659" cy="1234282"/>
            <a:chOff x="433894" y="1360663"/>
            <a:chExt cx="1125659" cy="1234282"/>
          </a:xfrm>
        </p:grpSpPr>
        <p:sp>
          <p:nvSpPr>
            <p:cNvPr id="417" name="Google Shape;417;p29"/>
            <p:cNvSpPr/>
            <p:nvPr/>
          </p:nvSpPr>
          <p:spPr>
            <a:xfrm>
              <a:off x="433894" y="1469326"/>
              <a:ext cx="1125659" cy="1125619"/>
            </a:xfrm>
            <a:custGeom>
              <a:avLst/>
              <a:gdLst/>
              <a:ahLst/>
              <a:cxnLst/>
              <a:rect l="l" t="t" r="r" b="b"/>
              <a:pathLst>
                <a:path w="16321" h="16321" fill="none" extrusionOk="0">
                  <a:moveTo>
                    <a:pt x="16320" y="8147"/>
                  </a:moveTo>
                  <a:cubicBezTo>
                    <a:pt x="16320" y="12664"/>
                    <a:pt x="12664" y="16321"/>
                    <a:pt x="8174" y="16321"/>
                  </a:cubicBezTo>
                  <a:cubicBezTo>
                    <a:pt x="3657" y="16321"/>
                    <a:pt x="1" y="12664"/>
                    <a:pt x="1" y="8147"/>
                  </a:cubicBezTo>
                  <a:cubicBezTo>
                    <a:pt x="1" y="3657"/>
                    <a:pt x="3657" y="1"/>
                    <a:pt x="8174" y="1"/>
                  </a:cubicBezTo>
                  <a:cubicBezTo>
                    <a:pt x="12664" y="1"/>
                    <a:pt x="16320" y="3657"/>
                    <a:pt x="16320" y="8147"/>
                  </a:cubicBezTo>
                  <a:close/>
                </a:path>
              </a:pathLst>
            </a:custGeom>
            <a:noFill/>
            <a:ln w="38100" cap="flat" cmpd="sng">
              <a:solidFill>
                <a:schemeClr val="accent3"/>
              </a:solidFill>
              <a:prstDash val="solid"/>
              <a:miter lim="2688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29"/>
            <p:cNvSpPr/>
            <p:nvPr/>
          </p:nvSpPr>
          <p:spPr>
            <a:xfrm>
              <a:off x="578494" y="1360663"/>
              <a:ext cx="314100" cy="31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9" name="Google Shape;419;p29"/>
          <p:cNvGrpSpPr/>
          <p:nvPr/>
        </p:nvGrpSpPr>
        <p:grpSpPr>
          <a:xfrm>
            <a:off x="4701927" y="1260280"/>
            <a:ext cx="1125659" cy="1220869"/>
            <a:chOff x="7489175" y="3097350"/>
            <a:chExt cx="1125659" cy="1220869"/>
          </a:xfrm>
        </p:grpSpPr>
        <p:sp>
          <p:nvSpPr>
            <p:cNvPr id="420" name="Google Shape;420;p29"/>
            <p:cNvSpPr/>
            <p:nvPr/>
          </p:nvSpPr>
          <p:spPr>
            <a:xfrm>
              <a:off x="7489175" y="3192601"/>
              <a:ext cx="1125659" cy="1125619"/>
            </a:xfrm>
            <a:custGeom>
              <a:avLst/>
              <a:gdLst/>
              <a:ahLst/>
              <a:cxnLst/>
              <a:rect l="l" t="t" r="r" b="b"/>
              <a:pathLst>
                <a:path w="16321" h="16321" fill="none" extrusionOk="0">
                  <a:moveTo>
                    <a:pt x="16320" y="8147"/>
                  </a:moveTo>
                  <a:cubicBezTo>
                    <a:pt x="16320" y="12664"/>
                    <a:pt x="12664" y="16321"/>
                    <a:pt x="8174" y="16321"/>
                  </a:cubicBezTo>
                  <a:cubicBezTo>
                    <a:pt x="3657" y="16321"/>
                    <a:pt x="1" y="12664"/>
                    <a:pt x="1" y="8147"/>
                  </a:cubicBezTo>
                  <a:cubicBezTo>
                    <a:pt x="1" y="3657"/>
                    <a:pt x="3657" y="1"/>
                    <a:pt x="8174" y="1"/>
                  </a:cubicBezTo>
                  <a:cubicBezTo>
                    <a:pt x="12664" y="1"/>
                    <a:pt x="16320" y="3657"/>
                    <a:pt x="16320" y="8147"/>
                  </a:cubicBezTo>
                  <a:close/>
                </a:path>
              </a:pathLst>
            </a:custGeom>
            <a:noFill/>
            <a:ln w="38100" cap="flat" cmpd="sng">
              <a:solidFill>
                <a:schemeClr val="accent3"/>
              </a:solidFill>
              <a:prstDash val="solid"/>
              <a:miter lim="2688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29"/>
            <p:cNvSpPr/>
            <p:nvPr/>
          </p:nvSpPr>
          <p:spPr>
            <a:xfrm>
              <a:off x="8199175" y="3097350"/>
              <a:ext cx="314100" cy="31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 idx="5"/>
          </p:nvPr>
        </p:nvSpPr>
        <p:spPr>
          <a:xfrm>
            <a:off x="1865339" y="4014974"/>
            <a:ext cx="2752200" cy="900900"/>
          </a:xfrm>
        </p:spPr>
        <p:txBody>
          <a:bodyPr/>
          <a:lstStyle/>
          <a:p>
            <a:pPr algn="l"/>
            <a:r>
              <a:rPr lang="en-US" sz="2400" dirty="0" smtClean="0"/>
              <a:t>Ethical issues with Competitors</a:t>
            </a:r>
            <a:endParaRPr lang="en-US" sz="2400" dirty="0"/>
          </a:p>
        </p:txBody>
      </p:sp>
      <p:sp>
        <p:nvSpPr>
          <p:cNvPr id="28" name="Google Shape;410;p29"/>
          <p:cNvSpPr txBox="1">
            <a:spLocks/>
          </p:cNvSpPr>
          <p:nvPr/>
        </p:nvSpPr>
        <p:spPr>
          <a:xfrm>
            <a:off x="5370106" y="2830241"/>
            <a:ext cx="2752200" cy="90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Hammersmith One"/>
              <a:buNone/>
              <a:defRPr sz="3000" b="0" i="0" u="none" strike="noStrike" cap="none">
                <a:solidFill>
                  <a:schemeClr val="accent4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Numans"/>
              <a:buNone/>
              <a:defRPr sz="2400" b="0" i="0" u="none" strike="noStrike" cap="none">
                <a:solidFill>
                  <a:schemeClr val="accent4"/>
                </a:solidFill>
                <a:latin typeface="Numans"/>
                <a:ea typeface="Numans"/>
                <a:cs typeface="Numans"/>
                <a:sym typeface="Num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Numans"/>
              <a:buNone/>
              <a:defRPr sz="2400" b="0" i="0" u="none" strike="noStrike" cap="none">
                <a:solidFill>
                  <a:schemeClr val="accent4"/>
                </a:solidFill>
                <a:latin typeface="Numans"/>
                <a:ea typeface="Numans"/>
                <a:cs typeface="Numans"/>
                <a:sym typeface="Num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Numans"/>
              <a:buNone/>
              <a:defRPr sz="2400" b="0" i="0" u="none" strike="noStrike" cap="none">
                <a:solidFill>
                  <a:schemeClr val="accent4"/>
                </a:solidFill>
                <a:latin typeface="Numans"/>
                <a:ea typeface="Numans"/>
                <a:cs typeface="Numans"/>
                <a:sym typeface="Num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Numans"/>
              <a:buNone/>
              <a:defRPr sz="2400" b="0" i="0" u="none" strike="noStrike" cap="none">
                <a:solidFill>
                  <a:schemeClr val="accent4"/>
                </a:solidFill>
                <a:latin typeface="Numans"/>
                <a:ea typeface="Numans"/>
                <a:cs typeface="Numans"/>
                <a:sym typeface="Num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Numans"/>
              <a:buNone/>
              <a:defRPr sz="2400" b="0" i="0" u="none" strike="noStrike" cap="none">
                <a:solidFill>
                  <a:schemeClr val="accent4"/>
                </a:solidFill>
                <a:latin typeface="Numans"/>
                <a:ea typeface="Numans"/>
                <a:cs typeface="Numans"/>
                <a:sym typeface="Num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Numans"/>
              <a:buNone/>
              <a:defRPr sz="2400" b="0" i="0" u="none" strike="noStrike" cap="none">
                <a:solidFill>
                  <a:schemeClr val="accent4"/>
                </a:solidFill>
                <a:latin typeface="Numans"/>
                <a:ea typeface="Numans"/>
                <a:cs typeface="Numans"/>
                <a:sym typeface="Num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Numans"/>
              <a:buNone/>
              <a:defRPr sz="2400" b="0" i="0" u="none" strike="noStrike" cap="none">
                <a:solidFill>
                  <a:schemeClr val="accent4"/>
                </a:solidFill>
                <a:latin typeface="Numans"/>
                <a:ea typeface="Numans"/>
                <a:cs typeface="Numans"/>
                <a:sym typeface="Num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Numans"/>
              <a:buNone/>
              <a:defRPr sz="2400" b="0" i="0" u="none" strike="noStrike" cap="none">
                <a:solidFill>
                  <a:schemeClr val="accent4"/>
                </a:solidFill>
                <a:latin typeface="Numans"/>
                <a:ea typeface="Numans"/>
                <a:cs typeface="Numans"/>
                <a:sym typeface="Numans"/>
              </a:defRPr>
            </a:lvl9pPr>
          </a:lstStyle>
          <a:p>
            <a:r>
              <a:rPr lang="en-US" dirty="0" smtClean="0"/>
              <a:t>References </a:t>
            </a:r>
            <a:endParaRPr lang="en-US" dirty="0"/>
          </a:p>
        </p:txBody>
      </p:sp>
      <p:sp>
        <p:nvSpPr>
          <p:cNvPr id="29" name="Google Shape;411;p29"/>
          <p:cNvSpPr txBox="1">
            <a:spLocks/>
          </p:cNvSpPr>
          <p:nvPr/>
        </p:nvSpPr>
        <p:spPr>
          <a:xfrm>
            <a:off x="4701908" y="2776996"/>
            <a:ext cx="1123200" cy="90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Hammersmith One"/>
              <a:buNone/>
              <a:defRPr sz="4800" b="0" i="0" u="none" strike="noStrike" cap="none">
                <a:solidFill>
                  <a:schemeClr val="lt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rPr lang="en" dirty="0" smtClean="0"/>
              <a:t>05</a:t>
            </a:r>
            <a:endParaRPr lang="en" dirty="0"/>
          </a:p>
        </p:txBody>
      </p:sp>
      <p:grpSp>
        <p:nvGrpSpPr>
          <p:cNvPr id="30" name="Google Shape;419;p29"/>
          <p:cNvGrpSpPr/>
          <p:nvPr/>
        </p:nvGrpSpPr>
        <p:grpSpPr>
          <a:xfrm>
            <a:off x="4700688" y="2569386"/>
            <a:ext cx="1125659" cy="1220869"/>
            <a:chOff x="7489175" y="3097350"/>
            <a:chExt cx="1125659" cy="1220869"/>
          </a:xfrm>
        </p:grpSpPr>
        <p:sp>
          <p:nvSpPr>
            <p:cNvPr id="31" name="Google Shape;420;p29"/>
            <p:cNvSpPr/>
            <p:nvPr/>
          </p:nvSpPr>
          <p:spPr>
            <a:xfrm>
              <a:off x="7489175" y="3192601"/>
              <a:ext cx="1125659" cy="1125619"/>
            </a:xfrm>
            <a:custGeom>
              <a:avLst/>
              <a:gdLst/>
              <a:ahLst/>
              <a:cxnLst/>
              <a:rect l="l" t="t" r="r" b="b"/>
              <a:pathLst>
                <a:path w="16321" h="16321" fill="none" extrusionOk="0">
                  <a:moveTo>
                    <a:pt x="16320" y="8147"/>
                  </a:moveTo>
                  <a:cubicBezTo>
                    <a:pt x="16320" y="12664"/>
                    <a:pt x="12664" y="16321"/>
                    <a:pt x="8174" y="16321"/>
                  </a:cubicBezTo>
                  <a:cubicBezTo>
                    <a:pt x="3657" y="16321"/>
                    <a:pt x="1" y="12664"/>
                    <a:pt x="1" y="8147"/>
                  </a:cubicBezTo>
                  <a:cubicBezTo>
                    <a:pt x="1" y="3657"/>
                    <a:pt x="3657" y="1"/>
                    <a:pt x="8174" y="1"/>
                  </a:cubicBezTo>
                  <a:cubicBezTo>
                    <a:pt x="12664" y="1"/>
                    <a:pt x="16320" y="3657"/>
                    <a:pt x="16320" y="8147"/>
                  </a:cubicBezTo>
                  <a:close/>
                </a:path>
              </a:pathLst>
            </a:custGeom>
            <a:noFill/>
            <a:ln w="38100" cap="flat" cmpd="sng">
              <a:solidFill>
                <a:schemeClr val="accent3"/>
              </a:solidFill>
              <a:prstDash val="solid"/>
              <a:miter lim="2688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421;p29"/>
            <p:cNvSpPr/>
            <p:nvPr/>
          </p:nvSpPr>
          <p:spPr>
            <a:xfrm>
              <a:off x="8199175" y="3097350"/>
              <a:ext cx="314100" cy="31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0" y="4809893"/>
            <a:ext cx="389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31"/>
          <p:cNvSpPr txBox="1">
            <a:spLocks noGrp="1"/>
          </p:cNvSpPr>
          <p:nvPr>
            <p:ph type="subTitle" idx="1"/>
          </p:nvPr>
        </p:nvSpPr>
        <p:spPr>
          <a:xfrm>
            <a:off x="2512125" y="1587689"/>
            <a:ext cx="5323668" cy="1951197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Ehtical issues happen with all transactions of a business from within the employees to the suppliers and competitonrs 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A</a:t>
            </a:r>
            <a:r>
              <a:rPr lang="en" dirty="0" smtClean="0"/>
              <a:t>nd they must be known to be avoided beceus having ethical issues outside the company is a bigger problem than within.</a:t>
            </a:r>
            <a:endParaRPr dirty="0"/>
          </a:p>
        </p:txBody>
      </p:sp>
      <p:sp>
        <p:nvSpPr>
          <p:cNvPr id="446" name="Google Shape;446;p31"/>
          <p:cNvSpPr txBox="1">
            <a:spLocks noGrp="1"/>
          </p:cNvSpPr>
          <p:nvPr>
            <p:ph type="ctrTitle"/>
          </p:nvPr>
        </p:nvSpPr>
        <p:spPr>
          <a:xfrm>
            <a:off x="3343425" y="507709"/>
            <a:ext cx="38574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 smtClean="0"/>
              <a:t>Introduction </a:t>
            </a:r>
            <a:endParaRPr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809893"/>
            <a:ext cx="389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32"/>
          <p:cNvSpPr/>
          <p:nvPr/>
        </p:nvSpPr>
        <p:spPr>
          <a:xfrm>
            <a:off x="7075692" y="2116183"/>
            <a:ext cx="939900" cy="312600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2" name="Google Shape;452;p32"/>
          <p:cNvSpPr/>
          <p:nvPr/>
        </p:nvSpPr>
        <p:spPr>
          <a:xfrm>
            <a:off x="4100400" y="1708359"/>
            <a:ext cx="939900" cy="312600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3" name="Google Shape;453;p32"/>
          <p:cNvSpPr/>
          <p:nvPr/>
        </p:nvSpPr>
        <p:spPr>
          <a:xfrm>
            <a:off x="1222493" y="2121759"/>
            <a:ext cx="939900" cy="312600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4" name="Google Shape;454;p32"/>
          <p:cNvSpPr txBox="1">
            <a:spLocks noGrp="1"/>
          </p:cNvSpPr>
          <p:nvPr>
            <p:ph type="title" idx="6"/>
          </p:nvPr>
        </p:nvSpPr>
        <p:spPr>
          <a:xfrm>
            <a:off x="847493" y="307875"/>
            <a:ext cx="7117807" cy="73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 smtClean="0"/>
              <a:t>Ethical issues with Suppliers</a:t>
            </a:r>
            <a:endParaRPr sz="3600" dirty="0"/>
          </a:p>
        </p:txBody>
      </p:sp>
      <p:sp>
        <p:nvSpPr>
          <p:cNvPr id="455" name="Google Shape;455;p32"/>
          <p:cNvSpPr txBox="1">
            <a:spLocks noGrp="1"/>
          </p:cNvSpPr>
          <p:nvPr>
            <p:ph type="ctrTitle"/>
          </p:nvPr>
        </p:nvSpPr>
        <p:spPr>
          <a:xfrm>
            <a:off x="5958883" y="2841283"/>
            <a:ext cx="3402729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/>
              <a:t>Distingiush Personal Inducements </a:t>
            </a:r>
            <a:endParaRPr sz="2000" dirty="0"/>
          </a:p>
        </p:txBody>
      </p:sp>
      <p:sp>
        <p:nvSpPr>
          <p:cNvPr id="456" name="Google Shape;456;p32"/>
          <p:cNvSpPr txBox="1">
            <a:spLocks noGrp="1"/>
          </p:cNvSpPr>
          <p:nvPr>
            <p:ph type="subTitle" idx="1"/>
          </p:nvPr>
        </p:nvSpPr>
        <p:spPr>
          <a:xfrm>
            <a:off x="6139244" y="3404189"/>
            <a:ext cx="3036116" cy="1092900"/>
          </a:xfrm>
          <a:prstGeom prst="rect">
            <a:avLst/>
          </a:prstGeom>
          <a:solidFill>
            <a:srgbClr val="E9E3CB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</a:pPr>
            <a:r>
              <a:rPr lang="en-US" sz="1600" b="1" dirty="0"/>
              <a:t>consider the intention of the gift-giver. If their intention is to gain an </a:t>
            </a:r>
            <a:r>
              <a:rPr lang="en-US" sz="1600" b="1" dirty="0" smtClean="0"/>
              <a:t>additional then we might </a:t>
            </a:r>
            <a:r>
              <a:rPr lang="en-US" sz="1600" b="1" dirty="0"/>
              <a:t>question the action.</a:t>
            </a:r>
            <a:endParaRPr sz="1600" b="1" dirty="0"/>
          </a:p>
        </p:txBody>
      </p:sp>
      <p:sp>
        <p:nvSpPr>
          <p:cNvPr id="457" name="Google Shape;457;p32"/>
          <p:cNvSpPr txBox="1">
            <a:spLocks noGrp="1"/>
          </p:cNvSpPr>
          <p:nvPr>
            <p:ph type="ctrTitle" idx="2"/>
          </p:nvPr>
        </p:nvSpPr>
        <p:spPr>
          <a:xfrm>
            <a:off x="3390422" y="2818429"/>
            <a:ext cx="2359855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The Question of Loyalty </a:t>
            </a:r>
            <a:endParaRPr dirty="0"/>
          </a:p>
        </p:txBody>
      </p:sp>
      <p:sp>
        <p:nvSpPr>
          <p:cNvPr id="459" name="Google Shape;459;p32"/>
          <p:cNvSpPr txBox="1">
            <a:spLocks noGrp="1"/>
          </p:cNvSpPr>
          <p:nvPr>
            <p:ph type="ctrTitle" idx="4"/>
          </p:nvPr>
        </p:nvSpPr>
        <p:spPr>
          <a:xfrm>
            <a:off x="833246" y="2780396"/>
            <a:ext cx="17703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Misues of Power </a:t>
            </a:r>
            <a:endParaRPr dirty="0"/>
          </a:p>
        </p:txBody>
      </p:sp>
      <p:sp>
        <p:nvSpPr>
          <p:cNvPr id="460" name="Google Shape;460;p32"/>
          <p:cNvSpPr txBox="1">
            <a:spLocks noGrp="1"/>
          </p:cNvSpPr>
          <p:nvPr>
            <p:ph type="subTitle" idx="5"/>
          </p:nvPr>
        </p:nvSpPr>
        <p:spPr>
          <a:xfrm>
            <a:off x="176352" y="3334404"/>
            <a:ext cx="3056319" cy="109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</a:pPr>
            <a:r>
              <a:rPr lang="en-US" sz="1600" b="1" dirty="0" smtClean="0"/>
              <a:t>When the supplies forces their products power on the buyers.</a:t>
            </a:r>
            <a:endParaRPr sz="1600" b="1" dirty="0"/>
          </a:p>
        </p:txBody>
      </p:sp>
      <p:sp>
        <p:nvSpPr>
          <p:cNvPr id="461" name="Google Shape;461;p32"/>
          <p:cNvSpPr/>
          <p:nvPr/>
        </p:nvSpPr>
        <p:spPr>
          <a:xfrm>
            <a:off x="1389111" y="1775722"/>
            <a:ext cx="606600" cy="60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2" name="Google Shape;462;p32"/>
          <p:cNvSpPr/>
          <p:nvPr/>
        </p:nvSpPr>
        <p:spPr>
          <a:xfrm>
            <a:off x="7238189" y="1770146"/>
            <a:ext cx="606600" cy="606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3" name="Google Shape;463;p32"/>
          <p:cNvSpPr/>
          <p:nvPr/>
        </p:nvSpPr>
        <p:spPr>
          <a:xfrm>
            <a:off x="4300807" y="1812883"/>
            <a:ext cx="606600" cy="606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460;p32"/>
          <p:cNvSpPr txBox="1">
            <a:spLocks noGrp="1"/>
          </p:cNvSpPr>
          <p:nvPr>
            <p:ph type="subTitle" idx="5"/>
          </p:nvPr>
        </p:nvSpPr>
        <p:spPr>
          <a:xfrm>
            <a:off x="3239929" y="3358196"/>
            <a:ext cx="2804296" cy="173121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</a:pPr>
            <a:r>
              <a:rPr lang="en-US" sz="1600" b="1" dirty="0" smtClean="0"/>
              <a:t>Suppliers not following an agreement or contract with the buyer.</a:t>
            </a:r>
            <a:endParaRPr sz="1600" b="1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3181815" y="1220671"/>
            <a:ext cx="0" cy="35892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139244" y="1260247"/>
            <a:ext cx="0" cy="35892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oogle Shape;10300;p64"/>
          <p:cNvGrpSpPr/>
          <p:nvPr/>
        </p:nvGrpSpPr>
        <p:grpSpPr>
          <a:xfrm>
            <a:off x="4342468" y="1912674"/>
            <a:ext cx="524482" cy="444217"/>
            <a:chOff x="6671087" y="2009304"/>
            <a:chExt cx="332757" cy="281833"/>
          </a:xfrm>
          <a:solidFill>
            <a:schemeClr val="bg1"/>
          </a:solidFill>
        </p:grpSpPr>
        <p:sp>
          <p:nvSpPr>
            <p:cNvPr id="25" name="Google Shape;10301;p64"/>
            <p:cNvSpPr/>
            <p:nvPr/>
          </p:nvSpPr>
          <p:spPr>
            <a:xfrm>
              <a:off x="6671087" y="2023658"/>
              <a:ext cx="331993" cy="267478"/>
            </a:xfrm>
            <a:custGeom>
              <a:avLst/>
              <a:gdLst/>
              <a:ahLst/>
              <a:cxnLst/>
              <a:rect l="l" t="t" r="r" b="b"/>
              <a:pathLst>
                <a:path w="10431" h="8404" extrusionOk="0">
                  <a:moveTo>
                    <a:pt x="6359" y="2272"/>
                  </a:moveTo>
                  <a:lnTo>
                    <a:pt x="7192" y="2546"/>
                  </a:lnTo>
                  <a:cubicBezTo>
                    <a:pt x="7203" y="2553"/>
                    <a:pt x="7215" y="2556"/>
                    <a:pt x="7228" y="2556"/>
                  </a:cubicBezTo>
                  <a:cubicBezTo>
                    <a:pt x="7261" y="2556"/>
                    <a:pt x="7298" y="2539"/>
                    <a:pt x="7323" y="2522"/>
                  </a:cubicBezTo>
                  <a:lnTo>
                    <a:pt x="7585" y="2332"/>
                  </a:lnTo>
                  <a:lnTo>
                    <a:pt x="9419" y="4725"/>
                  </a:lnTo>
                  <a:lnTo>
                    <a:pt x="9109" y="4951"/>
                  </a:lnTo>
                  <a:cubicBezTo>
                    <a:pt x="9097" y="4927"/>
                    <a:pt x="9061" y="4915"/>
                    <a:pt x="9050" y="4903"/>
                  </a:cubicBezTo>
                  <a:lnTo>
                    <a:pt x="5882" y="3177"/>
                  </a:lnTo>
                  <a:lnTo>
                    <a:pt x="6002" y="2987"/>
                  </a:lnTo>
                  <a:cubicBezTo>
                    <a:pt x="6049" y="2903"/>
                    <a:pt x="6025" y="2820"/>
                    <a:pt x="5954" y="2772"/>
                  </a:cubicBezTo>
                  <a:cubicBezTo>
                    <a:pt x="5929" y="2755"/>
                    <a:pt x="5900" y="2747"/>
                    <a:pt x="5873" y="2747"/>
                  </a:cubicBezTo>
                  <a:cubicBezTo>
                    <a:pt x="5822" y="2747"/>
                    <a:pt x="5775" y="2774"/>
                    <a:pt x="5752" y="2820"/>
                  </a:cubicBezTo>
                  <a:lnTo>
                    <a:pt x="5418" y="3356"/>
                  </a:lnTo>
                  <a:cubicBezTo>
                    <a:pt x="5406" y="3379"/>
                    <a:pt x="5382" y="3415"/>
                    <a:pt x="5382" y="3427"/>
                  </a:cubicBezTo>
                  <a:lnTo>
                    <a:pt x="5382" y="4725"/>
                  </a:lnTo>
                  <a:cubicBezTo>
                    <a:pt x="5382" y="4987"/>
                    <a:pt x="5168" y="5213"/>
                    <a:pt x="4894" y="5213"/>
                  </a:cubicBezTo>
                  <a:cubicBezTo>
                    <a:pt x="4632" y="5213"/>
                    <a:pt x="4406" y="4987"/>
                    <a:pt x="4406" y="4725"/>
                  </a:cubicBezTo>
                  <a:lnTo>
                    <a:pt x="4406" y="3439"/>
                  </a:lnTo>
                  <a:lnTo>
                    <a:pt x="4704" y="2272"/>
                  </a:lnTo>
                  <a:close/>
                  <a:moveTo>
                    <a:pt x="2692" y="1796"/>
                  </a:moveTo>
                  <a:lnTo>
                    <a:pt x="2930" y="1927"/>
                  </a:lnTo>
                  <a:lnTo>
                    <a:pt x="929" y="5392"/>
                  </a:lnTo>
                  <a:lnTo>
                    <a:pt x="691" y="5261"/>
                  </a:lnTo>
                  <a:lnTo>
                    <a:pt x="2692" y="1796"/>
                  </a:lnTo>
                  <a:close/>
                  <a:moveTo>
                    <a:pt x="3215" y="4844"/>
                  </a:moveTo>
                  <a:cubicBezTo>
                    <a:pt x="3323" y="4844"/>
                    <a:pt x="3406" y="4892"/>
                    <a:pt x="3489" y="4975"/>
                  </a:cubicBezTo>
                  <a:cubicBezTo>
                    <a:pt x="3608" y="5130"/>
                    <a:pt x="3561" y="5344"/>
                    <a:pt x="3406" y="5451"/>
                  </a:cubicBezTo>
                  <a:lnTo>
                    <a:pt x="2323" y="6213"/>
                  </a:lnTo>
                  <a:cubicBezTo>
                    <a:pt x="2266" y="6255"/>
                    <a:pt x="2199" y="6275"/>
                    <a:pt x="2131" y="6275"/>
                  </a:cubicBezTo>
                  <a:cubicBezTo>
                    <a:pt x="2027" y="6275"/>
                    <a:pt x="1923" y="6228"/>
                    <a:pt x="1858" y="6142"/>
                  </a:cubicBezTo>
                  <a:cubicBezTo>
                    <a:pt x="1763" y="5987"/>
                    <a:pt x="1787" y="5785"/>
                    <a:pt x="1942" y="5677"/>
                  </a:cubicBezTo>
                  <a:lnTo>
                    <a:pt x="3025" y="4903"/>
                  </a:lnTo>
                  <a:cubicBezTo>
                    <a:pt x="3085" y="4856"/>
                    <a:pt x="3156" y="4844"/>
                    <a:pt x="3215" y="4844"/>
                  </a:cubicBezTo>
                  <a:close/>
                  <a:moveTo>
                    <a:pt x="3811" y="5606"/>
                  </a:moveTo>
                  <a:cubicBezTo>
                    <a:pt x="3918" y="5606"/>
                    <a:pt x="4001" y="5665"/>
                    <a:pt x="4061" y="5737"/>
                  </a:cubicBezTo>
                  <a:cubicBezTo>
                    <a:pt x="4180" y="5880"/>
                    <a:pt x="4144" y="6106"/>
                    <a:pt x="3989" y="6213"/>
                  </a:cubicBezTo>
                  <a:lnTo>
                    <a:pt x="3156" y="6820"/>
                  </a:lnTo>
                  <a:cubicBezTo>
                    <a:pt x="3100" y="6863"/>
                    <a:pt x="3032" y="6883"/>
                    <a:pt x="2964" y="6883"/>
                  </a:cubicBezTo>
                  <a:cubicBezTo>
                    <a:pt x="2861" y="6883"/>
                    <a:pt x="2756" y="6835"/>
                    <a:pt x="2692" y="6749"/>
                  </a:cubicBezTo>
                  <a:cubicBezTo>
                    <a:pt x="2573" y="6594"/>
                    <a:pt x="2620" y="6380"/>
                    <a:pt x="2775" y="6273"/>
                  </a:cubicBezTo>
                  <a:lnTo>
                    <a:pt x="3573" y="5689"/>
                  </a:lnTo>
                  <a:cubicBezTo>
                    <a:pt x="3608" y="5677"/>
                    <a:pt x="3632" y="5642"/>
                    <a:pt x="3668" y="5630"/>
                  </a:cubicBezTo>
                  <a:cubicBezTo>
                    <a:pt x="3704" y="5618"/>
                    <a:pt x="3763" y="5606"/>
                    <a:pt x="3811" y="5606"/>
                  </a:cubicBezTo>
                  <a:close/>
                  <a:moveTo>
                    <a:pt x="4415" y="6386"/>
                  </a:moveTo>
                  <a:cubicBezTo>
                    <a:pt x="4516" y="6386"/>
                    <a:pt x="4617" y="6431"/>
                    <a:pt x="4680" y="6523"/>
                  </a:cubicBezTo>
                  <a:cubicBezTo>
                    <a:pt x="4799" y="6666"/>
                    <a:pt x="4751" y="6892"/>
                    <a:pt x="4597" y="6999"/>
                  </a:cubicBezTo>
                  <a:lnTo>
                    <a:pt x="4001" y="7416"/>
                  </a:lnTo>
                  <a:cubicBezTo>
                    <a:pt x="3946" y="7462"/>
                    <a:pt x="3883" y="7479"/>
                    <a:pt x="3814" y="7479"/>
                  </a:cubicBezTo>
                  <a:cubicBezTo>
                    <a:pt x="3793" y="7479"/>
                    <a:pt x="3773" y="7478"/>
                    <a:pt x="3751" y="7475"/>
                  </a:cubicBezTo>
                  <a:cubicBezTo>
                    <a:pt x="3668" y="7463"/>
                    <a:pt x="3585" y="7416"/>
                    <a:pt x="3525" y="7344"/>
                  </a:cubicBezTo>
                  <a:cubicBezTo>
                    <a:pt x="3430" y="7189"/>
                    <a:pt x="3454" y="6987"/>
                    <a:pt x="3608" y="6880"/>
                  </a:cubicBezTo>
                  <a:lnTo>
                    <a:pt x="4180" y="6463"/>
                  </a:lnTo>
                  <a:lnTo>
                    <a:pt x="4216" y="6451"/>
                  </a:lnTo>
                  <a:cubicBezTo>
                    <a:pt x="4274" y="6407"/>
                    <a:pt x="4344" y="6386"/>
                    <a:pt x="4415" y="6386"/>
                  </a:cubicBezTo>
                  <a:close/>
                  <a:moveTo>
                    <a:pt x="2894" y="2594"/>
                  </a:moveTo>
                  <a:lnTo>
                    <a:pt x="3168" y="2760"/>
                  </a:lnTo>
                  <a:cubicBezTo>
                    <a:pt x="3193" y="2769"/>
                    <a:pt x="3212" y="2777"/>
                    <a:pt x="3234" y="2777"/>
                  </a:cubicBezTo>
                  <a:cubicBezTo>
                    <a:pt x="3243" y="2777"/>
                    <a:pt x="3253" y="2776"/>
                    <a:pt x="3263" y="2772"/>
                  </a:cubicBezTo>
                  <a:lnTo>
                    <a:pt x="3977" y="2677"/>
                  </a:lnTo>
                  <a:lnTo>
                    <a:pt x="4239" y="2784"/>
                  </a:lnTo>
                  <a:lnTo>
                    <a:pt x="4097" y="3379"/>
                  </a:lnTo>
                  <a:lnTo>
                    <a:pt x="4097" y="3415"/>
                  </a:lnTo>
                  <a:lnTo>
                    <a:pt x="4097" y="4701"/>
                  </a:lnTo>
                  <a:cubicBezTo>
                    <a:pt x="4097" y="5154"/>
                    <a:pt x="4454" y="5511"/>
                    <a:pt x="4894" y="5511"/>
                  </a:cubicBezTo>
                  <a:cubicBezTo>
                    <a:pt x="5347" y="5511"/>
                    <a:pt x="5704" y="5154"/>
                    <a:pt x="5704" y="4701"/>
                  </a:cubicBezTo>
                  <a:lnTo>
                    <a:pt x="5704" y="3439"/>
                  </a:lnTo>
                  <a:lnTo>
                    <a:pt x="5728" y="3391"/>
                  </a:lnTo>
                  <a:lnTo>
                    <a:pt x="8919" y="5118"/>
                  </a:lnTo>
                  <a:cubicBezTo>
                    <a:pt x="9061" y="5261"/>
                    <a:pt x="9121" y="5463"/>
                    <a:pt x="9038" y="5630"/>
                  </a:cubicBezTo>
                  <a:cubicBezTo>
                    <a:pt x="8973" y="5742"/>
                    <a:pt x="8860" y="5806"/>
                    <a:pt x="8742" y="5806"/>
                  </a:cubicBezTo>
                  <a:cubicBezTo>
                    <a:pt x="8685" y="5806"/>
                    <a:pt x="8627" y="5792"/>
                    <a:pt x="8573" y="5761"/>
                  </a:cubicBezTo>
                  <a:lnTo>
                    <a:pt x="6799" y="4796"/>
                  </a:lnTo>
                  <a:cubicBezTo>
                    <a:pt x="6777" y="4781"/>
                    <a:pt x="6753" y="4775"/>
                    <a:pt x="6730" y="4775"/>
                  </a:cubicBezTo>
                  <a:cubicBezTo>
                    <a:pt x="6679" y="4775"/>
                    <a:pt x="6630" y="4807"/>
                    <a:pt x="6597" y="4856"/>
                  </a:cubicBezTo>
                  <a:cubicBezTo>
                    <a:pt x="6549" y="4927"/>
                    <a:pt x="6585" y="5023"/>
                    <a:pt x="6656" y="5058"/>
                  </a:cubicBezTo>
                  <a:lnTo>
                    <a:pt x="8133" y="5868"/>
                  </a:lnTo>
                  <a:cubicBezTo>
                    <a:pt x="8288" y="5951"/>
                    <a:pt x="8347" y="6166"/>
                    <a:pt x="8264" y="6332"/>
                  </a:cubicBezTo>
                  <a:cubicBezTo>
                    <a:pt x="8198" y="6439"/>
                    <a:pt x="8080" y="6501"/>
                    <a:pt x="7959" y="6501"/>
                  </a:cubicBezTo>
                  <a:cubicBezTo>
                    <a:pt x="7905" y="6501"/>
                    <a:pt x="7851" y="6489"/>
                    <a:pt x="7799" y="6463"/>
                  </a:cubicBezTo>
                  <a:lnTo>
                    <a:pt x="6299" y="5642"/>
                  </a:lnTo>
                  <a:cubicBezTo>
                    <a:pt x="6277" y="5627"/>
                    <a:pt x="6252" y="5620"/>
                    <a:pt x="6227" y="5620"/>
                  </a:cubicBezTo>
                  <a:cubicBezTo>
                    <a:pt x="6173" y="5620"/>
                    <a:pt x="6118" y="5652"/>
                    <a:pt x="6085" y="5701"/>
                  </a:cubicBezTo>
                  <a:cubicBezTo>
                    <a:pt x="6049" y="5773"/>
                    <a:pt x="6073" y="5868"/>
                    <a:pt x="6144" y="5916"/>
                  </a:cubicBezTo>
                  <a:lnTo>
                    <a:pt x="7371" y="6570"/>
                  </a:lnTo>
                  <a:cubicBezTo>
                    <a:pt x="7537" y="6654"/>
                    <a:pt x="7597" y="6868"/>
                    <a:pt x="7502" y="7023"/>
                  </a:cubicBezTo>
                  <a:cubicBezTo>
                    <a:pt x="7444" y="7139"/>
                    <a:pt x="7322" y="7203"/>
                    <a:pt x="7197" y="7203"/>
                  </a:cubicBezTo>
                  <a:cubicBezTo>
                    <a:pt x="7143" y="7203"/>
                    <a:pt x="7088" y="7191"/>
                    <a:pt x="7037" y="7166"/>
                  </a:cubicBezTo>
                  <a:lnTo>
                    <a:pt x="5775" y="6463"/>
                  </a:lnTo>
                  <a:cubicBezTo>
                    <a:pt x="5753" y="6448"/>
                    <a:pt x="5728" y="6442"/>
                    <a:pt x="5704" y="6442"/>
                  </a:cubicBezTo>
                  <a:cubicBezTo>
                    <a:pt x="5650" y="6442"/>
                    <a:pt x="5597" y="6474"/>
                    <a:pt x="5573" y="6523"/>
                  </a:cubicBezTo>
                  <a:cubicBezTo>
                    <a:pt x="5525" y="6594"/>
                    <a:pt x="5549" y="6689"/>
                    <a:pt x="5632" y="6725"/>
                  </a:cubicBezTo>
                  <a:lnTo>
                    <a:pt x="6609" y="7261"/>
                  </a:lnTo>
                  <a:cubicBezTo>
                    <a:pt x="6775" y="7356"/>
                    <a:pt x="6835" y="7559"/>
                    <a:pt x="6740" y="7725"/>
                  </a:cubicBezTo>
                  <a:cubicBezTo>
                    <a:pt x="6683" y="7838"/>
                    <a:pt x="6567" y="7902"/>
                    <a:pt x="6450" y="7902"/>
                  </a:cubicBezTo>
                  <a:cubicBezTo>
                    <a:pt x="6394" y="7902"/>
                    <a:pt x="6337" y="7887"/>
                    <a:pt x="6287" y="7856"/>
                  </a:cubicBezTo>
                  <a:lnTo>
                    <a:pt x="5597" y="7487"/>
                  </a:lnTo>
                  <a:cubicBezTo>
                    <a:pt x="5597" y="7344"/>
                    <a:pt x="5549" y="7201"/>
                    <a:pt x="5466" y="7082"/>
                  </a:cubicBezTo>
                  <a:cubicBezTo>
                    <a:pt x="5347" y="6939"/>
                    <a:pt x="5168" y="6844"/>
                    <a:pt x="4990" y="6832"/>
                  </a:cubicBezTo>
                  <a:cubicBezTo>
                    <a:pt x="4990" y="6820"/>
                    <a:pt x="4990" y="6808"/>
                    <a:pt x="5001" y="6785"/>
                  </a:cubicBezTo>
                  <a:cubicBezTo>
                    <a:pt x="5037" y="6606"/>
                    <a:pt x="4990" y="6451"/>
                    <a:pt x="4882" y="6308"/>
                  </a:cubicBezTo>
                  <a:cubicBezTo>
                    <a:pt x="4763" y="6166"/>
                    <a:pt x="4585" y="6070"/>
                    <a:pt x="4406" y="6058"/>
                  </a:cubicBezTo>
                  <a:cubicBezTo>
                    <a:pt x="4406" y="6046"/>
                    <a:pt x="4406" y="6035"/>
                    <a:pt x="4418" y="6011"/>
                  </a:cubicBezTo>
                  <a:cubicBezTo>
                    <a:pt x="4454" y="5832"/>
                    <a:pt x="4406" y="5677"/>
                    <a:pt x="4299" y="5535"/>
                  </a:cubicBezTo>
                  <a:cubicBezTo>
                    <a:pt x="4180" y="5392"/>
                    <a:pt x="4001" y="5296"/>
                    <a:pt x="3823" y="5284"/>
                  </a:cubicBezTo>
                  <a:cubicBezTo>
                    <a:pt x="3823" y="5273"/>
                    <a:pt x="3823" y="5261"/>
                    <a:pt x="3847" y="5237"/>
                  </a:cubicBezTo>
                  <a:cubicBezTo>
                    <a:pt x="3870" y="5058"/>
                    <a:pt x="3823" y="4903"/>
                    <a:pt x="3727" y="4761"/>
                  </a:cubicBezTo>
                  <a:cubicBezTo>
                    <a:pt x="3600" y="4597"/>
                    <a:pt x="3413" y="4515"/>
                    <a:pt x="3222" y="4515"/>
                  </a:cubicBezTo>
                  <a:cubicBezTo>
                    <a:pt x="3093" y="4515"/>
                    <a:pt x="2962" y="4553"/>
                    <a:pt x="2846" y="4630"/>
                  </a:cubicBezTo>
                  <a:lnTo>
                    <a:pt x="1775" y="5404"/>
                  </a:lnTo>
                  <a:lnTo>
                    <a:pt x="1382" y="5201"/>
                  </a:lnTo>
                  <a:lnTo>
                    <a:pt x="2894" y="2594"/>
                  </a:lnTo>
                  <a:close/>
                  <a:moveTo>
                    <a:pt x="5009" y="7159"/>
                  </a:moveTo>
                  <a:cubicBezTo>
                    <a:pt x="5109" y="7159"/>
                    <a:pt x="5207" y="7205"/>
                    <a:pt x="5263" y="7297"/>
                  </a:cubicBezTo>
                  <a:cubicBezTo>
                    <a:pt x="5311" y="7356"/>
                    <a:pt x="5347" y="7451"/>
                    <a:pt x="5335" y="7535"/>
                  </a:cubicBezTo>
                  <a:cubicBezTo>
                    <a:pt x="5311" y="7630"/>
                    <a:pt x="5263" y="7701"/>
                    <a:pt x="5192" y="7761"/>
                  </a:cubicBezTo>
                  <a:lnTo>
                    <a:pt x="4835" y="8011"/>
                  </a:lnTo>
                  <a:cubicBezTo>
                    <a:pt x="4778" y="8053"/>
                    <a:pt x="4711" y="8073"/>
                    <a:pt x="4643" y="8073"/>
                  </a:cubicBezTo>
                  <a:cubicBezTo>
                    <a:pt x="4539" y="8073"/>
                    <a:pt x="4435" y="8026"/>
                    <a:pt x="4370" y="7940"/>
                  </a:cubicBezTo>
                  <a:cubicBezTo>
                    <a:pt x="4275" y="7785"/>
                    <a:pt x="4299" y="7582"/>
                    <a:pt x="4454" y="7475"/>
                  </a:cubicBezTo>
                  <a:lnTo>
                    <a:pt x="4775" y="7237"/>
                  </a:lnTo>
                  <a:lnTo>
                    <a:pt x="4811" y="7225"/>
                  </a:lnTo>
                  <a:cubicBezTo>
                    <a:pt x="4869" y="7181"/>
                    <a:pt x="4940" y="7159"/>
                    <a:pt x="5009" y="7159"/>
                  </a:cubicBezTo>
                  <a:close/>
                  <a:moveTo>
                    <a:pt x="182" y="0"/>
                  </a:moveTo>
                  <a:cubicBezTo>
                    <a:pt x="131" y="0"/>
                    <a:pt x="81" y="32"/>
                    <a:pt x="48" y="81"/>
                  </a:cubicBezTo>
                  <a:cubicBezTo>
                    <a:pt x="1" y="153"/>
                    <a:pt x="25" y="248"/>
                    <a:pt x="108" y="284"/>
                  </a:cubicBezTo>
                  <a:lnTo>
                    <a:pt x="2430" y="1629"/>
                  </a:lnTo>
                  <a:lnTo>
                    <a:pt x="418" y="5094"/>
                  </a:lnTo>
                  <a:lnTo>
                    <a:pt x="251" y="5011"/>
                  </a:lnTo>
                  <a:cubicBezTo>
                    <a:pt x="226" y="4994"/>
                    <a:pt x="200" y="4986"/>
                    <a:pt x="175" y="4986"/>
                  </a:cubicBezTo>
                  <a:cubicBezTo>
                    <a:pt x="126" y="4986"/>
                    <a:pt x="80" y="5015"/>
                    <a:pt x="48" y="5070"/>
                  </a:cubicBezTo>
                  <a:cubicBezTo>
                    <a:pt x="1" y="5142"/>
                    <a:pt x="25" y="5225"/>
                    <a:pt x="108" y="5273"/>
                  </a:cubicBezTo>
                  <a:lnTo>
                    <a:pt x="906" y="5737"/>
                  </a:lnTo>
                  <a:cubicBezTo>
                    <a:pt x="932" y="5752"/>
                    <a:pt x="958" y="5759"/>
                    <a:pt x="983" y="5759"/>
                  </a:cubicBezTo>
                  <a:cubicBezTo>
                    <a:pt x="1038" y="5759"/>
                    <a:pt x="1087" y="5726"/>
                    <a:pt x="1120" y="5677"/>
                  </a:cubicBezTo>
                  <a:lnTo>
                    <a:pt x="1239" y="5463"/>
                  </a:lnTo>
                  <a:lnTo>
                    <a:pt x="1561" y="5642"/>
                  </a:lnTo>
                  <a:cubicBezTo>
                    <a:pt x="1465" y="5856"/>
                    <a:pt x="1465" y="6106"/>
                    <a:pt x="1608" y="6320"/>
                  </a:cubicBezTo>
                  <a:cubicBezTo>
                    <a:pt x="1727" y="6499"/>
                    <a:pt x="1942" y="6582"/>
                    <a:pt x="2132" y="6582"/>
                  </a:cubicBezTo>
                  <a:cubicBezTo>
                    <a:pt x="2192" y="6582"/>
                    <a:pt x="2263" y="6570"/>
                    <a:pt x="2323" y="6558"/>
                  </a:cubicBezTo>
                  <a:cubicBezTo>
                    <a:pt x="2323" y="6689"/>
                    <a:pt x="2370" y="6820"/>
                    <a:pt x="2442" y="6928"/>
                  </a:cubicBezTo>
                  <a:cubicBezTo>
                    <a:pt x="2561" y="7094"/>
                    <a:pt x="2751" y="7178"/>
                    <a:pt x="2965" y="7178"/>
                  </a:cubicBezTo>
                  <a:cubicBezTo>
                    <a:pt x="3025" y="7178"/>
                    <a:pt x="3096" y="7166"/>
                    <a:pt x="3156" y="7154"/>
                  </a:cubicBezTo>
                  <a:cubicBezTo>
                    <a:pt x="3156" y="7285"/>
                    <a:pt x="3204" y="7404"/>
                    <a:pt x="3275" y="7523"/>
                  </a:cubicBezTo>
                  <a:cubicBezTo>
                    <a:pt x="3382" y="7654"/>
                    <a:pt x="3525" y="7749"/>
                    <a:pt x="3692" y="7773"/>
                  </a:cubicBezTo>
                  <a:cubicBezTo>
                    <a:pt x="3716" y="7773"/>
                    <a:pt x="3763" y="7785"/>
                    <a:pt x="3799" y="7785"/>
                  </a:cubicBezTo>
                  <a:cubicBezTo>
                    <a:pt x="3858" y="7785"/>
                    <a:pt x="3930" y="7773"/>
                    <a:pt x="3989" y="7761"/>
                  </a:cubicBezTo>
                  <a:cubicBezTo>
                    <a:pt x="3989" y="7892"/>
                    <a:pt x="4037" y="8011"/>
                    <a:pt x="4108" y="8130"/>
                  </a:cubicBezTo>
                  <a:cubicBezTo>
                    <a:pt x="4216" y="8261"/>
                    <a:pt x="4358" y="8356"/>
                    <a:pt x="4525" y="8380"/>
                  </a:cubicBezTo>
                  <a:cubicBezTo>
                    <a:pt x="4549" y="8380"/>
                    <a:pt x="4597" y="8404"/>
                    <a:pt x="4632" y="8404"/>
                  </a:cubicBezTo>
                  <a:cubicBezTo>
                    <a:pt x="4763" y="8404"/>
                    <a:pt x="4894" y="8356"/>
                    <a:pt x="5001" y="8285"/>
                  </a:cubicBezTo>
                  <a:lnTo>
                    <a:pt x="5359" y="8023"/>
                  </a:lnTo>
                  <a:cubicBezTo>
                    <a:pt x="5430" y="7963"/>
                    <a:pt x="5490" y="7904"/>
                    <a:pt x="5537" y="7820"/>
                  </a:cubicBezTo>
                  <a:lnTo>
                    <a:pt x="6156" y="8166"/>
                  </a:lnTo>
                  <a:cubicBezTo>
                    <a:pt x="6252" y="8201"/>
                    <a:pt x="6359" y="8237"/>
                    <a:pt x="6478" y="8237"/>
                  </a:cubicBezTo>
                  <a:cubicBezTo>
                    <a:pt x="6537" y="8237"/>
                    <a:pt x="6597" y="8225"/>
                    <a:pt x="6656" y="8201"/>
                  </a:cubicBezTo>
                  <a:cubicBezTo>
                    <a:pt x="6811" y="8166"/>
                    <a:pt x="6954" y="8047"/>
                    <a:pt x="7037" y="7892"/>
                  </a:cubicBezTo>
                  <a:cubicBezTo>
                    <a:pt x="7097" y="7773"/>
                    <a:pt x="7133" y="7642"/>
                    <a:pt x="7109" y="7523"/>
                  </a:cubicBezTo>
                  <a:cubicBezTo>
                    <a:pt x="7156" y="7523"/>
                    <a:pt x="7192" y="7535"/>
                    <a:pt x="7228" y="7535"/>
                  </a:cubicBezTo>
                  <a:cubicBezTo>
                    <a:pt x="7454" y="7535"/>
                    <a:pt x="7680" y="7416"/>
                    <a:pt x="7799" y="7213"/>
                  </a:cubicBezTo>
                  <a:cubicBezTo>
                    <a:pt x="7859" y="7094"/>
                    <a:pt x="7883" y="6951"/>
                    <a:pt x="7871" y="6832"/>
                  </a:cubicBezTo>
                  <a:cubicBezTo>
                    <a:pt x="7918" y="6832"/>
                    <a:pt x="7942" y="6856"/>
                    <a:pt x="7990" y="6856"/>
                  </a:cubicBezTo>
                  <a:cubicBezTo>
                    <a:pt x="8216" y="6856"/>
                    <a:pt x="8442" y="6737"/>
                    <a:pt x="8561" y="6523"/>
                  </a:cubicBezTo>
                  <a:cubicBezTo>
                    <a:pt x="8621" y="6404"/>
                    <a:pt x="8645" y="6273"/>
                    <a:pt x="8633" y="6154"/>
                  </a:cubicBezTo>
                  <a:cubicBezTo>
                    <a:pt x="8680" y="6154"/>
                    <a:pt x="8704" y="6166"/>
                    <a:pt x="8752" y="6166"/>
                  </a:cubicBezTo>
                  <a:cubicBezTo>
                    <a:pt x="8811" y="6166"/>
                    <a:pt x="8871" y="6154"/>
                    <a:pt x="8930" y="6142"/>
                  </a:cubicBezTo>
                  <a:cubicBezTo>
                    <a:pt x="9097" y="6094"/>
                    <a:pt x="9228" y="5975"/>
                    <a:pt x="9311" y="5820"/>
                  </a:cubicBezTo>
                  <a:cubicBezTo>
                    <a:pt x="9407" y="5677"/>
                    <a:pt x="9419" y="5499"/>
                    <a:pt x="9359" y="5332"/>
                  </a:cubicBezTo>
                  <a:cubicBezTo>
                    <a:pt x="9347" y="5284"/>
                    <a:pt x="9335" y="5261"/>
                    <a:pt x="9311" y="5213"/>
                  </a:cubicBezTo>
                  <a:lnTo>
                    <a:pt x="9585" y="5023"/>
                  </a:lnTo>
                  <a:lnTo>
                    <a:pt x="9728" y="5201"/>
                  </a:lnTo>
                  <a:cubicBezTo>
                    <a:pt x="9756" y="5236"/>
                    <a:pt x="9804" y="5254"/>
                    <a:pt x="9853" y="5254"/>
                  </a:cubicBezTo>
                  <a:cubicBezTo>
                    <a:pt x="9889" y="5254"/>
                    <a:pt x="9925" y="5245"/>
                    <a:pt x="9954" y="5225"/>
                  </a:cubicBezTo>
                  <a:lnTo>
                    <a:pt x="10371" y="4903"/>
                  </a:lnTo>
                  <a:cubicBezTo>
                    <a:pt x="10431" y="4808"/>
                    <a:pt x="10431" y="4725"/>
                    <a:pt x="10395" y="4653"/>
                  </a:cubicBezTo>
                  <a:cubicBezTo>
                    <a:pt x="10350" y="4616"/>
                    <a:pt x="10300" y="4592"/>
                    <a:pt x="10254" y="4592"/>
                  </a:cubicBezTo>
                  <a:cubicBezTo>
                    <a:pt x="10228" y="4592"/>
                    <a:pt x="10202" y="4600"/>
                    <a:pt x="10181" y="4618"/>
                  </a:cubicBezTo>
                  <a:lnTo>
                    <a:pt x="9883" y="4856"/>
                  </a:lnTo>
                  <a:lnTo>
                    <a:pt x="7454" y="1689"/>
                  </a:lnTo>
                  <a:lnTo>
                    <a:pt x="8835" y="796"/>
                  </a:lnTo>
                  <a:cubicBezTo>
                    <a:pt x="8919" y="748"/>
                    <a:pt x="8930" y="665"/>
                    <a:pt x="8883" y="582"/>
                  </a:cubicBezTo>
                  <a:cubicBezTo>
                    <a:pt x="8854" y="539"/>
                    <a:pt x="8813" y="517"/>
                    <a:pt x="8769" y="517"/>
                  </a:cubicBezTo>
                  <a:cubicBezTo>
                    <a:pt x="8740" y="517"/>
                    <a:pt x="8709" y="527"/>
                    <a:pt x="8680" y="546"/>
                  </a:cubicBezTo>
                  <a:lnTo>
                    <a:pt x="7156" y="1522"/>
                  </a:lnTo>
                  <a:cubicBezTo>
                    <a:pt x="7085" y="1570"/>
                    <a:pt x="7073" y="1677"/>
                    <a:pt x="7109" y="1748"/>
                  </a:cubicBezTo>
                  <a:lnTo>
                    <a:pt x="7395" y="2106"/>
                  </a:lnTo>
                  <a:lnTo>
                    <a:pt x="7204" y="2248"/>
                  </a:lnTo>
                  <a:lnTo>
                    <a:pt x="6418" y="1998"/>
                  </a:lnTo>
                  <a:cubicBezTo>
                    <a:pt x="6406" y="1998"/>
                    <a:pt x="6383" y="1986"/>
                    <a:pt x="6371" y="1986"/>
                  </a:cubicBezTo>
                  <a:lnTo>
                    <a:pt x="4585" y="1986"/>
                  </a:lnTo>
                  <a:cubicBezTo>
                    <a:pt x="4513" y="1986"/>
                    <a:pt x="4454" y="2034"/>
                    <a:pt x="4442" y="2106"/>
                  </a:cubicBezTo>
                  <a:lnTo>
                    <a:pt x="4335" y="2510"/>
                  </a:lnTo>
                  <a:lnTo>
                    <a:pt x="4073" y="2403"/>
                  </a:lnTo>
                  <a:cubicBezTo>
                    <a:pt x="4049" y="2391"/>
                    <a:pt x="4037" y="2391"/>
                    <a:pt x="4001" y="2391"/>
                  </a:cubicBezTo>
                  <a:lnTo>
                    <a:pt x="3287" y="2475"/>
                  </a:lnTo>
                  <a:lnTo>
                    <a:pt x="3049" y="2344"/>
                  </a:lnTo>
                  <a:lnTo>
                    <a:pt x="3275" y="1939"/>
                  </a:lnTo>
                  <a:cubicBezTo>
                    <a:pt x="3323" y="1867"/>
                    <a:pt x="3287" y="1772"/>
                    <a:pt x="3215" y="1736"/>
                  </a:cubicBezTo>
                  <a:lnTo>
                    <a:pt x="251" y="22"/>
                  </a:lnTo>
                  <a:cubicBezTo>
                    <a:pt x="228" y="7"/>
                    <a:pt x="205" y="0"/>
                    <a:pt x="18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0302;p64"/>
            <p:cNvSpPr/>
            <p:nvPr/>
          </p:nvSpPr>
          <p:spPr>
            <a:xfrm>
              <a:off x="6965173" y="2009304"/>
              <a:ext cx="38670" cy="27181"/>
            </a:xfrm>
            <a:custGeom>
              <a:avLst/>
              <a:gdLst/>
              <a:ahLst/>
              <a:cxnLst/>
              <a:rect l="l" t="t" r="r" b="b"/>
              <a:pathLst>
                <a:path w="1215" h="854" extrusionOk="0">
                  <a:moveTo>
                    <a:pt x="1023" y="1"/>
                  </a:moveTo>
                  <a:cubicBezTo>
                    <a:pt x="995" y="1"/>
                    <a:pt x="966" y="8"/>
                    <a:pt x="941" y="20"/>
                  </a:cubicBezTo>
                  <a:lnTo>
                    <a:pt x="95" y="580"/>
                  </a:lnTo>
                  <a:cubicBezTo>
                    <a:pt x="12" y="616"/>
                    <a:pt x="0" y="711"/>
                    <a:pt x="48" y="782"/>
                  </a:cubicBezTo>
                  <a:cubicBezTo>
                    <a:pt x="83" y="830"/>
                    <a:pt x="119" y="854"/>
                    <a:pt x="179" y="854"/>
                  </a:cubicBezTo>
                  <a:cubicBezTo>
                    <a:pt x="214" y="854"/>
                    <a:pt x="238" y="842"/>
                    <a:pt x="274" y="830"/>
                  </a:cubicBezTo>
                  <a:lnTo>
                    <a:pt x="1119" y="282"/>
                  </a:lnTo>
                  <a:cubicBezTo>
                    <a:pt x="1179" y="235"/>
                    <a:pt x="1214" y="140"/>
                    <a:pt x="1155" y="68"/>
                  </a:cubicBezTo>
                  <a:cubicBezTo>
                    <a:pt x="1124" y="22"/>
                    <a:pt x="1074" y="1"/>
                    <a:pt x="102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" name="Google Shape;10328;p64"/>
          <p:cNvSpPr/>
          <p:nvPr/>
        </p:nvSpPr>
        <p:spPr>
          <a:xfrm>
            <a:off x="1423252" y="1864659"/>
            <a:ext cx="493844" cy="451005"/>
          </a:xfrm>
          <a:custGeom>
            <a:avLst/>
            <a:gdLst/>
            <a:ahLst/>
            <a:cxnLst/>
            <a:rect l="l" t="t" r="r" b="b"/>
            <a:pathLst>
              <a:path w="13038" h="11907" extrusionOk="0">
                <a:moveTo>
                  <a:pt x="6632" y="369"/>
                </a:moveTo>
                <a:cubicBezTo>
                  <a:pt x="6680" y="369"/>
                  <a:pt x="6704" y="405"/>
                  <a:pt x="6704" y="441"/>
                </a:cubicBezTo>
                <a:lnTo>
                  <a:pt x="6704" y="881"/>
                </a:lnTo>
                <a:cubicBezTo>
                  <a:pt x="6644" y="864"/>
                  <a:pt x="6582" y="855"/>
                  <a:pt x="6519" y="855"/>
                </a:cubicBezTo>
                <a:cubicBezTo>
                  <a:pt x="6457" y="855"/>
                  <a:pt x="6394" y="864"/>
                  <a:pt x="6335" y="881"/>
                </a:cubicBezTo>
                <a:lnTo>
                  <a:pt x="6335" y="441"/>
                </a:lnTo>
                <a:lnTo>
                  <a:pt x="6323" y="441"/>
                </a:lnTo>
                <a:cubicBezTo>
                  <a:pt x="6323" y="405"/>
                  <a:pt x="6347" y="369"/>
                  <a:pt x="6394" y="369"/>
                </a:cubicBezTo>
                <a:close/>
                <a:moveTo>
                  <a:pt x="6501" y="1251"/>
                </a:moveTo>
                <a:cubicBezTo>
                  <a:pt x="7061" y="1251"/>
                  <a:pt x="7275" y="2013"/>
                  <a:pt x="6763" y="2286"/>
                </a:cubicBezTo>
                <a:cubicBezTo>
                  <a:pt x="6692" y="2322"/>
                  <a:pt x="6585" y="2346"/>
                  <a:pt x="6501" y="2346"/>
                </a:cubicBezTo>
                <a:cubicBezTo>
                  <a:pt x="6204" y="2346"/>
                  <a:pt x="5954" y="2096"/>
                  <a:pt x="5954" y="1798"/>
                </a:cubicBezTo>
                <a:cubicBezTo>
                  <a:pt x="5954" y="1489"/>
                  <a:pt x="6204" y="1251"/>
                  <a:pt x="6501" y="1251"/>
                </a:cubicBezTo>
                <a:close/>
                <a:moveTo>
                  <a:pt x="2382" y="2429"/>
                </a:moveTo>
                <a:cubicBezTo>
                  <a:pt x="2560" y="2429"/>
                  <a:pt x="2703" y="2572"/>
                  <a:pt x="2703" y="2751"/>
                </a:cubicBezTo>
                <a:cubicBezTo>
                  <a:pt x="2703" y="2929"/>
                  <a:pt x="2560" y="3084"/>
                  <a:pt x="2382" y="3084"/>
                </a:cubicBezTo>
                <a:cubicBezTo>
                  <a:pt x="2215" y="3084"/>
                  <a:pt x="2048" y="2941"/>
                  <a:pt x="2048" y="2751"/>
                </a:cubicBezTo>
                <a:cubicBezTo>
                  <a:pt x="2048" y="2560"/>
                  <a:pt x="2203" y="2429"/>
                  <a:pt x="2382" y="2429"/>
                </a:cubicBezTo>
                <a:close/>
                <a:moveTo>
                  <a:pt x="10657" y="2429"/>
                </a:moveTo>
                <a:cubicBezTo>
                  <a:pt x="10835" y="2429"/>
                  <a:pt x="10978" y="2572"/>
                  <a:pt x="10978" y="2751"/>
                </a:cubicBezTo>
                <a:cubicBezTo>
                  <a:pt x="10978" y="2929"/>
                  <a:pt x="10835" y="3084"/>
                  <a:pt x="10657" y="3084"/>
                </a:cubicBezTo>
                <a:cubicBezTo>
                  <a:pt x="10478" y="3084"/>
                  <a:pt x="10323" y="2941"/>
                  <a:pt x="10323" y="2751"/>
                </a:cubicBezTo>
                <a:cubicBezTo>
                  <a:pt x="10323" y="2560"/>
                  <a:pt x="10478" y="2429"/>
                  <a:pt x="10657" y="2429"/>
                </a:cubicBezTo>
                <a:close/>
                <a:moveTo>
                  <a:pt x="2477" y="3441"/>
                </a:moveTo>
                <a:lnTo>
                  <a:pt x="3715" y="6025"/>
                </a:lnTo>
                <a:lnTo>
                  <a:pt x="1024" y="6025"/>
                </a:lnTo>
                <a:lnTo>
                  <a:pt x="2239" y="3441"/>
                </a:lnTo>
                <a:cubicBezTo>
                  <a:pt x="2275" y="3447"/>
                  <a:pt x="2316" y="3450"/>
                  <a:pt x="2358" y="3450"/>
                </a:cubicBezTo>
                <a:cubicBezTo>
                  <a:pt x="2400" y="3450"/>
                  <a:pt x="2441" y="3447"/>
                  <a:pt x="2477" y="3441"/>
                </a:cubicBezTo>
                <a:close/>
                <a:moveTo>
                  <a:pt x="10776" y="3441"/>
                </a:moveTo>
                <a:lnTo>
                  <a:pt x="11990" y="6025"/>
                </a:lnTo>
                <a:lnTo>
                  <a:pt x="9299" y="6025"/>
                </a:lnTo>
                <a:lnTo>
                  <a:pt x="10538" y="3441"/>
                </a:lnTo>
                <a:cubicBezTo>
                  <a:pt x="10573" y="3447"/>
                  <a:pt x="10612" y="3450"/>
                  <a:pt x="10652" y="3450"/>
                </a:cubicBezTo>
                <a:cubicBezTo>
                  <a:pt x="10692" y="3450"/>
                  <a:pt x="10734" y="3447"/>
                  <a:pt x="10776" y="3441"/>
                </a:cubicBezTo>
                <a:close/>
                <a:moveTo>
                  <a:pt x="4251" y="6418"/>
                </a:moveTo>
                <a:cubicBezTo>
                  <a:pt x="4322" y="6418"/>
                  <a:pt x="4382" y="6477"/>
                  <a:pt x="4382" y="6549"/>
                </a:cubicBezTo>
                <a:lnTo>
                  <a:pt x="4382" y="6668"/>
                </a:lnTo>
                <a:cubicBezTo>
                  <a:pt x="4382" y="6739"/>
                  <a:pt x="4322" y="6799"/>
                  <a:pt x="4251" y="6799"/>
                </a:cubicBezTo>
                <a:lnTo>
                  <a:pt x="501" y="6799"/>
                </a:lnTo>
                <a:cubicBezTo>
                  <a:pt x="429" y="6799"/>
                  <a:pt x="370" y="6739"/>
                  <a:pt x="370" y="6668"/>
                </a:cubicBezTo>
                <a:lnTo>
                  <a:pt x="370" y="6549"/>
                </a:lnTo>
                <a:cubicBezTo>
                  <a:pt x="370" y="6477"/>
                  <a:pt x="429" y="6418"/>
                  <a:pt x="501" y="6418"/>
                </a:cubicBezTo>
                <a:close/>
                <a:moveTo>
                  <a:pt x="12526" y="6418"/>
                </a:moveTo>
                <a:cubicBezTo>
                  <a:pt x="12597" y="6418"/>
                  <a:pt x="12657" y="6477"/>
                  <a:pt x="12657" y="6549"/>
                </a:cubicBezTo>
                <a:lnTo>
                  <a:pt x="12657" y="6668"/>
                </a:lnTo>
                <a:cubicBezTo>
                  <a:pt x="12657" y="6739"/>
                  <a:pt x="12597" y="6799"/>
                  <a:pt x="12526" y="6799"/>
                </a:cubicBezTo>
                <a:lnTo>
                  <a:pt x="8775" y="6799"/>
                </a:lnTo>
                <a:cubicBezTo>
                  <a:pt x="8704" y="6799"/>
                  <a:pt x="8644" y="6739"/>
                  <a:pt x="8644" y="6668"/>
                </a:cubicBezTo>
                <a:lnTo>
                  <a:pt x="8644" y="6549"/>
                </a:lnTo>
                <a:cubicBezTo>
                  <a:pt x="8644" y="6477"/>
                  <a:pt x="8704" y="6418"/>
                  <a:pt x="8775" y="6418"/>
                </a:cubicBezTo>
                <a:close/>
                <a:moveTo>
                  <a:pt x="3715" y="7168"/>
                </a:moveTo>
                <a:cubicBezTo>
                  <a:pt x="3525" y="7787"/>
                  <a:pt x="2953" y="8228"/>
                  <a:pt x="2298" y="8228"/>
                </a:cubicBezTo>
                <a:cubicBezTo>
                  <a:pt x="1644" y="8228"/>
                  <a:pt x="1084" y="7799"/>
                  <a:pt x="905" y="7168"/>
                </a:cubicBezTo>
                <a:close/>
                <a:moveTo>
                  <a:pt x="12145" y="7168"/>
                </a:moveTo>
                <a:cubicBezTo>
                  <a:pt x="11942" y="7787"/>
                  <a:pt x="11383" y="8228"/>
                  <a:pt x="10728" y="8228"/>
                </a:cubicBezTo>
                <a:cubicBezTo>
                  <a:pt x="10073" y="8228"/>
                  <a:pt x="9502" y="7799"/>
                  <a:pt x="9323" y="7168"/>
                </a:cubicBezTo>
                <a:close/>
                <a:moveTo>
                  <a:pt x="7942" y="10371"/>
                </a:moveTo>
                <a:cubicBezTo>
                  <a:pt x="8013" y="10371"/>
                  <a:pt x="8073" y="10430"/>
                  <a:pt x="8073" y="10502"/>
                </a:cubicBezTo>
                <a:lnTo>
                  <a:pt x="8073" y="10764"/>
                </a:lnTo>
                <a:lnTo>
                  <a:pt x="4918" y="10764"/>
                </a:lnTo>
                <a:lnTo>
                  <a:pt x="4918" y="10502"/>
                </a:lnTo>
                <a:cubicBezTo>
                  <a:pt x="4918" y="10430"/>
                  <a:pt x="4977" y="10371"/>
                  <a:pt x="5049" y="10371"/>
                </a:cubicBezTo>
                <a:close/>
                <a:moveTo>
                  <a:pt x="6382" y="0"/>
                </a:moveTo>
                <a:cubicBezTo>
                  <a:pt x="6132" y="0"/>
                  <a:pt x="5930" y="203"/>
                  <a:pt x="5930" y="441"/>
                </a:cubicBezTo>
                <a:lnTo>
                  <a:pt x="5930" y="1060"/>
                </a:lnTo>
                <a:cubicBezTo>
                  <a:pt x="5692" y="1251"/>
                  <a:pt x="5549" y="1536"/>
                  <a:pt x="5561" y="1858"/>
                </a:cubicBezTo>
                <a:lnTo>
                  <a:pt x="3703" y="2370"/>
                </a:lnTo>
                <a:cubicBezTo>
                  <a:pt x="3477" y="2429"/>
                  <a:pt x="3251" y="2465"/>
                  <a:pt x="3037" y="2501"/>
                </a:cubicBezTo>
                <a:cubicBezTo>
                  <a:pt x="2929" y="2227"/>
                  <a:pt x="2679" y="2036"/>
                  <a:pt x="2382" y="2036"/>
                </a:cubicBezTo>
                <a:cubicBezTo>
                  <a:pt x="1989" y="2036"/>
                  <a:pt x="1679" y="2346"/>
                  <a:pt x="1679" y="2739"/>
                </a:cubicBezTo>
                <a:cubicBezTo>
                  <a:pt x="1679" y="2941"/>
                  <a:pt x="1763" y="3132"/>
                  <a:pt x="1917" y="3275"/>
                </a:cubicBezTo>
                <a:lnTo>
                  <a:pt x="608" y="6025"/>
                </a:lnTo>
                <a:lnTo>
                  <a:pt x="501" y="6025"/>
                </a:lnTo>
                <a:cubicBezTo>
                  <a:pt x="215" y="6025"/>
                  <a:pt x="1" y="6251"/>
                  <a:pt x="1" y="6525"/>
                </a:cubicBezTo>
                <a:lnTo>
                  <a:pt x="1" y="6644"/>
                </a:lnTo>
                <a:cubicBezTo>
                  <a:pt x="1" y="6930"/>
                  <a:pt x="215" y="7156"/>
                  <a:pt x="501" y="7156"/>
                </a:cubicBezTo>
                <a:cubicBezTo>
                  <a:pt x="691" y="7989"/>
                  <a:pt x="1441" y="8585"/>
                  <a:pt x="2298" y="8585"/>
                </a:cubicBezTo>
                <a:cubicBezTo>
                  <a:pt x="3168" y="8585"/>
                  <a:pt x="3906" y="7978"/>
                  <a:pt x="4108" y="7156"/>
                </a:cubicBezTo>
                <a:lnTo>
                  <a:pt x="4251" y="7156"/>
                </a:lnTo>
                <a:cubicBezTo>
                  <a:pt x="4537" y="7156"/>
                  <a:pt x="4763" y="6930"/>
                  <a:pt x="4763" y="6644"/>
                </a:cubicBezTo>
                <a:lnTo>
                  <a:pt x="4763" y="6525"/>
                </a:lnTo>
                <a:cubicBezTo>
                  <a:pt x="4763" y="6251"/>
                  <a:pt x="4537" y="6025"/>
                  <a:pt x="4251" y="6025"/>
                </a:cubicBezTo>
                <a:lnTo>
                  <a:pt x="4144" y="6025"/>
                </a:lnTo>
                <a:lnTo>
                  <a:pt x="2834" y="3275"/>
                </a:lnTo>
                <a:cubicBezTo>
                  <a:pt x="2953" y="3167"/>
                  <a:pt x="3037" y="3036"/>
                  <a:pt x="3060" y="2870"/>
                </a:cubicBezTo>
                <a:cubicBezTo>
                  <a:pt x="3310" y="2846"/>
                  <a:pt x="3549" y="2798"/>
                  <a:pt x="3787" y="2727"/>
                </a:cubicBezTo>
                <a:lnTo>
                  <a:pt x="5656" y="2215"/>
                </a:lnTo>
                <a:cubicBezTo>
                  <a:pt x="5716" y="2346"/>
                  <a:pt x="5811" y="2453"/>
                  <a:pt x="5918" y="2548"/>
                </a:cubicBezTo>
                <a:lnTo>
                  <a:pt x="5918" y="10002"/>
                </a:lnTo>
                <a:lnTo>
                  <a:pt x="5037" y="10002"/>
                </a:lnTo>
                <a:cubicBezTo>
                  <a:pt x="4763" y="10002"/>
                  <a:pt x="4537" y="10228"/>
                  <a:pt x="4537" y="10502"/>
                </a:cubicBezTo>
                <a:lnTo>
                  <a:pt x="4537" y="10776"/>
                </a:lnTo>
                <a:cubicBezTo>
                  <a:pt x="4299" y="10823"/>
                  <a:pt x="4120" y="11026"/>
                  <a:pt x="4120" y="11276"/>
                </a:cubicBezTo>
                <a:lnTo>
                  <a:pt x="4120" y="11395"/>
                </a:lnTo>
                <a:cubicBezTo>
                  <a:pt x="4120" y="11680"/>
                  <a:pt x="4346" y="11907"/>
                  <a:pt x="4620" y="11907"/>
                </a:cubicBezTo>
                <a:lnTo>
                  <a:pt x="6049" y="11907"/>
                </a:lnTo>
                <a:cubicBezTo>
                  <a:pt x="6156" y="11907"/>
                  <a:pt x="6251" y="11811"/>
                  <a:pt x="6251" y="11704"/>
                </a:cubicBezTo>
                <a:cubicBezTo>
                  <a:pt x="6251" y="11609"/>
                  <a:pt x="6156" y="11514"/>
                  <a:pt x="6049" y="11514"/>
                </a:cubicBezTo>
                <a:lnTo>
                  <a:pt x="4620" y="11514"/>
                </a:lnTo>
                <a:cubicBezTo>
                  <a:pt x="4549" y="11514"/>
                  <a:pt x="4489" y="11454"/>
                  <a:pt x="4489" y="11383"/>
                </a:cubicBezTo>
                <a:lnTo>
                  <a:pt x="4489" y="11264"/>
                </a:lnTo>
                <a:cubicBezTo>
                  <a:pt x="4489" y="11192"/>
                  <a:pt x="4549" y="11133"/>
                  <a:pt x="4620" y="11133"/>
                </a:cubicBezTo>
                <a:lnTo>
                  <a:pt x="8371" y="11133"/>
                </a:lnTo>
                <a:cubicBezTo>
                  <a:pt x="8454" y="11133"/>
                  <a:pt x="8513" y="11192"/>
                  <a:pt x="8513" y="11264"/>
                </a:cubicBezTo>
                <a:lnTo>
                  <a:pt x="8513" y="11383"/>
                </a:lnTo>
                <a:cubicBezTo>
                  <a:pt x="8513" y="11454"/>
                  <a:pt x="8454" y="11514"/>
                  <a:pt x="8371" y="11514"/>
                </a:cubicBezTo>
                <a:lnTo>
                  <a:pt x="6930" y="11514"/>
                </a:lnTo>
                <a:cubicBezTo>
                  <a:pt x="6823" y="11514"/>
                  <a:pt x="6739" y="11609"/>
                  <a:pt x="6739" y="11704"/>
                </a:cubicBezTo>
                <a:cubicBezTo>
                  <a:pt x="6739" y="11811"/>
                  <a:pt x="6823" y="11907"/>
                  <a:pt x="6930" y="11907"/>
                </a:cubicBezTo>
                <a:lnTo>
                  <a:pt x="8371" y="11907"/>
                </a:lnTo>
                <a:cubicBezTo>
                  <a:pt x="8656" y="11907"/>
                  <a:pt x="8883" y="11680"/>
                  <a:pt x="8883" y="11395"/>
                </a:cubicBezTo>
                <a:lnTo>
                  <a:pt x="8883" y="11276"/>
                </a:lnTo>
                <a:cubicBezTo>
                  <a:pt x="8883" y="11026"/>
                  <a:pt x="8692" y="10799"/>
                  <a:pt x="8454" y="10776"/>
                </a:cubicBezTo>
                <a:lnTo>
                  <a:pt x="8454" y="10502"/>
                </a:lnTo>
                <a:cubicBezTo>
                  <a:pt x="8454" y="10228"/>
                  <a:pt x="8228" y="10002"/>
                  <a:pt x="7942" y="10002"/>
                </a:cubicBezTo>
                <a:lnTo>
                  <a:pt x="7061" y="10002"/>
                </a:lnTo>
                <a:lnTo>
                  <a:pt x="7061" y="7049"/>
                </a:lnTo>
                <a:cubicBezTo>
                  <a:pt x="7061" y="6954"/>
                  <a:pt x="6978" y="6858"/>
                  <a:pt x="6870" y="6858"/>
                </a:cubicBezTo>
                <a:cubicBezTo>
                  <a:pt x="6763" y="6858"/>
                  <a:pt x="6680" y="6954"/>
                  <a:pt x="6680" y="7049"/>
                </a:cubicBezTo>
                <a:lnTo>
                  <a:pt x="6680" y="10002"/>
                </a:lnTo>
                <a:lnTo>
                  <a:pt x="6311" y="10002"/>
                </a:lnTo>
                <a:lnTo>
                  <a:pt x="6311" y="2727"/>
                </a:lnTo>
                <a:cubicBezTo>
                  <a:pt x="6370" y="2739"/>
                  <a:pt x="6430" y="2745"/>
                  <a:pt x="6491" y="2745"/>
                </a:cubicBezTo>
                <a:cubicBezTo>
                  <a:pt x="6552" y="2745"/>
                  <a:pt x="6614" y="2739"/>
                  <a:pt x="6680" y="2727"/>
                </a:cubicBezTo>
                <a:lnTo>
                  <a:pt x="6680" y="6156"/>
                </a:lnTo>
                <a:cubicBezTo>
                  <a:pt x="6680" y="6263"/>
                  <a:pt x="6763" y="6358"/>
                  <a:pt x="6870" y="6358"/>
                </a:cubicBezTo>
                <a:cubicBezTo>
                  <a:pt x="6978" y="6358"/>
                  <a:pt x="7061" y="6263"/>
                  <a:pt x="7061" y="6156"/>
                </a:cubicBezTo>
                <a:lnTo>
                  <a:pt x="7061" y="2548"/>
                </a:lnTo>
                <a:cubicBezTo>
                  <a:pt x="7180" y="2453"/>
                  <a:pt x="7275" y="2346"/>
                  <a:pt x="7335" y="2215"/>
                </a:cubicBezTo>
                <a:lnTo>
                  <a:pt x="9228" y="2739"/>
                </a:lnTo>
                <a:cubicBezTo>
                  <a:pt x="9466" y="2798"/>
                  <a:pt x="9716" y="2858"/>
                  <a:pt x="9954" y="2882"/>
                </a:cubicBezTo>
                <a:cubicBezTo>
                  <a:pt x="9978" y="3048"/>
                  <a:pt x="10073" y="3179"/>
                  <a:pt x="10180" y="3287"/>
                </a:cubicBezTo>
                <a:lnTo>
                  <a:pt x="8871" y="6037"/>
                </a:lnTo>
                <a:lnTo>
                  <a:pt x="8764" y="6037"/>
                </a:lnTo>
                <a:cubicBezTo>
                  <a:pt x="8478" y="6037"/>
                  <a:pt x="8252" y="6263"/>
                  <a:pt x="8252" y="6549"/>
                </a:cubicBezTo>
                <a:lnTo>
                  <a:pt x="8252" y="6668"/>
                </a:lnTo>
                <a:cubicBezTo>
                  <a:pt x="8252" y="6954"/>
                  <a:pt x="8478" y="7168"/>
                  <a:pt x="8764" y="7168"/>
                </a:cubicBezTo>
                <a:lnTo>
                  <a:pt x="8906" y="7168"/>
                </a:lnTo>
                <a:cubicBezTo>
                  <a:pt x="9109" y="8001"/>
                  <a:pt x="9847" y="8597"/>
                  <a:pt x="10716" y="8597"/>
                </a:cubicBezTo>
                <a:cubicBezTo>
                  <a:pt x="11573" y="8597"/>
                  <a:pt x="12323" y="7989"/>
                  <a:pt x="12514" y="7168"/>
                </a:cubicBezTo>
                <a:cubicBezTo>
                  <a:pt x="12800" y="7168"/>
                  <a:pt x="13014" y="6954"/>
                  <a:pt x="13014" y="6668"/>
                </a:cubicBezTo>
                <a:lnTo>
                  <a:pt x="13014" y="6549"/>
                </a:lnTo>
                <a:cubicBezTo>
                  <a:pt x="13038" y="6263"/>
                  <a:pt x="12812" y="6025"/>
                  <a:pt x="12526" y="6025"/>
                </a:cubicBezTo>
                <a:lnTo>
                  <a:pt x="12419" y="6025"/>
                </a:lnTo>
                <a:lnTo>
                  <a:pt x="11109" y="3275"/>
                </a:lnTo>
                <a:cubicBezTo>
                  <a:pt x="11264" y="3144"/>
                  <a:pt x="11347" y="2965"/>
                  <a:pt x="11347" y="2739"/>
                </a:cubicBezTo>
                <a:cubicBezTo>
                  <a:pt x="11347" y="2346"/>
                  <a:pt x="11038" y="2036"/>
                  <a:pt x="10657" y="2036"/>
                </a:cubicBezTo>
                <a:cubicBezTo>
                  <a:pt x="10359" y="2036"/>
                  <a:pt x="10097" y="2227"/>
                  <a:pt x="10002" y="2501"/>
                </a:cubicBezTo>
                <a:cubicBezTo>
                  <a:pt x="9776" y="2465"/>
                  <a:pt x="9549" y="2429"/>
                  <a:pt x="9323" y="2370"/>
                </a:cubicBezTo>
                <a:lnTo>
                  <a:pt x="7442" y="1846"/>
                </a:lnTo>
                <a:cubicBezTo>
                  <a:pt x="7454" y="1536"/>
                  <a:pt x="7323" y="1239"/>
                  <a:pt x="7061" y="1060"/>
                </a:cubicBezTo>
                <a:lnTo>
                  <a:pt x="7061" y="441"/>
                </a:lnTo>
                <a:cubicBezTo>
                  <a:pt x="7061" y="191"/>
                  <a:pt x="6859" y="0"/>
                  <a:pt x="66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9581;p62"/>
          <p:cNvSpPr/>
          <p:nvPr/>
        </p:nvSpPr>
        <p:spPr>
          <a:xfrm>
            <a:off x="7309527" y="1837372"/>
            <a:ext cx="463924" cy="426786"/>
          </a:xfrm>
          <a:custGeom>
            <a:avLst/>
            <a:gdLst/>
            <a:ahLst/>
            <a:cxnLst/>
            <a:rect l="l" t="t" r="r" b="b"/>
            <a:pathLst>
              <a:path w="11193" h="10297" extrusionOk="0">
                <a:moveTo>
                  <a:pt x="6014" y="2129"/>
                </a:moveTo>
                <a:lnTo>
                  <a:pt x="6014" y="3034"/>
                </a:lnTo>
                <a:lnTo>
                  <a:pt x="5097" y="3034"/>
                </a:lnTo>
                <a:lnTo>
                  <a:pt x="5097" y="2129"/>
                </a:lnTo>
                <a:close/>
                <a:moveTo>
                  <a:pt x="8704" y="347"/>
                </a:moveTo>
                <a:cubicBezTo>
                  <a:pt x="8745" y="347"/>
                  <a:pt x="8785" y="350"/>
                  <a:pt x="8824" y="355"/>
                </a:cubicBezTo>
                <a:cubicBezTo>
                  <a:pt x="9133" y="403"/>
                  <a:pt x="9371" y="617"/>
                  <a:pt x="9550" y="1058"/>
                </a:cubicBezTo>
                <a:cubicBezTo>
                  <a:pt x="9824" y="1689"/>
                  <a:pt x="9847" y="2201"/>
                  <a:pt x="9645" y="2558"/>
                </a:cubicBezTo>
                <a:cubicBezTo>
                  <a:pt x="9419" y="2939"/>
                  <a:pt x="8966" y="3034"/>
                  <a:pt x="8907" y="3046"/>
                </a:cubicBezTo>
                <a:lnTo>
                  <a:pt x="6335" y="3046"/>
                </a:lnTo>
                <a:lnTo>
                  <a:pt x="6335" y="2034"/>
                </a:lnTo>
                <a:cubicBezTo>
                  <a:pt x="6442" y="1903"/>
                  <a:pt x="6764" y="1498"/>
                  <a:pt x="7204" y="1141"/>
                </a:cubicBezTo>
                <a:cubicBezTo>
                  <a:pt x="7798" y="612"/>
                  <a:pt x="8304" y="347"/>
                  <a:pt x="8704" y="347"/>
                </a:cubicBezTo>
                <a:close/>
                <a:moveTo>
                  <a:pt x="4585" y="3356"/>
                </a:moveTo>
                <a:lnTo>
                  <a:pt x="4585" y="4653"/>
                </a:lnTo>
                <a:lnTo>
                  <a:pt x="299" y="4653"/>
                </a:lnTo>
                <a:lnTo>
                  <a:pt x="299" y="3356"/>
                </a:lnTo>
                <a:close/>
                <a:moveTo>
                  <a:pt x="6204" y="3356"/>
                </a:moveTo>
                <a:lnTo>
                  <a:pt x="6204" y="9987"/>
                </a:lnTo>
                <a:lnTo>
                  <a:pt x="4906" y="9987"/>
                </a:lnTo>
                <a:lnTo>
                  <a:pt x="4906" y="3356"/>
                </a:lnTo>
                <a:close/>
                <a:moveTo>
                  <a:pt x="10812" y="3356"/>
                </a:moveTo>
                <a:lnTo>
                  <a:pt x="10812" y="4653"/>
                </a:lnTo>
                <a:lnTo>
                  <a:pt x="9074" y="4653"/>
                </a:lnTo>
                <a:cubicBezTo>
                  <a:pt x="8990" y="4653"/>
                  <a:pt x="8907" y="4725"/>
                  <a:pt x="8907" y="4820"/>
                </a:cubicBezTo>
                <a:cubicBezTo>
                  <a:pt x="8907" y="4903"/>
                  <a:pt x="8990" y="4987"/>
                  <a:pt x="9074" y="4987"/>
                </a:cubicBezTo>
                <a:lnTo>
                  <a:pt x="10002" y="4987"/>
                </a:lnTo>
                <a:lnTo>
                  <a:pt x="10002" y="9594"/>
                </a:lnTo>
                <a:cubicBezTo>
                  <a:pt x="10002" y="9809"/>
                  <a:pt x="9824" y="9987"/>
                  <a:pt x="9609" y="9987"/>
                </a:cubicBezTo>
                <a:lnTo>
                  <a:pt x="6526" y="9987"/>
                </a:lnTo>
                <a:lnTo>
                  <a:pt x="6526" y="4987"/>
                </a:lnTo>
                <a:lnTo>
                  <a:pt x="8419" y="4987"/>
                </a:lnTo>
                <a:cubicBezTo>
                  <a:pt x="8514" y="4987"/>
                  <a:pt x="8585" y="4903"/>
                  <a:pt x="8585" y="4820"/>
                </a:cubicBezTo>
                <a:cubicBezTo>
                  <a:pt x="8585" y="4725"/>
                  <a:pt x="8514" y="4653"/>
                  <a:pt x="8419" y="4653"/>
                </a:cubicBezTo>
                <a:lnTo>
                  <a:pt x="6526" y="4653"/>
                </a:lnTo>
                <a:lnTo>
                  <a:pt x="6526" y="3356"/>
                </a:lnTo>
                <a:close/>
                <a:moveTo>
                  <a:pt x="2416" y="1"/>
                </a:moveTo>
                <a:cubicBezTo>
                  <a:pt x="2282" y="1"/>
                  <a:pt x="2156" y="24"/>
                  <a:pt x="2037" y="69"/>
                </a:cubicBezTo>
                <a:cubicBezTo>
                  <a:pt x="1727" y="188"/>
                  <a:pt x="1465" y="474"/>
                  <a:pt x="1287" y="903"/>
                </a:cubicBezTo>
                <a:cubicBezTo>
                  <a:pt x="977" y="1653"/>
                  <a:pt x="965" y="2248"/>
                  <a:pt x="1215" y="2689"/>
                </a:cubicBezTo>
                <a:cubicBezTo>
                  <a:pt x="1287" y="2820"/>
                  <a:pt x="1382" y="2927"/>
                  <a:pt x="1489" y="3022"/>
                </a:cubicBezTo>
                <a:lnTo>
                  <a:pt x="156" y="3022"/>
                </a:lnTo>
                <a:cubicBezTo>
                  <a:pt x="72" y="3022"/>
                  <a:pt x="1" y="3094"/>
                  <a:pt x="1" y="3177"/>
                </a:cubicBezTo>
                <a:lnTo>
                  <a:pt x="1" y="4808"/>
                </a:lnTo>
                <a:cubicBezTo>
                  <a:pt x="1" y="4891"/>
                  <a:pt x="72" y="4963"/>
                  <a:pt x="156" y="4963"/>
                </a:cubicBezTo>
                <a:lnTo>
                  <a:pt x="834" y="4963"/>
                </a:lnTo>
                <a:lnTo>
                  <a:pt x="834" y="9583"/>
                </a:lnTo>
                <a:cubicBezTo>
                  <a:pt x="834" y="9964"/>
                  <a:pt x="1156" y="10297"/>
                  <a:pt x="1549" y="10297"/>
                </a:cubicBezTo>
                <a:lnTo>
                  <a:pt x="2656" y="10297"/>
                </a:lnTo>
                <a:cubicBezTo>
                  <a:pt x="2751" y="10297"/>
                  <a:pt x="2823" y="10225"/>
                  <a:pt x="2823" y="10130"/>
                </a:cubicBezTo>
                <a:cubicBezTo>
                  <a:pt x="2823" y="10047"/>
                  <a:pt x="2751" y="9964"/>
                  <a:pt x="2656" y="9964"/>
                </a:cubicBezTo>
                <a:lnTo>
                  <a:pt x="1549" y="9964"/>
                </a:lnTo>
                <a:cubicBezTo>
                  <a:pt x="1334" y="9964"/>
                  <a:pt x="1156" y="9785"/>
                  <a:pt x="1156" y="9583"/>
                </a:cubicBezTo>
                <a:lnTo>
                  <a:pt x="1156" y="4963"/>
                </a:lnTo>
                <a:lnTo>
                  <a:pt x="4609" y="4963"/>
                </a:lnTo>
                <a:lnTo>
                  <a:pt x="4609" y="9964"/>
                </a:lnTo>
                <a:lnTo>
                  <a:pt x="3311" y="9964"/>
                </a:lnTo>
                <a:cubicBezTo>
                  <a:pt x="3228" y="9964"/>
                  <a:pt x="3156" y="10047"/>
                  <a:pt x="3156" y="10130"/>
                </a:cubicBezTo>
                <a:cubicBezTo>
                  <a:pt x="3156" y="10225"/>
                  <a:pt x="3228" y="10297"/>
                  <a:pt x="3311" y="10297"/>
                </a:cubicBezTo>
                <a:lnTo>
                  <a:pt x="9645" y="10297"/>
                </a:lnTo>
                <a:cubicBezTo>
                  <a:pt x="10026" y="10297"/>
                  <a:pt x="10359" y="9964"/>
                  <a:pt x="10359" y="9583"/>
                </a:cubicBezTo>
                <a:lnTo>
                  <a:pt x="10359" y="4963"/>
                </a:lnTo>
                <a:lnTo>
                  <a:pt x="11026" y="4963"/>
                </a:lnTo>
                <a:cubicBezTo>
                  <a:pt x="11110" y="4963"/>
                  <a:pt x="11193" y="4891"/>
                  <a:pt x="11193" y="4808"/>
                </a:cubicBezTo>
                <a:lnTo>
                  <a:pt x="11193" y="3177"/>
                </a:lnTo>
                <a:cubicBezTo>
                  <a:pt x="11145" y="3106"/>
                  <a:pt x="11074" y="3034"/>
                  <a:pt x="10979" y="3034"/>
                </a:cubicBezTo>
                <a:lnTo>
                  <a:pt x="9657" y="3034"/>
                </a:lnTo>
                <a:cubicBezTo>
                  <a:pt x="9752" y="2939"/>
                  <a:pt x="9847" y="2844"/>
                  <a:pt x="9919" y="2701"/>
                </a:cubicBezTo>
                <a:cubicBezTo>
                  <a:pt x="10181" y="2260"/>
                  <a:pt x="10157" y="1641"/>
                  <a:pt x="9847" y="915"/>
                </a:cubicBezTo>
                <a:cubicBezTo>
                  <a:pt x="9621" y="379"/>
                  <a:pt x="9300" y="81"/>
                  <a:pt x="8871" y="22"/>
                </a:cubicBezTo>
                <a:cubicBezTo>
                  <a:pt x="8824" y="16"/>
                  <a:pt x="8776" y="13"/>
                  <a:pt x="8728" y="13"/>
                </a:cubicBezTo>
                <a:cubicBezTo>
                  <a:pt x="7648" y="13"/>
                  <a:pt x="6371" y="1489"/>
                  <a:pt x="6097" y="1808"/>
                </a:cubicBezTo>
                <a:lnTo>
                  <a:pt x="5025" y="1808"/>
                </a:lnTo>
                <a:cubicBezTo>
                  <a:pt x="4859" y="1617"/>
                  <a:pt x="4359" y="1022"/>
                  <a:pt x="3751" y="581"/>
                </a:cubicBezTo>
                <a:cubicBezTo>
                  <a:pt x="3715" y="556"/>
                  <a:pt x="3677" y="543"/>
                  <a:pt x="3642" y="543"/>
                </a:cubicBezTo>
                <a:cubicBezTo>
                  <a:pt x="3595" y="543"/>
                  <a:pt x="3552" y="565"/>
                  <a:pt x="3525" y="605"/>
                </a:cubicBezTo>
                <a:cubicBezTo>
                  <a:pt x="3466" y="677"/>
                  <a:pt x="3478" y="784"/>
                  <a:pt x="3549" y="831"/>
                </a:cubicBezTo>
                <a:cubicBezTo>
                  <a:pt x="4144" y="1260"/>
                  <a:pt x="4656" y="1855"/>
                  <a:pt x="4787" y="2022"/>
                </a:cubicBezTo>
                <a:lnTo>
                  <a:pt x="4787" y="3034"/>
                </a:lnTo>
                <a:lnTo>
                  <a:pt x="2216" y="3034"/>
                </a:lnTo>
                <a:cubicBezTo>
                  <a:pt x="2144" y="3022"/>
                  <a:pt x="1692" y="2927"/>
                  <a:pt x="1489" y="2546"/>
                </a:cubicBezTo>
                <a:cubicBezTo>
                  <a:pt x="1275" y="2189"/>
                  <a:pt x="1323" y="1677"/>
                  <a:pt x="1573" y="1034"/>
                </a:cubicBezTo>
                <a:cubicBezTo>
                  <a:pt x="1727" y="700"/>
                  <a:pt x="1906" y="474"/>
                  <a:pt x="2144" y="379"/>
                </a:cubicBezTo>
                <a:cubicBezTo>
                  <a:pt x="2224" y="348"/>
                  <a:pt x="2314" y="332"/>
                  <a:pt x="2413" y="332"/>
                </a:cubicBezTo>
                <a:cubicBezTo>
                  <a:pt x="2578" y="332"/>
                  <a:pt x="2769" y="377"/>
                  <a:pt x="2978" y="474"/>
                </a:cubicBezTo>
                <a:cubicBezTo>
                  <a:pt x="3001" y="488"/>
                  <a:pt x="3025" y="493"/>
                  <a:pt x="3049" y="493"/>
                </a:cubicBezTo>
                <a:cubicBezTo>
                  <a:pt x="3109" y="493"/>
                  <a:pt x="3166" y="454"/>
                  <a:pt x="3192" y="403"/>
                </a:cubicBezTo>
                <a:cubicBezTo>
                  <a:pt x="3239" y="308"/>
                  <a:pt x="3192" y="224"/>
                  <a:pt x="3120" y="177"/>
                </a:cubicBezTo>
                <a:cubicBezTo>
                  <a:pt x="2864" y="59"/>
                  <a:pt x="2630" y="1"/>
                  <a:pt x="2416" y="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0" y="4809893"/>
            <a:ext cx="4347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76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32"/>
          <p:cNvSpPr/>
          <p:nvPr/>
        </p:nvSpPr>
        <p:spPr>
          <a:xfrm>
            <a:off x="7075692" y="2116183"/>
            <a:ext cx="939900" cy="312600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2" name="Google Shape;452;p32"/>
          <p:cNvSpPr/>
          <p:nvPr/>
        </p:nvSpPr>
        <p:spPr>
          <a:xfrm>
            <a:off x="4100400" y="1708359"/>
            <a:ext cx="939900" cy="312600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3" name="Google Shape;453;p32"/>
          <p:cNvSpPr/>
          <p:nvPr/>
        </p:nvSpPr>
        <p:spPr>
          <a:xfrm>
            <a:off x="1222493" y="2121759"/>
            <a:ext cx="939900" cy="312600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4" name="Google Shape;454;p32"/>
          <p:cNvSpPr txBox="1">
            <a:spLocks noGrp="1"/>
          </p:cNvSpPr>
          <p:nvPr>
            <p:ph type="title" idx="6"/>
          </p:nvPr>
        </p:nvSpPr>
        <p:spPr>
          <a:xfrm>
            <a:off x="847493" y="307875"/>
            <a:ext cx="7117807" cy="73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 smtClean="0"/>
              <a:t>Ethical issues with Competitors</a:t>
            </a:r>
            <a:endParaRPr sz="3600" dirty="0"/>
          </a:p>
        </p:txBody>
      </p:sp>
      <p:sp>
        <p:nvSpPr>
          <p:cNvPr id="455" name="Google Shape;455;p32"/>
          <p:cNvSpPr txBox="1">
            <a:spLocks noGrp="1"/>
          </p:cNvSpPr>
          <p:nvPr>
            <p:ph type="ctrTitle"/>
          </p:nvPr>
        </p:nvSpPr>
        <p:spPr>
          <a:xfrm>
            <a:off x="6677973" y="2826389"/>
            <a:ext cx="17703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Stealing Customer </a:t>
            </a:r>
            <a:endParaRPr dirty="0"/>
          </a:p>
        </p:txBody>
      </p:sp>
      <p:sp>
        <p:nvSpPr>
          <p:cNvPr id="456" name="Google Shape;456;p32"/>
          <p:cNvSpPr txBox="1">
            <a:spLocks noGrp="1"/>
          </p:cNvSpPr>
          <p:nvPr>
            <p:ph type="subTitle" idx="1"/>
          </p:nvPr>
        </p:nvSpPr>
        <p:spPr>
          <a:xfrm>
            <a:off x="6139244" y="3404189"/>
            <a:ext cx="3036116" cy="1092900"/>
          </a:xfrm>
          <a:prstGeom prst="rect">
            <a:avLst/>
          </a:prstGeom>
          <a:solidFill>
            <a:srgbClr val="E9E3CB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</a:pPr>
            <a:r>
              <a:rPr lang="en-US" sz="1600" b="1" dirty="0"/>
              <a:t>where a rival’s customers are specifically approached in order </a:t>
            </a:r>
            <a:r>
              <a:rPr lang="en-US" sz="1600" b="1" dirty="0" smtClean="0"/>
              <a:t>to encourage </a:t>
            </a:r>
            <a:r>
              <a:rPr lang="en-US" sz="1600" b="1" dirty="0"/>
              <a:t>them to switch </a:t>
            </a:r>
            <a:r>
              <a:rPr lang="en-US" sz="1600" b="1" dirty="0" smtClean="0"/>
              <a:t>suppliers.</a:t>
            </a:r>
            <a:endParaRPr sz="1600" b="1" dirty="0"/>
          </a:p>
        </p:txBody>
      </p:sp>
      <p:sp>
        <p:nvSpPr>
          <p:cNvPr id="457" name="Google Shape;457;p32"/>
          <p:cNvSpPr txBox="1">
            <a:spLocks noGrp="1"/>
          </p:cNvSpPr>
          <p:nvPr>
            <p:ph type="ctrTitle" idx="2"/>
          </p:nvPr>
        </p:nvSpPr>
        <p:spPr>
          <a:xfrm>
            <a:off x="3390422" y="2818429"/>
            <a:ext cx="2359855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Predetory Pricing</a:t>
            </a:r>
            <a:endParaRPr dirty="0"/>
          </a:p>
        </p:txBody>
      </p:sp>
      <p:sp>
        <p:nvSpPr>
          <p:cNvPr id="459" name="Google Shape;459;p32"/>
          <p:cNvSpPr txBox="1">
            <a:spLocks noGrp="1"/>
          </p:cNvSpPr>
          <p:nvPr>
            <p:ph type="ctrTitle" idx="4"/>
          </p:nvPr>
        </p:nvSpPr>
        <p:spPr>
          <a:xfrm>
            <a:off x="833246" y="2780396"/>
            <a:ext cx="17703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Negative Advertising </a:t>
            </a:r>
            <a:endParaRPr dirty="0"/>
          </a:p>
        </p:txBody>
      </p:sp>
      <p:sp>
        <p:nvSpPr>
          <p:cNvPr id="460" name="Google Shape;460;p32"/>
          <p:cNvSpPr txBox="1">
            <a:spLocks noGrp="1"/>
          </p:cNvSpPr>
          <p:nvPr>
            <p:ph type="subTitle" idx="5"/>
          </p:nvPr>
        </p:nvSpPr>
        <p:spPr>
          <a:xfrm>
            <a:off x="176352" y="3334404"/>
            <a:ext cx="3056319" cy="109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</a:pPr>
            <a:r>
              <a:rPr lang="en-US" sz="1600" b="1" dirty="0"/>
              <a:t>where the firm deliberately sets out to publicly criticize </a:t>
            </a:r>
            <a:r>
              <a:rPr lang="en-US" sz="1600" b="1" dirty="0" smtClean="0"/>
              <a:t>their competitors products, etc.</a:t>
            </a:r>
            <a:endParaRPr sz="1600" b="1" dirty="0"/>
          </a:p>
        </p:txBody>
      </p:sp>
      <p:sp>
        <p:nvSpPr>
          <p:cNvPr id="461" name="Google Shape;461;p32"/>
          <p:cNvSpPr/>
          <p:nvPr/>
        </p:nvSpPr>
        <p:spPr>
          <a:xfrm>
            <a:off x="1389111" y="1775722"/>
            <a:ext cx="606600" cy="60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2" name="Google Shape;462;p32"/>
          <p:cNvSpPr/>
          <p:nvPr/>
        </p:nvSpPr>
        <p:spPr>
          <a:xfrm>
            <a:off x="7238189" y="1770146"/>
            <a:ext cx="606600" cy="606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3" name="Google Shape;463;p32"/>
          <p:cNvSpPr/>
          <p:nvPr/>
        </p:nvSpPr>
        <p:spPr>
          <a:xfrm>
            <a:off x="4269059" y="1778443"/>
            <a:ext cx="606600" cy="606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66" name="Google Shape;466;p32"/>
          <p:cNvGrpSpPr/>
          <p:nvPr/>
        </p:nvGrpSpPr>
        <p:grpSpPr>
          <a:xfrm>
            <a:off x="1500643" y="1892571"/>
            <a:ext cx="383535" cy="382681"/>
            <a:chOff x="1745217" y="1515471"/>
            <a:chExt cx="343269" cy="342505"/>
          </a:xfrm>
        </p:grpSpPr>
        <p:sp>
          <p:nvSpPr>
            <p:cNvPr id="467" name="Google Shape;467;p32"/>
            <p:cNvSpPr/>
            <p:nvPr/>
          </p:nvSpPr>
          <p:spPr>
            <a:xfrm>
              <a:off x="1854448" y="1647096"/>
              <a:ext cx="22012" cy="21630"/>
            </a:xfrm>
            <a:custGeom>
              <a:avLst/>
              <a:gdLst/>
              <a:ahLst/>
              <a:cxnLst/>
              <a:rect l="l" t="t" r="r" b="b"/>
              <a:pathLst>
                <a:path w="691" h="679" extrusionOk="0">
                  <a:moveTo>
                    <a:pt x="346" y="0"/>
                  </a:moveTo>
                  <a:cubicBezTo>
                    <a:pt x="155" y="0"/>
                    <a:pt x="0" y="155"/>
                    <a:pt x="0" y="345"/>
                  </a:cubicBezTo>
                  <a:cubicBezTo>
                    <a:pt x="0" y="536"/>
                    <a:pt x="155" y="679"/>
                    <a:pt x="346" y="679"/>
                  </a:cubicBezTo>
                  <a:cubicBezTo>
                    <a:pt x="536" y="679"/>
                    <a:pt x="691" y="536"/>
                    <a:pt x="691" y="345"/>
                  </a:cubicBezTo>
                  <a:cubicBezTo>
                    <a:pt x="691" y="155"/>
                    <a:pt x="536" y="0"/>
                    <a:pt x="346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32"/>
            <p:cNvSpPr/>
            <p:nvPr/>
          </p:nvSpPr>
          <p:spPr>
            <a:xfrm>
              <a:off x="1906021" y="1647096"/>
              <a:ext cx="21661" cy="21630"/>
            </a:xfrm>
            <a:custGeom>
              <a:avLst/>
              <a:gdLst/>
              <a:ahLst/>
              <a:cxnLst/>
              <a:rect l="l" t="t" r="r" b="b"/>
              <a:pathLst>
                <a:path w="680" h="679" extrusionOk="0">
                  <a:moveTo>
                    <a:pt x="334" y="0"/>
                  </a:moveTo>
                  <a:cubicBezTo>
                    <a:pt x="143" y="0"/>
                    <a:pt x="0" y="155"/>
                    <a:pt x="0" y="345"/>
                  </a:cubicBezTo>
                  <a:cubicBezTo>
                    <a:pt x="0" y="536"/>
                    <a:pt x="143" y="679"/>
                    <a:pt x="334" y="679"/>
                  </a:cubicBezTo>
                  <a:cubicBezTo>
                    <a:pt x="524" y="679"/>
                    <a:pt x="679" y="536"/>
                    <a:pt x="679" y="345"/>
                  </a:cubicBezTo>
                  <a:cubicBezTo>
                    <a:pt x="679" y="155"/>
                    <a:pt x="524" y="0"/>
                    <a:pt x="334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32"/>
            <p:cNvSpPr/>
            <p:nvPr/>
          </p:nvSpPr>
          <p:spPr>
            <a:xfrm>
              <a:off x="1956830" y="1647096"/>
              <a:ext cx="22044" cy="21630"/>
            </a:xfrm>
            <a:custGeom>
              <a:avLst/>
              <a:gdLst/>
              <a:ahLst/>
              <a:cxnLst/>
              <a:rect l="l" t="t" r="r" b="b"/>
              <a:pathLst>
                <a:path w="692" h="679" extrusionOk="0">
                  <a:moveTo>
                    <a:pt x="346" y="0"/>
                  </a:moveTo>
                  <a:cubicBezTo>
                    <a:pt x="156" y="0"/>
                    <a:pt x="1" y="155"/>
                    <a:pt x="1" y="345"/>
                  </a:cubicBezTo>
                  <a:cubicBezTo>
                    <a:pt x="1" y="536"/>
                    <a:pt x="156" y="679"/>
                    <a:pt x="346" y="679"/>
                  </a:cubicBezTo>
                  <a:cubicBezTo>
                    <a:pt x="537" y="679"/>
                    <a:pt x="691" y="536"/>
                    <a:pt x="691" y="345"/>
                  </a:cubicBezTo>
                  <a:cubicBezTo>
                    <a:pt x="691" y="155"/>
                    <a:pt x="537" y="0"/>
                    <a:pt x="346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32"/>
            <p:cNvSpPr/>
            <p:nvPr/>
          </p:nvSpPr>
          <p:spPr>
            <a:xfrm>
              <a:off x="1745217" y="1515471"/>
              <a:ext cx="343269" cy="342505"/>
            </a:xfrm>
            <a:custGeom>
              <a:avLst/>
              <a:gdLst/>
              <a:ahLst/>
              <a:cxnLst/>
              <a:rect l="l" t="t" r="r" b="b"/>
              <a:pathLst>
                <a:path w="10776" h="10752" extrusionOk="0">
                  <a:moveTo>
                    <a:pt x="5382" y="1"/>
                  </a:moveTo>
                  <a:cubicBezTo>
                    <a:pt x="3953" y="1"/>
                    <a:pt x="2608" y="453"/>
                    <a:pt x="1596" y="1286"/>
                  </a:cubicBezTo>
                  <a:cubicBezTo>
                    <a:pt x="560" y="2144"/>
                    <a:pt x="0" y="3251"/>
                    <a:pt x="0" y="4465"/>
                  </a:cubicBezTo>
                  <a:cubicBezTo>
                    <a:pt x="0" y="5513"/>
                    <a:pt x="465" y="6561"/>
                    <a:pt x="1274" y="7359"/>
                  </a:cubicBezTo>
                  <a:cubicBezTo>
                    <a:pt x="2072" y="8121"/>
                    <a:pt x="3120" y="8645"/>
                    <a:pt x="4298" y="8835"/>
                  </a:cubicBezTo>
                  <a:cubicBezTo>
                    <a:pt x="4310" y="9442"/>
                    <a:pt x="4108" y="10014"/>
                    <a:pt x="3703" y="10478"/>
                  </a:cubicBezTo>
                  <a:cubicBezTo>
                    <a:pt x="3655" y="10514"/>
                    <a:pt x="3644" y="10597"/>
                    <a:pt x="3679" y="10657"/>
                  </a:cubicBezTo>
                  <a:cubicBezTo>
                    <a:pt x="3703" y="10704"/>
                    <a:pt x="3763" y="10752"/>
                    <a:pt x="3834" y="10752"/>
                  </a:cubicBezTo>
                  <a:cubicBezTo>
                    <a:pt x="5025" y="10752"/>
                    <a:pt x="6084" y="9966"/>
                    <a:pt x="6442" y="8835"/>
                  </a:cubicBezTo>
                  <a:cubicBezTo>
                    <a:pt x="7406" y="8668"/>
                    <a:pt x="8287" y="8299"/>
                    <a:pt x="9013" y="7752"/>
                  </a:cubicBezTo>
                  <a:cubicBezTo>
                    <a:pt x="9097" y="7692"/>
                    <a:pt x="9109" y="7585"/>
                    <a:pt x="9049" y="7513"/>
                  </a:cubicBezTo>
                  <a:cubicBezTo>
                    <a:pt x="9014" y="7465"/>
                    <a:pt x="8963" y="7441"/>
                    <a:pt x="8913" y="7441"/>
                  </a:cubicBezTo>
                  <a:cubicBezTo>
                    <a:pt x="8877" y="7441"/>
                    <a:pt x="8841" y="7453"/>
                    <a:pt x="8811" y="7478"/>
                  </a:cubicBezTo>
                  <a:cubicBezTo>
                    <a:pt x="8096" y="8014"/>
                    <a:pt x="7215" y="8371"/>
                    <a:pt x="6275" y="8502"/>
                  </a:cubicBezTo>
                  <a:cubicBezTo>
                    <a:pt x="6203" y="8525"/>
                    <a:pt x="6156" y="8561"/>
                    <a:pt x="6132" y="8621"/>
                  </a:cubicBezTo>
                  <a:cubicBezTo>
                    <a:pt x="5894" y="9549"/>
                    <a:pt x="5120" y="10216"/>
                    <a:pt x="4215" y="10371"/>
                  </a:cubicBezTo>
                  <a:cubicBezTo>
                    <a:pt x="4537" y="9859"/>
                    <a:pt x="4703" y="9264"/>
                    <a:pt x="4644" y="8656"/>
                  </a:cubicBezTo>
                  <a:cubicBezTo>
                    <a:pt x="4644" y="8585"/>
                    <a:pt x="4572" y="8502"/>
                    <a:pt x="4489" y="8490"/>
                  </a:cubicBezTo>
                  <a:cubicBezTo>
                    <a:pt x="2084" y="8144"/>
                    <a:pt x="346" y="6442"/>
                    <a:pt x="346" y="4430"/>
                  </a:cubicBezTo>
                  <a:cubicBezTo>
                    <a:pt x="346" y="2156"/>
                    <a:pt x="2608" y="310"/>
                    <a:pt x="5382" y="310"/>
                  </a:cubicBezTo>
                  <a:cubicBezTo>
                    <a:pt x="8168" y="310"/>
                    <a:pt x="10430" y="2156"/>
                    <a:pt x="10430" y="4430"/>
                  </a:cubicBezTo>
                  <a:cubicBezTo>
                    <a:pt x="10430" y="5370"/>
                    <a:pt x="10025" y="6287"/>
                    <a:pt x="9311" y="7013"/>
                  </a:cubicBezTo>
                  <a:cubicBezTo>
                    <a:pt x="9251" y="7097"/>
                    <a:pt x="9251" y="7192"/>
                    <a:pt x="9311" y="7252"/>
                  </a:cubicBezTo>
                  <a:cubicBezTo>
                    <a:pt x="9353" y="7281"/>
                    <a:pt x="9397" y="7296"/>
                    <a:pt x="9439" y="7296"/>
                  </a:cubicBezTo>
                  <a:cubicBezTo>
                    <a:pt x="9481" y="7296"/>
                    <a:pt x="9519" y="7281"/>
                    <a:pt x="9549" y="7252"/>
                  </a:cubicBezTo>
                  <a:cubicBezTo>
                    <a:pt x="10347" y="6466"/>
                    <a:pt x="10775" y="5454"/>
                    <a:pt x="10775" y="4430"/>
                  </a:cubicBezTo>
                  <a:cubicBezTo>
                    <a:pt x="10775" y="3263"/>
                    <a:pt x="10204" y="2144"/>
                    <a:pt x="9180" y="1286"/>
                  </a:cubicBezTo>
                  <a:cubicBezTo>
                    <a:pt x="8168" y="453"/>
                    <a:pt x="6811" y="1"/>
                    <a:pt x="5382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" name="Google Shape;460;p32"/>
          <p:cNvSpPr txBox="1">
            <a:spLocks noGrp="1"/>
          </p:cNvSpPr>
          <p:nvPr>
            <p:ph type="subTitle" idx="5"/>
          </p:nvPr>
        </p:nvSpPr>
        <p:spPr>
          <a:xfrm>
            <a:off x="3239929" y="3358196"/>
            <a:ext cx="2804296" cy="173121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</a:pPr>
            <a:r>
              <a:rPr lang="en-US" sz="1400" b="1" dirty="0"/>
              <a:t>deliberate setting of </a:t>
            </a:r>
            <a:r>
              <a:rPr lang="en-US" sz="1400" b="1" dirty="0" smtClean="0"/>
              <a:t>prices below </a:t>
            </a:r>
            <a:r>
              <a:rPr lang="en-US" sz="1400" b="1" dirty="0"/>
              <a:t>cost in order to initiate a price war and force weaker competitors out of </a:t>
            </a:r>
            <a:r>
              <a:rPr lang="en-US" sz="1400" b="1" dirty="0" smtClean="0"/>
              <a:t>the market</a:t>
            </a:r>
            <a:r>
              <a:rPr lang="en-US" sz="1400" b="1" dirty="0"/>
              <a:t>.</a:t>
            </a:r>
            <a:endParaRPr sz="1400" b="1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3181815" y="1220671"/>
            <a:ext cx="0" cy="35892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139244" y="1260247"/>
            <a:ext cx="0" cy="35892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Google Shape;9361;p62"/>
          <p:cNvSpPr/>
          <p:nvPr/>
        </p:nvSpPr>
        <p:spPr>
          <a:xfrm>
            <a:off x="7289394" y="1845417"/>
            <a:ext cx="504189" cy="503697"/>
          </a:xfrm>
          <a:custGeom>
            <a:avLst/>
            <a:gdLst/>
            <a:ahLst/>
            <a:cxnLst/>
            <a:rect l="l" t="t" r="r" b="b"/>
            <a:pathLst>
              <a:path w="11264" h="11253" extrusionOk="0">
                <a:moveTo>
                  <a:pt x="9847" y="548"/>
                </a:moveTo>
                <a:lnTo>
                  <a:pt x="9847" y="1203"/>
                </a:lnTo>
                <a:cubicBezTo>
                  <a:pt x="9847" y="1299"/>
                  <a:pt x="9930" y="1370"/>
                  <a:pt x="10014" y="1370"/>
                </a:cubicBezTo>
                <a:lnTo>
                  <a:pt x="10669" y="1370"/>
                </a:lnTo>
                <a:lnTo>
                  <a:pt x="9252" y="2811"/>
                </a:lnTo>
                <a:lnTo>
                  <a:pt x="8656" y="2811"/>
                </a:lnTo>
                <a:lnTo>
                  <a:pt x="9609" y="1858"/>
                </a:lnTo>
                <a:cubicBezTo>
                  <a:pt x="9668" y="1799"/>
                  <a:pt x="9668" y="1703"/>
                  <a:pt x="9609" y="1620"/>
                </a:cubicBezTo>
                <a:cubicBezTo>
                  <a:pt x="9579" y="1590"/>
                  <a:pt x="9537" y="1575"/>
                  <a:pt x="9494" y="1575"/>
                </a:cubicBezTo>
                <a:cubicBezTo>
                  <a:pt x="9451" y="1575"/>
                  <a:pt x="9406" y="1590"/>
                  <a:pt x="9371" y="1620"/>
                </a:cubicBezTo>
                <a:lnTo>
                  <a:pt x="8418" y="2572"/>
                </a:lnTo>
                <a:lnTo>
                  <a:pt x="8418" y="1977"/>
                </a:lnTo>
                <a:lnTo>
                  <a:pt x="9847" y="548"/>
                </a:lnTo>
                <a:close/>
                <a:moveTo>
                  <a:pt x="4549" y="2442"/>
                </a:moveTo>
                <a:cubicBezTo>
                  <a:pt x="5668" y="2442"/>
                  <a:pt x="6680" y="2870"/>
                  <a:pt x="7430" y="3573"/>
                </a:cubicBezTo>
                <a:lnTo>
                  <a:pt x="4430" y="6561"/>
                </a:lnTo>
                <a:cubicBezTo>
                  <a:pt x="4370" y="6621"/>
                  <a:pt x="4370" y="6728"/>
                  <a:pt x="4430" y="6799"/>
                </a:cubicBezTo>
                <a:cubicBezTo>
                  <a:pt x="4465" y="6835"/>
                  <a:pt x="4513" y="6847"/>
                  <a:pt x="4549" y="6847"/>
                </a:cubicBezTo>
                <a:cubicBezTo>
                  <a:pt x="4596" y="6847"/>
                  <a:pt x="4644" y="6835"/>
                  <a:pt x="4668" y="6799"/>
                </a:cubicBezTo>
                <a:lnTo>
                  <a:pt x="5418" y="6061"/>
                </a:lnTo>
                <a:cubicBezTo>
                  <a:pt x="5549" y="6240"/>
                  <a:pt x="5620" y="6466"/>
                  <a:pt x="5620" y="6680"/>
                </a:cubicBezTo>
                <a:cubicBezTo>
                  <a:pt x="5620" y="7275"/>
                  <a:pt x="5144" y="7752"/>
                  <a:pt x="4549" y="7752"/>
                </a:cubicBezTo>
                <a:cubicBezTo>
                  <a:pt x="3953" y="7752"/>
                  <a:pt x="3477" y="7275"/>
                  <a:pt x="3477" y="6680"/>
                </a:cubicBezTo>
                <a:cubicBezTo>
                  <a:pt x="3477" y="6085"/>
                  <a:pt x="3953" y="5609"/>
                  <a:pt x="4549" y="5609"/>
                </a:cubicBezTo>
                <a:cubicBezTo>
                  <a:pt x="4608" y="5609"/>
                  <a:pt x="4680" y="5609"/>
                  <a:pt x="4739" y="5632"/>
                </a:cubicBezTo>
                <a:cubicBezTo>
                  <a:pt x="4747" y="5633"/>
                  <a:pt x="4755" y="5634"/>
                  <a:pt x="4763" y="5634"/>
                </a:cubicBezTo>
                <a:cubicBezTo>
                  <a:pt x="4848" y="5634"/>
                  <a:pt x="4920" y="5577"/>
                  <a:pt x="4942" y="5490"/>
                </a:cubicBezTo>
                <a:cubicBezTo>
                  <a:pt x="4954" y="5406"/>
                  <a:pt x="4894" y="5311"/>
                  <a:pt x="4799" y="5299"/>
                </a:cubicBezTo>
                <a:cubicBezTo>
                  <a:pt x="4715" y="5287"/>
                  <a:pt x="4620" y="5275"/>
                  <a:pt x="4549" y="5275"/>
                </a:cubicBezTo>
                <a:cubicBezTo>
                  <a:pt x="3775" y="5275"/>
                  <a:pt x="3156" y="5894"/>
                  <a:pt x="3156" y="6668"/>
                </a:cubicBezTo>
                <a:cubicBezTo>
                  <a:pt x="3156" y="7442"/>
                  <a:pt x="3775" y="8073"/>
                  <a:pt x="4549" y="8073"/>
                </a:cubicBezTo>
                <a:cubicBezTo>
                  <a:pt x="5323" y="8073"/>
                  <a:pt x="5954" y="7442"/>
                  <a:pt x="5954" y="6668"/>
                </a:cubicBezTo>
                <a:cubicBezTo>
                  <a:pt x="5954" y="6359"/>
                  <a:pt x="5847" y="6049"/>
                  <a:pt x="5656" y="5811"/>
                </a:cubicBezTo>
                <a:lnTo>
                  <a:pt x="6168" y="5287"/>
                </a:lnTo>
                <a:cubicBezTo>
                  <a:pt x="6501" y="5668"/>
                  <a:pt x="6680" y="6168"/>
                  <a:pt x="6680" y="6668"/>
                </a:cubicBezTo>
                <a:cubicBezTo>
                  <a:pt x="6680" y="7847"/>
                  <a:pt x="5727" y="8799"/>
                  <a:pt x="4549" y="8799"/>
                </a:cubicBezTo>
                <a:cubicBezTo>
                  <a:pt x="3370" y="8799"/>
                  <a:pt x="2418" y="7847"/>
                  <a:pt x="2418" y="6668"/>
                </a:cubicBezTo>
                <a:cubicBezTo>
                  <a:pt x="2418" y="5490"/>
                  <a:pt x="3370" y="4537"/>
                  <a:pt x="4549" y="4537"/>
                </a:cubicBezTo>
                <a:cubicBezTo>
                  <a:pt x="4906" y="4537"/>
                  <a:pt x="5251" y="4632"/>
                  <a:pt x="5561" y="4799"/>
                </a:cubicBezTo>
                <a:cubicBezTo>
                  <a:pt x="5583" y="4810"/>
                  <a:pt x="5608" y="4815"/>
                  <a:pt x="5635" y="4815"/>
                </a:cubicBezTo>
                <a:cubicBezTo>
                  <a:pt x="5693" y="4815"/>
                  <a:pt x="5754" y="4789"/>
                  <a:pt x="5787" y="4739"/>
                </a:cubicBezTo>
                <a:cubicBezTo>
                  <a:pt x="5835" y="4656"/>
                  <a:pt x="5799" y="4561"/>
                  <a:pt x="5727" y="4513"/>
                </a:cubicBezTo>
                <a:cubicBezTo>
                  <a:pt x="5370" y="4323"/>
                  <a:pt x="4965" y="4216"/>
                  <a:pt x="4561" y="4216"/>
                </a:cubicBezTo>
                <a:cubicBezTo>
                  <a:pt x="3215" y="4216"/>
                  <a:pt x="2108" y="5311"/>
                  <a:pt x="2108" y="6668"/>
                </a:cubicBezTo>
                <a:cubicBezTo>
                  <a:pt x="2108" y="8026"/>
                  <a:pt x="3215" y="9121"/>
                  <a:pt x="4561" y="9121"/>
                </a:cubicBezTo>
                <a:cubicBezTo>
                  <a:pt x="5918" y="9121"/>
                  <a:pt x="7025" y="8026"/>
                  <a:pt x="7025" y="6668"/>
                </a:cubicBezTo>
                <a:cubicBezTo>
                  <a:pt x="7025" y="6073"/>
                  <a:pt x="6811" y="5490"/>
                  <a:pt x="6406" y="5049"/>
                </a:cubicBezTo>
                <a:lnTo>
                  <a:pt x="6930" y="4525"/>
                </a:lnTo>
                <a:cubicBezTo>
                  <a:pt x="7466" y="5109"/>
                  <a:pt x="7752" y="5871"/>
                  <a:pt x="7752" y="6656"/>
                </a:cubicBezTo>
                <a:cubicBezTo>
                  <a:pt x="7752" y="8407"/>
                  <a:pt x="6323" y="9835"/>
                  <a:pt x="4561" y="9835"/>
                </a:cubicBezTo>
                <a:cubicBezTo>
                  <a:pt x="2810" y="9835"/>
                  <a:pt x="1382" y="8407"/>
                  <a:pt x="1382" y="6656"/>
                </a:cubicBezTo>
                <a:cubicBezTo>
                  <a:pt x="1382" y="4894"/>
                  <a:pt x="2810" y="3465"/>
                  <a:pt x="4561" y="3465"/>
                </a:cubicBezTo>
                <a:cubicBezTo>
                  <a:pt x="5180" y="3465"/>
                  <a:pt x="5775" y="3644"/>
                  <a:pt x="6275" y="3977"/>
                </a:cubicBezTo>
                <a:cubicBezTo>
                  <a:pt x="6300" y="3994"/>
                  <a:pt x="6330" y="4002"/>
                  <a:pt x="6360" y="4002"/>
                </a:cubicBezTo>
                <a:cubicBezTo>
                  <a:pt x="6415" y="4002"/>
                  <a:pt x="6471" y="3976"/>
                  <a:pt x="6501" y="3930"/>
                </a:cubicBezTo>
                <a:cubicBezTo>
                  <a:pt x="6549" y="3858"/>
                  <a:pt x="6525" y="3751"/>
                  <a:pt x="6454" y="3704"/>
                </a:cubicBezTo>
                <a:cubicBezTo>
                  <a:pt x="5894" y="3346"/>
                  <a:pt x="5239" y="3156"/>
                  <a:pt x="4561" y="3156"/>
                </a:cubicBezTo>
                <a:cubicBezTo>
                  <a:pt x="2632" y="3156"/>
                  <a:pt x="1048" y="4739"/>
                  <a:pt x="1048" y="6668"/>
                </a:cubicBezTo>
                <a:cubicBezTo>
                  <a:pt x="1048" y="8609"/>
                  <a:pt x="2632" y="10181"/>
                  <a:pt x="4561" y="10181"/>
                </a:cubicBezTo>
                <a:cubicBezTo>
                  <a:pt x="6501" y="10181"/>
                  <a:pt x="8073" y="8609"/>
                  <a:pt x="8073" y="6668"/>
                </a:cubicBezTo>
                <a:cubicBezTo>
                  <a:pt x="8073" y="5787"/>
                  <a:pt x="7752" y="4954"/>
                  <a:pt x="7156" y="4299"/>
                </a:cubicBezTo>
                <a:lnTo>
                  <a:pt x="7680" y="3787"/>
                </a:lnTo>
                <a:cubicBezTo>
                  <a:pt x="8383" y="4561"/>
                  <a:pt x="8799" y="5573"/>
                  <a:pt x="8799" y="6680"/>
                </a:cubicBezTo>
                <a:cubicBezTo>
                  <a:pt x="8799" y="9026"/>
                  <a:pt x="6894" y="10931"/>
                  <a:pt x="4549" y="10931"/>
                </a:cubicBezTo>
                <a:cubicBezTo>
                  <a:pt x="2215" y="10931"/>
                  <a:pt x="310" y="9026"/>
                  <a:pt x="310" y="6680"/>
                </a:cubicBezTo>
                <a:cubicBezTo>
                  <a:pt x="310" y="4347"/>
                  <a:pt x="2215" y="2442"/>
                  <a:pt x="4549" y="2442"/>
                </a:cubicBezTo>
                <a:close/>
                <a:moveTo>
                  <a:pt x="10023" y="1"/>
                </a:moveTo>
                <a:cubicBezTo>
                  <a:pt x="9981" y="1"/>
                  <a:pt x="9938" y="17"/>
                  <a:pt x="9907" y="48"/>
                </a:cubicBezTo>
                <a:lnTo>
                  <a:pt x="8156" y="1799"/>
                </a:lnTo>
                <a:cubicBezTo>
                  <a:pt x="8121" y="1834"/>
                  <a:pt x="8109" y="1882"/>
                  <a:pt x="8109" y="1918"/>
                </a:cubicBezTo>
                <a:lnTo>
                  <a:pt x="8109" y="2906"/>
                </a:lnTo>
                <a:lnTo>
                  <a:pt x="7680" y="3334"/>
                </a:lnTo>
                <a:cubicBezTo>
                  <a:pt x="6859" y="2572"/>
                  <a:pt x="5775" y="2120"/>
                  <a:pt x="4573" y="2120"/>
                </a:cubicBezTo>
                <a:cubicBezTo>
                  <a:pt x="2048" y="2120"/>
                  <a:pt x="1" y="4168"/>
                  <a:pt x="1" y="6680"/>
                </a:cubicBezTo>
                <a:cubicBezTo>
                  <a:pt x="1" y="9204"/>
                  <a:pt x="2048" y="11252"/>
                  <a:pt x="4573" y="11252"/>
                </a:cubicBezTo>
                <a:cubicBezTo>
                  <a:pt x="7085" y="11252"/>
                  <a:pt x="9133" y="9204"/>
                  <a:pt x="9133" y="6680"/>
                </a:cubicBezTo>
                <a:cubicBezTo>
                  <a:pt x="9133" y="5478"/>
                  <a:pt x="8680" y="4394"/>
                  <a:pt x="7918" y="3573"/>
                </a:cubicBezTo>
                <a:lnTo>
                  <a:pt x="8347" y="3144"/>
                </a:lnTo>
                <a:lnTo>
                  <a:pt x="9335" y="3144"/>
                </a:lnTo>
                <a:cubicBezTo>
                  <a:pt x="9371" y="3144"/>
                  <a:pt x="9418" y="3132"/>
                  <a:pt x="9454" y="3096"/>
                </a:cubicBezTo>
                <a:lnTo>
                  <a:pt x="11204" y="1346"/>
                </a:lnTo>
                <a:cubicBezTo>
                  <a:pt x="11252" y="1287"/>
                  <a:pt x="11264" y="1227"/>
                  <a:pt x="11240" y="1168"/>
                </a:cubicBezTo>
                <a:cubicBezTo>
                  <a:pt x="11204" y="1108"/>
                  <a:pt x="11145" y="1060"/>
                  <a:pt x="11085" y="1060"/>
                </a:cubicBezTo>
                <a:lnTo>
                  <a:pt x="10192" y="1060"/>
                </a:lnTo>
                <a:lnTo>
                  <a:pt x="10192" y="167"/>
                </a:lnTo>
                <a:cubicBezTo>
                  <a:pt x="10192" y="108"/>
                  <a:pt x="10145" y="36"/>
                  <a:pt x="10085" y="13"/>
                </a:cubicBezTo>
                <a:cubicBezTo>
                  <a:pt x="10065" y="5"/>
                  <a:pt x="10044" y="1"/>
                  <a:pt x="10023" y="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2" name="Google Shape;9622;p62"/>
          <p:cNvGrpSpPr/>
          <p:nvPr/>
        </p:nvGrpSpPr>
        <p:grpSpPr>
          <a:xfrm>
            <a:off x="4333915" y="1853803"/>
            <a:ext cx="487992" cy="465919"/>
            <a:chOff x="7390435" y="3680868"/>
            <a:chExt cx="372073" cy="355243"/>
          </a:xfrm>
          <a:solidFill>
            <a:schemeClr val="bg1"/>
          </a:solidFill>
        </p:grpSpPr>
        <p:sp>
          <p:nvSpPr>
            <p:cNvPr id="33" name="Google Shape;9623;p62"/>
            <p:cNvSpPr/>
            <p:nvPr/>
          </p:nvSpPr>
          <p:spPr>
            <a:xfrm>
              <a:off x="7390435" y="3744950"/>
              <a:ext cx="294178" cy="291162"/>
            </a:xfrm>
            <a:custGeom>
              <a:avLst/>
              <a:gdLst/>
              <a:ahLst/>
              <a:cxnLst/>
              <a:rect l="l" t="t" r="r" b="b"/>
              <a:pathLst>
                <a:path w="9264" h="9169" extrusionOk="0">
                  <a:moveTo>
                    <a:pt x="4668" y="0"/>
                  </a:moveTo>
                  <a:cubicBezTo>
                    <a:pt x="3441" y="0"/>
                    <a:pt x="2287" y="477"/>
                    <a:pt x="1417" y="1334"/>
                  </a:cubicBezTo>
                  <a:cubicBezTo>
                    <a:pt x="1358" y="1393"/>
                    <a:pt x="1358" y="1501"/>
                    <a:pt x="1417" y="1572"/>
                  </a:cubicBezTo>
                  <a:cubicBezTo>
                    <a:pt x="1447" y="1602"/>
                    <a:pt x="1489" y="1617"/>
                    <a:pt x="1532" y="1617"/>
                  </a:cubicBezTo>
                  <a:cubicBezTo>
                    <a:pt x="1575" y="1617"/>
                    <a:pt x="1620" y="1602"/>
                    <a:pt x="1655" y="1572"/>
                  </a:cubicBezTo>
                  <a:cubicBezTo>
                    <a:pt x="2465" y="774"/>
                    <a:pt x="3537" y="322"/>
                    <a:pt x="4668" y="322"/>
                  </a:cubicBezTo>
                  <a:cubicBezTo>
                    <a:pt x="5799" y="322"/>
                    <a:pt x="6870" y="774"/>
                    <a:pt x="7668" y="1572"/>
                  </a:cubicBezTo>
                  <a:cubicBezTo>
                    <a:pt x="8478" y="2382"/>
                    <a:pt x="8918" y="3453"/>
                    <a:pt x="8918" y="4584"/>
                  </a:cubicBezTo>
                  <a:cubicBezTo>
                    <a:pt x="8918" y="5715"/>
                    <a:pt x="8478" y="6787"/>
                    <a:pt x="7668" y="7585"/>
                  </a:cubicBezTo>
                  <a:cubicBezTo>
                    <a:pt x="6841" y="8412"/>
                    <a:pt x="5751" y="8826"/>
                    <a:pt x="4662" y="8826"/>
                  </a:cubicBezTo>
                  <a:cubicBezTo>
                    <a:pt x="3572" y="8826"/>
                    <a:pt x="2483" y="8412"/>
                    <a:pt x="1655" y="7585"/>
                  </a:cubicBezTo>
                  <a:cubicBezTo>
                    <a:pt x="953" y="6882"/>
                    <a:pt x="524" y="5965"/>
                    <a:pt x="441" y="4977"/>
                  </a:cubicBezTo>
                  <a:cubicBezTo>
                    <a:pt x="346" y="4013"/>
                    <a:pt x="596" y="3037"/>
                    <a:pt x="1132" y="2227"/>
                  </a:cubicBezTo>
                  <a:cubicBezTo>
                    <a:pt x="1179" y="2155"/>
                    <a:pt x="1167" y="2048"/>
                    <a:pt x="1096" y="1989"/>
                  </a:cubicBezTo>
                  <a:cubicBezTo>
                    <a:pt x="1066" y="1972"/>
                    <a:pt x="1035" y="1964"/>
                    <a:pt x="1005" y="1964"/>
                  </a:cubicBezTo>
                  <a:cubicBezTo>
                    <a:pt x="950" y="1964"/>
                    <a:pt x="896" y="1990"/>
                    <a:pt x="858" y="2036"/>
                  </a:cubicBezTo>
                  <a:cubicBezTo>
                    <a:pt x="274" y="2894"/>
                    <a:pt x="1" y="3953"/>
                    <a:pt x="108" y="5013"/>
                  </a:cubicBezTo>
                  <a:cubicBezTo>
                    <a:pt x="215" y="6073"/>
                    <a:pt x="679" y="7085"/>
                    <a:pt x="1429" y="7823"/>
                  </a:cubicBezTo>
                  <a:cubicBezTo>
                    <a:pt x="2322" y="8716"/>
                    <a:pt x="3501" y="9168"/>
                    <a:pt x="4680" y="9168"/>
                  </a:cubicBezTo>
                  <a:cubicBezTo>
                    <a:pt x="5858" y="9168"/>
                    <a:pt x="7025" y="8716"/>
                    <a:pt x="7918" y="7823"/>
                  </a:cubicBezTo>
                  <a:cubicBezTo>
                    <a:pt x="8787" y="6966"/>
                    <a:pt x="9264" y="5799"/>
                    <a:pt x="9264" y="4584"/>
                  </a:cubicBezTo>
                  <a:cubicBezTo>
                    <a:pt x="9264" y="3358"/>
                    <a:pt x="8787" y="2203"/>
                    <a:pt x="7906" y="1334"/>
                  </a:cubicBezTo>
                  <a:cubicBezTo>
                    <a:pt x="7049" y="477"/>
                    <a:pt x="5882" y="0"/>
                    <a:pt x="46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9624;p62"/>
            <p:cNvSpPr/>
            <p:nvPr/>
          </p:nvSpPr>
          <p:spPr>
            <a:xfrm>
              <a:off x="7408948" y="3772259"/>
              <a:ext cx="259407" cy="236257"/>
            </a:xfrm>
            <a:custGeom>
              <a:avLst/>
              <a:gdLst/>
              <a:ahLst/>
              <a:cxnLst/>
              <a:rect l="l" t="t" r="r" b="b"/>
              <a:pathLst>
                <a:path w="8169" h="7440" extrusionOk="0">
                  <a:moveTo>
                    <a:pt x="4085" y="319"/>
                  </a:moveTo>
                  <a:cubicBezTo>
                    <a:pt x="4942" y="319"/>
                    <a:pt x="5823" y="653"/>
                    <a:pt x="6478" y="1319"/>
                  </a:cubicBezTo>
                  <a:cubicBezTo>
                    <a:pt x="7800" y="2653"/>
                    <a:pt x="7800" y="4796"/>
                    <a:pt x="6478" y="6117"/>
                  </a:cubicBezTo>
                  <a:cubicBezTo>
                    <a:pt x="5817" y="6778"/>
                    <a:pt x="4951" y="7109"/>
                    <a:pt x="4083" y="7109"/>
                  </a:cubicBezTo>
                  <a:cubicBezTo>
                    <a:pt x="3216" y="7109"/>
                    <a:pt x="2346" y="6778"/>
                    <a:pt x="1680" y="6117"/>
                  </a:cubicBezTo>
                  <a:cubicBezTo>
                    <a:pt x="358" y="4796"/>
                    <a:pt x="358" y="2653"/>
                    <a:pt x="1680" y="1319"/>
                  </a:cubicBezTo>
                  <a:cubicBezTo>
                    <a:pt x="2335" y="664"/>
                    <a:pt x="3216" y="319"/>
                    <a:pt x="4085" y="319"/>
                  </a:cubicBezTo>
                  <a:close/>
                  <a:moveTo>
                    <a:pt x="4088" y="1"/>
                  </a:moveTo>
                  <a:cubicBezTo>
                    <a:pt x="3132" y="1"/>
                    <a:pt x="2174" y="361"/>
                    <a:pt x="1442" y="1081"/>
                  </a:cubicBezTo>
                  <a:cubicBezTo>
                    <a:pt x="1" y="2534"/>
                    <a:pt x="1" y="4891"/>
                    <a:pt x="1442" y="6356"/>
                  </a:cubicBezTo>
                  <a:cubicBezTo>
                    <a:pt x="2180" y="7082"/>
                    <a:pt x="3120" y="7439"/>
                    <a:pt x="4085" y="7439"/>
                  </a:cubicBezTo>
                  <a:cubicBezTo>
                    <a:pt x="5037" y="7439"/>
                    <a:pt x="5978" y="7082"/>
                    <a:pt x="6716" y="6356"/>
                  </a:cubicBezTo>
                  <a:cubicBezTo>
                    <a:pt x="8169" y="4891"/>
                    <a:pt x="8169" y="2546"/>
                    <a:pt x="6716" y="1081"/>
                  </a:cubicBezTo>
                  <a:cubicBezTo>
                    <a:pt x="5996" y="361"/>
                    <a:pt x="5043" y="1"/>
                    <a:pt x="40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9625;p62"/>
            <p:cNvSpPr/>
            <p:nvPr/>
          </p:nvSpPr>
          <p:spPr>
            <a:xfrm>
              <a:off x="7487986" y="3680868"/>
              <a:ext cx="274522" cy="259565"/>
            </a:xfrm>
            <a:custGeom>
              <a:avLst/>
              <a:gdLst/>
              <a:ahLst/>
              <a:cxnLst/>
              <a:rect l="l" t="t" r="r" b="b"/>
              <a:pathLst>
                <a:path w="8645" h="8174" extrusionOk="0">
                  <a:moveTo>
                    <a:pt x="3614" y="0"/>
                  </a:moveTo>
                  <a:cubicBezTo>
                    <a:pt x="2438" y="0"/>
                    <a:pt x="1262" y="447"/>
                    <a:pt x="369" y="1340"/>
                  </a:cubicBezTo>
                  <a:cubicBezTo>
                    <a:pt x="262" y="1447"/>
                    <a:pt x="167" y="1566"/>
                    <a:pt x="60" y="1685"/>
                  </a:cubicBezTo>
                  <a:cubicBezTo>
                    <a:pt x="0" y="1756"/>
                    <a:pt x="12" y="1864"/>
                    <a:pt x="84" y="1923"/>
                  </a:cubicBezTo>
                  <a:cubicBezTo>
                    <a:pt x="118" y="1948"/>
                    <a:pt x="155" y="1960"/>
                    <a:pt x="191" y="1960"/>
                  </a:cubicBezTo>
                  <a:cubicBezTo>
                    <a:pt x="240" y="1960"/>
                    <a:pt x="287" y="1936"/>
                    <a:pt x="322" y="1887"/>
                  </a:cubicBezTo>
                  <a:cubicBezTo>
                    <a:pt x="417" y="1792"/>
                    <a:pt x="500" y="1685"/>
                    <a:pt x="608" y="1578"/>
                  </a:cubicBezTo>
                  <a:cubicBezTo>
                    <a:pt x="1435" y="750"/>
                    <a:pt x="2524" y="337"/>
                    <a:pt x="3614" y="337"/>
                  </a:cubicBezTo>
                  <a:cubicBezTo>
                    <a:pt x="4703" y="337"/>
                    <a:pt x="5793" y="750"/>
                    <a:pt x="6620" y="1578"/>
                  </a:cubicBezTo>
                  <a:cubicBezTo>
                    <a:pt x="8275" y="3233"/>
                    <a:pt x="8275" y="5936"/>
                    <a:pt x="6620" y="7591"/>
                  </a:cubicBezTo>
                  <a:cubicBezTo>
                    <a:pt x="6513" y="7698"/>
                    <a:pt x="6418" y="7781"/>
                    <a:pt x="6311" y="7876"/>
                  </a:cubicBezTo>
                  <a:cubicBezTo>
                    <a:pt x="6239" y="7936"/>
                    <a:pt x="6215" y="8043"/>
                    <a:pt x="6275" y="8114"/>
                  </a:cubicBezTo>
                  <a:cubicBezTo>
                    <a:pt x="6311" y="8162"/>
                    <a:pt x="6358" y="8174"/>
                    <a:pt x="6418" y="8174"/>
                  </a:cubicBezTo>
                  <a:cubicBezTo>
                    <a:pt x="6454" y="8174"/>
                    <a:pt x="6489" y="8162"/>
                    <a:pt x="6513" y="8126"/>
                  </a:cubicBezTo>
                  <a:cubicBezTo>
                    <a:pt x="6632" y="8043"/>
                    <a:pt x="6751" y="7936"/>
                    <a:pt x="6858" y="7817"/>
                  </a:cubicBezTo>
                  <a:cubicBezTo>
                    <a:pt x="8644" y="6031"/>
                    <a:pt x="8644" y="3126"/>
                    <a:pt x="6858" y="1340"/>
                  </a:cubicBezTo>
                  <a:cubicBezTo>
                    <a:pt x="5965" y="447"/>
                    <a:pt x="4790" y="0"/>
                    <a:pt x="361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9626;p62"/>
            <p:cNvSpPr/>
            <p:nvPr/>
          </p:nvSpPr>
          <p:spPr>
            <a:xfrm>
              <a:off x="7691758" y="3789502"/>
              <a:ext cx="34073" cy="102918"/>
            </a:xfrm>
            <a:custGeom>
              <a:avLst/>
              <a:gdLst/>
              <a:ahLst/>
              <a:cxnLst/>
              <a:rect l="l" t="t" r="r" b="b"/>
              <a:pathLst>
                <a:path w="1073" h="3241" extrusionOk="0">
                  <a:moveTo>
                    <a:pt x="589" y="1"/>
                  </a:moveTo>
                  <a:cubicBezTo>
                    <a:pt x="580" y="1"/>
                    <a:pt x="570" y="1"/>
                    <a:pt x="560" y="2"/>
                  </a:cubicBezTo>
                  <a:cubicBezTo>
                    <a:pt x="477" y="38"/>
                    <a:pt x="429" y="121"/>
                    <a:pt x="441" y="217"/>
                  </a:cubicBezTo>
                  <a:cubicBezTo>
                    <a:pt x="715" y="1157"/>
                    <a:pt x="560" y="2145"/>
                    <a:pt x="37" y="2967"/>
                  </a:cubicBezTo>
                  <a:cubicBezTo>
                    <a:pt x="1" y="3038"/>
                    <a:pt x="13" y="3146"/>
                    <a:pt x="84" y="3205"/>
                  </a:cubicBezTo>
                  <a:cubicBezTo>
                    <a:pt x="120" y="3217"/>
                    <a:pt x="144" y="3241"/>
                    <a:pt x="167" y="3241"/>
                  </a:cubicBezTo>
                  <a:cubicBezTo>
                    <a:pt x="239" y="3241"/>
                    <a:pt x="275" y="3205"/>
                    <a:pt x="310" y="3158"/>
                  </a:cubicBezTo>
                  <a:cubicBezTo>
                    <a:pt x="906" y="2265"/>
                    <a:pt x="1072" y="1169"/>
                    <a:pt x="775" y="121"/>
                  </a:cubicBezTo>
                  <a:cubicBezTo>
                    <a:pt x="743" y="47"/>
                    <a:pt x="672" y="1"/>
                    <a:pt x="58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9627;p62"/>
            <p:cNvSpPr/>
            <p:nvPr/>
          </p:nvSpPr>
          <p:spPr>
            <a:xfrm>
              <a:off x="7536000" y="3708082"/>
              <a:ext cx="173192" cy="72052"/>
            </a:xfrm>
            <a:custGeom>
              <a:avLst/>
              <a:gdLst/>
              <a:ahLst/>
              <a:cxnLst/>
              <a:rect l="l" t="t" r="r" b="b"/>
              <a:pathLst>
                <a:path w="5454" h="2269" extrusionOk="0">
                  <a:moveTo>
                    <a:pt x="2121" y="0"/>
                  </a:moveTo>
                  <a:cubicBezTo>
                    <a:pt x="1410" y="0"/>
                    <a:pt x="707" y="204"/>
                    <a:pt x="108" y="590"/>
                  </a:cubicBezTo>
                  <a:cubicBezTo>
                    <a:pt x="36" y="638"/>
                    <a:pt x="0" y="733"/>
                    <a:pt x="60" y="828"/>
                  </a:cubicBezTo>
                  <a:cubicBezTo>
                    <a:pt x="91" y="874"/>
                    <a:pt x="147" y="906"/>
                    <a:pt x="205" y="906"/>
                  </a:cubicBezTo>
                  <a:cubicBezTo>
                    <a:pt x="237" y="906"/>
                    <a:pt x="269" y="897"/>
                    <a:pt x="298" y="876"/>
                  </a:cubicBezTo>
                  <a:cubicBezTo>
                    <a:pt x="841" y="534"/>
                    <a:pt x="1478" y="344"/>
                    <a:pt x="2123" y="344"/>
                  </a:cubicBezTo>
                  <a:cubicBezTo>
                    <a:pt x="2241" y="344"/>
                    <a:pt x="2359" y="351"/>
                    <a:pt x="2477" y="364"/>
                  </a:cubicBezTo>
                  <a:cubicBezTo>
                    <a:pt x="3251" y="435"/>
                    <a:pt x="3977" y="792"/>
                    <a:pt x="4513" y="1328"/>
                  </a:cubicBezTo>
                  <a:cubicBezTo>
                    <a:pt x="4763" y="1590"/>
                    <a:pt x="4977" y="1864"/>
                    <a:pt x="5120" y="2185"/>
                  </a:cubicBezTo>
                  <a:cubicBezTo>
                    <a:pt x="5156" y="2245"/>
                    <a:pt x="5215" y="2269"/>
                    <a:pt x="5275" y="2269"/>
                  </a:cubicBezTo>
                  <a:cubicBezTo>
                    <a:pt x="5299" y="2269"/>
                    <a:pt x="5323" y="2269"/>
                    <a:pt x="5346" y="2257"/>
                  </a:cubicBezTo>
                  <a:cubicBezTo>
                    <a:pt x="5418" y="2197"/>
                    <a:pt x="5453" y="2102"/>
                    <a:pt x="5406" y="2019"/>
                  </a:cubicBezTo>
                  <a:cubicBezTo>
                    <a:pt x="5227" y="1673"/>
                    <a:pt x="5001" y="1364"/>
                    <a:pt x="4739" y="1102"/>
                  </a:cubicBezTo>
                  <a:cubicBezTo>
                    <a:pt x="4144" y="507"/>
                    <a:pt x="3334" y="114"/>
                    <a:pt x="2489" y="18"/>
                  </a:cubicBezTo>
                  <a:cubicBezTo>
                    <a:pt x="2366" y="6"/>
                    <a:pt x="2243" y="0"/>
                    <a:pt x="21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9628;p62"/>
            <p:cNvSpPr/>
            <p:nvPr/>
          </p:nvSpPr>
          <p:spPr>
            <a:xfrm>
              <a:off x="7501228" y="3819415"/>
              <a:ext cx="75640" cy="141437"/>
            </a:xfrm>
            <a:custGeom>
              <a:avLst/>
              <a:gdLst/>
              <a:ahLst/>
              <a:cxnLst/>
              <a:rect l="l" t="t" r="r" b="b"/>
              <a:pathLst>
                <a:path w="2382" h="4454" extrusionOk="0">
                  <a:moveTo>
                    <a:pt x="1012" y="692"/>
                  </a:moveTo>
                  <a:lnTo>
                    <a:pt x="1012" y="2061"/>
                  </a:lnTo>
                  <a:cubicBezTo>
                    <a:pt x="607" y="2001"/>
                    <a:pt x="310" y="1715"/>
                    <a:pt x="310" y="1370"/>
                  </a:cubicBezTo>
                  <a:cubicBezTo>
                    <a:pt x="310" y="1025"/>
                    <a:pt x="607" y="763"/>
                    <a:pt x="1012" y="692"/>
                  </a:cubicBezTo>
                  <a:close/>
                  <a:moveTo>
                    <a:pt x="1357" y="2418"/>
                  </a:moveTo>
                  <a:cubicBezTo>
                    <a:pt x="1750" y="2477"/>
                    <a:pt x="2048" y="2751"/>
                    <a:pt x="2048" y="3097"/>
                  </a:cubicBezTo>
                  <a:cubicBezTo>
                    <a:pt x="2048" y="3430"/>
                    <a:pt x="1738" y="3704"/>
                    <a:pt x="1357" y="3763"/>
                  </a:cubicBezTo>
                  <a:lnTo>
                    <a:pt x="1357" y="2418"/>
                  </a:lnTo>
                  <a:close/>
                  <a:moveTo>
                    <a:pt x="1191" y="1"/>
                  </a:moveTo>
                  <a:cubicBezTo>
                    <a:pt x="1095" y="1"/>
                    <a:pt x="1024" y="72"/>
                    <a:pt x="1024" y="168"/>
                  </a:cubicBezTo>
                  <a:lnTo>
                    <a:pt x="1024" y="358"/>
                  </a:lnTo>
                  <a:cubicBezTo>
                    <a:pt x="441" y="430"/>
                    <a:pt x="0" y="870"/>
                    <a:pt x="0" y="1370"/>
                  </a:cubicBezTo>
                  <a:cubicBezTo>
                    <a:pt x="0" y="1882"/>
                    <a:pt x="441" y="2323"/>
                    <a:pt x="1024" y="2382"/>
                  </a:cubicBezTo>
                  <a:lnTo>
                    <a:pt x="1024" y="3763"/>
                  </a:lnTo>
                  <a:cubicBezTo>
                    <a:pt x="619" y="3704"/>
                    <a:pt x="322" y="3430"/>
                    <a:pt x="322" y="3085"/>
                  </a:cubicBezTo>
                  <a:cubicBezTo>
                    <a:pt x="322" y="2989"/>
                    <a:pt x="250" y="2918"/>
                    <a:pt x="167" y="2918"/>
                  </a:cubicBezTo>
                  <a:cubicBezTo>
                    <a:pt x="71" y="2918"/>
                    <a:pt x="0" y="2989"/>
                    <a:pt x="0" y="3085"/>
                  </a:cubicBezTo>
                  <a:cubicBezTo>
                    <a:pt x="0" y="3609"/>
                    <a:pt x="441" y="4037"/>
                    <a:pt x="1024" y="4097"/>
                  </a:cubicBezTo>
                  <a:lnTo>
                    <a:pt x="1024" y="4287"/>
                  </a:lnTo>
                  <a:cubicBezTo>
                    <a:pt x="1024" y="4371"/>
                    <a:pt x="1095" y="4454"/>
                    <a:pt x="1191" y="4454"/>
                  </a:cubicBezTo>
                  <a:cubicBezTo>
                    <a:pt x="1274" y="4454"/>
                    <a:pt x="1357" y="4371"/>
                    <a:pt x="1357" y="4287"/>
                  </a:cubicBezTo>
                  <a:lnTo>
                    <a:pt x="1357" y="4097"/>
                  </a:lnTo>
                  <a:cubicBezTo>
                    <a:pt x="1929" y="4025"/>
                    <a:pt x="2381" y="3585"/>
                    <a:pt x="2381" y="3085"/>
                  </a:cubicBezTo>
                  <a:cubicBezTo>
                    <a:pt x="2381" y="2573"/>
                    <a:pt x="1929" y="2144"/>
                    <a:pt x="1357" y="2073"/>
                  </a:cubicBezTo>
                  <a:lnTo>
                    <a:pt x="1357" y="692"/>
                  </a:lnTo>
                  <a:cubicBezTo>
                    <a:pt x="1750" y="751"/>
                    <a:pt x="2048" y="1025"/>
                    <a:pt x="2048" y="1370"/>
                  </a:cubicBezTo>
                  <a:cubicBezTo>
                    <a:pt x="2048" y="1465"/>
                    <a:pt x="2131" y="1537"/>
                    <a:pt x="2215" y="1537"/>
                  </a:cubicBezTo>
                  <a:cubicBezTo>
                    <a:pt x="2298" y="1537"/>
                    <a:pt x="2381" y="1465"/>
                    <a:pt x="2381" y="1370"/>
                  </a:cubicBezTo>
                  <a:cubicBezTo>
                    <a:pt x="2381" y="846"/>
                    <a:pt x="1929" y="418"/>
                    <a:pt x="1345" y="358"/>
                  </a:cubicBezTo>
                  <a:lnTo>
                    <a:pt x="1345" y="168"/>
                  </a:lnTo>
                  <a:cubicBezTo>
                    <a:pt x="1345" y="72"/>
                    <a:pt x="1274" y="1"/>
                    <a:pt x="119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0" y="4809893"/>
            <a:ext cx="389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37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03051" y="712899"/>
            <a:ext cx="3857400" cy="577800"/>
          </a:xfrm>
        </p:spPr>
        <p:txBody>
          <a:bodyPr/>
          <a:lstStyle/>
          <a:p>
            <a:pPr algn="ctr"/>
            <a:r>
              <a:rPr lang="en-US" sz="3200" dirty="0" smtClean="0"/>
              <a:t>Questions 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058" y="1805552"/>
            <a:ext cx="6970075" cy="1665781"/>
          </a:xfrm>
        </p:spPr>
        <p:txBody>
          <a:bodyPr/>
          <a:lstStyle/>
          <a:p>
            <a:pPr marL="628650" indent="-514350" algn="l">
              <a:buSzPct val="80000"/>
              <a:buFont typeface="+mj-lt"/>
              <a:buAutoNum type="arabicPeriod"/>
            </a:pPr>
            <a:r>
              <a:rPr lang="en-US" sz="2400" dirty="0" smtClean="0"/>
              <a:t>In your opinion which issue a company fall for the most?</a:t>
            </a:r>
          </a:p>
          <a:p>
            <a:pPr marL="628650" indent="-514350" algn="l">
              <a:buSzPct val="80000"/>
              <a:buFont typeface="+mj-lt"/>
              <a:buAutoNum type="arabicPeriod"/>
            </a:pPr>
            <a:endParaRPr lang="en-US" sz="2400" dirty="0" smtClean="0"/>
          </a:p>
          <a:p>
            <a:pPr marL="628650" indent="-514350" algn="l">
              <a:buSzPct val="80000"/>
              <a:buFont typeface="+mj-lt"/>
              <a:buAutoNum type="arabicPeriod"/>
            </a:pPr>
            <a:r>
              <a:rPr lang="en-US" sz="2400" dirty="0" smtClean="0"/>
              <a:t>Which issue is the most dangerous? 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4809893"/>
            <a:ext cx="389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84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31"/>
          <p:cNvSpPr txBox="1">
            <a:spLocks noGrp="1"/>
          </p:cNvSpPr>
          <p:nvPr>
            <p:ph type="subTitle" idx="1"/>
          </p:nvPr>
        </p:nvSpPr>
        <p:spPr>
          <a:xfrm>
            <a:off x="2670174" y="1727175"/>
            <a:ext cx="5108575" cy="166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 smtClean="0"/>
              <a:t>In conclusion, the managieral team should always check </a:t>
            </a:r>
            <a:r>
              <a:rPr lang="en-US" sz="2400" dirty="0" smtClean="0"/>
              <a:t>their </a:t>
            </a:r>
            <a:r>
              <a:rPr lang="en" sz="2400" dirty="0" smtClean="0"/>
              <a:t>contracts and builled starigers to avoid and stand up for diffreret ethical issues that could occur.</a:t>
            </a:r>
            <a:endParaRPr sz="2400" dirty="0"/>
          </a:p>
        </p:txBody>
      </p:sp>
      <p:sp>
        <p:nvSpPr>
          <p:cNvPr id="446" name="Google Shape;446;p31"/>
          <p:cNvSpPr txBox="1">
            <a:spLocks noGrp="1"/>
          </p:cNvSpPr>
          <p:nvPr>
            <p:ph type="ctrTitle"/>
          </p:nvPr>
        </p:nvSpPr>
        <p:spPr>
          <a:xfrm>
            <a:off x="3343425" y="507709"/>
            <a:ext cx="38574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 smtClean="0"/>
              <a:t>Conclusion</a:t>
            </a:r>
            <a:endParaRPr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809893"/>
            <a:ext cx="389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782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43350" y="503672"/>
            <a:ext cx="3857400" cy="577800"/>
          </a:xfrm>
        </p:spPr>
        <p:txBody>
          <a:bodyPr/>
          <a:lstStyle/>
          <a:p>
            <a:pPr algn="ctr"/>
            <a:r>
              <a:rPr lang="en-US" sz="3200" dirty="0" smtClean="0"/>
              <a:t>References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3755" y="1371601"/>
            <a:ext cx="6036589" cy="2365326"/>
          </a:xfrm>
        </p:spPr>
        <p:txBody>
          <a:bodyPr/>
          <a:lstStyle/>
          <a:p>
            <a:pPr algn="l">
              <a:buSzPct val="98000"/>
              <a:buFont typeface="Arial" panose="020B0604020202020204" pitchFamily="34" charset="0"/>
              <a:buChar char="•"/>
            </a:pPr>
            <a:r>
              <a:rPr lang="en-US" sz="2400" dirty="0"/>
              <a:t>Crane, A., Matten, D., Glozer, S., &amp;amp; Spence, L. J. (2019). Business ethics: Managing corporate citizenship and sustainability in the age of globalization. Oxford: Oxford University Press.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809893"/>
            <a:ext cx="389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23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 idx="9"/>
          </p:nvPr>
        </p:nvSpPr>
        <p:spPr>
          <a:xfrm>
            <a:off x="1204100" y="1450875"/>
            <a:ext cx="6786600" cy="3129592"/>
          </a:xfrm>
        </p:spPr>
        <p:txBody>
          <a:bodyPr/>
          <a:lstStyle/>
          <a:p>
            <a:r>
              <a:rPr lang="en-US" sz="9600" dirty="0" smtClean="0"/>
              <a:t>Thank You!</a:t>
            </a: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4400" dirty="0" smtClean="0"/>
              <a:t>Any Questions?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777522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ammar Lesson by Slidesgo">
  <a:themeElements>
    <a:clrScheme name="Simple Light">
      <a:dk1>
        <a:srgbClr val="FFFFFF"/>
      </a:dk1>
      <a:lt1>
        <a:srgbClr val="191617"/>
      </a:lt1>
      <a:dk2>
        <a:srgbClr val="E9E3CB"/>
      </a:dk2>
      <a:lt2>
        <a:srgbClr val="FFD7A1"/>
      </a:lt2>
      <a:accent1>
        <a:srgbClr val="68A1A4"/>
      </a:accent1>
      <a:accent2>
        <a:srgbClr val="DA8737"/>
      </a:accent2>
      <a:accent3>
        <a:srgbClr val="D56534"/>
      </a:accent3>
      <a:accent4>
        <a:srgbClr val="5A1B00"/>
      </a:accent4>
      <a:accent5>
        <a:srgbClr val="68A1A4"/>
      </a:accent5>
      <a:accent6>
        <a:srgbClr val="DA8737"/>
      </a:accent6>
      <a:hlink>
        <a:srgbClr val="19161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310</Words>
  <Application>Microsoft Office PowerPoint</Application>
  <PresentationFormat>On-screen Show (16:9)</PresentationFormat>
  <Paragraphs>50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Roboto Slab Regular</vt:lpstr>
      <vt:lpstr>Arial</vt:lpstr>
      <vt:lpstr>Hammersmith One</vt:lpstr>
      <vt:lpstr>Roboto</vt:lpstr>
      <vt:lpstr>Fira Sans Extra Condensed Medium</vt:lpstr>
      <vt:lpstr>Numans</vt:lpstr>
      <vt:lpstr>Grammar Lesson by Slidesgo</vt:lpstr>
      <vt:lpstr>Ethical Issues With Suppliers and Competitors</vt:lpstr>
      <vt:lpstr>TABLE OF CONTENTS</vt:lpstr>
      <vt:lpstr>Introduction </vt:lpstr>
      <vt:lpstr>Ethical issues with Suppliers</vt:lpstr>
      <vt:lpstr>Ethical issues with Competitors</vt:lpstr>
      <vt:lpstr>Questions </vt:lpstr>
      <vt:lpstr>Conclusion</vt:lpstr>
      <vt:lpstr>References</vt:lpstr>
      <vt:lpstr>Thank You! Any 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GRAMMAR LESSON</dc:title>
  <cp:lastModifiedBy>Samira Nasif</cp:lastModifiedBy>
  <cp:revision>12</cp:revision>
  <dcterms:modified xsi:type="dcterms:W3CDTF">2021-01-14T13:31:24Z</dcterms:modified>
</cp:coreProperties>
</file>