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9" r:id="rId1"/>
  </p:sldMasterIdLst>
  <p:sldIdLst>
    <p:sldId id="256" r:id="rId2"/>
    <p:sldId id="257" r:id="rId3"/>
    <p:sldId id="266" r:id="rId4"/>
    <p:sldId id="258" r:id="rId5"/>
    <p:sldId id="262" r:id="rId6"/>
    <p:sldId id="259" r:id="rId7"/>
    <p:sldId id="260" r:id="rId8"/>
    <p:sldId id="261" r:id="rId9"/>
    <p:sldId id="263" r:id="rId10"/>
    <p:sldId id="264" r:id="rId11"/>
    <p:sldId id="265" r:id="rId12"/>
    <p:sldId id="267" r:id="rId13"/>
    <p:sldId id="268" r:id="rId14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7FE255-3B04-400C-BE97-71231FE6C437}" v="7" dt="2022-05-11T20:43:42.081"/>
    <p1510:client id="{743D0FA7-7D9D-433F-8828-D420F076981A}" v="289" dt="2022-05-11T22:40:50.425"/>
    <p1510:client id="{9A5814AA-7622-4B54-808C-6840342B39CC}" v="36" dt="2022-06-03T20:22:23.586"/>
    <p1510:client id="{C3D77BEF-BB6A-46DB-85A4-AD146D55DDF8}" v="910" dt="2022-05-12T01:15:04.236"/>
    <p1510:client id="{E6C47ACB-36D3-4166-AE8F-BCE11BB80E85}" v="2461" dt="2022-06-03T16:12:50.7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780F62-0769-4178-936C-55DAD7A12F48}" type="doc">
      <dgm:prSet loTypeId="urn:microsoft.com/office/officeart/2016/7/layout/VerticalSolidActionList" loCatId="List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52F15410-36FB-4166-B98A-640343AA4D2D}">
      <dgm:prSet/>
      <dgm:spPr/>
      <dgm:t>
        <a:bodyPr/>
        <a:lstStyle/>
        <a:p>
          <a:r>
            <a:rPr lang="en-US" dirty="0">
              <a:latin typeface="Arial"/>
              <a:cs typeface="Arial"/>
            </a:rPr>
            <a:t>Define</a:t>
          </a:r>
        </a:p>
      </dgm:t>
    </dgm:pt>
    <dgm:pt modelId="{D61B1B5D-98FC-4C92-8D82-A599BA30E7A7}" type="parTrans" cxnId="{90D71FAE-A26E-48B2-9A0C-CCE4D2AB0661}">
      <dgm:prSet/>
      <dgm:spPr/>
      <dgm:t>
        <a:bodyPr/>
        <a:lstStyle/>
        <a:p>
          <a:endParaRPr lang="en-US"/>
        </a:p>
      </dgm:t>
    </dgm:pt>
    <dgm:pt modelId="{67853044-2F5B-47D5-B564-1EAC3632ECF4}" type="sibTrans" cxnId="{90D71FAE-A26E-48B2-9A0C-CCE4D2AB0661}">
      <dgm:prSet/>
      <dgm:spPr/>
      <dgm:t>
        <a:bodyPr/>
        <a:lstStyle/>
        <a:p>
          <a:endParaRPr lang="en-US"/>
        </a:p>
      </dgm:t>
    </dgm:pt>
    <dgm:pt modelId="{84BF8497-6AE4-4351-BBF4-37ADE7873CC2}">
      <dgm:prSet/>
      <dgm:spPr/>
      <dgm:t>
        <a:bodyPr/>
        <a:lstStyle/>
        <a:p>
          <a:pPr rtl="0"/>
          <a:r>
            <a:rPr lang="en-US" dirty="0">
              <a:latin typeface="Arial"/>
              <a:cs typeface="Arial"/>
            </a:rPr>
            <a:t> vaccine.</a:t>
          </a:r>
        </a:p>
      </dgm:t>
    </dgm:pt>
    <dgm:pt modelId="{1A5DA59F-6243-43A3-BA3A-C7055A41FE5F}" type="parTrans" cxnId="{C0A7B089-ED88-4A54-B649-DD550B31BEB8}">
      <dgm:prSet/>
      <dgm:spPr/>
      <dgm:t>
        <a:bodyPr/>
        <a:lstStyle/>
        <a:p>
          <a:endParaRPr lang="en-US"/>
        </a:p>
      </dgm:t>
    </dgm:pt>
    <dgm:pt modelId="{B0B028F0-07FD-4583-A6D8-AA47E1D01604}" type="sibTrans" cxnId="{C0A7B089-ED88-4A54-B649-DD550B31BEB8}">
      <dgm:prSet/>
      <dgm:spPr/>
      <dgm:t>
        <a:bodyPr/>
        <a:lstStyle/>
        <a:p>
          <a:endParaRPr lang="en-US"/>
        </a:p>
      </dgm:t>
    </dgm:pt>
    <dgm:pt modelId="{41C56729-7A39-4DD9-B7C8-2F6E3D5984E5}">
      <dgm:prSet/>
      <dgm:spPr/>
      <dgm:t>
        <a:bodyPr/>
        <a:lstStyle/>
        <a:p>
          <a:r>
            <a:rPr lang="en-US" dirty="0">
              <a:latin typeface="Arial"/>
              <a:cs typeface="Arial"/>
            </a:rPr>
            <a:t>List</a:t>
          </a:r>
        </a:p>
      </dgm:t>
    </dgm:pt>
    <dgm:pt modelId="{9F2C8D71-70DC-401A-8F51-542462D318A7}" type="parTrans" cxnId="{7EFD640B-F615-437A-BF7B-56F4A7DDBA55}">
      <dgm:prSet/>
      <dgm:spPr/>
      <dgm:t>
        <a:bodyPr/>
        <a:lstStyle/>
        <a:p>
          <a:endParaRPr lang="en-US"/>
        </a:p>
      </dgm:t>
    </dgm:pt>
    <dgm:pt modelId="{4A472F39-F3A1-4D84-BE6E-E8BFE1346778}" type="sibTrans" cxnId="{7EFD640B-F615-437A-BF7B-56F4A7DDBA55}">
      <dgm:prSet/>
      <dgm:spPr/>
      <dgm:t>
        <a:bodyPr/>
        <a:lstStyle/>
        <a:p>
          <a:endParaRPr lang="en-US"/>
        </a:p>
      </dgm:t>
    </dgm:pt>
    <dgm:pt modelId="{CA735AB7-4783-440F-9ABD-9E065EC46F4B}">
      <dgm:prSet/>
      <dgm:spPr/>
      <dgm:t>
        <a:bodyPr/>
        <a:lstStyle/>
        <a:p>
          <a:r>
            <a:rPr lang="en-US" dirty="0">
              <a:latin typeface="Arial"/>
              <a:cs typeface="Arial"/>
            </a:rPr>
            <a:t>the types of vaccines.</a:t>
          </a:r>
        </a:p>
      </dgm:t>
    </dgm:pt>
    <dgm:pt modelId="{60C304F7-29D1-44FA-B687-0B70E4C605C6}" type="parTrans" cxnId="{01BF10D5-827D-4374-A0A9-963B12C32673}">
      <dgm:prSet/>
      <dgm:spPr/>
      <dgm:t>
        <a:bodyPr/>
        <a:lstStyle/>
        <a:p>
          <a:endParaRPr lang="en-US"/>
        </a:p>
      </dgm:t>
    </dgm:pt>
    <dgm:pt modelId="{925C3564-1B35-4F89-88C0-18E52435EF49}" type="sibTrans" cxnId="{01BF10D5-827D-4374-A0A9-963B12C32673}">
      <dgm:prSet/>
      <dgm:spPr/>
      <dgm:t>
        <a:bodyPr/>
        <a:lstStyle/>
        <a:p>
          <a:endParaRPr lang="en-US"/>
        </a:p>
      </dgm:t>
    </dgm:pt>
    <dgm:pt modelId="{A65AEF81-4540-4283-81EE-44333DE29FB2}">
      <dgm:prSet/>
      <dgm:spPr/>
      <dgm:t>
        <a:bodyPr/>
        <a:lstStyle/>
        <a:p>
          <a:r>
            <a:rPr lang="en-US" dirty="0">
              <a:latin typeface="Arial"/>
              <a:cs typeface="Arial"/>
            </a:rPr>
            <a:t>Discuss</a:t>
          </a:r>
        </a:p>
      </dgm:t>
    </dgm:pt>
    <dgm:pt modelId="{9E4FA318-4138-4BDA-B3BF-AEB59A9DF5F1}" type="parTrans" cxnId="{6FA62C7C-FF9C-445F-95C0-AD4CFFF76E8D}">
      <dgm:prSet/>
      <dgm:spPr/>
      <dgm:t>
        <a:bodyPr/>
        <a:lstStyle/>
        <a:p>
          <a:endParaRPr lang="en-US"/>
        </a:p>
      </dgm:t>
    </dgm:pt>
    <dgm:pt modelId="{2CEF0843-B164-4189-82D9-17F5A8188572}" type="sibTrans" cxnId="{6FA62C7C-FF9C-445F-95C0-AD4CFFF76E8D}">
      <dgm:prSet/>
      <dgm:spPr/>
      <dgm:t>
        <a:bodyPr/>
        <a:lstStyle/>
        <a:p>
          <a:endParaRPr lang="en-US"/>
        </a:p>
      </dgm:t>
    </dgm:pt>
    <dgm:pt modelId="{1A9010ED-B32F-488F-9B16-9B0302E80AE3}">
      <dgm:prSet/>
      <dgm:spPr/>
      <dgm:t>
        <a:bodyPr/>
        <a:lstStyle/>
        <a:p>
          <a:pPr rtl="0"/>
          <a:r>
            <a:rPr lang="en-US" dirty="0">
              <a:latin typeface="Arial"/>
              <a:cs typeface="Arial"/>
            </a:rPr>
            <a:t> how does the vaccine work.</a:t>
          </a:r>
        </a:p>
      </dgm:t>
    </dgm:pt>
    <dgm:pt modelId="{C20BBD26-9156-4780-AACE-3E9FE9FA42B0}" type="parTrans" cxnId="{9AE6EC32-D2CD-44F4-9C92-B7219E1BD24E}">
      <dgm:prSet/>
      <dgm:spPr/>
      <dgm:t>
        <a:bodyPr/>
        <a:lstStyle/>
        <a:p>
          <a:endParaRPr lang="en-US"/>
        </a:p>
      </dgm:t>
    </dgm:pt>
    <dgm:pt modelId="{B4328C81-C18E-45BC-95A4-80A07BEBDB94}" type="sibTrans" cxnId="{9AE6EC32-D2CD-44F4-9C92-B7219E1BD24E}">
      <dgm:prSet/>
      <dgm:spPr/>
      <dgm:t>
        <a:bodyPr/>
        <a:lstStyle/>
        <a:p>
          <a:endParaRPr lang="en-US"/>
        </a:p>
      </dgm:t>
    </dgm:pt>
    <dgm:pt modelId="{ADEC2157-2F49-4CAC-AC49-5EE6FDA89C57}">
      <dgm:prSet/>
      <dgm:spPr/>
      <dgm:t>
        <a:bodyPr/>
        <a:lstStyle/>
        <a:p>
          <a:r>
            <a:rPr lang="en-US" dirty="0">
              <a:latin typeface="Arial"/>
              <a:cs typeface="Arial"/>
            </a:rPr>
            <a:t>Discuss</a:t>
          </a:r>
        </a:p>
      </dgm:t>
    </dgm:pt>
    <dgm:pt modelId="{C508DDC4-E070-47B1-997C-C26B5FB2AB21}" type="parTrans" cxnId="{8C764C07-9316-4E76-B645-540353F800E3}">
      <dgm:prSet/>
      <dgm:spPr/>
      <dgm:t>
        <a:bodyPr/>
        <a:lstStyle/>
        <a:p>
          <a:endParaRPr lang="en-US"/>
        </a:p>
      </dgm:t>
    </dgm:pt>
    <dgm:pt modelId="{8CDB9B16-326E-420D-AFB7-1ED44C7785CE}" type="sibTrans" cxnId="{8C764C07-9316-4E76-B645-540353F800E3}">
      <dgm:prSet/>
      <dgm:spPr/>
      <dgm:t>
        <a:bodyPr/>
        <a:lstStyle/>
        <a:p>
          <a:endParaRPr lang="en-US"/>
        </a:p>
      </dgm:t>
    </dgm:pt>
    <dgm:pt modelId="{CDA3FE89-7F81-4958-8659-AB611B5E0BC4}">
      <dgm:prSet/>
      <dgm:spPr/>
      <dgm:t>
        <a:bodyPr/>
        <a:lstStyle/>
        <a:p>
          <a:pPr rtl="0"/>
          <a:r>
            <a:rPr lang="en-US" dirty="0">
              <a:latin typeface="Arial"/>
              <a:cs typeface="Arial"/>
            </a:rPr>
            <a:t> the importance of vaccination.</a:t>
          </a:r>
        </a:p>
      </dgm:t>
    </dgm:pt>
    <dgm:pt modelId="{5E0548DB-F307-4568-BA70-0E5703E2A3C8}" type="parTrans" cxnId="{0EFF62C2-0806-470B-8180-B276CD8A5C3F}">
      <dgm:prSet/>
      <dgm:spPr/>
      <dgm:t>
        <a:bodyPr/>
        <a:lstStyle/>
        <a:p>
          <a:endParaRPr lang="en-US"/>
        </a:p>
      </dgm:t>
    </dgm:pt>
    <dgm:pt modelId="{3101F4E2-7C52-47CB-89BC-9A07A0FD6C98}" type="sibTrans" cxnId="{0EFF62C2-0806-470B-8180-B276CD8A5C3F}">
      <dgm:prSet/>
      <dgm:spPr/>
      <dgm:t>
        <a:bodyPr/>
        <a:lstStyle/>
        <a:p>
          <a:endParaRPr lang="en-US"/>
        </a:p>
      </dgm:t>
    </dgm:pt>
    <dgm:pt modelId="{E1F58084-ABC5-4DC5-ADFF-16F51271458A}">
      <dgm:prSet/>
      <dgm:spPr/>
      <dgm:t>
        <a:bodyPr/>
        <a:lstStyle/>
        <a:p>
          <a:r>
            <a:rPr lang="en-US" dirty="0">
              <a:latin typeface="Arial"/>
              <a:cs typeface="Arial"/>
            </a:rPr>
            <a:t>Discuss</a:t>
          </a:r>
        </a:p>
      </dgm:t>
    </dgm:pt>
    <dgm:pt modelId="{9628F349-2F62-488E-9D50-1236E80AEA2A}" type="parTrans" cxnId="{30EF2E0F-D596-49B7-88DC-BA2AC4F997F4}">
      <dgm:prSet/>
      <dgm:spPr/>
      <dgm:t>
        <a:bodyPr/>
        <a:lstStyle/>
        <a:p>
          <a:endParaRPr lang="en-US"/>
        </a:p>
      </dgm:t>
    </dgm:pt>
    <dgm:pt modelId="{EE579BD7-341A-4423-93E3-E48ABBE0366C}" type="sibTrans" cxnId="{30EF2E0F-D596-49B7-88DC-BA2AC4F997F4}">
      <dgm:prSet/>
      <dgm:spPr/>
      <dgm:t>
        <a:bodyPr/>
        <a:lstStyle/>
        <a:p>
          <a:endParaRPr lang="en-US"/>
        </a:p>
      </dgm:t>
    </dgm:pt>
    <dgm:pt modelId="{5E23BC3F-12F9-44D1-B6BA-81F32CEF3274}">
      <dgm:prSet/>
      <dgm:spPr/>
      <dgm:t>
        <a:bodyPr/>
        <a:lstStyle/>
        <a:p>
          <a:pPr rtl="0"/>
          <a:r>
            <a:rPr lang="en-US" dirty="0">
              <a:latin typeface="Arial"/>
              <a:cs typeface="Arial"/>
            </a:rPr>
            <a:t> how the vaccines developed</a:t>
          </a:r>
        </a:p>
      </dgm:t>
    </dgm:pt>
    <dgm:pt modelId="{D1FF03B9-7AD6-4747-B511-4C6DBA56A52A}" type="parTrans" cxnId="{6A11BA75-6F17-4E44-B87B-7311F14D2EDA}">
      <dgm:prSet/>
      <dgm:spPr/>
      <dgm:t>
        <a:bodyPr/>
        <a:lstStyle/>
        <a:p>
          <a:endParaRPr lang="en-US"/>
        </a:p>
      </dgm:t>
    </dgm:pt>
    <dgm:pt modelId="{986A7B98-F2EB-4944-B939-4B91E99BBA09}" type="sibTrans" cxnId="{6A11BA75-6F17-4E44-B87B-7311F14D2EDA}">
      <dgm:prSet/>
      <dgm:spPr/>
      <dgm:t>
        <a:bodyPr/>
        <a:lstStyle/>
        <a:p>
          <a:endParaRPr lang="en-US"/>
        </a:p>
      </dgm:t>
    </dgm:pt>
    <dgm:pt modelId="{FE7B7F60-9F2E-416A-8C1A-F26B8C0949DB}">
      <dgm:prSet/>
      <dgm:spPr/>
      <dgm:t>
        <a:bodyPr/>
        <a:lstStyle/>
        <a:p>
          <a:r>
            <a:rPr lang="en-US" dirty="0">
              <a:latin typeface="Arial"/>
              <a:cs typeface="Arial"/>
            </a:rPr>
            <a:t>Discuss</a:t>
          </a:r>
        </a:p>
      </dgm:t>
    </dgm:pt>
    <dgm:pt modelId="{0462E841-B264-45FD-9800-424E2D664D3F}" type="parTrans" cxnId="{33A0F8BD-1CFB-4046-819E-29812D387FC7}">
      <dgm:prSet/>
      <dgm:spPr/>
      <dgm:t>
        <a:bodyPr/>
        <a:lstStyle/>
        <a:p>
          <a:endParaRPr lang="en-US"/>
        </a:p>
      </dgm:t>
    </dgm:pt>
    <dgm:pt modelId="{A02402D6-4543-4C4F-B72B-A3E493DF9DA6}" type="sibTrans" cxnId="{33A0F8BD-1CFB-4046-819E-29812D387FC7}">
      <dgm:prSet/>
      <dgm:spPr/>
      <dgm:t>
        <a:bodyPr/>
        <a:lstStyle/>
        <a:p>
          <a:endParaRPr lang="en-US"/>
        </a:p>
      </dgm:t>
    </dgm:pt>
    <dgm:pt modelId="{FCA596CC-31AD-4E0F-A076-042C04B06DE6}">
      <dgm:prSet/>
      <dgm:spPr/>
      <dgm:t>
        <a:bodyPr/>
        <a:lstStyle/>
        <a:p>
          <a:r>
            <a:rPr lang="en-US" dirty="0">
              <a:latin typeface="Arial"/>
              <a:cs typeface="Arial"/>
            </a:rPr>
            <a:t> the side effect of vaccine</a:t>
          </a:r>
        </a:p>
      </dgm:t>
    </dgm:pt>
    <dgm:pt modelId="{075AC624-3D93-4528-B738-FC89E17A86AF}" type="parTrans" cxnId="{C7010A9B-2D34-4111-9ABC-7FDB0167B43A}">
      <dgm:prSet/>
      <dgm:spPr/>
      <dgm:t>
        <a:bodyPr/>
        <a:lstStyle/>
        <a:p>
          <a:endParaRPr lang="en-US"/>
        </a:p>
      </dgm:t>
    </dgm:pt>
    <dgm:pt modelId="{D2D8A07D-3D04-4EC8-836A-E2EA23D5A0FC}" type="sibTrans" cxnId="{C7010A9B-2D34-4111-9ABC-7FDB0167B43A}">
      <dgm:prSet/>
      <dgm:spPr/>
      <dgm:t>
        <a:bodyPr/>
        <a:lstStyle/>
        <a:p>
          <a:endParaRPr lang="en-US"/>
        </a:p>
      </dgm:t>
    </dgm:pt>
    <dgm:pt modelId="{4F312173-FC91-4F28-9AF8-DCDFEF489E3A}" type="pres">
      <dgm:prSet presAssocID="{F7780F62-0769-4178-936C-55DAD7A12F48}" presName="Name0" presStyleCnt="0">
        <dgm:presLayoutVars>
          <dgm:dir/>
          <dgm:animLvl val="lvl"/>
          <dgm:resizeHandles val="exact"/>
        </dgm:presLayoutVars>
      </dgm:prSet>
      <dgm:spPr/>
    </dgm:pt>
    <dgm:pt modelId="{72A22FD8-86EC-408A-80F5-32EBCFBC7F84}" type="pres">
      <dgm:prSet presAssocID="{52F15410-36FB-4166-B98A-640343AA4D2D}" presName="linNode" presStyleCnt="0"/>
      <dgm:spPr/>
    </dgm:pt>
    <dgm:pt modelId="{54B4CFB1-1DC7-4A13-9F67-F305A8164348}" type="pres">
      <dgm:prSet presAssocID="{52F15410-36FB-4166-B98A-640343AA4D2D}" presName="parentText" presStyleLbl="alignNode1" presStyleIdx="0" presStyleCnt="6">
        <dgm:presLayoutVars>
          <dgm:chMax val="1"/>
          <dgm:bulletEnabled/>
        </dgm:presLayoutVars>
      </dgm:prSet>
      <dgm:spPr/>
    </dgm:pt>
    <dgm:pt modelId="{13987B75-4B50-4077-A15D-BDE61685D9F2}" type="pres">
      <dgm:prSet presAssocID="{52F15410-36FB-4166-B98A-640343AA4D2D}" presName="descendantText" presStyleLbl="alignAccFollowNode1" presStyleIdx="0" presStyleCnt="6">
        <dgm:presLayoutVars>
          <dgm:bulletEnabled/>
        </dgm:presLayoutVars>
      </dgm:prSet>
      <dgm:spPr/>
    </dgm:pt>
    <dgm:pt modelId="{9375287B-02CF-4D12-8A51-28C54F1D07B5}" type="pres">
      <dgm:prSet presAssocID="{67853044-2F5B-47D5-B564-1EAC3632ECF4}" presName="sp" presStyleCnt="0"/>
      <dgm:spPr/>
    </dgm:pt>
    <dgm:pt modelId="{403103E0-05FD-4915-9075-A3CD3D932BE8}" type="pres">
      <dgm:prSet presAssocID="{41C56729-7A39-4DD9-B7C8-2F6E3D5984E5}" presName="linNode" presStyleCnt="0"/>
      <dgm:spPr/>
    </dgm:pt>
    <dgm:pt modelId="{B4700BDB-3A9B-4137-B74E-471DEBFEFD38}" type="pres">
      <dgm:prSet presAssocID="{41C56729-7A39-4DD9-B7C8-2F6E3D5984E5}" presName="parentText" presStyleLbl="alignNode1" presStyleIdx="1" presStyleCnt="6">
        <dgm:presLayoutVars>
          <dgm:chMax val="1"/>
          <dgm:bulletEnabled/>
        </dgm:presLayoutVars>
      </dgm:prSet>
      <dgm:spPr/>
    </dgm:pt>
    <dgm:pt modelId="{2C8F9FBE-34AF-4239-A52C-4E2A696E7632}" type="pres">
      <dgm:prSet presAssocID="{41C56729-7A39-4DD9-B7C8-2F6E3D5984E5}" presName="descendantText" presStyleLbl="alignAccFollowNode1" presStyleIdx="1" presStyleCnt="6">
        <dgm:presLayoutVars>
          <dgm:bulletEnabled/>
        </dgm:presLayoutVars>
      </dgm:prSet>
      <dgm:spPr/>
    </dgm:pt>
    <dgm:pt modelId="{CFB1CEE4-C382-4CDF-988B-0BF3DD8C0C3E}" type="pres">
      <dgm:prSet presAssocID="{4A472F39-F3A1-4D84-BE6E-E8BFE1346778}" presName="sp" presStyleCnt="0"/>
      <dgm:spPr/>
    </dgm:pt>
    <dgm:pt modelId="{5D8F6B08-B083-4673-853D-6B93A7FA39FB}" type="pres">
      <dgm:prSet presAssocID="{A65AEF81-4540-4283-81EE-44333DE29FB2}" presName="linNode" presStyleCnt="0"/>
      <dgm:spPr/>
    </dgm:pt>
    <dgm:pt modelId="{2689359F-F513-41E3-8A17-A425885AE1A7}" type="pres">
      <dgm:prSet presAssocID="{A65AEF81-4540-4283-81EE-44333DE29FB2}" presName="parentText" presStyleLbl="alignNode1" presStyleIdx="2" presStyleCnt="6">
        <dgm:presLayoutVars>
          <dgm:chMax val="1"/>
          <dgm:bulletEnabled/>
        </dgm:presLayoutVars>
      </dgm:prSet>
      <dgm:spPr/>
    </dgm:pt>
    <dgm:pt modelId="{1C6F9D68-FA07-4FB4-A3D1-24DBF93990F6}" type="pres">
      <dgm:prSet presAssocID="{A65AEF81-4540-4283-81EE-44333DE29FB2}" presName="descendantText" presStyleLbl="alignAccFollowNode1" presStyleIdx="2" presStyleCnt="6">
        <dgm:presLayoutVars>
          <dgm:bulletEnabled/>
        </dgm:presLayoutVars>
      </dgm:prSet>
      <dgm:spPr/>
    </dgm:pt>
    <dgm:pt modelId="{C61B6F26-154D-4F98-832E-9C9DA124F2F2}" type="pres">
      <dgm:prSet presAssocID="{2CEF0843-B164-4189-82D9-17F5A8188572}" presName="sp" presStyleCnt="0"/>
      <dgm:spPr/>
    </dgm:pt>
    <dgm:pt modelId="{0EC143EC-7277-4987-8FCF-C2BC96C93197}" type="pres">
      <dgm:prSet presAssocID="{ADEC2157-2F49-4CAC-AC49-5EE6FDA89C57}" presName="linNode" presStyleCnt="0"/>
      <dgm:spPr/>
    </dgm:pt>
    <dgm:pt modelId="{2EA6AFA1-0337-488F-95CF-C7E25DEBAF7B}" type="pres">
      <dgm:prSet presAssocID="{ADEC2157-2F49-4CAC-AC49-5EE6FDA89C57}" presName="parentText" presStyleLbl="alignNode1" presStyleIdx="3" presStyleCnt="6">
        <dgm:presLayoutVars>
          <dgm:chMax val="1"/>
          <dgm:bulletEnabled/>
        </dgm:presLayoutVars>
      </dgm:prSet>
      <dgm:spPr/>
    </dgm:pt>
    <dgm:pt modelId="{33E78EFE-7B82-466D-A587-D3EC769AB791}" type="pres">
      <dgm:prSet presAssocID="{ADEC2157-2F49-4CAC-AC49-5EE6FDA89C57}" presName="descendantText" presStyleLbl="alignAccFollowNode1" presStyleIdx="3" presStyleCnt="6">
        <dgm:presLayoutVars>
          <dgm:bulletEnabled/>
        </dgm:presLayoutVars>
      </dgm:prSet>
      <dgm:spPr/>
    </dgm:pt>
    <dgm:pt modelId="{0D486431-E32D-4C40-942A-EEB4E4EF2CEF}" type="pres">
      <dgm:prSet presAssocID="{8CDB9B16-326E-420D-AFB7-1ED44C7785CE}" presName="sp" presStyleCnt="0"/>
      <dgm:spPr/>
    </dgm:pt>
    <dgm:pt modelId="{260DBE84-E52E-4A1F-99A9-1A930C57C317}" type="pres">
      <dgm:prSet presAssocID="{E1F58084-ABC5-4DC5-ADFF-16F51271458A}" presName="linNode" presStyleCnt="0"/>
      <dgm:spPr/>
    </dgm:pt>
    <dgm:pt modelId="{01A95AEB-2EA1-4EE8-9336-1DF02F245FBD}" type="pres">
      <dgm:prSet presAssocID="{E1F58084-ABC5-4DC5-ADFF-16F51271458A}" presName="parentText" presStyleLbl="alignNode1" presStyleIdx="4" presStyleCnt="6">
        <dgm:presLayoutVars>
          <dgm:chMax val="1"/>
          <dgm:bulletEnabled/>
        </dgm:presLayoutVars>
      </dgm:prSet>
      <dgm:spPr/>
    </dgm:pt>
    <dgm:pt modelId="{889BB206-34FD-4699-88B3-BA1E137CB73C}" type="pres">
      <dgm:prSet presAssocID="{E1F58084-ABC5-4DC5-ADFF-16F51271458A}" presName="descendantText" presStyleLbl="alignAccFollowNode1" presStyleIdx="4" presStyleCnt="6">
        <dgm:presLayoutVars>
          <dgm:bulletEnabled/>
        </dgm:presLayoutVars>
      </dgm:prSet>
      <dgm:spPr/>
    </dgm:pt>
    <dgm:pt modelId="{E17DCEC0-E977-47E1-BEC8-65C9982AFA93}" type="pres">
      <dgm:prSet presAssocID="{EE579BD7-341A-4423-93E3-E48ABBE0366C}" presName="sp" presStyleCnt="0"/>
      <dgm:spPr/>
    </dgm:pt>
    <dgm:pt modelId="{E0774F63-555E-4BF8-88FD-A560C2777948}" type="pres">
      <dgm:prSet presAssocID="{FE7B7F60-9F2E-416A-8C1A-F26B8C0949DB}" presName="linNode" presStyleCnt="0"/>
      <dgm:spPr/>
    </dgm:pt>
    <dgm:pt modelId="{8FA7B00E-591B-4014-9F70-C631749CD021}" type="pres">
      <dgm:prSet presAssocID="{FE7B7F60-9F2E-416A-8C1A-F26B8C0949DB}" presName="parentText" presStyleLbl="alignNode1" presStyleIdx="5" presStyleCnt="6">
        <dgm:presLayoutVars>
          <dgm:chMax val="1"/>
          <dgm:bulletEnabled/>
        </dgm:presLayoutVars>
      </dgm:prSet>
      <dgm:spPr/>
    </dgm:pt>
    <dgm:pt modelId="{7FB7418C-C6EF-4C85-8849-5F61091282EC}" type="pres">
      <dgm:prSet presAssocID="{FE7B7F60-9F2E-416A-8C1A-F26B8C0949DB}" presName="descendantText" presStyleLbl="alignAccFollowNode1" presStyleIdx="5" presStyleCnt="6">
        <dgm:presLayoutVars>
          <dgm:bulletEnabled/>
        </dgm:presLayoutVars>
      </dgm:prSet>
      <dgm:spPr/>
    </dgm:pt>
  </dgm:ptLst>
  <dgm:cxnLst>
    <dgm:cxn modelId="{8C764C07-9316-4E76-B645-540353F800E3}" srcId="{F7780F62-0769-4178-936C-55DAD7A12F48}" destId="{ADEC2157-2F49-4CAC-AC49-5EE6FDA89C57}" srcOrd="3" destOrd="0" parTransId="{C508DDC4-E070-47B1-997C-C26B5FB2AB21}" sibTransId="{8CDB9B16-326E-420D-AFB7-1ED44C7785CE}"/>
    <dgm:cxn modelId="{7EFD640B-F615-437A-BF7B-56F4A7DDBA55}" srcId="{F7780F62-0769-4178-936C-55DAD7A12F48}" destId="{41C56729-7A39-4DD9-B7C8-2F6E3D5984E5}" srcOrd="1" destOrd="0" parTransId="{9F2C8D71-70DC-401A-8F51-542462D318A7}" sibTransId="{4A472F39-F3A1-4D84-BE6E-E8BFE1346778}"/>
    <dgm:cxn modelId="{30EF2E0F-D596-49B7-88DC-BA2AC4F997F4}" srcId="{F7780F62-0769-4178-936C-55DAD7A12F48}" destId="{E1F58084-ABC5-4DC5-ADFF-16F51271458A}" srcOrd="4" destOrd="0" parTransId="{9628F349-2F62-488E-9D50-1236E80AEA2A}" sibTransId="{EE579BD7-341A-4423-93E3-E48ABBE0366C}"/>
    <dgm:cxn modelId="{A5264019-3F1E-410E-AEC1-AFB78691569C}" type="presOf" srcId="{CDA3FE89-7F81-4958-8659-AB611B5E0BC4}" destId="{33E78EFE-7B82-466D-A587-D3EC769AB791}" srcOrd="0" destOrd="0" presId="urn:microsoft.com/office/officeart/2016/7/layout/VerticalSolidActionList"/>
    <dgm:cxn modelId="{5D1D3120-0B3A-4BF1-AFDE-BF6717287DBB}" type="presOf" srcId="{5E23BC3F-12F9-44D1-B6BA-81F32CEF3274}" destId="{889BB206-34FD-4699-88B3-BA1E137CB73C}" srcOrd="0" destOrd="0" presId="urn:microsoft.com/office/officeart/2016/7/layout/VerticalSolidActionList"/>
    <dgm:cxn modelId="{2D322F25-AEC4-4C2D-BB30-005A4EDB088F}" type="presOf" srcId="{FE7B7F60-9F2E-416A-8C1A-F26B8C0949DB}" destId="{8FA7B00E-591B-4014-9F70-C631749CD021}" srcOrd="0" destOrd="0" presId="urn:microsoft.com/office/officeart/2016/7/layout/VerticalSolidActionList"/>
    <dgm:cxn modelId="{04EEE82B-8731-4725-9897-78F3E8C89D57}" type="presOf" srcId="{52F15410-36FB-4166-B98A-640343AA4D2D}" destId="{54B4CFB1-1DC7-4A13-9F67-F305A8164348}" srcOrd="0" destOrd="0" presId="urn:microsoft.com/office/officeart/2016/7/layout/VerticalSolidActionList"/>
    <dgm:cxn modelId="{9AE6EC32-D2CD-44F4-9C92-B7219E1BD24E}" srcId="{A65AEF81-4540-4283-81EE-44333DE29FB2}" destId="{1A9010ED-B32F-488F-9B16-9B0302E80AE3}" srcOrd="0" destOrd="0" parTransId="{C20BBD26-9156-4780-AACE-3E9FE9FA42B0}" sibTransId="{B4328C81-C18E-45BC-95A4-80A07BEBDB94}"/>
    <dgm:cxn modelId="{5F9E8946-DC6C-401F-954B-2AD8ECC0AD5D}" type="presOf" srcId="{F7780F62-0769-4178-936C-55DAD7A12F48}" destId="{4F312173-FC91-4F28-9AF8-DCDFEF489E3A}" srcOrd="0" destOrd="0" presId="urn:microsoft.com/office/officeart/2016/7/layout/VerticalSolidActionList"/>
    <dgm:cxn modelId="{FA798648-05CD-4DBF-B1E1-36AD41288EDF}" type="presOf" srcId="{FCA596CC-31AD-4E0F-A076-042C04B06DE6}" destId="{7FB7418C-C6EF-4C85-8849-5F61091282EC}" srcOrd="0" destOrd="0" presId="urn:microsoft.com/office/officeart/2016/7/layout/VerticalSolidActionList"/>
    <dgm:cxn modelId="{6A11BA75-6F17-4E44-B87B-7311F14D2EDA}" srcId="{E1F58084-ABC5-4DC5-ADFF-16F51271458A}" destId="{5E23BC3F-12F9-44D1-B6BA-81F32CEF3274}" srcOrd="0" destOrd="0" parTransId="{D1FF03B9-7AD6-4747-B511-4C6DBA56A52A}" sibTransId="{986A7B98-F2EB-4944-B939-4B91E99BBA09}"/>
    <dgm:cxn modelId="{6FA62C7C-FF9C-445F-95C0-AD4CFFF76E8D}" srcId="{F7780F62-0769-4178-936C-55DAD7A12F48}" destId="{A65AEF81-4540-4283-81EE-44333DE29FB2}" srcOrd="2" destOrd="0" parTransId="{9E4FA318-4138-4BDA-B3BF-AEB59A9DF5F1}" sibTransId="{2CEF0843-B164-4189-82D9-17F5A8188572}"/>
    <dgm:cxn modelId="{7A143A88-E665-42D1-B67E-AE8EABDBC3E2}" type="presOf" srcId="{CA735AB7-4783-440F-9ABD-9E065EC46F4B}" destId="{2C8F9FBE-34AF-4239-A52C-4E2A696E7632}" srcOrd="0" destOrd="0" presId="urn:microsoft.com/office/officeart/2016/7/layout/VerticalSolidActionList"/>
    <dgm:cxn modelId="{C0A7B089-ED88-4A54-B649-DD550B31BEB8}" srcId="{52F15410-36FB-4166-B98A-640343AA4D2D}" destId="{84BF8497-6AE4-4351-BBF4-37ADE7873CC2}" srcOrd="0" destOrd="0" parTransId="{1A5DA59F-6243-43A3-BA3A-C7055A41FE5F}" sibTransId="{B0B028F0-07FD-4583-A6D8-AA47E1D01604}"/>
    <dgm:cxn modelId="{7777F494-535A-4A4D-8FC2-F87D4CC4F5EA}" type="presOf" srcId="{ADEC2157-2F49-4CAC-AC49-5EE6FDA89C57}" destId="{2EA6AFA1-0337-488F-95CF-C7E25DEBAF7B}" srcOrd="0" destOrd="0" presId="urn:microsoft.com/office/officeart/2016/7/layout/VerticalSolidActionList"/>
    <dgm:cxn modelId="{C7010A9B-2D34-4111-9ABC-7FDB0167B43A}" srcId="{FE7B7F60-9F2E-416A-8C1A-F26B8C0949DB}" destId="{FCA596CC-31AD-4E0F-A076-042C04B06DE6}" srcOrd="0" destOrd="0" parTransId="{075AC624-3D93-4528-B738-FC89E17A86AF}" sibTransId="{D2D8A07D-3D04-4EC8-836A-E2EA23D5A0FC}"/>
    <dgm:cxn modelId="{90D71FAE-A26E-48B2-9A0C-CCE4D2AB0661}" srcId="{F7780F62-0769-4178-936C-55DAD7A12F48}" destId="{52F15410-36FB-4166-B98A-640343AA4D2D}" srcOrd="0" destOrd="0" parTransId="{D61B1B5D-98FC-4C92-8D82-A599BA30E7A7}" sibTransId="{67853044-2F5B-47D5-B564-1EAC3632ECF4}"/>
    <dgm:cxn modelId="{CC9400BD-BF97-41A7-AF49-41FDD8F90C60}" type="presOf" srcId="{41C56729-7A39-4DD9-B7C8-2F6E3D5984E5}" destId="{B4700BDB-3A9B-4137-B74E-471DEBFEFD38}" srcOrd="0" destOrd="0" presId="urn:microsoft.com/office/officeart/2016/7/layout/VerticalSolidActionList"/>
    <dgm:cxn modelId="{33A0F8BD-1CFB-4046-819E-29812D387FC7}" srcId="{F7780F62-0769-4178-936C-55DAD7A12F48}" destId="{FE7B7F60-9F2E-416A-8C1A-F26B8C0949DB}" srcOrd="5" destOrd="0" parTransId="{0462E841-B264-45FD-9800-424E2D664D3F}" sibTransId="{A02402D6-4543-4C4F-B72B-A3E493DF9DA6}"/>
    <dgm:cxn modelId="{0EFF62C2-0806-470B-8180-B276CD8A5C3F}" srcId="{ADEC2157-2F49-4CAC-AC49-5EE6FDA89C57}" destId="{CDA3FE89-7F81-4958-8659-AB611B5E0BC4}" srcOrd="0" destOrd="0" parTransId="{5E0548DB-F307-4568-BA70-0E5703E2A3C8}" sibTransId="{3101F4E2-7C52-47CB-89BC-9A07A0FD6C98}"/>
    <dgm:cxn modelId="{7ED601C3-947F-4FE2-8898-363A01A2CD91}" type="presOf" srcId="{A65AEF81-4540-4283-81EE-44333DE29FB2}" destId="{2689359F-F513-41E3-8A17-A425885AE1A7}" srcOrd="0" destOrd="0" presId="urn:microsoft.com/office/officeart/2016/7/layout/VerticalSolidActionList"/>
    <dgm:cxn modelId="{F369B8CB-04EE-49F9-81A7-E76017BF827F}" type="presOf" srcId="{84BF8497-6AE4-4351-BBF4-37ADE7873CC2}" destId="{13987B75-4B50-4077-A15D-BDE61685D9F2}" srcOrd="0" destOrd="0" presId="urn:microsoft.com/office/officeart/2016/7/layout/VerticalSolidActionList"/>
    <dgm:cxn modelId="{29CE19D2-CFE0-4C5C-AC18-3C3026186900}" type="presOf" srcId="{E1F58084-ABC5-4DC5-ADFF-16F51271458A}" destId="{01A95AEB-2EA1-4EE8-9336-1DF02F245FBD}" srcOrd="0" destOrd="0" presId="urn:microsoft.com/office/officeart/2016/7/layout/VerticalSolidActionList"/>
    <dgm:cxn modelId="{01BF10D5-827D-4374-A0A9-963B12C32673}" srcId="{41C56729-7A39-4DD9-B7C8-2F6E3D5984E5}" destId="{CA735AB7-4783-440F-9ABD-9E065EC46F4B}" srcOrd="0" destOrd="0" parTransId="{60C304F7-29D1-44FA-B687-0B70E4C605C6}" sibTransId="{925C3564-1B35-4F89-88C0-18E52435EF49}"/>
    <dgm:cxn modelId="{10DCBAD5-40AB-421C-9A2E-5E3D036593B4}" type="presOf" srcId="{1A9010ED-B32F-488F-9B16-9B0302E80AE3}" destId="{1C6F9D68-FA07-4FB4-A3D1-24DBF93990F6}" srcOrd="0" destOrd="0" presId="urn:microsoft.com/office/officeart/2016/7/layout/VerticalSolidActionList"/>
    <dgm:cxn modelId="{172EF85D-CECF-4FE8-819B-998120568314}" type="presParOf" srcId="{4F312173-FC91-4F28-9AF8-DCDFEF489E3A}" destId="{72A22FD8-86EC-408A-80F5-32EBCFBC7F84}" srcOrd="0" destOrd="0" presId="urn:microsoft.com/office/officeart/2016/7/layout/VerticalSolidActionList"/>
    <dgm:cxn modelId="{614D421C-B516-49FE-970F-46B6FBB8AF62}" type="presParOf" srcId="{72A22FD8-86EC-408A-80F5-32EBCFBC7F84}" destId="{54B4CFB1-1DC7-4A13-9F67-F305A8164348}" srcOrd="0" destOrd="0" presId="urn:microsoft.com/office/officeart/2016/7/layout/VerticalSolidActionList"/>
    <dgm:cxn modelId="{E825DA59-D8ED-4179-811D-91A408475D8E}" type="presParOf" srcId="{72A22FD8-86EC-408A-80F5-32EBCFBC7F84}" destId="{13987B75-4B50-4077-A15D-BDE61685D9F2}" srcOrd="1" destOrd="0" presId="urn:microsoft.com/office/officeart/2016/7/layout/VerticalSolidActionList"/>
    <dgm:cxn modelId="{B26B7C46-3354-4EDC-84AD-DCCAD1E3324D}" type="presParOf" srcId="{4F312173-FC91-4F28-9AF8-DCDFEF489E3A}" destId="{9375287B-02CF-4D12-8A51-28C54F1D07B5}" srcOrd="1" destOrd="0" presId="urn:microsoft.com/office/officeart/2016/7/layout/VerticalSolidActionList"/>
    <dgm:cxn modelId="{5CAA7A3D-9840-413C-9E0D-C8E597BD6677}" type="presParOf" srcId="{4F312173-FC91-4F28-9AF8-DCDFEF489E3A}" destId="{403103E0-05FD-4915-9075-A3CD3D932BE8}" srcOrd="2" destOrd="0" presId="urn:microsoft.com/office/officeart/2016/7/layout/VerticalSolidActionList"/>
    <dgm:cxn modelId="{9137B1E9-3E12-4A98-A437-A9566E354651}" type="presParOf" srcId="{403103E0-05FD-4915-9075-A3CD3D932BE8}" destId="{B4700BDB-3A9B-4137-B74E-471DEBFEFD38}" srcOrd="0" destOrd="0" presId="urn:microsoft.com/office/officeart/2016/7/layout/VerticalSolidActionList"/>
    <dgm:cxn modelId="{4209256B-1FB9-4F8E-89BE-92DEC618F45C}" type="presParOf" srcId="{403103E0-05FD-4915-9075-A3CD3D932BE8}" destId="{2C8F9FBE-34AF-4239-A52C-4E2A696E7632}" srcOrd="1" destOrd="0" presId="urn:microsoft.com/office/officeart/2016/7/layout/VerticalSolidActionList"/>
    <dgm:cxn modelId="{EFCBBBF6-EA68-44D1-9515-FC9F27F7E0F7}" type="presParOf" srcId="{4F312173-FC91-4F28-9AF8-DCDFEF489E3A}" destId="{CFB1CEE4-C382-4CDF-988B-0BF3DD8C0C3E}" srcOrd="3" destOrd="0" presId="urn:microsoft.com/office/officeart/2016/7/layout/VerticalSolidActionList"/>
    <dgm:cxn modelId="{2DDE98DF-51AD-414D-B5BE-2BB11C2CBA50}" type="presParOf" srcId="{4F312173-FC91-4F28-9AF8-DCDFEF489E3A}" destId="{5D8F6B08-B083-4673-853D-6B93A7FA39FB}" srcOrd="4" destOrd="0" presId="urn:microsoft.com/office/officeart/2016/7/layout/VerticalSolidActionList"/>
    <dgm:cxn modelId="{141CD547-5A4C-4A47-8350-71F80BF70E1C}" type="presParOf" srcId="{5D8F6B08-B083-4673-853D-6B93A7FA39FB}" destId="{2689359F-F513-41E3-8A17-A425885AE1A7}" srcOrd="0" destOrd="0" presId="urn:microsoft.com/office/officeart/2016/7/layout/VerticalSolidActionList"/>
    <dgm:cxn modelId="{6A456CF2-8555-4859-A87A-6E854CB98ADA}" type="presParOf" srcId="{5D8F6B08-B083-4673-853D-6B93A7FA39FB}" destId="{1C6F9D68-FA07-4FB4-A3D1-24DBF93990F6}" srcOrd="1" destOrd="0" presId="urn:microsoft.com/office/officeart/2016/7/layout/VerticalSolidActionList"/>
    <dgm:cxn modelId="{0EF0A99A-7F9C-403E-8AE3-12ECA816149E}" type="presParOf" srcId="{4F312173-FC91-4F28-9AF8-DCDFEF489E3A}" destId="{C61B6F26-154D-4F98-832E-9C9DA124F2F2}" srcOrd="5" destOrd="0" presId="urn:microsoft.com/office/officeart/2016/7/layout/VerticalSolidActionList"/>
    <dgm:cxn modelId="{320411E1-E259-48A2-8B62-14B2E6676E3B}" type="presParOf" srcId="{4F312173-FC91-4F28-9AF8-DCDFEF489E3A}" destId="{0EC143EC-7277-4987-8FCF-C2BC96C93197}" srcOrd="6" destOrd="0" presId="urn:microsoft.com/office/officeart/2016/7/layout/VerticalSolidActionList"/>
    <dgm:cxn modelId="{1449A367-E47E-43AF-9C8A-726DBBA7AB09}" type="presParOf" srcId="{0EC143EC-7277-4987-8FCF-C2BC96C93197}" destId="{2EA6AFA1-0337-488F-95CF-C7E25DEBAF7B}" srcOrd="0" destOrd="0" presId="urn:microsoft.com/office/officeart/2016/7/layout/VerticalSolidActionList"/>
    <dgm:cxn modelId="{13A30EF9-C29A-40FD-A2E3-3103ED0DE4B2}" type="presParOf" srcId="{0EC143EC-7277-4987-8FCF-C2BC96C93197}" destId="{33E78EFE-7B82-466D-A587-D3EC769AB791}" srcOrd="1" destOrd="0" presId="urn:microsoft.com/office/officeart/2016/7/layout/VerticalSolidActionList"/>
    <dgm:cxn modelId="{B6ED4030-588C-41D8-960B-6369429BC39C}" type="presParOf" srcId="{4F312173-FC91-4F28-9AF8-DCDFEF489E3A}" destId="{0D486431-E32D-4C40-942A-EEB4E4EF2CEF}" srcOrd="7" destOrd="0" presId="urn:microsoft.com/office/officeart/2016/7/layout/VerticalSolidActionList"/>
    <dgm:cxn modelId="{FB6F7221-8A2A-404C-8C44-11C427F41405}" type="presParOf" srcId="{4F312173-FC91-4F28-9AF8-DCDFEF489E3A}" destId="{260DBE84-E52E-4A1F-99A9-1A930C57C317}" srcOrd="8" destOrd="0" presId="urn:microsoft.com/office/officeart/2016/7/layout/VerticalSolidActionList"/>
    <dgm:cxn modelId="{C845F2E2-345E-4A91-92C4-1F03CEE4586D}" type="presParOf" srcId="{260DBE84-E52E-4A1F-99A9-1A930C57C317}" destId="{01A95AEB-2EA1-4EE8-9336-1DF02F245FBD}" srcOrd="0" destOrd="0" presId="urn:microsoft.com/office/officeart/2016/7/layout/VerticalSolidActionList"/>
    <dgm:cxn modelId="{53C799E7-0FB9-439A-A6C8-B4EF5370221F}" type="presParOf" srcId="{260DBE84-E52E-4A1F-99A9-1A930C57C317}" destId="{889BB206-34FD-4699-88B3-BA1E137CB73C}" srcOrd="1" destOrd="0" presId="urn:microsoft.com/office/officeart/2016/7/layout/VerticalSolidActionList"/>
    <dgm:cxn modelId="{1C8CA060-B8AA-40F7-88EC-096795D10E23}" type="presParOf" srcId="{4F312173-FC91-4F28-9AF8-DCDFEF489E3A}" destId="{E17DCEC0-E977-47E1-BEC8-65C9982AFA93}" srcOrd="9" destOrd="0" presId="urn:microsoft.com/office/officeart/2016/7/layout/VerticalSolidActionList"/>
    <dgm:cxn modelId="{35CDAD92-7E02-44D7-8683-A8D04FEBB068}" type="presParOf" srcId="{4F312173-FC91-4F28-9AF8-DCDFEF489E3A}" destId="{E0774F63-555E-4BF8-88FD-A560C2777948}" srcOrd="10" destOrd="0" presId="urn:microsoft.com/office/officeart/2016/7/layout/VerticalSolidActionList"/>
    <dgm:cxn modelId="{4EC74147-886A-49B3-8E33-A0FDDAE5251B}" type="presParOf" srcId="{E0774F63-555E-4BF8-88FD-A560C2777948}" destId="{8FA7B00E-591B-4014-9F70-C631749CD021}" srcOrd="0" destOrd="0" presId="urn:microsoft.com/office/officeart/2016/7/layout/VerticalSolidActionList"/>
    <dgm:cxn modelId="{4EDAB05A-00DE-46BC-8A5D-B6B75280032C}" type="presParOf" srcId="{E0774F63-555E-4BF8-88FD-A560C2777948}" destId="{7FB7418C-C6EF-4C85-8849-5F61091282EC}" srcOrd="1" destOrd="0" presId="urn:microsoft.com/office/officeart/2016/7/layout/VerticalSolidAc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91ACBF-8DF1-44C3-BBA5-E5FB3A09FD69}" type="doc">
      <dgm:prSet loTypeId="urn:microsoft.com/office/officeart/2005/8/layout/vList2" loCatId="list" qsTypeId="urn:microsoft.com/office/officeart/2005/8/quickstyle/simple2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34FC2072-2106-41BC-A66C-FFCA140AB05E}">
      <dgm:prSet/>
      <dgm:spPr/>
      <dgm:t>
        <a:bodyPr/>
        <a:lstStyle/>
        <a:p>
          <a:r>
            <a:rPr lang="en-GB" dirty="0">
              <a:latin typeface="Arial"/>
              <a:cs typeface="Arial"/>
            </a:rPr>
            <a:t>Vaccination : is a method of giving antigen to stimulate the immune response through active immunization.</a:t>
          </a:r>
          <a:endParaRPr lang="en-US" dirty="0">
            <a:latin typeface="Arial"/>
            <a:cs typeface="Arial"/>
          </a:endParaRPr>
        </a:p>
      </dgm:t>
    </dgm:pt>
    <dgm:pt modelId="{7BB96662-F094-45A2-A2A7-D63A1CD0ADEB}" type="parTrans" cxnId="{ECDE46FF-6C50-4657-B3F7-B0A8BC35E031}">
      <dgm:prSet/>
      <dgm:spPr/>
      <dgm:t>
        <a:bodyPr/>
        <a:lstStyle/>
        <a:p>
          <a:endParaRPr lang="en-US"/>
        </a:p>
      </dgm:t>
    </dgm:pt>
    <dgm:pt modelId="{DAB1D2F8-2DA8-42EB-B2B7-636301D1E393}" type="sibTrans" cxnId="{ECDE46FF-6C50-4657-B3F7-B0A8BC35E031}">
      <dgm:prSet/>
      <dgm:spPr/>
      <dgm:t>
        <a:bodyPr/>
        <a:lstStyle/>
        <a:p>
          <a:endParaRPr lang="en-US"/>
        </a:p>
      </dgm:t>
    </dgm:pt>
    <dgm:pt modelId="{57C343B6-5A71-4422-B930-09887EDBC7D7}">
      <dgm:prSet/>
      <dgm:spPr/>
      <dgm:t>
        <a:bodyPr/>
        <a:lstStyle/>
        <a:p>
          <a:r>
            <a:rPr lang="en-GB" dirty="0">
              <a:latin typeface="Arial"/>
              <a:cs typeface="Arial"/>
            </a:rPr>
            <a:t>A vaccine is an immuno-biological substance designed to produce specific protection against a given disease.</a:t>
          </a:r>
          <a:endParaRPr lang="en-US" dirty="0">
            <a:latin typeface="Arial"/>
            <a:cs typeface="Arial"/>
          </a:endParaRPr>
        </a:p>
      </dgm:t>
    </dgm:pt>
    <dgm:pt modelId="{236C9FE7-AA52-4A12-8CCA-920F6CADD74E}" type="parTrans" cxnId="{86D525DB-FD9E-4CE0-8A4A-CB0350F282E2}">
      <dgm:prSet/>
      <dgm:spPr/>
      <dgm:t>
        <a:bodyPr/>
        <a:lstStyle/>
        <a:p>
          <a:endParaRPr lang="en-US"/>
        </a:p>
      </dgm:t>
    </dgm:pt>
    <dgm:pt modelId="{EB6BB035-4840-4262-9EDA-714A84B510FA}" type="sibTrans" cxnId="{86D525DB-FD9E-4CE0-8A4A-CB0350F282E2}">
      <dgm:prSet/>
      <dgm:spPr/>
      <dgm:t>
        <a:bodyPr/>
        <a:lstStyle/>
        <a:p>
          <a:endParaRPr lang="en-US"/>
        </a:p>
      </dgm:t>
    </dgm:pt>
    <dgm:pt modelId="{3D5D3D1C-71C1-4BCB-AF2D-6FBEBB65779D}">
      <dgm:prSet/>
      <dgm:spPr/>
      <dgm:t>
        <a:bodyPr/>
        <a:lstStyle/>
        <a:p>
          <a:r>
            <a:rPr lang="en-GB" dirty="0">
              <a:latin typeface="Arial"/>
              <a:cs typeface="Arial"/>
            </a:rPr>
            <a:t>A vaccine is antigenic but not pathogenic.</a:t>
          </a:r>
          <a:endParaRPr lang="en-US" dirty="0">
            <a:latin typeface="Arial"/>
            <a:cs typeface="Arial"/>
          </a:endParaRPr>
        </a:p>
      </dgm:t>
    </dgm:pt>
    <dgm:pt modelId="{8328F04F-7B1E-464F-9093-7EA06A26C09F}" type="parTrans" cxnId="{62CDEAA0-2994-40E9-B57C-B5A15674BCB0}">
      <dgm:prSet/>
      <dgm:spPr/>
      <dgm:t>
        <a:bodyPr/>
        <a:lstStyle/>
        <a:p>
          <a:endParaRPr lang="en-US"/>
        </a:p>
      </dgm:t>
    </dgm:pt>
    <dgm:pt modelId="{581F5581-DE0B-4878-9978-869E59C51376}" type="sibTrans" cxnId="{62CDEAA0-2994-40E9-B57C-B5A15674BCB0}">
      <dgm:prSet/>
      <dgm:spPr/>
      <dgm:t>
        <a:bodyPr/>
        <a:lstStyle/>
        <a:p>
          <a:endParaRPr lang="en-US"/>
        </a:p>
      </dgm:t>
    </dgm:pt>
    <dgm:pt modelId="{075056DE-0546-43A4-B3C4-DDEA104BA403}" type="pres">
      <dgm:prSet presAssocID="{5791ACBF-8DF1-44C3-BBA5-E5FB3A09FD69}" presName="linear" presStyleCnt="0">
        <dgm:presLayoutVars>
          <dgm:animLvl val="lvl"/>
          <dgm:resizeHandles val="exact"/>
        </dgm:presLayoutVars>
      </dgm:prSet>
      <dgm:spPr/>
    </dgm:pt>
    <dgm:pt modelId="{6A1FFCFB-2494-4CEF-A9E3-EAF16F052CB2}" type="pres">
      <dgm:prSet presAssocID="{34FC2072-2106-41BC-A66C-FFCA140AB05E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FFC7121-06E8-4A4D-B7CA-CDD952C11BB5}" type="pres">
      <dgm:prSet presAssocID="{DAB1D2F8-2DA8-42EB-B2B7-636301D1E393}" presName="spacer" presStyleCnt="0"/>
      <dgm:spPr/>
    </dgm:pt>
    <dgm:pt modelId="{DB4769A3-98FB-43EE-9350-DF9023E33860}" type="pres">
      <dgm:prSet presAssocID="{57C343B6-5A71-4422-B930-09887EDBC7D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E3D0012D-BB12-4B29-A246-62A666D55E38}" type="pres">
      <dgm:prSet presAssocID="{EB6BB035-4840-4262-9EDA-714A84B510FA}" presName="spacer" presStyleCnt="0"/>
      <dgm:spPr/>
    </dgm:pt>
    <dgm:pt modelId="{A71B3070-5CFF-4038-ADA7-E5995110972C}" type="pres">
      <dgm:prSet presAssocID="{3D5D3D1C-71C1-4BCB-AF2D-6FBEBB65779D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738D1B2B-2E89-4F98-8D0D-D45EF550014B}" type="presOf" srcId="{5791ACBF-8DF1-44C3-BBA5-E5FB3A09FD69}" destId="{075056DE-0546-43A4-B3C4-DDEA104BA403}" srcOrd="0" destOrd="0" presId="urn:microsoft.com/office/officeart/2005/8/layout/vList2"/>
    <dgm:cxn modelId="{1BEFAC5C-A9E3-4487-910E-DDA0D3B1F174}" type="presOf" srcId="{3D5D3D1C-71C1-4BCB-AF2D-6FBEBB65779D}" destId="{A71B3070-5CFF-4038-ADA7-E5995110972C}" srcOrd="0" destOrd="0" presId="urn:microsoft.com/office/officeart/2005/8/layout/vList2"/>
    <dgm:cxn modelId="{E58BCB71-D6CF-4266-8FF5-27C73B7150CE}" type="presOf" srcId="{34FC2072-2106-41BC-A66C-FFCA140AB05E}" destId="{6A1FFCFB-2494-4CEF-A9E3-EAF16F052CB2}" srcOrd="0" destOrd="0" presId="urn:microsoft.com/office/officeart/2005/8/layout/vList2"/>
    <dgm:cxn modelId="{62CDEAA0-2994-40E9-B57C-B5A15674BCB0}" srcId="{5791ACBF-8DF1-44C3-BBA5-E5FB3A09FD69}" destId="{3D5D3D1C-71C1-4BCB-AF2D-6FBEBB65779D}" srcOrd="2" destOrd="0" parTransId="{8328F04F-7B1E-464F-9093-7EA06A26C09F}" sibTransId="{581F5581-DE0B-4878-9978-869E59C51376}"/>
    <dgm:cxn modelId="{4E792DD1-07FF-4E51-8515-C20F370B89B7}" type="presOf" srcId="{57C343B6-5A71-4422-B930-09887EDBC7D7}" destId="{DB4769A3-98FB-43EE-9350-DF9023E33860}" srcOrd="0" destOrd="0" presId="urn:microsoft.com/office/officeart/2005/8/layout/vList2"/>
    <dgm:cxn modelId="{86D525DB-FD9E-4CE0-8A4A-CB0350F282E2}" srcId="{5791ACBF-8DF1-44C3-BBA5-E5FB3A09FD69}" destId="{57C343B6-5A71-4422-B930-09887EDBC7D7}" srcOrd="1" destOrd="0" parTransId="{236C9FE7-AA52-4A12-8CCA-920F6CADD74E}" sibTransId="{EB6BB035-4840-4262-9EDA-714A84B510FA}"/>
    <dgm:cxn modelId="{ECDE46FF-6C50-4657-B3F7-B0A8BC35E031}" srcId="{5791ACBF-8DF1-44C3-BBA5-E5FB3A09FD69}" destId="{34FC2072-2106-41BC-A66C-FFCA140AB05E}" srcOrd="0" destOrd="0" parTransId="{7BB96662-F094-45A2-A2A7-D63A1CD0ADEB}" sibTransId="{DAB1D2F8-2DA8-42EB-B2B7-636301D1E393}"/>
    <dgm:cxn modelId="{7A27A0BA-0B55-44EB-A930-A24B51E568FC}" type="presParOf" srcId="{075056DE-0546-43A4-B3C4-DDEA104BA403}" destId="{6A1FFCFB-2494-4CEF-A9E3-EAF16F052CB2}" srcOrd="0" destOrd="0" presId="urn:microsoft.com/office/officeart/2005/8/layout/vList2"/>
    <dgm:cxn modelId="{BC225880-043A-493F-A4AC-3034A864D5A2}" type="presParOf" srcId="{075056DE-0546-43A4-B3C4-DDEA104BA403}" destId="{FFFC7121-06E8-4A4D-B7CA-CDD952C11BB5}" srcOrd="1" destOrd="0" presId="urn:microsoft.com/office/officeart/2005/8/layout/vList2"/>
    <dgm:cxn modelId="{6915BBAF-41DE-43ED-9951-B880896067E5}" type="presParOf" srcId="{075056DE-0546-43A4-B3C4-DDEA104BA403}" destId="{DB4769A3-98FB-43EE-9350-DF9023E33860}" srcOrd="2" destOrd="0" presId="urn:microsoft.com/office/officeart/2005/8/layout/vList2"/>
    <dgm:cxn modelId="{9A713DCD-3C06-44DA-B3C4-51C7A08AC275}" type="presParOf" srcId="{075056DE-0546-43A4-B3C4-DDEA104BA403}" destId="{E3D0012D-BB12-4B29-A246-62A666D55E38}" srcOrd="3" destOrd="0" presId="urn:microsoft.com/office/officeart/2005/8/layout/vList2"/>
    <dgm:cxn modelId="{B4655BD5-256E-47BA-BAA6-4AA3EB802FF5}" type="presParOf" srcId="{075056DE-0546-43A4-B3C4-DDEA104BA403}" destId="{A71B3070-5CFF-4038-ADA7-E5995110972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18CD2F-E8A6-4121-BD1A-0E475CF3B66E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EC684AEF-9768-4C49-AD4C-2417EEC9BC40}">
      <dgm:prSet/>
      <dgm:spPr/>
      <dgm:t>
        <a:bodyPr/>
        <a:lstStyle/>
        <a:p>
          <a:pPr rtl="0"/>
          <a:r>
            <a:rPr lang="en-GB" dirty="0">
              <a:latin typeface="Arial"/>
              <a:cs typeface="Arial"/>
            </a:rPr>
            <a:t>Vaccination protects children from serious illness and complications of vaccine-preventable diseases which can include amputation of an arm or leg, hospitalization, pneumonia, hearing loss, convulsions and brain damage.</a:t>
          </a:r>
          <a:endParaRPr lang="en-US" dirty="0">
            <a:latin typeface="Arial"/>
            <a:cs typeface="Arial"/>
          </a:endParaRPr>
        </a:p>
      </dgm:t>
    </dgm:pt>
    <dgm:pt modelId="{D6BCAD14-71C8-41D2-8FD8-44916E74366E}" type="parTrans" cxnId="{5FE48843-FA03-4B7D-92BF-7334DB517E53}">
      <dgm:prSet/>
      <dgm:spPr/>
      <dgm:t>
        <a:bodyPr/>
        <a:lstStyle/>
        <a:p>
          <a:endParaRPr lang="en-US"/>
        </a:p>
      </dgm:t>
    </dgm:pt>
    <dgm:pt modelId="{0B333366-9D60-4F71-900D-1EC12D3F4623}" type="sibTrans" cxnId="{5FE48843-FA03-4B7D-92BF-7334DB517E53}">
      <dgm:prSet/>
      <dgm:spPr/>
      <dgm:t>
        <a:bodyPr/>
        <a:lstStyle/>
        <a:p>
          <a:endParaRPr lang="en-US"/>
        </a:p>
      </dgm:t>
    </dgm:pt>
    <dgm:pt modelId="{EDC0ECC8-2D93-4E82-ACB9-B09FF025C0A6}">
      <dgm:prSet/>
      <dgm:spPr/>
      <dgm:t>
        <a:bodyPr/>
        <a:lstStyle/>
        <a:p>
          <a:r>
            <a:rPr lang="en-GB" dirty="0">
              <a:latin typeface="Arial"/>
              <a:cs typeface="Arial"/>
            </a:rPr>
            <a:t>Vaccination is safe and effective. </a:t>
          </a:r>
          <a:endParaRPr lang="en-US" dirty="0">
            <a:latin typeface="Arial"/>
            <a:cs typeface="Arial"/>
          </a:endParaRPr>
        </a:p>
      </dgm:t>
    </dgm:pt>
    <dgm:pt modelId="{0C6999E1-E69B-4C0C-BEEC-36F74BBFAACA}" type="parTrans" cxnId="{2EE58CE5-3D9F-43E0-8987-F46289168FBA}">
      <dgm:prSet/>
      <dgm:spPr/>
      <dgm:t>
        <a:bodyPr/>
        <a:lstStyle/>
        <a:p>
          <a:endParaRPr lang="en-US"/>
        </a:p>
      </dgm:t>
    </dgm:pt>
    <dgm:pt modelId="{38CD7A60-38E6-4F9C-AB26-E79435B46D9B}" type="sibTrans" cxnId="{2EE58CE5-3D9F-43E0-8987-F46289168FBA}">
      <dgm:prSet/>
      <dgm:spPr/>
      <dgm:t>
        <a:bodyPr/>
        <a:lstStyle/>
        <a:p>
          <a:endParaRPr lang="en-US"/>
        </a:p>
      </dgm:t>
    </dgm:pt>
    <dgm:pt modelId="{EBDAAA7A-2B89-44F7-96DE-0B94FB09F903}">
      <dgm:prSet/>
      <dgm:spPr/>
      <dgm:t>
        <a:bodyPr/>
        <a:lstStyle/>
        <a:p>
          <a:r>
            <a:rPr lang="en-GB" dirty="0">
              <a:latin typeface="Arial"/>
              <a:cs typeface="Arial"/>
            </a:rPr>
            <a:t>protect other people in your community.</a:t>
          </a:r>
          <a:endParaRPr lang="en-US" dirty="0">
            <a:latin typeface="Arial"/>
            <a:cs typeface="Arial"/>
          </a:endParaRPr>
        </a:p>
      </dgm:t>
    </dgm:pt>
    <dgm:pt modelId="{7C2C1DAF-00FD-4841-9D55-3B82D7B81D8F}" type="parTrans" cxnId="{B4F6C378-9907-4ED2-B840-F534A5C7870F}">
      <dgm:prSet/>
      <dgm:spPr/>
      <dgm:t>
        <a:bodyPr/>
        <a:lstStyle/>
        <a:p>
          <a:endParaRPr lang="en-US"/>
        </a:p>
      </dgm:t>
    </dgm:pt>
    <dgm:pt modelId="{F274A9CB-C6E8-4989-81EF-7A022A18E90C}" type="sibTrans" cxnId="{B4F6C378-9907-4ED2-B840-F534A5C7870F}">
      <dgm:prSet/>
      <dgm:spPr/>
      <dgm:t>
        <a:bodyPr/>
        <a:lstStyle/>
        <a:p>
          <a:endParaRPr lang="en-US"/>
        </a:p>
      </dgm:t>
    </dgm:pt>
    <dgm:pt modelId="{8C698148-7774-4341-A313-B6E62ACDB756}">
      <dgm:prSet/>
      <dgm:spPr/>
      <dgm:t>
        <a:bodyPr/>
        <a:lstStyle/>
        <a:p>
          <a:r>
            <a:rPr lang="en-GB" dirty="0">
              <a:latin typeface="Arial"/>
              <a:cs typeface="Arial"/>
            </a:rPr>
            <a:t>Other diseases like measles and diphtheria have been reduced by up to 99.9% since their vaccines were introduced.</a:t>
          </a:r>
          <a:endParaRPr lang="en-US" dirty="0">
            <a:latin typeface="Arial"/>
            <a:cs typeface="Arial"/>
          </a:endParaRPr>
        </a:p>
      </dgm:t>
    </dgm:pt>
    <dgm:pt modelId="{B47E8247-5EAF-44C6-9C9C-348D2C0FA11B}" type="parTrans" cxnId="{0DC84D15-5B9B-431D-80A4-FD7F117B8A35}">
      <dgm:prSet/>
      <dgm:spPr/>
      <dgm:t>
        <a:bodyPr/>
        <a:lstStyle/>
        <a:p>
          <a:endParaRPr lang="en-US"/>
        </a:p>
      </dgm:t>
    </dgm:pt>
    <dgm:pt modelId="{77E124E3-23B6-4004-895A-78C850BD7A4B}" type="sibTrans" cxnId="{0DC84D15-5B9B-431D-80A4-FD7F117B8A35}">
      <dgm:prSet/>
      <dgm:spPr/>
      <dgm:t>
        <a:bodyPr/>
        <a:lstStyle/>
        <a:p>
          <a:endParaRPr lang="en-US"/>
        </a:p>
      </dgm:t>
    </dgm:pt>
    <dgm:pt modelId="{6ACFADD0-A905-4BBB-B6EA-FA77BF92CE16}">
      <dgm:prSet/>
      <dgm:spPr/>
      <dgm:t>
        <a:bodyPr/>
        <a:lstStyle/>
        <a:p>
          <a:r>
            <a:rPr lang="en-GB" dirty="0">
              <a:latin typeface="Arial"/>
              <a:cs typeface="Arial"/>
            </a:rPr>
            <a:t>Vaccines help in the long run .</a:t>
          </a:r>
          <a:endParaRPr lang="en-US" dirty="0">
            <a:latin typeface="Arial"/>
            <a:cs typeface="Arial"/>
          </a:endParaRPr>
        </a:p>
      </dgm:t>
    </dgm:pt>
    <dgm:pt modelId="{FFB4AE7D-E379-4D56-A5CD-5FA4041B10B8}" type="parTrans" cxnId="{3C53A2A5-5375-4D4A-8089-49A5A3FDBD34}">
      <dgm:prSet/>
      <dgm:spPr/>
      <dgm:t>
        <a:bodyPr/>
        <a:lstStyle/>
        <a:p>
          <a:endParaRPr lang="en-US"/>
        </a:p>
      </dgm:t>
    </dgm:pt>
    <dgm:pt modelId="{6D4E59EF-0FCD-49CD-805A-C39A825C4F8D}" type="sibTrans" cxnId="{3C53A2A5-5375-4D4A-8089-49A5A3FDBD34}">
      <dgm:prSet/>
      <dgm:spPr/>
      <dgm:t>
        <a:bodyPr/>
        <a:lstStyle/>
        <a:p>
          <a:endParaRPr lang="en-US"/>
        </a:p>
      </dgm:t>
    </dgm:pt>
    <dgm:pt modelId="{16077D11-2042-40E7-BD4F-22325685CC11}" type="pres">
      <dgm:prSet presAssocID="{3418CD2F-E8A6-4121-BD1A-0E475CF3B66E}" presName="linear" presStyleCnt="0">
        <dgm:presLayoutVars>
          <dgm:animLvl val="lvl"/>
          <dgm:resizeHandles val="exact"/>
        </dgm:presLayoutVars>
      </dgm:prSet>
      <dgm:spPr/>
    </dgm:pt>
    <dgm:pt modelId="{4CFC8158-F204-4631-87DC-7A0DFABF6248}" type="pres">
      <dgm:prSet presAssocID="{EC684AEF-9768-4C49-AD4C-2417EEC9BC40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74C1D90F-DBEE-4E38-B934-687430E2F7CD}" type="pres">
      <dgm:prSet presAssocID="{0B333366-9D60-4F71-900D-1EC12D3F4623}" presName="spacer" presStyleCnt="0"/>
      <dgm:spPr/>
    </dgm:pt>
    <dgm:pt modelId="{5A843903-2F8A-4DFC-905B-B47AA81D2A0D}" type="pres">
      <dgm:prSet presAssocID="{EDC0ECC8-2D93-4E82-ACB9-B09FF025C0A6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5ADE87F-BE5E-44F6-BFCF-5F1C88133609}" type="pres">
      <dgm:prSet presAssocID="{38CD7A60-38E6-4F9C-AB26-E79435B46D9B}" presName="spacer" presStyleCnt="0"/>
      <dgm:spPr/>
    </dgm:pt>
    <dgm:pt modelId="{D1DE80A0-F3D9-43D2-9A99-C1BF202735ED}" type="pres">
      <dgm:prSet presAssocID="{EBDAAA7A-2B89-44F7-96DE-0B94FB09F903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EA5E86D9-359F-48E1-8140-D88ACAD31122}" type="pres">
      <dgm:prSet presAssocID="{F274A9CB-C6E8-4989-81EF-7A022A18E90C}" presName="spacer" presStyleCnt="0"/>
      <dgm:spPr/>
    </dgm:pt>
    <dgm:pt modelId="{236E36DC-C221-4870-B02D-120AB0416032}" type="pres">
      <dgm:prSet presAssocID="{8C698148-7774-4341-A313-B6E62ACDB756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88818E0D-9E60-4208-AEE9-EE3EE627C74D}" type="pres">
      <dgm:prSet presAssocID="{77E124E3-23B6-4004-895A-78C850BD7A4B}" presName="spacer" presStyleCnt="0"/>
      <dgm:spPr/>
    </dgm:pt>
    <dgm:pt modelId="{7FD29F4B-A9E9-4969-8842-E3F3D9778B56}" type="pres">
      <dgm:prSet presAssocID="{6ACFADD0-A905-4BBB-B6EA-FA77BF92CE16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0DC84D15-5B9B-431D-80A4-FD7F117B8A35}" srcId="{3418CD2F-E8A6-4121-BD1A-0E475CF3B66E}" destId="{8C698148-7774-4341-A313-B6E62ACDB756}" srcOrd="3" destOrd="0" parTransId="{B47E8247-5EAF-44C6-9C9C-348D2C0FA11B}" sibTransId="{77E124E3-23B6-4004-895A-78C850BD7A4B}"/>
    <dgm:cxn modelId="{5FE48843-FA03-4B7D-92BF-7334DB517E53}" srcId="{3418CD2F-E8A6-4121-BD1A-0E475CF3B66E}" destId="{EC684AEF-9768-4C49-AD4C-2417EEC9BC40}" srcOrd="0" destOrd="0" parTransId="{D6BCAD14-71C8-41D2-8FD8-44916E74366E}" sibTransId="{0B333366-9D60-4F71-900D-1EC12D3F4623}"/>
    <dgm:cxn modelId="{B03EAB6F-B229-4904-BC34-26BA91110D37}" type="presOf" srcId="{3418CD2F-E8A6-4121-BD1A-0E475CF3B66E}" destId="{16077D11-2042-40E7-BD4F-22325685CC11}" srcOrd="0" destOrd="0" presId="urn:microsoft.com/office/officeart/2005/8/layout/vList2"/>
    <dgm:cxn modelId="{BAA0C272-B3FE-4581-83C3-EB7E6274CD54}" type="presOf" srcId="{EDC0ECC8-2D93-4E82-ACB9-B09FF025C0A6}" destId="{5A843903-2F8A-4DFC-905B-B47AA81D2A0D}" srcOrd="0" destOrd="0" presId="urn:microsoft.com/office/officeart/2005/8/layout/vList2"/>
    <dgm:cxn modelId="{FFA4AC78-4398-4574-BE3A-1A5C45C66677}" type="presOf" srcId="{6ACFADD0-A905-4BBB-B6EA-FA77BF92CE16}" destId="{7FD29F4B-A9E9-4969-8842-E3F3D9778B56}" srcOrd="0" destOrd="0" presId="urn:microsoft.com/office/officeart/2005/8/layout/vList2"/>
    <dgm:cxn modelId="{B4F6C378-9907-4ED2-B840-F534A5C7870F}" srcId="{3418CD2F-E8A6-4121-BD1A-0E475CF3B66E}" destId="{EBDAAA7A-2B89-44F7-96DE-0B94FB09F903}" srcOrd="2" destOrd="0" parTransId="{7C2C1DAF-00FD-4841-9D55-3B82D7B81D8F}" sibTransId="{F274A9CB-C6E8-4989-81EF-7A022A18E90C}"/>
    <dgm:cxn modelId="{9DA01D9E-C101-41BC-9FA7-64F1DE601CF4}" type="presOf" srcId="{8C698148-7774-4341-A313-B6E62ACDB756}" destId="{236E36DC-C221-4870-B02D-120AB0416032}" srcOrd="0" destOrd="0" presId="urn:microsoft.com/office/officeart/2005/8/layout/vList2"/>
    <dgm:cxn modelId="{3C53A2A5-5375-4D4A-8089-49A5A3FDBD34}" srcId="{3418CD2F-E8A6-4121-BD1A-0E475CF3B66E}" destId="{6ACFADD0-A905-4BBB-B6EA-FA77BF92CE16}" srcOrd="4" destOrd="0" parTransId="{FFB4AE7D-E379-4D56-A5CD-5FA4041B10B8}" sibTransId="{6D4E59EF-0FCD-49CD-805A-C39A825C4F8D}"/>
    <dgm:cxn modelId="{3C891ECA-497A-4156-9325-5C30BE8B6739}" type="presOf" srcId="{EC684AEF-9768-4C49-AD4C-2417EEC9BC40}" destId="{4CFC8158-F204-4631-87DC-7A0DFABF6248}" srcOrd="0" destOrd="0" presId="urn:microsoft.com/office/officeart/2005/8/layout/vList2"/>
    <dgm:cxn modelId="{54C781D5-F87F-49DD-B62F-9E3E22A85297}" type="presOf" srcId="{EBDAAA7A-2B89-44F7-96DE-0B94FB09F903}" destId="{D1DE80A0-F3D9-43D2-9A99-C1BF202735ED}" srcOrd="0" destOrd="0" presId="urn:microsoft.com/office/officeart/2005/8/layout/vList2"/>
    <dgm:cxn modelId="{2EE58CE5-3D9F-43E0-8987-F46289168FBA}" srcId="{3418CD2F-E8A6-4121-BD1A-0E475CF3B66E}" destId="{EDC0ECC8-2D93-4E82-ACB9-B09FF025C0A6}" srcOrd="1" destOrd="0" parTransId="{0C6999E1-E69B-4C0C-BEEC-36F74BBFAACA}" sibTransId="{38CD7A60-38E6-4F9C-AB26-E79435B46D9B}"/>
    <dgm:cxn modelId="{5B54A928-D648-4C4A-918B-E62AABE52EFC}" type="presParOf" srcId="{16077D11-2042-40E7-BD4F-22325685CC11}" destId="{4CFC8158-F204-4631-87DC-7A0DFABF6248}" srcOrd="0" destOrd="0" presId="urn:microsoft.com/office/officeart/2005/8/layout/vList2"/>
    <dgm:cxn modelId="{DFA7D1A3-A233-416B-92B2-91D062F7559F}" type="presParOf" srcId="{16077D11-2042-40E7-BD4F-22325685CC11}" destId="{74C1D90F-DBEE-4E38-B934-687430E2F7CD}" srcOrd="1" destOrd="0" presId="urn:microsoft.com/office/officeart/2005/8/layout/vList2"/>
    <dgm:cxn modelId="{9A35BC94-BCE0-413C-9BEE-04A96873B54B}" type="presParOf" srcId="{16077D11-2042-40E7-BD4F-22325685CC11}" destId="{5A843903-2F8A-4DFC-905B-B47AA81D2A0D}" srcOrd="2" destOrd="0" presId="urn:microsoft.com/office/officeart/2005/8/layout/vList2"/>
    <dgm:cxn modelId="{38DF7D05-E490-48A5-8056-9D17BD4B121A}" type="presParOf" srcId="{16077D11-2042-40E7-BD4F-22325685CC11}" destId="{F5ADE87F-BE5E-44F6-BFCF-5F1C88133609}" srcOrd="3" destOrd="0" presId="urn:microsoft.com/office/officeart/2005/8/layout/vList2"/>
    <dgm:cxn modelId="{E1C1D591-EA5B-4A7C-93BA-379D4E9021C5}" type="presParOf" srcId="{16077D11-2042-40E7-BD4F-22325685CC11}" destId="{D1DE80A0-F3D9-43D2-9A99-C1BF202735ED}" srcOrd="4" destOrd="0" presId="urn:microsoft.com/office/officeart/2005/8/layout/vList2"/>
    <dgm:cxn modelId="{0EE53576-813D-454A-9DE2-CA7966013F83}" type="presParOf" srcId="{16077D11-2042-40E7-BD4F-22325685CC11}" destId="{EA5E86D9-359F-48E1-8140-D88ACAD31122}" srcOrd="5" destOrd="0" presId="urn:microsoft.com/office/officeart/2005/8/layout/vList2"/>
    <dgm:cxn modelId="{08BFB74D-F505-4F13-9D56-D671C3DF096B}" type="presParOf" srcId="{16077D11-2042-40E7-BD4F-22325685CC11}" destId="{236E36DC-C221-4870-B02D-120AB0416032}" srcOrd="6" destOrd="0" presId="urn:microsoft.com/office/officeart/2005/8/layout/vList2"/>
    <dgm:cxn modelId="{7B6ED5D6-5B40-4782-9CCD-47BB8E615C83}" type="presParOf" srcId="{16077D11-2042-40E7-BD4F-22325685CC11}" destId="{88818E0D-9E60-4208-AEE9-EE3EE627C74D}" srcOrd="7" destOrd="0" presId="urn:microsoft.com/office/officeart/2005/8/layout/vList2"/>
    <dgm:cxn modelId="{ADC4849E-9B56-4F76-BFE2-E1687CF750B2}" type="presParOf" srcId="{16077D11-2042-40E7-BD4F-22325685CC11}" destId="{7FD29F4B-A9E9-4969-8842-E3F3D9778B56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A82D05-F4B5-42A8-AF4B-549EA00C722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4B0D1B5-F611-4637-89B1-A5375EE50F1A}">
      <dgm:prSet/>
      <dgm:spPr/>
      <dgm:t>
        <a:bodyPr/>
        <a:lstStyle/>
        <a:p>
          <a:r>
            <a:rPr lang="en-US" dirty="0">
              <a:latin typeface="Arial"/>
              <a:cs typeface="Arial"/>
            </a:rPr>
            <a:t>Exploratory: This is the research phase of the vaccine development process in which scientists identify natural or synthetic antigens that might help treat disease. </a:t>
          </a:r>
        </a:p>
      </dgm:t>
    </dgm:pt>
    <dgm:pt modelId="{14B1C747-6C69-48B6-9FE8-F93F95D191D0}" type="parTrans" cxnId="{693C9DD0-F162-4FA4-8363-2C31D7AF215E}">
      <dgm:prSet/>
      <dgm:spPr/>
      <dgm:t>
        <a:bodyPr/>
        <a:lstStyle/>
        <a:p>
          <a:endParaRPr lang="en-US"/>
        </a:p>
      </dgm:t>
    </dgm:pt>
    <dgm:pt modelId="{FB0BB658-557E-49E3-ADDF-30D888FFB114}" type="sibTrans" cxnId="{693C9DD0-F162-4FA4-8363-2C31D7AF215E}">
      <dgm:prSet/>
      <dgm:spPr/>
      <dgm:t>
        <a:bodyPr/>
        <a:lstStyle/>
        <a:p>
          <a:endParaRPr lang="en-US"/>
        </a:p>
      </dgm:t>
    </dgm:pt>
    <dgm:pt modelId="{95DF6D95-FD79-46F0-8FF5-3B17C8BC727E}">
      <dgm:prSet/>
      <dgm:spPr/>
      <dgm:t>
        <a:bodyPr/>
        <a:lstStyle/>
        <a:p>
          <a:r>
            <a:rPr lang="en-US" dirty="0">
              <a:latin typeface="Arial"/>
              <a:cs typeface="Arial"/>
            </a:rPr>
            <a:t>Pre-clinical: In this phase medical professionals use cell-culture or tissue-culture systems and animal testing to determine whether the candidate vaccine will produce immunity. </a:t>
          </a:r>
        </a:p>
      </dgm:t>
    </dgm:pt>
    <dgm:pt modelId="{B1D24F99-A18C-485D-B854-0BA5728C81F4}" type="parTrans" cxnId="{8700E689-0CD0-40E0-A186-52C713E2A78D}">
      <dgm:prSet/>
      <dgm:spPr/>
      <dgm:t>
        <a:bodyPr/>
        <a:lstStyle/>
        <a:p>
          <a:endParaRPr lang="en-US"/>
        </a:p>
      </dgm:t>
    </dgm:pt>
    <dgm:pt modelId="{73F75644-4128-4237-AB9A-387004D4483E}" type="sibTrans" cxnId="{8700E689-0CD0-40E0-A186-52C713E2A78D}">
      <dgm:prSet/>
      <dgm:spPr/>
      <dgm:t>
        <a:bodyPr/>
        <a:lstStyle/>
        <a:p>
          <a:endParaRPr lang="en-US"/>
        </a:p>
      </dgm:t>
    </dgm:pt>
    <dgm:pt modelId="{16FBA9B4-55E0-4CF2-B6F8-AF81DD13A62A}">
      <dgm:prSet/>
      <dgm:spPr/>
      <dgm:t>
        <a:bodyPr/>
        <a:lstStyle/>
        <a:p>
          <a:r>
            <a:rPr lang="en-US" dirty="0">
              <a:latin typeface="Arial"/>
              <a:cs typeface="Arial"/>
            </a:rPr>
            <a:t>Clinical development: Now, a sponsor, usually a private company, applies for approval of the vaccine. Only the institution that will host the clinical trial can approve the application.</a:t>
          </a:r>
        </a:p>
      </dgm:t>
    </dgm:pt>
    <dgm:pt modelId="{242BBC53-3AF1-4538-A289-A8790AC8F716}" type="parTrans" cxnId="{261CBB4A-923F-4724-A55E-AE44F74F7B7F}">
      <dgm:prSet/>
      <dgm:spPr/>
      <dgm:t>
        <a:bodyPr/>
        <a:lstStyle/>
        <a:p>
          <a:endParaRPr lang="en-US"/>
        </a:p>
      </dgm:t>
    </dgm:pt>
    <dgm:pt modelId="{2B2E8A11-0C93-4456-A62B-141A1B8ADA4B}" type="sibTrans" cxnId="{261CBB4A-923F-4724-A55E-AE44F74F7B7F}">
      <dgm:prSet/>
      <dgm:spPr/>
      <dgm:t>
        <a:bodyPr/>
        <a:lstStyle/>
        <a:p>
          <a:endParaRPr lang="en-US"/>
        </a:p>
      </dgm:t>
    </dgm:pt>
    <dgm:pt modelId="{8D6CCE66-1E85-4BC7-8B7D-A3E7E4109F26}">
      <dgm:prSet/>
      <dgm:spPr/>
      <dgm:t>
        <a:bodyPr/>
        <a:lstStyle/>
        <a:p>
          <a:r>
            <a:rPr lang="en-US" dirty="0">
              <a:latin typeface="Arial"/>
              <a:cs typeface="Arial"/>
            </a:rPr>
            <a:t>Regulatory Review and approval: Once a vaccine passes all the phases, the vaccine developer submits a license application to the regulatory authority.</a:t>
          </a:r>
        </a:p>
      </dgm:t>
    </dgm:pt>
    <dgm:pt modelId="{BDEC68C0-4961-4537-9B7B-F0D506F24D3E}" type="parTrans" cxnId="{DA6CE2B7-C4B1-4C95-8829-D2C9FE8BC2A7}">
      <dgm:prSet/>
      <dgm:spPr/>
      <dgm:t>
        <a:bodyPr/>
        <a:lstStyle/>
        <a:p>
          <a:endParaRPr lang="en-US"/>
        </a:p>
      </dgm:t>
    </dgm:pt>
    <dgm:pt modelId="{F70DCED6-B08F-4A05-867B-3E84AA14F54F}" type="sibTrans" cxnId="{DA6CE2B7-C4B1-4C95-8829-D2C9FE8BC2A7}">
      <dgm:prSet/>
      <dgm:spPr/>
      <dgm:t>
        <a:bodyPr/>
        <a:lstStyle/>
        <a:p>
          <a:endParaRPr lang="en-US"/>
        </a:p>
      </dgm:t>
    </dgm:pt>
    <dgm:pt modelId="{6337D2C1-4391-4BB2-A62D-8BE5EB88EAAB}">
      <dgm:prSet/>
      <dgm:spPr/>
      <dgm:t>
        <a:bodyPr/>
        <a:lstStyle/>
        <a:p>
          <a:r>
            <a:rPr lang="en-US" dirty="0">
              <a:latin typeface="Arial"/>
              <a:cs typeface="Arial"/>
            </a:rPr>
            <a:t>Production: After the license approval, drug manufacturers provide personnel, infrastructure, and equipment necessary to create mass quantities of vaccines.</a:t>
          </a:r>
        </a:p>
      </dgm:t>
    </dgm:pt>
    <dgm:pt modelId="{AE65DE6D-D32D-46C0-B3AF-6430E7C19A4F}" type="parTrans" cxnId="{5E298F8C-782A-40DD-930A-3E7DA3908D15}">
      <dgm:prSet/>
      <dgm:spPr/>
      <dgm:t>
        <a:bodyPr/>
        <a:lstStyle/>
        <a:p>
          <a:endParaRPr lang="en-US"/>
        </a:p>
      </dgm:t>
    </dgm:pt>
    <dgm:pt modelId="{EDBB269C-1FFA-4DC1-8EDF-7512128C6DD4}" type="sibTrans" cxnId="{5E298F8C-782A-40DD-930A-3E7DA3908D15}">
      <dgm:prSet/>
      <dgm:spPr/>
      <dgm:t>
        <a:bodyPr/>
        <a:lstStyle/>
        <a:p>
          <a:endParaRPr lang="en-US"/>
        </a:p>
      </dgm:t>
    </dgm:pt>
    <dgm:pt modelId="{04FFFE2A-9EF8-4F6A-8005-B57CC31EA368}">
      <dgm:prSet/>
      <dgm:spPr/>
      <dgm:t>
        <a:bodyPr/>
        <a:lstStyle/>
        <a:p>
          <a:r>
            <a:rPr lang="en-US" dirty="0">
              <a:latin typeface="Arial"/>
              <a:cs typeface="Arial"/>
            </a:rPr>
            <a:t>Quality control:  These quality control measures are taken to monitor the safety, performance, and effectiveness of an approved vaccine.</a:t>
          </a:r>
        </a:p>
      </dgm:t>
    </dgm:pt>
    <dgm:pt modelId="{26BEDAAB-4DBA-4BD9-9C22-0559D7614600}" type="parTrans" cxnId="{63876396-406B-44AB-8C1D-D3FDA6B51457}">
      <dgm:prSet/>
      <dgm:spPr/>
      <dgm:t>
        <a:bodyPr/>
        <a:lstStyle/>
        <a:p>
          <a:endParaRPr lang="en-US"/>
        </a:p>
      </dgm:t>
    </dgm:pt>
    <dgm:pt modelId="{43396DA4-9B00-4323-8BB9-C905F273439F}" type="sibTrans" cxnId="{63876396-406B-44AB-8C1D-D3FDA6B51457}">
      <dgm:prSet/>
      <dgm:spPr/>
      <dgm:t>
        <a:bodyPr/>
        <a:lstStyle/>
        <a:p>
          <a:endParaRPr lang="en-US"/>
        </a:p>
      </dgm:t>
    </dgm:pt>
    <dgm:pt modelId="{91A8F89C-4FE2-4725-A123-25F25B9C2A15}" type="pres">
      <dgm:prSet presAssocID="{9FA82D05-F4B5-42A8-AF4B-549EA00C7220}" presName="diagram" presStyleCnt="0">
        <dgm:presLayoutVars>
          <dgm:dir/>
          <dgm:resizeHandles val="exact"/>
        </dgm:presLayoutVars>
      </dgm:prSet>
      <dgm:spPr/>
    </dgm:pt>
    <dgm:pt modelId="{FD0B07A5-9AD0-477B-8710-CD204DFE7F57}" type="pres">
      <dgm:prSet presAssocID="{F4B0D1B5-F611-4637-89B1-A5375EE50F1A}" presName="node" presStyleLbl="node1" presStyleIdx="0" presStyleCnt="6">
        <dgm:presLayoutVars>
          <dgm:bulletEnabled val="1"/>
        </dgm:presLayoutVars>
      </dgm:prSet>
      <dgm:spPr/>
    </dgm:pt>
    <dgm:pt modelId="{C9345463-0014-4058-BCE7-3CD6E526A478}" type="pres">
      <dgm:prSet presAssocID="{FB0BB658-557E-49E3-ADDF-30D888FFB114}" presName="sibTrans" presStyleCnt="0"/>
      <dgm:spPr/>
    </dgm:pt>
    <dgm:pt modelId="{E1E2DFBF-91F6-4B74-A258-DE16A2AB6819}" type="pres">
      <dgm:prSet presAssocID="{95DF6D95-FD79-46F0-8FF5-3B17C8BC727E}" presName="node" presStyleLbl="node1" presStyleIdx="1" presStyleCnt="6">
        <dgm:presLayoutVars>
          <dgm:bulletEnabled val="1"/>
        </dgm:presLayoutVars>
      </dgm:prSet>
      <dgm:spPr/>
    </dgm:pt>
    <dgm:pt modelId="{B3DC03EE-41C5-41BC-9954-6E28417F2EC0}" type="pres">
      <dgm:prSet presAssocID="{73F75644-4128-4237-AB9A-387004D4483E}" presName="sibTrans" presStyleCnt="0"/>
      <dgm:spPr/>
    </dgm:pt>
    <dgm:pt modelId="{B476DC21-BA90-4ADA-8677-E162723D4AC6}" type="pres">
      <dgm:prSet presAssocID="{16FBA9B4-55E0-4CF2-B6F8-AF81DD13A62A}" presName="node" presStyleLbl="node1" presStyleIdx="2" presStyleCnt="6">
        <dgm:presLayoutVars>
          <dgm:bulletEnabled val="1"/>
        </dgm:presLayoutVars>
      </dgm:prSet>
      <dgm:spPr/>
    </dgm:pt>
    <dgm:pt modelId="{E668F3CB-FFD9-4255-A88C-27EDE9E9BE09}" type="pres">
      <dgm:prSet presAssocID="{2B2E8A11-0C93-4456-A62B-141A1B8ADA4B}" presName="sibTrans" presStyleCnt="0"/>
      <dgm:spPr/>
    </dgm:pt>
    <dgm:pt modelId="{6414759D-2E3A-49C6-B415-40D93B18CDC5}" type="pres">
      <dgm:prSet presAssocID="{8D6CCE66-1E85-4BC7-8B7D-A3E7E4109F26}" presName="node" presStyleLbl="node1" presStyleIdx="3" presStyleCnt="6">
        <dgm:presLayoutVars>
          <dgm:bulletEnabled val="1"/>
        </dgm:presLayoutVars>
      </dgm:prSet>
      <dgm:spPr/>
    </dgm:pt>
    <dgm:pt modelId="{B4662B49-E852-43C3-BE55-53DEFD192468}" type="pres">
      <dgm:prSet presAssocID="{F70DCED6-B08F-4A05-867B-3E84AA14F54F}" presName="sibTrans" presStyleCnt="0"/>
      <dgm:spPr/>
    </dgm:pt>
    <dgm:pt modelId="{0EF63A2E-15BC-40C1-ABBB-7012B08EAF99}" type="pres">
      <dgm:prSet presAssocID="{6337D2C1-4391-4BB2-A62D-8BE5EB88EAAB}" presName="node" presStyleLbl="node1" presStyleIdx="4" presStyleCnt="6">
        <dgm:presLayoutVars>
          <dgm:bulletEnabled val="1"/>
        </dgm:presLayoutVars>
      </dgm:prSet>
      <dgm:spPr/>
    </dgm:pt>
    <dgm:pt modelId="{8E33CFC0-10E0-4152-9A3B-21F12C22C75D}" type="pres">
      <dgm:prSet presAssocID="{EDBB269C-1FFA-4DC1-8EDF-7512128C6DD4}" presName="sibTrans" presStyleCnt="0"/>
      <dgm:spPr/>
    </dgm:pt>
    <dgm:pt modelId="{A4E0B24B-45CE-4D2B-BD70-21804C03F622}" type="pres">
      <dgm:prSet presAssocID="{04FFFE2A-9EF8-4F6A-8005-B57CC31EA368}" presName="node" presStyleLbl="node1" presStyleIdx="5" presStyleCnt="6">
        <dgm:presLayoutVars>
          <dgm:bulletEnabled val="1"/>
        </dgm:presLayoutVars>
      </dgm:prSet>
      <dgm:spPr/>
    </dgm:pt>
  </dgm:ptLst>
  <dgm:cxnLst>
    <dgm:cxn modelId="{56625A06-9DCC-4C77-89F3-E4E1F72EEF60}" type="presOf" srcId="{95DF6D95-FD79-46F0-8FF5-3B17C8BC727E}" destId="{E1E2DFBF-91F6-4B74-A258-DE16A2AB6819}" srcOrd="0" destOrd="0" presId="urn:microsoft.com/office/officeart/2005/8/layout/default"/>
    <dgm:cxn modelId="{C28ECB60-C2FE-46A8-BE43-F11314397132}" type="presOf" srcId="{04FFFE2A-9EF8-4F6A-8005-B57CC31EA368}" destId="{A4E0B24B-45CE-4D2B-BD70-21804C03F622}" srcOrd="0" destOrd="0" presId="urn:microsoft.com/office/officeart/2005/8/layout/default"/>
    <dgm:cxn modelId="{261CBB4A-923F-4724-A55E-AE44F74F7B7F}" srcId="{9FA82D05-F4B5-42A8-AF4B-549EA00C7220}" destId="{16FBA9B4-55E0-4CF2-B6F8-AF81DD13A62A}" srcOrd="2" destOrd="0" parTransId="{242BBC53-3AF1-4538-A289-A8790AC8F716}" sibTransId="{2B2E8A11-0C93-4456-A62B-141A1B8ADA4B}"/>
    <dgm:cxn modelId="{3435D474-6A44-4CD0-B9AC-3F7EB6CCB75A}" type="presOf" srcId="{6337D2C1-4391-4BB2-A62D-8BE5EB88EAAB}" destId="{0EF63A2E-15BC-40C1-ABBB-7012B08EAF99}" srcOrd="0" destOrd="0" presId="urn:microsoft.com/office/officeart/2005/8/layout/default"/>
    <dgm:cxn modelId="{16979282-7D69-4E3C-9A21-6554816ED31B}" type="presOf" srcId="{16FBA9B4-55E0-4CF2-B6F8-AF81DD13A62A}" destId="{B476DC21-BA90-4ADA-8677-E162723D4AC6}" srcOrd="0" destOrd="0" presId="urn:microsoft.com/office/officeart/2005/8/layout/default"/>
    <dgm:cxn modelId="{8700E689-0CD0-40E0-A186-52C713E2A78D}" srcId="{9FA82D05-F4B5-42A8-AF4B-549EA00C7220}" destId="{95DF6D95-FD79-46F0-8FF5-3B17C8BC727E}" srcOrd="1" destOrd="0" parTransId="{B1D24F99-A18C-485D-B854-0BA5728C81F4}" sibTransId="{73F75644-4128-4237-AB9A-387004D4483E}"/>
    <dgm:cxn modelId="{5E298F8C-782A-40DD-930A-3E7DA3908D15}" srcId="{9FA82D05-F4B5-42A8-AF4B-549EA00C7220}" destId="{6337D2C1-4391-4BB2-A62D-8BE5EB88EAAB}" srcOrd="4" destOrd="0" parTransId="{AE65DE6D-D32D-46C0-B3AF-6430E7C19A4F}" sibTransId="{EDBB269C-1FFA-4DC1-8EDF-7512128C6DD4}"/>
    <dgm:cxn modelId="{10B5058D-65F2-4307-87EA-D3327B002964}" type="presOf" srcId="{8D6CCE66-1E85-4BC7-8B7D-A3E7E4109F26}" destId="{6414759D-2E3A-49C6-B415-40D93B18CDC5}" srcOrd="0" destOrd="0" presId="urn:microsoft.com/office/officeart/2005/8/layout/default"/>
    <dgm:cxn modelId="{63876396-406B-44AB-8C1D-D3FDA6B51457}" srcId="{9FA82D05-F4B5-42A8-AF4B-549EA00C7220}" destId="{04FFFE2A-9EF8-4F6A-8005-B57CC31EA368}" srcOrd="5" destOrd="0" parTransId="{26BEDAAB-4DBA-4BD9-9C22-0559D7614600}" sibTransId="{43396DA4-9B00-4323-8BB9-C905F273439F}"/>
    <dgm:cxn modelId="{DA6CE2B7-C4B1-4C95-8829-D2C9FE8BC2A7}" srcId="{9FA82D05-F4B5-42A8-AF4B-549EA00C7220}" destId="{8D6CCE66-1E85-4BC7-8B7D-A3E7E4109F26}" srcOrd="3" destOrd="0" parTransId="{BDEC68C0-4961-4537-9B7B-F0D506F24D3E}" sibTransId="{F70DCED6-B08F-4A05-867B-3E84AA14F54F}"/>
    <dgm:cxn modelId="{475714C3-AF3F-4560-B305-50A1CC407A27}" type="presOf" srcId="{9FA82D05-F4B5-42A8-AF4B-549EA00C7220}" destId="{91A8F89C-4FE2-4725-A123-25F25B9C2A15}" srcOrd="0" destOrd="0" presId="urn:microsoft.com/office/officeart/2005/8/layout/default"/>
    <dgm:cxn modelId="{693C9DD0-F162-4FA4-8363-2C31D7AF215E}" srcId="{9FA82D05-F4B5-42A8-AF4B-549EA00C7220}" destId="{F4B0D1B5-F611-4637-89B1-A5375EE50F1A}" srcOrd="0" destOrd="0" parTransId="{14B1C747-6C69-48B6-9FE8-F93F95D191D0}" sibTransId="{FB0BB658-557E-49E3-ADDF-30D888FFB114}"/>
    <dgm:cxn modelId="{84CC7BF3-0DA3-4E2F-9165-7F9F6F9DDD8C}" type="presOf" srcId="{F4B0D1B5-F611-4637-89B1-A5375EE50F1A}" destId="{FD0B07A5-9AD0-477B-8710-CD204DFE7F57}" srcOrd="0" destOrd="0" presId="urn:microsoft.com/office/officeart/2005/8/layout/default"/>
    <dgm:cxn modelId="{678FDEDC-5066-4153-9E63-C8FBD06A1B44}" type="presParOf" srcId="{91A8F89C-4FE2-4725-A123-25F25B9C2A15}" destId="{FD0B07A5-9AD0-477B-8710-CD204DFE7F57}" srcOrd="0" destOrd="0" presId="urn:microsoft.com/office/officeart/2005/8/layout/default"/>
    <dgm:cxn modelId="{53717475-6543-4786-8EAA-25961388A9E9}" type="presParOf" srcId="{91A8F89C-4FE2-4725-A123-25F25B9C2A15}" destId="{C9345463-0014-4058-BCE7-3CD6E526A478}" srcOrd="1" destOrd="0" presId="urn:microsoft.com/office/officeart/2005/8/layout/default"/>
    <dgm:cxn modelId="{5D47E96A-0E67-4FCD-BB85-5BA5A69310A5}" type="presParOf" srcId="{91A8F89C-4FE2-4725-A123-25F25B9C2A15}" destId="{E1E2DFBF-91F6-4B74-A258-DE16A2AB6819}" srcOrd="2" destOrd="0" presId="urn:microsoft.com/office/officeart/2005/8/layout/default"/>
    <dgm:cxn modelId="{3470A421-45A2-4FCF-B591-985D565B6CC0}" type="presParOf" srcId="{91A8F89C-4FE2-4725-A123-25F25B9C2A15}" destId="{B3DC03EE-41C5-41BC-9954-6E28417F2EC0}" srcOrd="3" destOrd="0" presId="urn:microsoft.com/office/officeart/2005/8/layout/default"/>
    <dgm:cxn modelId="{A418160E-8B03-43C9-BD98-51BDE67AAEBC}" type="presParOf" srcId="{91A8F89C-4FE2-4725-A123-25F25B9C2A15}" destId="{B476DC21-BA90-4ADA-8677-E162723D4AC6}" srcOrd="4" destOrd="0" presId="urn:microsoft.com/office/officeart/2005/8/layout/default"/>
    <dgm:cxn modelId="{C0D47E19-945A-4294-9806-FA3F992D998A}" type="presParOf" srcId="{91A8F89C-4FE2-4725-A123-25F25B9C2A15}" destId="{E668F3CB-FFD9-4255-A88C-27EDE9E9BE09}" srcOrd="5" destOrd="0" presId="urn:microsoft.com/office/officeart/2005/8/layout/default"/>
    <dgm:cxn modelId="{FAC61144-D6E8-4645-93A9-17D800F24802}" type="presParOf" srcId="{91A8F89C-4FE2-4725-A123-25F25B9C2A15}" destId="{6414759D-2E3A-49C6-B415-40D93B18CDC5}" srcOrd="6" destOrd="0" presId="urn:microsoft.com/office/officeart/2005/8/layout/default"/>
    <dgm:cxn modelId="{C243B3CB-6B8D-4EAD-9D26-542BE39C07EA}" type="presParOf" srcId="{91A8F89C-4FE2-4725-A123-25F25B9C2A15}" destId="{B4662B49-E852-43C3-BE55-53DEFD192468}" srcOrd="7" destOrd="0" presId="urn:microsoft.com/office/officeart/2005/8/layout/default"/>
    <dgm:cxn modelId="{FD0574F4-1A96-4709-96DC-08166D4F44AC}" type="presParOf" srcId="{91A8F89C-4FE2-4725-A123-25F25B9C2A15}" destId="{0EF63A2E-15BC-40C1-ABBB-7012B08EAF99}" srcOrd="8" destOrd="0" presId="urn:microsoft.com/office/officeart/2005/8/layout/default"/>
    <dgm:cxn modelId="{8F82F06F-CEFB-4D88-ABA7-E71DA2B73331}" type="presParOf" srcId="{91A8F89C-4FE2-4725-A123-25F25B9C2A15}" destId="{8E33CFC0-10E0-4152-9A3B-21F12C22C75D}" srcOrd="9" destOrd="0" presId="urn:microsoft.com/office/officeart/2005/8/layout/default"/>
    <dgm:cxn modelId="{F78216DD-3092-4188-B0D6-B2446B6AD598}" type="presParOf" srcId="{91A8F89C-4FE2-4725-A123-25F25B9C2A15}" destId="{A4E0B24B-45CE-4D2B-BD70-21804C03F622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987B75-4B50-4077-A15D-BDE61685D9F2}">
      <dsp:nvSpPr>
        <dsp:cNvPr id="0" name=""/>
        <dsp:cNvSpPr/>
      </dsp:nvSpPr>
      <dsp:spPr>
        <a:xfrm>
          <a:off x="1765131" y="417"/>
          <a:ext cx="7060527" cy="542137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6994" tIns="137703" rIns="136994" bIns="137703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Arial"/>
              <a:cs typeface="Arial"/>
            </a:rPr>
            <a:t> vaccine.</a:t>
          </a:r>
        </a:p>
      </dsp:txBody>
      <dsp:txXfrm>
        <a:off x="1765131" y="417"/>
        <a:ext cx="7060527" cy="542137"/>
      </dsp:txXfrm>
    </dsp:sp>
    <dsp:sp modelId="{54B4CFB1-1DC7-4A13-9F67-F305A8164348}">
      <dsp:nvSpPr>
        <dsp:cNvPr id="0" name=""/>
        <dsp:cNvSpPr/>
      </dsp:nvSpPr>
      <dsp:spPr>
        <a:xfrm>
          <a:off x="0" y="417"/>
          <a:ext cx="1765131" cy="54213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3405" tIns="53551" rIns="93405" bIns="53551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Arial"/>
              <a:cs typeface="Arial"/>
            </a:rPr>
            <a:t>Define</a:t>
          </a:r>
        </a:p>
      </dsp:txBody>
      <dsp:txXfrm>
        <a:off x="0" y="417"/>
        <a:ext cx="1765131" cy="542137"/>
      </dsp:txXfrm>
    </dsp:sp>
    <dsp:sp modelId="{2C8F9FBE-34AF-4239-A52C-4E2A696E7632}">
      <dsp:nvSpPr>
        <dsp:cNvPr id="0" name=""/>
        <dsp:cNvSpPr/>
      </dsp:nvSpPr>
      <dsp:spPr>
        <a:xfrm>
          <a:off x="1765131" y="575082"/>
          <a:ext cx="7060527" cy="54213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6994" tIns="137703" rIns="136994" bIns="137703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Arial"/>
              <a:cs typeface="Arial"/>
            </a:rPr>
            <a:t>the types of vaccines.</a:t>
          </a:r>
        </a:p>
      </dsp:txBody>
      <dsp:txXfrm>
        <a:off x="1765131" y="575082"/>
        <a:ext cx="7060527" cy="542137"/>
      </dsp:txXfrm>
    </dsp:sp>
    <dsp:sp modelId="{B4700BDB-3A9B-4137-B74E-471DEBFEFD38}">
      <dsp:nvSpPr>
        <dsp:cNvPr id="0" name=""/>
        <dsp:cNvSpPr/>
      </dsp:nvSpPr>
      <dsp:spPr>
        <a:xfrm>
          <a:off x="0" y="575082"/>
          <a:ext cx="1765131" cy="54213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3405" tIns="53551" rIns="93405" bIns="53551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Arial"/>
              <a:cs typeface="Arial"/>
            </a:rPr>
            <a:t>List</a:t>
          </a:r>
        </a:p>
      </dsp:txBody>
      <dsp:txXfrm>
        <a:off x="0" y="575082"/>
        <a:ext cx="1765131" cy="542137"/>
      </dsp:txXfrm>
    </dsp:sp>
    <dsp:sp modelId="{1C6F9D68-FA07-4FB4-A3D1-24DBF93990F6}">
      <dsp:nvSpPr>
        <dsp:cNvPr id="0" name=""/>
        <dsp:cNvSpPr/>
      </dsp:nvSpPr>
      <dsp:spPr>
        <a:xfrm>
          <a:off x="1765131" y="1149748"/>
          <a:ext cx="7060527" cy="542137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6994" tIns="137703" rIns="136994" bIns="137703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Arial"/>
              <a:cs typeface="Arial"/>
            </a:rPr>
            <a:t> how does the vaccine work.</a:t>
          </a:r>
        </a:p>
      </dsp:txBody>
      <dsp:txXfrm>
        <a:off x="1765131" y="1149748"/>
        <a:ext cx="7060527" cy="542137"/>
      </dsp:txXfrm>
    </dsp:sp>
    <dsp:sp modelId="{2689359F-F513-41E3-8A17-A425885AE1A7}">
      <dsp:nvSpPr>
        <dsp:cNvPr id="0" name=""/>
        <dsp:cNvSpPr/>
      </dsp:nvSpPr>
      <dsp:spPr>
        <a:xfrm>
          <a:off x="0" y="1149748"/>
          <a:ext cx="1765131" cy="54213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3405" tIns="53551" rIns="93405" bIns="53551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Arial"/>
              <a:cs typeface="Arial"/>
            </a:rPr>
            <a:t>Discuss</a:t>
          </a:r>
        </a:p>
      </dsp:txBody>
      <dsp:txXfrm>
        <a:off x="0" y="1149748"/>
        <a:ext cx="1765131" cy="542137"/>
      </dsp:txXfrm>
    </dsp:sp>
    <dsp:sp modelId="{33E78EFE-7B82-466D-A587-D3EC769AB791}">
      <dsp:nvSpPr>
        <dsp:cNvPr id="0" name=""/>
        <dsp:cNvSpPr/>
      </dsp:nvSpPr>
      <dsp:spPr>
        <a:xfrm>
          <a:off x="1765131" y="1724414"/>
          <a:ext cx="7060527" cy="542137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6994" tIns="137703" rIns="136994" bIns="137703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Arial"/>
              <a:cs typeface="Arial"/>
            </a:rPr>
            <a:t> the importance of vaccination.</a:t>
          </a:r>
        </a:p>
      </dsp:txBody>
      <dsp:txXfrm>
        <a:off x="1765131" y="1724414"/>
        <a:ext cx="7060527" cy="542137"/>
      </dsp:txXfrm>
    </dsp:sp>
    <dsp:sp modelId="{2EA6AFA1-0337-488F-95CF-C7E25DEBAF7B}">
      <dsp:nvSpPr>
        <dsp:cNvPr id="0" name=""/>
        <dsp:cNvSpPr/>
      </dsp:nvSpPr>
      <dsp:spPr>
        <a:xfrm>
          <a:off x="0" y="1724414"/>
          <a:ext cx="1765131" cy="54213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3405" tIns="53551" rIns="93405" bIns="53551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Arial"/>
              <a:cs typeface="Arial"/>
            </a:rPr>
            <a:t>Discuss</a:t>
          </a:r>
        </a:p>
      </dsp:txBody>
      <dsp:txXfrm>
        <a:off x="0" y="1724414"/>
        <a:ext cx="1765131" cy="542137"/>
      </dsp:txXfrm>
    </dsp:sp>
    <dsp:sp modelId="{889BB206-34FD-4699-88B3-BA1E137CB73C}">
      <dsp:nvSpPr>
        <dsp:cNvPr id="0" name=""/>
        <dsp:cNvSpPr/>
      </dsp:nvSpPr>
      <dsp:spPr>
        <a:xfrm>
          <a:off x="1765131" y="2299079"/>
          <a:ext cx="7060527" cy="542137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6994" tIns="137703" rIns="136994" bIns="137703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Arial"/>
              <a:cs typeface="Arial"/>
            </a:rPr>
            <a:t> how the vaccines developed</a:t>
          </a:r>
        </a:p>
      </dsp:txBody>
      <dsp:txXfrm>
        <a:off x="1765131" y="2299079"/>
        <a:ext cx="7060527" cy="542137"/>
      </dsp:txXfrm>
    </dsp:sp>
    <dsp:sp modelId="{01A95AEB-2EA1-4EE8-9336-1DF02F245FBD}">
      <dsp:nvSpPr>
        <dsp:cNvPr id="0" name=""/>
        <dsp:cNvSpPr/>
      </dsp:nvSpPr>
      <dsp:spPr>
        <a:xfrm>
          <a:off x="0" y="2299079"/>
          <a:ext cx="1765131" cy="54213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3405" tIns="53551" rIns="93405" bIns="53551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Arial"/>
              <a:cs typeface="Arial"/>
            </a:rPr>
            <a:t>Discuss</a:t>
          </a:r>
        </a:p>
      </dsp:txBody>
      <dsp:txXfrm>
        <a:off x="0" y="2299079"/>
        <a:ext cx="1765131" cy="542137"/>
      </dsp:txXfrm>
    </dsp:sp>
    <dsp:sp modelId="{7FB7418C-C6EF-4C85-8849-5F61091282EC}">
      <dsp:nvSpPr>
        <dsp:cNvPr id="0" name=""/>
        <dsp:cNvSpPr/>
      </dsp:nvSpPr>
      <dsp:spPr>
        <a:xfrm>
          <a:off x="1765131" y="2873745"/>
          <a:ext cx="7060527" cy="542137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6994" tIns="137703" rIns="136994" bIns="137703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Arial"/>
              <a:cs typeface="Arial"/>
            </a:rPr>
            <a:t> the side effect of vaccine</a:t>
          </a:r>
        </a:p>
      </dsp:txBody>
      <dsp:txXfrm>
        <a:off x="1765131" y="2873745"/>
        <a:ext cx="7060527" cy="542137"/>
      </dsp:txXfrm>
    </dsp:sp>
    <dsp:sp modelId="{8FA7B00E-591B-4014-9F70-C631749CD021}">
      <dsp:nvSpPr>
        <dsp:cNvPr id="0" name=""/>
        <dsp:cNvSpPr/>
      </dsp:nvSpPr>
      <dsp:spPr>
        <a:xfrm>
          <a:off x="0" y="2873745"/>
          <a:ext cx="1765131" cy="54213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3405" tIns="53551" rIns="93405" bIns="53551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Arial"/>
              <a:cs typeface="Arial"/>
            </a:rPr>
            <a:t>Discuss</a:t>
          </a:r>
        </a:p>
      </dsp:txBody>
      <dsp:txXfrm>
        <a:off x="0" y="2873745"/>
        <a:ext cx="1765131" cy="5421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1FFCFB-2494-4CEF-A9E3-EAF16F052CB2}">
      <dsp:nvSpPr>
        <dsp:cNvPr id="0" name=""/>
        <dsp:cNvSpPr/>
      </dsp:nvSpPr>
      <dsp:spPr>
        <a:xfrm>
          <a:off x="0" y="71049"/>
          <a:ext cx="5211978" cy="10530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Arial"/>
              <a:cs typeface="Arial"/>
            </a:rPr>
            <a:t>Vaccination : is a method of giving antigen to stimulate the immune response through active immunization.</a:t>
          </a:r>
          <a:endParaRPr lang="en-US" sz="2000" kern="1200" dirty="0">
            <a:latin typeface="Arial"/>
            <a:cs typeface="Arial"/>
          </a:endParaRPr>
        </a:p>
      </dsp:txBody>
      <dsp:txXfrm>
        <a:off x="51403" y="122452"/>
        <a:ext cx="5109172" cy="950194"/>
      </dsp:txXfrm>
    </dsp:sp>
    <dsp:sp modelId="{DB4769A3-98FB-43EE-9350-DF9023E33860}">
      <dsp:nvSpPr>
        <dsp:cNvPr id="0" name=""/>
        <dsp:cNvSpPr/>
      </dsp:nvSpPr>
      <dsp:spPr>
        <a:xfrm>
          <a:off x="0" y="1181650"/>
          <a:ext cx="5211978" cy="1053000"/>
        </a:xfrm>
        <a:prstGeom prst="roundRect">
          <a:avLst/>
        </a:prstGeom>
        <a:solidFill>
          <a:schemeClr val="accent2">
            <a:hueOff val="-9882860"/>
            <a:satOff val="451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Arial"/>
              <a:cs typeface="Arial"/>
            </a:rPr>
            <a:t>A vaccine is an immuno-biological substance designed to produce specific protection against a given disease.</a:t>
          </a:r>
          <a:endParaRPr lang="en-US" sz="2000" kern="1200" dirty="0">
            <a:latin typeface="Arial"/>
            <a:cs typeface="Arial"/>
          </a:endParaRPr>
        </a:p>
      </dsp:txBody>
      <dsp:txXfrm>
        <a:off x="51403" y="1233053"/>
        <a:ext cx="5109172" cy="950194"/>
      </dsp:txXfrm>
    </dsp:sp>
    <dsp:sp modelId="{A71B3070-5CFF-4038-ADA7-E5995110972C}">
      <dsp:nvSpPr>
        <dsp:cNvPr id="0" name=""/>
        <dsp:cNvSpPr/>
      </dsp:nvSpPr>
      <dsp:spPr>
        <a:xfrm>
          <a:off x="0" y="2292250"/>
          <a:ext cx="5211978" cy="1053000"/>
        </a:xfrm>
        <a:prstGeom prst="roundRect">
          <a:avLst/>
        </a:prstGeom>
        <a:solidFill>
          <a:schemeClr val="accent2">
            <a:hueOff val="-19765721"/>
            <a:satOff val="901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Arial"/>
              <a:cs typeface="Arial"/>
            </a:rPr>
            <a:t>A vaccine is antigenic but not pathogenic.</a:t>
          </a:r>
          <a:endParaRPr lang="en-US" sz="2000" kern="1200" dirty="0">
            <a:latin typeface="Arial"/>
            <a:cs typeface="Arial"/>
          </a:endParaRPr>
        </a:p>
      </dsp:txBody>
      <dsp:txXfrm>
        <a:off x="51403" y="2343653"/>
        <a:ext cx="5109172" cy="9501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FC8158-F204-4631-87DC-7A0DFABF6248}">
      <dsp:nvSpPr>
        <dsp:cNvPr id="0" name=""/>
        <dsp:cNvSpPr/>
      </dsp:nvSpPr>
      <dsp:spPr>
        <a:xfrm>
          <a:off x="0" y="699953"/>
          <a:ext cx="6391275" cy="7371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Arial"/>
              <a:cs typeface="Arial"/>
            </a:rPr>
            <a:t>Vaccination protects children from serious illness and complications of vaccine-preventable diseases which can include amputation of an arm or leg, hospitalization, pneumonia, hearing loss, convulsions and brain damage.</a:t>
          </a:r>
          <a:endParaRPr lang="en-US" sz="1400" kern="1200" dirty="0">
            <a:latin typeface="Arial"/>
            <a:cs typeface="Arial"/>
          </a:endParaRPr>
        </a:p>
      </dsp:txBody>
      <dsp:txXfrm>
        <a:off x="35982" y="735935"/>
        <a:ext cx="6319311" cy="665136"/>
      </dsp:txXfrm>
    </dsp:sp>
    <dsp:sp modelId="{5A843903-2F8A-4DFC-905B-B47AA81D2A0D}">
      <dsp:nvSpPr>
        <dsp:cNvPr id="0" name=""/>
        <dsp:cNvSpPr/>
      </dsp:nvSpPr>
      <dsp:spPr>
        <a:xfrm>
          <a:off x="0" y="1477373"/>
          <a:ext cx="6391275" cy="737100"/>
        </a:xfrm>
        <a:prstGeom prst="roundRect">
          <a:avLst/>
        </a:prstGeom>
        <a:solidFill>
          <a:schemeClr val="accent2">
            <a:hueOff val="-4941430"/>
            <a:satOff val="225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Arial"/>
              <a:cs typeface="Arial"/>
            </a:rPr>
            <a:t>Vaccination is safe and effective. </a:t>
          </a:r>
          <a:endParaRPr lang="en-US" sz="1400" kern="1200" dirty="0">
            <a:latin typeface="Arial"/>
            <a:cs typeface="Arial"/>
          </a:endParaRPr>
        </a:p>
      </dsp:txBody>
      <dsp:txXfrm>
        <a:off x="35982" y="1513355"/>
        <a:ext cx="6319311" cy="665136"/>
      </dsp:txXfrm>
    </dsp:sp>
    <dsp:sp modelId="{D1DE80A0-F3D9-43D2-9A99-C1BF202735ED}">
      <dsp:nvSpPr>
        <dsp:cNvPr id="0" name=""/>
        <dsp:cNvSpPr/>
      </dsp:nvSpPr>
      <dsp:spPr>
        <a:xfrm>
          <a:off x="0" y="2254793"/>
          <a:ext cx="6391275" cy="737100"/>
        </a:xfrm>
        <a:prstGeom prst="roundRect">
          <a:avLst/>
        </a:prstGeom>
        <a:solidFill>
          <a:schemeClr val="accent2">
            <a:hueOff val="-9882860"/>
            <a:satOff val="451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Arial"/>
              <a:cs typeface="Arial"/>
            </a:rPr>
            <a:t>protect other people in your community.</a:t>
          </a:r>
          <a:endParaRPr lang="en-US" sz="1400" kern="1200" dirty="0">
            <a:latin typeface="Arial"/>
            <a:cs typeface="Arial"/>
          </a:endParaRPr>
        </a:p>
      </dsp:txBody>
      <dsp:txXfrm>
        <a:off x="35982" y="2290775"/>
        <a:ext cx="6319311" cy="665136"/>
      </dsp:txXfrm>
    </dsp:sp>
    <dsp:sp modelId="{236E36DC-C221-4870-B02D-120AB0416032}">
      <dsp:nvSpPr>
        <dsp:cNvPr id="0" name=""/>
        <dsp:cNvSpPr/>
      </dsp:nvSpPr>
      <dsp:spPr>
        <a:xfrm>
          <a:off x="0" y="3032213"/>
          <a:ext cx="6391275" cy="737100"/>
        </a:xfrm>
        <a:prstGeom prst="roundRect">
          <a:avLst/>
        </a:prstGeom>
        <a:solidFill>
          <a:schemeClr val="accent2">
            <a:hueOff val="-14824290"/>
            <a:satOff val="676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Arial"/>
              <a:cs typeface="Arial"/>
            </a:rPr>
            <a:t>Other diseases like measles and diphtheria have been reduced by up to 99.9% since their vaccines were introduced.</a:t>
          </a:r>
          <a:endParaRPr lang="en-US" sz="1400" kern="1200" dirty="0">
            <a:latin typeface="Arial"/>
            <a:cs typeface="Arial"/>
          </a:endParaRPr>
        </a:p>
      </dsp:txBody>
      <dsp:txXfrm>
        <a:off x="35982" y="3068195"/>
        <a:ext cx="6319311" cy="665136"/>
      </dsp:txXfrm>
    </dsp:sp>
    <dsp:sp modelId="{7FD29F4B-A9E9-4969-8842-E3F3D9778B56}">
      <dsp:nvSpPr>
        <dsp:cNvPr id="0" name=""/>
        <dsp:cNvSpPr/>
      </dsp:nvSpPr>
      <dsp:spPr>
        <a:xfrm>
          <a:off x="0" y="3809633"/>
          <a:ext cx="6391275" cy="737100"/>
        </a:xfrm>
        <a:prstGeom prst="roundRect">
          <a:avLst/>
        </a:prstGeom>
        <a:solidFill>
          <a:schemeClr val="accent2">
            <a:hueOff val="-19765721"/>
            <a:satOff val="901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Arial"/>
              <a:cs typeface="Arial"/>
            </a:rPr>
            <a:t>Vaccines help in the long run .</a:t>
          </a:r>
          <a:endParaRPr lang="en-US" sz="1400" kern="1200" dirty="0">
            <a:latin typeface="Arial"/>
            <a:cs typeface="Arial"/>
          </a:endParaRPr>
        </a:p>
      </dsp:txBody>
      <dsp:txXfrm>
        <a:off x="35982" y="3845615"/>
        <a:ext cx="6319311" cy="6651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0B07A5-9AD0-477B-8710-CD204DFE7F57}">
      <dsp:nvSpPr>
        <dsp:cNvPr id="0" name=""/>
        <dsp:cNvSpPr/>
      </dsp:nvSpPr>
      <dsp:spPr>
        <a:xfrm>
          <a:off x="147075" y="187"/>
          <a:ext cx="2751726" cy="16510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/>
              <a:cs typeface="Arial"/>
            </a:rPr>
            <a:t>Exploratory: This is the research phase of the vaccine development process in which scientists identify natural or synthetic antigens that might help treat disease. </a:t>
          </a:r>
        </a:p>
      </dsp:txBody>
      <dsp:txXfrm>
        <a:off x="147075" y="187"/>
        <a:ext cx="2751726" cy="1651035"/>
      </dsp:txXfrm>
    </dsp:sp>
    <dsp:sp modelId="{E1E2DFBF-91F6-4B74-A258-DE16A2AB6819}">
      <dsp:nvSpPr>
        <dsp:cNvPr id="0" name=""/>
        <dsp:cNvSpPr/>
      </dsp:nvSpPr>
      <dsp:spPr>
        <a:xfrm>
          <a:off x="3173974" y="187"/>
          <a:ext cx="2751726" cy="16510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/>
              <a:cs typeface="Arial"/>
            </a:rPr>
            <a:t>Pre-clinical: In this phase medical professionals use cell-culture or tissue-culture systems and animal testing to determine whether the candidate vaccine will produce immunity. </a:t>
          </a:r>
        </a:p>
      </dsp:txBody>
      <dsp:txXfrm>
        <a:off x="3173974" y="187"/>
        <a:ext cx="2751726" cy="1651035"/>
      </dsp:txXfrm>
    </dsp:sp>
    <dsp:sp modelId="{B476DC21-BA90-4ADA-8677-E162723D4AC6}">
      <dsp:nvSpPr>
        <dsp:cNvPr id="0" name=""/>
        <dsp:cNvSpPr/>
      </dsp:nvSpPr>
      <dsp:spPr>
        <a:xfrm>
          <a:off x="147075" y="1926396"/>
          <a:ext cx="2751726" cy="16510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/>
              <a:cs typeface="Arial"/>
            </a:rPr>
            <a:t>Clinical development: Now, a sponsor, usually a private company, applies for approval of the vaccine. Only the institution that will host the clinical trial can approve the application.</a:t>
          </a:r>
        </a:p>
      </dsp:txBody>
      <dsp:txXfrm>
        <a:off x="147075" y="1926396"/>
        <a:ext cx="2751726" cy="1651035"/>
      </dsp:txXfrm>
    </dsp:sp>
    <dsp:sp modelId="{6414759D-2E3A-49C6-B415-40D93B18CDC5}">
      <dsp:nvSpPr>
        <dsp:cNvPr id="0" name=""/>
        <dsp:cNvSpPr/>
      </dsp:nvSpPr>
      <dsp:spPr>
        <a:xfrm>
          <a:off x="3173974" y="1926396"/>
          <a:ext cx="2751726" cy="16510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/>
              <a:cs typeface="Arial"/>
            </a:rPr>
            <a:t>Regulatory Review and approval: Once a vaccine passes all the phases, the vaccine developer submits a license application to the regulatory authority.</a:t>
          </a:r>
        </a:p>
      </dsp:txBody>
      <dsp:txXfrm>
        <a:off x="3173974" y="1926396"/>
        <a:ext cx="2751726" cy="1651035"/>
      </dsp:txXfrm>
    </dsp:sp>
    <dsp:sp modelId="{0EF63A2E-15BC-40C1-ABBB-7012B08EAF99}">
      <dsp:nvSpPr>
        <dsp:cNvPr id="0" name=""/>
        <dsp:cNvSpPr/>
      </dsp:nvSpPr>
      <dsp:spPr>
        <a:xfrm>
          <a:off x="147075" y="3852604"/>
          <a:ext cx="2751726" cy="16510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/>
              <a:cs typeface="Arial"/>
            </a:rPr>
            <a:t>Production: After the license approval, drug manufacturers provide personnel, infrastructure, and equipment necessary to create mass quantities of vaccines.</a:t>
          </a:r>
        </a:p>
      </dsp:txBody>
      <dsp:txXfrm>
        <a:off x="147075" y="3852604"/>
        <a:ext cx="2751726" cy="1651035"/>
      </dsp:txXfrm>
    </dsp:sp>
    <dsp:sp modelId="{A4E0B24B-45CE-4D2B-BD70-21804C03F622}">
      <dsp:nvSpPr>
        <dsp:cNvPr id="0" name=""/>
        <dsp:cNvSpPr/>
      </dsp:nvSpPr>
      <dsp:spPr>
        <a:xfrm>
          <a:off x="3173974" y="3852604"/>
          <a:ext cx="2751726" cy="16510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/>
              <a:cs typeface="Arial"/>
            </a:rPr>
            <a:t>Quality control:  These quality control measures are taken to monitor the safety, performance, and effectiveness of an approved vaccine.</a:t>
          </a:r>
        </a:p>
      </dsp:txBody>
      <dsp:txXfrm>
        <a:off x="3173974" y="3852604"/>
        <a:ext cx="2751726" cy="16510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SolidActionList">
  <dgm:title val="Vertical Solid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alignNode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AccFollow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422763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6/3/2022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8209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00170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49789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886734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6/3/2022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512268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6/3/2022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553370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966295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348816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803417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92861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6/3/2022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771501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6/3/2022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398032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6/3/2022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212173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6/3/2022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84371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6/3/2022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30368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6/3/2022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40911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419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  <p:sldLayoutId id="2147483991" r:id="rId12"/>
    <p:sldLayoutId id="2147483992" r:id="rId13"/>
    <p:sldLayoutId id="2147483993" r:id="rId14"/>
    <p:sldLayoutId id="2147483994" r:id="rId15"/>
    <p:sldLayoutId id="2147483995" r:id="rId16"/>
    <p:sldLayoutId id="2147483996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3.jpeg"/><Relationship Id="rId7" Type="http://schemas.openxmlformats.org/officeDocument/2006/relationships/diagramColors" Target="../diagrams/colors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0A13D2C4-5424-E7A0-B43E-E84EBB4B0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0" y="-3641"/>
            <a:ext cx="2719503" cy="1879486"/>
          </a:xfrm>
          <a:prstGeom prst="rect">
            <a:avLst/>
          </a:prstGeom>
        </p:spPr>
      </p:pic>
      <p:pic>
        <p:nvPicPr>
          <p:cNvPr id="9" name="Picture 9">
            <a:extLst>
              <a:ext uri="{FF2B5EF4-FFF2-40B4-BE49-F238E27FC236}">
                <a16:creationId xmlns:a16="http://schemas.microsoft.com/office/drawing/2014/main" id="{94A312F1-A31C-DF34-1567-AD83B0E86D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8910" y="4203"/>
            <a:ext cx="3218888" cy="202848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DCDC40-BA27-7AF6-BB0D-245C14C9F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57340" y="23531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1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3E488F-FA0A-0A74-5D1B-2BFC9B66089F}"/>
              </a:ext>
            </a:extLst>
          </p:cNvPr>
          <p:cNvSpPr txBox="1"/>
          <p:nvPr/>
        </p:nvSpPr>
        <p:spPr>
          <a:xfrm>
            <a:off x="3014994" y="3380319"/>
            <a:ext cx="5456662" cy="30469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dirty="0">
                <a:latin typeface="Arial"/>
                <a:cs typeface="Arial"/>
              </a:rPr>
              <a:t>   </a:t>
            </a:r>
            <a:r>
              <a:rPr lang="en-GB" sz="2400" b="1" dirty="0">
                <a:latin typeface="Arial"/>
                <a:cs typeface="Arial"/>
              </a:rPr>
              <a:t>Presented by :Nour </a:t>
            </a:r>
            <a:r>
              <a:rPr lang="en-GB" sz="2400" b="1" dirty="0" err="1">
                <a:latin typeface="Arial"/>
                <a:cs typeface="Arial"/>
              </a:rPr>
              <a:t>yahia</a:t>
            </a:r>
            <a:r>
              <a:rPr lang="en-GB" sz="2400" b="1" dirty="0">
                <a:latin typeface="Arial"/>
                <a:cs typeface="Arial"/>
              </a:rPr>
              <a:t> </a:t>
            </a:r>
            <a:r>
              <a:rPr lang="en-GB" sz="2400" b="1" dirty="0" err="1">
                <a:latin typeface="Arial"/>
                <a:cs typeface="Arial"/>
              </a:rPr>
              <a:t>elfalah</a:t>
            </a:r>
            <a:endParaRPr lang="en-GB" sz="2400" b="1" dirty="0">
              <a:latin typeface="Arial"/>
              <a:cs typeface="Arial"/>
            </a:endParaRPr>
          </a:p>
          <a:p>
            <a:pPr algn="ctr"/>
            <a:r>
              <a:rPr lang="en-GB" sz="2400" b="1" dirty="0">
                <a:latin typeface="Arial"/>
                <a:cs typeface="Arial"/>
              </a:rPr>
              <a:t>3582</a:t>
            </a:r>
          </a:p>
          <a:p>
            <a:pPr algn="ctr"/>
            <a:r>
              <a:rPr lang="en-GB" sz="2400" b="1" dirty="0">
                <a:latin typeface="Arial"/>
                <a:cs typeface="Arial"/>
              </a:rPr>
              <a:t> Date: 4th/6/2022</a:t>
            </a:r>
          </a:p>
          <a:p>
            <a:pPr algn="ctr"/>
            <a:r>
              <a:rPr lang="en-GB" sz="2400" b="1" dirty="0">
                <a:latin typeface="Arial"/>
                <a:cs typeface="Arial"/>
              </a:rPr>
              <a:t>1St Year</a:t>
            </a:r>
          </a:p>
          <a:p>
            <a:pPr algn="ctr"/>
            <a:r>
              <a:rPr lang="en-GB" sz="2400" b="1" dirty="0">
                <a:latin typeface="Arial"/>
                <a:cs typeface="Arial"/>
              </a:rPr>
              <a:t>PTS Block</a:t>
            </a:r>
          </a:p>
          <a:p>
            <a:r>
              <a:rPr lang="en-GB" sz="2400" b="1" dirty="0">
                <a:latin typeface="Arial"/>
                <a:cs typeface="Arial"/>
              </a:rPr>
              <a:t>     Instructor : </a:t>
            </a:r>
            <a:r>
              <a:rPr lang="en-GB" sz="2400" b="1" dirty="0" err="1">
                <a:latin typeface="Arial"/>
                <a:cs typeface="Arial"/>
              </a:rPr>
              <a:t>Muataz</a:t>
            </a:r>
            <a:r>
              <a:rPr lang="en-GB" sz="2400" b="1" dirty="0">
                <a:latin typeface="Arial"/>
                <a:cs typeface="Arial"/>
              </a:rPr>
              <a:t> </a:t>
            </a:r>
            <a:r>
              <a:rPr lang="en-GB" sz="2400" b="1" dirty="0" err="1">
                <a:latin typeface="Arial"/>
                <a:cs typeface="Arial"/>
              </a:rPr>
              <a:t>mazwghi</a:t>
            </a:r>
            <a:r>
              <a:rPr lang="en-GB" sz="2400" b="1" dirty="0">
                <a:latin typeface="Arial"/>
                <a:cs typeface="Arial"/>
              </a:rPr>
              <a:t> </a:t>
            </a:r>
          </a:p>
          <a:p>
            <a:endParaRPr lang="en-GB" sz="2400" b="1" dirty="0">
              <a:latin typeface="Arial"/>
              <a:cs typeface="Arial"/>
            </a:endParaRPr>
          </a:p>
          <a:p>
            <a:endParaRPr lang="en-GB" sz="2400" dirty="0">
              <a:latin typeface="Arial"/>
              <a:cs typeface="Arial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FC76CCD-D865-8B80-B87B-863B7F453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45393" y="1393489"/>
            <a:ext cx="4104976" cy="2036453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en-GB" sz="4800" dirty="0">
                <a:latin typeface="Arial"/>
                <a:cs typeface="Arial"/>
              </a:rPr>
              <a:t>Immunization</a:t>
            </a:r>
            <a:br>
              <a:rPr lang="en-GB" sz="4800" dirty="0">
                <a:latin typeface="Arial"/>
                <a:cs typeface="Arial"/>
              </a:rPr>
            </a:br>
            <a:r>
              <a:rPr lang="en-GB" sz="4800" dirty="0">
                <a:latin typeface="Arial"/>
                <a:cs typeface="Arial"/>
              </a:rPr>
              <a:t>(vaccines)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2CF2A-E0D1-843D-A7D0-8BE4F7C63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Side effect of vaccination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FA4E4A-2FA6-A441-465D-4D47C4297B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278" y="2345765"/>
            <a:ext cx="10831511" cy="441362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sz="2400" dirty="0">
                <a:latin typeface="Arial"/>
                <a:cs typeface="Arial"/>
              </a:rPr>
              <a:t>Most people do not have any serious side effect from vaccines.</a:t>
            </a:r>
          </a:p>
          <a:p>
            <a:pPr marL="0" indent="0">
              <a:buNone/>
            </a:pPr>
            <a:r>
              <a:rPr lang="en-GB" sz="2400" dirty="0">
                <a:latin typeface="Arial"/>
                <a:cs typeface="Arial"/>
              </a:rPr>
              <a:t>The most common side effects- like soreness where the shot was given- are usually mild and go away quickly on their own.</a:t>
            </a:r>
          </a:p>
          <a:p>
            <a:pPr marL="0" indent="0">
              <a:buNone/>
            </a:pPr>
            <a:r>
              <a:rPr lang="en-GB" sz="2400" b="1" dirty="0">
                <a:latin typeface="Arial"/>
                <a:cs typeface="Arial"/>
              </a:rPr>
              <a:t>The most common side effects of vaccination include:</a:t>
            </a:r>
          </a:p>
          <a:p>
            <a:r>
              <a:rPr lang="en-GB" sz="2400" dirty="0">
                <a:solidFill>
                  <a:srgbClr val="0070C0"/>
                </a:solidFill>
                <a:latin typeface="Arial"/>
                <a:cs typeface="Arial"/>
              </a:rPr>
              <a:t>Pain, swelling</a:t>
            </a:r>
          </a:p>
          <a:p>
            <a:r>
              <a:rPr lang="en-GB" sz="2400" dirty="0">
                <a:solidFill>
                  <a:srgbClr val="0070C0"/>
                </a:solidFill>
                <a:latin typeface="Arial"/>
                <a:cs typeface="Arial"/>
              </a:rPr>
              <a:t>Mild fever, chills</a:t>
            </a:r>
          </a:p>
          <a:p>
            <a:r>
              <a:rPr lang="en-GB" sz="2400" dirty="0">
                <a:solidFill>
                  <a:srgbClr val="0070C0"/>
                </a:solidFill>
                <a:latin typeface="Arial"/>
                <a:cs typeface="Arial"/>
              </a:rPr>
              <a:t>Feeling tired , Headache and muscle and joints aches.</a:t>
            </a:r>
          </a:p>
          <a:p>
            <a:r>
              <a:rPr lang="en-GB" sz="2400" dirty="0">
                <a:solidFill>
                  <a:srgbClr val="0070C0"/>
                </a:solidFill>
                <a:latin typeface="Arial"/>
                <a:cs typeface="Arial"/>
              </a:rPr>
              <a:t>Babies or young children feeling a bit unwell or developing a </a:t>
            </a:r>
            <a:r>
              <a:rPr lang="en-GB" sz="2400" dirty="0">
                <a:solidFill>
                  <a:srgbClr val="7030A0"/>
                </a:solidFill>
                <a:latin typeface="Arial"/>
                <a:cs typeface="Arial"/>
              </a:rPr>
              <a:t>high temperature </a:t>
            </a:r>
            <a:r>
              <a:rPr lang="en-GB" sz="2400" dirty="0">
                <a:solidFill>
                  <a:srgbClr val="0070C0"/>
                </a:solidFill>
                <a:latin typeface="Arial"/>
                <a:cs typeface="Arial"/>
              </a:rPr>
              <a:t>for 1 or 2 days.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4C5E50-9E74-77A7-45FA-396B8722E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43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70C2B8F-6B1B-46D5-86E6-40F36C695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DB521824-592C-476A-AB0A-CA0C6D1F34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4698352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2749EFA-8EE4-4EB8-9424-8E593B9320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950898" y="638067"/>
            <a:ext cx="6053670" cy="5581866"/>
          </a:xfrm>
          <a:custGeom>
            <a:avLst/>
            <a:gdLst>
              <a:gd name="connsiteX0" fmla="*/ 6053670 w 6053670"/>
              <a:gd name="connsiteY0" fmla="*/ 1098 h 5581866"/>
              <a:gd name="connsiteX1" fmla="*/ 6053670 w 6053670"/>
              <a:gd name="connsiteY1" fmla="*/ 514028 h 5581866"/>
              <a:gd name="connsiteX2" fmla="*/ 6053670 w 6053670"/>
              <a:gd name="connsiteY2" fmla="*/ 1254558 h 5581866"/>
              <a:gd name="connsiteX3" fmla="*/ 6053670 w 6053670"/>
              <a:gd name="connsiteY3" fmla="*/ 5581866 h 5581866"/>
              <a:gd name="connsiteX4" fmla="*/ 0 w 6053670"/>
              <a:gd name="connsiteY4" fmla="*/ 5581866 h 5581866"/>
              <a:gd name="connsiteX5" fmla="*/ 0 w 6053670"/>
              <a:gd name="connsiteY5" fmla="*/ 1249853 h 5581866"/>
              <a:gd name="connsiteX6" fmla="*/ 0 w 6053670"/>
              <a:gd name="connsiteY6" fmla="*/ 514028 h 5581866"/>
              <a:gd name="connsiteX7" fmla="*/ 0 w 6053670"/>
              <a:gd name="connsiteY7" fmla="*/ 0 h 5581866"/>
              <a:gd name="connsiteX8" fmla="*/ 35717 w 6053670"/>
              <a:gd name="connsiteY8" fmla="*/ 5488 h 5581866"/>
              <a:gd name="connsiteX9" fmla="*/ 140445 w 6053670"/>
              <a:gd name="connsiteY9" fmla="*/ 21641 h 5581866"/>
              <a:gd name="connsiteX10" fmla="*/ 216722 w 6053670"/>
              <a:gd name="connsiteY10" fmla="*/ 32932 h 5581866"/>
              <a:gd name="connsiteX11" fmla="*/ 307527 w 6053670"/>
              <a:gd name="connsiteY11" fmla="*/ 44850 h 5581866"/>
              <a:gd name="connsiteX12" fmla="*/ 415282 w 6053670"/>
              <a:gd name="connsiteY12" fmla="*/ 59121 h 5581866"/>
              <a:gd name="connsiteX13" fmla="*/ 534539 w 6053670"/>
              <a:gd name="connsiteY13" fmla="*/ 74175 h 5581866"/>
              <a:gd name="connsiteX14" fmla="*/ 668931 w 6053670"/>
              <a:gd name="connsiteY14" fmla="*/ 90014 h 5581866"/>
              <a:gd name="connsiteX15" fmla="*/ 815430 w 6053670"/>
              <a:gd name="connsiteY15" fmla="*/ 106794 h 5581866"/>
              <a:gd name="connsiteX16" fmla="*/ 974641 w 6053670"/>
              <a:gd name="connsiteY16" fmla="*/ 123574 h 5581866"/>
              <a:gd name="connsiteX17" fmla="*/ 1144144 w 6053670"/>
              <a:gd name="connsiteY17" fmla="*/ 140667 h 5581866"/>
              <a:gd name="connsiteX18" fmla="*/ 1326965 w 6053670"/>
              <a:gd name="connsiteY18" fmla="*/ 156506 h 5581866"/>
              <a:gd name="connsiteX19" fmla="*/ 1518261 w 6053670"/>
              <a:gd name="connsiteY19" fmla="*/ 171717 h 5581866"/>
              <a:gd name="connsiteX20" fmla="*/ 1720453 w 6053670"/>
              <a:gd name="connsiteY20" fmla="*/ 185518 h 5581866"/>
              <a:gd name="connsiteX21" fmla="*/ 1931121 w 6053670"/>
              <a:gd name="connsiteY21" fmla="*/ 198690 h 5581866"/>
              <a:gd name="connsiteX22" fmla="*/ 2150869 w 6053670"/>
              <a:gd name="connsiteY22" fmla="*/ 211079 h 5581866"/>
              <a:gd name="connsiteX23" fmla="*/ 2263467 w 6053670"/>
              <a:gd name="connsiteY23" fmla="*/ 215470 h 5581866"/>
              <a:gd name="connsiteX24" fmla="*/ 2378487 w 6053670"/>
              <a:gd name="connsiteY24" fmla="*/ 220332 h 5581866"/>
              <a:gd name="connsiteX25" fmla="*/ 2495323 w 6053670"/>
              <a:gd name="connsiteY25" fmla="*/ 224879 h 5581866"/>
              <a:gd name="connsiteX26" fmla="*/ 2612764 w 6053670"/>
              <a:gd name="connsiteY26" fmla="*/ 227859 h 5581866"/>
              <a:gd name="connsiteX27" fmla="*/ 2732627 w 6053670"/>
              <a:gd name="connsiteY27" fmla="*/ 230525 h 5581866"/>
              <a:gd name="connsiteX28" fmla="*/ 2853700 w 6053670"/>
              <a:gd name="connsiteY28" fmla="*/ 233348 h 5581866"/>
              <a:gd name="connsiteX29" fmla="*/ 2977195 w 6053670"/>
              <a:gd name="connsiteY29" fmla="*/ 235229 h 5581866"/>
              <a:gd name="connsiteX30" fmla="*/ 3101900 w 6053670"/>
              <a:gd name="connsiteY30" fmla="*/ 235229 h 5581866"/>
              <a:gd name="connsiteX31" fmla="*/ 3227817 w 6053670"/>
              <a:gd name="connsiteY31" fmla="*/ 236170 h 5581866"/>
              <a:gd name="connsiteX32" fmla="*/ 3354944 w 6053670"/>
              <a:gd name="connsiteY32" fmla="*/ 235229 h 5581866"/>
              <a:gd name="connsiteX33" fmla="*/ 3483887 w 6053670"/>
              <a:gd name="connsiteY33" fmla="*/ 233348 h 5581866"/>
              <a:gd name="connsiteX34" fmla="*/ 3612830 w 6053670"/>
              <a:gd name="connsiteY34" fmla="*/ 231623 h 5581866"/>
              <a:gd name="connsiteX35" fmla="*/ 3743589 w 6053670"/>
              <a:gd name="connsiteY35" fmla="*/ 227859 h 5581866"/>
              <a:gd name="connsiteX36" fmla="*/ 3875559 w 6053670"/>
              <a:gd name="connsiteY36" fmla="*/ 223938 h 5581866"/>
              <a:gd name="connsiteX37" fmla="*/ 4007529 w 6053670"/>
              <a:gd name="connsiteY37" fmla="*/ 219391 h 5581866"/>
              <a:gd name="connsiteX38" fmla="*/ 4140710 w 6053670"/>
              <a:gd name="connsiteY38" fmla="*/ 212961 h 5581866"/>
              <a:gd name="connsiteX39" fmla="*/ 4275102 w 6053670"/>
              <a:gd name="connsiteY39" fmla="*/ 205277 h 5581866"/>
              <a:gd name="connsiteX40" fmla="*/ 4410098 w 6053670"/>
              <a:gd name="connsiteY40" fmla="*/ 197907 h 5581866"/>
              <a:gd name="connsiteX41" fmla="*/ 4545096 w 6053670"/>
              <a:gd name="connsiteY41" fmla="*/ 188498 h 5581866"/>
              <a:gd name="connsiteX42" fmla="*/ 4681909 w 6053670"/>
              <a:gd name="connsiteY42" fmla="*/ 177207 h 5581866"/>
              <a:gd name="connsiteX43" fmla="*/ 4816905 w 6053670"/>
              <a:gd name="connsiteY43" fmla="*/ 165916 h 5581866"/>
              <a:gd name="connsiteX44" fmla="*/ 4954323 w 6053670"/>
              <a:gd name="connsiteY44" fmla="*/ 152899 h 5581866"/>
              <a:gd name="connsiteX45" fmla="*/ 5092347 w 6053670"/>
              <a:gd name="connsiteY45" fmla="*/ 138629 h 5581866"/>
              <a:gd name="connsiteX46" fmla="*/ 5228555 w 6053670"/>
              <a:gd name="connsiteY46" fmla="*/ 123574 h 5581866"/>
              <a:gd name="connsiteX47" fmla="*/ 5366578 w 6053670"/>
              <a:gd name="connsiteY47" fmla="*/ 106010 h 5581866"/>
              <a:gd name="connsiteX48" fmla="*/ 5503997 w 6053670"/>
              <a:gd name="connsiteY48" fmla="*/ 87192 h 5581866"/>
              <a:gd name="connsiteX49" fmla="*/ 5642020 w 6053670"/>
              <a:gd name="connsiteY49" fmla="*/ 68530 h 5581866"/>
              <a:gd name="connsiteX50" fmla="*/ 5779438 w 6053670"/>
              <a:gd name="connsiteY50" fmla="*/ 46733 h 5581866"/>
              <a:gd name="connsiteX51" fmla="*/ 5916251 w 6053670"/>
              <a:gd name="connsiteY51" fmla="*/ 24464 h 5581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5581866">
                <a:moveTo>
                  <a:pt x="6053670" y="1098"/>
                </a:moveTo>
                <a:lnTo>
                  <a:pt x="6053670" y="514028"/>
                </a:lnTo>
                <a:lnTo>
                  <a:pt x="6053670" y="1254558"/>
                </a:lnTo>
                <a:lnTo>
                  <a:pt x="6053670" y="5581866"/>
                </a:lnTo>
                <a:lnTo>
                  <a:pt x="0" y="5581866"/>
                </a:lnTo>
                <a:lnTo>
                  <a:pt x="0" y="1249853"/>
                </a:lnTo>
                <a:lnTo>
                  <a:pt x="0" y="514028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0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89" y="227859"/>
                </a:lnTo>
                <a:lnTo>
                  <a:pt x="3875559" y="223938"/>
                </a:lnTo>
                <a:lnTo>
                  <a:pt x="4007529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B5C860C9-D4F9-4350-80DA-0D1CD36C77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pic>
        <p:nvPicPr>
          <p:cNvPr id="4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D0882B85-445B-E840-9B49-DF1F0EF16F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4836" y="2315116"/>
            <a:ext cx="4828707" cy="2245348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538A90C8-AE0E-4EBA-9AF8-EEDB206020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E31FE7F-DCB4-5665-CB0C-F7090F267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098" y="571146"/>
            <a:ext cx="5132439" cy="565933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/>
            <a:r>
              <a:rPr lang="en-US" sz="2400" dirty="0">
                <a:solidFill>
                  <a:srgbClr val="FFFFFF"/>
                </a:solidFill>
                <a:latin typeface="Arial"/>
                <a:cs typeface="Arial"/>
              </a:rPr>
              <a:t>Vaccination is very important for people from all ages.</a:t>
            </a:r>
          </a:p>
          <a:p>
            <a:pPr marL="285750" indent="-285750"/>
            <a:r>
              <a:rPr lang="en-US" sz="2400" dirty="0">
                <a:latin typeface="Arial"/>
                <a:cs typeface="Arial"/>
              </a:rPr>
              <a:t>For over two centuries, vaccines have safely reduced the scourge of disease like polio, measles and smallpox, helping children grow up healthy and happy.</a:t>
            </a:r>
          </a:p>
          <a:p>
            <a:pPr marL="285750" indent="-285750"/>
            <a:r>
              <a:rPr lang="en-US" sz="2400" dirty="0">
                <a:latin typeface="Arial"/>
                <a:cs typeface="Arial"/>
              </a:rPr>
              <a:t>Remember, vaccine are continually monitored for safety, and like any medication, vaccines can cause side effect.</a:t>
            </a:r>
          </a:p>
          <a:p>
            <a:pPr marL="285750" indent="-285750"/>
            <a:r>
              <a:rPr lang="en-US" sz="2400" dirty="0">
                <a:latin typeface="Arial"/>
                <a:cs typeface="Arial"/>
              </a:rPr>
              <a:t>People must get vaccinated to the infectious diseases to stop them from spreading again.</a:t>
            </a:r>
          </a:p>
          <a:p>
            <a:pPr marL="0" indent="0">
              <a:buNone/>
            </a:pPr>
            <a:endParaRPr lang="en-US" sz="2400" dirty="0">
              <a:latin typeface="Arial"/>
              <a:cs typeface="Arial"/>
            </a:endParaRPr>
          </a:p>
          <a:p>
            <a:pPr marL="285750" indent="-285750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0D55E-A2B8-5DDF-5C35-1213C6556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chemeClr val="tx1"/>
                </a:solidFill>
              </a:rPr>
              <a:pPr/>
              <a:t>11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6833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1616407-3E4D-4469-BDAF-3837EBF9FD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8" name="Picture 8" descr="Text&#10;&#10;Description automatically generated">
            <a:extLst>
              <a:ext uri="{FF2B5EF4-FFF2-40B4-BE49-F238E27FC236}">
                <a16:creationId xmlns:a16="http://schemas.microsoft.com/office/drawing/2014/main" id="{8D3D448A-58D1-33B3-6202-1D97F42E2D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8907"/>
          <a:stretch/>
        </p:blipFill>
        <p:spPr>
          <a:xfrm>
            <a:off x="-354884" y="-466"/>
            <a:ext cx="12191980" cy="685799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2B0D52-79C8-D44C-73B4-211BC9B8A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7348" y="6353984"/>
            <a:ext cx="838199" cy="34265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 defTabSz="457200">
              <a:spcAft>
                <a:spcPts val="600"/>
              </a:spcAft>
            </a:pPr>
            <a:fld id="{D57F1E4F-1CFF-5643-939E-217C01CDF565}" type="slidenum">
              <a:rPr lang="en-US" sz="1000" dirty="0">
                <a:solidFill>
                  <a:srgbClr val="FFFFFF"/>
                </a:solidFill>
              </a:rPr>
              <a:pPr algn="r" defTabSz="457200">
                <a:spcAft>
                  <a:spcPts val="600"/>
                </a:spcAft>
              </a:pPr>
              <a:t>12</a:t>
            </a:fld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AA6032-46C4-33E7-5FB5-BBBCAB41EAF0}"/>
              </a:ext>
            </a:extLst>
          </p:cNvPr>
          <p:cNvSpPr txBox="1"/>
          <p:nvPr/>
        </p:nvSpPr>
        <p:spPr>
          <a:xfrm>
            <a:off x="196458" y="3363406"/>
            <a:ext cx="8057684" cy="30469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 err="1">
                <a:latin typeface="Arial"/>
                <a:ea typeface="+mn-lt"/>
                <a:cs typeface="+mn-lt"/>
              </a:rPr>
              <a:t>Canouï</a:t>
            </a:r>
            <a:r>
              <a:rPr lang="en-US" sz="2400" dirty="0">
                <a:latin typeface="Arial"/>
                <a:ea typeface="+mn-lt"/>
                <a:cs typeface="+mn-lt"/>
              </a:rPr>
              <a:t>, E. and Launay, O., 2022. </a:t>
            </a:r>
            <a:r>
              <a:rPr lang="en-US" sz="2400" i="1" dirty="0" err="1">
                <a:latin typeface="Arial"/>
                <a:ea typeface="+mn-lt"/>
                <a:cs typeface="+mn-lt"/>
              </a:rPr>
              <a:t>Histoire</a:t>
            </a:r>
            <a:r>
              <a:rPr lang="en-US" sz="2400" i="1" dirty="0">
                <a:latin typeface="Arial"/>
                <a:ea typeface="+mn-lt"/>
                <a:cs typeface="+mn-lt"/>
              </a:rPr>
              <a:t> et </a:t>
            </a:r>
            <a:r>
              <a:rPr lang="en-US" sz="2400" i="1" dirty="0" err="1">
                <a:latin typeface="Arial"/>
                <a:ea typeface="+mn-lt"/>
                <a:cs typeface="+mn-lt"/>
              </a:rPr>
              <a:t>principes</a:t>
            </a:r>
            <a:r>
              <a:rPr lang="en-US" sz="2400" i="1" dirty="0">
                <a:latin typeface="Arial"/>
                <a:ea typeface="+mn-lt"/>
                <a:cs typeface="+mn-lt"/>
              </a:rPr>
              <a:t> de la vaccination</a:t>
            </a:r>
            <a:r>
              <a:rPr lang="en-US" sz="2400" dirty="0">
                <a:latin typeface="Arial"/>
                <a:ea typeface="+mn-lt"/>
                <a:cs typeface="+mn-lt"/>
              </a:rPr>
              <a:t>.</a:t>
            </a:r>
          </a:p>
          <a:p>
            <a:r>
              <a:rPr lang="en-US" sz="2400" dirty="0" err="1">
                <a:latin typeface="Arial"/>
                <a:ea typeface="+mn-lt"/>
                <a:cs typeface="+mn-lt"/>
              </a:rPr>
              <a:t>Haviari</a:t>
            </a:r>
            <a:r>
              <a:rPr lang="en-US" sz="2400" dirty="0">
                <a:latin typeface="Arial"/>
                <a:ea typeface="+mn-lt"/>
                <a:cs typeface="+mn-lt"/>
              </a:rPr>
              <a:t>, S., </a:t>
            </a:r>
            <a:r>
              <a:rPr lang="en-US" sz="2400" dirty="0" err="1">
                <a:latin typeface="Arial"/>
                <a:ea typeface="+mn-lt"/>
                <a:cs typeface="+mn-lt"/>
              </a:rPr>
              <a:t>Bénet</a:t>
            </a:r>
            <a:r>
              <a:rPr lang="en-US" sz="2400" dirty="0">
                <a:latin typeface="Arial"/>
                <a:ea typeface="+mn-lt"/>
                <a:cs typeface="+mn-lt"/>
              </a:rPr>
              <a:t>, T., </a:t>
            </a:r>
            <a:r>
              <a:rPr lang="en-US" sz="2400" dirty="0" err="1">
                <a:latin typeface="Arial"/>
                <a:ea typeface="+mn-lt"/>
                <a:cs typeface="+mn-lt"/>
              </a:rPr>
              <a:t>Saadatian</a:t>
            </a:r>
            <a:r>
              <a:rPr lang="en-US" sz="2400" dirty="0">
                <a:latin typeface="Arial"/>
                <a:ea typeface="+mn-lt"/>
                <a:cs typeface="+mn-lt"/>
              </a:rPr>
              <a:t>-Elahi, M., André, P., </a:t>
            </a:r>
            <a:r>
              <a:rPr lang="en-US" sz="2400" dirty="0" err="1">
                <a:latin typeface="Arial"/>
                <a:ea typeface="+mn-lt"/>
                <a:cs typeface="+mn-lt"/>
              </a:rPr>
              <a:t>Loulergue</a:t>
            </a:r>
            <a:r>
              <a:rPr lang="en-US" sz="2400" dirty="0">
                <a:latin typeface="Arial"/>
                <a:ea typeface="+mn-lt"/>
                <a:cs typeface="+mn-lt"/>
              </a:rPr>
              <a:t>, P. and </a:t>
            </a:r>
            <a:r>
              <a:rPr lang="en-US" sz="2400" dirty="0" err="1">
                <a:latin typeface="Arial"/>
                <a:ea typeface="+mn-lt"/>
                <a:cs typeface="+mn-lt"/>
              </a:rPr>
              <a:t>Vanhems</a:t>
            </a:r>
            <a:r>
              <a:rPr lang="en-US" sz="2400" dirty="0">
                <a:latin typeface="Arial"/>
                <a:ea typeface="+mn-lt"/>
                <a:cs typeface="+mn-lt"/>
              </a:rPr>
              <a:t>, P., 2022. </a:t>
            </a:r>
            <a:r>
              <a:rPr lang="en-US" sz="2400" i="1" dirty="0">
                <a:latin typeface="Arial"/>
                <a:ea typeface="+mn-lt"/>
                <a:cs typeface="+mn-lt"/>
              </a:rPr>
              <a:t>Vaccination of healthcare workers: A review</a:t>
            </a:r>
            <a:r>
              <a:rPr lang="en-US" sz="2400" dirty="0">
                <a:latin typeface="Arial"/>
                <a:ea typeface="+mn-lt"/>
                <a:cs typeface="+mn-lt"/>
              </a:rPr>
              <a:t>.</a:t>
            </a:r>
          </a:p>
          <a:p>
            <a:r>
              <a:rPr lang="en-US" sz="2400" dirty="0">
                <a:latin typeface="Arial"/>
                <a:ea typeface="+mn-lt"/>
                <a:cs typeface="+mn-lt"/>
              </a:rPr>
              <a:t>Paterson, P., </a:t>
            </a:r>
            <a:r>
              <a:rPr lang="en-US" sz="2400" dirty="0" err="1">
                <a:latin typeface="Arial"/>
                <a:ea typeface="+mn-lt"/>
                <a:cs typeface="+mn-lt"/>
              </a:rPr>
              <a:t>Meurice</a:t>
            </a:r>
            <a:r>
              <a:rPr lang="en-US" sz="2400" dirty="0">
                <a:latin typeface="Arial"/>
                <a:ea typeface="+mn-lt"/>
                <a:cs typeface="+mn-lt"/>
              </a:rPr>
              <a:t>, F., Stanberry, L., Glismann, S., Rosenthal, S. and Larson, H., 2022. </a:t>
            </a:r>
            <a:r>
              <a:rPr lang="en-US" sz="2400" i="1" dirty="0">
                <a:latin typeface="Arial"/>
                <a:ea typeface="+mn-lt"/>
                <a:cs typeface="+mn-lt"/>
              </a:rPr>
              <a:t>Vaccine hesitancy and healthcare providers</a:t>
            </a:r>
            <a:r>
              <a:rPr lang="en-US" sz="2400" dirty="0">
                <a:latin typeface="Arial"/>
                <a:ea typeface="+mn-lt"/>
                <a:cs typeface="+mn-lt"/>
              </a:rPr>
              <a:t>.</a:t>
            </a:r>
            <a:endParaRPr lang="en-US" sz="24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71287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388DD50E-1D2D-48C6-A470-79FB7F337F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F78DAAE-B0C3-49A3-8AB1-AD2FF0E36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6A8A81D-3338-4B0F-A26F-A3D259D276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801794"/>
            <a:ext cx="11000237" cy="52482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0155665-7CE2-4939-AE5E-020DC1D20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E210F5-8EE2-529F-99CC-0FE4E0B1B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457200">
              <a:spcAft>
                <a:spcPts val="600"/>
              </a:spcAft>
            </a:pPr>
            <a:fld id="{D57F1E4F-1CFF-5643-939E-217C01CDF565}" type="slidenum">
              <a:rPr lang="en-US"/>
              <a:pPr defTabSz="457200">
                <a:spcAft>
                  <a:spcPts val="600"/>
                </a:spcAft>
              </a:pPr>
              <a:t>13</a:t>
            </a:fld>
            <a:endParaRPr lang="en-US"/>
          </a:p>
        </p:txBody>
      </p:sp>
      <p:pic>
        <p:nvPicPr>
          <p:cNvPr id="8" name="Picture 8" descr="A picture containing text, plate, tableware, dishware&#10;&#10;Description automatically generated">
            <a:extLst>
              <a:ext uri="{FF2B5EF4-FFF2-40B4-BE49-F238E27FC236}">
                <a16:creationId xmlns:a16="http://schemas.microsoft.com/office/drawing/2014/main" id="{3834E7AA-C058-BAD4-6733-5E6CAEE8C5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1678" y="981682"/>
            <a:ext cx="10770743" cy="487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424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1">
            <a:extLst>
              <a:ext uri="{FF2B5EF4-FFF2-40B4-BE49-F238E27FC236}">
                <a16:creationId xmlns:a16="http://schemas.microsoft.com/office/drawing/2014/main" id="{6E0488BA-180E-40D8-8350-4B17917955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D38060-085F-328B-274F-61967683E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2738860" cy="706964"/>
          </a:xfrm>
        </p:spPr>
        <p:txBody>
          <a:bodyPr>
            <a:normAutofit/>
          </a:bodyPr>
          <a:lstStyle/>
          <a:p>
            <a:r>
              <a:rPr lang="en-GB">
                <a:solidFill>
                  <a:schemeClr val="tx1"/>
                </a:solidFill>
              </a:rPr>
              <a:t>Objectives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F2CFFF1-72A6-4C87-D7BB-1D8BAA8A5F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1746311"/>
              </p:ext>
            </p:extLst>
          </p:nvPr>
        </p:nvGraphicFramePr>
        <p:xfrm>
          <a:off x="1154954" y="2603500"/>
          <a:ext cx="8825659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45" name="Picture 545">
            <a:extLst>
              <a:ext uri="{FF2B5EF4-FFF2-40B4-BE49-F238E27FC236}">
                <a16:creationId xmlns:a16="http://schemas.microsoft.com/office/drawing/2014/main" id="{665DD6C4-6340-FFF0-3CD0-409B880071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30653" y="444954"/>
            <a:ext cx="3411630" cy="2013697"/>
          </a:xfrm>
          <a:prstGeom prst="rect">
            <a:avLst/>
          </a:prstGeom>
        </p:spPr>
      </p:pic>
      <p:sp>
        <p:nvSpPr>
          <p:cNvPr id="597" name="Slide Number Placeholder 596">
            <a:extLst>
              <a:ext uri="{FF2B5EF4-FFF2-40B4-BE49-F238E27FC236}">
                <a16:creationId xmlns:a16="http://schemas.microsoft.com/office/drawing/2014/main" id="{E603D7C3-7DE2-DA6E-15DC-8CC84860A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07711" y="2755900"/>
            <a:ext cx="838199" cy="767687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6625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4091D54B-59AB-4A5E-8E9E-0421BD66D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47CE62E-FFFD-4A1F-BA78-C3B89C36FC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AE51FD27-6B6A-4D21-BF22-245DA9BD0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B8144315-1C5A-4185-A952-25D98D303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Freeform 5">
            <a:extLst>
              <a:ext uri="{FF2B5EF4-FFF2-40B4-BE49-F238E27FC236}">
                <a16:creationId xmlns:a16="http://schemas.microsoft.com/office/drawing/2014/main" id="{11CAC6F2-0806-417B-BF5D-5AEF6195FA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4723B02-0AAB-4F6E-BA41-8ED99D559D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1" name="Picture 11">
            <a:extLst>
              <a:ext uri="{FF2B5EF4-FFF2-40B4-BE49-F238E27FC236}">
                <a16:creationId xmlns:a16="http://schemas.microsoft.com/office/drawing/2014/main" id="{A61DED63-7571-E2CD-61CA-809B6234C6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2274" y="933363"/>
            <a:ext cx="10713894" cy="53056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5C2395B-F168-91A4-7558-5249607C7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6612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D5C7B68-2690-405F-778A-AF72EE9AC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676" y="1625552"/>
            <a:ext cx="3596032" cy="633629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4000" dirty="0">
                <a:ea typeface="+mj-lt"/>
                <a:cs typeface="+mj-lt"/>
              </a:rPr>
              <a:t> </a:t>
            </a:r>
            <a:r>
              <a:rPr lang="en-GB" sz="4000" dirty="0">
                <a:latin typeface="Arial"/>
                <a:ea typeface="+mj-lt"/>
                <a:cs typeface="+mj-lt"/>
              </a:rPr>
              <a:t> Vaccination</a:t>
            </a:r>
            <a:br>
              <a:rPr lang="en-GB" sz="4000" dirty="0">
                <a:latin typeface="Arial"/>
              </a:rPr>
            </a:br>
            <a:br>
              <a:rPr lang="en-GB" sz="4000" dirty="0">
                <a:latin typeface="Arial"/>
              </a:rPr>
            </a:br>
            <a:endParaRPr lang="en-GB" sz="4000"/>
          </a:p>
        </p:txBody>
      </p:sp>
      <p:graphicFrame>
        <p:nvGraphicFramePr>
          <p:cNvPr id="25" name="Content Placeholder 5">
            <a:extLst>
              <a:ext uri="{FF2B5EF4-FFF2-40B4-BE49-F238E27FC236}">
                <a16:creationId xmlns:a16="http://schemas.microsoft.com/office/drawing/2014/main" id="{6D527F90-1F4F-20CB-1317-E8512B0862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1725428"/>
              </p:ext>
            </p:extLst>
          </p:nvPr>
        </p:nvGraphicFramePr>
        <p:xfrm>
          <a:off x="1154954" y="2603500"/>
          <a:ext cx="5211979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8" name="Picture 38" descr="Icon&#10;&#10;Description automatically generated">
            <a:extLst>
              <a:ext uri="{FF2B5EF4-FFF2-40B4-BE49-F238E27FC236}">
                <a16:creationId xmlns:a16="http://schemas.microsoft.com/office/drawing/2014/main" id="{683EF738-596E-048D-D218-78D7CC6673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3519" y="2601733"/>
            <a:ext cx="4737845" cy="3794859"/>
          </a:xfrm>
          <a:prstGeom prst="rect">
            <a:avLst/>
          </a:pr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BD17EFD-3217-A3F4-0FEA-2EAB9FC5A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588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2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88DD50E-1D2D-48C6-A470-79FB7F337F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F78DAAE-B0C3-49A3-8AB1-AD2FF0E36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A8A81D-3338-4B0F-A26F-A3D259D276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801794"/>
            <a:ext cx="11000237" cy="52482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0155665-7CE2-4939-AE5E-020DC1D20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2F6569-D64D-B8DF-24C7-AF1085282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457200">
              <a:spcAft>
                <a:spcPts val="600"/>
              </a:spcAft>
            </a:pPr>
            <a:fld id="{D57F1E4F-1CFF-5643-939E-217C01CDF565}" type="slidenum">
              <a:rPr lang="en-US" dirty="0"/>
              <a:pPr defTabSz="457200">
                <a:spcAft>
                  <a:spcPts val="600"/>
                </a:spcAft>
              </a:pPr>
              <a:t>5</a:t>
            </a:fld>
            <a:endParaRPr lang="en-US"/>
          </a:p>
        </p:txBody>
      </p:sp>
      <p:pic>
        <p:nvPicPr>
          <p:cNvPr id="5" name="Picture 5" descr="Diagram&#10;&#10;Description automatically generated">
            <a:extLst>
              <a:ext uri="{FF2B5EF4-FFF2-40B4-BE49-F238E27FC236}">
                <a16:creationId xmlns:a16="http://schemas.microsoft.com/office/drawing/2014/main" id="{1A352C3A-84C0-2F8B-7B4A-4A90ECBC9E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4154" y="1111009"/>
            <a:ext cx="9129678" cy="482204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27703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4091D54B-59AB-4A5E-8E9E-0421BD66D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47CE62E-FFFD-4A1F-BA78-C3B89C36FC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AE51FD27-6B6A-4D21-BF22-245DA9BD0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B8144315-1C5A-4185-A952-25D98D303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11CAC6F2-0806-417B-BF5D-5AEF6195FA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4723B02-0AAB-4F6E-BA41-8ED99D559D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A73354-6C5F-52B2-D07D-6BEA757C9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6949" y="1729384"/>
            <a:ext cx="3046121" cy="256478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3200" b="0" i="0" kern="1200" dirty="0">
                <a:solidFill>
                  <a:srgbClr val="EBEBEB"/>
                </a:solidFill>
                <a:latin typeface="Arial"/>
                <a:cs typeface="Arial"/>
              </a:rPr>
              <a:t>How </a:t>
            </a:r>
            <a:r>
              <a:rPr lang="en-US" sz="3200" dirty="0">
                <a:solidFill>
                  <a:srgbClr val="EBEBEB"/>
                </a:solidFill>
                <a:latin typeface="Arial"/>
                <a:cs typeface="Arial"/>
              </a:rPr>
              <a:t>does</a:t>
            </a:r>
            <a:r>
              <a:rPr lang="en-US" sz="3200" b="0" i="0" kern="1200" dirty="0">
                <a:solidFill>
                  <a:srgbClr val="EBEBEB"/>
                </a:solidFill>
                <a:latin typeface="Arial"/>
                <a:cs typeface="Arial"/>
              </a:rPr>
              <a:t> the vaccine work</a:t>
            </a:r>
            <a:r>
              <a:rPr lang="en-US" sz="3200" dirty="0">
                <a:solidFill>
                  <a:srgbClr val="EBEBEB"/>
                </a:solidFill>
                <a:latin typeface="Arial"/>
                <a:cs typeface="Arial"/>
              </a:rPr>
              <a:t>?</a:t>
            </a:r>
            <a:br>
              <a:rPr lang="en-US" sz="3200" dirty="0">
                <a:latin typeface="Arial"/>
              </a:rPr>
            </a:br>
            <a:br>
              <a:rPr lang="en-US" sz="3200" dirty="0">
                <a:latin typeface="Arial"/>
              </a:rPr>
            </a:br>
            <a:endParaRPr lang="en-US" sz="3200" dirty="0">
              <a:solidFill>
                <a:srgbClr val="EBEBEB"/>
              </a:solidFill>
            </a:endParaRPr>
          </a:p>
        </p:txBody>
      </p:sp>
      <p:pic>
        <p:nvPicPr>
          <p:cNvPr id="4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D936E7E4-0747-7AA4-E5F3-97EAA01302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09763" y="912226"/>
            <a:ext cx="7042407" cy="518731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" name="Graphic 13" descr="Head with gears with solid fill">
            <a:extLst>
              <a:ext uri="{FF2B5EF4-FFF2-40B4-BE49-F238E27FC236}">
                <a16:creationId xmlns:a16="http://schemas.microsoft.com/office/drawing/2014/main" id="{212C8195-08CC-0378-96CB-1BA0F4D9F1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13477" y="3946711"/>
            <a:ext cx="1855693" cy="145228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885537-4A97-C508-98A0-0A28399BB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2417347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08BCF048-8940-4354-B9EC-5AD74E283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024C14A-78BD-44B0-82BE-6A0D0A2706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09F3D29-EDB1-4F1C-A0E0-36F28CE171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282F4AB-C7B8-4A86-9927-AA106AA27B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0B26874-5AFA-4D1E-94A9-53AF9790D7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A1DA6C95-40F8-4305-89F6-17F6167C0B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A2FA2D29-AEEE-4FFA-B233-94FBE84C9B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6DA5143E-FA8E-4EC1-99F7-35AE5AD4E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CC28BCC9-4093-4FD5-83EB-7EC297F513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EA79FCC-AA06-6A78-A16D-BA0E240AF9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4606958"/>
              </p:ext>
            </p:extLst>
          </p:nvPr>
        </p:nvGraphicFramePr>
        <p:xfrm>
          <a:off x="5142998" y="1511379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1" name="Picture 21" descr="A picture containing diagram&#10;&#10;Description automatically generated">
            <a:extLst>
              <a:ext uri="{FF2B5EF4-FFF2-40B4-BE49-F238E27FC236}">
                <a16:creationId xmlns:a16="http://schemas.microsoft.com/office/drawing/2014/main" id="{8C520807-05DB-237C-114C-875636986F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1841" y="670659"/>
            <a:ext cx="3785346" cy="4597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86" name="TextBox 285">
            <a:extLst>
              <a:ext uri="{FF2B5EF4-FFF2-40B4-BE49-F238E27FC236}">
                <a16:creationId xmlns:a16="http://schemas.microsoft.com/office/drawing/2014/main" id="{63F85C31-8D2E-1DC4-DE7E-46B266DC3DA0}"/>
              </a:ext>
            </a:extLst>
          </p:cNvPr>
          <p:cNvSpPr txBox="1"/>
          <p:nvPr/>
        </p:nvSpPr>
        <p:spPr>
          <a:xfrm>
            <a:off x="4945719" y="1142440"/>
            <a:ext cx="6508372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dirty="0">
                <a:latin typeface="Arial"/>
                <a:cs typeface="Arial"/>
              </a:rPr>
              <a:t>What is the importance of vaccination?</a:t>
            </a:r>
          </a:p>
        </p:txBody>
      </p:sp>
      <p:sp>
        <p:nvSpPr>
          <p:cNvPr id="56" name="Slide Number Placeholder 55">
            <a:extLst>
              <a:ext uri="{FF2B5EF4-FFF2-40B4-BE49-F238E27FC236}">
                <a16:creationId xmlns:a16="http://schemas.microsoft.com/office/drawing/2014/main" id="{FC719124-F0E7-5C70-1BB0-6AFA7D7B8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834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28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88DD50E-1D2D-48C6-A470-79FB7F337F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78DAAE-B0C3-49A3-8AB1-AD2FF0E36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6A8A81D-3338-4B0F-A26F-A3D259D276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801794"/>
            <a:ext cx="11000237" cy="52482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0155665-7CE2-4939-AE5E-020DC1D20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Picture 4" descr="Timeline&#10;&#10;Description automatically generated">
            <a:extLst>
              <a:ext uri="{FF2B5EF4-FFF2-40B4-BE49-F238E27FC236}">
                <a16:creationId xmlns:a16="http://schemas.microsoft.com/office/drawing/2014/main" id="{B4E92133-C832-5AE1-823F-6EF9FE050D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7666" y="1194747"/>
            <a:ext cx="10224600" cy="466406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32A9D0-DD2B-C2BD-F47F-C06062FF3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491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91000"/>
                <a:satMod val="164000"/>
                <a:lumMod val="74000"/>
              </a:schemeClr>
              <a:schemeClr val="bg2">
                <a:hueMod val="124000"/>
                <a:satMod val="140000"/>
                <a:lumMod val="14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89EA2611-DCBA-4E97-A2B2-9A466E76BD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FD2669AB-35DB-41EC-BE9C-DA80B60A32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6290102" y="977273"/>
            <a:ext cx="6053670" cy="4903455"/>
          </a:xfrm>
          <a:custGeom>
            <a:avLst/>
            <a:gdLst>
              <a:gd name="connsiteX0" fmla="*/ 6053670 w 6053670"/>
              <a:gd name="connsiteY0" fmla="*/ 1098 h 4903455"/>
              <a:gd name="connsiteX1" fmla="*/ 6053670 w 6053670"/>
              <a:gd name="connsiteY1" fmla="*/ 424590 h 4903455"/>
              <a:gd name="connsiteX2" fmla="*/ 6053670 w 6053670"/>
              <a:gd name="connsiteY2" fmla="*/ 1254558 h 4903455"/>
              <a:gd name="connsiteX3" fmla="*/ 6053670 w 6053670"/>
              <a:gd name="connsiteY3" fmla="*/ 4903455 h 4903455"/>
              <a:gd name="connsiteX4" fmla="*/ 0 w 6053670"/>
              <a:gd name="connsiteY4" fmla="*/ 4903455 h 4903455"/>
              <a:gd name="connsiteX5" fmla="*/ 0 w 6053670"/>
              <a:gd name="connsiteY5" fmla="*/ 1249853 h 4903455"/>
              <a:gd name="connsiteX6" fmla="*/ 0 w 6053670"/>
              <a:gd name="connsiteY6" fmla="*/ 424590 h 4903455"/>
              <a:gd name="connsiteX7" fmla="*/ 0 w 6053670"/>
              <a:gd name="connsiteY7" fmla="*/ 0 h 4903455"/>
              <a:gd name="connsiteX8" fmla="*/ 35717 w 6053670"/>
              <a:gd name="connsiteY8" fmla="*/ 5488 h 4903455"/>
              <a:gd name="connsiteX9" fmla="*/ 140445 w 6053670"/>
              <a:gd name="connsiteY9" fmla="*/ 21641 h 4903455"/>
              <a:gd name="connsiteX10" fmla="*/ 216722 w 6053670"/>
              <a:gd name="connsiteY10" fmla="*/ 32932 h 4903455"/>
              <a:gd name="connsiteX11" fmla="*/ 307527 w 6053670"/>
              <a:gd name="connsiteY11" fmla="*/ 44850 h 4903455"/>
              <a:gd name="connsiteX12" fmla="*/ 415282 w 6053670"/>
              <a:gd name="connsiteY12" fmla="*/ 59121 h 4903455"/>
              <a:gd name="connsiteX13" fmla="*/ 534539 w 6053670"/>
              <a:gd name="connsiteY13" fmla="*/ 74175 h 4903455"/>
              <a:gd name="connsiteX14" fmla="*/ 668931 w 6053670"/>
              <a:gd name="connsiteY14" fmla="*/ 90014 h 4903455"/>
              <a:gd name="connsiteX15" fmla="*/ 815430 w 6053670"/>
              <a:gd name="connsiteY15" fmla="*/ 106794 h 4903455"/>
              <a:gd name="connsiteX16" fmla="*/ 974641 w 6053670"/>
              <a:gd name="connsiteY16" fmla="*/ 123574 h 4903455"/>
              <a:gd name="connsiteX17" fmla="*/ 1144144 w 6053670"/>
              <a:gd name="connsiteY17" fmla="*/ 140667 h 4903455"/>
              <a:gd name="connsiteX18" fmla="*/ 1326965 w 6053670"/>
              <a:gd name="connsiteY18" fmla="*/ 156506 h 4903455"/>
              <a:gd name="connsiteX19" fmla="*/ 1518261 w 6053670"/>
              <a:gd name="connsiteY19" fmla="*/ 171717 h 4903455"/>
              <a:gd name="connsiteX20" fmla="*/ 1720453 w 6053670"/>
              <a:gd name="connsiteY20" fmla="*/ 185518 h 4903455"/>
              <a:gd name="connsiteX21" fmla="*/ 1931121 w 6053670"/>
              <a:gd name="connsiteY21" fmla="*/ 198690 h 4903455"/>
              <a:gd name="connsiteX22" fmla="*/ 2150869 w 6053670"/>
              <a:gd name="connsiteY22" fmla="*/ 211079 h 4903455"/>
              <a:gd name="connsiteX23" fmla="*/ 2263467 w 6053670"/>
              <a:gd name="connsiteY23" fmla="*/ 215470 h 4903455"/>
              <a:gd name="connsiteX24" fmla="*/ 2378487 w 6053670"/>
              <a:gd name="connsiteY24" fmla="*/ 220332 h 4903455"/>
              <a:gd name="connsiteX25" fmla="*/ 2495323 w 6053670"/>
              <a:gd name="connsiteY25" fmla="*/ 224879 h 4903455"/>
              <a:gd name="connsiteX26" fmla="*/ 2612764 w 6053670"/>
              <a:gd name="connsiteY26" fmla="*/ 227859 h 4903455"/>
              <a:gd name="connsiteX27" fmla="*/ 2732627 w 6053670"/>
              <a:gd name="connsiteY27" fmla="*/ 230525 h 4903455"/>
              <a:gd name="connsiteX28" fmla="*/ 2853700 w 6053670"/>
              <a:gd name="connsiteY28" fmla="*/ 233348 h 4903455"/>
              <a:gd name="connsiteX29" fmla="*/ 2977195 w 6053670"/>
              <a:gd name="connsiteY29" fmla="*/ 235229 h 4903455"/>
              <a:gd name="connsiteX30" fmla="*/ 3101900 w 6053670"/>
              <a:gd name="connsiteY30" fmla="*/ 235229 h 4903455"/>
              <a:gd name="connsiteX31" fmla="*/ 3227817 w 6053670"/>
              <a:gd name="connsiteY31" fmla="*/ 236170 h 4903455"/>
              <a:gd name="connsiteX32" fmla="*/ 3354944 w 6053670"/>
              <a:gd name="connsiteY32" fmla="*/ 235229 h 4903455"/>
              <a:gd name="connsiteX33" fmla="*/ 3483887 w 6053670"/>
              <a:gd name="connsiteY33" fmla="*/ 233348 h 4903455"/>
              <a:gd name="connsiteX34" fmla="*/ 3612830 w 6053670"/>
              <a:gd name="connsiteY34" fmla="*/ 231623 h 4903455"/>
              <a:gd name="connsiteX35" fmla="*/ 3743589 w 6053670"/>
              <a:gd name="connsiteY35" fmla="*/ 227859 h 4903455"/>
              <a:gd name="connsiteX36" fmla="*/ 3875559 w 6053670"/>
              <a:gd name="connsiteY36" fmla="*/ 223938 h 4903455"/>
              <a:gd name="connsiteX37" fmla="*/ 4007529 w 6053670"/>
              <a:gd name="connsiteY37" fmla="*/ 219391 h 4903455"/>
              <a:gd name="connsiteX38" fmla="*/ 4140710 w 6053670"/>
              <a:gd name="connsiteY38" fmla="*/ 212961 h 4903455"/>
              <a:gd name="connsiteX39" fmla="*/ 4275102 w 6053670"/>
              <a:gd name="connsiteY39" fmla="*/ 205277 h 4903455"/>
              <a:gd name="connsiteX40" fmla="*/ 4410098 w 6053670"/>
              <a:gd name="connsiteY40" fmla="*/ 197907 h 4903455"/>
              <a:gd name="connsiteX41" fmla="*/ 4545096 w 6053670"/>
              <a:gd name="connsiteY41" fmla="*/ 188498 h 4903455"/>
              <a:gd name="connsiteX42" fmla="*/ 4681909 w 6053670"/>
              <a:gd name="connsiteY42" fmla="*/ 177207 h 4903455"/>
              <a:gd name="connsiteX43" fmla="*/ 4816905 w 6053670"/>
              <a:gd name="connsiteY43" fmla="*/ 165916 h 4903455"/>
              <a:gd name="connsiteX44" fmla="*/ 4954323 w 6053670"/>
              <a:gd name="connsiteY44" fmla="*/ 152899 h 4903455"/>
              <a:gd name="connsiteX45" fmla="*/ 5092347 w 6053670"/>
              <a:gd name="connsiteY45" fmla="*/ 138629 h 4903455"/>
              <a:gd name="connsiteX46" fmla="*/ 5228555 w 6053670"/>
              <a:gd name="connsiteY46" fmla="*/ 123574 h 4903455"/>
              <a:gd name="connsiteX47" fmla="*/ 5366578 w 6053670"/>
              <a:gd name="connsiteY47" fmla="*/ 106010 h 4903455"/>
              <a:gd name="connsiteX48" fmla="*/ 5503997 w 6053670"/>
              <a:gd name="connsiteY48" fmla="*/ 87192 h 4903455"/>
              <a:gd name="connsiteX49" fmla="*/ 5642020 w 6053670"/>
              <a:gd name="connsiteY49" fmla="*/ 68530 h 4903455"/>
              <a:gd name="connsiteX50" fmla="*/ 5779438 w 6053670"/>
              <a:gd name="connsiteY50" fmla="*/ 46733 h 4903455"/>
              <a:gd name="connsiteX51" fmla="*/ 5916251 w 6053670"/>
              <a:gd name="connsiteY51" fmla="*/ 24464 h 4903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4903455">
                <a:moveTo>
                  <a:pt x="6053670" y="1098"/>
                </a:moveTo>
                <a:lnTo>
                  <a:pt x="6053670" y="424590"/>
                </a:lnTo>
                <a:lnTo>
                  <a:pt x="6053670" y="1254558"/>
                </a:lnTo>
                <a:lnTo>
                  <a:pt x="6053670" y="4903455"/>
                </a:lnTo>
                <a:lnTo>
                  <a:pt x="0" y="4903455"/>
                </a:lnTo>
                <a:lnTo>
                  <a:pt x="0" y="1249853"/>
                </a:lnTo>
                <a:lnTo>
                  <a:pt x="0" y="424590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0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89" y="227859"/>
                </a:lnTo>
                <a:lnTo>
                  <a:pt x="3875559" y="223938"/>
                </a:lnTo>
                <a:lnTo>
                  <a:pt x="4007529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9" name="Freeform 5">
            <a:extLst>
              <a:ext uri="{FF2B5EF4-FFF2-40B4-BE49-F238E27FC236}">
                <a16:creationId xmlns:a16="http://schemas.microsoft.com/office/drawing/2014/main" id="{BBC615D1-6E12-40EF-915B-316CFDB550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1069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B9797D36-DE1E-47CD-881A-6C1F582826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5349246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4931389A-76DB-327D-6E52-5DAB84690E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13" r="30756" b="1"/>
          <a:stretch/>
        </p:blipFill>
        <p:spPr>
          <a:xfrm>
            <a:off x="7418226" y="645106"/>
            <a:ext cx="4125317" cy="5585369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4A2FAF1F-F462-46AF-A9E6-CC93C4E2C3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146BED8-BAE9-42C5-A3DD-7B946445DB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5765FE8-B62F-41E4-A73C-74C91A8FD9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39" name="Content Placeholder 2">
            <a:extLst>
              <a:ext uri="{FF2B5EF4-FFF2-40B4-BE49-F238E27FC236}">
                <a16:creationId xmlns:a16="http://schemas.microsoft.com/office/drawing/2014/main" id="{ADFF71A4-8CB3-2AF0-AAE9-8501B39C595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39098" y="726647"/>
          <a:ext cx="6072776" cy="5503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5" name="Slide Number Placeholder 54">
            <a:extLst>
              <a:ext uri="{FF2B5EF4-FFF2-40B4-BE49-F238E27FC236}">
                <a16:creationId xmlns:a16="http://schemas.microsoft.com/office/drawing/2014/main" id="{793BE5B9-4033-442A-C251-797446B7F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chemeClr val="tx1"/>
                </a:solidFill>
              </a:rPr>
              <a:pPr/>
              <a:t>9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8383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9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13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Ion Boardroom</vt:lpstr>
      <vt:lpstr>Immunization (vaccines)</vt:lpstr>
      <vt:lpstr>Objectives</vt:lpstr>
      <vt:lpstr>PowerPoint Presentation</vt:lpstr>
      <vt:lpstr>  Vaccination  </vt:lpstr>
      <vt:lpstr>PowerPoint Presentation</vt:lpstr>
      <vt:lpstr>How does the vaccine work?  </vt:lpstr>
      <vt:lpstr>PowerPoint Presentation</vt:lpstr>
      <vt:lpstr>PowerPoint Presentation</vt:lpstr>
      <vt:lpstr>PowerPoint Presentation</vt:lpstr>
      <vt:lpstr>Side effect of vaccination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1368</cp:revision>
  <dcterms:created xsi:type="dcterms:W3CDTF">2022-05-11T20:35:22Z</dcterms:created>
  <dcterms:modified xsi:type="dcterms:W3CDTF">2022-06-03T20:26:51Z</dcterms:modified>
</cp:coreProperties>
</file>