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8288000" cy="10287000"/>
  <p:notesSz cx="18288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44" y="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7698C-F2EF-4E10-AA99-4D4893B92352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06D3C9-938D-4F34-9D5E-276DDCF4B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53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6D3C9-938D-4F34-9D5E-276DDCF4B6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39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535353"/>
                </a:solidFill>
                <a:latin typeface="Trebuchet MS"/>
                <a:cs typeface="Trebuchet MS"/>
              </a:defRPr>
            </a:lvl1pPr>
          </a:lstStyle>
          <a:p>
            <a:pPr marL="48260">
              <a:lnSpc>
                <a:spcPct val="100000"/>
              </a:lnSpc>
              <a:spcBef>
                <a:spcPts val="250"/>
              </a:spcBef>
            </a:pPr>
            <a:fld id="{81D60167-4931-47E6-BA6A-407CBD079E47}" type="slidenum">
              <a:rPr spc="190" dirty="0"/>
              <a:t>‹#›</a:t>
            </a:fld>
            <a:endParaRPr spc="19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000" b="0" i="0">
                <a:solidFill>
                  <a:srgbClr val="53535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0" b="0" i="0">
                <a:solidFill>
                  <a:srgbClr val="53535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535353"/>
                </a:solidFill>
                <a:latin typeface="Trebuchet MS"/>
                <a:cs typeface="Trebuchet MS"/>
              </a:defRPr>
            </a:lvl1pPr>
          </a:lstStyle>
          <a:p>
            <a:pPr marL="48260">
              <a:lnSpc>
                <a:spcPct val="100000"/>
              </a:lnSpc>
              <a:spcBef>
                <a:spcPts val="250"/>
              </a:spcBef>
            </a:pPr>
            <a:fld id="{81D60167-4931-47E6-BA6A-407CBD079E47}" type="slidenum">
              <a:rPr spc="190" dirty="0"/>
              <a:t>‹#›</a:t>
            </a:fld>
            <a:endParaRPr spc="19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000" b="0" i="0">
                <a:solidFill>
                  <a:srgbClr val="53535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535353"/>
                </a:solidFill>
                <a:latin typeface="Trebuchet MS"/>
                <a:cs typeface="Trebuchet MS"/>
              </a:defRPr>
            </a:lvl1pPr>
          </a:lstStyle>
          <a:p>
            <a:pPr marL="48260">
              <a:lnSpc>
                <a:spcPct val="100000"/>
              </a:lnSpc>
              <a:spcBef>
                <a:spcPts val="250"/>
              </a:spcBef>
            </a:pPr>
            <a:fld id="{81D60167-4931-47E6-BA6A-407CBD079E47}" type="slidenum">
              <a:rPr spc="190" dirty="0"/>
              <a:t>‹#›</a:t>
            </a:fld>
            <a:endParaRPr spc="19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000" b="0" i="0">
                <a:solidFill>
                  <a:srgbClr val="53535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535353"/>
                </a:solidFill>
                <a:latin typeface="Trebuchet MS"/>
                <a:cs typeface="Trebuchet MS"/>
              </a:defRPr>
            </a:lvl1pPr>
          </a:lstStyle>
          <a:p>
            <a:pPr marL="48260">
              <a:lnSpc>
                <a:spcPct val="100000"/>
              </a:lnSpc>
              <a:spcBef>
                <a:spcPts val="250"/>
              </a:spcBef>
            </a:pPr>
            <a:fld id="{81D60167-4931-47E6-BA6A-407CBD079E47}" type="slidenum">
              <a:rPr spc="190" dirty="0"/>
              <a:t>‹#›</a:t>
            </a:fld>
            <a:endParaRPr spc="19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535353"/>
                </a:solidFill>
                <a:latin typeface="Trebuchet MS"/>
                <a:cs typeface="Trebuchet MS"/>
              </a:defRPr>
            </a:lvl1pPr>
          </a:lstStyle>
          <a:p>
            <a:pPr marL="48260">
              <a:lnSpc>
                <a:spcPct val="100000"/>
              </a:lnSpc>
              <a:spcBef>
                <a:spcPts val="250"/>
              </a:spcBef>
            </a:pPr>
            <a:fld id="{81D60167-4931-47E6-BA6A-407CBD079E47}" type="slidenum">
              <a:rPr spc="190" dirty="0"/>
              <a:t>‹#›</a:t>
            </a:fld>
            <a:endParaRPr spc="19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FA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69273" y="749335"/>
            <a:ext cx="8500110" cy="1549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0" b="0" i="0">
                <a:solidFill>
                  <a:srgbClr val="53535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99659" y="2016160"/>
            <a:ext cx="8039100" cy="63284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0" b="0" i="0">
                <a:solidFill>
                  <a:srgbClr val="53535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6752165" y="8850412"/>
            <a:ext cx="334644" cy="55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535353"/>
                </a:solidFill>
                <a:latin typeface="Trebuchet MS"/>
                <a:cs typeface="Trebuchet MS"/>
              </a:defRPr>
            </a:lvl1pPr>
          </a:lstStyle>
          <a:p>
            <a:pPr marL="48260">
              <a:lnSpc>
                <a:spcPct val="100000"/>
              </a:lnSpc>
              <a:spcBef>
                <a:spcPts val="250"/>
              </a:spcBef>
            </a:pPr>
            <a:fld id="{81D60167-4931-47E6-BA6A-407CBD079E47}" type="slidenum">
              <a:rPr spc="190" dirty="0"/>
              <a:t>‹#›</a:t>
            </a:fld>
            <a:endParaRPr spc="19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049435" y="10603454"/>
            <a:ext cx="7488210" cy="4529973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6382051"/>
            <a:ext cx="6588759" cy="3905250"/>
            <a:chOff x="0" y="6382051"/>
            <a:chExt cx="6588759" cy="3905250"/>
          </a:xfrm>
        </p:grpSpPr>
        <p:pic>
          <p:nvPicPr>
            <p:cNvPr id="4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382051"/>
              <a:ext cx="6588133" cy="390494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7067941"/>
              <a:ext cx="3424059" cy="3219058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003127" y="6788659"/>
            <a:ext cx="3624525" cy="232683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4932925"/>
            <a:ext cx="2027549" cy="535340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5970998" y="5870503"/>
            <a:ext cx="2328456" cy="441582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2877218" cy="298132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5302878" y="0"/>
            <a:ext cx="2981324" cy="2981324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4731582" y="8750850"/>
            <a:ext cx="894875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4219575" algn="l"/>
                <a:tab pos="4732655" algn="l"/>
              </a:tabLst>
            </a:pPr>
            <a:r>
              <a:rPr lang="en-US" sz="4000" dirty="0">
                <a:solidFill>
                  <a:srgbClr val="535353"/>
                </a:solidFill>
                <a:latin typeface="Lucida Sans Unicode"/>
                <a:cs typeface="Lucida Sans Unicode"/>
              </a:rPr>
              <a:t>	</a:t>
            </a:r>
            <a:r>
              <a:rPr lang="en-US" sz="2400" dirty="0">
                <a:solidFill>
                  <a:srgbClr val="535353"/>
                </a:solidFill>
                <a:latin typeface="Lucida Sans Unicode"/>
                <a:cs typeface="Lucida Sans Unicode"/>
              </a:rPr>
              <a:t>By\</a:t>
            </a:r>
            <a:r>
              <a:rPr lang="en-US" sz="2400" dirty="0" err="1">
                <a:solidFill>
                  <a:srgbClr val="535353"/>
                </a:solidFill>
                <a:latin typeface="Lucida Sans Unicode"/>
                <a:cs typeface="Lucida Sans Unicode"/>
              </a:rPr>
              <a:t>Shahed</a:t>
            </a:r>
            <a:r>
              <a:rPr lang="en-US" sz="2400" dirty="0">
                <a:solidFill>
                  <a:srgbClr val="535353"/>
                </a:solidFill>
                <a:latin typeface="Lucida Sans Unicode"/>
                <a:cs typeface="Lucida Sans Unicode"/>
              </a:rPr>
              <a:t> Khaled</a:t>
            </a:r>
            <a:r>
              <a:rPr lang="en-US" sz="4000" dirty="0">
                <a:solidFill>
                  <a:srgbClr val="535353"/>
                </a:solidFill>
                <a:latin typeface="Lucida Sans Unicode"/>
                <a:cs typeface="Lucida Sans Unicode"/>
              </a:rPr>
              <a:t>:4403</a:t>
            </a:r>
            <a:endParaRPr sz="4000" dirty="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17999" y="3696095"/>
            <a:ext cx="14780260" cy="102720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27050" algn="ctr">
              <a:lnSpc>
                <a:spcPct val="100000"/>
              </a:lnSpc>
              <a:spcBef>
                <a:spcPts val="7364"/>
              </a:spcBef>
            </a:pPr>
            <a:r>
              <a:rPr lang="en-US" sz="6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Self-awareness</a:t>
            </a:r>
            <a:endParaRPr sz="41300" b="1" dirty="0">
              <a:solidFill>
                <a:schemeClr val="accent2">
                  <a:lumMod val="60000"/>
                  <a:lumOff val="40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14" name="عنوان 13"/>
          <p:cNvSpPr>
            <a:spLocks noGrp="1"/>
          </p:cNvSpPr>
          <p:nvPr>
            <p:ph type="title"/>
          </p:nvPr>
        </p:nvSpPr>
        <p:spPr>
          <a:xfrm>
            <a:off x="2286000" y="1171505"/>
            <a:ext cx="12044541" cy="984885"/>
          </a:xfrm>
        </p:spPr>
        <p:txBody>
          <a:bodyPr/>
          <a:lstStyle/>
          <a:p>
            <a:r>
              <a:rPr lang="en-US" sz="2400" dirty="0"/>
              <a:t>                               </a:t>
            </a:r>
            <a:r>
              <a:rPr lang="en-US" sz="3200" dirty="0"/>
              <a:t>Libyan International Medical University</a:t>
            </a:r>
            <a:br>
              <a:rPr lang="en-US" sz="3200" dirty="0"/>
            </a:br>
            <a:r>
              <a:rPr lang="en-US" sz="3200" dirty="0"/>
              <a:t>                          Faculty of Business Administration</a:t>
            </a:r>
          </a:p>
        </p:txBody>
      </p:sp>
      <p:sp>
        <p:nvSpPr>
          <p:cNvPr id="16" name="مستطيل 15"/>
          <p:cNvSpPr/>
          <p:nvPr/>
        </p:nvSpPr>
        <p:spPr>
          <a:xfrm>
            <a:off x="8608129" y="9398277"/>
            <a:ext cx="9144000" cy="9361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>
              <a:spcBef>
                <a:spcPts val="100"/>
              </a:spcBef>
              <a:tabLst>
                <a:tab pos="4219575" algn="l"/>
                <a:tab pos="4732655" algn="l"/>
              </a:tabLst>
            </a:pPr>
            <a:r>
              <a:rPr lang="en-US" sz="3600" spc="-175" dirty="0">
                <a:solidFill>
                  <a:srgbClr val="535353"/>
                </a:solidFill>
                <a:latin typeface="Lucida Sans Unicode"/>
                <a:cs typeface="Lucida Sans Unicode"/>
              </a:rPr>
              <a:t>Email\shahed_4403@limu.edu.ly</a:t>
            </a:r>
            <a:endParaRPr lang="en-US" sz="3600" dirty="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19575" algn="l"/>
                <a:tab pos="4732655" algn="l"/>
              </a:tabLst>
            </a:pPr>
            <a:r>
              <a:rPr lang="en-US" dirty="0">
                <a:solidFill>
                  <a:srgbClr val="535353"/>
                </a:solidFill>
                <a:latin typeface="Lucida Sans Unicode"/>
                <a:cs typeface="Lucida Sans Unicode"/>
              </a:rPr>
              <a:t>	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15"/>
    </mc:Choice>
    <mc:Fallback xmlns="">
      <p:transition spd="slow" advTm="761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326650"/>
            <a:ext cx="5253732" cy="1960348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3996823" y="7093650"/>
            <a:ext cx="1035050" cy="1038860"/>
          </a:xfrm>
          <a:custGeom>
            <a:avLst/>
            <a:gdLst/>
            <a:ahLst/>
            <a:cxnLst/>
            <a:rect l="l" t="t" r="r" b="b"/>
            <a:pathLst>
              <a:path w="1035050" h="1038859">
                <a:moveTo>
                  <a:pt x="517233" y="1038231"/>
                </a:moveTo>
                <a:lnTo>
                  <a:pt x="509885" y="588900"/>
                </a:lnTo>
                <a:lnTo>
                  <a:pt x="409102" y="1026886"/>
                </a:lnTo>
                <a:lnTo>
                  <a:pt x="495510" y="585853"/>
                </a:lnTo>
                <a:lnTo>
                  <a:pt x="305697" y="993350"/>
                </a:lnTo>
                <a:lnTo>
                  <a:pt x="482083" y="579884"/>
                </a:lnTo>
                <a:lnTo>
                  <a:pt x="211536" y="939086"/>
                </a:lnTo>
                <a:lnTo>
                  <a:pt x="470194" y="571261"/>
                </a:lnTo>
                <a:lnTo>
                  <a:pt x="130738" y="866472"/>
                </a:lnTo>
                <a:lnTo>
                  <a:pt x="460359" y="560360"/>
                </a:lnTo>
                <a:lnTo>
                  <a:pt x="66830" y="778672"/>
                </a:lnTo>
                <a:lnTo>
                  <a:pt x="453010" y="547656"/>
                </a:lnTo>
                <a:lnTo>
                  <a:pt x="22606" y="679530"/>
                </a:lnTo>
                <a:lnTo>
                  <a:pt x="448470" y="533704"/>
                </a:lnTo>
                <a:lnTo>
                  <a:pt x="0" y="573379"/>
                </a:lnTo>
                <a:lnTo>
                  <a:pt x="446932" y="519115"/>
                </a:lnTo>
                <a:lnTo>
                  <a:pt x="0" y="464852"/>
                </a:lnTo>
                <a:lnTo>
                  <a:pt x="448470" y="504527"/>
                </a:lnTo>
                <a:lnTo>
                  <a:pt x="22606" y="358701"/>
                </a:lnTo>
                <a:lnTo>
                  <a:pt x="453010" y="490575"/>
                </a:lnTo>
                <a:lnTo>
                  <a:pt x="66830" y="259559"/>
                </a:lnTo>
                <a:lnTo>
                  <a:pt x="460359" y="477871"/>
                </a:lnTo>
                <a:lnTo>
                  <a:pt x="130738" y="171759"/>
                </a:lnTo>
                <a:lnTo>
                  <a:pt x="470194" y="466970"/>
                </a:lnTo>
                <a:lnTo>
                  <a:pt x="211536" y="99144"/>
                </a:lnTo>
                <a:lnTo>
                  <a:pt x="482083" y="458347"/>
                </a:lnTo>
                <a:lnTo>
                  <a:pt x="305697" y="44881"/>
                </a:lnTo>
                <a:lnTo>
                  <a:pt x="495510" y="452378"/>
                </a:lnTo>
                <a:lnTo>
                  <a:pt x="409102" y="11344"/>
                </a:lnTo>
                <a:lnTo>
                  <a:pt x="509885" y="449331"/>
                </a:lnTo>
                <a:lnTo>
                  <a:pt x="517233" y="0"/>
                </a:lnTo>
                <a:lnTo>
                  <a:pt x="524582" y="449331"/>
                </a:lnTo>
                <a:lnTo>
                  <a:pt x="625365" y="11344"/>
                </a:lnTo>
                <a:lnTo>
                  <a:pt x="538957" y="452378"/>
                </a:lnTo>
                <a:lnTo>
                  <a:pt x="728770" y="44881"/>
                </a:lnTo>
                <a:lnTo>
                  <a:pt x="552384" y="458347"/>
                </a:lnTo>
                <a:lnTo>
                  <a:pt x="822931" y="99144"/>
                </a:lnTo>
                <a:lnTo>
                  <a:pt x="564273" y="466970"/>
                </a:lnTo>
                <a:lnTo>
                  <a:pt x="903729" y="171759"/>
                </a:lnTo>
                <a:lnTo>
                  <a:pt x="574108" y="477871"/>
                </a:lnTo>
                <a:lnTo>
                  <a:pt x="967636" y="259559"/>
                </a:lnTo>
                <a:lnTo>
                  <a:pt x="581456" y="490575"/>
                </a:lnTo>
                <a:lnTo>
                  <a:pt x="1011861" y="358701"/>
                </a:lnTo>
                <a:lnTo>
                  <a:pt x="585997" y="504527"/>
                </a:lnTo>
                <a:lnTo>
                  <a:pt x="1034467" y="464852"/>
                </a:lnTo>
                <a:lnTo>
                  <a:pt x="587535" y="519115"/>
                </a:lnTo>
                <a:lnTo>
                  <a:pt x="1034467" y="573379"/>
                </a:lnTo>
                <a:lnTo>
                  <a:pt x="585997" y="533704"/>
                </a:lnTo>
                <a:lnTo>
                  <a:pt x="1011861" y="679530"/>
                </a:lnTo>
                <a:lnTo>
                  <a:pt x="581456" y="547656"/>
                </a:lnTo>
                <a:lnTo>
                  <a:pt x="967636" y="778672"/>
                </a:lnTo>
                <a:lnTo>
                  <a:pt x="574108" y="560360"/>
                </a:lnTo>
                <a:lnTo>
                  <a:pt x="903729" y="866472"/>
                </a:lnTo>
                <a:lnTo>
                  <a:pt x="564273" y="571261"/>
                </a:lnTo>
                <a:lnTo>
                  <a:pt x="822931" y="939086"/>
                </a:lnTo>
                <a:lnTo>
                  <a:pt x="552384" y="579884"/>
                </a:lnTo>
                <a:lnTo>
                  <a:pt x="728770" y="993350"/>
                </a:lnTo>
                <a:lnTo>
                  <a:pt x="538957" y="585853"/>
                </a:lnTo>
                <a:lnTo>
                  <a:pt x="625365" y="1026886"/>
                </a:lnTo>
                <a:lnTo>
                  <a:pt x="524582" y="588900"/>
                </a:lnTo>
                <a:lnTo>
                  <a:pt x="517233" y="1038231"/>
                </a:lnTo>
                <a:close/>
              </a:path>
            </a:pathLst>
          </a:custGeom>
          <a:solidFill>
            <a:srgbClr val="E9C8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106943" y="2154669"/>
            <a:ext cx="6311900" cy="13239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8500" b="1" spc="650" dirty="0">
                <a:latin typeface="Trebuchet MS"/>
                <a:cs typeface="Trebuchet MS"/>
              </a:rPr>
              <a:t>Conclusion</a:t>
            </a:r>
            <a:endParaRPr sz="85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525235" y="9555262"/>
            <a:ext cx="323215" cy="558800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0"/>
              </a:spcBef>
            </a:pPr>
            <a:r>
              <a:rPr sz="3000" b="1" spc="185" dirty="0">
                <a:solidFill>
                  <a:srgbClr val="535353"/>
                </a:solidFill>
                <a:latin typeface="Trebuchet MS"/>
                <a:cs typeface="Trebuchet MS"/>
              </a:rPr>
              <a:t>9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06943" y="3551871"/>
            <a:ext cx="11271250" cy="44545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33300"/>
              </a:lnSpc>
              <a:spcBef>
                <a:spcPts val="90"/>
              </a:spcBef>
            </a:pPr>
            <a:r>
              <a:rPr sz="5450" spc="180" dirty="0">
                <a:solidFill>
                  <a:srgbClr val="535353"/>
                </a:solidFill>
                <a:latin typeface="Lucida Sans Unicode"/>
                <a:cs typeface="Lucida Sans Unicode"/>
              </a:rPr>
              <a:t>Self-awareness </a:t>
            </a:r>
            <a:r>
              <a:rPr sz="5450" spc="-75" dirty="0">
                <a:solidFill>
                  <a:srgbClr val="535353"/>
                </a:solidFill>
                <a:latin typeface="Lucida Sans Unicode"/>
                <a:cs typeface="Lucida Sans Unicode"/>
              </a:rPr>
              <a:t>is </a:t>
            </a:r>
            <a:r>
              <a:rPr sz="5450" spc="165" dirty="0">
                <a:solidFill>
                  <a:srgbClr val="535353"/>
                </a:solidFill>
                <a:latin typeface="Lucida Sans Unicode"/>
                <a:cs typeface="Lucida Sans Unicode"/>
              </a:rPr>
              <a:t>being </a:t>
            </a:r>
            <a:r>
              <a:rPr sz="5450" spc="130" dirty="0">
                <a:solidFill>
                  <a:srgbClr val="535353"/>
                </a:solidFill>
                <a:latin typeface="Lucida Sans Unicode"/>
                <a:cs typeface="Lucida Sans Unicode"/>
              </a:rPr>
              <a:t>honest </a:t>
            </a:r>
            <a:r>
              <a:rPr sz="5450" spc="-171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35" dirty="0">
                <a:solidFill>
                  <a:srgbClr val="535353"/>
                </a:solidFill>
                <a:latin typeface="Lucida Sans Unicode"/>
                <a:cs typeface="Lucida Sans Unicode"/>
              </a:rPr>
              <a:t>with</a:t>
            </a:r>
            <a:r>
              <a:rPr sz="5450" spc="-28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40" dirty="0">
                <a:solidFill>
                  <a:srgbClr val="535353"/>
                </a:solidFill>
                <a:latin typeface="Lucida Sans Unicode"/>
                <a:cs typeface="Lucida Sans Unicode"/>
              </a:rPr>
              <a:t>yourself</a:t>
            </a:r>
            <a:r>
              <a:rPr sz="5450" spc="-28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235" dirty="0">
                <a:solidFill>
                  <a:srgbClr val="535353"/>
                </a:solidFill>
                <a:latin typeface="Lucida Sans Unicode"/>
                <a:cs typeface="Lucida Sans Unicode"/>
              </a:rPr>
              <a:t>about</a:t>
            </a:r>
            <a:r>
              <a:rPr sz="5450" spc="-27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190" dirty="0">
                <a:solidFill>
                  <a:srgbClr val="535353"/>
                </a:solidFill>
                <a:latin typeface="Lucida Sans Unicode"/>
                <a:cs typeface="Lucida Sans Unicode"/>
              </a:rPr>
              <a:t>who</a:t>
            </a:r>
            <a:r>
              <a:rPr sz="5450" spc="-28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170" dirty="0">
                <a:solidFill>
                  <a:srgbClr val="535353"/>
                </a:solidFill>
                <a:latin typeface="Lucida Sans Unicode"/>
                <a:cs typeface="Lucida Sans Unicode"/>
              </a:rPr>
              <a:t>you</a:t>
            </a:r>
            <a:r>
              <a:rPr sz="5450" spc="-27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70" dirty="0">
                <a:solidFill>
                  <a:srgbClr val="535353"/>
                </a:solidFill>
                <a:latin typeface="Lucida Sans Unicode"/>
                <a:cs typeface="Lucida Sans Unicode"/>
              </a:rPr>
              <a:t>are. </a:t>
            </a:r>
            <a:r>
              <a:rPr sz="5450" spc="-171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-130" dirty="0">
                <a:solidFill>
                  <a:srgbClr val="535353"/>
                </a:solidFill>
                <a:latin typeface="Lucida Sans Unicode"/>
                <a:cs typeface="Lucida Sans Unicode"/>
              </a:rPr>
              <a:t>This</a:t>
            </a:r>
            <a:r>
              <a:rPr sz="5450" spc="-27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145" dirty="0">
                <a:solidFill>
                  <a:srgbClr val="535353"/>
                </a:solidFill>
                <a:latin typeface="Lucida Sans Unicode"/>
                <a:cs typeface="Lucida Sans Unicode"/>
              </a:rPr>
              <a:t>honesty</a:t>
            </a:r>
            <a:r>
              <a:rPr sz="5450" spc="-27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260" dirty="0">
                <a:solidFill>
                  <a:srgbClr val="535353"/>
                </a:solidFill>
                <a:latin typeface="Lucida Sans Unicode"/>
                <a:cs typeface="Lucida Sans Unicode"/>
              </a:rPr>
              <a:t>makes</a:t>
            </a:r>
            <a:r>
              <a:rPr sz="5450" spc="-27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170" dirty="0">
                <a:solidFill>
                  <a:srgbClr val="535353"/>
                </a:solidFill>
                <a:latin typeface="Lucida Sans Unicode"/>
                <a:cs typeface="Lucida Sans Unicode"/>
              </a:rPr>
              <a:t>you</a:t>
            </a:r>
            <a:r>
              <a:rPr sz="5450" spc="-27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695" dirty="0">
                <a:solidFill>
                  <a:srgbClr val="535353"/>
                </a:solidFill>
                <a:latin typeface="Lucida Sans Unicode"/>
                <a:cs typeface="Lucida Sans Unicode"/>
              </a:rPr>
              <a:t>a</a:t>
            </a:r>
            <a:r>
              <a:rPr sz="5450" spc="-27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215" dirty="0">
                <a:solidFill>
                  <a:srgbClr val="535353"/>
                </a:solidFill>
                <a:latin typeface="Lucida Sans Unicode"/>
                <a:cs typeface="Lucida Sans Unicode"/>
              </a:rPr>
              <a:t>more </a:t>
            </a:r>
            <a:r>
              <a:rPr sz="5450" spc="22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155" dirty="0">
                <a:solidFill>
                  <a:srgbClr val="535353"/>
                </a:solidFill>
                <a:latin typeface="Lucida Sans Unicode"/>
                <a:cs typeface="Lucida Sans Unicode"/>
              </a:rPr>
              <a:t>real</a:t>
            </a:r>
            <a:r>
              <a:rPr sz="5450" spc="-27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360" dirty="0">
                <a:solidFill>
                  <a:srgbClr val="535353"/>
                </a:solidFill>
                <a:latin typeface="Lucida Sans Unicode"/>
                <a:cs typeface="Lucida Sans Unicode"/>
              </a:rPr>
              <a:t>and</a:t>
            </a:r>
            <a:r>
              <a:rPr sz="5450" spc="-27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165" dirty="0">
                <a:solidFill>
                  <a:srgbClr val="535353"/>
                </a:solidFill>
                <a:latin typeface="Lucida Sans Unicode"/>
                <a:cs typeface="Lucida Sans Unicode"/>
              </a:rPr>
              <a:t>genuine</a:t>
            </a:r>
            <a:r>
              <a:rPr sz="5450" spc="-27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450" spc="30" dirty="0">
                <a:solidFill>
                  <a:srgbClr val="535353"/>
                </a:solidFill>
                <a:latin typeface="Lucida Sans Unicode"/>
                <a:cs typeface="Lucida Sans Unicode"/>
              </a:rPr>
              <a:t>person.</a:t>
            </a:r>
            <a:endParaRPr sz="54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66947" y="3284531"/>
            <a:ext cx="7350125" cy="1035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2500"/>
              </a:lnSpc>
              <a:spcBef>
                <a:spcPts val="100"/>
              </a:spcBef>
            </a:pPr>
            <a:r>
              <a:rPr sz="2500" spc="85" dirty="0">
                <a:solidFill>
                  <a:srgbClr val="FFFFFF"/>
                </a:solidFill>
                <a:latin typeface="Lucida Sans Unicode"/>
                <a:cs typeface="Lucida Sans Unicode"/>
              </a:rPr>
              <a:t>B</a:t>
            </a:r>
            <a:r>
              <a:rPr sz="2500" spc="15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2500" spc="-35" dirty="0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r>
              <a:rPr sz="2500" spc="-305" dirty="0">
                <a:solidFill>
                  <a:srgbClr val="FFFFFF"/>
                </a:solidFill>
                <a:latin typeface="Lucida Sans Unicode"/>
                <a:cs typeface="Lucida Sans Unicode"/>
              </a:rPr>
              <a:t>z</a:t>
            </a:r>
            <a:r>
              <a:rPr sz="2500" spc="-300" dirty="0">
                <a:solidFill>
                  <a:srgbClr val="FFFFFF"/>
                </a:solidFill>
                <a:latin typeface="Lucida Sans Unicode"/>
                <a:cs typeface="Lucida Sans Unicode"/>
              </a:rPr>
              <a:t>,</a:t>
            </a:r>
            <a:r>
              <a:rPr sz="25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M</a:t>
            </a:r>
            <a:r>
              <a:rPr sz="2500" spc="-270" dirty="0">
                <a:solidFill>
                  <a:srgbClr val="FFFFFF"/>
                </a:solidFill>
                <a:latin typeface="Lucida Sans Unicode"/>
                <a:cs typeface="Lucida Sans Unicode"/>
              </a:rPr>
              <a:t>.</a:t>
            </a:r>
            <a:r>
              <a:rPr sz="25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315" dirty="0">
                <a:solidFill>
                  <a:srgbClr val="FFFFFF"/>
                </a:solidFill>
                <a:latin typeface="Lucida Sans Unicode"/>
                <a:cs typeface="Lucida Sans Unicode"/>
              </a:rPr>
              <a:t>(</a:t>
            </a:r>
            <a:r>
              <a:rPr sz="2500" spc="-150" dirty="0">
                <a:solidFill>
                  <a:srgbClr val="FFFFFF"/>
                </a:solidFill>
                <a:latin typeface="Lucida Sans Unicode"/>
                <a:cs typeface="Lucida Sans Unicode"/>
              </a:rPr>
              <a:t>2</a:t>
            </a:r>
            <a:r>
              <a:rPr sz="2500" spc="-20" dirty="0">
                <a:solidFill>
                  <a:srgbClr val="FFFFFF"/>
                </a:solidFill>
                <a:latin typeface="Lucida Sans Unicode"/>
                <a:cs typeface="Lucida Sans Unicode"/>
              </a:rPr>
              <a:t>0</a:t>
            </a:r>
            <a:r>
              <a:rPr sz="2500" spc="-150" dirty="0">
                <a:solidFill>
                  <a:srgbClr val="FFFFFF"/>
                </a:solidFill>
                <a:latin typeface="Lucida Sans Unicode"/>
                <a:cs typeface="Lucida Sans Unicode"/>
              </a:rPr>
              <a:t>2</a:t>
            </a:r>
            <a:r>
              <a:rPr sz="2500" spc="-785" dirty="0">
                <a:solidFill>
                  <a:srgbClr val="FFFFFF"/>
                </a:solidFill>
                <a:latin typeface="Lucida Sans Unicode"/>
                <a:cs typeface="Lucida Sans Unicode"/>
              </a:rPr>
              <a:t>1</a:t>
            </a:r>
            <a:r>
              <a:rPr sz="2500" spc="-300" dirty="0">
                <a:solidFill>
                  <a:srgbClr val="FFFFFF"/>
                </a:solidFill>
                <a:latin typeface="Lucida Sans Unicode"/>
                <a:cs typeface="Lucida Sans Unicode"/>
              </a:rPr>
              <a:t>,</a:t>
            </a:r>
            <a:r>
              <a:rPr sz="25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2500" spc="110" dirty="0">
                <a:solidFill>
                  <a:srgbClr val="FFFFFF"/>
                </a:solidFill>
                <a:latin typeface="Lucida Sans Unicode"/>
                <a:cs typeface="Lucida Sans Unicode"/>
              </a:rPr>
              <a:t>p</a:t>
            </a:r>
            <a:r>
              <a:rPr sz="25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2500" spc="-110" dirty="0">
                <a:solidFill>
                  <a:srgbClr val="FFFFFF"/>
                </a:solidFill>
                <a:latin typeface="Lucida Sans Unicode"/>
                <a:cs typeface="Lucida Sans Unicode"/>
              </a:rPr>
              <a:t>il</a:t>
            </a:r>
            <a:r>
              <a:rPr sz="25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150" dirty="0">
                <a:solidFill>
                  <a:srgbClr val="FFFFFF"/>
                </a:solidFill>
                <a:latin typeface="Lucida Sans Unicode"/>
                <a:cs typeface="Lucida Sans Unicode"/>
              </a:rPr>
              <a:t>2</a:t>
            </a:r>
            <a:r>
              <a:rPr sz="2500" spc="-785" dirty="0">
                <a:solidFill>
                  <a:srgbClr val="FFFFFF"/>
                </a:solidFill>
                <a:latin typeface="Lucida Sans Unicode"/>
                <a:cs typeface="Lucida Sans Unicode"/>
              </a:rPr>
              <a:t>1</a:t>
            </a:r>
            <a:r>
              <a:rPr sz="2500" spc="315" dirty="0">
                <a:solidFill>
                  <a:srgbClr val="FFFFFF"/>
                </a:solidFill>
                <a:latin typeface="Lucida Sans Unicode"/>
                <a:cs typeface="Lucida Sans Unicode"/>
              </a:rPr>
              <a:t>)</a:t>
            </a:r>
            <a:r>
              <a:rPr sz="2500" spc="-270" dirty="0">
                <a:solidFill>
                  <a:srgbClr val="FFFFFF"/>
                </a:solidFill>
                <a:latin typeface="Lucida Sans Unicode"/>
                <a:cs typeface="Lucida Sans Unicode"/>
              </a:rPr>
              <a:t>.</a:t>
            </a:r>
            <a:r>
              <a:rPr sz="25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295" dirty="0">
                <a:solidFill>
                  <a:srgbClr val="FFFFFF"/>
                </a:solidFill>
                <a:latin typeface="Lucida Sans Unicode"/>
                <a:cs typeface="Lucida Sans Unicode"/>
              </a:rPr>
              <a:t>W</a:t>
            </a:r>
            <a:r>
              <a:rPr sz="25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h</a:t>
            </a:r>
            <a:r>
              <a:rPr sz="2500" spc="30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2500" spc="-30" dirty="0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r>
              <a:rPr sz="25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110" dirty="0">
                <a:solidFill>
                  <a:srgbClr val="FFFFFF"/>
                </a:solidFill>
                <a:latin typeface="Lucida Sans Unicode"/>
                <a:cs typeface="Lucida Sans Unicode"/>
              </a:rPr>
              <a:t>i</a:t>
            </a:r>
            <a:r>
              <a:rPr sz="25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25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sz="2500" spc="15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2500" spc="-110" dirty="0">
                <a:solidFill>
                  <a:srgbClr val="FFFFFF"/>
                </a:solidFill>
                <a:latin typeface="Lucida Sans Unicode"/>
                <a:cs typeface="Lucida Sans Unicode"/>
              </a:rPr>
              <a:t>l</a:t>
            </a:r>
            <a:r>
              <a:rPr sz="25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f</a:t>
            </a:r>
            <a:r>
              <a:rPr sz="2500" spc="-75" dirty="0">
                <a:solidFill>
                  <a:srgbClr val="FFFFFF"/>
                </a:solidFill>
                <a:latin typeface="Lucida Sans Unicode"/>
                <a:cs typeface="Lucida Sans Unicode"/>
              </a:rPr>
              <a:t>-</a:t>
            </a:r>
            <a:r>
              <a:rPr sz="2500" spc="30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2500" spc="114" dirty="0">
                <a:solidFill>
                  <a:srgbClr val="FFFFFF"/>
                </a:solidFill>
                <a:latin typeface="Lucida Sans Unicode"/>
                <a:cs typeface="Lucida Sans Unicode"/>
              </a:rPr>
              <a:t>w</a:t>
            </a:r>
            <a:r>
              <a:rPr sz="2500" spc="30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25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r</a:t>
            </a:r>
            <a:r>
              <a:rPr sz="2500" spc="15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25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2500" spc="150" dirty="0">
                <a:solidFill>
                  <a:srgbClr val="FFFFFF"/>
                </a:solidFill>
                <a:latin typeface="Lucida Sans Unicode"/>
                <a:cs typeface="Lucida Sans Unicode"/>
              </a:rPr>
              <a:t>e</a:t>
            </a:r>
            <a:r>
              <a:rPr sz="250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ss</a:t>
            </a:r>
            <a:r>
              <a:rPr sz="2500" spc="-300" dirty="0">
                <a:solidFill>
                  <a:srgbClr val="FFFFFF"/>
                </a:solidFill>
                <a:latin typeface="Lucida Sans Unicode"/>
                <a:cs typeface="Lucida Sans Unicode"/>
              </a:rPr>
              <a:t>,  </a:t>
            </a:r>
            <a:r>
              <a:rPr sz="2500" spc="150" dirty="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sz="2500" spc="-12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85" dirty="0">
                <a:solidFill>
                  <a:srgbClr val="FFFFFF"/>
                </a:solidFill>
                <a:latin typeface="Lucida Sans Unicode"/>
                <a:cs typeface="Lucida Sans Unicode"/>
              </a:rPr>
              <a:t>why</a:t>
            </a:r>
            <a:r>
              <a:rPr sz="2500" spc="-12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is</a:t>
            </a:r>
            <a:r>
              <a:rPr sz="2500" spc="-114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70" dirty="0">
                <a:solidFill>
                  <a:srgbClr val="FFFFFF"/>
                </a:solidFill>
                <a:latin typeface="Lucida Sans Unicode"/>
                <a:cs typeface="Lucida Sans Unicode"/>
              </a:rPr>
              <a:t>it</a:t>
            </a:r>
            <a:r>
              <a:rPr sz="2500" spc="-12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70" dirty="0">
                <a:solidFill>
                  <a:srgbClr val="FFFFFF"/>
                </a:solidFill>
                <a:latin typeface="Lucida Sans Unicode"/>
                <a:cs typeface="Lucida Sans Unicode"/>
              </a:rPr>
              <a:t>important?</a:t>
            </a:r>
            <a:r>
              <a:rPr sz="2500" spc="-114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Www.betterup.com.</a:t>
            </a:r>
            <a:endParaRPr sz="25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6947" y="5808655"/>
            <a:ext cx="6930390" cy="1035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2500"/>
              </a:lnSpc>
              <a:spcBef>
                <a:spcPts val="100"/>
              </a:spcBef>
            </a:pPr>
            <a:r>
              <a:rPr sz="250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Self-Awareness:</a:t>
            </a:r>
            <a:r>
              <a:rPr sz="25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20" dirty="0">
                <a:solidFill>
                  <a:srgbClr val="FFFFFF"/>
                </a:solidFill>
                <a:latin typeface="Lucida Sans Unicode"/>
                <a:cs typeface="Lucida Sans Unicode"/>
              </a:rPr>
              <a:t>How</a:t>
            </a:r>
            <a:r>
              <a:rPr sz="2500" spc="-12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70" dirty="0">
                <a:solidFill>
                  <a:srgbClr val="FFFFFF"/>
                </a:solidFill>
                <a:latin typeface="Lucida Sans Unicode"/>
                <a:cs typeface="Lucida Sans Unicode"/>
              </a:rPr>
              <a:t>It</a:t>
            </a:r>
            <a:r>
              <a:rPr sz="2500" spc="-12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45" dirty="0">
                <a:solidFill>
                  <a:srgbClr val="FFFFFF"/>
                </a:solidFill>
                <a:latin typeface="Lucida Sans Unicode"/>
                <a:cs typeface="Lucida Sans Unicode"/>
              </a:rPr>
              <a:t>Develops</a:t>
            </a:r>
            <a:r>
              <a:rPr sz="25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150" dirty="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sz="2500" spc="-12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145" dirty="0">
                <a:solidFill>
                  <a:srgbClr val="FFFFFF"/>
                </a:solidFill>
                <a:latin typeface="Lucida Sans Unicode"/>
                <a:cs typeface="Lucida Sans Unicode"/>
              </a:rPr>
              <a:t>Why</a:t>
            </a:r>
            <a:r>
              <a:rPr sz="2500" spc="-12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70" dirty="0">
                <a:solidFill>
                  <a:srgbClr val="FFFFFF"/>
                </a:solidFill>
                <a:latin typeface="Lucida Sans Unicode"/>
                <a:cs typeface="Lucida Sans Unicode"/>
              </a:rPr>
              <a:t>It </a:t>
            </a:r>
            <a:r>
              <a:rPr sz="2500" spc="-78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5" dirty="0">
                <a:solidFill>
                  <a:srgbClr val="FFFFFF"/>
                </a:solidFill>
                <a:latin typeface="Lucida Sans Unicode"/>
                <a:cs typeface="Lucida Sans Unicode"/>
              </a:rPr>
              <a:t>Matters.</a:t>
            </a:r>
            <a:r>
              <a:rPr sz="2500" spc="-13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(n.d.).</a:t>
            </a:r>
            <a:r>
              <a:rPr sz="25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Verywell</a:t>
            </a:r>
            <a:r>
              <a:rPr sz="25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Mind.</a:t>
            </a:r>
            <a:endParaRPr sz="25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82174" y="1912950"/>
            <a:ext cx="10560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5" dirty="0">
                <a:solidFill>
                  <a:srgbClr val="FFFFFF"/>
                </a:solidFill>
                <a:latin typeface="Lucida Sans Unicode"/>
                <a:cs typeface="Lucida Sans Unicode"/>
              </a:rPr>
              <a:t>BUSINESS</a:t>
            </a:r>
            <a:endParaRPr sz="1800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48178" y="861980"/>
            <a:ext cx="9692640" cy="1097280"/>
          </a:xfrm>
          <a:custGeom>
            <a:avLst/>
            <a:gdLst/>
            <a:ahLst/>
            <a:cxnLst/>
            <a:rect l="l" t="t" r="r" b="b"/>
            <a:pathLst>
              <a:path w="9692640" h="1097280">
                <a:moveTo>
                  <a:pt x="670800" y="646245"/>
                </a:moveTo>
                <a:lnTo>
                  <a:pt x="814038" y="905190"/>
                </a:lnTo>
                <a:lnTo>
                  <a:pt x="835431" y="938674"/>
                </a:lnTo>
                <a:lnTo>
                  <a:pt x="868055" y="972484"/>
                </a:lnTo>
                <a:lnTo>
                  <a:pt x="905306" y="997899"/>
                </a:lnTo>
                <a:lnTo>
                  <a:pt x="912724" y="1002945"/>
                </a:lnTo>
                <a:lnTo>
                  <a:pt x="935023" y="1035360"/>
                </a:lnTo>
                <a:lnTo>
                  <a:pt x="935698" y="1045452"/>
                </a:lnTo>
                <a:lnTo>
                  <a:pt x="931419" y="1061403"/>
                </a:lnTo>
                <a:lnTo>
                  <a:pt x="918584" y="1072797"/>
                </a:lnTo>
                <a:lnTo>
                  <a:pt x="897191" y="1079634"/>
                </a:lnTo>
                <a:lnTo>
                  <a:pt x="867241" y="1081912"/>
                </a:lnTo>
                <a:lnTo>
                  <a:pt x="672289" y="1081912"/>
                </a:lnTo>
                <a:lnTo>
                  <a:pt x="627085" y="1077308"/>
                </a:lnTo>
                <a:lnTo>
                  <a:pt x="597507" y="1042475"/>
                </a:lnTo>
                <a:lnTo>
                  <a:pt x="598158" y="1034244"/>
                </a:lnTo>
                <a:lnTo>
                  <a:pt x="600111" y="1026663"/>
                </a:lnTo>
                <a:lnTo>
                  <a:pt x="603367" y="1019734"/>
                </a:lnTo>
                <a:lnTo>
                  <a:pt x="607924" y="1013456"/>
                </a:lnTo>
                <a:lnTo>
                  <a:pt x="613366" y="1007224"/>
                </a:lnTo>
                <a:lnTo>
                  <a:pt x="618900" y="1000806"/>
                </a:lnTo>
                <a:lnTo>
                  <a:pt x="641478" y="962997"/>
                </a:lnTo>
                <a:lnTo>
                  <a:pt x="642525" y="953184"/>
                </a:lnTo>
                <a:lnTo>
                  <a:pt x="641711" y="942116"/>
                </a:lnTo>
                <a:lnTo>
                  <a:pt x="625039" y="898865"/>
                </a:lnTo>
                <a:lnTo>
                  <a:pt x="532027" y="728468"/>
                </a:lnTo>
                <a:lnTo>
                  <a:pt x="498891" y="688775"/>
                </a:lnTo>
                <a:lnTo>
                  <a:pt x="451200" y="670149"/>
                </a:lnTo>
                <a:lnTo>
                  <a:pt x="398090" y="661499"/>
                </a:lnTo>
                <a:lnTo>
                  <a:pt x="344329" y="656197"/>
                </a:lnTo>
                <a:lnTo>
                  <a:pt x="322890" y="655430"/>
                </a:lnTo>
                <a:lnTo>
                  <a:pt x="305078" y="655918"/>
                </a:lnTo>
                <a:lnTo>
                  <a:pt x="291080" y="659290"/>
                </a:lnTo>
                <a:lnTo>
                  <a:pt x="281081" y="667173"/>
                </a:lnTo>
                <a:lnTo>
                  <a:pt x="275082" y="679567"/>
                </a:lnTo>
                <a:lnTo>
                  <a:pt x="273082" y="696472"/>
                </a:lnTo>
                <a:lnTo>
                  <a:pt x="273082" y="844174"/>
                </a:lnTo>
                <a:lnTo>
                  <a:pt x="276430" y="902214"/>
                </a:lnTo>
                <a:lnTo>
                  <a:pt x="286476" y="942395"/>
                </a:lnTo>
                <a:lnTo>
                  <a:pt x="310054" y="979018"/>
                </a:lnTo>
                <a:lnTo>
                  <a:pt x="328517" y="993040"/>
                </a:lnTo>
                <a:lnTo>
                  <a:pt x="337074" y="999132"/>
                </a:lnTo>
                <a:lnTo>
                  <a:pt x="364861" y="1034058"/>
                </a:lnTo>
                <a:lnTo>
                  <a:pt x="365722" y="1045452"/>
                </a:lnTo>
                <a:lnTo>
                  <a:pt x="364582" y="1054613"/>
                </a:lnTo>
                <a:lnTo>
                  <a:pt x="322750" y="1079866"/>
                </a:lnTo>
                <a:lnTo>
                  <a:pt x="284988" y="1081912"/>
                </a:lnTo>
                <a:lnTo>
                  <a:pt x="81106" y="1081912"/>
                </a:lnTo>
                <a:lnTo>
                  <a:pt x="45622" y="1079634"/>
                </a:lnTo>
                <a:lnTo>
                  <a:pt x="20276" y="1072797"/>
                </a:lnTo>
                <a:lnTo>
                  <a:pt x="5069" y="1061403"/>
                </a:lnTo>
                <a:lnTo>
                  <a:pt x="0" y="1045452"/>
                </a:lnTo>
                <a:lnTo>
                  <a:pt x="906" y="1034058"/>
                </a:lnTo>
                <a:lnTo>
                  <a:pt x="30135" y="999132"/>
                </a:lnTo>
                <a:lnTo>
                  <a:pt x="47994" y="986668"/>
                </a:lnTo>
                <a:lnTo>
                  <a:pt x="57365" y="979018"/>
                </a:lnTo>
                <a:lnTo>
                  <a:pt x="81850" y="942395"/>
                </a:lnTo>
                <a:lnTo>
                  <a:pt x="92732" y="902214"/>
                </a:lnTo>
                <a:lnTo>
                  <a:pt x="96360" y="844174"/>
                </a:lnTo>
                <a:lnTo>
                  <a:pt x="96360" y="248155"/>
                </a:lnTo>
                <a:lnTo>
                  <a:pt x="92732" y="189185"/>
                </a:lnTo>
                <a:lnTo>
                  <a:pt x="81850" y="149190"/>
                </a:lnTo>
                <a:lnTo>
                  <a:pt x="57365" y="114311"/>
                </a:lnTo>
                <a:lnTo>
                  <a:pt x="38785" y="101917"/>
                </a:lnTo>
                <a:lnTo>
                  <a:pt x="30135" y="96639"/>
                </a:lnTo>
                <a:lnTo>
                  <a:pt x="906" y="63689"/>
                </a:lnTo>
                <a:lnTo>
                  <a:pt x="0" y="51714"/>
                </a:lnTo>
                <a:lnTo>
                  <a:pt x="1185" y="41366"/>
                </a:lnTo>
                <a:lnTo>
                  <a:pt x="44180" y="17021"/>
                </a:lnTo>
                <a:lnTo>
                  <a:pt x="81106" y="15253"/>
                </a:lnTo>
                <a:lnTo>
                  <a:pt x="385812" y="15253"/>
                </a:lnTo>
                <a:lnTo>
                  <a:pt x="439521" y="16587"/>
                </a:lnTo>
                <a:lnTo>
                  <a:pt x="490027" y="20586"/>
                </a:lnTo>
                <a:lnTo>
                  <a:pt x="537328" y="27252"/>
                </a:lnTo>
                <a:lnTo>
                  <a:pt x="581426" y="36584"/>
                </a:lnTo>
                <a:lnTo>
                  <a:pt x="622321" y="48583"/>
                </a:lnTo>
                <a:lnTo>
                  <a:pt x="660011" y="63248"/>
                </a:lnTo>
                <a:lnTo>
                  <a:pt x="710656" y="89058"/>
                </a:lnTo>
                <a:lnTo>
                  <a:pt x="754325" y="118496"/>
                </a:lnTo>
                <a:lnTo>
                  <a:pt x="791018" y="151562"/>
                </a:lnTo>
                <a:lnTo>
                  <a:pt x="820735" y="188255"/>
                </a:lnTo>
                <a:lnTo>
                  <a:pt x="843686" y="227553"/>
                </a:lnTo>
                <a:lnTo>
                  <a:pt x="860079" y="268431"/>
                </a:lnTo>
                <a:lnTo>
                  <a:pt x="869915" y="310891"/>
                </a:lnTo>
                <a:lnTo>
                  <a:pt x="873194" y="354932"/>
                </a:lnTo>
                <a:lnTo>
                  <a:pt x="869962" y="406275"/>
                </a:lnTo>
                <a:lnTo>
                  <a:pt x="860265" y="453525"/>
                </a:lnTo>
                <a:lnTo>
                  <a:pt x="844104" y="496682"/>
                </a:lnTo>
                <a:lnTo>
                  <a:pt x="821479" y="535747"/>
                </a:lnTo>
                <a:lnTo>
                  <a:pt x="792669" y="570278"/>
                </a:lnTo>
                <a:lnTo>
                  <a:pt x="757952" y="600204"/>
                </a:lnTo>
                <a:lnTo>
                  <a:pt x="717329" y="625527"/>
                </a:lnTo>
                <a:lnTo>
                  <a:pt x="670800" y="646245"/>
                </a:lnTo>
                <a:close/>
              </a:path>
              <a:path w="9692640" h="1097280">
                <a:moveTo>
                  <a:pt x="462082" y="586718"/>
                </a:moveTo>
                <a:lnTo>
                  <a:pt x="512959" y="585671"/>
                </a:lnTo>
                <a:lnTo>
                  <a:pt x="557698" y="576579"/>
                </a:lnTo>
                <a:lnTo>
                  <a:pt x="596298" y="559442"/>
                </a:lnTo>
                <a:lnTo>
                  <a:pt x="628759" y="534259"/>
                </a:lnTo>
                <a:lnTo>
                  <a:pt x="654477" y="502240"/>
                </a:lnTo>
                <a:lnTo>
                  <a:pt x="672847" y="464965"/>
                </a:lnTo>
                <a:lnTo>
                  <a:pt x="683868" y="422436"/>
                </a:lnTo>
                <a:lnTo>
                  <a:pt x="687542" y="374651"/>
                </a:lnTo>
                <a:lnTo>
                  <a:pt x="685240" y="337493"/>
                </a:lnTo>
                <a:lnTo>
                  <a:pt x="666824" y="267920"/>
                </a:lnTo>
                <a:lnTo>
                  <a:pt x="630480" y="205416"/>
                </a:lnTo>
                <a:lnTo>
                  <a:pt x="578021" y="154446"/>
                </a:lnTo>
                <a:lnTo>
                  <a:pt x="545793" y="133564"/>
                </a:lnTo>
                <a:lnTo>
                  <a:pt x="509820" y="116473"/>
                </a:lnTo>
                <a:lnTo>
                  <a:pt x="470360" y="104266"/>
                </a:lnTo>
                <a:lnTo>
                  <a:pt x="427412" y="96941"/>
                </a:lnTo>
                <a:lnTo>
                  <a:pt x="380976" y="94499"/>
                </a:lnTo>
                <a:lnTo>
                  <a:pt x="349793" y="95034"/>
                </a:lnTo>
                <a:lnTo>
                  <a:pt x="305706" y="99313"/>
                </a:lnTo>
                <a:lnTo>
                  <a:pt x="274314" y="124333"/>
                </a:lnTo>
                <a:lnTo>
                  <a:pt x="273082" y="135425"/>
                </a:lnTo>
                <a:lnTo>
                  <a:pt x="273082" y="511936"/>
                </a:lnTo>
                <a:lnTo>
                  <a:pt x="291917" y="547723"/>
                </a:lnTo>
                <a:lnTo>
                  <a:pt x="342655" y="569418"/>
                </a:lnTo>
                <a:lnTo>
                  <a:pt x="383952" y="578533"/>
                </a:lnTo>
                <a:lnTo>
                  <a:pt x="425621" y="583927"/>
                </a:lnTo>
                <a:lnTo>
                  <a:pt x="462082" y="586718"/>
                </a:lnTo>
                <a:close/>
              </a:path>
              <a:path w="9692640" h="1097280">
                <a:moveTo>
                  <a:pt x="1827312" y="787623"/>
                </a:moveTo>
                <a:lnTo>
                  <a:pt x="1853519" y="815992"/>
                </a:lnTo>
                <a:lnTo>
                  <a:pt x="1855193" y="836454"/>
                </a:lnTo>
                <a:lnTo>
                  <a:pt x="1854844" y="848639"/>
                </a:lnTo>
                <a:lnTo>
                  <a:pt x="1850844" y="903609"/>
                </a:lnTo>
                <a:lnTo>
                  <a:pt x="1845543" y="949464"/>
                </a:lnTo>
                <a:lnTo>
                  <a:pt x="1838753" y="988528"/>
                </a:lnTo>
                <a:lnTo>
                  <a:pt x="1825592" y="1037476"/>
                </a:lnTo>
                <a:lnTo>
                  <a:pt x="1799781" y="1067402"/>
                </a:lnTo>
                <a:lnTo>
                  <a:pt x="1738114" y="1081005"/>
                </a:lnTo>
                <a:lnTo>
                  <a:pt x="1705281" y="1081912"/>
                </a:lnTo>
                <a:lnTo>
                  <a:pt x="1106657" y="1081912"/>
                </a:lnTo>
                <a:lnTo>
                  <a:pt x="1055664" y="1078145"/>
                </a:lnTo>
                <a:lnTo>
                  <a:pt x="1025551" y="1045452"/>
                </a:lnTo>
                <a:lnTo>
                  <a:pt x="1026458" y="1033500"/>
                </a:lnTo>
                <a:lnTo>
                  <a:pt x="1055687" y="1000620"/>
                </a:lnTo>
                <a:lnTo>
                  <a:pt x="1073545" y="989645"/>
                </a:lnTo>
                <a:lnTo>
                  <a:pt x="1082916" y="982715"/>
                </a:lnTo>
                <a:lnTo>
                  <a:pt x="1107401" y="947975"/>
                </a:lnTo>
                <a:lnTo>
                  <a:pt x="1118284" y="907887"/>
                </a:lnTo>
                <a:lnTo>
                  <a:pt x="1121911" y="848639"/>
                </a:lnTo>
                <a:lnTo>
                  <a:pt x="1121911" y="248155"/>
                </a:lnTo>
                <a:lnTo>
                  <a:pt x="1118284" y="189185"/>
                </a:lnTo>
                <a:lnTo>
                  <a:pt x="1107401" y="149190"/>
                </a:lnTo>
                <a:lnTo>
                  <a:pt x="1082916" y="114311"/>
                </a:lnTo>
                <a:lnTo>
                  <a:pt x="1064337" y="101917"/>
                </a:lnTo>
                <a:lnTo>
                  <a:pt x="1055687" y="96639"/>
                </a:lnTo>
                <a:lnTo>
                  <a:pt x="1026458" y="63689"/>
                </a:lnTo>
                <a:lnTo>
                  <a:pt x="1025551" y="51714"/>
                </a:lnTo>
                <a:lnTo>
                  <a:pt x="1026737" y="41366"/>
                </a:lnTo>
                <a:lnTo>
                  <a:pt x="1069732" y="17021"/>
                </a:lnTo>
                <a:lnTo>
                  <a:pt x="1684074" y="13765"/>
                </a:lnTo>
                <a:lnTo>
                  <a:pt x="1714652" y="14393"/>
                </a:lnTo>
                <a:lnTo>
                  <a:pt x="1758367" y="19416"/>
                </a:lnTo>
                <a:lnTo>
                  <a:pt x="1796898" y="50040"/>
                </a:lnTo>
                <a:lnTo>
                  <a:pt x="1814384" y="96825"/>
                </a:lnTo>
                <a:lnTo>
                  <a:pt x="1824708" y="134309"/>
                </a:lnTo>
                <a:lnTo>
                  <a:pt x="1834195" y="176443"/>
                </a:lnTo>
                <a:lnTo>
                  <a:pt x="1842566" y="223972"/>
                </a:lnTo>
                <a:lnTo>
                  <a:pt x="1845171" y="247690"/>
                </a:lnTo>
                <a:lnTo>
                  <a:pt x="1845078" y="257805"/>
                </a:lnTo>
                <a:lnTo>
                  <a:pt x="1822848" y="289452"/>
                </a:lnTo>
                <a:lnTo>
                  <a:pt x="1813105" y="291312"/>
                </a:lnTo>
                <a:lnTo>
                  <a:pt x="1803966" y="290940"/>
                </a:lnTo>
                <a:lnTo>
                  <a:pt x="1771877" y="267036"/>
                </a:lnTo>
                <a:lnTo>
                  <a:pt x="1755507" y="242202"/>
                </a:lnTo>
                <a:lnTo>
                  <a:pt x="1733696" y="208671"/>
                </a:lnTo>
                <a:lnTo>
                  <a:pt x="1686446" y="154725"/>
                </a:lnTo>
                <a:lnTo>
                  <a:pt x="1633523" y="118194"/>
                </a:lnTo>
                <a:lnTo>
                  <a:pt x="1568786" y="99778"/>
                </a:lnTo>
                <a:lnTo>
                  <a:pt x="1531535" y="97476"/>
                </a:lnTo>
                <a:lnTo>
                  <a:pt x="1453777" y="97476"/>
                </a:lnTo>
                <a:lnTo>
                  <a:pt x="1395180" y="99429"/>
                </a:lnTo>
                <a:lnTo>
                  <a:pt x="1353325" y="105289"/>
                </a:lnTo>
                <a:lnTo>
                  <a:pt x="1315864" y="120845"/>
                </a:lnTo>
                <a:lnTo>
                  <a:pt x="1299285" y="155887"/>
                </a:lnTo>
                <a:lnTo>
                  <a:pt x="1298634" y="167421"/>
                </a:lnTo>
                <a:lnTo>
                  <a:pt x="1298634" y="336702"/>
                </a:lnTo>
                <a:lnTo>
                  <a:pt x="1305796" y="378371"/>
                </a:lnTo>
                <a:lnTo>
                  <a:pt x="1343116" y="404996"/>
                </a:lnTo>
                <a:lnTo>
                  <a:pt x="1382739" y="410763"/>
                </a:lnTo>
                <a:lnTo>
                  <a:pt x="1406527" y="411484"/>
                </a:lnTo>
                <a:lnTo>
                  <a:pt x="1435547" y="411484"/>
                </a:lnTo>
                <a:lnTo>
                  <a:pt x="1482518" y="409623"/>
                </a:lnTo>
                <a:lnTo>
                  <a:pt x="1529187" y="400020"/>
                </a:lnTo>
                <a:lnTo>
                  <a:pt x="1564159" y="381697"/>
                </a:lnTo>
                <a:lnTo>
                  <a:pt x="1580273" y="369070"/>
                </a:lnTo>
                <a:lnTo>
                  <a:pt x="1585482" y="365652"/>
                </a:lnTo>
                <a:lnTo>
                  <a:pt x="1591807" y="363210"/>
                </a:lnTo>
                <a:lnTo>
                  <a:pt x="1599248" y="361745"/>
                </a:lnTo>
                <a:lnTo>
                  <a:pt x="1607805" y="361257"/>
                </a:lnTo>
                <a:lnTo>
                  <a:pt x="1622477" y="364210"/>
                </a:lnTo>
                <a:lnTo>
                  <a:pt x="1650590" y="408507"/>
                </a:lnTo>
                <a:lnTo>
                  <a:pt x="1684074" y="559186"/>
                </a:lnTo>
                <a:lnTo>
                  <a:pt x="1690074" y="607041"/>
                </a:lnTo>
                <a:lnTo>
                  <a:pt x="1688539" y="615737"/>
                </a:lnTo>
                <a:lnTo>
                  <a:pt x="1653171" y="636781"/>
                </a:lnTo>
                <a:lnTo>
                  <a:pt x="1642684" y="634805"/>
                </a:lnTo>
                <a:lnTo>
                  <a:pt x="1605293" y="598158"/>
                </a:lnTo>
                <a:lnTo>
                  <a:pt x="1584738" y="570720"/>
                </a:lnTo>
                <a:lnTo>
                  <a:pt x="1573321" y="556187"/>
                </a:lnTo>
                <a:lnTo>
                  <a:pt x="1545603" y="529213"/>
                </a:lnTo>
                <a:lnTo>
                  <a:pt x="1510607" y="506030"/>
                </a:lnTo>
                <a:lnTo>
                  <a:pt x="1463729" y="493752"/>
                </a:lnTo>
                <a:lnTo>
                  <a:pt x="1435547" y="492218"/>
                </a:lnTo>
                <a:lnTo>
                  <a:pt x="1406527" y="492218"/>
                </a:lnTo>
                <a:lnTo>
                  <a:pt x="1361603" y="495101"/>
                </a:lnTo>
                <a:lnTo>
                  <a:pt x="1314748" y="511890"/>
                </a:lnTo>
                <a:lnTo>
                  <a:pt x="1298634" y="566999"/>
                </a:lnTo>
                <a:lnTo>
                  <a:pt x="1298634" y="926397"/>
                </a:lnTo>
                <a:lnTo>
                  <a:pt x="1309795" y="968438"/>
                </a:lnTo>
                <a:lnTo>
                  <a:pt x="1355557" y="992249"/>
                </a:lnTo>
                <a:lnTo>
                  <a:pt x="1398435" y="997830"/>
                </a:lnTo>
                <a:lnTo>
                  <a:pt x="1458614" y="999690"/>
                </a:lnTo>
                <a:lnTo>
                  <a:pt x="1568368" y="998202"/>
                </a:lnTo>
                <a:lnTo>
                  <a:pt x="1621291" y="994016"/>
                </a:lnTo>
                <a:lnTo>
                  <a:pt x="1661751" y="981460"/>
                </a:lnTo>
                <a:lnTo>
                  <a:pt x="1706118" y="946929"/>
                </a:lnTo>
                <a:lnTo>
                  <a:pt x="1728278" y="913282"/>
                </a:lnTo>
                <a:lnTo>
                  <a:pt x="1750415" y="871241"/>
                </a:lnTo>
                <a:lnTo>
                  <a:pt x="1761832" y="847151"/>
                </a:lnTo>
                <a:lnTo>
                  <a:pt x="1770761" y="829176"/>
                </a:lnTo>
                <a:lnTo>
                  <a:pt x="1795316" y="796180"/>
                </a:lnTo>
                <a:lnTo>
                  <a:pt x="1819034" y="787042"/>
                </a:lnTo>
                <a:lnTo>
                  <a:pt x="1827312" y="787623"/>
                </a:lnTo>
                <a:close/>
              </a:path>
              <a:path w="9692640" h="1097280">
                <a:moveTo>
                  <a:pt x="2773445" y="223972"/>
                </a:moveTo>
                <a:lnTo>
                  <a:pt x="2775352" y="236412"/>
                </a:lnTo>
                <a:lnTo>
                  <a:pt x="2776236" y="247690"/>
                </a:lnTo>
                <a:lnTo>
                  <a:pt x="2776096" y="257805"/>
                </a:lnTo>
                <a:lnTo>
                  <a:pt x="2753727" y="289452"/>
                </a:lnTo>
                <a:lnTo>
                  <a:pt x="2744147" y="291312"/>
                </a:lnTo>
                <a:lnTo>
                  <a:pt x="2735125" y="290940"/>
                </a:lnTo>
                <a:lnTo>
                  <a:pt x="2703128" y="267036"/>
                </a:lnTo>
                <a:lnTo>
                  <a:pt x="2686758" y="242202"/>
                </a:lnTo>
                <a:lnTo>
                  <a:pt x="2665459" y="208671"/>
                </a:lnTo>
                <a:lnTo>
                  <a:pt x="2618953" y="154725"/>
                </a:lnTo>
                <a:lnTo>
                  <a:pt x="2566169" y="118194"/>
                </a:lnTo>
                <a:lnTo>
                  <a:pt x="2500688" y="99778"/>
                </a:lnTo>
                <a:lnTo>
                  <a:pt x="2462786" y="97476"/>
                </a:lnTo>
                <a:lnTo>
                  <a:pt x="2392469" y="97476"/>
                </a:lnTo>
                <a:lnTo>
                  <a:pt x="2333872" y="99429"/>
                </a:lnTo>
                <a:lnTo>
                  <a:pt x="2292017" y="105289"/>
                </a:lnTo>
                <a:lnTo>
                  <a:pt x="2254556" y="120845"/>
                </a:lnTo>
                <a:lnTo>
                  <a:pt x="2237977" y="156934"/>
                </a:lnTo>
                <a:lnTo>
                  <a:pt x="2237326" y="169281"/>
                </a:lnTo>
                <a:lnTo>
                  <a:pt x="2237326" y="350468"/>
                </a:lnTo>
                <a:lnTo>
                  <a:pt x="2244488" y="392137"/>
                </a:lnTo>
                <a:lnTo>
                  <a:pt x="2281808" y="418762"/>
                </a:lnTo>
                <a:lnTo>
                  <a:pt x="2321432" y="424528"/>
                </a:lnTo>
                <a:lnTo>
                  <a:pt x="2345219" y="425249"/>
                </a:lnTo>
                <a:lnTo>
                  <a:pt x="2383540" y="425249"/>
                </a:lnTo>
                <a:lnTo>
                  <a:pt x="2430325" y="423389"/>
                </a:lnTo>
                <a:lnTo>
                  <a:pt x="2477157" y="413762"/>
                </a:lnTo>
                <a:lnTo>
                  <a:pt x="2511803" y="395090"/>
                </a:lnTo>
                <a:lnTo>
                  <a:pt x="2528266" y="382464"/>
                </a:lnTo>
                <a:lnTo>
                  <a:pt x="2533475" y="379046"/>
                </a:lnTo>
                <a:lnTo>
                  <a:pt x="2539800" y="376604"/>
                </a:lnTo>
                <a:lnTo>
                  <a:pt x="2547241" y="375139"/>
                </a:lnTo>
                <a:lnTo>
                  <a:pt x="2555798" y="374651"/>
                </a:lnTo>
                <a:lnTo>
                  <a:pt x="2564332" y="375418"/>
                </a:lnTo>
                <a:lnTo>
                  <a:pt x="2595026" y="411204"/>
                </a:lnTo>
                <a:lnTo>
                  <a:pt x="2632068" y="572952"/>
                </a:lnTo>
                <a:lnTo>
                  <a:pt x="2637927" y="621225"/>
                </a:lnTo>
                <a:lnTo>
                  <a:pt x="2636532" y="630247"/>
                </a:lnTo>
                <a:lnTo>
                  <a:pt x="2600351" y="650547"/>
                </a:lnTo>
                <a:lnTo>
                  <a:pt x="2589654" y="648571"/>
                </a:lnTo>
                <a:lnTo>
                  <a:pt x="2553101" y="611924"/>
                </a:lnTo>
                <a:lnTo>
                  <a:pt x="2532731" y="584485"/>
                </a:lnTo>
                <a:lnTo>
                  <a:pt x="2521314" y="569999"/>
                </a:lnTo>
                <a:lnTo>
                  <a:pt x="2493596" y="543397"/>
                </a:lnTo>
                <a:lnTo>
                  <a:pt x="2458601" y="520865"/>
                </a:lnTo>
                <a:lnTo>
                  <a:pt x="2411723" y="508960"/>
                </a:lnTo>
                <a:lnTo>
                  <a:pt x="2383540" y="507472"/>
                </a:lnTo>
                <a:lnTo>
                  <a:pt x="2345219" y="507472"/>
                </a:lnTo>
                <a:lnTo>
                  <a:pt x="2300295" y="510169"/>
                </a:lnTo>
                <a:lnTo>
                  <a:pt x="2253440" y="526167"/>
                </a:lnTo>
                <a:lnTo>
                  <a:pt x="2237326" y="582253"/>
                </a:lnTo>
                <a:lnTo>
                  <a:pt x="2237326" y="844174"/>
                </a:lnTo>
                <a:lnTo>
                  <a:pt x="2240674" y="902214"/>
                </a:lnTo>
                <a:lnTo>
                  <a:pt x="2250719" y="942395"/>
                </a:lnTo>
                <a:lnTo>
                  <a:pt x="2274298" y="979018"/>
                </a:lnTo>
                <a:lnTo>
                  <a:pt x="2292761" y="993040"/>
                </a:lnTo>
                <a:lnTo>
                  <a:pt x="2301318" y="999132"/>
                </a:lnTo>
                <a:lnTo>
                  <a:pt x="2329105" y="1034058"/>
                </a:lnTo>
                <a:lnTo>
                  <a:pt x="2329965" y="1045452"/>
                </a:lnTo>
                <a:lnTo>
                  <a:pt x="2328826" y="1054613"/>
                </a:lnTo>
                <a:lnTo>
                  <a:pt x="2286994" y="1079866"/>
                </a:lnTo>
                <a:lnTo>
                  <a:pt x="2249231" y="1081912"/>
                </a:lnTo>
                <a:lnTo>
                  <a:pt x="2045349" y="1081912"/>
                </a:lnTo>
                <a:lnTo>
                  <a:pt x="2009865" y="1079634"/>
                </a:lnTo>
                <a:lnTo>
                  <a:pt x="1984520" y="1072797"/>
                </a:lnTo>
                <a:lnTo>
                  <a:pt x="1969312" y="1061403"/>
                </a:lnTo>
                <a:lnTo>
                  <a:pt x="1964243" y="1045452"/>
                </a:lnTo>
                <a:lnTo>
                  <a:pt x="1965150" y="1034058"/>
                </a:lnTo>
                <a:lnTo>
                  <a:pt x="1994379" y="999132"/>
                </a:lnTo>
                <a:lnTo>
                  <a:pt x="2012237" y="986668"/>
                </a:lnTo>
                <a:lnTo>
                  <a:pt x="2021608" y="979018"/>
                </a:lnTo>
                <a:lnTo>
                  <a:pt x="2046093" y="942395"/>
                </a:lnTo>
                <a:lnTo>
                  <a:pt x="2056976" y="902214"/>
                </a:lnTo>
                <a:lnTo>
                  <a:pt x="2060603" y="844174"/>
                </a:lnTo>
                <a:lnTo>
                  <a:pt x="2060603" y="248155"/>
                </a:lnTo>
                <a:lnTo>
                  <a:pt x="2056976" y="189185"/>
                </a:lnTo>
                <a:lnTo>
                  <a:pt x="2046093" y="149190"/>
                </a:lnTo>
                <a:lnTo>
                  <a:pt x="2021608" y="114311"/>
                </a:lnTo>
                <a:lnTo>
                  <a:pt x="2003029" y="101917"/>
                </a:lnTo>
                <a:lnTo>
                  <a:pt x="1994379" y="96639"/>
                </a:lnTo>
                <a:lnTo>
                  <a:pt x="1965150" y="63689"/>
                </a:lnTo>
                <a:lnTo>
                  <a:pt x="1964243" y="51714"/>
                </a:lnTo>
                <a:lnTo>
                  <a:pt x="1965429" y="41366"/>
                </a:lnTo>
                <a:lnTo>
                  <a:pt x="2008424" y="17021"/>
                </a:lnTo>
                <a:lnTo>
                  <a:pt x="2616814" y="13765"/>
                </a:lnTo>
                <a:lnTo>
                  <a:pt x="2646787" y="14393"/>
                </a:lnTo>
                <a:lnTo>
                  <a:pt x="2690130" y="19416"/>
                </a:lnTo>
                <a:lnTo>
                  <a:pt x="2729451" y="50040"/>
                </a:lnTo>
                <a:lnTo>
                  <a:pt x="2746193" y="96825"/>
                </a:lnTo>
                <a:lnTo>
                  <a:pt x="2756703" y="134309"/>
                </a:lnTo>
                <a:lnTo>
                  <a:pt x="2766283" y="176443"/>
                </a:lnTo>
                <a:lnTo>
                  <a:pt x="2770167" y="199533"/>
                </a:lnTo>
                <a:lnTo>
                  <a:pt x="2773445" y="223972"/>
                </a:lnTo>
                <a:close/>
              </a:path>
              <a:path w="9692640" h="1097280">
                <a:moveTo>
                  <a:pt x="3646790" y="787623"/>
                </a:moveTo>
                <a:lnTo>
                  <a:pt x="3672996" y="815992"/>
                </a:lnTo>
                <a:lnTo>
                  <a:pt x="3674670" y="836454"/>
                </a:lnTo>
                <a:lnTo>
                  <a:pt x="3674322" y="848639"/>
                </a:lnTo>
                <a:lnTo>
                  <a:pt x="3670322" y="903609"/>
                </a:lnTo>
                <a:lnTo>
                  <a:pt x="3665021" y="949464"/>
                </a:lnTo>
                <a:lnTo>
                  <a:pt x="3658231" y="988528"/>
                </a:lnTo>
                <a:lnTo>
                  <a:pt x="3645069" y="1037476"/>
                </a:lnTo>
                <a:lnTo>
                  <a:pt x="3619259" y="1067402"/>
                </a:lnTo>
                <a:lnTo>
                  <a:pt x="3557592" y="1081005"/>
                </a:lnTo>
                <a:lnTo>
                  <a:pt x="3524759" y="1081912"/>
                </a:lnTo>
                <a:lnTo>
                  <a:pt x="2926135" y="1081912"/>
                </a:lnTo>
                <a:lnTo>
                  <a:pt x="2875141" y="1078145"/>
                </a:lnTo>
                <a:lnTo>
                  <a:pt x="2845029" y="1045452"/>
                </a:lnTo>
                <a:lnTo>
                  <a:pt x="2845936" y="1033500"/>
                </a:lnTo>
                <a:lnTo>
                  <a:pt x="2875165" y="1000620"/>
                </a:lnTo>
                <a:lnTo>
                  <a:pt x="2893023" y="989645"/>
                </a:lnTo>
                <a:lnTo>
                  <a:pt x="2902394" y="982715"/>
                </a:lnTo>
                <a:lnTo>
                  <a:pt x="2926879" y="947975"/>
                </a:lnTo>
                <a:lnTo>
                  <a:pt x="2937762" y="907887"/>
                </a:lnTo>
                <a:lnTo>
                  <a:pt x="2941389" y="848639"/>
                </a:lnTo>
                <a:lnTo>
                  <a:pt x="2941389" y="248155"/>
                </a:lnTo>
                <a:lnTo>
                  <a:pt x="2937762" y="189185"/>
                </a:lnTo>
                <a:lnTo>
                  <a:pt x="2926879" y="149190"/>
                </a:lnTo>
                <a:lnTo>
                  <a:pt x="2902394" y="114311"/>
                </a:lnTo>
                <a:lnTo>
                  <a:pt x="2883815" y="101917"/>
                </a:lnTo>
                <a:lnTo>
                  <a:pt x="2875165" y="96639"/>
                </a:lnTo>
                <a:lnTo>
                  <a:pt x="2845936" y="63689"/>
                </a:lnTo>
                <a:lnTo>
                  <a:pt x="2845029" y="51714"/>
                </a:lnTo>
                <a:lnTo>
                  <a:pt x="2846215" y="41366"/>
                </a:lnTo>
                <a:lnTo>
                  <a:pt x="2889209" y="17021"/>
                </a:lnTo>
                <a:lnTo>
                  <a:pt x="3503552" y="13765"/>
                </a:lnTo>
                <a:lnTo>
                  <a:pt x="3534130" y="14393"/>
                </a:lnTo>
                <a:lnTo>
                  <a:pt x="3577845" y="19416"/>
                </a:lnTo>
                <a:lnTo>
                  <a:pt x="3616375" y="50040"/>
                </a:lnTo>
                <a:lnTo>
                  <a:pt x="3633862" y="96825"/>
                </a:lnTo>
                <a:lnTo>
                  <a:pt x="3644186" y="134309"/>
                </a:lnTo>
                <a:lnTo>
                  <a:pt x="3653673" y="176443"/>
                </a:lnTo>
                <a:lnTo>
                  <a:pt x="3662044" y="223972"/>
                </a:lnTo>
                <a:lnTo>
                  <a:pt x="3664649" y="247690"/>
                </a:lnTo>
                <a:lnTo>
                  <a:pt x="3664555" y="257805"/>
                </a:lnTo>
                <a:lnTo>
                  <a:pt x="3642326" y="289452"/>
                </a:lnTo>
                <a:lnTo>
                  <a:pt x="3632583" y="291312"/>
                </a:lnTo>
                <a:lnTo>
                  <a:pt x="3623444" y="290940"/>
                </a:lnTo>
                <a:lnTo>
                  <a:pt x="3591355" y="267036"/>
                </a:lnTo>
                <a:lnTo>
                  <a:pt x="3574985" y="242202"/>
                </a:lnTo>
                <a:lnTo>
                  <a:pt x="3553174" y="208671"/>
                </a:lnTo>
                <a:lnTo>
                  <a:pt x="3505924" y="154725"/>
                </a:lnTo>
                <a:lnTo>
                  <a:pt x="3453000" y="118194"/>
                </a:lnTo>
                <a:lnTo>
                  <a:pt x="3388264" y="99778"/>
                </a:lnTo>
                <a:lnTo>
                  <a:pt x="3351013" y="97476"/>
                </a:lnTo>
                <a:lnTo>
                  <a:pt x="3273255" y="97476"/>
                </a:lnTo>
                <a:lnTo>
                  <a:pt x="3214658" y="99429"/>
                </a:lnTo>
                <a:lnTo>
                  <a:pt x="3172802" y="105289"/>
                </a:lnTo>
                <a:lnTo>
                  <a:pt x="3135342" y="120845"/>
                </a:lnTo>
                <a:lnTo>
                  <a:pt x="3118762" y="155887"/>
                </a:lnTo>
                <a:lnTo>
                  <a:pt x="3118111" y="167421"/>
                </a:lnTo>
                <a:lnTo>
                  <a:pt x="3118111" y="336702"/>
                </a:lnTo>
                <a:lnTo>
                  <a:pt x="3125273" y="378371"/>
                </a:lnTo>
                <a:lnTo>
                  <a:pt x="3162594" y="404996"/>
                </a:lnTo>
                <a:lnTo>
                  <a:pt x="3202217" y="410763"/>
                </a:lnTo>
                <a:lnTo>
                  <a:pt x="3226005" y="411484"/>
                </a:lnTo>
                <a:lnTo>
                  <a:pt x="3255025" y="411484"/>
                </a:lnTo>
                <a:lnTo>
                  <a:pt x="3301996" y="409623"/>
                </a:lnTo>
                <a:lnTo>
                  <a:pt x="3348664" y="400020"/>
                </a:lnTo>
                <a:lnTo>
                  <a:pt x="3383637" y="381697"/>
                </a:lnTo>
                <a:lnTo>
                  <a:pt x="3399751" y="369070"/>
                </a:lnTo>
                <a:lnTo>
                  <a:pt x="3404960" y="365652"/>
                </a:lnTo>
                <a:lnTo>
                  <a:pt x="3411284" y="363210"/>
                </a:lnTo>
                <a:lnTo>
                  <a:pt x="3418725" y="361745"/>
                </a:lnTo>
                <a:lnTo>
                  <a:pt x="3427282" y="361257"/>
                </a:lnTo>
                <a:lnTo>
                  <a:pt x="3441955" y="364210"/>
                </a:lnTo>
                <a:lnTo>
                  <a:pt x="3470068" y="408507"/>
                </a:lnTo>
                <a:lnTo>
                  <a:pt x="3503552" y="559186"/>
                </a:lnTo>
                <a:lnTo>
                  <a:pt x="3509551" y="607041"/>
                </a:lnTo>
                <a:lnTo>
                  <a:pt x="3508017" y="615737"/>
                </a:lnTo>
                <a:lnTo>
                  <a:pt x="3472649" y="636781"/>
                </a:lnTo>
                <a:lnTo>
                  <a:pt x="3462162" y="634805"/>
                </a:lnTo>
                <a:lnTo>
                  <a:pt x="3424771" y="598158"/>
                </a:lnTo>
                <a:lnTo>
                  <a:pt x="3404215" y="570720"/>
                </a:lnTo>
                <a:lnTo>
                  <a:pt x="3392798" y="556187"/>
                </a:lnTo>
                <a:lnTo>
                  <a:pt x="3365081" y="529213"/>
                </a:lnTo>
                <a:lnTo>
                  <a:pt x="3330085" y="506030"/>
                </a:lnTo>
                <a:lnTo>
                  <a:pt x="3283207" y="493752"/>
                </a:lnTo>
                <a:lnTo>
                  <a:pt x="3255025" y="492218"/>
                </a:lnTo>
                <a:lnTo>
                  <a:pt x="3226005" y="492218"/>
                </a:lnTo>
                <a:lnTo>
                  <a:pt x="3181080" y="495101"/>
                </a:lnTo>
                <a:lnTo>
                  <a:pt x="3134225" y="511890"/>
                </a:lnTo>
                <a:lnTo>
                  <a:pt x="3118111" y="566999"/>
                </a:lnTo>
                <a:lnTo>
                  <a:pt x="3118111" y="926397"/>
                </a:lnTo>
                <a:lnTo>
                  <a:pt x="3129273" y="968438"/>
                </a:lnTo>
                <a:lnTo>
                  <a:pt x="3175034" y="992249"/>
                </a:lnTo>
                <a:lnTo>
                  <a:pt x="3217913" y="997830"/>
                </a:lnTo>
                <a:lnTo>
                  <a:pt x="3278092" y="999690"/>
                </a:lnTo>
                <a:lnTo>
                  <a:pt x="3387846" y="998202"/>
                </a:lnTo>
                <a:lnTo>
                  <a:pt x="3440769" y="994016"/>
                </a:lnTo>
                <a:lnTo>
                  <a:pt x="3481229" y="981460"/>
                </a:lnTo>
                <a:lnTo>
                  <a:pt x="3525596" y="946929"/>
                </a:lnTo>
                <a:lnTo>
                  <a:pt x="3547756" y="913282"/>
                </a:lnTo>
                <a:lnTo>
                  <a:pt x="3569893" y="871241"/>
                </a:lnTo>
                <a:lnTo>
                  <a:pt x="3581310" y="847151"/>
                </a:lnTo>
                <a:lnTo>
                  <a:pt x="3590239" y="829176"/>
                </a:lnTo>
                <a:lnTo>
                  <a:pt x="3614794" y="796180"/>
                </a:lnTo>
                <a:lnTo>
                  <a:pt x="3638512" y="787042"/>
                </a:lnTo>
                <a:lnTo>
                  <a:pt x="3646790" y="787623"/>
                </a:lnTo>
                <a:close/>
              </a:path>
              <a:path w="9692640" h="1097280">
                <a:moveTo>
                  <a:pt x="4454522" y="646245"/>
                </a:moveTo>
                <a:lnTo>
                  <a:pt x="4597760" y="905190"/>
                </a:lnTo>
                <a:lnTo>
                  <a:pt x="4619153" y="938674"/>
                </a:lnTo>
                <a:lnTo>
                  <a:pt x="4651776" y="972484"/>
                </a:lnTo>
                <a:lnTo>
                  <a:pt x="4689028" y="997899"/>
                </a:lnTo>
                <a:lnTo>
                  <a:pt x="4696445" y="1002945"/>
                </a:lnTo>
                <a:lnTo>
                  <a:pt x="4718745" y="1035360"/>
                </a:lnTo>
                <a:lnTo>
                  <a:pt x="4719419" y="1045452"/>
                </a:lnTo>
                <a:lnTo>
                  <a:pt x="4715141" y="1061403"/>
                </a:lnTo>
                <a:lnTo>
                  <a:pt x="4702305" y="1072797"/>
                </a:lnTo>
                <a:lnTo>
                  <a:pt x="4680912" y="1079634"/>
                </a:lnTo>
                <a:lnTo>
                  <a:pt x="4650963" y="1081912"/>
                </a:lnTo>
                <a:lnTo>
                  <a:pt x="4456010" y="1081912"/>
                </a:lnTo>
                <a:lnTo>
                  <a:pt x="4410806" y="1077308"/>
                </a:lnTo>
                <a:lnTo>
                  <a:pt x="4381228" y="1042475"/>
                </a:lnTo>
                <a:lnTo>
                  <a:pt x="4381880" y="1034244"/>
                </a:lnTo>
                <a:lnTo>
                  <a:pt x="4383833" y="1026663"/>
                </a:lnTo>
                <a:lnTo>
                  <a:pt x="4387088" y="1019734"/>
                </a:lnTo>
                <a:lnTo>
                  <a:pt x="4391646" y="1013456"/>
                </a:lnTo>
                <a:lnTo>
                  <a:pt x="4397087" y="1007224"/>
                </a:lnTo>
                <a:lnTo>
                  <a:pt x="4402621" y="1000806"/>
                </a:lnTo>
                <a:lnTo>
                  <a:pt x="4425200" y="962997"/>
                </a:lnTo>
                <a:lnTo>
                  <a:pt x="4426246" y="953184"/>
                </a:lnTo>
                <a:lnTo>
                  <a:pt x="4425432" y="942116"/>
                </a:lnTo>
                <a:lnTo>
                  <a:pt x="4408760" y="898865"/>
                </a:lnTo>
                <a:lnTo>
                  <a:pt x="4315748" y="728468"/>
                </a:lnTo>
                <a:lnTo>
                  <a:pt x="4282613" y="688775"/>
                </a:lnTo>
                <a:lnTo>
                  <a:pt x="4234921" y="670149"/>
                </a:lnTo>
                <a:lnTo>
                  <a:pt x="4181811" y="661499"/>
                </a:lnTo>
                <a:lnTo>
                  <a:pt x="4128050" y="656197"/>
                </a:lnTo>
                <a:lnTo>
                  <a:pt x="4106611" y="655430"/>
                </a:lnTo>
                <a:lnTo>
                  <a:pt x="4088800" y="655918"/>
                </a:lnTo>
                <a:lnTo>
                  <a:pt x="4074801" y="659290"/>
                </a:lnTo>
                <a:lnTo>
                  <a:pt x="4064802" y="667173"/>
                </a:lnTo>
                <a:lnTo>
                  <a:pt x="4058803" y="679567"/>
                </a:lnTo>
                <a:lnTo>
                  <a:pt x="4056803" y="696472"/>
                </a:lnTo>
                <a:lnTo>
                  <a:pt x="4056803" y="844174"/>
                </a:lnTo>
                <a:lnTo>
                  <a:pt x="4060152" y="902214"/>
                </a:lnTo>
                <a:lnTo>
                  <a:pt x="4070197" y="942395"/>
                </a:lnTo>
                <a:lnTo>
                  <a:pt x="4093776" y="979018"/>
                </a:lnTo>
                <a:lnTo>
                  <a:pt x="4112238" y="993040"/>
                </a:lnTo>
                <a:lnTo>
                  <a:pt x="4120795" y="999132"/>
                </a:lnTo>
                <a:lnTo>
                  <a:pt x="4148583" y="1034058"/>
                </a:lnTo>
                <a:lnTo>
                  <a:pt x="4149443" y="1045452"/>
                </a:lnTo>
                <a:lnTo>
                  <a:pt x="4148304" y="1054613"/>
                </a:lnTo>
                <a:lnTo>
                  <a:pt x="4106472" y="1079866"/>
                </a:lnTo>
                <a:lnTo>
                  <a:pt x="4068709" y="1081912"/>
                </a:lnTo>
                <a:lnTo>
                  <a:pt x="3864827" y="1081912"/>
                </a:lnTo>
                <a:lnTo>
                  <a:pt x="3829343" y="1079634"/>
                </a:lnTo>
                <a:lnTo>
                  <a:pt x="3803997" y="1072797"/>
                </a:lnTo>
                <a:lnTo>
                  <a:pt x="3788790" y="1061403"/>
                </a:lnTo>
                <a:lnTo>
                  <a:pt x="3783721" y="1045452"/>
                </a:lnTo>
                <a:lnTo>
                  <a:pt x="3784628" y="1034058"/>
                </a:lnTo>
                <a:lnTo>
                  <a:pt x="3813857" y="999132"/>
                </a:lnTo>
                <a:lnTo>
                  <a:pt x="3831715" y="986668"/>
                </a:lnTo>
                <a:lnTo>
                  <a:pt x="3841086" y="979018"/>
                </a:lnTo>
                <a:lnTo>
                  <a:pt x="3865571" y="942395"/>
                </a:lnTo>
                <a:lnTo>
                  <a:pt x="3876454" y="902214"/>
                </a:lnTo>
                <a:lnTo>
                  <a:pt x="3880081" y="844174"/>
                </a:lnTo>
                <a:lnTo>
                  <a:pt x="3880081" y="248155"/>
                </a:lnTo>
                <a:lnTo>
                  <a:pt x="3876454" y="189185"/>
                </a:lnTo>
                <a:lnTo>
                  <a:pt x="3865571" y="149190"/>
                </a:lnTo>
                <a:lnTo>
                  <a:pt x="3841086" y="114311"/>
                </a:lnTo>
                <a:lnTo>
                  <a:pt x="3822507" y="101917"/>
                </a:lnTo>
                <a:lnTo>
                  <a:pt x="3813857" y="96639"/>
                </a:lnTo>
                <a:lnTo>
                  <a:pt x="3784628" y="63689"/>
                </a:lnTo>
                <a:lnTo>
                  <a:pt x="3783721" y="51714"/>
                </a:lnTo>
                <a:lnTo>
                  <a:pt x="3784907" y="41366"/>
                </a:lnTo>
                <a:lnTo>
                  <a:pt x="3827902" y="17021"/>
                </a:lnTo>
                <a:lnTo>
                  <a:pt x="3864827" y="15253"/>
                </a:lnTo>
                <a:lnTo>
                  <a:pt x="4169534" y="15253"/>
                </a:lnTo>
                <a:lnTo>
                  <a:pt x="4223243" y="16587"/>
                </a:lnTo>
                <a:lnTo>
                  <a:pt x="4273748" y="20586"/>
                </a:lnTo>
                <a:lnTo>
                  <a:pt x="4321050" y="27252"/>
                </a:lnTo>
                <a:lnTo>
                  <a:pt x="4365148" y="36584"/>
                </a:lnTo>
                <a:lnTo>
                  <a:pt x="4406042" y="48583"/>
                </a:lnTo>
                <a:lnTo>
                  <a:pt x="4443732" y="63248"/>
                </a:lnTo>
                <a:lnTo>
                  <a:pt x="4494377" y="89058"/>
                </a:lnTo>
                <a:lnTo>
                  <a:pt x="4538046" y="118496"/>
                </a:lnTo>
                <a:lnTo>
                  <a:pt x="4574739" y="151562"/>
                </a:lnTo>
                <a:lnTo>
                  <a:pt x="4604457" y="188255"/>
                </a:lnTo>
                <a:lnTo>
                  <a:pt x="4627407" y="227553"/>
                </a:lnTo>
                <a:lnTo>
                  <a:pt x="4643801" y="268431"/>
                </a:lnTo>
                <a:lnTo>
                  <a:pt x="4653637" y="310891"/>
                </a:lnTo>
                <a:lnTo>
                  <a:pt x="4656915" y="354932"/>
                </a:lnTo>
                <a:lnTo>
                  <a:pt x="4653683" y="406275"/>
                </a:lnTo>
                <a:lnTo>
                  <a:pt x="4643987" y="453525"/>
                </a:lnTo>
                <a:lnTo>
                  <a:pt x="4627826" y="496682"/>
                </a:lnTo>
                <a:lnTo>
                  <a:pt x="4605201" y="535747"/>
                </a:lnTo>
                <a:lnTo>
                  <a:pt x="4576390" y="570278"/>
                </a:lnTo>
                <a:lnTo>
                  <a:pt x="4541674" y="600204"/>
                </a:lnTo>
                <a:lnTo>
                  <a:pt x="4501051" y="625527"/>
                </a:lnTo>
                <a:lnTo>
                  <a:pt x="4454522" y="646245"/>
                </a:lnTo>
                <a:close/>
              </a:path>
              <a:path w="9692640" h="1097280">
                <a:moveTo>
                  <a:pt x="4245803" y="586718"/>
                </a:moveTo>
                <a:lnTo>
                  <a:pt x="4296681" y="585671"/>
                </a:lnTo>
                <a:lnTo>
                  <a:pt x="4341419" y="576579"/>
                </a:lnTo>
                <a:lnTo>
                  <a:pt x="4380019" y="559442"/>
                </a:lnTo>
                <a:lnTo>
                  <a:pt x="4412480" y="534259"/>
                </a:lnTo>
                <a:lnTo>
                  <a:pt x="4438198" y="502240"/>
                </a:lnTo>
                <a:lnTo>
                  <a:pt x="4456568" y="464965"/>
                </a:lnTo>
                <a:lnTo>
                  <a:pt x="4467590" y="422436"/>
                </a:lnTo>
                <a:lnTo>
                  <a:pt x="4471264" y="374651"/>
                </a:lnTo>
                <a:lnTo>
                  <a:pt x="4468962" y="337493"/>
                </a:lnTo>
                <a:lnTo>
                  <a:pt x="4450546" y="267920"/>
                </a:lnTo>
                <a:lnTo>
                  <a:pt x="4414201" y="205416"/>
                </a:lnTo>
                <a:lnTo>
                  <a:pt x="4361742" y="154446"/>
                </a:lnTo>
                <a:lnTo>
                  <a:pt x="4329514" y="133564"/>
                </a:lnTo>
                <a:lnTo>
                  <a:pt x="4293542" y="116473"/>
                </a:lnTo>
                <a:lnTo>
                  <a:pt x="4254081" y="104266"/>
                </a:lnTo>
                <a:lnTo>
                  <a:pt x="4211133" y="96941"/>
                </a:lnTo>
                <a:lnTo>
                  <a:pt x="4164697" y="94499"/>
                </a:lnTo>
                <a:lnTo>
                  <a:pt x="4133515" y="95034"/>
                </a:lnTo>
                <a:lnTo>
                  <a:pt x="4089427" y="99313"/>
                </a:lnTo>
                <a:lnTo>
                  <a:pt x="4058036" y="124333"/>
                </a:lnTo>
                <a:lnTo>
                  <a:pt x="4056803" y="135425"/>
                </a:lnTo>
                <a:lnTo>
                  <a:pt x="4056803" y="511936"/>
                </a:lnTo>
                <a:lnTo>
                  <a:pt x="4075638" y="547723"/>
                </a:lnTo>
                <a:lnTo>
                  <a:pt x="4126376" y="569418"/>
                </a:lnTo>
                <a:lnTo>
                  <a:pt x="4167674" y="578533"/>
                </a:lnTo>
                <a:lnTo>
                  <a:pt x="4209343" y="583927"/>
                </a:lnTo>
                <a:lnTo>
                  <a:pt x="4245803" y="586718"/>
                </a:lnTo>
                <a:close/>
              </a:path>
              <a:path w="9692640" h="1097280">
                <a:moveTo>
                  <a:pt x="5611034" y="787623"/>
                </a:moveTo>
                <a:lnTo>
                  <a:pt x="5637240" y="815992"/>
                </a:lnTo>
                <a:lnTo>
                  <a:pt x="5638914" y="836454"/>
                </a:lnTo>
                <a:lnTo>
                  <a:pt x="5638565" y="848639"/>
                </a:lnTo>
                <a:lnTo>
                  <a:pt x="5634566" y="903609"/>
                </a:lnTo>
                <a:lnTo>
                  <a:pt x="5629264" y="949464"/>
                </a:lnTo>
                <a:lnTo>
                  <a:pt x="5622474" y="988528"/>
                </a:lnTo>
                <a:lnTo>
                  <a:pt x="5609313" y="1037476"/>
                </a:lnTo>
                <a:lnTo>
                  <a:pt x="5583502" y="1067402"/>
                </a:lnTo>
                <a:lnTo>
                  <a:pt x="5521835" y="1081005"/>
                </a:lnTo>
                <a:lnTo>
                  <a:pt x="5489002" y="1081912"/>
                </a:lnTo>
                <a:lnTo>
                  <a:pt x="4890378" y="1081912"/>
                </a:lnTo>
                <a:lnTo>
                  <a:pt x="4839385" y="1078145"/>
                </a:lnTo>
                <a:lnTo>
                  <a:pt x="4809272" y="1045452"/>
                </a:lnTo>
                <a:lnTo>
                  <a:pt x="4810179" y="1033500"/>
                </a:lnTo>
                <a:lnTo>
                  <a:pt x="4839408" y="1000620"/>
                </a:lnTo>
                <a:lnTo>
                  <a:pt x="4857266" y="989645"/>
                </a:lnTo>
                <a:lnTo>
                  <a:pt x="4866637" y="982715"/>
                </a:lnTo>
                <a:lnTo>
                  <a:pt x="4891123" y="947975"/>
                </a:lnTo>
                <a:lnTo>
                  <a:pt x="4902005" y="907887"/>
                </a:lnTo>
                <a:lnTo>
                  <a:pt x="4905633" y="848639"/>
                </a:lnTo>
                <a:lnTo>
                  <a:pt x="4905633" y="248155"/>
                </a:lnTo>
                <a:lnTo>
                  <a:pt x="4902005" y="189185"/>
                </a:lnTo>
                <a:lnTo>
                  <a:pt x="4891123" y="149190"/>
                </a:lnTo>
                <a:lnTo>
                  <a:pt x="4866637" y="114311"/>
                </a:lnTo>
                <a:lnTo>
                  <a:pt x="4848058" y="101917"/>
                </a:lnTo>
                <a:lnTo>
                  <a:pt x="4839408" y="96639"/>
                </a:lnTo>
                <a:lnTo>
                  <a:pt x="4810179" y="63689"/>
                </a:lnTo>
                <a:lnTo>
                  <a:pt x="4809272" y="51714"/>
                </a:lnTo>
                <a:lnTo>
                  <a:pt x="4810458" y="41366"/>
                </a:lnTo>
                <a:lnTo>
                  <a:pt x="4853453" y="17021"/>
                </a:lnTo>
                <a:lnTo>
                  <a:pt x="5467796" y="13765"/>
                </a:lnTo>
                <a:lnTo>
                  <a:pt x="5498373" y="14393"/>
                </a:lnTo>
                <a:lnTo>
                  <a:pt x="5542089" y="19416"/>
                </a:lnTo>
                <a:lnTo>
                  <a:pt x="5580619" y="50040"/>
                </a:lnTo>
                <a:lnTo>
                  <a:pt x="5598105" y="96825"/>
                </a:lnTo>
                <a:lnTo>
                  <a:pt x="5608429" y="134309"/>
                </a:lnTo>
                <a:lnTo>
                  <a:pt x="5617917" y="176443"/>
                </a:lnTo>
                <a:lnTo>
                  <a:pt x="5626287" y="223972"/>
                </a:lnTo>
                <a:lnTo>
                  <a:pt x="5628892" y="247690"/>
                </a:lnTo>
                <a:lnTo>
                  <a:pt x="5628799" y="257805"/>
                </a:lnTo>
                <a:lnTo>
                  <a:pt x="5606570" y="289452"/>
                </a:lnTo>
                <a:lnTo>
                  <a:pt x="5596826" y="291312"/>
                </a:lnTo>
                <a:lnTo>
                  <a:pt x="5587688" y="290940"/>
                </a:lnTo>
                <a:lnTo>
                  <a:pt x="5555599" y="267036"/>
                </a:lnTo>
                <a:lnTo>
                  <a:pt x="5539229" y="242202"/>
                </a:lnTo>
                <a:lnTo>
                  <a:pt x="5517418" y="208671"/>
                </a:lnTo>
                <a:lnTo>
                  <a:pt x="5470167" y="154725"/>
                </a:lnTo>
                <a:lnTo>
                  <a:pt x="5417244" y="118194"/>
                </a:lnTo>
                <a:lnTo>
                  <a:pt x="5352508" y="99778"/>
                </a:lnTo>
                <a:lnTo>
                  <a:pt x="5315257" y="97476"/>
                </a:lnTo>
                <a:lnTo>
                  <a:pt x="5237498" y="97476"/>
                </a:lnTo>
                <a:lnTo>
                  <a:pt x="5178901" y="99429"/>
                </a:lnTo>
                <a:lnTo>
                  <a:pt x="5137046" y="105289"/>
                </a:lnTo>
                <a:lnTo>
                  <a:pt x="5099586" y="120845"/>
                </a:lnTo>
                <a:lnTo>
                  <a:pt x="5083006" y="155887"/>
                </a:lnTo>
                <a:lnTo>
                  <a:pt x="5082355" y="167421"/>
                </a:lnTo>
                <a:lnTo>
                  <a:pt x="5082355" y="336702"/>
                </a:lnTo>
                <a:lnTo>
                  <a:pt x="5089517" y="378371"/>
                </a:lnTo>
                <a:lnTo>
                  <a:pt x="5126838" y="404996"/>
                </a:lnTo>
                <a:lnTo>
                  <a:pt x="5166461" y="410763"/>
                </a:lnTo>
                <a:lnTo>
                  <a:pt x="5190248" y="411484"/>
                </a:lnTo>
                <a:lnTo>
                  <a:pt x="5219268" y="411484"/>
                </a:lnTo>
                <a:lnTo>
                  <a:pt x="5266239" y="409623"/>
                </a:lnTo>
                <a:lnTo>
                  <a:pt x="5312908" y="400020"/>
                </a:lnTo>
                <a:lnTo>
                  <a:pt x="5347880" y="381697"/>
                </a:lnTo>
                <a:lnTo>
                  <a:pt x="5363995" y="369070"/>
                </a:lnTo>
                <a:lnTo>
                  <a:pt x="5369203" y="365652"/>
                </a:lnTo>
                <a:lnTo>
                  <a:pt x="5375528" y="363210"/>
                </a:lnTo>
                <a:lnTo>
                  <a:pt x="5382969" y="361745"/>
                </a:lnTo>
                <a:lnTo>
                  <a:pt x="5391526" y="361257"/>
                </a:lnTo>
                <a:lnTo>
                  <a:pt x="5406198" y="364210"/>
                </a:lnTo>
                <a:lnTo>
                  <a:pt x="5434312" y="408507"/>
                </a:lnTo>
                <a:lnTo>
                  <a:pt x="5467796" y="559186"/>
                </a:lnTo>
                <a:lnTo>
                  <a:pt x="5473795" y="607041"/>
                </a:lnTo>
                <a:lnTo>
                  <a:pt x="5472260" y="615737"/>
                </a:lnTo>
                <a:lnTo>
                  <a:pt x="5436892" y="636781"/>
                </a:lnTo>
                <a:lnTo>
                  <a:pt x="5426405" y="634805"/>
                </a:lnTo>
                <a:lnTo>
                  <a:pt x="5389015" y="598158"/>
                </a:lnTo>
                <a:lnTo>
                  <a:pt x="5368459" y="570720"/>
                </a:lnTo>
                <a:lnTo>
                  <a:pt x="5357042" y="556187"/>
                </a:lnTo>
                <a:lnTo>
                  <a:pt x="5329324" y="529213"/>
                </a:lnTo>
                <a:lnTo>
                  <a:pt x="5294329" y="506030"/>
                </a:lnTo>
                <a:lnTo>
                  <a:pt x="5247451" y="493752"/>
                </a:lnTo>
                <a:lnTo>
                  <a:pt x="5219268" y="492218"/>
                </a:lnTo>
                <a:lnTo>
                  <a:pt x="5190248" y="492218"/>
                </a:lnTo>
                <a:lnTo>
                  <a:pt x="5145324" y="495101"/>
                </a:lnTo>
                <a:lnTo>
                  <a:pt x="5098469" y="511890"/>
                </a:lnTo>
                <a:lnTo>
                  <a:pt x="5082355" y="566999"/>
                </a:lnTo>
                <a:lnTo>
                  <a:pt x="5082355" y="926397"/>
                </a:lnTo>
                <a:lnTo>
                  <a:pt x="5093517" y="968438"/>
                </a:lnTo>
                <a:lnTo>
                  <a:pt x="5139278" y="992249"/>
                </a:lnTo>
                <a:lnTo>
                  <a:pt x="5182157" y="997830"/>
                </a:lnTo>
                <a:lnTo>
                  <a:pt x="5242335" y="999690"/>
                </a:lnTo>
                <a:lnTo>
                  <a:pt x="5352089" y="998202"/>
                </a:lnTo>
                <a:lnTo>
                  <a:pt x="5405013" y="994016"/>
                </a:lnTo>
                <a:lnTo>
                  <a:pt x="5445473" y="981460"/>
                </a:lnTo>
                <a:lnTo>
                  <a:pt x="5489839" y="946929"/>
                </a:lnTo>
                <a:lnTo>
                  <a:pt x="5512000" y="913282"/>
                </a:lnTo>
                <a:lnTo>
                  <a:pt x="5534136" y="871241"/>
                </a:lnTo>
                <a:lnTo>
                  <a:pt x="5545554" y="847151"/>
                </a:lnTo>
                <a:lnTo>
                  <a:pt x="5554483" y="829176"/>
                </a:lnTo>
                <a:lnTo>
                  <a:pt x="5579038" y="796180"/>
                </a:lnTo>
                <a:lnTo>
                  <a:pt x="5602756" y="787042"/>
                </a:lnTo>
                <a:lnTo>
                  <a:pt x="5611034" y="787623"/>
                </a:lnTo>
                <a:close/>
              </a:path>
              <a:path w="9692640" h="1097280">
                <a:moveTo>
                  <a:pt x="6612230" y="15253"/>
                </a:moveTo>
                <a:lnTo>
                  <a:pt x="6730912" y="15253"/>
                </a:lnTo>
                <a:lnTo>
                  <a:pt x="6747469" y="15742"/>
                </a:lnTo>
                <a:lnTo>
                  <a:pt x="6791394" y="27647"/>
                </a:lnTo>
                <a:lnTo>
                  <a:pt x="6801230" y="51714"/>
                </a:lnTo>
                <a:lnTo>
                  <a:pt x="6800462" y="60364"/>
                </a:lnTo>
                <a:lnTo>
                  <a:pt x="6775558" y="91895"/>
                </a:lnTo>
                <a:lnTo>
                  <a:pt x="6759932" y="103801"/>
                </a:lnTo>
                <a:lnTo>
                  <a:pt x="6751840" y="110404"/>
                </a:lnTo>
                <a:lnTo>
                  <a:pt x="6725704" y="150307"/>
                </a:lnTo>
                <a:lnTo>
                  <a:pt x="6719007" y="202765"/>
                </a:lnTo>
                <a:lnTo>
                  <a:pt x="6719007" y="1027221"/>
                </a:lnTo>
                <a:lnTo>
                  <a:pt x="6718287" y="1041173"/>
                </a:lnTo>
                <a:lnTo>
                  <a:pt x="6692778" y="1078843"/>
                </a:lnTo>
                <a:lnTo>
                  <a:pt x="6671757" y="1081912"/>
                </a:lnTo>
                <a:lnTo>
                  <a:pt x="6661596" y="1081098"/>
                </a:lnTo>
                <a:lnTo>
                  <a:pt x="6630274" y="1055311"/>
                </a:lnTo>
                <a:lnTo>
                  <a:pt x="6627484" y="1040615"/>
                </a:lnTo>
                <a:lnTo>
                  <a:pt x="6624810" y="1015688"/>
                </a:lnTo>
                <a:lnTo>
                  <a:pt x="6616787" y="991133"/>
                </a:lnTo>
                <a:lnTo>
                  <a:pt x="6603417" y="966950"/>
                </a:lnTo>
                <a:lnTo>
                  <a:pt x="6584698" y="943139"/>
                </a:lnTo>
                <a:lnTo>
                  <a:pt x="5929524" y="251503"/>
                </a:lnTo>
                <a:lnTo>
                  <a:pt x="5931011" y="894401"/>
                </a:lnTo>
                <a:lnTo>
                  <a:pt x="5938336" y="947068"/>
                </a:lnTo>
                <a:lnTo>
                  <a:pt x="5965659" y="986994"/>
                </a:lnTo>
                <a:lnTo>
                  <a:pt x="5981866" y="999574"/>
                </a:lnTo>
                <a:lnTo>
                  <a:pt x="5989330" y="1005178"/>
                </a:lnTo>
                <a:lnTo>
                  <a:pt x="6013955" y="1036057"/>
                </a:lnTo>
                <a:lnTo>
                  <a:pt x="6014722" y="1045452"/>
                </a:lnTo>
                <a:lnTo>
                  <a:pt x="6013629" y="1055218"/>
                </a:lnTo>
                <a:lnTo>
                  <a:pt x="5975378" y="1080052"/>
                </a:lnTo>
                <a:lnTo>
                  <a:pt x="5944777" y="1081912"/>
                </a:lnTo>
                <a:lnTo>
                  <a:pt x="5825722" y="1081912"/>
                </a:lnTo>
                <a:lnTo>
                  <a:pt x="5795773" y="1079634"/>
                </a:lnTo>
                <a:lnTo>
                  <a:pt x="5774380" y="1072797"/>
                </a:lnTo>
                <a:lnTo>
                  <a:pt x="5761544" y="1061403"/>
                </a:lnTo>
                <a:lnTo>
                  <a:pt x="5757266" y="1045452"/>
                </a:lnTo>
                <a:lnTo>
                  <a:pt x="5758033" y="1036802"/>
                </a:lnTo>
                <a:lnTo>
                  <a:pt x="5782751" y="1005364"/>
                </a:lnTo>
                <a:lnTo>
                  <a:pt x="5797819" y="993737"/>
                </a:lnTo>
                <a:lnTo>
                  <a:pt x="5805562" y="986994"/>
                </a:lnTo>
                <a:lnTo>
                  <a:pt x="5831094" y="947068"/>
                </a:lnTo>
                <a:lnTo>
                  <a:pt x="5838000" y="894401"/>
                </a:lnTo>
                <a:lnTo>
                  <a:pt x="5838000" y="248155"/>
                </a:lnTo>
                <a:lnTo>
                  <a:pt x="5834372" y="189185"/>
                </a:lnTo>
                <a:lnTo>
                  <a:pt x="5823490" y="149190"/>
                </a:lnTo>
                <a:lnTo>
                  <a:pt x="5799633" y="114311"/>
                </a:lnTo>
                <a:lnTo>
                  <a:pt x="5765497" y="91686"/>
                </a:lnTo>
                <a:lnTo>
                  <a:pt x="5758010" y="87058"/>
                </a:lnTo>
                <a:lnTo>
                  <a:pt x="5751662" y="81362"/>
                </a:lnTo>
                <a:lnTo>
                  <a:pt x="5747127" y="73572"/>
                </a:lnTo>
                <a:lnTo>
                  <a:pt x="5744407" y="63689"/>
                </a:lnTo>
                <a:lnTo>
                  <a:pt x="5743500" y="51714"/>
                </a:lnTo>
                <a:lnTo>
                  <a:pt x="5744686" y="41366"/>
                </a:lnTo>
                <a:lnTo>
                  <a:pt x="5787215" y="17021"/>
                </a:lnTo>
                <a:lnTo>
                  <a:pt x="5822746" y="15253"/>
                </a:lnTo>
                <a:lnTo>
                  <a:pt x="5918734" y="15253"/>
                </a:lnTo>
                <a:lnTo>
                  <a:pt x="5958125" y="27275"/>
                </a:lnTo>
                <a:lnTo>
                  <a:pt x="6627484" y="735909"/>
                </a:lnTo>
                <a:lnTo>
                  <a:pt x="6625996" y="202765"/>
                </a:lnTo>
                <a:lnTo>
                  <a:pt x="6619089" y="150307"/>
                </a:lnTo>
                <a:lnTo>
                  <a:pt x="6592790" y="110404"/>
                </a:lnTo>
                <a:lnTo>
                  <a:pt x="6576606" y="97801"/>
                </a:lnTo>
                <a:lnTo>
                  <a:pt x="6569072" y="92081"/>
                </a:lnTo>
                <a:lnTo>
                  <a:pt x="6544517" y="60969"/>
                </a:lnTo>
                <a:lnTo>
                  <a:pt x="6543773" y="51714"/>
                </a:lnTo>
                <a:lnTo>
                  <a:pt x="6544820" y="41971"/>
                </a:lnTo>
                <a:lnTo>
                  <a:pt x="6581815" y="17207"/>
                </a:lnTo>
                <a:lnTo>
                  <a:pt x="6595883" y="15742"/>
                </a:lnTo>
                <a:lnTo>
                  <a:pt x="6612230" y="15253"/>
                </a:lnTo>
                <a:close/>
              </a:path>
              <a:path w="9692640" h="1097280">
                <a:moveTo>
                  <a:pt x="7429118" y="1097166"/>
                </a:moveTo>
                <a:lnTo>
                  <a:pt x="7377879" y="1095368"/>
                </a:lnTo>
                <a:lnTo>
                  <a:pt x="7328830" y="1089973"/>
                </a:lnTo>
                <a:lnTo>
                  <a:pt x="7281973" y="1080982"/>
                </a:lnTo>
                <a:lnTo>
                  <a:pt x="7237307" y="1068395"/>
                </a:lnTo>
                <a:lnTo>
                  <a:pt x="7194831" y="1052211"/>
                </a:lnTo>
                <a:lnTo>
                  <a:pt x="7154547" y="1032430"/>
                </a:lnTo>
                <a:lnTo>
                  <a:pt x="7109768" y="1004407"/>
                </a:lnTo>
                <a:lnTo>
                  <a:pt x="7069185" y="972129"/>
                </a:lnTo>
                <a:lnTo>
                  <a:pt x="7032799" y="935594"/>
                </a:lnTo>
                <a:lnTo>
                  <a:pt x="7000609" y="894802"/>
                </a:lnTo>
                <a:lnTo>
                  <a:pt x="6972616" y="849755"/>
                </a:lnTo>
                <a:lnTo>
                  <a:pt x="6952836" y="809202"/>
                </a:lnTo>
                <a:lnTo>
                  <a:pt x="6936652" y="766416"/>
                </a:lnTo>
                <a:lnTo>
                  <a:pt x="6924064" y="721399"/>
                </a:lnTo>
                <a:lnTo>
                  <a:pt x="6915073" y="674149"/>
                </a:lnTo>
                <a:lnTo>
                  <a:pt x="6909678" y="624666"/>
                </a:lnTo>
                <a:lnTo>
                  <a:pt x="6907880" y="572952"/>
                </a:lnTo>
                <a:lnTo>
                  <a:pt x="6909547" y="525419"/>
                </a:lnTo>
                <a:lnTo>
                  <a:pt x="6914547" y="479256"/>
                </a:lnTo>
                <a:lnTo>
                  <a:pt x="6922881" y="434461"/>
                </a:lnTo>
                <a:lnTo>
                  <a:pt x="6934548" y="391036"/>
                </a:lnTo>
                <a:lnTo>
                  <a:pt x="6949549" y="348980"/>
                </a:lnTo>
                <a:lnTo>
                  <a:pt x="6972593" y="298660"/>
                </a:lnTo>
                <a:lnTo>
                  <a:pt x="6999683" y="251503"/>
                </a:lnTo>
                <a:lnTo>
                  <a:pt x="7030818" y="207509"/>
                </a:lnTo>
                <a:lnTo>
                  <a:pt x="7066000" y="166677"/>
                </a:lnTo>
                <a:lnTo>
                  <a:pt x="7104995" y="129588"/>
                </a:lnTo>
                <a:lnTo>
                  <a:pt x="7147199" y="96825"/>
                </a:lnTo>
                <a:lnTo>
                  <a:pt x="7192612" y="68386"/>
                </a:lnTo>
                <a:lnTo>
                  <a:pt x="7241234" y="44273"/>
                </a:lnTo>
                <a:lnTo>
                  <a:pt x="7292577" y="24903"/>
                </a:lnTo>
                <a:lnTo>
                  <a:pt x="7345779" y="11068"/>
                </a:lnTo>
                <a:lnTo>
                  <a:pt x="7400842" y="2767"/>
                </a:lnTo>
                <a:lnTo>
                  <a:pt x="7457766" y="0"/>
                </a:lnTo>
                <a:lnTo>
                  <a:pt x="7490575" y="767"/>
                </a:lnTo>
                <a:lnTo>
                  <a:pt x="7520176" y="3069"/>
                </a:lnTo>
                <a:lnTo>
                  <a:pt x="7546568" y="6906"/>
                </a:lnTo>
                <a:lnTo>
                  <a:pt x="7569752" y="12277"/>
                </a:lnTo>
                <a:lnTo>
                  <a:pt x="7590703" y="17486"/>
                </a:lnTo>
                <a:lnTo>
                  <a:pt x="7610026" y="21206"/>
                </a:lnTo>
                <a:lnTo>
                  <a:pt x="7627721" y="23438"/>
                </a:lnTo>
                <a:lnTo>
                  <a:pt x="7643789" y="24183"/>
                </a:lnTo>
                <a:lnTo>
                  <a:pt x="7656137" y="23531"/>
                </a:lnTo>
                <a:lnTo>
                  <a:pt x="7667135" y="21578"/>
                </a:lnTo>
                <a:lnTo>
                  <a:pt x="7676785" y="18323"/>
                </a:lnTo>
                <a:lnTo>
                  <a:pt x="7685086" y="13765"/>
                </a:lnTo>
                <a:lnTo>
                  <a:pt x="7693178" y="9045"/>
                </a:lnTo>
                <a:lnTo>
                  <a:pt x="7702200" y="5673"/>
                </a:lnTo>
                <a:lnTo>
                  <a:pt x="7712153" y="3650"/>
                </a:lnTo>
                <a:lnTo>
                  <a:pt x="7723035" y="2976"/>
                </a:lnTo>
                <a:lnTo>
                  <a:pt x="7733080" y="3929"/>
                </a:lnTo>
                <a:lnTo>
                  <a:pt x="7762844" y="27950"/>
                </a:lnTo>
                <a:lnTo>
                  <a:pt x="7784050" y="82222"/>
                </a:lnTo>
                <a:lnTo>
                  <a:pt x="7794933" y="122496"/>
                </a:lnTo>
                <a:lnTo>
                  <a:pt x="7806001" y="167421"/>
                </a:lnTo>
                <a:lnTo>
                  <a:pt x="7817349" y="220065"/>
                </a:lnTo>
                <a:lnTo>
                  <a:pt x="7828324" y="283499"/>
                </a:lnTo>
                <a:lnTo>
                  <a:pt x="7830092" y="306752"/>
                </a:lnTo>
                <a:lnTo>
                  <a:pt x="7828952" y="316565"/>
                </a:lnTo>
                <a:lnTo>
                  <a:pt x="7799305" y="344515"/>
                </a:lnTo>
                <a:lnTo>
                  <a:pt x="7789166" y="344120"/>
                </a:lnTo>
                <a:lnTo>
                  <a:pt x="7756961" y="320123"/>
                </a:lnTo>
                <a:lnTo>
                  <a:pt x="7728987" y="283499"/>
                </a:lnTo>
                <a:lnTo>
                  <a:pt x="7702572" y="245969"/>
                </a:lnTo>
                <a:lnTo>
                  <a:pt x="7673553" y="211136"/>
                </a:lnTo>
                <a:lnTo>
                  <a:pt x="7641929" y="179001"/>
                </a:lnTo>
                <a:lnTo>
                  <a:pt x="7607700" y="149562"/>
                </a:lnTo>
                <a:lnTo>
                  <a:pt x="7569914" y="124821"/>
                </a:lnTo>
                <a:lnTo>
                  <a:pt x="7527245" y="107149"/>
                </a:lnTo>
                <a:lnTo>
                  <a:pt x="7479693" y="96546"/>
                </a:lnTo>
                <a:lnTo>
                  <a:pt x="7427258" y="93011"/>
                </a:lnTo>
                <a:lnTo>
                  <a:pt x="7376682" y="96453"/>
                </a:lnTo>
                <a:lnTo>
                  <a:pt x="7329874" y="106777"/>
                </a:lnTo>
                <a:lnTo>
                  <a:pt x="7286833" y="123984"/>
                </a:lnTo>
                <a:lnTo>
                  <a:pt x="7247559" y="148074"/>
                </a:lnTo>
                <a:lnTo>
                  <a:pt x="7212307" y="177629"/>
                </a:lnTo>
                <a:lnTo>
                  <a:pt x="7181334" y="211601"/>
                </a:lnTo>
                <a:lnTo>
                  <a:pt x="7154640" y="249992"/>
                </a:lnTo>
                <a:lnTo>
                  <a:pt x="7132224" y="292800"/>
                </a:lnTo>
                <a:lnTo>
                  <a:pt x="7114645" y="338795"/>
                </a:lnTo>
                <a:lnTo>
                  <a:pt x="7102088" y="387114"/>
                </a:lnTo>
                <a:lnTo>
                  <a:pt x="7094555" y="437759"/>
                </a:lnTo>
                <a:lnTo>
                  <a:pt x="7092043" y="490730"/>
                </a:lnTo>
                <a:lnTo>
                  <a:pt x="7093993" y="543962"/>
                </a:lnTo>
                <a:lnTo>
                  <a:pt x="7099841" y="595319"/>
                </a:lnTo>
                <a:lnTo>
                  <a:pt x="7109589" y="644802"/>
                </a:lnTo>
                <a:lnTo>
                  <a:pt x="7123236" y="692409"/>
                </a:lnTo>
                <a:lnTo>
                  <a:pt x="7140782" y="738141"/>
                </a:lnTo>
                <a:lnTo>
                  <a:pt x="7162018" y="781090"/>
                </a:lnTo>
                <a:lnTo>
                  <a:pt x="7186439" y="820348"/>
                </a:lnTo>
                <a:lnTo>
                  <a:pt x="7214045" y="855916"/>
                </a:lnTo>
                <a:lnTo>
                  <a:pt x="7244836" y="887793"/>
                </a:lnTo>
                <a:lnTo>
                  <a:pt x="7278811" y="915979"/>
                </a:lnTo>
                <a:lnTo>
                  <a:pt x="7325479" y="944627"/>
                </a:lnTo>
                <a:lnTo>
                  <a:pt x="7376194" y="965090"/>
                </a:lnTo>
                <a:lnTo>
                  <a:pt x="7430955" y="977367"/>
                </a:lnTo>
                <a:lnTo>
                  <a:pt x="7489761" y="981460"/>
                </a:lnTo>
                <a:lnTo>
                  <a:pt x="7541034" y="978948"/>
                </a:lnTo>
                <a:lnTo>
                  <a:pt x="7588075" y="971414"/>
                </a:lnTo>
                <a:lnTo>
                  <a:pt x="7630884" y="958858"/>
                </a:lnTo>
                <a:lnTo>
                  <a:pt x="7669460" y="941279"/>
                </a:lnTo>
                <a:lnTo>
                  <a:pt x="7705154" y="919630"/>
                </a:lnTo>
                <a:lnTo>
                  <a:pt x="7738940" y="895238"/>
                </a:lnTo>
                <a:lnTo>
                  <a:pt x="7770820" y="868102"/>
                </a:lnTo>
                <a:lnTo>
                  <a:pt x="7800793" y="838222"/>
                </a:lnTo>
                <a:lnTo>
                  <a:pt x="7809071" y="830385"/>
                </a:lnTo>
                <a:lnTo>
                  <a:pt x="7817163" y="825479"/>
                </a:lnTo>
                <a:lnTo>
                  <a:pt x="7825069" y="823502"/>
                </a:lnTo>
                <a:lnTo>
                  <a:pt x="7832789" y="824456"/>
                </a:lnTo>
                <a:lnTo>
                  <a:pt x="7854832" y="855591"/>
                </a:lnTo>
                <a:lnTo>
                  <a:pt x="7853995" y="865660"/>
                </a:lnTo>
                <a:lnTo>
                  <a:pt x="7830789" y="911468"/>
                </a:lnTo>
                <a:lnTo>
                  <a:pt x="7790236" y="958346"/>
                </a:lnTo>
                <a:lnTo>
                  <a:pt x="7734080" y="1005294"/>
                </a:lnTo>
                <a:lnTo>
                  <a:pt x="7700619" y="1026570"/>
                </a:lnTo>
                <a:lnTo>
                  <a:pt x="7663577" y="1046033"/>
                </a:lnTo>
                <a:lnTo>
                  <a:pt x="7622954" y="1063682"/>
                </a:lnTo>
                <a:lnTo>
                  <a:pt x="7579169" y="1078331"/>
                </a:lnTo>
                <a:lnTo>
                  <a:pt x="7532268" y="1088795"/>
                </a:lnTo>
                <a:lnTo>
                  <a:pt x="7482251" y="1095073"/>
                </a:lnTo>
                <a:lnTo>
                  <a:pt x="7429118" y="1097166"/>
                </a:lnTo>
                <a:close/>
              </a:path>
              <a:path w="9692640" h="1097280">
                <a:moveTo>
                  <a:pt x="8759309" y="787623"/>
                </a:moveTo>
                <a:lnTo>
                  <a:pt x="8785515" y="815992"/>
                </a:lnTo>
                <a:lnTo>
                  <a:pt x="8787190" y="836454"/>
                </a:lnTo>
                <a:lnTo>
                  <a:pt x="8786841" y="848639"/>
                </a:lnTo>
                <a:lnTo>
                  <a:pt x="8782841" y="903609"/>
                </a:lnTo>
                <a:lnTo>
                  <a:pt x="8777540" y="949464"/>
                </a:lnTo>
                <a:lnTo>
                  <a:pt x="8770750" y="988528"/>
                </a:lnTo>
                <a:lnTo>
                  <a:pt x="8757589" y="1037476"/>
                </a:lnTo>
                <a:lnTo>
                  <a:pt x="8731778" y="1067402"/>
                </a:lnTo>
                <a:lnTo>
                  <a:pt x="8670111" y="1081005"/>
                </a:lnTo>
                <a:lnTo>
                  <a:pt x="8637278" y="1081912"/>
                </a:lnTo>
                <a:lnTo>
                  <a:pt x="8038654" y="1081912"/>
                </a:lnTo>
                <a:lnTo>
                  <a:pt x="7987660" y="1078145"/>
                </a:lnTo>
                <a:lnTo>
                  <a:pt x="7957548" y="1045452"/>
                </a:lnTo>
                <a:lnTo>
                  <a:pt x="7958455" y="1033500"/>
                </a:lnTo>
                <a:lnTo>
                  <a:pt x="7987684" y="1000620"/>
                </a:lnTo>
                <a:lnTo>
                  <a:pt x="8005542" y="989645"/>
                </a:lnTo>
                <a:lnTo>
                  <a:pt x="8014913" y="982715"/>
                </a:lnTo>
                <a:lnTo>
                  <a:pt x="8039398" y="947975"/>
                </a:lnTo>
                <a:lnTo>
                  <a:pt x="8050281" y="907887"/>
                </a:lnTo>
                <a:lnTo>
                  <a:pt x="8053908" y="848639"/>
                </a:lnTo>
                <a:lnTo>
                  <a:pt x="8053908" y="248155"/>
                </a:lnTo>
                <a:lnTo>
                  <a:pt x="8050281" y="189185"/>
                </a:lnTo>
                <a:lnTo>
                  <a:pt x="8039398" y="149190"/>
                </a:lnTo>
                <a:lnTo>
                  <a:pt x="8014913" y="114311"/>
                </a:lnTo>
                <a:lnTo>
                  <a:pt x="7996334" y="101917"/>
                </a:lnTo>
                <a:lnTo>
                  <a:pt x="7987684" y="96639"/>
                </a:lnTo>
                <a:lnTo>
                  <a:pt x="7958455" y="63689"/>
                </a:lnTo>
                <a:lnTo>
                  <a:pt x="7957548" y="51714"/>
                </a:lnTo>
                <a:lnTo>
                  <a:pt x="7958734" y="41366"/>
                </a:lnTo>
                <a:lnTo>
                  <a:pt x="8001729" y="17021"/>
                </a:lnTo>
                <a:lnTo>
                  <a:pt x="8616071" y="13765"/>
                </a:lnTo>
                <a:lnTo>
                  <a:pt x="8646649" y="14393"/>
                </a:lnTo>
                <a:lnTo>
                  <a:pt x="8690364" y="19416"/>
                </a:lnTo>
                <a:lnTo>
                  <a:pt x="8728895" y="50040"/>
                </a:lnTo>
                <a:lnTo>
                  <a:pt x="8746381" y="96825"/>
                </a:lnTo>
                <a:lnTo>
                  <a:pt x="8756705" y="134309"/>
                </a:lnTo>
                <a:lnTo>
                  <a:pt x="8766192" y="176443"/>
                </a:lnTo>
                <a:lnTo>
                  <a:pt x="8774563" y="223972"/>
                </a:lnTo>
                <a:lnTo>
                  <a:pt x="8777168" y="247690"/>
                </a:lnTo>
                <a:lnTo>
                  <a:pt x="8777075" y="257805"/>
                </a:lnTo>
                <a:lnTo>
                  <a:pt x="8754845" y="289452"/>
                </a:lnTo>
                <a:lnTo>
                  <a:pt x="8745102" y="291312"/>
                </a:lnTo>
                <a:lnTo>
                  <a:pt x="8735964" y="290940"/>
                </a:lnTo>
                <a:lnTo>
                  <a:pt x="8703875" y="267036"/>
                </a:lnTo>
                <a:lnTo>
                  <a:pt x="8687505" y="242202"/>
                </a:lnTo>
                <a:lnTo>
                  <a:pt x="8665693" y="208671"/>
                </a:lnTo>
                <a:lnTo>
                  <a:pt x="8618443" y="154725"/>
                </a:lnTo>
                <a:lnTo>
                  <a:pt x="8565519" y="118194"/>
                </a:lnTo>
                <a:lnTo>
                  <a:pt x="8500783" y="99778"/>
                </a:lnTo>
                <a:lnTo>
                  <a:pt x="8463532" y="97476"/>
                </a:lnTo>
                <a:lnTo>
                  <a:pt x="8385774" y="97476"/>
                </a:lnTo>
                <a:lnTo>
                  <a:pt x="8327177" y="99429"/>
                </a:lnTo>
                <a:lnTo>
                  <a:pt x="8285322" y="105289"/>
                </a:lnTo>
                <a:lnTo>
                  <a:pt x="8247861" y="120845"/>
                </a:lnTo>
                <a:lnTo>
                  <a:pt x="8231282" y="155887"/>
                </a:lnTo>
                <a:lnTo>
                  <a:pt x="8230631" y="167421"/>
                </a:lnTo>
                <a:lnTo>
                  <a:pt x="8230631" y="336702"/>
                </a:lnTo>
                <a:lnTo>
                  <a:pt x="8237793" y="378371"/>
                </a:lnTo>
                <a:lnTo>
                  <a:pt x="8275114" y="404996"/>
                </a:lnTo>
                <a:lnTo>
                  <a:pt x="8314736" y="410763"/>
                </a:lnTo>
                <a:lnTo>
                  <a:pt x="8338524" y="411484"/>
                </a:lnTo>
                <a:lnTo>
                  <a:pt x="8367544" y="411484"/>
                </a:lnTo>
                <a:lnTo>
                  <a:pt x="8414515" y="409623"/>
                </a:lnTo>
                <a:lnTo>
                  <a:pt x="8461183" y="400020"/>
                </a:lnTo>
                <a:lnTo>
                  <a:pt x="8496156" y="381697"/>
                </a:lnTo>
                <a:lnTo>
                  <a:pt x="8512270" y="369070"/>
                </a:lnTo>
                <a:lnTo>
                  <a:pt x="8517479" y="365652"/>
                </a:lnTo>
                <a:lnTo>
                  <a:pt x="8523804" y="363210"/>
                </a:lnTo>
                <a:lnTo>
                  <a:pt x="8531245" y="361745"/>
                </a:lnTo>
                <a:lnTo>
                  <a:pt x="8539802" y="361257"/>
                </a:lnTo>
                <a:lnTo>
                  <a:pt x="8554474" y="364210"/>
                </a:lnTo>
                <a:lnTo>
                  <a:pt x="8582587" y="408507"/>
                </a:lnTo>
                <a:lnTo>
                  <a:pt x="8616071" y="559186"/>
                </a:lnTo>
                <a:lnTo>
                  <a:pt x="8622071" y="607041"/>
                </a:lnTo>
                <a:lnTo>
                  <a:pt x="8620536" y="615737"/>
                </a:lnTo>
                <a:lnTo>
                  <a:pt x="8585168" y="636781"/>
                </a:lnTo>
                <a:lnTo>
                  <a:pt x="8574681" y="634805"/>
                </a:lnTo>
                <a:lnTo>
                  <a:pt x="8537290" y="598158"/>
                </a:lnTo>
                <a:lnTo>
                  <a:pt x="8516735" y="570720"/>
                </a:lnTo>
                <a:lnTo>
                  <a:pt x="8505317" y="556187"/>
                </a:lnTo>
                <a:lnTo>
                  <a:pt x="8477600" y="529213"/>
                </a:lnTo>
                <a:lnTo>
                  <a:pt x="8442604" y="506030"/>
                </a:lnTo>
                <a:lnTo>
                  <a:pt x="8395727" y="493752"/>
                </a:lnTo>
                <a:lnTo>
                  <a:pt x="8367544" y="492218"/>
                </a:lnTo>
                <a:lnTo>
                  <a:pt x="8338524" y="492218"/>
                </a:lnTo>
                <a:lnTo>
                  <a:pt x="8293600" y="495101"/>
                </a:lnTo>
                <a:lnTo>
                  <a:pt x="8246745" y="511890"/>
                </a:lnTo>
                <a:lnTo>
                  <a:pt x="8230631" y="566999"/>
                </a:lnTo>
                <a:lnTo>
                  <a:pt x="8230631" y="926397"/>
                </a:lnTo>
                <a:lnTo>
                  <a:pt x="8241792" y="968438"/>
                </a:lnTo>
                <a:lnTo>
                  <a:pt x="8287554" y="992249"/>
                </a:lnTo>
                <a:lnTo>
                  <a:pt x="8330432" y="997830"/>
                </a:lnTo>
                <a:lnTo>
                  <a:pt x="8390611" y="999690"/>
                </a:lnTo>
                <a:lnTo>
                  <a:pt x="8500365" y="998202"/>
                </a:lnTo>
                <a:lnTo>
                  <a:pt x="8553289" y="994016"/>
                </a:lnTo>
                <a:lnTo>
                  <a:pt x="8593749" y="981460"/>
                </a:lnTo>
                <a:lnTo>
                  <a:pt x="8638115" y="946929"/>
                </a:lnTo>
                <a:lnTo>
                  <a:pt x="8660275" y="913282"/>
                </a:lnTo>
                <a:lnTo>
                  <a:pt x="8682412" y="871241"/>
                </a:lnTo>
                <a:lnTo>
                  <a:pt x="8693829" y="847151"/>
                </a:lnTo>
                <a:lnTo>
                  <a:pt x="8702758" y="829176"/>
                </a:lnTo>
                <a:lnTo>
                  <a:pt x="8727313" y="796180"/>
                </a:lnTo>
                <a:lnTo>
                  <a:pt x="8751031" y="787042"/>
                </a:lnTo>
                <a:lnTo>
                  <a:pt x="8759309" y="787623"/>
                </a:lnTo>
                <a:close/>
              </a:path>
              <a:path w="9692640" h="1097280">
                <a:moveTo>
                  <a:pt x="9301772" y="1097166"/>
                </a:moveTo>
                <a:lnTo>
                  <a:pt x="9261335" y="1096399"/>
                </a:lnTo>
                <a:lnTo>
                  <a:pt x="9193436" y="1090260"/>
                </a:lnTo>
                <a:lnTo>
                  <a:pt x="9142000" y="1079517"/>
                </a:lnTo>
                <a:lnTo>
                  <a:pt x="9120305" y="1075680"/>
                </a:lnTo>
                <a:lnTo>
                  <a:pt x="9100889" y="1073378"/>
                </a:lnTo>
                <a:lnTo>
                  <a:pt x="9083752" y="1072611"/>
                </a:lnTo>
                <a:lnTo>
                  <a:pt x="9069637" y="1073332"/>
                </a:lnTo>
                <a:lnTo>
                  <a:pt x="9057801" y="1075494"/>
                </a:lnTo>
                <a:lnTo>
                  <a:pt x="9048245" y="1079099"/>
                </a:lnTo>
                <a:lnTo>
                  <a:pt x="9040967" y="1084145"/>
                </a:lnTo>
                <a:lnTo>
                  <a:pt x="9034409" y="1089190"/>
                </a:lnTo>
                <a:lnTo>
                  <a:pt x="9026642" y="1092795"/>
                </a:lnTo>
                <a:lnTo>
                  <a:pt x="9017667" y="1094957"/>
                </a:lnTo>
                <a:lnTo>
                  <a:pt x="9007482" y="1095678"/>
                </a:lnTo>
                <a:lnTo>
                  <a:pt x="8997948" y="1094585"/>
                </a:lnTo>
                <a:lnTo>
                  <a:pt x="8966441" y="1067588"/>
                </a:lnTo>
                <a:lnTo>
                  <a:pt x="8951303" y="1013456"/>
                </a:lnTo>
                <a:lnTo>
                  <a:pt x="8943304" y="965834"/>
                </a:lnTo>
                <a:lnTo>
                  <a:pt x="8934933" y="914491"/>
                </a:lnTo>
                <a:lnTo>
                  <a:pt x="8927306" y="857940"/>
                </a:lnTo>
                <a:lnTo>
                  <a:pt x="8920795" y="795436"/>
                </a:lnTo>
                <a:lnTo>
                  <a:pt x="8920470" y="782345"/>
                </a:lnTo>
                <a:lnTo>
                  <a:pt x="8920981" y="770602"/>
                </a:lnTo>
                <a:lnTo>
                  <a:pt x="8940839" y="735467"/>
                </a:lnTo>
                <a:lnTo>
                  <a:pt x="8949815" y="734420"/>
                </a:lnTo>
                <a:lnTo>
                  <a:pt x="8958651" y="735281"/>
                </a:lnTo>
                <a:lnTo>
                  <a:pt x="8996321" y="766137"/>
                </a:lnTo>
                <a:lnTo>
                  <a:pt x="9024573" y="816271"/>
                </a:lnTo>
                <a:lnTo>
                  <a:pt x="9038641" y="840454"/>
                </a:lnTo>
                <a:lnTo>
                  <a:pt x="9072218" y="889936"/>
                </a:lnTo>
                <a:lnTo>
                  <a:pt x="9115376" y="936163"/>
                </a:lnTo>
                <a:lnTo>
                  <a:pt x="9169695" y="974391"/>
                </a:lnTo>
                <a:lnTo>
                  <a:pt x="9237035" y="1000434"/>
                </a:lnTo>
                <a:lnTo>
                  <a:pt x="9276007" y="1007317"/>
                </a:lnTo>
                <a:lnTo>
                  <a:pt x="9318514" y="1010107"/>
                </a:lnTo>
                <a:lnTo>
                  <a:pt x="9364019" y="1007015"/>
                </a:lnTo>
                <a:lnTo>
                  <a:pt x="9403061" y="997737"/>
                </a:lnTo>
                <a:lnTo>
                  <a:pt x="9461751" y="960625"/>
                </a:lnTo>
                <a:lnTo>
                  <a:pt x="9496445" y="907887"/>
                </a:lnTo>
                <a:lnTo>
                  <a:pt x="9509001" y="848639"/>
                </a:lnTo>
                <a:lnTo>
                  <a:pt x="9507909" y="820224"/>
                </a:lnTo>
                <a:lnTo>
                  <a:pt x="9490236" y="770369"/>
                </a:lnTo>
                <a:lnTo>
                  <a:pt x="9453288" y="729258"/>
                </a:lnTo>
                <a:lnTo>
                  <a:pt x="9404177" y="693542"/>
                </a:lnTo>
                <a:lnTo>
                  <a:pt x="9345231" y="661918"/>
                </a:lnTo>
                <a:lnTo>
                  <a:pt x="9283285" y="631038"/>
                </a:lnTo>
                <a:lnTo>
                  <a:pt x="9251545" y="615737"/>
                </a:lnTo>
                <a:lnTo>
                  <a:pt x="9221363" y="600576"/>
                </a:lnTo>
                <a:lnTo>
                  <a:pt x="9162952" y="570813"/>
                </a:lnTo>
                <a:lnTo>
                  <a:pt x="9107702" y="541281"/>
                </a:lnTo>
                <a:lnTo>
                  <a:pt x="9057848" y="508913"/>
                </a:lnTo>
                <a:lnTo>
                  <a:pt x="9014063" y="472848"/>
                </a:lnTo>
                <a:lnTo>
                  <a:pt x="8979276" y="430993"/>
                </a:lnTo>
                <a:lnTo>
                  <a:pt x="8954535" y="382324"/>
                </a:lnTo>
                <a:lnTo>
                  <a:pt x="8942071" y="323913"/>
                </a:lnTo>
                <a:lnTo>
                  <a:pt x="8940513" y="290940"/>
                </a:lnTo>
                <a:lnTo>
                  <a:pt x="8943281" y="252829"/>
                </a:lnTo>
                <a:lnTo>
                  <a:pt x="8965418" y="181210"/>
                </a:lnTo>
                <a:lnTo>
                  <a:pt x="8984787" y="147702"/>
                </a:lnTo>
                <a:lnTo>
                  <a:pt x="9009343" y="116590"/>
                </a:lnTo>
                <a:lnTo>
                  <a:pt x="9038734" y="88733"/>
                </a:lnTo>
                <a:lnTo>
                  <a:pt x="9072962" y="64131"/>
                </a:lnTo>
                <a:lnTo>
                  <a:pt x="9112027" y="42785"/>
                </a:lnTo>
                <a:lnTo>
                  <a:pt x="9155464" y="25368"/>
                </a:lnTo>
                <a:lnTo>
                  <a:pt x="9202807" y="12928"/>
                </a:lnTo>
                <a:lnTo>
                  <a:pt x="9254056" y="5464"/>
                </a:lnTo>
                <a:lnTo>
                  <a:pt x="9309212" y="2976"/>
                </a:lnTo>
                <a:lnTo>
                  <a:pt x="9335349" y="3557"/>
                </a:lnTo>
                <a:lnTo>
                  <a:pt x="9360183" y="5301"/>
                </a:lnTo>
                <a:lnTo>
                  <a:pt x="9383715" y="8208"/>
                </a:lnTo>
                <a:lnTo>
                  <a:pt x="9405944" y="12277"/>
                </a:lnTo>
                <a:lnTo>
                  <a:pt x="9426802" y="16184"/>
                </a:lnTo>
                <a:lnTo>
                  <a:pt x="9445847" y="18974"/>
                </a:lnTo>
                <a:lnTo>
                  <a:pt x="9463077" y="20648"/>
                </a:lnTo>
                <a:lnTo>
                  <a:pt x="9478493" y="21206"/>
                </a:lnTo>
                <a:lnTo>
                  <a:pt x="9491283" y="20648"/>
                </a:lnTo>
                <a:lnTo>
                  <a:pt x="9502119" y="18974"/>
                </a:lnTo>
                <a:lnTo>
                  <a:pt x="9511001" y="16184"/>
                </a:lnTo>
                <a:lnTo>
                  <a:pt x="9517931" y="12277"/>
                </a:lnTo>
                <a:lnTo>
                  <a:pt x="9524558" y="8208"/>
                </a:lnTo>
                <a:lnTo>
                  <a:pt x="9532161" y="5301"/>
                </a:lnTo>
                <a:lnTo>
                  <a:pt x="9540742" y="3557"/>
                </a:lnTo>
                <a:lnTo>
                  <a:pt x="9550299" y="2976"/>
                </a:lnTo>
                <a:lnTo>
                  <a:pt x="9560344" y="3929"/>
                </a:lnTo>
                <a:lnTo>
                  <a:pt x="9595595" y="41855"/>
                </a:lnTo>
                <a:lnTo>
                  <a:pt x="9606478" y="82222"/>
                </a:lnTo>
                <a:lnTo>
                  <a:pt x="9614570" y="121566"/>
                </a:lnTo>
                <a:lnTo>
                  <a:pt x="9623220" y="163700"/>
                </a:lnTo>
                <a:lnTo>
                  <a:pt x="9631684" y="209648"/>
                </a:lnTo>
                <a:lnTo>
                  <a:pt x="9638474" y="260432"/>
                </a:lnTo>
                <a:lnTo>
                  <a:pt x="9639404" y="272873"/>
                </a:lnTo>
                <a:lnTo>
                  <a:pt x="9639218" y="284150"/>
                </a:lnTo>
                <a:lnTo>
                  <a:pt x="9617779" y="318914"/>
                </a:lnTo>
                <a:lnTo>
                  <a:pt x="9607966" y="319960"/>
                </a:lnTo>
                <a:lnTo>
                  <a:pt x="9592991" y="316426"/>
                </a:lnTo>
                <a:lnTo>
                  <a:pt x="9577086" y="305822"/>
                </a:lnTo>
                <a:lnTo>
                  <a:pt x="9560251" y="288150"/>
                </a:lnTo>
                <a:lnTo>
                  <a:pt x="9542486" y="263409"/>
                </a:lnTo>
                <a:lnTo>
                  <a:pt x="9529557" y="244248"/>
                </a:lnTo>
                <a:lnTo>
                  <a:pt x="9514954" y="224716"/>
                </a:lnTo>
                <a:lnTo>
                  <a:pt x="9480726" y="184535"/>
                </a:lnTo>
                <a:lnTo>
                  <a:pt x="9440638" y="146307"/>
                </a:lnTo>
                <a:lnTo>
                  <a:pt x="9394783" y="114218"/>
                </a:lnTo>
                <a:lnTo>
                  <a:pt x="9342232" y="92453"/>
                </a:lnTo>
                <a:lnTo>
                  <a:pt x="9282053" y="85198"/>
                </a:lnTo>
                <a:lnTo>
                  <a:pt x="9242500" y="87826"/>
                </a:lnTo>
                <a:lnTo>
                  <a:pt x="9178321" y="108847"/>
                </a:lnTo>
                <a:lnTo>
                  <a:pt x="9134490" y="149632"/>
                </a:lnTo>
                <a:lnTo>
                  <a:pt x="9112539" y="202649"/>
                </a:lnTo>
                <a:lnTo>
                  <a:pt x="9109795" y="233273"/>
                </a:lnTo>
                <a:lnTo>
                  <a:pt x="9111748" y="258828"/>
                </a:lnTo>
                <a:lnTo>
                  <a:pt x="9127374" y="303660"/>
                </a:lnTo>
                <a:lnTo>
                  <a:pt x="9158277" y="340841"/>
                </a:lnTo>
                <a:lnTo>
                  <a:pt x="9202365" y="374697"/>
                </a:lnTo>
                <a:lnTo>
                  <a:pt x="9258963" y="406717"/>
                </a:lnTo>
                <a:lnTo>
                  <a:pt x="9325001" y="441503"/>
                </a:lnTo>
                <a:lnTo>
                  <a:pt x="9361299" y="460222"/>
                </a:lnTo>
                <a:lnTo>
                  <a:pt x="9423896" y="491474"/>
                </a:lnTo>
                <a:lnTo>
                  <a:pt x="9483702" y="521237"/>
                </a:lnTo>
                <a:lnTo>
                  <a:pt x="9512280" y="535933"/>
                </a:lnTo>
                <a:lnTo>
                  <a:pt x="9564553" y="567557"/>
                </a:lnTo>
                <a:lnTo>
                  <a:pt x="9610013" y="602367"/>
                </a:lnTo>
                <a:lnTo>
                  <a:pt x="9646845" y="642734"/>
                </a:lnTo>
                <a:lnTo>
                  <a:pt x="9674400" y="689751"/>
                </a:lnTo>
                <a:lnTo>
                  <a:pt x="9689468" y="746489"/>
                </a:lnTo>
                <a:lnTo>
                  <a:pt x="9692049" y="778694"/>
                </a:lnTo>
                <a:lnTo>
                  <a:pt x="9689863" y="826432"/>
                </a:lnTo>
                <a:lnTo>
                  <a:pt x="9680329" y="870683"/>
                </a:lnTo>
                <a:lnTo>
                  <a:pt x="9663447" y="911445"/>
                </a:lnTo>
                <a:lnTo>
                  <a:pt x="9639218" y="948719"/>
                </a:lnTo>
                <a:lnTo>
                  <a:pt x="9609338" y="982041"/>
                </a:lnTo>
                <a:lnTo>
                  <a:pt x="9575133" y="1011316"/>
                </a:lnTo>
                <a:lnTo>
                  <a:pt x="9536603" y="1036546"/>
                </a:lnTo>
                <a:lnTo>
                  <a:pt x="9493748" y="1057729"/>
                </a:lnTo>
                <a:lnTo>
                  <a:pt x="9447986" y="1074425"/>
                </a:lnTo>
                <a:lnTo>
                  <a:pt x="9400736" y="1086563"/>
                </a:lnTo>
                <a:lnTo>
                  <a:pt x="9351998" y="1094143"/>
                </a:lnTo>
                <a:lnTo>
                  <a:pt x="9301772" y="1097166"/>
                </a:lnTo>
                <a:close/>
              </a:path>
            </a:pathLst>
          </a:custGeom>
          <a:ln w="1904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080787" y="407288"/>
            <a:ext cx="983297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1714" dirty="0">
                <a:solidFill>
                  <a:srgbClr val="000000"/>
                </a:solidFill>
                <a:latin typeface="SimSun"/>
                <a:cs typeface="SimSun"/>
              </a:rPr>
              <a:t>REFERENCES</a:t>
            </a:r>
            <a:endParaRPr sz="12000">
              <a:latin typeface="SimSun"/>
              <a:cs typeface="SimSu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405974" y="9555262"/>
            <a:ext cx="417195" cy="558800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sz="3000" b="1" spc="-635" dirty="0">
                <a:solidFill>
                  <a:srgbClr val="FFFAF5"/>
                </a:solidFill>
                <a:latin typeface="Trebuchet MS"/>
                <a:cs typeface="Trebuchet MS"/>
              </a:rPr>
              <a:t>1</a:t>
            </a:r>
            <a:r>
              <a:rPr sz="3000" b="1" spc="195" dirty="0">
                <a:solidFill>
                  <a:srgbClr val="FFFAF5"/>
                </a:solidFill>
                <a:latin typeface="Trebuchet MS"/>
                <a:cs typeface="Trebuchet MS"/>
              </a:rPr>
              <a:t>0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19515" y="4058455"/>
            <a:ext cx="5082540" cy="970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200" b="1" spc="-135" dirty="0">
                <a:solidFill>
                  <a:srgbClr val="000000"/>
                </a:solidFill>
                <a:latin typeface="Trebuchet MS"/>
                <a:cs typeface="Trebuchet MS"/>
              </a:rPr>
              <a:t>T</a:t>
            </a:r>
            <a:r>
              <a:rPr sz="6200" b="1" spc="285" dirty="0">
                <a:solidFill>
                  <a:srgbClr val="000000"/>
                </a:solidFill>
                <a:latin typeface="Trebuchet MS"/>
                <a:cs typeface="Trebuchet MS"/>
              </a:rPr>
              <a:t>H</a:t>
            </a:r>
            <a:r>
              <a:rPr sz="6200" b="1" spc="635" dirty="0">
                <a:solidFill>
                  <a:srgbClr val="000000"/>
                </a:solidFill>
                <a:latin typeface="Trebuchet MS"/>
                <a:cs typeface="Trebuchet MS"/>
              </a:rPr>
              <a:t>A</a:t>
            </a:r>
            <a:r>
              <a:rPr sz="6200" b="1" spc="515" dirty="0">
                <a:solidFill>
                  <a:srgbClr val="000000"/>
                </a:solidFill>
                <a:latin typeface="Trebuchet MS"/>
                <a:cs typeface="Trebuchet MS"/>
              </a:rPr>
              <a:t>N</a:t>
            </a:r>
            <a:r>
              <a:rPr sz="6200" b="1" spc="484" dirty="0">
                <a:solidFill>
                  <a:srgbClr val="000000"/>
                </a:solidFill>
                <a:latin typeface="Trebuchet MS"/>
                <a:cs typeface="Trebuchet MS"/>
              </a:rPr>
              <a:t>K</a:t>
            </a:r>
            <a:r>
              <a:rPr sz="6200" b="1" spc="-175" dirty="0">
                <a:solidFill>
                  <a:srgbClr val="000000"/>
                </a:solidFill>
                <a:latin typeface="Trebuchet MS"/>
                <a:cs typeface="Trebuchet MS"/>
              </a:rPr>
              <a:t>E</a:t>
            </a:r>
            <a:r>
              <a:rPr sz="6200" b="1" spc="-555" dirty="0">
                <a:solidFill>
                  <a:srgbClr val="000000"/>
                </a:solidFill>
                <a:latin typeface="Trebuchet MS"/>
                <a:cs typeface="Trebuchet MS"/>
              </a:rPr>
              <a:t> </a:t>
            </a:r>
            <a:r>
              <a:rPr sz="6200" b="1" spc="350" dirty="0">
                <a:solidFill>
                  <a:srgbClr val="000000"/>
                </a:solidFill>
                <a:latin typeface="Trebuchet MS"/>
                <a:cs typeface="Trebuchet MS"/>
              </a:rPr>
              <a:t>Y</a:t>
            </a:r>
            <a:r>
              <a:rPr sz="6200" b="1" spc="505" dirty="0">
                <a:solidFill>
                  <a:srgbClr val="000000"/>
                </a:solidFill>
                <a:latin typeface="Trebuchet MS"/>
                <a:cs typeface="Trebuchet MS"/>
              </a:rPr>
              <a:t>O</a:t>
            </a:r>
            <a:r>
              <a:rPr sz="6200" b="1" spc="165" dirty="0">
                <a:solidFill>
                  <a:srgbClr val="000000"/>
                </a:solidFill>
                <a:latin typeface="Trebuchet MS"/>
                <a:cs typeface="Trebuchet MS"/>
              </a:rPr>
              <a:t>U</a:t>
            </a:r>
            <a:endParaRPr sz="6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44111" y="3333188"/>
            <a:ext cx="247649" cy="24764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44111" y="4447613"/>
            <a:ext cx="247649" cy="2476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44111" y="5562038"/>
            <a:ext cx="247649" cy="24764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44111" y="6676463"/>
            <a:ext cx="247649" cy="24764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44111" y="7790888"/>
            <a:ext cx="247649" cy="24764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580587" y="2707707"/>
            <a:ext cx="11190605" cy="5597525"/>
          </a:xfrm>
          <a:prstGeom prst="rect">
            <a:avLst/>
          </a:prstGeom>
        </p:spPr>
        <p:txBody>
          <a:bodyPr vert="horz" wrap="square" lIns="0" tIns="288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75"/>
              </a:spcBef>
            </a:pPr>
            <a:r>
              <a:rPr sz="5500" spc="45" dirty="0">
                <a:solidFill>
                  <a:srgbClr val="535353"/>
                </a:solidFill>
                <a:latin typeface="Lucida Sans Unicode"/>
                <a:cs typeface="Lucida Sans Unicode"/>
              </a:rPr>
              <a:t>Introduction</a:t>
            </a:r>
            <a:endParaRPr sz="55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2175"/>
              </a:spcBef>
            </a:pPr>
            <a:r>
              <a:rPr sz="5500" spc="5" dirty="0">
                <a:solidFill>
                  <a:srgbClr val="535353"/>
                </a:solidFill>
                <a:latin typeface="Lucida Sans Unicode"/>
                <a:cs typeface="Lucida Sans Unicode"/>
              </a:rPr>
              <a:t>Typs</a:t>
            </a:r>
            <a:r>
              <a:rPr sz="5500" spc="-28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500" spc="-40" dirty="0">
                <a:solidFill>
                  <a:srgbClr val="535353"/>
                </a:solidFill>
                <a:latin typeface="Lucida Sans Unicode"/>
                <a:cs typeface="Lucida Sans Unicode"/>
              </a:rPr>
              <a:t>of</a:t>
            </a:r>
            <a:r>
              <a:rPr sz="5500" spc="-28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500" spc="-15" dirty="0">
                <a:solidFill>
                  <a:srgbClr val="535353"/>
                </a:solidFill>
                <a:latin typeface="Lucida Sans Unicode"/>
                <a:cs typeface="Lucida Sans Unicode"/>
              </a:rPr>
              <a:t>self</a:t>
            </a:r>
            <a:r>
              <a:rPr sz="5500" spc="-28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500" spc="254" dirty="0">
                <a:solidFill>
                  <a:srgbClr val="535353"/>
                </a:solidFill>
                <a:latin typeface="Lucida Sans Unicode"/>
                <a:cs typeface="Lucida Sans Unicode"/>
              </a:rPr>
              <a:t>awareness</a:t>
            </a:r>
            <a:endParaRPr sz="5500">
              <a:latin typeface="Lucida Sans Unicode"/>
              <a:cs typeface="Lucida Sans Unicode"/>
            </a:endParaRPr>
          </a:p>
          <a:p>
            <a:pPr marL="12700" marR="5080">
              <a:lnSpc>
                <a:spcPts val="8780"/>
              </a:lnSpc>
              <a:spcBef>
                <a:spcPts val="650"/>
              </a:spcBef>
            </a:pPr>
            <a:r>
              <a:rPr sz="5500" spc="305" dirty="0">
                <a:solidFill>
                  <a:srgbClr val="535353"/>
                </a:solidFill>
                <a:latin typeface="Lucida Sans Unicode"/>
                <a:cs typeface="Lucida Sans Unicode"/>
              </a:rPr>
              <a:t>ways</a:t>
            </a:r>
            <a:r>
              <a:rPr sz="5500" spc="-29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500" spc="40" dirty="0">
                <a:solidFill>
                  <a:srgbClr val="535353"/>
                </a:solidFill>
                <a:latin typeface="Lucida Sans Unicode"/>
                <a:cs typeface="Lucida Sans Unicode"/>
              </a:rPr>
              <a:t>to</a:t>
            </a:r>
            <a:r>
              <a:rPr sz="5500" spc="-28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500" spc="150" dirty="0">
                <a:solidFill>
                  <a:srgbClr val="535353"/>
                </a:solidFill>
                <a:latin typeface="Lucida Sans Unicode"/>
                <a:cs typeface="Lucida Sans Unicode"/>
              </a:rPr>
              <a:t>improve</a:t>
            </a:r>
            <a:r>
              <a:rPr sz="5500" spc="-28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500" spc="-15" dirty="0">
                <a:solidFill>
                  <a:srgbClr val="535353"/>
                </a:solidFill>
                <a:latin typeface="Lucida Sans Unicode"/>
                <a:cs typeface="Lucida Sans Unicode"/>
              </a:rPr>
              <a:t>self</a:t>
            </a:r>
            <a:r>
              <a:rPr sz="5500" spc="-28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500" spc="254" dirty="0">
                <a:solidFill>
                  <a:srgbClr val="535353"/>
                </a:solidFill>
                <a:latin typeface="Lucida Sans Unicode"/>
                <a:cs typeface="Lucida Sans Unicode"/>
              </a:rPr>
              <a:t>awareness </a:t>
            </a:r>
            <a:r>
              <a:rPr sz="5500" spc="-172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5500" spc="120" dirty="0">
                <a:solidFill>
                  <a:srgbClr val="535353"/>
                </a:solidFill>
                <a:latin typeface="Lucida Sans Unicode"/>
                <a:cs typeface="Lucida Sans Unicode"/>
              </a:rPr>
              <a:t>conclusion</a:t>
            </a:r>
            <a:endParaRPr sz="55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515"/>
              </a:spcBef>
            </a:pPr>
            <a:r>
              <a:rPr sz="5500" spc="140" dirty="0">
                <a:solidFill>
                  <a:srgbClr val="535353"/>
                </a:solidFill>
                <a:latin typeface="Lucida Sans Unicode"/>
                <a:cs typeface="Lucida Sans Unicode"/>
              </a:rPr>
              <a:t>references</a:t>
            </a:r>
            <a:endParaRPr sz="550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393236" y="755120"/>
            <a:ext cx="3370579" cy="1705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5500" b="1" spc="385" dirty="0" err="1" smtClean="0">
                <a:latin typeface="Trebuchet MS"/>
                <a:cs typeface="Trebuchet MS"/>
              </a:rPr>
              <a:t>C</a:t>
            </a:r>
            <a:r>
              <a:rPr sz="5500" b="1" spc="385" dirty="0" err="1" smtClean="0">
                <a:latin typeface="Trebuchet MS"/>
                <a:cs typeface="Trebuchet MS"/>
              </a:rPr>
              <a:t>ontant</a:t>
            </a:r>
            <a:r>
              <a:rPr sz="5500" b="1" spc="585" dirty="0" smtClean="0">
                <a:latin typeface="Trebuchet MS"/>
                <a:cs typeface="Trebuchet MS"/>
              </a:rPr>
              <a:t> </a:t>
            </a:r>
            <a:r>
              <a:rPr sz="5500" b="1" spc="-459" dirty="0">
                <a:latin typeface="Trebuchet MS"/>
                <a:cs typeface="Trebuchet MS"/>
              </a:rPr>
              <a:t>:</a:t>
            </a:r>
            <a:endParaRPr sz="5500" dirty="0">
              <a:latin typeface="Trebuchet MS"/>
              <a:cs typeface="Trebuchet MS"/>
            </a:endParaRPr>
          </a:p>
        </p:txBody>
      </p:sp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5603142"/>
            <a:ext cx="1403237" cy="4554688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13302712" y="0"/>
            <a:ext cx="4985385" cy="4081145"/>
            <a:chOff x="13302712" y="0"/>
            <a:chExt cx="4985385" cy="4081145"/>
          </a:xfrm>
        </p:grpSpPr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302712" y="0"/>
              <a:ext cx="4985287" cy="408079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284866" y="0"/>
              <a:ext cx="3003132" cy="2484277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250"/>
              </a:spcBef>
            </a:pPr>
            <a:r>
              <a:rPr spc="190" dirty="0"/>
              <a:t>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1"/>
    </mc:Choice>
    <mc:Fallback xmlns="">
      <p:transition spd="slow" advTm="110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81465" y="758306"/>
            <a:ext cx="3181349" cy="43814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181465" y="5465505"/>
            <a:ext cx="3181349" cy="438149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00194" y="840803"/>
            <a:ext cx="11191240" cy="970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603875" algn="l"/>
              </a:tabLst>
            </a:pPr>
            <a:r>
              <a:rPr sz="6200" b="1" spc="-229" dirty="0">
                <a:latin typeface="Arial"/>
                <a:cs typeface="Arial"/>
              </a:rPr>
              <a:t>L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-275" dirty="0">
                <a:latin typeface="Arial"/>
                <a:cs typeface="Arial"/>
              </a:rPr>
              <a:t>E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-40" dirty="0">
                <a:latin typeface="Arial"/>
                <a:cs typeface="Arial"/>
              </a:rPr>
              <a:t>A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-200" dirty="0">
                <a:latin typeface="Arial"/>
                <a:cs typeface="Arial"/>
              </a:rPr>
              <a:t>R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254" dirty="0">
                <a:latin typeface="Arial"/>
                <a:cs typeface="Arial"/>
              </a:rPr>
              <a:t>N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335" dirty="0">
                <a:latin typeface="Arial"/>
                <a:cs typeface="Arial"/>
              </a:rPr>
              <a:t>I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254" dirty="0">
                <a:latin typeface="Arial"/>
                <a:cs typeface="Arial"/>
              </a:rPr>
              <a:t>N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-25" dirty="0">
                <a:latin typeface="Arial"/>
                <a:cs typeface="Arial"/>
              </a:rPr>
              <a:t>G</a:t>
            </a:r>
            <a:r>
              <a:rPr sz="6200" b="1" dirty="0">
                <a:latin typeface="Arial"/>
                <a:cs typeface="Arial"/>
              </a:rPr>
              <a:t>	</a:t>
            </a:r>
            <a:r>
              <a:rPr sz="6200" b="1" spc="35" dirty="0">
                <a:latin typeface="Arial"/>
                <a:cs typeface="Arial"/>
              </a:rPr>
              <a:t>O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-450" dirty="0">
                <a:latin typeface="Arial"/>
                <a:cs typeface="Arial"/>
              </a:rPr>
              <a:t>B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-190" dirty="0">
                <a:latin typeface="Arial"/>
                <a:cs typeface="Arial"/>
              </a:rPr>
              <a:t>J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-275" dirty="0">
                <a:latin typeface="Arial"/>
                <a:cs typeface="Arial"/>
              </a:rPr>
              <a:t>E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-145" dirty="0">
                <a:latin typeface="Arial"/>
                <a:cs typeface="Arial"/>
              </a:rPr>
              <a:t>C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229" dirty="0">
                <a:latin typeface="Arial"/>
                <a:cs typeface="Arial"/>
              </a:rPr>
              <a:t>T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335" dirty="0">
                <a:latin typeface="Arial"/>
                <a:cs typeface="Arial"/>
              </a:rPr>
              <a:t>I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295" dirty="0">
                <a:latin typeface="Arial"/>
                <a:cs typeface="Arial"/>
              </a:rPr>
              <a:t>V</a:t>
            </a:r>
            <a:r>
              <a:rPr sz="6200" b="1" spc="-580" dirty="0">
                <a:latin typeface="Arial"/>
                <a:cs typeface="Arial"/>
              </a:rPr>
              <a:t> </a:t>
            </a:r>
            <a:r>
              <a:rPr sz="6200" b="1" spc="-275" dirty="0">
                <a:latin typeface="Arial"/>
                <a:cs typeface="Arial"/>
              </a:rPr>
              <a:t>E</a:t>
            </a:r>
            <a:endParaRPr sz="62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17719" y="5709287"/>
            <a:ext cx="200025" cy="20002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500194" y="2496168"/>
            <a:ext cx="9446895" cy="3644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1900"/>
              </a:lnSpc>
              <a:spcBef>
                <a:spcPts val="100"/>
              </a:spcBef>
            </a:pPr>
            <a:r>
              <a:rPr sz="4500" spc="40" dirty="0">
                <a:solidFill>
                  <a:srgbClr val="535353"/>
                </a:solidFill>
                <a:latin typeface="Lucida Sans Unicode"/>
                <a:cs typeface="Lucida Sans Unicode"/>
              </a:rPr>
              <a:t>hopefully </a:t>
            </a:r>
            <a:r>
              <a:rPr sz="4500" spc="250" dirty="0">
                <a:solidFill>
                  <a:srgbClr val="535353"/>
                </a:solidFill>
                <a:latin typeface="Lucida Sans Unicode"/>
                <a:cs typeface="Lucida Sans Unicode"/>
              </a:rPr>
              <a:t>at </a:t>
            </a:r>
            <a:r>
              <a:rPr sz="4500" spc="105" dirty="0">
                <a:solidFill>
                  <a:srgbClr val="535353"/>
                </a:solidFill>
                <a:latin typeface="Lucida Sans Unicode"/>
                <a:cs typeface="Lucida Sans Unicode"/>
              </a:rPr>
              <a:t>the </a:t>
            </a:r>
            <a:r>
              <a:rPr sz="4500" spc="190" dirty="0">
                <a:solidFill>
                  <a:srgbClr val="535353"/>
                </a:solidFill>
                <a:latin typeface="Lucida Sans Unicode"/>
                <a:cs typeface="Lucida Sans Unicode"/>
              </a:rPr>
              <a:t>end </a:t>
            </a:r>
            <a:r>
              <a:rPr sz="4500" spc="-35" dirty="0">
                <a:solidFill>
                  <a:srgbClr val="535353"/>
                </a:solidFill>
                <a:latin typeface="Lucida Sans Unicode"/>
                <a:cs typeface="Lucida Sans Unicode"/>
              </a:rPr>
              <a:t>of </a:t>
            </a:r>
            <a:r>
              <a:rPr sz="4500" spc="-30" dirty="0">
                <a:solidFill>
                  <a:srgbClr val="535353"/>
                </a:solidFill>
                <a:latin typeface="Lucida Sans Unicode"/>
                <a:cs typeface="Lucida Sans Unicode"/>
              </a:rPr>
              <a:t>this </a:t>
            </a:r>
            <a:r>
              <a:rPr sz="4500" spc="-2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500" spc="95" dirty="0">
                <a:solidFill>
                  <a:srgbClr val="535353"/>
                </a:solidFill>
                <a:latin typeface="Lucida Sans Unicode"/>
                <a:cs typeface="Lucida Sans Unicode"/>
              </a:rPr>
              <a:t>presentation</a:t>
            </a:r>
            <a:r>
              <a:rPr sz="4500" spc="-23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500" spc="125" dirty="0">
                <a:solidFill>
                  <a:srgbClr val="535353"/>
                </a:solidFill>
                <a:latin typeface="Lucida Sans Unicode"/>
                <a:cs typeface="Lucida Sans Unicode"/>
              </a:rPr>
              <a:t>you</a:t>
            </a:r>
            <a:r>
              <a:rPr sz="4500" spc="-229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500" spc="25" dirty="0">
                <a:solidFill>
                  <a:srgbClr val="535353"/>
                </a:solidFill>
                <a:latin typeface="Lucida Sans Unicode"/>
                <a:cs typeface="Lucida Sans Unicode"/>
              </a:rPr>
              <a:t>well</a:t>
            </a:r>
            <a:r>
              <a:rPr sz="4500" spc="-23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500" spc="240" dirty="0">
                <a:solidFill>
                  <a:srgbClr val="535353"/>
                </a:solidFill>
                <a:latin typeface="Lucida Sans Unicode"/>
                <a:cs typeface="Lucida Sans Unicode"/>
              </a:rPr>
              <a:t>be</a:t>
            </a:r>
            <a:r>
              <a:rPr sz="4500" spc="-229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500" spc="210" dirty="0">
                <a:solidFill>
                  <a:srgbClr val="535353"/>
                </a:solidFill>
                <a:latin typeface="Lucida Sans Unicode"/>
                <a:cs typeface="Lucida Sans Unicode"/>
              </a:rPr>
              <a:t>able</a:t>
            </a:r>
            <a:r>
              <a:rPr sz="4500" spc="-229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500" spc="30" dirty="0">
                <a:solidFill>
                  <a:srgbClr val="535353"/>
                </a:solidFill>
                <a:latin typeface="Lucida Sans Unicode"/>
                <a:cs typeface="Lucida Sans Unicode"/>
              </a:rPr>
              <a:t>to</a:t>
            </a:r>
            <a:r>
              <a:rPr sz="4500" spc="-23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500" spc="-470" dirty="0">
                <a:solidFill>
                  <a:srgbClr val="535353"/>
                </a:solidFill>
                <a:latin typeface="Lucida Sans Unicode"/>
                <a:cs typeface="Lucida Sans Unicode"/>
              </a:rPr>
              <a:t>:</a:t>
            </a:r>
            <a:endParaRPr sz="45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5750">
              <a:latin typeface="Lucida Sans Unicode"/>
              <a:cs typeface="Lucida Sans Unicode"/>
            </a:endParaRPr>
          </a:p>
          <a:p>
            <a:pPr marL="983615">
              <a:lnSpc>
                <a:spcPct val="100000"/>
              </a:lnSpc>
            </a:pPr>
            <a:r>
              <a:rPr sz="4500" spc="85" dirty="0">
                <a:solidFill>
                  <a:srgbClr val="535353"/>
                </a:solidFill>
                <a:latin typeface="Lucida Sans Unicode"/>
                <a:cs typeface="Lucida Sans Unicode"/>
              </a:rPr>
              <a:t>Decribe</a:t>
            </a:r>
            <a:r>
              <a:rPr sz="4500" spc="-24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500" spc="-15" dirty="0">
                <a:solidFill>
                  <a:srgbClr val="535353"/>
                </a:solidFill>
                <a:latin typeface="Lucida Sans Unicode"/>
                <a:cs typeface="Lucida Sans Unicode"/>
              </a:rPr>
              <a:t>self</a:t>
            </a:r>
            <a:r>
              <a:rPr sz="4500" spc="-24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500" spc="210" dirty="0">
                <a:solidFill>
                  <a:srgbClr val="535353"/>
                </a:solidFill>
                <a:latin typeface="Lucida Sans Unicode"/>
                <a:cs typeface="Lucida Sans Unicode"/>
              </a:rPr>
              <a:t>awareness</a:t>
            </a:r>
            <a:endParaRPr sz="45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250"/>
              </a:spcBef>
            </a:pPr>
            <a:r>
              <a:rPr spc="190" dirty="0"/>
              <a:t>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196622" y="0"/>
            <a:ext cx="6091555" cy="9241155"/>
            <a:chOff x="12196622" y="0"/>
            <a:chExt cx="6091555" cy="924115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313727" y="2382986"/>
              <a:ext cx="4206612" cy="6753222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2196622" y="2268315"/>
              <a:ext cx="4441190" cy="6972300"/>
            </a:xfrm>
            <a:custGeom>
              <a:avLst/>
              <a:gdLst/>
              <a:ahLst/>
              <a:cxnLst/>
              <a:rect l="l" t="t" r="r" b="b"/>
              <a:pathLst>
                <a:path w="4441190" h="6972300">
                  <a:moveTo>
                    <a:pt x="1959722" y="25399"/>
                  </a:moveTo>
                  <a:lnTo>
                    <a:pt x="1854619" y="25399"/>
                  </a:lnTo>
                  <a:lnTo>
                    <a:pt x="1957989" y="0"/>
                  </a:lnTo>
                  <a:lnTo>
                    <a:pt x="2219214" y="0"/>
                  </a:lnTo>
                  <a:lnTo>
                    <a:pt x="2167051" y="12699"/>
                  </a:lnTo>
                  <a:lnTo>
                    <a:pt x="2011328" y="12699"/>
                  </a:lnTo>
                  <a:lnTo>
                    <a:pt x="1959722" y="25399"/>
                  </a:lnTo>
                  <a:close/>
                </a:path>
                <a:path w="4441190" h="6972300">
                  <a:moveTo>
                    <a:pt x="2586201" y="25399"/>
                  </a:moveTo>
                  <a:lnTo>
                    <a:pt x="2481098" y="25399"/>
                  </a:lnTo>
                  <a:lnTo>
                    <a:pt x="2429492" y="12699"/>
                  </a:lnTo>
                  <a:lnTo>
                    <a:pt x="2273769" y="12699"/>
                  </a:lnTo>
                  <a:lnTo>
                    <a:pt x="2221607" y="0"/>
                  </a:lnTo>
                  <a:lnTo>
                    <a:pt x="2482831" y="0"/>
                  </a:lnTo>
                  <a:lnTo>
                    <a:pt x="2586201" y="25399"/>
                  </a:lnTo>
                  <a:close/>
                </a:path>
                <a:path w="4441190" h="6972300">
                  <a:moveTo>
                    <a:pt x="4440821" y="6972299"/>
                  </a:moveTo>
                  <a:lnTo>
                    <a:pt x="0" y="6972299"/>
                  </a:lnTo>
                  <a:lnTo>
                    <a:pt x="0" y="2171699"/>
                  </a:lnTo>
                  <a:lnTo>
                    <a:pt x="1175" y="2120899"/>
                  </a:lnTo>
                  <a:lnTo>
                    <a:pt x="3458" y="2070099"/>
                  </a:lnTo>
                  <a:lnTo>
                    <a:pt x="6836" y="2019299"/>
                  </a:lnTo>
                  <a:lnTo>
                    <a:pt x="11299" y="1968499"/>
                  </a:lnTo>
                  <a:lnTo>
                    <a:pt x="16837" y="1930399"/>
                  </a:lnTo>
                  <a:lnTo>
                    <a:pt x="23441" y="1879599"/>
                  </a:lnTo>
                  <a:lnTo>
                    <a:pt x="31098" y="1828799"/>
                  </a:lnTo>
                  <a:lnTo>
                    <a:pt x="39799" y="1777999"/>
                  </a:lnTo>
                  <a:lnTo>
                    <a:pt x="49533" y="1739899"/>
                  </a:lnTo>
                  <a:lnTo>
                    <a:pt x="60291" y="1689099"/>
                  </a:lnTo>
                  <a:lnTo>
                    <a:pt x="72061" y="1638299"/>
                  </a:lnTo>
                  <a:lnTo>
                    <a:pt x="84833" y="1600199"/>
                  </a:lnTo>
                  <a:lnTo>
                    <a:pt x="98597" y="1549399"/>
                  </a:lnTo>
                  <a:lnTo>
                    <a:pt x="113342" y="1511299"/>
                  </a:lnTo>
                  <a:lnTo>
                    <a:pt x="129059" y="1460499"/>
                  </a:lnTo>
                  <a:lnTo>
                    <a:pt x="145735" y="1422399"/>
                  </a:lnTo>
                  <a:lnTo>
                    <a:pt x="163362" y="1371599"/>
                  </a:lnTo>
                  <a:lnTo>
                    <a:pt x="181929" y="1333499"/>
                  </a:lnTo>
                  <a:lnTo>
                    <a:pt x="201425" y="1282699"/>
                  </a:lnTo>
                  <a:lnTo>
                    <a:pt x="221840" y="1244599"/>
                  </a:lnTo>
                  <a:lnTo>
                    <a:pt x="243164" y="1206499"/>
                  </a:lnTo>
                  <a:lnTo>
                    <a:pt x="265385" y="1155699"/>
                  </a:lnTo>
                  <a:lnTo>
                    <a:pt x="288495" y="1117599"/>
                  </a:lnTo>
                  <a:lnTo>
                    <a:pt x="312481" y="1079499"/>
                  </a:lnTo>
                  <a:lnTo>
                    <a:pt x="337335" y="1041399"/>
                  </a:lnTo>
                  <a:lnTo>
                    <a:pt x="363045" y="990599"/>
                  </a:lnTo>
                  <a:lnTo>
                    <a:pt x="389601" y="952499"/>
                  </a:lnTo>
                  <a:lnTo>
                    <a:pt x="416993" y="914399"/>
                  </a:lnTo>
                  <a:lnTo>
                    <a:pt x="445210" y="876299"/>
                  </a:lnTo>
                  <a:lnTo>
                    <a:pt x="474242" y="838199"/>
                  </a:lnTo>
                  <a:lnTo>
                    <a:pt x="504079" y="800099"/>
                  </a:lnTo>
                  <a:lnTo>
                    <a:pt x="534709" y="761999"/>
                  </a:lnTo>
                  <a:lnTo>
                    <a:pt x="566123" y="736599"/>
                  </a:lnTo>
                  <a:lnTo>
                    <a:pt x="598311" y="698499"/>
                  </a:lnTo>
                  <a:lnTo>
                    <a:pt x="631261" y="660399"/>
                  </a:lnTo>
                  <a:lnTo>
                    <a:pt x="664964" y="622299"/>
                  </a:lnTo>
                  <a:lnTo>
                    <a:pt x="699408" y="596899"/>
                  </a:lnTo>
                  <a:lnTo>
                    <a:pt x="734585" y="558799"/>
                  </a:lnTo>
                  <a:lnTo>
                    <a:pt x="770482" y="533399"/>
                  </a:lnTo>
                  <a:lnTo>
                    <a:pt x="807091" y="495299"/>
                  </a:lnTo>
                  <a:lnTo>
                    <a:pt x="844399" y="469899"/>
                  </a:lnTo>
                  <a:lnTo>
                    <a:pt x="882398" y="444499"/>
                  </a:lnTo>
                  <a:lnTo>
                    <a:pt x="921076" y="406399"/>
                  </a:lnTo>
                  <a:lnTo>
                    <a:pt x="960424" y="380999"/>
                  </a:lnTo>
                  <a:lnTo>
                    <a:pt x="1000430" y="355599"/>
                  </a:lnTo>
                  <a:lnTo>
                    <a:pt x="1082378" y="304799"/>
                  </a:lnTo>
                  <a:lnTo>
                    <a:pt x="1166835" y="253999"/>
                  </a:lnTo>
                  <a:lnTo>
                    <a:pt x="1209980" y="228599"/>
                  </a:lnTo>
                  <a:lnTo>
                    <a:pt x="1253720" y="215899"/>
                  </a:lnTo>
                  <a:lnTo>
                    <a:pt x="1342949" y="165099"/>
                  </a:lnTo>
                  <a:lnTo>
                    <a:pt x="1388416" y="152399"/>
                  </a:lnTo>
                  <a:lnTo>
                    <a:pt x="1434438" y="126999"/>
                  </a:lnTo>
                  <a:lnTo>
                    <a:pt x="1481004" y="114299"/>
                  </a:lnTo>
                  <a:lnTo>
                    <a:pt x="1500041" y="114299"/>
                  </a:lnTo>
                  <a:lnTo>
                    <a:pt x="1549889" y="88899"/>
                  </a:lnTo>
                  <a:lnTo>
                    <a:pt x="1803233" y="25399"/>
                  </a:lnTo>
                  <a:lnTo>
                    <a:pt x="1908291" y="25399"/>
                  </a:lnTo>
                  <a:lnTo>
                    <a:pt x="1857048" y="38099"/>
                  </a:lnTo>
                  <a:lnTo>
                    <a:pt x="1806008" y="38099"/>
                  </a:lnTo>
                  <a:lnTo>
                    <a:pt x="1554349" y="101599"/>
                  </a:lnTo>
                  <a:lnTo>
                    <a:pt x="1504824" y="126999"/>
                  </a:lnTo>
                  <a:lnTo>
                    <a:pt x="1486086" y="126999"/>
                  </a:lnTo>
                  <a:lnTo>
                    <a:pt x="1439833" y="152399"/>
                  </a:lnTo>
                  <a:lnTo>
                    <a:pt x="1348959" y="177799"/>
                  </a:lnTo>
                  <a:lnTo>
                    <a:pt x="1260331" y="228599"/>
                  </a:lnTo>
                  <a:lnTo>
                    <a:pt x="1216884" y="241299"/>
                  </a:lnTo>
                  <a:lnTo>
                    <a:pt x="1174030" y="266699"/>
                  </a:lnTo>
                  <a:lnTo>
                    <a:pt x="1090140" y="317499"/>
                  </a:lnTo>
                  <a:lnTo>
                    <a:pt x="1008743" y="368299"/>
                  </a:lnTo>
                  <a:lnTo>
                    <a:pt x="969005" y="393699"/>
                  </a:lnTo>
                  <a:lnTo>
                    <a:pt x="929922" y="419099"/>
                  </a:lnTo>
                  <a:lnTo>
                    <a:pt x="891503" y="457199"/>
                  </a:lnTo>
                  <a:lnTo>
                    <a:pt x="853759" y="482599"/>
                  </a:lnTo>
                  <a:lnTo>
                    <a:pt x="816701" y="507999"/>
                  </a:lnTo>
                  <a:lnTo>
                    <a:pt x="780338" y="546099"/>
                  </a:lnTo>
                  <a:lnTo>
                    <a:pt x="744681" y="571499"/>
                  </a:lnTo>
                  <a:lnTo>
                    <a:pt x="709740" y="609599"/>
                  </a:lnTo>
                  <a:lnTo>
                    <a:pt x="675526" y="634999"/>
                  </a:lnTo>
                  <a:lnTo>
                    <a:pt x="642049" y="673099"/>
                  </a:lnTo>
                  <a:lnTo>
                    <a:pt x="609320" y="711199"/>
                  </a:lnTo>
                  <a:lnTo>
                    <a:pt x="577348" y="736599"/>
                  </a:lnTo>
                  <a:lnTo>
                    <a:pt x="546144" y="774699"/>
                  </a:lnTo>
                  <a:lnTo>
                    <a:pt x="515718" y="812799"/>
                  </a:lnTo>
                  <a:lnTo>
                    <a:pt x="486081" y="850899"/>
                  </a:lnTo>
                  <a:lnTo>
                    <a:pt x="457243" y="888999"/>
                  </a:lnTo>
                  <a:lnTo>
                    <a:pt x="429214" y="927099"/>
                  </a:lnTo>
                  <a:lnTo>
                    <a:pt x="402005" y="965199"/>
                  </a:lnTo>
                  <a:lnTo>
                    <a:pt x="375626" y="1003299"/>
                  </a:lnTo>
                  <a:lnTo>
                    <a:pt x="350087" y="1041399"/>
                  </a:lnTo>
                  <a:lnTo>
                    <a:pt x="325399" y="1079499"/>
                  </a:lnTo>
                  <a:lnTo>
                    <a:pt x="301572" y="1130299"/>
                  </a:lnTo>
                  <a:lnTo>
                    <a:pt x="278616" y="1168399"/>
                  </a:lnTo>
                  <a:lnTo>
                    <a:pt x="256542" y="1206499"/>
                  </a:lnTo>
                  <a:lnTo>
                    <a:pt x="235359" y="1244599"/>
                  </a:lnTo>
                  <a:lnTo>
                    <a:pt x="215079" y="1295399"/>
                  </a:lnTo>
                  <a:lnTo>
                    <a:pt x="195712" y="1333499"/>
                  </a:lnTo>
                  <a:lnTo>
                    <a:pt x="177268" y="1384299"/>
                  </a:lnTo>
                  <a:lnTo>
                    <a:pt x="159757" y="1422399"/>
                  </a:lnTo>
                  <a:lnTo>
                    <a:pt x="143190" y="1460499"/>
                  </a:lnTo>
                  <a:lnTo>
                    <a:pt x="127577" y="1511299"/>
                  </a:lnTo>
                  <a:lnTo>
                    <a:pt x="112928" y="1562099"/>
                  </a:lnTo>
                  <a:lnTo>
                    <a:pt x="99254" y="1600199"/>
                  </a:lnTo>
                  <a:lnTo>
                    <a:pt x="86564" y="1650999"/>
                  </a:lnTo>
                  <a:lnTo>
                    <a:pt x="74870" y="1689099"/>
                  </a:lnTo>
                  <a:lnTo>
                    <a:pt x="64182" y="1739899"/>
                  </a:lnTo>
                  <a:lnTo>
                    <a:pt x="54510" y="1790699"/>
                  </a:lnTo>
                  <a:lnTo>
                    <a:pt x="45864" y="1828799"/>
                  </a:lnTo>
                  <a:lnTo>
                    <a:pt x="38255" y="1879599"/>
                  </a:lnTo>
                  <a:lnTo>
                    <a:pt x="31693" y="1930399"/>
                  </a:lnTo>
                  <a:lnTo>
                    <a:pt x="26188" y="1981199"/>
                  </a:lnTo>
                  <a:lnTo>
                    <a:pt x="21751" y="2019299"/>
                  </a:lnTo>
                  <a:lnTo>
                    <a:pt x="18392" y="2070099"/>
                  </a:lnTo>
                  <a:lnTo>
                    <a:pt x="16121" y="2120899"/>
                  </a:lnTo>
                  <a:lnTo>
                    <a:pt x="14949" y="2171699"/>
                  </a:lnTo>
                  <a:lnTo>
                    <a:pt x="14949" y="6959599"/>
                  </a:lnTo>
                  <a:lnTo>
                    <a:pt x="4440821" y="6959599"/>
                  </a:lnTo>
                  <a:lnTo>
                    <a:pt x="4440821" y="6972299"/>
                  </a:lnTo>
                  <a:close/>
                </a:path>
                <a:path w="4441190" h="6972300">
                  <a:moveTo>
                    <a:pt x="4440821" y="6959599"/>
                  </a:moveTo>
                  <a:lnTo>
                    <a:pt x="4425872" y="6959599"/>
                  </a:lnTo>
                  <a:lnTo>
                    <a:pt x="4425872" y="2171699"/>
                  </a:lnTo>
                  <a:lnTo>
                    <a:pt x="4424705" y="2120899"/>
                  </a:lnTo>
                  <a:lnTo>
                    <a:pt x="4422439" y="2070099"/>
                  </a:lnTo>
                  <a:lnTo>
                    <a:pt x="4419084" y="2019299"/>
                  </a:lnTo>
                  <a:lnTo>
                    <a:pt x="4414651" y="1981199"/>
                  </a:lnTo>
                  <a:lnTo>
                    <a:pt x="4409150" y="1930399"/>
                  </a:lnTo>
                  <a:lnTo>
                    <a:pt x="4402591" y="1879599"/>
                  </a:lnTo>
                  <a:lnTo>
                    <a:pt x="4394985" y="1828799"/>
                  </a:lnTo>
                  <a:lnTo>
                    <a:pt x="4386342" y="1790699"/>
                  </a:lnTo>
                  <a:lnTo>
                    <a:pt x="4376672" y="1739899"/>
                  </a:lnTo>
                  <a:lnTo>
                    <a:pt x="4365986" y="1689099"/>
                  </a:lnTo>
                  <a:lnTo>
                    <a:pt x="4354294" y="1650999"/>
                  </a:lnTo>
                  <a:lnTo>
                    <a:pt x="4341606" y="1600199"/>
                  </a:lnTo>
                  <a:lnTo>
                    <a:pt x="4327933" y="1562099"/>
                  </a:lnTo>
                  <a:lnTo>
                    <a:pt x="4313286" y="1511299"/>
                  </a:lnTo>
                  <a:lnTo>
                    <a:pt x="4297673" y="1460499"/>
                  </a:lnTo>
                  <a:lnTo>
                    <a:pt x="4281107" y="1422399"/>
                  </a:lnTo>
                  <a:lnTo>
                    <a:pt x="4263596" y="1384299"/>
                  </a:lnTo>
                  <a:lnTo>
                    <a:pt x="4245152" y="1333499"/>
                  </a:lnTo>
                  <a:lnTo>
                    <a:pt x="4225785" y="1295399"/>
                  </a:lnTo>
                  <a:lnTo>
                    <a:pt x="4205505" y="1244599"/>
                  </a:lnTo>
                  <a:lnTo>
                    <a:pt x="4184323" y="1206499"/>
                  </a:lnTo>
                  <a:lnTo>
                    <a:pt x="4162248" y="1168399"/>
                  </a:lnTo>
                  <a:lnTo>
                    <a:pt x="4139291" y="1130299"/>
                  </a:lnTo>
                  <a:lnTo>
                    <a:pt x="4115463" y="1079499"/>
                  </a:lnTo>
                  <a:lnTo>
                    <a:pt x="4090774" y="1041399"/>
                  </a:lnTo>
                  <a:lnTo>
                    <a:pt x="4065234" y="1003299"/>
                  </a:lnTo>
                  <a:lnTo>
                    <a:pt x="4038854" y="965199"/>
                  </a:lnTo>
                  <a:lnTo>
                    <a:pt x="4011644" y="927099"/>
                  </a:lnTo>
                  <a:lnTo>
                    <a:pt x="3983614" y="888999"/>
                  </a:lnTo>
                  <a:lnTo>
                    <a:pt x="3954774" y="850899"/>
                  </a:lnTo>
                  <a:lnTo>
                    <a:pt x="3925135" y="812799"/>
                  </a:lnTo>
                  <a:lnTo>
                    <a:pt x="3894708" y="774699"/>
                  </a:lnTo>
                  <a:lnTo>
                    <a:pt x="3863502" y="736599"/>
                  </a:lnTo>
                  <a:lnTo>
                    <a:pt x="3831529" y="711199"/>
                  </a:lnTo>
                  <a:lnTo>
                    <a:pt x="3798797" y="673099"/>
                  </a:lnTo>
                  <a:lnTo>
                    <a:pt x="3765318" y="634999"/>
                  </a:lnTo>
                  <a:lnTo>
                    <a:pt x="3731103" y="609599"/>
                  </a:lnTo>
                  <a:lnTo>
                    <a:pt x="3696160" y="571499"/>
                  </a:lnTo>
                  <a:lnTo>
                    <a:pt x="3660502" y="546099"/>
                  </a:lnTo>
                  <a:lnTo>
                    <a:pt x="3624137" y="507999"/>
                  </a:lnTo>
                  <a:lnTo>
                    <a:pt x="3587077" y="482599"/>
                  </a:lnTo>
                  <a:lnTo>
                    <a:pt x="3549331" y="457199"/>
                  </a:lnTo>
                  <a:lnTo>
                    <a:pt x="3510911" y="419099"/>
                  </a:lnTo>
                  <a:lnTo>
                    <a:pt x="3471826" y="393699"/>
                  </a:lnTo>
                  <a:lnTo>
                    <a:pt x="3432087" y="368299"/>
                  </a:lnTo>
                  <a:lnTo>
                    <a:pt x="3350687" y="317499"/>
                  </a:lnTo>
                  <a:lnTo>
                    <a:pt x="3266794" y="266699"/>
                  </a:lnTo>
                  <a:lnTo>
                    <a:pt x="3223939" y="241299"/>
                  </a:lnTo>
                  <a:lnTo>
                    <a:pt x="3180492" y="228599"/>
                  </a:lnTo>
                  <a:lnTo>
                    <a:pt x="3091862" y="177799"/>
                  </a:lnTo>
                  <a:lnTo>
                    <a:pt x="3000987" y="152399"/>
                  </a:lnTo>
                  <a:lnTo>
                    <a:pt x="2954734" y="126999"/>
                  </a:lnTo>
                  <a:lnTo>
                    <a:pt x="2935996" y="126999"/>
                  </a:lnTo>
                  <a:lnTo>
                    <a:pt x="2886471" y="101599"/>
                  </a:lnTo>
                  <a:lnTo>
                    <a:pt x="2634812" y="38099"/>
                  </a:lnTo>
                  <a:lnTo>
                    <a:pt x="2583772" y="38099"/>
                  </a:lnTo>
                  <a:lnTo>
                    <a:pt x="2532530" y="25399"/>
                  </a:lnTo>
                  <a:lnTo>
                    <a:pt x="2637587" y="25399"/>
                  </a:lnTo>
                  <a:lnTo>
                    <a:pt x="2890932" y="88899"/>
                  </a:lnTo>
                  <a:lnTo>
                    <a:pt x="2940780" y="114299"/>
                  </a:lnTo>
                  <a:lnTo>
                    <a:pt x="2959717" y="114299"/>
                  </a:lnTo>
                  <a:lnTo>
                    <a:pt x="3006283" y="126999"/>
                  </a:lnTo>
                  <a:lnTo>
                    <a:pt x="3052305" y="152399"/>
                  </a:lnTo>
                  <a:lnTo>
                    <a:pt x="3097772" y="165099"/>
                  </a:lnTo>
                  <a:lnTo>
                    <a:pt x="3187001" y="215899"/>
                  </a:lnTo>
                  <a:lnTo>
                    <a:pt x="3230741" y="228599"/>
                  </a:lnTo>
                  <a:lnTo>
                    <a:pt x="3273885" y="253999"/>
                  </a:lnTo>
                  <a:lnTo>
                    <a:pt x="3358343" y="304799"/>
                  </a:lnTo>
                  <a:lnTo>
                    <a:pt x="3440291" y="355599"/>
                  </a:lnTo>
                  <a:lnTo>
                    <a:pt x="3480297" y="380999"/>
                  </a:lnTo>
                  <a:lnTo>
                    <a:pt x="3519645" y="406399"/>
                  </a:lnTo>
                  <a:lnTo>
                    <a:pt x="3558323" y="444499"/>
                  </a:lnTo>
                  <a:lnTo>
                    <a:pt x="3596322" y="469899"/>
                  </a:lnTo>
                  <a:lnTo>
                    <a:pt x="3633631" y="495299"/>
                  </a:lnTo>
                  <a:lnTo>
                    <a:pt x="3670239" y="533399"/>
                  </a:lnTo>
                  <a:lnTo>
                    <a:pt x="3706137" y="558799"/>
                  </a:lnTo>
                  <a:lnTo>
                    <a:pt x="3741313" y="596899"/>
                  </a:lnTo>
                  <a:lnTo>
                    <a:pt x="3775758" y="622299"/>
                  </a:lnTo>
                  <a:lnTo>
                    <a:pt x="3809460" y="660399"/>
                  </a:lnTo>
                  <a:lnTo>
                    <a:pt x="3842411" y="698499"/>
                  </a:lnTo>
                  <a:lnTo>
                    <a:pt x="3874598" y="736599"/>
                  </a:lnTo>
                  <a:lnTo>
                    <a:pt x="3906012" y="761999"/>
                  </a:lnTo>
                  <a:lnTo>
                    <a:pt x="3936643" y="800099"/>
                  </a:lnTo>
                  <a:lnTo>
                    <a:pt x="3966479" y="838199"/>
                  </a:lnTo>
                  <a:lnTo>
                    <a:pt x="3995511" y="876299"/>
                  </a:lnTo>
                  <a:lnTo>
                    <a:pt x="4023728" y="914399"/>
                  </a:lnTo>
                  <a:lnTo>
                    <a:pt x="4051120" y="952499"/>
                  </a:lnTo>
                  <a:lnTo>
                    <a:pt x="4077676" y="990599"/>
                  </a:lnTo>
                  <a:lnTo>
                    <a:pt x="4103386" y="1041399"/>
                  </a:lnTo>
                  <a:lnTo>
                    <a:pt x="4128240" y="1079499"/>
                  </a:lnTo>
                  <a:lnTo>
                    <a:pt x="4152227" y="1117599"/>
                  </a:lnTo>
                  <a:lnTo>
                    <a:pt x="4175336" y="1155699"/>
                  </a:lnTo>
                  <a:lnTo>
                    <a:pt x="4197558" y="1206499"/>
                  </a:lnTo>
                  <a:lnTo>
                    <a:pt x="4218881" y="1244599"/>
                  </a:lnTo>
                  <a:lnTo>
                    <a:pt x="4239296" y="1282699"/>
                  </a:lnTo>
                  <a:lnTo>
                    <a:pt x="4258792" y="1333499"/>
                  </a:lnTo>
                  <a:lnTo>
                    <a:pt x="4277359" y="1371599"/>
                  </a:lnTo>
                  <a:lnTo>
                    <a:pt x="4294986" y="1422399"/>
                  </a:lnTo>
                  <a:lnTo>
                    <a:pt x="4311663" y="1460499"/>
                  </a:lnTo>
                  <a:lnTo>
                    <a:pt x="4327379" y="1511299"/>
                  </a:lnTo>
                  <a:lnTo>
                    <a:pt x="4342124" y="1549399"/>
                  </a:lnTo>
                  <a:lnTo>
                    <a:pt x="4355888" y="1600199"/>
                  </a:lnTo>
                  <a:lnTo>
                    <a:pt x="4368661" y="1638299"/>
                  </a:lnTo>
                  <a:lnTo>
                    <a:pt x="4380431" y="1689099"/>
                  </a:lnTo>
                  <a:lnTo>
                    <a:pt x="4391188" y="1739899"/>
                  </a:lnTo>
                  <a:lnTo>
                    <a:pt x="4400922" y="1777999"/>
                  </a:lnTo>
                  <a:lnTo>
                    <a:pt x="4409623" y="1828799"/>
                  </a:lnTo>
                  <a:lnTo>
                    <a:pt x="4417281" y="1879599"/>
                  </a:lnTo>
                  <a:lnTo>
                    <a:pt x="4423884" y="1930399"/>
                  </a:lnTo>
                  <a:lnTo>
                    <a:pt x="4429422" y="1968499"/>
                  </a:lnTo>
                  <a:lnTo>
                    <a:pt x="4433886" y="2019299"/>
                  </a:lnTo>
                  <a:lnTo>
                    <a:pt x="4437264" y="2070099"/>
                  </a:lnTo>
                  <a:lnTo>
                    <a:pt x="4439546" y="2120899"/>
                  </a:lnTo>
                  <a:lnTo>
                    <a:pt x="4440722" y="2171699"/>
                  </a:lnTo>
                  <a:lnTo>
                    <a:pt x="4440821" y="6959599"/>
                  </a:lnTo>
                  <a:close/>
                </a:path>
                <a:path w="4441190" h="6972300">
                  <a:moveTo>
                    <a:pt x="2420742" y="114299"/>
                  </a:moveTo>
                  <a:lnTo>
                    <a:pt x="2020130" y="114299"/>
                  </a:lnTo>
                  <a:lnTo>
                    <a:pt x="2069713" y="101599"/>
                  </a:lnTo>
                  <a:lnTo>
                    <a:pt x="2371154" y="101599"/>
                  </a:lnTo>
                  <a:lnTo>
                    <a:pt x="2420742" y="114299"/>
                  </a:lnTo>
                  <a:close/>
                </a:path>
                <a:path w="4441190" h="6972300">
                  <a:moveTo>
                    <a:pt x="2070740" y="126999"/>
                  </a:moveTo>
                  <a:lnTo>
                    <a:pt x="1921422" y="126999"/>
                  </a:lnTo>
                  <a:lnTo>
                    <a:pt x="1970695" y="114299"/>
                  </a:lnTo>
                  <a:lnTo>
                    <a:pt x="2120114" y="114299"/>
                  </a:lnTo>
                  <a:lnTo>
                    <a:pt x="2070740" y="126999"/>
                  </a:lnTo>
                  <a:close/>
                </a:path>
                <a:path w="4441190" h="6972300">
                  <a:moveTo>
                    <a:pt x="2519441" y="126999"/>
                  </a:moveTo>
                  <a:lnTo>
                    <a:pt x="2370115" y="126999"/>
                  </a:lnTo>
                  <a:lnTo>
                    <a:pt x="2320737" y="114299"/>
                  </a:lnTo>
                  <a:lnTo>
                    <a:pt x="2470176" y="114299"/>
                  </a:lnTo>
                  <a:lnTo>
                    <a:pt x="2519441" y="126999"/>
                  </a:lnTo>
                  <a:close/>
                </a:path>
                <a:path w="4441190" h="6972300">
                  <a:moveTo>
                    <a:pt x="4331192" y="6870699"/>
                  </a:moveTo>
                  <a:lnTo>
                    <a:pt x="109629" y="6870699"/>
                  </a:lnTo>
                  <a:lnTo>
                    <a:pt x="109629" y="2171699"/>
                  </a:lnTo>
                  <a:lnTo>
                    <a:pt x="110808" y="2120899"/>
                  </a:lnTo>
                  <a:lnTo>
                    <a:pt x="113117" y="2070099"/>
                  </a:lnTo>
                  <a:lnTo>
                    <a:pt x="116547" y="2031999"/>
                  </a:lnTo>
                  <a:lnTo>
                    <a:pt x="121086" y="1981199"/>
                  </a:lnTo>
                  <a:lnTo>
                    <a:pt x="126723" y="1930399"/>
                  </a:lnTo>
                  <a:lnTo>
                    <a:pt x="133447" y="1879599"/>
                  </a:lnTo>
                  <a:lnTo>
                    <a:pt x="141247" y="1841499"/>
                  </a:lnTo>
                  <a:lnTo>
                    <a:pt x="150111" y="1790699"/>
                  </a:lnTo>
                  <a:lnTo>
                    <a:pt x="160030" y="1739899"/>
                  </a:lnTo>
                  <a:lnTo>
                    <a:pt x="170992" y="1701799"/>
                  </a:lnTo>
                  <a:lnTo>
                    <a:pt x="182986" y="1650999"/>
                  </a:lnTo>
                  <a:lnTo>
                    <a:pt x="196000" y="1612899"/>
                  </a:lnTo>
                  <a:lnTo>
                    <a:pt x="210024" y="1562099"/>
                  </a:lnTo>
                  <a:lnTo>
                    <a:pt x="225047" y="1523999"/>
                  </a:lnTo>
                  <a:lnTo>
                    <a:pt x="241057" y="1473199"/>
                  </a:lnTo>
                  <a:lnTo>
                    <a:pt x="258044" y="1435099"/>
                  </a:lnTo>
                  <a:lnTo>
                    <a:pt x="275997" y="1384299"/>
                  </a:lnTo>
                  <a:lnTo>
                    <a:pt x="294905" y="1346199"/>
                  </a:lnTo>
                  <a:lnTo>
                    <a:pt x="314755" y="1308099"/>
                  </a:lnTo>
                  <a:lnTo>
                    <a:pt x="335539" y="1257299"/>
                  </a:lnTo>
                  <a:lnTo>
                    <a:pt x="357243" y="1219199"/>
                  </a:lnTo>
                  <a:lnTo>
                    <a:pt x="379859" y="1181099"/>
                  </a:lnTo>
                  <a:lnTo>
                    <a:pt x="403373" y="1142999"/>
                  </a:lnTo>
                  <a:lnTo>
                    <a:pt x="427776" y="1092199"/>
                  </a:lnTo>
                  <a:lnTo>
                    <a:pt x="453056" y="1054099"/>
                  </a:lnTo>
                  <a:lnTo>
                    <a:pt x="479203" y="1015999"/>
                  </a:lnTo>
                  <a:lnTo>
                    <a:pt x="506204" y="977899"/>
                  </a:lnTo>
                  <a:lnTo>
                    <a:pt x="534050" y="939799"/>
                  </a:lnTo>
                  <a:lnTo>
                    <a:pt x="562729" y="901699"/>
                  </a:lnTo>
                  <a:lnTo>
                    <a:pt x="592230" y="863599"/>
                  </a:lnTo>
                  <a:lnTo>
                    <a:pt x="622542" y="838199"/>
                  </a:lnTo>
                  <a:lnTo>
                    <a:pt x="653654" y="800099"/>
                  </a:lnTo>
                  <a:lnTo>
                    <a:pt x="685555" y="761999"/>
                  </a:lnTo>
                  <a:lnTo>
                    <a:pt x="718234" y="723899"/>
                  </a:lnTo>
                  <a:lnTo>
                    <a:pt x="751680" y="698499"/>
                  </a:lnTo>
                  <a:lnTo>
                    <a:pt x="785882" y="660399"/>
                  </a:lnTo>
                  <a:lnTo>
                    <a:pt x="820828" y="634999"/>
                  </a:lnTo>
                  <a:lnTo>
                    <a:pt x="856508" y="596899"/>
                  </a:lnTo>
                  <a:lnTo>
                    <a:pt x="892911" y="571499"/>
                  </a:lnTo>
                  <a:lnTo>
                    <a:pt x="930026" y="546099"/>
                  </a:lnTo>
                  <a:lnTo>
                    <a:pt x="967842" y="507999"/>
                  </a:lnTo>
                  <a:lnTo>
                    <a:pt x="1006346" y="482599"/>
                  </a:lnTo>
                  <a:lnTo>
                    <a:pt x="1045530" y="457199"/>
                  </a:lnTo>
                  <a:lnTo>
                    <a:pt x="1085381" y="431799"/>
                  </a:lnTo>
                  <a:lnTo>
                    <a:pt x="1167042" y="380999"/>
                  </a:lnTo>
                  <a:lnTo>
                    <a:pt x="1251240" y="330199"/>
                  </a:lnTo>
                  <a:lnTo>
                    <a:pt x="1294263" y="317499"/>
                  </a:lnTo>
                  <a:lnTo>
                    <a:pt x="1382103" y="266699"/>
                  </a:lnTo>
                  <a:lnTo>
                    <a:pt x="1472259" y="241299"/>
                  </a:lnTo>
                  <a:lnTo>
                    <a:pt x="1518178" y="215899"/>
                  </a:lnTo>
                  <a:lnTo>
                    <a:pt x="1534623" y="215899"/>
                  </a:lnTo>
                  <a:lnTo>
                    <a:pt x="1582130" y="203199"/>
                  </a:lnTo>
                  <a:lnTo>
                    <a:pt x="1629905" y="177799"/>
                  </a:lnTo>
                  <a:lnTo>
                    <a:pt x="1726203" y="152399"/>
                  </a:lnTo>
                  <a:lnTo>
                    <a:pt x="1774699" y="152399"/>
                  </a:lnTo>
                  <a:lnTo>
                    <a:pt x="1872322" y="126999"/>
                  </a:lnTo>
                  <a:lnTo>
                    <a:pt x="1972417" y="126999"/>
                  </a:lnTo>
                  <a:lnTo>
                    <a:pt x="1923495" y="139699"/>
                  </a:lnTo>
                  <a:lnTo>
                    <a:pt x="1874751" y="139699"/>
                  </a:lnTo>
                  <a:lnTo>
                    <a:pt x="1539706" y="228599"/>
                  </a:lnTo>
                  <a:lnTo>
                    <a:pt x="1522664" y="228599"/>
                  </a:lnTo>
                  <a:lnTo>
                    <a:pt x="1476247" y="253999"/>
                  </a:lnTo>
                  <a:lnTo>
                    <a:pt x="1430404" y="266699"/>
                  </a:lnTo>
                  <a:lnTo>
                    <a:pt x="1385146" y="292099"/>
                  </a:lnTo>
                  <a:lnTo>
                    <a:pt x="1340484" y="304799"/>
                  </a:lnTo>
                  <a:lnTo>
                    <a:pt x="1252996" y="355599"/>
                  </a:lnTo>
                  <a:lnTo>
                    <a:pt x="1210193" y="368299"/>
                  </a:lnTo>
                  <a:lnTo>
                    <a:pt x="1168032" y="393699"/>
                  </a:lnTo>
                  <a:lnTo>
                    <a:pt x="1085687" y="444499"/>
                  </a:lnTo>
                  <a:lnTo>
                    <a:pt x="1045526" y="469899"/>
                  </a:lnTo>
                  <a:lnTo>
                    <a:pt x="1006053" y="507999"/>
                  </a:lnTo>
                  <a:lnTo>
                    <a:pt x="967282" y="533399"/>
                  </a:lnTo>
                  <a:lnTo>
                    <a:pt x="929223" y="558799"/>
                  </a:lnTo>
                  <a:lnTo>
                    <a:pt x="891889" y="596899"/>
                  </a:lnTo>
                  <a:lnTo>
                    <a:pt x="855290" y="622299"/>
                  </a:lnTo>
                  <a:lnTo>
                    <a:pt x="819439" y="647699"/>
                  </a:lnTo>
                  <a:lnTo>
                    <a:pt x="784346" y="685799"/>
                  </a:lnTo>
                  <a:lnTo>
                    <a:pt x="750025" y="723899"/>
                  </a:lnTo>
                  <a:lnTo>
                    <a:pt x="716486" y="749299"/>
                  </a:lnTo>
                  <a:lnTo>
                    <a:pt x="683740" y="787399"/>
                  </a:lnTo>
                  <a:lnTo>
                    <a:pt x="651800" y="825499"/>
                  </a:lnTo>
                  <a:lnTo>
                    <a:pt x="620678" y="863599"/>
                  </a:lnTo>
                  <a:lnTo>
                    <a:pt x="590384" y="901699"/>
                  </a:lnTo>
                  <a:lnTo>
                    <a:pt x="560930" y="927099"/>
                  </a:lnTo>
                  <a:lnTo>
                    <a:pt x="532328" y="965199"/>
                  </a:lnTo>
                  <a:lnTo>
                    <a:pt x="504590" y="1003299"/>
                  </a:lnTo>
                  <a:lnTo>
                    <a:pt x="477727" y="1054099"/>
                  </a:lnTo>
                  <a:lnTo>
                    <a:pt x="451752" y="1092199"/>
                  </a:lnTo>
                  <a:lnTo>
                    <a:pt x="426674" y="1130299"/>
                  </a:lnTo>
                  <a:lnTo>
                    <a:pt x="402507" y="1168399"/>
                  </a:lnTo>
                  <a:lnTo>
                    <a:pt x="379261" y="1206499"/>
                  </a:lnTo>
                  <a:lnTo>
                    <a:pt x="356948" y="1257299"/>
                  </a:lnTo>
                  <a:lnTo>
                    <a:pt x="335581" y="1295399"/>
                  </a:lnTo>
                  <a:lnTo>
                    <a:pt x="315170" y="1333499"/>
                  </a:lnTo>
                  <a:lnTo>
                    <a:pt x="295727" y="1384299"/>
                  </a:lnTo>
                  <a:lnTo>
                    <a:pt x="277264" y="1422399"/>
                  </a:lnTo>
                  <a:lnTo>
                    <a:pt x="259792" y="1473199"/>
                  </a:lnTo>
                  <a:lnTo>
                    <a:pt x="243323" y="1511299"/>
                  </a:lnTo>
                  <a:lnTo>
                    <a:pt x="227869" y="1562099"/>
                  </a:lnTo>
                  <a:lnTo>
                    <a:pt x="213441" y="1600199"/>
                  </a:lnTo>
                  <a:lnTo>
                    <a:pt x="200051" y="1650999"/>
                  </a:lnTo>
                  <a:lnTo>
                    <a:pt x="187710" y="1689099"/>
                  </a:lnTo>
                  <a:lnTo>
                    <a:pt x="176431" y="1739899"/>
                  </a:lnTo>
                  <a:lnTo>
                    <a:pt x="166224" y="1790699"/>
                  </a:lnTo>
                  <a:lnTo>
                    <a:pt x="157101" y="1828799"/>
                  </a:lnTo>
                  <a:lnTo>
                    <a:pt x="149074" y="1879599"/>
                  </a:lnTo>
                  <a:lnTo>
                    <a:pt x="142155" y="1930399"/>
                  </a:lnTo>
                  <a:lnTo>
                    <a:pt x="136355" y="1981199"/>
                  </a:lnTo>
                  <a:lnTo>
                    <a:pt x="131686" y="2019299"/>
                  </a:lnTo>
                  <a:lnTo>
                    <a:pt x="128159" y="2070099"/>
                  </a:lnTo>
                  <a:lnTo>
                    <a:pt x="125786" y="2120899"/>
                  </a:lnTo>
                  <a:lnTo>
                    <a:pt x="124579" y="2171699"/>
                  </a:lnTo>
                  <a:lnTo>
                    <a:pt x="124579" y="6857999"/>
                  </a:lnTo>
                  <a:lnTo>
                    <a:pt x="4331192" y="6857999"/>
                  </a:lnTo>
                  <a:lnTo>
                    <a:pt x="4331192" y="6870699"/>
                  </a:lnTo>
                  <a:close/>
                </a:path>
                <a:path w="4441190" h="6972300">
                  <a:moveTo>
                    <a:pt x="4331192" y="6857999"/>
                  </a:moveTo>
                  <a:lnTo>
                    <a:pt x="4316240" y="6857999"/>
                  </a:lnTo>
                  <a:lnTo>
                    <a:pt x="4316240" y="2171699"/>
                  </a:lnTo>
                  <a:lnTo>
                    <a:pt x="4315033" y="2120899"/>
                  </a:lnTo>
                  <a:lnTo>
                    <a:pt x="4312660" y="2070099"/>
                  </a:lnTo>
                  <a:lnTo>
                    <a:pt x="4309133" y="2019299"/>
                  </a:lnTo>
                  <a:lnTo>
                    <a:pt x="4304464" y="1981199"/>
                  </a:lnTo>
                  <a:lnTo>
                    <a:pt x="4298664" y="1930399"/>
                  </a:lnTo>
                  <a:lnTo>
                    <a:pt x="4291744" y="1879599"/>
                  </a:lnTo>
                  <a:lnTo>
                    <a:pt x="4283717" y="1828799"/>
                  </a:lnTo>
                  <a:lnTo>
                    <a:pt x="4274594" y="1790699"/>
                  </a:lnTo>
                  <a:lnTo>
                    <a:pt x="4264386" y="1739899"/>
                  </a:lnTo>
                  <a:lnTo>
                    <a:pt x="4253105" y="1689099"/>
                  </a:lnTo>
                  <a:lnTo>
                    <a:pt x="4240763" y="1650999"/>
                  </a:lnTo>
                  <a:lnTo>
                    <a:pt x="4227372" y="1600199"/>
                  </a:lnTo>
                  <a:lnTo>
                    <a:pt x="4212942" y="1562099"/>
                  </a:lnTo>
                  <a:lnTo>
                    <a:pt x="4197486" y="1511299"/>
                  </a:lnTo>
                  <a:lnTo>
                    <a:pt x="4181014" y="1473199"/>
                  </a:lnTo>
                  <a:lnTo>
                    <a:pt x="4163540" y="1422399"/>
                  </a:lnTo>
                  <a:lnTo>
                    <a:pt x="4145073" y="1384299"/>
                  </a:lnTo>
                  <a:lnTo>
                    <a:pt x="4125627" y="1333499"/>
                  </a:lnTo>
                  <a:lnTo>
                    <a:pt x="4105212" y="1295399"/>
                  </a:lnTo>
                  <a:lnTo>
                    <a:pt x="4083839" y="1257299"/>
                  </a:lnTo>
                  <a:lnTo>
                    <a:pt x="4061522" y="1206499"/>
                  </a:lnTo>
                  <a:lnTo>
                    <a:pt x="4038271" y="1168399"/>
                  </a:lnTo>
                  <a:lnTo>
                    <a:pt x="4014097" y="1130299"/>
                  </a:lnTo>
                  <a:lnTo>
                    <a:pt x="3989013" y="1092199"/>
                  </a:lnTo>
                  <a:lnTo>
                    <a:pt x="3963030" y="1054099"/>
                  </a:lnTo>
                  <a:lnTo>
                    <a:pt x="3936159" y="1003299"/>
                  </a:lnTo>
                  <a:lnTo>
                    <a:pt x="3908413" y="965199"/>
                  </a:lnTo>
                  <a:lnTo>
                    <a:pt x="3879802" y="927099"/>
                  </a:lnTo>
                  <a:lnTo>
                    <a:pt x="3850338" y="901699"/>
                  </a:lnTo>
                  <a:lnTo>
                    <a:pt x="3820034" y="863599"/>
                  </a:lnTo>
                  <a:lnTo>
                    <a:pt x="3788900" y="825499"/>
                  </a:lnTo>
                  <a:lnTo>
                    <a:pt x="3756948" y="787399"/>
                  </a:lnTo>
                  <a:lnTo>
                    <a:pt x="3724190" y="749299"/>
                  </a:lnTo>
                  <a:lnTo>
                    <a:pt x="3690637" y="723899"/>
                  </a:lnTo>
                  <a:lnTo>
                    <a:pt x="3656301" y="685799"/>
                  </a:lnTo>
                  <a:lnTo>
                    <a:pt x="3621194" y="647699"/>
                  </a:lnTo>
                  <a:lnTo>
                    <a:pt x="3585327" y="622299"/>
                  </a:lnTo>
                  <a:lnTo>
                    <a:pt x="3548711" y="596899"/>
                  </a:lnTo>
                  <a:lnTo>
                    <a:pt x="3511359" y="558799"/>
                  </a:lnTo>
                  <a:lnTo>
                    <a:pt x="3473281" y="533399"/>
                  </a:lnTo>
                  <a:lnTo>
                    <a:pt x="3434490" y="507999"/>
                  </a:lnTo>
                  <a:lnTo>
                    <a:pt x="3394997" y="469899"/>
                  </a:lnTo>
                  <a:lnTo>
                    <a:pt x="3354813" y="444499"/>
                  </a:lnTo>
                  <a:lnTo>
                    <a:pt x="3272422" y="393699"/>
                  </a:lnTo>
                  <a:lnTo>
                    <a:pt x="3230237" y="368299"/>
                  </a:lnTo>
                  <a:lnTo>
                    <a:pt x="3187407" y="355599"/>
                  </a:lnTo>
                  <a:lnTo>
                    <a:pt x="3099864" y="304799"/>
                  </a:lnTo>
                  <a:lnTo>
                    <a:pt x="3055172" y="292099"/>
                  </a:lnTo>
                  <a:lnTo>
                    <a:pt x="3009883" y="266699"/>
                  </a:lnTo>
                  <a:lnTo>
                    <a:pt x="2964008" y="253999"/>
                  </a:lnTo>
                  <a:lnTo>
                    <a:pt x="2917558" y="228599"/>
                  </a:lnTo>
                  <a:lnTo>
                    <a:pt x="2900616" y="228599"/>
                  </a:lnTo>
                  <a:lnTo>
                    <a:pt x="2566044" y="139699"/>
                  </a:lnTo>
                  <a:lnTo>
                    <a:pt x="2517328" y="139699"/>
                  </a:lnTo>
                  <a:lnTo>
                    <a:pt x="2468425" y="126999"/>
                  </a:lnTo>
                  <a:lnTo>
                    <a:pt x="2568523" y="126999"/>
                  </a:lnTo>
                  <a:lnTo>
                    <a:pt x="2666084" y="152399"/>
                  </a:lnTo>
                  <a:lnTo>
                    <a:pt x="2714534" y="152399"/>
                  </a:lnTo>
                  <a:lnTo>
                    <a:pt x="2810702" y="177799"/>
                  </a:lnTo>
                  <a:lnTo>
                    <a:pt x="2858391" y="203199"/>
                  </a:lnTo>
                  <a:lnTo>
                    <a:pt x="2905799" y="215899"/>
                  </a:lnTo>
                  <a:lnTo>
                    <a:pt x="2922044" y="215899"/>
                  </a:lnTo>
                  <a:lnTo>
                    <a:pt x="2967996" y="241299"/>
                  </a:lnTo>
                  <a:lnTo>
                    <a:pt x="3058213" y="266699"/>
                  </a:lnTo>
                  <a:lnTo>
                    <a:pt x="3146108" y="317499"/>
                  </a:lnTo>
                  <a:lnTo>
                    <a:pt x="3189157" y="330199"/>
                  </a:lnTo>
                  <a:lnTo>
                    <a:pt x="3273403" y="380999"/>
                  </a:lnTo>
                  <a:lnTo>
                    <a:pt x="3355107" y="431799"/>
                  </a:lnTo>
                  <a:lnTo>
                    <a:pt x="3394978" y="457199"/>
                  </a:lnTo>
                  <a:lnTo>
                    <a:pt x="3434181" y="482599"/>
                  </a:lnTo>
                  <a:lnTo>
                    <a:pt x="3472704" y="507999"/>
                  </a:lnTo>
                  <a:lnTo>
                    <a:pt x="3510536" y="546099"/>
                  </a:lnTo>
                  <a:lnTo>
                    <a:pt x="3547667" y="571499"/>
                  </a:lnTo>
                  <a:lnTo>
                    <a:pt x="3584085" y="596899"/>
                  </a:lnTo>
                  <a:lnTo>
                    <a:pt x="3619779" y="634999"/>
                  </a:lnTo>
                  <a:lnTo>
                    <a:pt x="3654739" y="660399"/>
                  </a:lnTo>
                  <a:lnTo>
                    <a:pt x="3688953" y="698499"/>
                  </a:lnTo>
                  <a:lnTo>
                    <a:pt x="3722411" y="723899"/>
                  </a:lnTo>
                  <a:lnTo>
                    <a:pt x="3755101" y="761999"/>
                  </a:lnTo>
                  <a:lnTo>
                    <a:pt x="3787012" y="800099"/>
                  </a:lnTo>
                  <a:lnTo>
                    <a:pt x="3818134" y="838199"/>
                  </a:lnTo>
                  <a:lnTo>
                    <a:pt x="3848455" y="863599"/>
                  </a:lnTo>
                  <a:lnTo>
                    <a:pt x="3877964" y="901699"/>
                  </a:lnTo>
                  <a:lnTo>
                    <a:pt x="3906651" y="939799"/>
                  </a:lnTo>
                  <a:lnTo>
                    <a:pt x="3934504" y="977899"/>
                  </a:lnTo>
                  <a:lnTo>
                    <a:pt x="3961512" y="1015999"/>
                  </a:lnTo>
                  <a:lnTo>
                    <a:pt x="3987665" y="1054099"/>
                  </a:lnTo>
                  <a:lnTo>
                    <a:pt x="4012951" y="1092199"/>
                  </a:lnTo>
                  <a:lnTo>
                    <a:pt x="4037359" y="1142999"/>
                  </a:lnTo>
                  <a:lnTo>
                    <a:pt x="4060878" y="1181099"/>
                  </a:lnTo>
                  <a:lnTo>
                    <a:pt x="4083498" y="1219199"/>
                  </a:lnTo>
                  <a:lnTo>
                    <a:pt x="4105207" y="1257299"/>
                  </a:lnTo>
                  <a:lnTo>
                    <a:pt x="4125995" y="1308099"/>
                  </a:lnTo>
                  <a:lnTo>
                    <a:pt x="4145849" y="1346199"/>
                  </a:lnTo>
                  <a:lnTo>
                    <a:pt x="4164760" y="1384299"/>
                  </a:lnTo>
                  <a:lnTo>
                    <a:pt x="4182716" y="1435099"/>
                  </a:lnTo>
                  <a:lnTo>
                    <a:pt x="4199707" y="1473199"/>
                  </a:lnTo>
                  <a:lnTo>
                    <a:pt x="4215721" y="1523999"/>
                  </a:lnTo>
                  <a:lnTo>
                    <a:pt x="4230747" y="1562099"/>
                  </a:lnTo>
                  <a:lnTo>
                    <a:pt x="4244774" y="1612899"/>
                  </a:lnTo>
                  <a:lnTo>
                    <a:pt x="4257791" y="1650999"/>
                  </a:lnTo>
                  <a:lnTo>
                    <a:pt x="4269788" y="1701799"/>
                  </a:lnTo>
                  <a:lnTo>
                    <a:pt x="4280753" y="1739899"/>
                  </a:lnTo>
                  <a:lnTo>
                    <a:pt x="4290675" y="1790699"/>
                  </a:lnTo>
                  <a:lnTo>
                    <a:pt x="4299543" y="1841499"/>
                  </a:lnTo>
                  <a:lnTo>
                    <a:pt x="4307347" y="1879599"/>
                  </a:lnTo>
                  <a:lnTo>
                    <a:pt x="4314075" y="1930399"/>
                  </a:lnTo>
                  <a:lnTo>
                    <a:pt x="4319716" y="1981199"/>
                  </a:lnTo>
                  <a:lnTo>
                    <a:pt x="4324259" y="2031999"/>
                  </a:lnTo>
                  <a:lnTo>
                    <a:pt x="4327693" y="2070099"/>
                  </a:lnTo>
                  <a:lnTo>
                    <a:pt x="4330008" y="2120899"/>
                  </a:lnTo>
                  <a:lnTo>
                    <a:pt x="4331192" y="2171699"/>
                  </a:lnTo>
                  <a:lnTo>
                    <a:pt x="4331192" y="6857999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302712" y="0"/>
              <a:ext cx="4985287" cy="4080795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284866" y="0"/>
              <a:ext cx="3003132" cy="2484274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016000" y="431935"/>
            <a:ext cx="9064625" cy="13925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8950" b="1" spc="204" dirty="0">
                <a:latin typeface="Arial"/>
                <a:cs typeface="Arial"/>
              </a:rPr>
              <a:t>INTRODUCTION</a:t>
            </a:r>
            <a:endParaRPr sz="89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16000" y="2666962"/>
            <a:ext cx="10584180" cy="42354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33100"/>
              </a:lnSpc>
              <a:spcBef>
                <a:spcPts val="95"/>
              </a:spcBef>
            </a:pPr>
            <a:r>
              <a:rPr sz="4150" spc="140" dirty="0">
                <a:solidFill>
                  <a:srgbClr val="535353"/>
                </a:solidFill>
                <a:latin typeface="Lucida Sans Unicode"/>
                <a:cs typeface="Lucida Sans Unicode"/>
              </a:rPr>
              <a:t>Self-awareness </a:t>
            </a:r>
            <a:r>
              <a:rPr sz="4150" spc="-55" dirty="0">
                <a:solidFill>
                  <a:srgbClr val="535353"/>
                </a:solidFill>
                <a:latin typeface="Lucida Sans Unicode"/>
                <a:cs typeface="Lucida Sans Unicode"/>
              </a:rPr>
              <a:t>is </a:t>
            </a:r>
            <a:r>
              <a:rPr sz="4150" spc="65" dirty="0">
                <a:solidFill>
                  <a:srgbClr val="535353"/>
                </a:solidFill>
                <a:latin typeface="Lucida Sans Unicode"/>
                <a:cs typeface="Lucida Sans Unicode"/>
              </a:rPr>
              <a:t>your </a:t>
            </a:r>
            <a:r>
              <a:rPr sz="4150" spc="50" dirty="0">
                <a:solidFill>
                  <a:srgbClr val="535353"/>
                </a:solidFill>
                <a:latin typeface="Lucida Sans Unicode"/>
                <a:cs typeface="Lucida Sans Unicode"/>
              </a:rPr>
              <a:t>ability </a:t>
            </a:r>
            <a:r>
              <a:rPr sz="4150" spc="45" dirty="0">
                <a:solidFill>
                  <a:srgbClr val="535353"/>
                </a:solidFill>
                <a:latin typeface="Lucida Sans Unicode"/>
                <a:cs typeface="Lucida Sans Unicode"/>
              </a:rPr>
              <a:t>to </a:t>
            </a:r>
            <a:r>
              <a:rPr sz="4150" spc="5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140" dirty="0">
                <a:solidFill>
                  <a:srgbClr val="535353"/>
                </a:solidFill>
                <a:latin typeface="Lucida Sans Unicode"/>
                <a:cs typeface="Lucida Sans Unicode"/>
              </a:rPr>
              <a:t>understand </a:t>
            </a:r>
            <a:r>
              <a:rPr sz="4150" spc="114" dirty="0">
                <a:solidFill>
                  <a:srgbClr val="535353"/>
                </a:solidFill>
                <a:latin typeface="Lucida Sans Unicode"/>
                <a:cs typeface="Lucida Sans Unicode"/>
              </a:rPr>
              <a:t>the </a:t>
            </a:r>
            <a:r>
              <a:rPr sz="4150" spc="45" dirty="0">
                <a:solidFill>
                  <a:srgbClr val="535353"/>
                </a:solidFill>
                <a:latin typeface="Lucida Sans Unicode"/>
                <a:cs typeface="Lucida Sans Unicode"/>
              </a:rPr>
              <a:t>things </a:t>
            </a:r>
            <a:r>
              <a:rPr sz="4150" spc="140" dirty="0">
                <a:solidFill>
                  <a:srgbClr val="535353"/>
                </a:solidFill>
                <a:latin typeface="Lucida Sans Unicode"/>
                <a:cs typeface="Lucida Sans Unicode"/>
              </a:rPr>
              <a:t>that </a:t>
            </a:r>
            <a:r>
              <a:rPr sz="4150" spc="240" dirty="0">
                <a:solidFill>
                  <a:srgbClr val="535353"/>
                </a:solidFill>
                <a:latin typeface="Lucida Sans Unicode"/>
                <a:cs typeface="Lucida Sans Unicode"/>
              </a:rPr>
              <a:t>make </a:t>
            </a:r>
            <a:r>
              <a:rPr sz="4150" spc="135" dirty="0">
                <a:solidFill>
                  <a:srgbClr val="535353"/>
                </a:solidFill>
                <a:latin typeface="Lucida Sans Unicode"/>
                <a:cs typeface="Lucida Sans Unicode"/>
              </a:rPr>
              <a:t>you </a:t>
            </a:r>
            <a:r>
              <a:rPr sz="4150" spc="14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150" dirty="0">
                <a:solidFill>
                  <a:srgbClr val="535353"/>
                </a:solidFill>
                <a:latin typeface="Lucida Sans Unicode"/>
                <a:cs typeface="Lucida Sans Unicode"/>
              </a:rPr>
              <a:t>who</a:t>
            </a:r>
            <a:r>
              <a:rPr sz="4150" spc="-21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135" dirty="0">
                <a:solidFill>
                  <a:srgbClr val="535353"/>
                </a:solidFill>
                <a:latin typeface="Lucida Sans Unicode"/>
                <a:cs typeface="Lucida Sans Unicode"/>
              </a:rPr>
              <a:t>you</a:t>
            </a:r>
            <a:r>
              <a:rPr sz="4150" spc="-21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225" dirty="0">
                <a:solidFill>
                  <a:srgbClr val="535353"/>
                </a:solidFill>
                <a:latin typeface="Lucida Sans Unicode"/>
                <a:cs typeface="Lucida Sans Unicode"/>
              </a:rPr>
              <a:t>are</a:t>
            </a:r>
            <a:r>
              <a:rPr sz="4150" spc="-204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300" dirty="0">
                <a:solidFill>
                  <a:srgbClr val="535353"/>
                </a:solidFill>
                <a:latin typeface="Lucida Sans Unicode"/>
                <a:cs typeface="Lucida Sans Unicode"/>
              </a:rPr>
              <a:t>as</a:t>
            </a:r>
            <a:r>
              <a:rPr sz="4150" spc="-21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315" dirty="0">
                <a:solidFill>
                  <a:srgbClr val="535353"/>
                </a:solidFill>
                <a:latin typeface="Lucida Sans Unicode"/>
                <a:cs typeface="Lucida Sans Unicode"/>
              </a:rPr>
              <a:t>an</a:t>
            </a:r>
            <a:r>
              <a:rPr sz="4150" spc="-204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15" dirty="0">
                <a:solidFill>
                  <a:srgbClr val="535353"/>
                </a:solidFill>
                <a:latin typeface="Lucida Sans Unicode"/>
                <a:cs typeface="Lucida Sans Unicode"/>
              </a:rPr>
              <a:t>individual,</a:t>
            </a:r>
            <a:r>
              <a:rPr sz="4150" spc="-21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70" dirty="0">
                <a:solidFill>
                  <a:srgbClr val="535353"/>
                </a:solidFill>
                <a:latin typeface="Lucida Sans Unicode"/>
                <a:cs typeface="Lucida Sans Unicode"/>
              </a:rPr>
              <a:t>including </a:t>
            </a:r>
            <a:r>
              <a:rPr sz="4150" spc="7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65" dirty="0">
                <a:solidFill>
                  <a:srgbClr val="535353"/>
                </a:solidFill>
                <a:latin typeface="Lucida Sans Unicode"/>
                <a:cs typeface="Lucida Sans Unicode"/>
              </a:rPr>
              <a:t>your</a:t>
            </a:r>
            <a:r>
              <a:rPr sz="4150" spc="-21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40" dirty="0">
                <a:solidFill>
                  <a:srgbClr val="535353"/>
                </a:solidFill>
                <a:latin typeface="Lucida Sans Unicode"/>
                <a:cs typeface="Lucida Sans Unicode"/>
              </a:rPr>
              <a:t>personality,</a:t>
            </a:r>
            <a:r>
              <a:rPr sz="4150" spc="-204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65" dirty="0">
                <a:solidFill>
                  <a:srgbClr val="535353"/>
                </a:solidFill>
                <a:latin typeface="Lucida Sans Unicode"/>
                <a:cs typeface="Lucida Sans Unicode"/>
              </a:rPr>
              <a:t>actions,</a:t>
            </a:r>
            <a:r>
              <a:rPr sz="4150" spc="-21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70" dirty="0">
                <a:solidFill>
                  <a:srgbClr val="535353"/>
                </a:solidFill>
                <a:latin typeface="Lucida Sans Unicode"/>
                <a:cs typeface="Lucida Sans Unicode"/>
              </a:rPr>
              <a:t>values,</a:t>
            </a:r>
            <a:r>
              <a:rPr sz="4150" spc="-204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-20" dirty="0">
                <a:solidFill>
                  <a:srgbClr val="535353"/>
                </a:solidFill>
                <a:latin typeface="Lucida Sans Unicode"/>
                <a:cs typeface="Lucida Sans Unicode"/>
              </a:rPr>
              <a:t>beliefs, </a:t>
            </a:r>
            <a:r>
              <a:rPr sz="4150" spc="-130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45" dirty="0">
                <a:solidFill>
                  <a:srgbClr val="535353"/>
                </a:solidFill>
                <a:latin typeface="Lucida Sans Unicode"/>
                <a:cs typeface="Lucida Sans Unicode"/>
              </a:rPr>
              <a:t>emotions,</a:t>
            </a:r>
            <a:r>
              <a:rPr sz="4150" spc="-204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280" dirty="0">
                <a:solidFill>
                  <a:srgbClr val="535353"/>
                </a:solidFill>
                <a:latin typeface="Lucida Sans Unicode"/>
                <a:cs typeface="Lucida Sans Unicode"/>
              </a:rPr>
              <a:t>and</a:t>
            </a:r>
            <a:r>
              <a:rPr sz="4150" spc="-20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150" spc="20" dirty="0">
                <a:solidFill>
                  <a:srgbClr val="535353"/>
                </a:solidFill>
                <a:latin typeface="Lucida Sans Unicode"/>
                <a:cs typeface="Lucida Sans Unicode"/>
              </a:rPr>
              <a:t>thoughts.</a:t>
            </a:r>
            <a:endParaRPr sz="4150">
              <a:latin typeface="Lucida Sans Unicode"/>
              <a:cs typeface="Lucida Sans Unicode"/>
            </a:endParaRPr>
          </a:p>
        </p:txBody>
      </p: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70818" y="7960164"/>
            <a:ext cx="4263925" cy="2326835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250"/>
              </a:spcBef>
            </a:pPr>
            <a:r>
              <a:rPr spc="190" dirty="0"/>
              <a:t>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890585" y="3"/>
            <a:ext cx="5397500" cy="10271125"/>
            <a:chOff x="12890585" y="3"/>
            <a:chExt cx="5397500" cy="10271125"/>
          </a:xfrm>
        </p:grpSpPr>
        <p:sp>
          <p:nvSpPr>
            <p:cNvPr id="3" name="object 3"/>
            <p:cNvSpPr/>
            <p:nvPr/>
          </p:nvSpPr>
          <p:spPr>
            <a:xfrm>
              <a:off x="15027677" y="3"/>
              <a:ext cx="3260725" cy="10271125"/>
            </a:xfrm>
            <a:custGeom>
              <a:avLst/>
              <a:gdLst/>
              <a:ahLst/>
              <a:cxnLst/>
              <a:rect l="l" t="t" r="r" b="b"/>
              <a:pathLst>
                <a:path w="3260725" h="10271125">
                  <a:moveTo>
                    <a:pt x="0" y="10270926"/>
                  </a:moveTo>
                  <a:lnTo>
                    <a:pt x="0" y="0"/>
                  </a:lnTo>
                  <a:lnTo>
                    <a:pt x="3260322" y="0"/>
                  </a:lnTo>
                  <a:lnTo>
                    <a:pt x="3260322" y="10270926"/>
                  </a:lnTo>
                  <a:lnTo>
                    <a:pt x="0" y="10270926"/>
                  </a:lnTo>
                  <a:close/>
                </a:path>
              </a:pathLst>
            </a:custGeom>
            <a:solidFill>
              <a:srgbClr val="F4E9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336098" y="2330599"/>
              <a:ext cx="3383157" cy="562449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890585" y="2065050"/>
              <a:ext cx="4272915" cy="6146800"/>
            </a:xfrm>
            <a:custGeom>
              <a:avLst/>
              <a:gdLst/>
              <a:ahLst/>
              <a:cxnLst/>
              <a:rect l="l" t="t" r="r" b="b"/>
              <a:pathLst>
                <a:path w="4272915" h="6146800">
                  <a:moveTo>
                    <a:pt x="2037708" y="12700"/>
                  </a:moveTo>
                  <a:lnTo>
                    <a:pt x="1889597" y="12700"/>
                  </a:lnTo>
                  <a:lnTo>
                    <a:pt x="1938624" y="0"/>
                  </a:lnTo>
                  <a:lnTo>
                    <a:pt x="2086628" y="0"/>
                  </a:lnTo>
                  <a:lnTo>
                    <a:pt x="2037708" y="12700"/>
                  </a:lnTo>
                  <a:close/>
                </a:path>
                <a:path w="4272915" h="6146800">
                  <a:moveTo>
                    <a:pt x="2384534" y="12700"/>
                  </a:moveTo>
                  <a:lnTo>
                    <a:pt x="2236474" y="12700"/>
                  </a:lnTo>
                  <a:lnTo>
                    <a:pt x="2187554" y="0"/>
                  </a:lnTo>
                  <a:lnTo>
                    <a:pt x="2335501" y="0"/>
                  </a:lnTo>
                  <a:lnTo>
                    <a:pt x="2384534" y="12700"/>
                  </a:lnTo>
                  <a:close/>
                </a:path>
                <a:path w="4272915" h="6146800">
                  <a:moveTo>
                    <a:pt x="4096727" y="6146800"/>
                  </a:moveTo>
                  <a:lnTo>
                    <a:pt x="177367" y="6146800"/>
                  </a:lnTo>
                  <a:lnTo>
                    <a:pt x="177367" y="3556000"/>
                  </a:lnTo>
                  <a:lnTo>
                    <a:pt x="157597" y="3517900"/>
                  </a:lnTo>
                  <a:lnTo>
                    <a:pt x="130989" y="3492500"/>
                  </a:lnTo>
                  <a:lnTo>
                    <a:pt x="96519" y="3454400"/>
                  </a:lnTo>
                  <a:lnTo>
                    <a:pt x="53167" y="3441700"/>
                  </a:lnTo>
                  <a:lnTo>
                    <a:pt x="0" y="3429000"/>
                  </a:lnTo>
                  <a:lnTo>
                    <a:pt x="0" y="3416300"/>
                  </a:lnTo>
                  <a:lnTo>
                    <a:pt x="53167" y="3403600"/>
                  </a:lnTo>
                  <a:lnTo>
                    <a:pt x="96519" y="3390900"/>
                  </a:lnTo>
                  <a:lnTo>
                    <a:pt x="130989" y="3352800"/>
                  </a:lnTo>
                  <a:lnTo>
                    <a:pt x="157597" y="3327400"/>
                  </a:lnTo>
                  <a:lnTo>
                    <a:pt x="177367" y="3289300"/>
                  </a:lnTo>
                  <a:lnTo>
                    <a:pt x="177367" y="1930400"/>
                  </a:lnTo>
                  <a:lnTo>
                    <a:pt x="178695" y="1879600"/>
                  </a:lnTo>
                  <a:lnTo>
                    <a:pt x="181306" y="1841500"/>
                  </a:lnTo>
                  <a:lnTo>
                    <a:pt x="185193" y="1790700"/>
                  </a:lnTo>
                  <a:lnTo>
                    <a:pt x="190348" y="1739900"/>
                  </a:lnTo>
                  <a:lnTo>
                    <a:pt x="196763" y="1689100"/>
                  </a:lnTo>
                  <a:lnTo>
                    <a:pt x="204429" y="1638300"/>
                  </a:lnTo>
                  <a:lnTo>
                    <a:pt x="213339" y="1587500"/>
                  </a:lnTo>
                  <a:lnTo>
                    <a:pt x="223485" y="1549400"/>
                  </a:lnTo>
                  <a:lnTo>
                    <a:pt x="234859" y="1498600"/>
                  </a:lnTo>
                  <a:lnTo>
                    <a:pt x="247454" y="1447800"/>
                  </a:lnTo>
                  <a:lnTo>
                    <a:pt x="261260" y="1397000"/>
                  </a:lnTo>
                  <a:lnTo>
                    <a:pt x="276271" y="1358900"/>
                  </a:lnTo>
                  <a:lnTo>
                    <a:pt x="292478" y="1308100"/>
                  </a:lnTo>
                  <a:lnTo>
                    <a:pt x="309874" y="1257300"/>
                  </a:lnTo>
                  <a:lnTo>
                    <a:pt x="328450" y="1219200"/>
                  </a:lnTo>
                  <a:lnTo>
                    <a:pt x="348199" y="1168400"/>
                  </a:lnTo>
                  <a:lnTo>
                    <a:pt x="369112" y="1130300"/>
                  </a:lnTo>
                  <a:lnTo>
                    <a:pt x="391182" y="1079500"/>
                  </a:lnTo>
                  <a:lnTo>
                    <a:pt x="414401" y="1041400"/>
                  </a:lnTo>
                  <a:lnTo>
                    <a:pt x="438761" y="990600"/>
                  </a:lnTo>
                  <a:lnTo>
                    <a:pt x="464254" y="952500"/>
                  </a:lnTo>
                  <a:lnTo>
                    <a:pt x="490872" y="914400"/>
                  </a:lnTo>
                  <a:lnTo>
                    <a:pt x="518607" y="863600"/>
                  </a:lnTo>
                  <a:lnTo>
                    <a:pt x="547452" y="825500"/>
                  </a:lnTo>
                  <a:lnTo>
                    <a:pt x="577398" y="787400"/>
                  </a:lnTo>
                  <a:lnTo>
                    <a:pt x="608437" y="749300"/>
                  </a:lnTo>
                  <a:lnTo>
                    <a:pt x="640562" y="711200"/>
                  </a:lnTo>
                  <a:lnTo>
                    <a:pt x="673764" y="673100"/>
                  </a:lnTo>
                  <a:lnTo>
                    <a:pt x="708036" y="635000"/>
                  </a:lnTo>
                  <a:lnTo>
                    <a:pt x="743369" y="596900"/>
                  </a:lnTo>
                  <a:lnTo>
                    <a:pt x="779756" y="558800"/>
                  </a:lnTo>
                  <a:lnTo>
                    <a:pt x="817056" y="520700"/>
                  </a:lnTo>
                  <a:lnTo>
                    <a:pt x="855162" y="495300"/>
                  </a:lnTo>
                  <a:lnTo>
                    <a:pt x="894047" y="457200"/>
                  </a:lnTo>
                  <a:lnTo>
                    <a:pt x="933684" y="419100"/>
                  </a:lnTo>
                  <a:lnTo>
                    <a:pt x="974043" y="393700"/>
                  </a:lnTo>
                  <a:lnTo>
                    <a:pt x="1015096" y="368300"/>
                  </a:lnTo>
                  <a:lnTo>
                    <a:pt x="1056816" y="330200"/>
                  </a:lnTo>
                  <a:lnTo>
                    <a:pt x="1142142" y="279400"/>
                  </a:lnTo>
                  <a:lnTo>
                    <a:pt x="1229796" y="228600"/>
                  </a:lnTo>
                  <a:lnTo>
                    <a:pt x="1319551" y="177800"/>
                  </a:lnTo>
                  <a:lnTo>
                    <a:pt x="1365146" y="165100"/>
                  </a:lnTo>
                  <a:lnTo>
                    <a:pt x="1411182" y="139700"/>
                  </a:lnTo>
                  <a:lnTo>
                    <a:pt x="1457631" y="127000"/>
                  </a:lnTo>
                  <a:lnTo>
                    <a:pt x="1504465" y="101600"/>
                  </a:lnTo>
                  <a:lnTo>
                    <a:pt x="1840701" y="12700"/>
                  </a:lnTo>
                  <a:lnTo>
                    <a:pt x="1940035" y="12700"/>
                  </a:lnTo>
                  <a:lnTo>
                    <a:pt x="1891337" y="25400"/>
                  </a:lnTo>
                  <a:lnTo>
                    <a:pt x="1842770" y="25400"/>
                  </a:lnTo>
                  <a:lnTo>
                    <a:pt x="1508789" y="114300"/>
                  </a:lnTo>
                  <a:lnTo>
                    <a:pt x="1462269" y="139700"/>
                  </a:lnTo>
                  <a:lnTo>
                    <a:pt x="1416131" y="152400"/>
                  </a:lnTo>
                  <a:lnTo>
                    <a:pt x="1370403" y="177800"/>
                  </a:lnTo>
                  <a:lnTo>
                    <a:pt x="1325113" y="190500"/>
                  </a:lnTo>
                  <a:lnTo>
                    <a:pt x="1192148" y="266700"/>
                  </a:lnTo>
                  <a:lnTo>
                    <a:pt x="1106208" y="317500"/>
                  </a:lnTo>
                  <a:lnTo>
                    <a:pt x="1022690" y="368300"/>
                  </a:lnTo>
                  <a:lnTo>
                    <a:pt x="981909" y="406400"/>
                  </a:lnTo>
                  <a:lnTo>
                    <a:pt x="941819" y="431800"/>
                  </a:lnTo>
                  <a:lnTo>
                    <a:pt x="902446" y="469900"/>
                  </a:lnTo>
                  <a:lnTo>
                    <a:pt x="863818" y="495300"/>
                  </a:lnTo>
                  <a:lnTo>
                    <a:pt x="825964" y="533400"/>
                  </a:lnTo>
                  <a:lnTo>
                    <a:pt x="788912" y="571500"/>
                  </a:lnTo>
                  <a:lnTo>
                    <a:pt x="752758" y="609600"/>
                  </a:lnTo>
                  <a:lnTo>
                    <a:pt x="717651" y="647700"/>
                  </a:lnTo>
                  <a:lnTo>
                    <a:pt x="683599" y="685800"/>
                  </a:lnTo>
                  <a:lnTo>
                    <a:pt x="650610" y="723900"/>
                  </a:lnTo>
                  <a:lnTo>
                    <a:pt x="618691" y="762000"/>
                  </a:lnTo>
                  <a:lnTo>
                    <a:pt x="587852" y="800100"/>
                  </a:lnTo>
                  <a:lnTo>
                    <a:pt x="558099" y="838200"/>
                  </a:lnTo>
                  <a:lnTo>
                    <a:pt x="529440" y="876300"/>
                  </a:lnTo>
                  <a:lnTo>
                    <a:pt x="501884" y="914400"/>
                  </a:lnTo>
                  <a:lnTo>
                    <a:pt x="475438" y="965200"/>
                  </a:lnTo>
                  <a:lnTo>
                    <a:pt x="450109" y="1003300"/>
                  </a:lnTo>
                  <a:lnTo>
                    <a:pt x="425907" y="1041400"/>
                  </a:lnTo>
                  <a:lnTo>
                    <a:pt x="402839" y="1092200"/>
                  </a:lnTo>
                  <a:lnTo>
                    <a:pt x="380912" y="1130300"/>
                  </a:lnTo>
                  <a:lnTo>
                    <a:pt x="360134" y="1181100"/>
                  </a:lnTo>
                  <a:lnTo>
                    <a:pt x="340514" y="1219200"/>
                  </a:lnTo>
                  <a:lnTo>
                    <a:pt x="322060" y="1270000"/>
                  </a:lnTo>
                  <a:lnTo>
                    <a:pt x="304778" y="1308100"/>
                  </a:lnTo>
                  <a:lnTo>
                    <a:pt x="288677" y="1358900"/>
                  </a:lnTo>
                  <a:lnTo>
                    <a:pt x="273765" y="1409700"/>
                  </a:lnTo>
                  <a:lnTo>
                    <a:pt x="260050" y="1447800"/>
                  </a:lnTo>
                  <a:lnTo>
                    <a:pt x="247540" y="1498600"/>
                  </a:lnTo>
                  <a:lnTo>
                    <a:pt x="236241" y="1549400"/>
                  </a:lnTo>
                  <a:lnTo>
                    <a:pt x="226164" y="1587500"/>
                  </a:lnTo>
                  <a:lnTo>
                    <a:pt x="217314" y="1638300"/>
                  </a:lnTo>
                  <a:lnTo>
                    <a:pt x="209700" y="1689100"/>
                  </a:lnTo>
                  <a:lnTo>
                    <a:pt x="203330" y="1739900"/>
                  </a:lnTo>
                  <a:lnTo>
                    <a:pt x="198212" y="1790700"/>
                  </a:lnTo>
                  <a:lnTo>
                    <a:pt x="194354" y="1841500"/>
                  </a:lnTo>
                  <a:lnTo>
                    <a:pt x="191763" y="1879600"/>
                  </a:lnTo>
                  <a:lnTo>
                    <a:pt x="190448" y="1930400"/>
                  </a:lnTo>
                  <a:lnTo>
                    <a:pt x="190448" y="3289300"/>
                  </a:lnTo>
                  <a:lnTo>
                    <a:pt x="210217" y="3327400"/>
                  </a:lnTo>
                  <a:lnTo>
                    <a:pt x="236821" y="3352800"/>
                  </a:lnTo>
                  <a:lnTo>
                    <a:pt x="271278" y="3390900"/>
                  </a:lnTo>
                  <a:lnTo>
                    <a:pt x="314603" y="3403600"/>
                  </a:lnTo>
                  <a:lnTo>
                    <a:pt x="367815" y="3416300"/>
                  </a:lnTo>
                  <a:lnTo>
                    <a:pt x="314603" y="3441700"/>
                  </a:lnTo>
                  <a:lnTo>
                    <a:pt x="271278" y="3454400"/>
                  </a:lnTo>
                  <a:lnTo>
                    <a:pt x="236821" y="3492500"/>
                  </a:lnTo>
                  <a:lnTo>
                    <a:pt x="210217" y="3517900"/>
                  </a:lnTo>
                  <a:lnTo>
                    <a:pt x="190448" y="3556000"/>
                  </a:lnTo>
                  <a:lnTo>
                    <a:pt x="190448" y="6134100"/>
                  </a:lnTo>
                  <a:lnTo>
                    <a:pt x="4096727" y="6134100"/>
                  </a:lnTo>
                  <a:lnTo>
                    <a:pt x="4096727" y="6146800"/>
                  </a:lnTo>
                  <a:close/>
                </a:path>
                <a:path w="4272915" h="6146800">
                  <a:moveTo>
                    <a:pt x="4096727" y="6134100"/>
                  </a:moveTo>
                  <a:lnTo>
                    <a:pt x="4083735" y="6134100"/>
                  </a:lnTo>
                  <a:lnTo>
                    <a:pt x="4083735" y="3556000"/>
                  </a:lnTo>
                  <a:lnTo>
                    <a:pt x="4063966" y="3517900"/>
                  </a:lnTo>
                  <a:lnTo>
                    <a:pt x="4037361" y="3492500"/>
                  </a:lnTo>
                  <a:lnTo>
                    <a:pt x="4002905" y="3454400"/>
                  </a:lnTo>
                  <a:lnTo>
                    <a:pt x="3959578" y="3441700"/>
                  </a:lnTo>
                  <a:lnTo>
                    <a:pt x="3906366" y="3416300"/>
                  </a:lnTo>
                  <a:lnTo>
                    <a:pt x="3959578" y="3403600"/>
                  </a:lnTo>
                  <a:lnTo>
                    <a:pt x="4002905" y="3390900"/>
                  </a:lnTo>
                  <a:lnTo>
                    <a:pt x="4037361" y="3352800"/>
                  </a:lnTo>
                  <a:lnTo>
                    <a:pt x="4063966" y="3327400"/>
                  </a:lnTo>
                  <a:lnTo>
                    <a:pt x="4083735" y="3289300"/>
                  </a:lnTo>
                  <a:lnTo>
                    <a:pt x="4083735" y="1930400"/>
                  </a:lnTo>
                  <a:lnTo>
                    <a:pt x="4082419" y="1879600"/>
                  </a:lnTo>
                  <a:lnTo>
                    <a:pt x="4079828" y="1841500"/>
                  </a:lnTo>
                  <a:lnTo>
                    <a:pt x="4075970" y="1790700"/>
                  </a:lnTo>
                  <a:lnTo>
                    <a:pt x="4070852" y="1739900"/>
                  </a:lnTo>
                  <a:lnTo>
                    <a:pt x="4064482" y="1689100"/>
                  </a:lnTo>
                  <a:lnTo>
                    <a:pt x="4056868" y="1638300"/>
                  </a:lnTo>
                  <a:lnTo>
                    <a:pt x="4048019" y="1587500"/>
                  </a:lnTo>
                  <a:lnTo>
                    <a:pt x="4037941" y="1549400"/>
                  </a:lnTo>
                  <a:lnTo>
                    <a:pt x="4026642" y="1498600"/>
                  </a:lnTo>
                  <a:lnTo>
                    <a:pt x="4014132" y="1447800"/>
                  </a:lnTo>
                  <a:lnTo>
                    <a:pt x="4000417" y="1409700"/>
                  </a:lnTo>
                  <a:lnTo>
                    <a:pt x="3985505" y="1358900"/>
                  </a:lnTo>
                  <a:lnTo>
                    <a:pt x="3969404" y="1308100"/>
                  </a:lnTo>
                  <a:lnTo>
                    <a:pt x="3952122" y="1270000"/>
                  </a:lnTo>
                  <a:lnTo>
                    <a:pt x="3933667" y="1219200"/>
                  </a:lnTo>
                  <a:lnTo>
                    <a:pt x="3914047" y="1181100"/>
                  </a:lnTo>
                  <a:lnTo>
                    <a:pt x="3893270" y="1130300"/>
                  </a:lnTo>
                  <a:lnTo>
                    <a:pt x="3871343" y="1092200"/>
                  </a:lnTo>
                  <a:lnTo>
                    <a:pt x="3848275" y="1041400"/>
                  </a:lnTo>
                  <a:lnTo>
                    <a:pt x="3824072" y="1003300"/>
                  </a:lnTo>
                  <a:lnTo>
                    <a:pt x="3798744" y="965200"/>
                  </a:lnTo>
                  <a:lnTo>
                    <a:pt x="3772298" y="914400"/>
                  </a:lnTo>
                  <a:lnTo>
                    <a:pt x="3744742" y="876300"/>
                  </a:lnTo>
                  <a:lnTo>
                    <a:pt x="3716083" y="838200"/>
                  </a:lnTo>
                  <a:lnTo>
                    <a:pt x="3686330" y="800100"/>
                  </a:lnTo>
                  <a:lnTo>
                    <a:pt x="3655491" y="762000"/>
                  </a:lnTo>
                  <a:lnTo>
                    <a:pt x="3623573" y="723900"/>
                  </a:lnTo>
                  <a:lnTo>
                    <a:pt x="3590583" y="685800"/>
                  </a:lnTo>
                  <a:lnTo>
                    <a:pt x="3556532" y="647700"/>
                  </a:lnTo>
                  <a:lnTo>
                    <a:pt x="3521424" y="609600"/>
                  </a:lnTo>
                  <a:lnTo>
                    <a:pt x="3485270" y="571500"/>
                  </a:lnTo>
                  <a:lnTo>
                    <a:pt x="3448218" y="533400"/>
                  </a:lnTo>
                  <a:lnTo>
                    <a:pt x="3410364" y="495300"/>
                  </a:lnTo>
                  <a:lnTo>
                    <a:pt x="3371737" y="469900"/>
                  </a:lnTo>
                  <a:lnTo>
                    <a:pt x="3332364" y="431800"/>
                  </a:lnTo>
                  <a:lnTo>
                    <a:pt x="3292273" y="406400"/>
                  </a:lnTo>
                  <a:lnTo>
                    <a:pt x="3251493" y="368300"/>
                  </a:lnTo>
                  <a:lnTo>
                    <a:pt x="3167975" y="317500"/>
                  </a:lnTo>
                  <a:lnTo>
                    <a:pt x="3082034" y="266700"/>
                  </a:lnTo>
                  <a:lnTo>
                    <a:pt x="2949070" y="190500"/>
                  </a:lnTo>
                  <a:lnTo>
                    <a:pt x="2903780" y="177800"/>
                  </a:lnTo>
                  <a:lnTo>
                    <a:pt x="2858051" y="152400"/>
                  </a:lnTo>
                  <a:lnTo>
                    <a:pt x="2811913" y="139700"/>
                  </a:lnTo>
                  <a:lnTo>
                    <a:pt x="2765393" y="114300"/>
                  </a:lnTo>
                  <a:lnTo>
                    <a:pt x="2431412" y="25400"/>
                  </a:lnTo>
                  <a:lnTo>
                    <a:pt x="2382845" y="25400"/>
                  </a:lnTo>
                  <a:lnTo>
                    <a:pt x="2334147" y="12700"/>
                  </a:lnTo>
                  <a:lnTo>
                    <a:pt x="2433435" y="12700"/>
                  </a:lnTo>
                  <a:lnTo>
                    <a:pt x="2769695" y="101600"/>
                  </a:lnTo>
                  <a:lnTo>
                    <a:pt x="2816529" y="127000"/>
                  </a:lnTo>
                  <a:lnTo>
                    <a:pt x="2862978" y="139700"/>
                  </a:lnTo>
                  <a:lnTo>
                    <a:pt x="2909014" y="165100"/>
                  </a:lnTo>
                  <a:lnTo>
                    <a:pt x="2954609" y="177800"/>
                  </a:lnTo>
                  <a:lnTo>
                    <a:pt x="3044361" y="228600"/>
                  </a:lnTo>
                  <a:lnTo>
                    <a:pt x="3132008" y="279400"/>
                  </a:lnTo>
                  <a:lnTo>
                    <a:pt x="3217326" y="330200"/>
                  </a:lnTo>
                  <a:lnTo>
                    <a:pt x="3259041" y="368300"/>
                  </a:lnTo>
                  <a:lnTo>
                    <a:pt x="3300089" y="393700"/>
                  </a:lnTo>
                  <a:lnTo>
                    <a:pt x="3340442" y="419100"/>
                  </a:lnTo>
                  <a:lnTo>
                    <a:pt x="3380072" y="457200"/>
                  </a:lnTo>
                  <a:lnTo>
                    <a:pt x="3418950" y="495300"/>
                  </a:lnTo>
                  <a:lnTo>
                    <a:pt x="3457049" y="520700"/>
                  </a:lnTo>
                  <a:lnTo>
                    <a:pt x="3494340" y="558800"/>
                  </a:lnTo>
                  <a:lnTo>
                    <a:pt x="3530727" y="596900"/>
                  </a:lnTo>
                  <a:lnTo>
                    <a:pt x="3566060" y="635000"/>
                  </a:lnTo>
                  <a:lnTo>
                    <a:pt x="3600332" y="673100"/>
                  </a:lnTo>
                  <a:lnTo>
                    <a:pt x="3633534" y="711200"/>
                  </a:lnTo>
                  <a:lnTo>
                    <a:pt x="3665659" y="749300"/>
                  </a:lnTo>
                  <a:lnTo>
                    <a:pt x="3696698" y="787400"/>
                  </a:lnTo>
                  <a:lnTo>
                    <a:pt x="3726644" y="825500"/>
                  </a:lnTo>
                  <a:lnTo>
                    <a:pt x="3755488" y="863600"/>
                  </a:lnTo>
                  <a:lnTo>
                    <a:pt x="3783223" y="914400"/>
                  </a:lnTo>
                  <a:lnTo>
                    <a:pt x="3809841" y="952500"/>
                  </a:lnTo>
                  <a:lnTo>
                    <a:pt x="3835334" y="990600"/>
                  </a:lnTo>
                  <a:lnTo>
                    <a:pt x="3859694" y="1041400"/>
                  </a:lnTo>
                  <a:lnTo>
                    <a:pt x="3882913" y="1079500"/>
                  </a:lnTo>
                  <a:lnTo>
                    <a:pt x="3904983" y="1130300"/>
                  </a:lnTo>
                  <a:lnTo>
                    <a:pt x="3925897" y="1168400"/>
                  </a:lnTo>
                  <a:lnTo>
                    <a:pt x="3945645" y="1219200"/>
                  </a:lnTo>
                  <a:lnTo>
                    <a:pt x="3964221" y="1257300"/>
                  </a:lnTo>
                  <a:lnTo>
                    <a:pt x="3981617" y="1308100"/>
                  </a:lnTo>
                  <a:lnTo>
                    <a:pt x="3997824" y="1358900"/>
                  </a:lnTo>
                  <a:lnTo>
                    <a:pt x="4012835" y="1397000"/>
                  </a:lnTo>
                  <a:lnTo>
                    <a:pt x="4026641" y="1447800"/>
                  </a:lnTo>
                  <a:lnTo>
                    <a:pt x="4039235" y="1498600"/>
                  </a:lnTo>
                  <a:lnTo>
                    <a:pt x="4050610" y="1549400"/>
                  </a:lnTo>
                  <a:lnTo>
                    <a:pt x="4060756" y="1587500"/>
                  </a:lnTo>
                  <a:lnTo>
                    <a:pt x="4069666" y="1638300"/>
                  </a:lnTo>
                  <a:lnTo>
                    <a:pt x="4077332" y="1689100"/>
                  </a:lnTo>
                  <a:lnTo>
                    <a:pt x="4083746" y="1739900"/>
                  </a:lnTo>
                  <a:lnTo>
                    <a:pt x="4088901" y="1790700"/>
                  </a:lnTo>
                  <a:lnTo>
                    <a:pt x="4092788" y="1841500"/>
                  </a:lnTo>
                  <a:lnTo>
                    <a:pt x="4095399" y="1879600"/>
                  </a:lnTo>
                  <a:lnTo>
                    <a:pt x="4096727" y="1930400"/>
                  </a:lnTo>
                  <a:lnTo>
                    <a:pt x="4096727" y="3289300"/>
                  </a:lnTo>
                  <a:lnTo>
                    <a:pt x="4116497" y="3327400"/>
                  </a:lnTo>
                  <a:lnTo>
                    <a:pt x="4143106" y="3352800"/>
                  </a:lnTo>
                  <a:lnTo>
                    <a:pt x="4177576" y="3390900"/>
                  </a:lnTo>
                  <a:lnTo>
                    <a:pt x="4220927" y="3403600"/>
                  </a:lnTo>
                  <a:lnTo>
                    <a:pt x="4272874" y="3416300"/>
                  </a:lnTo>
                  <a:lnTo>
                    <a:pt x="4272874" y="3429000"/>
                  </a:lnTo>
                  <a:lnTo>
                    <a:pt x="4220927" y="3441700"/>
                  </a:lnTo>
                  <a:lnTo>
                    <a:pt x="4177576" y="3454400"/>
                  </a:lnTo>
                  <a:lnTo>
                    <a:pt x="4143106" y="3492500"/>
                  </a:lnTo>
                  <a:lnTo>
                    <a:pt x="4116497" y="3517900"/>
                  </a:lnTo>
                  <a:lnTo>
                    <a:pt x="4096727" y="3556000"/>
                  </a:lnTo>
                  <a:lnTo>
                    <a:pt x="4096727" y="6134100"/>
                  </a:lnTo>
                  <a:close/>
                </a:path>
                <a:path w="4272915" h="6146800">
                  <a:moveTo>
                    <a:pt x="2284430" y="266700"/>
                  </a:moveTo>
                  <a:lnTo>
                    <a:pt x="1989728" y="266700"/>
                  </a:lnTo>
                  <a:lnTo>
                    <a:pt x="2038793" y="254000"/>
                  </a:lnTo>
                  <a:lnTo>
                    <a:pt x="2235372" y="254000"/>
                  </a:lnTo>
                  <a:lnTo>
                    <a:pt x="2284430" y="266700"/>
                  </a:lnTo>
                  <a:close/>
                </a:path>
                <a:path w="4272915" h="6146800">
                  <a:moveTo>
                    <a:pt x="1990901" y="279400"/>
                  </a:moveTo>
                  <a:lnTo>
                    <a:pt x="1891910" y="279400"/>
                  </a:lnTo>
                  <a:lnTo>
                    <a:pt x="1940755" y="266700"/>
                  </a:lnTo>
                  <a:lnTo>
                    <a:pt x="2039576" y="266700"/>
                  </a:lnTo>
                  <a:lnTo>
                    <a:pt x="1990901" y="279400"/>
                  </a:lnTo>
                  <a:close/>
                </a:path>
                <a:path w="4272915" h="6146800">
                  <a:moveTo>
                    <a:pt x="2382240" y="279400"/>
                  </a:moveTo>
                  <a:lnTo>
                    <a:pt x="2283198" y="279400"/>
                  </a:lnTo>
                  <a:lnTo>
                    <a:pt x="2234521" y="266700"/>
                  </a:lnTo>
                  <a:lnTo>
                    <a:pt x="2333399" y="266700"/>
                  </a:lnTo>
                  <a:lnTo>
                    <a:pt x="2382240" y="279400"/>
                  </a:lnTo>
                  <a:close/>
                </a:path>
                <a:path w="4272915" h="6146800">
                  <a:moveTo>
                    <a:pt x="3835210" y="5892800"/>
                  </a:moveTo>
                  <a:lnTo>
                    <a:pt x="439059" y="5892800"/>
                  </a:lnTo>
                  <a:lnTo>
                    <a:pt x="439059" y="1943100"/>
                  </a:lnTo>
                  <a:lnTo>
                    <a:pt x="440466" y="1892300"/>
                  </a:lnTo>
                  <a:lnTo>
                    <a:pt x="443342" y="1841500"/>
                  </a:lnTo>
                  <a:lnTo>
                    <a:pt x="447677" y="1790700"/>
                  </a:lnTo>
                  <a:lnTo>
                    <a:pt x="453461" y="1739900"/>
                  </a:lnTo>
                  <a:lnTo>
                    <a:pt x="460683" y="1689100"/>
                  </a:lnTo>
                  <a:lnTo>
                    <a:pt x="469333" y="1651000"/>
                  </a:lnTo>
                  <a:lnTo>
                    <a:pt x="479400" y="1600200"/>
                  </a:lnTo>
                  <a:lnTo>
                    <a:pt x="490874" y="1549400"/>
                  </a:lnTo>
                  <a:lnTo>
                    <a:pt x="503744" y="1498600"/>
                  </a:lnTo>
                  <a:lnTo>
                    <a:pt x="517999" y="1460500"/>
                  </a:lnTo>
                  <a:lnTo>
                    <a:pt x="533631" y="1409700"/>
                  </a:lnTo>
                  <a:lnTo>
                    <a:pt x="550627" y="1358900"/>
                  </a:lnTo>
                  <a:lnTo>
                    <a:pt x="568978" y="1320800"/>
                  </a:lnTo>
                  <a:lnTo>
                    <a:pt x="588673" y="1270000"/>
                  </a:lnTo>
                  <a:lnTo>
                    <a:pt x="609702" y="1231900"/>
                  </a:lnTo>
                  <a:lnTo>
                    <a:pt x="632054" y="1181100"/>
                  </a:lnTo>
                  <a:lnTo>
                    <a:pt x="655718" y="1143000"/>
                  </a:lnTo>
                  <a:lnTo>
                    <a:pt x="680685" y="1104900"/>
                  </a:lnTo>
                  <a:lnTo>
                    <a:pt x="706944" y="1054100"/>
                  </a:lnTo>
                  <a:lnTo>
                    <a:pt x="734484" y="1016000"/>
                  </a:lnTo>
                  <a:lnTo>
                    <a:pt x="763296" y="977900"/>
                  </a:lnTo>
                  <a:lnTo>
                    <a:pt x="793367" y="939800"/>
                  </a:lnTo>
                  <a:lnTo>
                    <a:pt x="824689" y="901700"/>
                  </a:lnTo>
                  <a:lnTo>
                    <a:pt x="857251" y="863600"/>
                  </a:lnTo>
                  <a:lnTo>
                    <a:pt x="891042" y="825500"/>
                  </a:lnTo>
                  <a:lnTo>
                    <a:pt x="926051" y="787400"/>
                  </a:lnTo>
                  <a:lnTo>
                    <a:pt x="962269" y="749300"/>
                  </a:lnTo>
                  <a:lnTo>
                    <a:pt x="999756" y="711200"/>
                  </a:lnTo>
                  <a:lnTo>
                    <a:pt x="1038158" y="673100"/>
                  </a:lnTo>
                  <a:lnTo>
                    <a:pt x="1077439" y="647700"/>
                  </a:lnTo>
                  <a:lnTo>
                    <a:pt x="1117559" y="609600"/>
                  </a:lnTo>
                  <a:lnTo>
                    <a:pt x="1158483" y="584200"/>
                  </a:lnTo>
                  <a:lnTo>
                    <a:pt x="1200172" y="558800"/>
                  </a:lnTo>
                  <a:lnTo>
                    <a:pt x="1242590" y="520700"/>
                  </a:lnTo>
                  <a:lnTo>
                    <a:pt x="1329459" y="469900"/>
                  </a:lnTo>
                  <a:lnTo>
                    <a:pt x="1373836" y="444500"/>
                  </a:lnTo>
                  <a:lnTo>
                    <a:pt x="1418791" y="431800"/>
                  </a:lnTo>
                  <a:lnTo>
                    <a:pt x="1510286" y="381000"/>
                  </a:lnTo>
                  <a:lnTo>
                    <a:pt x="1556752" y="368300"/>
                  </a:lnTo>
                  <a:lnTo>
                    <a:pt x="1603646" y="342900"/>
                  </a:lnTo>
                  <a:lnTo>
                    <a:pt x="1843231" y="279400"/>
                  </a:lnTo>
                  <a:lnTo>
                    <a:pt x="1942315" y="279400"/>
                  </a:lnTo>
                  <a:lnTo>
                    <a:pt x="1893857" y="292100"/>
                  </a:lnTo>
                  <a:lnTo>
                    <a:pt x="1845562" y="292100"/>
                  </a:lnTo>
                  <a:lnTo>
                    <a:pt x="1607850" y="355600"/>
                  </a:lnTo>
                  <a:lnTo>
                    <a:pt x="1561320" y="381000"/>
                  </a:lnTo>
                  <a:lnTo>
                    <a:pt x="1515214" y="393700"/>
                  </a:lnTo>
                  <a:lnTo>
                    <a:pt x="1469569" y="419100"/>
                  </a:lnTo>
                  <a:lnTo>
                    <a:pt x="1424423" y="431800"/>
                  </a:lnTo>
                  <a:lnTo>
                    <a:pt x="1379812" y="457200"/>
                  </a:lnTo>
                  <a:lnTo>
                    <a:pt x="1292347" y="508000"/>
                  </a:lnTo>
                  <a:lnTo>
                    <a:pt x="1207469" y="558800"/>
                  </a:lnTo>
                  <a:lnTo>
                    <a:pt x="1166093" y="596900"/>
                  </a:lnTo>
                  <a:lnTo>
                    <a:pt x="1125477" y="622300"/>
                  </a:lnTo>
                  <a:lnTo>
                    <a:pt x="1085655" y="660400"/>
                  </a:lnTo>
                  <a:lnTo>
                    <a:pt x="1046667" y="685800"/>
                  </a:lnTo>
                  <a:lnTo>
                    <a:pt x="1008548" y="723900"/>
                  </a:lnTo>
                  <a:lnTo>
                    <a:pt x="971337" y="762000"/>
                  </a:lnTo>
                  <a:lnTo>
                    <a:pt x="935396" y="787400"/>
                  </a:lnTo>
                  <a:lnTo>
                    <a:pt x="900653" y="825500"/>
                  </a:lnTo>
                  <a:lnTo>
                    <a:pt x="867120" y="863600"/>
                  </a:lnTo>
                  <a:lnTo>
                    <a:pt x="834806" y="901700"/>
                  </a:lnTo>
                  <a:lnTo>
                    <a:pt x="803723" y="939800"/>
                  </a:lnTo>
                  <a:lnTo>
                    <a:pt x="773879" y="990600"/>
                  </a:lnTo>
                  <a:lnTo>
                    <a:pt x="745287" y="1028700"/>
                  </a:lnTo>
                  <a:lnTo>
                    <a:pt x="717955" y="1066800"/>
                  </a:lnTo>
                  <a:lnTo>
                    <a:pt x="691895" y="1104900"/>
                  </a:lnTo>
                  <a:lnTo>
                    <a:pt x="667117" y="1155700"/>
                  </a:lnTo>
                  <a:lnTo>
                    <a:pt x="643631" y="1193800"/>
                  </a:lnTo>
                  <a:lnTo>
                    <a:pt x="621448" y="1231900"/>
                  </a:lnTo>
                  <a:lnTo>
                    <a:pt x="600577" y="1282700"/>
                  </a:lnTo>
                  <a:lnTo>
                    <a:pt x="581030" y="1320800"/>
                  </a:lnTo>
                  <a:lnTo>
                    <a:pt x="562816" y="1371600"/>
                  </a:lnTo>
                  <a:lnTo>
                    <a:pt x="545947" y="1409700"/>
                  </a:lnTo>
                  <a:lnTo>
                    <a:pt x="530431" y="1460500"/>
                  </a:lnTo>
                  <a:lnTo>
                    <a:pt x="516281" y="1511300"/>
                  </a:lnTo>
                  <a:lnTo>
                    <a:pt x="503506" y="1549400"/>
                  </a:lnTo>
                  <a:lnTo>
                    <a:pt x="492116" y="1600200"/>
                  </a:lnTo>
                  <a:lnTo>
                    <a:pt x="482122" y="1651000"/>
                  </a:lnTo>
                  <a:lnTo>
                    <a:pt x="473534" y="1701800"/>
                  </a:lnTo>
                  <a:lnTo>
                    <a:pt x="466363" y="1739900"/>
                  </a:lnTo>
                  <a:lnTo>
                    <a:pt x="460619" y="1790700"/>
                  </a:lnTo>
                  <a:lnTo>
                    <a:pt x="456312" y="1841500"/>
                  </a:lnTo>
                  <a:lnTo>
                    <a:pt x="453453" y="1892300"/>
                  </a:lnTo>
                  <a:lnTo>
                    <a:pt x="452052" y="1943100"/>
                  </a:lnTo>
                  <a:lnTo>
                    <a:pt x="452052" y="5880100"/>
                  </a:lnTo>
                  <a:lnTo>
                    <a:pt x="3835210" y="5880100"/>
                  </a:lnTo>
                  <a:lnTo>
                    <a:pt x="3835210" y="5892800"/>
                  </a:lnTo>
                  <a:close/>
                </a:path>
                <a:path w="4272915" h="6146800">
                  <a:moveTo>
                    <a:pt x="3835210" y="5880100"/>
                  </a:moveTo>
                  <a:lnTo>
                    <a:pt x="3822043" y="5880100"/>
                  </a:lnTo>
                  <a:lnTo>
                    <a:pt x="3822043" y="1943100"/>
                  </a:lnTo>
                  <a:lnTo>
                    <a:pt x="3820642" y="1892300"/>
                  </a:lnTo>
                  <a:lnTo>
                    <a:pt x="3817783" y="1841500"/>
                  </a:lnTo>
                  <a:lnTo>
                    <a:pt x="3813476" y="1790700"/>
                  </a:lnTo>
                  <a:lnTo>
                    <a:pt x="3807732" y="1739900"/>
                  </a:lnTo>
                  <a:lnTo>
                    <a:pt x="3800561" y="1701800"/>
                  </a:lnTo>
                  <a:lnTo>
                    <a:pt x="3791973" y="1651000"/>
                  </a:lnTo>
                  <a:lnTo>
                    <a:pt x="3781979" y="1600200"/>
                  </a:lnTo>
                  <a:lnTo>
                    <a:pt x="3770589" y="1549400"/>
                  </a:lnTo>
                  <a:lnTo>
                    <a:pt x="3757814" y="1511300"/>
                  </a:lnTo>
                  <a:lnTo>
                    <a:pt x="3743664" y="1460500"/>
                  </a:lnTo>
                  <a:lnTo>
                    <a:pt x="3728149" y="1409700"/>
                  </a:lnTo>
                  <a:lnTo>
                    <a:pt x="3711279" y="1371600"/>
                  </a:lnTo>
                  <a:lnTo>
                    <a:pt x="3693065" y="1320800"/>
                  </a:lnTo>
                  <a:lnTo>
                    <a:pt x="3673518" y="1282700"/>
                  </a:lnTo>
                  <a:lnTo>
                    <a:pt x="3652648" y="1231900"/>
                  </a:lnTo>
                  <a:lnTo>
                    <a:pt x="3630464" y="1193800"/>
                  </a:lnTo>
                  <a:lnTo>
                    <a:pt x="3606978" y="1155700"/>
                  </a:lnTo>
                  <a:lnTo>
                    <a:pt x="3582200" y="1104900"/>
                  </a:lnTo>
                  <a:lnTo>
                    <a:pt x="3556140" y="1066800"/>
                  </a:lnTo>
                  <a:lnTo>
                    <a:pt x="3528808" y="1028700"/>
                  </a:lnTo>
                  <a:lnTo>
                    <a:pt x="3500216" y="990600"/>
                  </a:lnTo>
                  <a:lnTo>
                    <a:pt x="3470373" y="939800"/>
                  </a:lnTo>
                  <a:lnTo>
                    <a:pt x="3439289" y="901700"/>
                  </a:lnTo>
                  <a:lnTo>
                    <a:pt x="3406975" y="863600"/>
                  </a:lnTo>
                  <a:lnTo>
                    <a:pt x="3373442" y="825500"/>
                  </a:lnTo>
                  <a:lnTo>
                    <a:pt x="3338699" y="787400"/>
                  </a:lnTo>
                  <a:lnTo>
                    <a:pt x="3302758" y="762000"/>
                  </a:lnTo>
                  <a:lnTo>
                    <a:pt x="3265556" y="723900"/>
                  </a:lnTo>
                  <a:lnTo>
                    <a:pt x="3227445" y="685800"/>
                  </a:lnTo>
                  <a:lnTo>
                    <a:pt x="3188463" y="660400"/>
                  </a:lnTo>
                  <a:lnTo>
                    <a:pt x="3148647" y="622300"/>
                  </a:lnTo>
                  <a:lnTo>
                    <a:pt x="3108034" y="596900"/>
                  </a:lnTo>
                  <a:lnTo>
                    <a:pt x="3066662" y="558800"/>
                  </a:lnTo>
                  <a:lnTo>
                    <a:pt x="2981787" y="508000"/>
                  </a:lnTo>
                  <a:lnTo>
                    <a:pt x="2894321" y="457200"/>
                  </a:lnTo>
                  <a:lnTo>
                    <a:pt x="2849709" y="431800"/>
                  </a:lnTo>
                  <a:lnTo>
                    <a:pt x="2804561" y="419100"/>
                  </a:lnTo>
                  <a:lnTo>
                    <a:pt x="2758914" y="393700"/>
                  </a:lnTo>
                  <a:lnTo>
                    <a:pt x="2712806" y="381000"/>
                  </a:lnTo>
                  <a:lnTo>
                    <a:pt x="2666273" y="355600"/>
                  </a:lnTo>
                  <a:lnTo>
                    <a:pt x="2428545" y="292100"/>
                  </a:lnTo>
                  <a:lnTo>
                    <a:pt x="2380247" y="292100"/>
                  </a:lnTo>
                  <a:lnTo>
                    <a:pt x="2331786" y="279400"/>
                  </a:lnTo>
                  <a:lnTo>
                    <a:pt x="2430915" y="279400"/>
                  </a:lnTo>
                  <a:lnTo>
                    <a:pt x="2670499" y="342900"/>
                  </a:lnTo>
                  <a:lnTo>
                    <a:pt x="2717395" y="368300"/>
                  </a:lnTo>
                  <a:lnTo>
                    <a:pt x="2763863" y="381000"/>
                  </a:lnTo>
                  <a:lnTo>
                    <a:pt x="2855364" y="431800"/>
                  </a:lnTo>
                  <a:lnTo>
                    <a:pt x="2900322" y="444500"/>
                  </a:lnTo>
                  <a:lnTo>
                    <a:pt x="2944702" y="469900"/>
                  </a:lnTo>
                  <a:lnTo>
                    <a:pt x="3031578" y="520700"/>
                  </a:lnTo>
                  <a:lnTo>
                    <a:pt x="3073999" y="558800"/>
                  </a:lnTo>
                  <a:lnTo>
                    <a:pt x="3115691" y="584200"/>
                  </a:lnTo>
                  <a:lnTo>
                    <a:pt x="3156617" y="609600"/>
                  </a:lnTo>
                  <a:lnTo>
                    <a:pt x="3196740" y="647700"/>
                  </a:lnTo>
                  <a:lnTo>
                    <a:pt x="3236022" y="673100"/>
                  </a:lnTo>
                  <a:lnTo>
                    <a:pt x="3274426" y="711200"/>
                  </a:lnTo>
                  <a:lnTo>
                    <a:pt x="3311914" y="749300"/>
                  </a:lnTo>
                  <a:lnTo>
                    <a:pt x="3348131" y="787400"/>
                  </a:lnTo>
                  <a:lnTo>
                    <a:pt x="3383141" y="825500"/>
                  </a:lnTo>
                  <a:lnTo>
                    <a:pt x="3416932" y="863600"/>
                  </a:lnTo>
                  <a:lnTo>
                    <a:pt x="3449493" y="901700"/>
                  </a:lnTo>
                  <a:lnTo>
                    <a:pt x="3480815" y="939800"/>
                  </a:lnTo>
                  <a:lnTo>
                    <a:pt x="3510888" y="977900"/>
                  </a:lnTo>
                  <a:lnTo>
                    <a:pt x="3539699" y="1016000"/>
                  </a:lnTo>
                  <a:lnTo>
                    <a:pt x="3567240" y="1054100"/>
                  </a:lnTo>
                  <a:lnTo>
                    <a:pt x="3593500" y="1104900"/>
                  </a:lnTo>
                  <a:lnTo>
                    <a:pt x="3618468" y="1143000"/>
                  </a:lnTo>
                  <a:lnTo>
                    <a:pt x="3642134" y="1181100"/>
                  </a:lnTo>
                  <a:lnTo>
                    <a:pt x="3664488" y="1231900"/>
                  </a:lnTo>
                  <a:lnTo>
                    <a:pt x="3685518" y="1270000"/>
                  </a:lnTo>
                  <a:lnTo>
                    <a:pt x="3705216" y="1320800"/>
                  </a:lnTo>
                  <a:lnTo>
                    <a:pt x="3723570" y="1358900"/>
                  </a:lnTo>
                  <a:lnTo>
                    <a:pt x="3740569" y="1409700"/>
                  </a:lnTo>
                  <a:lnTo>
                    <a:pt x="3756204" y="1460500"/>
                  </a:lnTo>
                  <a:lnTo>
                    <a:pt x="3770464" y="1498600"/>
                  </a:lnTo>
                  <a:lnTo>
                    <a:pt x="3783338" y="1549400"/>
                  </a:lnTo>
                  <a:lnTo>
                    <a:pt x="3794817" y="1600200"/>
                  </a:lnTo>
                  <a:lnTo>
                    <a:pt x="3804890" y="1651000"/>
                  </a:lnTo>
                  <a:lnTo>
                    <a:pt x="3813545" y="1689100"/>
                  </a:lnTo>
                  <a:lnTo>
                    <a:pt x="3820774" y="1739900"/>
                  </a:lnTo>
                  <a:lnTo>
                    <a:pt x="3826565" y="1790700"/>
                  </a:lnTo>
                  <a:lnTo>
                    <a:pt x="3830908" y="1841500"/>
                  </a:lnTo>
                  <a:lnTo>
                    <a:pt x="3833793" y="1892300"/>
                  </a:lnTo>
                  <a:lnTo>
                    <a:pt x="3835210" y="1943100"/>
                  </a:lnTo>
                  <a:lnTo>
                    <a:pt x="3835210" y="58801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85" dirty="0"/>
              <a:t>T</a:t>
            </a:r>
            <a:r>
              <a:rPr spc="1040" dirty="0"/>
              <a:t>Y</a:t>
            </a:r>
            <a:r>
              <a:rPr spc="880" dirty="0"/>
              <a:t>P</a:t>
            </a:r>
            <a:r>
              <a:rPr spc="405" dirty="0"/>
              <a:t>S</a:t>
            </a:r>
            <a:r>
              <a:rPr spc="-1130" dirty="0"/>
              <a:t> </a:t>
            </a:r>
            <a:r>
              <a:rPr spc="695" dirty="0"/>
              <a:t>O</a:t>
            </a:r>
            <a:r>
              <a:rPr spc="565" dirty="0"/>
              <a:t>F</a:t>
            </a:r>
            <a:r>
              <a:rPr spc="-1130" dirty="0"/>
              <a:t> </a:t>
            </a:r>
            <a:r>
              <a:rPr spc="400" dirty="0"/>
              <a:t>S</a:t>
            </a:r>
            <a:r>
              <a:rPr spc="540" dirty="0"/>
              <a:t>E</a:t>
            </a:r>
            <a:r>
              <a:rPr spc="645" dirty="0"/>
              <a:t>L</a:t>
            </a:r>
            <a:r>
              <a:rPr spc="565" dirty="0"/>
              <a:t>F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755" dirty="0"/>
              <a:t>AWARENESS</a:t>
            </a:r>
          </a:p>
          <a:p>
            <a:pPr marL="149225" marR="522605">
              <a:lnSpc>
                <a:spcPct val="132000"/>
              </a:lnSpc>
              <a:spcBef>
                <a:spcPts val="9430"/>
              </a:spcBef>
            </a:pPr>
            <a:r>
              <a:rPr sz="4450" spc="35" dirty="0">
                <a:latin typeface="Lucida Sans Unicode"/>
                <a:cs typeface="Lucida Sans Unicode"/>
              </a:rPr>
              <a:t>"Psychologists</a:t>
            </a:r>
            <a:r>
              <a:rPr sz="4450" spc="-250" dirty="0">
                <a:latin typeface="Lucida Sans Unicode"/>
                <a:cs typeface="Lucida Sans Unicode"/>
              </a:rPr>
              <a:t> </a:t>
            </a:r>
            <a:r>
              <a:rPr sz="4450" spc="40" dirty="0">
                <a:latin typeface="Lucida Sans Unicode"/>
                <a:cs typeface="Lucida Sans Unicode"/>
              </a:rPr>
              <a:t>often</a:t>
            </a:r>
            <a:r>
              <a:rPr sz="4450" spc="-245" dirty="0">
                <a:latin typeface="Lucida Sans Unicode"/>
                <a:cs typeface="Lucida Sans Unicode"/>
              </a:rPr>
              <a:t> </a:t>
            </a:r>
            <a:r>
              <a:rPr sz="4450" spc="105" dirty="0">
                <a:latin typeface="Lucida Sans Unicode"/>
                <a:cs typeface="Lucida Sans Unicode"/>
              </a:rPr>
              <a:t>break </a:t>
            </a:r>
            <a:r>
              <a:rPr sz="4450" spc="-1395" dirty="0">
                <a:latin typeface="Lucida Sans Unicode"/>
                <a:cs typeface="Lucida Sans Unicode"/>
              </a:rPr>
              <a:t> </a:t>
            </a:r>
            <a:r>
              <a:rPr sz="4450" spc="114" dirty="0">
                <a:latin typeface="Lucida Sans Unicode"/>
                <a:cs typeface="Lucida Sans Unicode"/>
              </a:rPr>
              <a:t>self-awareness</a:t>
            </a:r>
            <a:r>
              <a:rPr sz="4450" spc="-245" dirty="0">
                <a:latin typeface="Lucida Sans Unicode"/>
                <a:cs typeface="Lucida Sans Unicode"/>
              </a:rPr>
              <a:t> </a:t>
            </a:r>
            <a:r>
              <a:rPr sz="4450" spc="145" dirty="0">
                <a:latin typeface="Lucida Sans Unicode"/>
                <a:cs typeface="Lucida Sans Unicode"/>
              </a:rPr>
              <a:t>down</a:t>
            </a:r>
            <a:r>
              <a:rPr sz="4450" spc="-245" dirty="0">
                <a:latin typeface="Lucida Sans Unicode"/>
                <a:cs typeface="Lucida Sans Unicode"/>
              </a:rPr>
              <a:t> </a:t>
            </a:r>
            <a:r>
              <a:rPr sz="4450" spc="-20" dirty="0">
                <a:latin typeface="Lucida Sans Unicode"/>
                <a:cs typeface="Lucida Sans Unicode"/>
              </a:rPr>
              <a:t>into </a:t>
            </a:r>
            <a:r>
              <a:rPr sz="4450" spc="-1390" dirty="0">
                <a:latin typeface="Lucida Sans Unicode"/>
                <a:cs typeface="Lucida Sans Unicode"/>
              </a:rPr>
              <a:t> </a:t>
            </a:r>
            <a:r>
              <a:rPr sz="4450" spc="85" dirty="0">
                <a:latin typeface="Lucida Sans Unicode"/>
                <a:cs typeface="Lucida Sans Unicode"/>
              </a:rPr>
              <a:t>two </a:t>
            </a:r>
            <a:r>
              <a:rPr sz="4450" dirty="0">
                <a:latin typeface="Lucida Sans Unicode"/>
                <a:cs typeface="Lucida Sans Unicode"/>
              </a:rPr>
              <a:t>different </a:t>
            </a:r>
            <a:r>
              <a:rPr sz="4450" spc="15" dirty="0">
                <a:latin typeface="Lucida Sans Unicode"/>
                <a:cs typeface="Lucida Sans Unicode"/>
              </a:rPr>
              <a:t>types, </a:t>
            </a:r>
            <a:r>
              <a:rPr sz="4450" spc="30" dirty="0">
                <a:latin typeface="Lucida Sans Unicode"/>
                <a:cs typeface="Lucida Sans Unicode"/>
              </a:rPr>
              <a:t>either </a:t>
            </a:r>
            <a:r>
              <a:rPr sz="4450" spc="-1395" dirty="0">
                <a:latin typeface="Lucida Sans Unicode"/>
                <a:cs typeface="Lucida Sans Unicode"/>
              </a:rPr>
              <a:t> </a:t>
            </a:r>
            <a:r>
              <a:rPr sz="4450" b="1" spc="260" dirty="0">
                <a:latin typeface="Trebuchet MS"/>
                <a:cs typeface="Trebuchet MS"/>
              </a:rPr>
              <a:t>public</a:t>
            </a:r>
            <a:r>
              <a:rPr sz="4450" b="1" spc="-165" dirty="0">
                <a:latin typeface="Trebuchet MS"/>
                <a:cs typeface="Trebuchet MS"/>
              </a:rPr>
              <a:t> </a:t>
            </a:r>
            <a:r>
              <a:rPr sz="4450" spc="-30" dirty="0">
                <a:latin typeface="Lucida Sans Unicode"/>
                <a:cs typeface="Lucida Sans Unicode"/>
              </a:rPr>
              <a:t>or</a:t>
            </a:r>
            <a:r>
              <a:rPr sz="4450" spc="-225" dirty="0">
                <a:latin typeface="Lucida Sans Unicode"/>
                <a:cs typeface="Lucida Sans Unicode"/>
              </a:rPr>
              <a:t> </a:t>
            </a:r>
            <a:r>
              <a:rPr sz="4450" b="1" spc="145" dirty="0">
                <a:latin typeface="Trebuchet MS"/>
                <a:cs typeface="Trebuchet MS"/>
              </a:rPr>
              <a:t>private</a:t>
            </a:r>
            <a:r>
              <a:rPr sz="4450" spc="145" dirty="0">
                <a:latin typeface="Lucida Sans Unicode"/>
                <a:cs typeface="Lucida Sans Unicode"/>
              </a:rPr>
              <a:t>.</a:t>
            </a:r>
            <a:endParaRPr sz="4450">
              <a:latin typeface="Lucida Sans Unicode"/>
              <a:cs typeface="Lucida Sans Unicode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"/>
            <a:ext cx="5565140" cy="4162425"/>
            <a:chOff x="0" y="3"/>
            <a:chExt cx="5565140" cy="416242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"/>
              <a:ext cx="5564887" cy="416227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3"/>
              <a:ext cx="2823835" cy="2587376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250"/>
              </a:spcBef>
            </a:pPr>
            <a:r>
              <a:rPr spc="190" dirty="0"/>
              <a:t>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809106" y="1872862"/>
            <a:ext cx="6478905" cy="8414385"/>
            <a:chOff x="11809106" y="1872862"/>
            <a:chExt cx="6478905" cy="8414385"/>
          </a:xfrm>
        </p:grpSpPr>
        <p:sp>
          <p:nvSpPr>
            <p:cNvPr id="3" name="object 3"/>
            <p:cNvSpPr/>
            <p:nvPr/>
          </p:nvSpPr>
          <p:spPr>
            <a:xfrm>
              <a:off x="11809106" y="1872862"/>
              <a:ext cx="4810125" cy="7175500"/>
            </a:xfrm>
            <a:custGeom>
              <a:avLst/>
              <a:gdLst/>
              <a:ahLst/>
              <a:cxnLst/>
              <a:rect l="l" t="t" r="r" b="b"/>
              <a:pathLst>
                <a:path w="4810125" h="7175500">
                  <a:moveTo>
                    <a:pt x="2713684" y="12699"/>
                  </a:moveTo>
                  <a:lnTo>
                    <a:pt x="2095778" y="12699"/>
                  </a:lnTo>
                  <a:lnTo>
                    <a:pt x="2145704" y="0"/>
                  </a:lnTo>
                  <a:lnTo>
                    <a:pt x="2663757" y="0"/>
                  </a:lnTo>
                  <a:lnTo>
                    <a:pt x="2713684" y="12699"/>
                  </a:lnTo>
                  <a:close/>
                </a:path>
                <a:path w="4810125" h="7175500">
                  <a:moveTo>
                    <a:pt x="2048309" y="38099"/>
                  </a:moveTo>
                  <a:lnTo>
                    <a:pt x="1947254" y="38099"/>
                  </a:lnTo>
                  <a:lnTo>
                    <a:pt x="2046051" y="12699"/>
                  </a:lnTo>
                  <a:lnTo>
                    <a:pt x="2197110" y="12699"/>
                  </a:lnTo>
                  <a:lnTo>
                    <a:pt x="2147322" y="25399"/>
                  </a:lnTo>
                  <a:lnTo>
                    <a:pt x="2097716" y="25399"/>
                  </a:lnTo>
                  <a:lnTo>
                    <a:pt x="2048309" y="38099"/>
                  </a:lnTo>
                  <a:close/>
                </a:path>
                <a:path w="4810125" h="7175500">
                  <a:moveTo>
                    <a:pt x="2862208" y="38099"/>
                  </a:moveTo>
                  <a:lnTo>
                    <a:pt x="2761153" y="38099"/>
                  </a:lnTo>
                  <a:lnTo>
                    <a:pt x="2711745" y="25399"/>
                  </a:lnTo>
                  <a:lnTo>
                    <a:pt x="2662140" y="25399"/>
                  </a:lnTo>
                  <a:lnTo>
                    <a:pt x="2612351" y="12699"/>
                  </a:lnTo>
                  <a:lnTo>
                    <a:pt x="2763410" y="12699"/>
                  </a:lnTo>
                  <a:lnTo>
                    <a:pt x="2862208" y="38099"/>
                  </a:lnTo>
                  <a:close/>
                </a:path>
                <a:path w="4810125" h="7175500">
                  <a:moveTo>
                    <a:pt x="2002370" y="7137399"/>
                  </a:moveTo>
                  <a:lnTo>
                    <a:pt x="1914740" y="7137399"/>
                  </a:lnTo>
                  <a:lnTo>
                    <a:pt x="1679149" y="7073899"/>
                  </a:lnTo>
                  <a:lnTo>
                    <a:pt x="1632879" y="7048499"/>
                  </a:lnTo>
                  <a:lnTo>
                    <a:pt x="1541297" y="7023099"/>
                  </a:lnTo>
                  <a:lnTo>
                    <a:pt x="1496011" y="6997699"/>
                  </a:lnTo>
                  <a:lnTo>
                    <a:pt x="1451081" y="6984999"/>
                  </a:lnTo>
                  <a:lnTo>
                    <a:pt x="1406519" y="6959599"/>
                  </a:lnTo>
                  <a:lnTo>
                    <a:pt x="1362340" y="6946899"/>
                  </a:lnTo>
                  <a:lnTo>
                    <a:pt x="1232233" y="6870699"/>
                  </a:lnTo>
                  <a:lnTo>
                    <a:pt x="1106055" y="6794499"/>
                  </a:lnTo>
                  <a:lnTo>
                    <a:pt x="1024300" y="6743699"/>
                  </a:lnTo>
                  <a:lnTo>
                    <a:pt x="944564" y="6692899"/>
                  </a:lnTo>
                  <a:lnTo>
                    <a:pt x="905486" y="6654799"/>
                  </a:lnTo>
                  <a:lnTo>
                    <a:pt x="866954" y="6629399"/>
                  </a:lnTo>
                  <a:lnTo>
                    <a:pt x="828980" y="6591299"/>
                  </a:lnTo>
                  <a:lnTo>
                    <a:pt x="791579" y="6565899"/>
                  </a:lnTo>
                  <a:lnTo>
                    <a:pt x="754878" y="6527799"/>
                  </a:lnTo>
                  <a:lnTo>
                    <a:pt x="718971" y="6489699"/>
                  </a:lnTo>
                  <a:lnTo>
                    <a:pt x="683865" y="6451599"/>
                  </a:lnTo>
                  <a:lnTo>
                    <a:pt x="649567" y="6426199"/>
                  </a:lnTo>
                  <a:lnTo>
                    <a:pt x="616081" y="6388099"/>
                  </a:lnTo>
                  <a:lnTo>
                    <a:pt x="583415" y="6349999"/>
                  </a:lnTo>
                  <a:lnTo>
                    <a:pt x="551574" y="6311899"/>
                  </a:lnTo>
                  <a:lnTo>
                    <a:pt x="520564" y="6273799"/>
                  </a:lnTo>
                  <a:lnTo>
                    <a:pt x="490392" y="6235699"/>
                  </a:lnTo>
                  <a:lnTo>
                    <a:pt x="461063" y="6197599"/>
                  </a:lnTo>
                  <a:lnTo>
                    <a:pt x="432584" y="6159499"/>
                  </a:lnTo>
                  <a:lnTo>
                    <a:pt x="404960" y="6108699"/>
                  </a:lnTo>
                  <a:lnTo>
                    <a:pt x="378198" y="6070599"/>
                  </a:lnTo>
                  <a:lnTo>
                    <a:pt x="352304" y="6032499"/>
                  </a:lnTo>
                  <a:lnTo>
                    <a:pt x="327283" y="5994399"/>
                  </a:lnTo>
                  <a:lnTo>
                    <a:pt x="303142" y="5943599"/>
                  </a:lnTo>
                  <a:lnTo>
                    <a:pt x="279887" y="5905499"/>
                  </a:lnTo>
                  <a:lnTo>
                    <a:pt x="257524" y="5854699"/>
                  </a:lnTo>
                  <a:lnTo>
                    <a:pt x="236059" y="5816599"/>
                  </a:lnTo>
                  <a:lnTo>
                    <a:pt x="215498" y="5778499"/>
                  </a:lnTo>
                  <a:lnTo>
                    <a:pt x="195847" y="5727699"/>
                  </a:lnTo>
                  <a:lnTo>
                    <a:pt x="177112" y="5676899"/>
                  </a:lnTo>
                  <a:lnTo>
                    <a:pt x="159300" y="5638799"/>
                  </a:lnTo>
                  <a:lnTo>
                    <a:pt x="142416" y="5587999"/>
                  </a:lnTo>
                  <a:lnTo>
                    <a:pt x="126466" y="5549899"/>
                  </a:lnTo>
                  <a:lnTo>
                    <a:pt x="111457" y="5499099"/>
                  </a:lnTo>
                  <a:lnTo>
                    <a:pt x="97394" y="5448299"/>
                  </a:lnTo>
                  <a:lnTo>
                    <a:pt x="84284" y="5410199"/>
                  </a:lnTo>
                  <a:lnTo>
                    <a:pt x="72132" y="5359399"/>
                  </a:lnTo>
                  <a:lnTo>
                    <a:pt x="60945" y="5308599"/>
                  </a:lnTo>
                  <a:lnTo>
                    <a:pt x="50729" y="5257799"/>
                  </a:lnTo>
                  <a:lnTo>
                    <a:pt x="41490" y="5206999"/>
                  </a:lnTo>
                  <a:lnTo>
                    <a:pt x="33233" y="5168899"/>
                  </a:lnTo>
                  <a:lnTo>
                    <a:pt x="25966" y="5118099"/>
                  </a:lnTo>
                  <a:lnTo>
                    <a:pt x="19693" y="5067299"/>
                  </a:lnTo>
                  <a:lnTo>
                    <a:pt x="14422" y="5016499"/>
                  </a:lnTo>
                  <a:lnTo>
                    <a:pt x="10157" y="4965699"/>
                  </a:lnTo>
                  <a:lnTo>
                    <a:pt x="8003" y="4940299"/>
                  </a:lnTo>
                  <a:lnTo>
                    <a:pt x="7462" y="4914899"/>
                  </a:lnTo>
                  <a:lnTo>
                    <a:pt x="6934" y="4902199"/>
                  </a:lnTo>
                  <a:lnTo>
                    <a:pt x="6421" y="4876799"/>
                  </a:lnTo>
                  <a:lnTo>
                    <a:pt x="5923" y="4838699"/>
                  </a:lnTo>
                  <a:lnTo>
                    <a:pt x="5441" y="4813299"/>
                  </a:lnTo>
                  <a:lnTo>
                    <a:pt x="4527" y="4737099"/>
                  </a:lnTo>
                  <a:lnTo>
                    <a:pt x="3682" y="4660899"/>
                  </a:lnTo>
                  <a:lnTo>
                    <a:pt x="2911" y="4559299"/>
                  </a:lnTo>
                  <a:lnTo>
                    <a:pt x="2219" y="4457699"/>
                  </a:lnTo>
                  <a:lnTo>
                    <a:pt x="1904" y="4394199"/>
                  </a:lnTo>
                  <a:lnTo>
                    <a:pt x="1610" y="4343399"/>
                  </a:lnTo>
                  <a:lnTo>
                    <a:pt x="1089" y="4216399"/>
                  </a:lnTo>
                  <a:lnTo>
                    <a:pt x="661" y="4089399"/>
                  </a:lnTo>
                  <a:lnTo>
                    <a:pt x="330" y="3962399"/>
                  </a:lnTo>
                  <a:lnTo>
                    <a:pt x="202" y="3898899"/>
                  </a:lnTo>
                  <a:lnTo>
                    <a:pt x="24" y="3759199"/>
                  </a:lnTo>
                  <a:lnTo>
                    <a:pt x="0" y="3479799"/>
                  </a:lnTo>
                  <a:lnTo>
                    <a:pt x="161" y="3340099"/>
                  </a:lnTo>
                  <a:lnTo>
                    <a:pt x="445" y="3200399"/>
                  </a:lnTo>
                  <a:lnTo>
                    <a:pt x="633" y="3136899"/>
                  </a:lnTo>
                  <a:lnTo>
                    <a:pt x="855" y="3073399"/>
                  </a:lnTo>
                  <a:lnTo>
                    <a:pt x="1109" y="3009899"/>
                  </a:lnTo>
                  <a:lnTo>
                    <a:pt x="1396" y="2946399"/>
                  </a:lnTo>
                  <a:lnTo>
                    <a:pt x="1717" y="2882899"/>
                  </a:lnTo>
                  <a:lnTo>
                    <a:pt x="2073" y="2819399"/>
                  </a:lnTo>
                  <a:lnTo>
                    <a:pt x="2464" y="2755899"/>
                  </a:lnTo>
                  <a:lnTo>
                    <a:pt x="2890" y="2705099"/>
                  </a:lnTo>
                  <a:lnTo>
                    <a:pt x="3353" y="2641599"/>
                  </a:lnTo>
                  <a:lnTo>
                    <a:pt x="3853" y="2590799"/>
                  </a:lnTo>
                  <a:lnTo>
                    <a:pt x="4389" y="2539999"/>
                  </a:lnTo>
                  <a:lnTo>
                    <a:pt x="4964" y="2489199"/>
                  </a:lnTo>
                  <a:lnTo>
                    <a:pt x="5577" y="2451099"/>
                  </a:lnTo>
                  <a:lnTo>
                    <a:pt x="6230" y="2400299"/>
                  </a:lnTo>
                  <a:lnTo>
                    <a:pt x="6922" y="2362199"/>
                  </a:lnTo>
                  <a:lnTo>
                    <a:pt x="7654" y="2324099"/>
                  </a:lnTo>
                  <a:lnTo>
                    <a:pt x="8427" y="2285999"/>
                  </a:lnTo>
                  <a:lnTo>
                    <a:pt x="10097" y="2235199"/>
                  </a:lnTo>
                  <a:lnTo>
                    <a:pt x="11937" y="2184399"/>
                  </a:lnTo>
                  <a:lnTo>
                    <a:pt x="19353" y="2108199"/>
                  </a:lnTo>
                  <a:lnTo>
                    <a:pt x="25760" y="2057399"/>
                  </a:lnTo>
                  <a:lnTo>
                    <a:pt x="33163" y="2006599"/>
                  </a:lnTo>
                  <a:lnTo>
                    <a:pt x="41558" y="1955799"/>
                  </a:lnTo>
                  <a:lnTo>
                    <a:pt x="50938" y="1904999"/>
                  </a:lnTo>
                  <a:lnTo>
                    <a:pt x="61296" y="1866899"/>
                  </a:lnTo>
                  <a:lnTo>
                    <a:pt x="72625" y="1816099"/>
                  </a:lnTo>
                  <a:lnTo>
                    <a:pt x="84919" y="1765299"/>
                  </a:lnTo>
                  <a:lnTo>
                    <a:pt x="98172" y="1714499"/>
                  </a:lnTo>
                  <a:lnTo>
                    <a:pt x="112376" y="1676399"/>
                  </a:lnTo>
                  <a:lnTo>
                    <a:pt x="127525" y="1625599"/>
                  </a:lnTo>
                  <a:lnTo>
                    <a:pt x="143613" y="1574799"/>
                  </a:lnTo>
                  <a:lnTo>
                    <a:pt x="160634" y="1536699"/>
                  </a:lnTo>
                  <a:lnTo>
                    <a:pt x="178579" y="1485899"/>
                  </a:lnTo>
                  <a:lnTo>
                    <a:pt x="197444" y="1447799"/>
                  </a:lnTo>
                  <a:lnTo>
                    <a:pt x="217221" y="1396999"/>
                  </a:lnTo>
                  <a:lnTo>
                    <a:pt x="237904" y="1358899"/>
                  </a:lnTo>
                  <a:lnTo>
                    <a:pt x="259486" y="1308099"/>
                  </a:lnTo>
                  <a:lnTo>
                    <a:pt x="281961" y="1269999"/>
                  </a:lnTo>
                  <a:lnTo>
                    <a:pt x="305322" y="1219199"/>
                  </a:lnTo>
                  <a:lnTo>
                    <a:pt x="329562" y="1181099"/>
                  </a:lnTo>
                  <a:lnTo>
                    <a:pt x="354676" y="1142999"/>
                  </a:lnTo>
                  <a:lnTo>
                    <a:pt x="380655" y="1092199"/>
                  </a:lnTo>
                  <a:lnTo>
                    <a:pt x="407495" y="1054099"/>
                  </a:lnTo>
                  <a:lnTo>
                    <a:pt x="435188" y="1015999"/>
                  </a:lnTo>
                  <a:lnTo>
                    <a:pt x="463727" y="977899"/>
                  </a:lnTo>
                  <a:lnTo>
                    <a:pt x="493107" y="939799"/>
                  </a:lnTo>
                  <a:lnTo>
                    <a:pt x="523320" y="901699"/>
                  </a:lnTo>
                  <a:lnTo>
                    <a:pt x="554361" y="863599"/>
                  </a:lnTo>
                  <a:lnTo>
                    <a:pt x="586221" y="825499"/>
                  </a:lnTo>
                  <a:lnTo>
                    <a:pt x="618896" y="787399"/>
                  </a:lnTo>
                  <a:lnTo>
                    <a:pt x="652378" y="749299"/>
                  </a:lnTo>
                  <a:lnTo>
                    <a:pt x="686660" y="711199"/>
                  </a:lnTo>
                  <a:lnTo>
                    <a:pt x="721737" y="673099"/>
                  </a:lnTo>
                  <a:lnTo>
                    <a:pt x="757601" y="647699"/>
                  </a:lnTo>
                  <a:lnTo>
                    <a:pt x="794246" y="609599"/>
                  </a:lnTo>
                  <a:lnTo>
                    <a:pt x="832428" y="571499"/>
                  </a:lnTo>
                  <a:lnTo>
                    <a:pt x="871221" y="546099"/>
                  </a:lnTo>
                  <a:lnTo>
                    <a:pt x="910610" y="507999"/>
                  </a:lnTo>
                  <a:lnTo>
                    <a:pt x="950580" y="482599"/>
                  </a:lnTo>
                  <a:lnTo>
                    <a:pt x="991117" y="444499"/>
                  </a:lnTo>
                  <a:lnTo>
                    <a:pt x="1073832" y="393699"/>
                  </a:lnTo>
                  <a:lnTo>
                    <a:pt x="1158637" y="342899"/>
                  </a:lnTo>
                  <a:lnTo>
                    <a:pt x="1289506" y="266699"/>
                  </a:lnTo>
                  <a:lnTo>
                    <a:pt x="1379022" y="215899"/>
                  </a:lnTo>
                  <a:lnTo>
                    <a:pt x="1424417" y="203199"/>
                  </a:lnTo>
                  <a:lnTo>
                    <a:pt x="1470216" y="177799"/>
                  </a:lnTo>
                  <a:lnTo>
                    <a:pt x="1516406" y="165099"/>
                  </a:lnTo>
                  <a:lnTo>
                    <a:pt x="1562972" y="139699"/>
                  </a:lnTo>
                  <a:lnTo>
                    <a:pt x="1657171" y="114299"/>
                  </a:lnTo>
                  <a:lnTo>
                    <a:pt x="1704775" y="88899"/>
                  </a:lnTo>
                  <a:lnTo>
                    <a:pt x="1898213" y="38099"/>
                  </a:lnTo>
                  <a:lnTo>
                    <a:pt x="1999114" y="38099"/>
                  </a:lnTo>
                  <a:lnTo>
                    <a:pt x="1852952" y="76199"/>
                  </a:lnTo>
                  <a:lnTo>
                    <a:pt x="1804753" y="76199"/>
                  </a:lnTo>
                  <a:lnTo>
                    <a:pt x="1756840" y="88899"/>
                  </a:lnTo>
                  <a:lnTo>
                    <a:pt x="1709227" y="114299"/>
                  </a:lnTo>
                  <a:lnTo>
                    <a:pt x="1568335" y="152399"/>
                  </a:lnTo>
                  <a:lnTo>
                    <a:pt x="1522068" y="177799"/>
                  </a:lnTo>
                  <a:lnTo>
                    <a:pt x="1476175" y="190499"/>
                  </a:lnTo>
                  <a:lnTo>
                    <a:pt x="1430668" y="215899"/>
                  </a:lnTo>
                  <a:lnTo>
                    <a:pt x="1385564" y="228599"/>
                  </a:lnTo>
                  <a:lnTo>
                    <a:pt x="1296621" y="279399"/>
                  </a:lnTo>
                  <a:lnTo>
                    <a:pt x="1166587" y="355599"/>
                  </a:lnTo>
                  <a:lnTo>
                    <a:pt x="1082322" y="406399"/>
                  </a:lnTo>
                  <a:lnTo>
                    <a:pt x="1000132" y="457199"/>
                  </a:lnTo>
                  <a:lnTo>
                    <a:pt x="959852" y="495299"/>
                  </a:lnTo>
                  <a:lnTo>
                    <a:pt x="920134" y="520699"/>
                  </a:lnTo>
                  <a:lnTo>
                    <a:pt x="880993" y="558799"/>
                  </a:lnTo>
                  <a:lnTo>
                    <a:pt x="842445" y="584199"/>
                  </a:lnTo>
                  <a:lnTo>
                    <a:pt x="804502" y="622299"/>
                  </a:lnTo>
                  <a:lnTo>
                    <a:pt x="767056" y="660399"/>
                  </a:lnTo>
                  <a:lnTo>
                    <a:pt x="730432" y="685799"/>
                  </a:lnTo>
                  <a:lnTo>
                    <a:pt x="694638" y="723899"/>
                  </a:lnTo>
                  <a:lnTo>
                    <a:pt x="659679" y="761999"/>
                  </a:lnTo>
                  <a:lnTo>
                    <a:pt x="625563" y="800099"/>
                  </a:lnTo>
                  <a:lnTo>
                    <a:pt x="592298" y="838199"/>
                  </a:lnTo>
                  <a:lnTo>
                    <a:pt x="559890" y="876299"/>
                  </a:lnTo>
                  <a:lnTo>
                    <a:pt x="528347" y="914399"/>
                  </a:lnTo>
                  <a:lnTo>
                    <a:pt x="497675" y="952499"/>
                  </a:lnTo>
                  <a:lnTo>
                    <a:pt x="467881" y="990599"/>
                  </a:lnTo>
                  <a:lnTo>
                    <a:pt x="438974" y="1041399"/>
                  </a:lnTo>
                  <a:lnTo>
                    <a:pt x="410959" y="1079499"/>
                  </a:lnTo>
                  <a:lnTo>
                    <a:pt x="383844" y="1117599"/>
                  </a:lnTo>
                  <a:lnTo>
                    <a:pt x="357636" y="1168399"/>
                  </a:lnTo>
                  <a:lnTo>
                    <a:pt x="332342" y="1206499"/>
                  </a:lnTo>
                  <a:lnTo>
                    <a:pt x="307969" y="1244599"/>
                  </a:lnTo>
                  <a:lnTo>
                    <a:pt x="284525" y="1295399"/>
                  </a:lnTo>
                  <a:lnTo>
                    <a:pt x="262015" y="1333499"/>
                  </a:lnTo>
                  <a:lnTo>
                    <a:pt x="240449" y="1384299"/>
                  </a:lnTo>
                  <a:lnTo>
                    <a:pt x="219831" y="1422399"/>
                  </a:lnTo>
                  <a:lnTo>
                    <a:pt x="200171" y="1473199"/>
                  </a:lnTo>
                  <a:lnTo>
                    <a:pt x="181474" y="1523999"/>
                  </a:lnTo>
                  <a:lnTo>
                    <a:pt x="163748" y="1562099"/>
                  </a:lnTo>
                  <a:lnTo>
                    <a:pt x="146999" y="1612899"/>
                  </a:lnTo>
                  <a:lnTo>
                    <a:pt x="131236" y="1663699"/>
                  </a:lnTo>
                  <a:lnTo>
                    <a:pt x="116465" y="1714499"/>
                  </a:lnTo>
                  <a:lnTo>
                    <a:pt x="102693" y="1752599"/>
                  </a:lnTo>
                  <a:lnTo>
                    <a:pt x="89927" y="1803399"/>
                  </a:lnTo>
                  <a:lnTo>
                    <a:pt x="78174" y="1854199"/>
                  </a:lnTo>
                  <a:lnTo>
                    <a:pt x="67442" y="1904999"/>
                  </a:lnTo>
                  <a:lnTo>
                    <a:pt x="57738" y="1955799"/>
                  </a:lnTo>
                  <a:lnTo>
                    <a:pt x="49068" y="2006599"/>
                  </a:lnTo>
                  <a:lnTo>
                    <a:pt x="41439" y="2057399"/>
                  </a:lnTo>
                  <a:lnTo>
                    <a:pt x="34860" y="2108199"/>
                  </a:lnTo>
                  <a:lnTo>
                    <a:pt x="29336" y="2158999"/>
                  </a:lnTo>
                  <a:lnTo>
                    <a:pt x="26381" y="2209799"/>
                  </a:lnTo>
                  <a:lnTo>
                    <a:pt x="24627" y="2260599"/>
                  </a:lnTo>
                  <a:lnTo>
                    <a:pt x="23042" y="2324099"/>
                  </a:lnTo>
                  <a:lnTo>
                    <a:pt x="22311" y="2362199"/>
                  </a:lnTo>
                  <a:lnTo>
                    <a:pt x="21621" y="2400299"/>
                  </a:lnTo>
                  <a:lnTo>
                    <a:pt x="20970" y="2451099"/>
                  </a:lnTo>
                  <a:lnTo>
                    <a:pt x="20358" y="2489199"/>
                  </a:lnTo>
                  <a:lnTo>
                    <a:pt x="19785" y="2539999"/>
                  </a:lnTo>
                  <a:lnTo>
                    <a:pt x="19250" y="2590799"/>
                  </a:lnTo>
                  <a:lnTo>
                    <a:pt x="18752" y="2641599"/>
                  </a:lnTo>
                  <a:lnTo>
                    <a:pt x="18291" y="2705099"/>
                  </a:lnTo>
                  <a:lnTo>
                    <a:pt x="17867" y="2755899"/>
                  </a:lnTo>
                  <a:lnTo>
                    <a:pt x="17478" y="2819399"/>
                  </a:lnTo>
                  <a:lnTo>
                    <a:pt x="17124" y="2882899"/>
                  </a:lnTo>
                  <a:lnTo>
                    <a:pt x="16804" y="2946399"/>
                  </a:lnTo>
                  <a:lnTo>
                    <a:pt x="16519" y="3009899"/>
                  </a:lnTo>
                  <a:lnTo>
                    <a:pt x="16267" y="3073399"/>
                  </a:lnTo>
                  <a:lnTo>
                    <a:pt x="16047" y="3136899"/>
                  </a:lnTo>
                  <a:lnTo>
                    <a:pt x="15860" y="3200399"/>
                  </a:lnTo>
                  <a:lnTo>
                    <a:pt x="15580" y="3340099"/>
                  </a:lnTo>
                  <a:lnTo>
                    <a:pt x="15422" y="3479799"/>
                  </a:lnTo>
                  <a:lnTo>
                    <a:pt x="15452" y="3759199"/>
                  </a:lnTo>
                  <a:lnTo>
                    <a:pt x="15631" y="3898899"/>
                  </a:lnTo>
                  <a:lnTo>
                    <a:pt x="15913" y="4025899"/>
                  </a:lnTo>
                  <a:lnTo>
                    <a:pt x="16293" y="4152899"/>
                  </a:lnTo>
                  <a:lnTo>
                    <a:pt x="16768" y="4279899"/>
                  </a:lnTo>
                  <a:lnTo>
                    <a:pt x="17039" y="4343399"/>
                  </a:lnTo>
                  <a:lnTo>
                    <a:pt x="17332" y="4394199"/>
                  </a:lnTo>
                  <a:lnTo>
                    <a:pt x="17646" y="4457699"/>
                  </a:lnTo>
                  <a:lnTo>
                    <a:pt x="18335" y="4559299"/>
                  </a:lnTo>
                  <a:lnTo>
                    <a:pt x="18709" y="4610099"/>
                  </a:lnTo>
                  <a:lnTo>
                    <a:pt x="19101" y="4648199"/>
                  </a:lnTo>
                  <a:lnTo>
                    <a:pt x="19512" y="4698999"/>
                  </a:lnTo>
                  <a:lnTo>
                    <a:pt x="20387" y="4775199"/>
                  </a:lnTo>
                  <a:lnTo>
                    <a:pt x="20849" y="4813299"/>
                  </a:lnTo>
                  <a:lnTo>
                    <a:pt x="21327" y="4838699"/>
                  </a:lnTo>
                  <a:lnTo>
                    <a:pt x="21821" y="4876799"/>
                  </a:lnTo>
                  <a:lnTo>
                    <a:pt x="22329" y="4902199"/>
                  </a:lnTo>
                  <a:lnTo>
                    <a:pt x="22851" y="4914899"/>
                  </a:lnTo>
                  <a:lnTo>
                    <a:pt x="23387" y="4940299"/>
                  </a:lnTo>
                  <a:lnTo>
                    <a:pt x="25542" y="4965699"/>
                  </a:lnTo>
                  <a:lnTo>
                    <a:pt x="29910" y="5016499"/>
                  </a:lnTo>
                  <a:lnTo>
                    <a:pt x="35334" y="5067299"/>
                  </a:lnTo>
                  <a:lnTo>
                    <a:pt x="41809" y="5118099"/>
                  </a:lnTo>
                  <a:lnTo>
                    <a:pt x="49327" y="5168899"/>
                  </a:lnTo>
                  <a:lnTo>
                    <a:pt x="57883" y="5219699"/>
                  </a:lnTo>
                  <a:lnTo>
                    <a:pt x="67469" y="5270499"/>
                  </a:lnTo>
                  <a:lnTo>
                    <a:pt x="78079" y="5308599"/>
                  </a:lnTo>
                  <a:lnTo>
                    <a:pt x="89706" y="5359399"/>
                  </a:lnTo>
                  <a:lnTo>
                    <a:pt x="102345" y="5410199"/>
                  </a:lnTo>
                  <a:lnTo>
                    <a:pt x="115988" y="5460999"/>
                  </a:lnTo>
                  <a:lnTo>
                    <a:pt x="130629" y="5511799"/>
                  </a:lnTo>
                  <a:lnTo>
                    <a:pt x="146261" y="5549899"/>
                  </a:lnTo>
                  <a:lnTo>
                    <a:pt x="162879" y="5600699"/>
                  </a:lnTo>
                  <a:lnTo>
                    <a:pt x="180474" y="5651499"/>
                  </a:lnTo>
                  <a:lnTo>
                    <a:pt x="199042" y="5689599"/>
                  </a:lnTo>
                  <a:lnTo>
                    <a:pt x="218575" y="5740399"/>
                  </a:lnTo>
                  <a:lnTo>
                    <a:pt x="239067" y="5791199"/>
                  </a:lnTo>
                  <a:lnTo>
                    <a:pt x="260512" y="5829299"/>
                  </a:lnTo>
                  <a:lnTo>
                    <a:pt x="282902" y="5880099"/>
                  </a:lnTo>
                  <a:lnTo>
                    <a:pt x="306231" y="5918199"/>
                  </a:lnTo>
                  <a:lnTo>
                    <a:pt x="330494" y="5968999"/>
                  </a:lnTo>
                  <a:lnTo>
                    <a:pt x="355683" y="6007099"/>
                  </a:lnTo>
                  <a:lnTo>
                    <a:pt x="381791" y="6045199"/>
                  </a:lnTo>
                  <a:lnTo>
                    <a:pt x="408813" y="6095999"/>
                  </a:lnTo>
                  <a:lnTo>
                    <a:pt x="436741" y="6134099"/>
                  </a:lnTo>
                  <a:lnTo>
                    <a:pt x="465570" y="6172199"/>
                  </a:lnTo>
                  <a:lnTo>
                    <a:pt x="495293" y="6210299"/>
                  </a:lnTo>
                  <a:lnTo>
                    <a:pt x="525902" y="6248399"/>
                  </a:lnTo>
                  <a:lnTo>
                    <a:pt x="557393" y="6286499"/>
                  </a:lnTo>
                  <a:lnTo>
                    <a:pt x="589757" y="6337299"/>
                  </a:lnTo>
                  <a:lnTo>
                    <a:pt x="622990" y="6375399"/>
                  </a:lnTo>
                  <a:lnTo>
                    <a:pt x="657083" y="6400799"/>
                  </a:lnTo>
                  <a:lnTo>
                    <a:pt x="692031" y="6438899"/>
                  </a:lnTo>
                  <a:lnTo>
                    <a:pt x="727827" y="6476999"/>
                  </a:lnTo>
                  <a:lnTo>
                    <a:pt x="764465" y="6515099"/>
                  </a:lnTo>
                  <a:lnTo>
                    <a:pt x="801938" y="6553199"/>
                  </a:lnTo>
                  <a:lnTo>
                    <a:pt x="840176" y="6578599"/>
                  </a:lnTo>
                  <a:lnTo>
                    <a:pt x="879016" y="6616699"/>
                  </a:lnTo>
                  <a:lnTo>
                    <a:pt x="918441" y="6642099"/>
                  </a:lnTo>
                  <a:lnTo>
                    <a:pt x="958438" y="6680199"/>
                  </a:lnTo>
                  <a:lnTo>
                    <a:pt x="1040087" y="6730999"/>
                  </a:lnTo>
                  <a:lnTo>
                    <a:pt x="1081711" y="6769099"/>
                  </a:lnTo>
                  <a:lnTo>
                    <a:pt x="1123847" y="6794499"/>
                  </a:lnTo>
                  <a:lnTo>
                    <a:pt x="1209598" y="6845299"/>
                  </a:lnTo>
                  <a:lnTo>
                    <a:pt x="1341705" y="6921499"/>
                  </a:lnTo>
                  <a:lnTo>
                    <a:pt x="1386610" y="6934199"/>
                  </a:lnTo>
                  <a:lnTo>
                    <a:pt x="1477636" y="6984999"/>
                  </a:lnTo>
                  <a:lnTo>
                    <a:pt x="1570186" y="7010399"/>
                  </a:lnTo>
                  <a:lnTo>
                    <a:pt x="1616995" y="7035799"/>
                  </a:lnTo>
                  <a:lnTo>
                    <a:pt x="2002370" y="7137399"/>
                  </a:lnTo>
                  <a:close/>
                </a:path>
                <a:path w="4810125" h="7175500">
                  <a:moveTo>
                    <a:pt x="2894905" y="7137399"/>
                  </a:moveTo>
                  <a:lnTo>
                    <a:pt x="2807487" y="7137399"/>
                  </a:lnTo>
                  <a:lnTo>
                    <a:pt x="3192831" y="7035799"/>
                  </a:lnTo>
                  <a:lnTo>
                    <a:pt x="3239636" y="7010399"/>
                  </a:lnTo>
                  <a:lnTo>
                    <a:pt x="3332177" y="6984999"/>
                  </a:lnTo>
                  <a:lnTo>
                    <a:pt x="3423194" y="6934199"/>
                  </a:lnTo>
                  <a:lnTo>
                    <a:pt x="3468095" y="6921499"/>
                  </a:lnTo>
                  <a:lnTo>
                    <a:pt x="3600190" y="6845299"/>
                  </a:lnTo>
                  <a:lnTo>
                    <a:pt x="3685935" y="6794499"/>
                  </a:lnTo>
                  <a:lnTo>
                    <a:pt x="3728069" y="6769099"/>
                  </a:lnTo>
                  <a:lnTo>
                    <a:pt x="3769689" y="6730999"/>
                  </a:lnTo>
                  <a:lnTo>
                    <a:pt x="3851334" y="6680199"/>
                  </a:lnTo>
                  <a:lnTo>
                    <a:pt x="3891329" y="6642099"/>
                  </a:lnTo>
                  <a:lnTo>
                    <a:pt x="3930754" y="6616699"/>
                  </a:lnTo>
                  <a:lnTo>
                    <a:pt x="3969592" y="6578599"/>
                  </a:lnTo>
                  <a:lnTo>
                    <a:pt x="4007831" y="6553199"/>
                  </a:lnTo>
                  <a:lnTo>
                    <a:pt x="4045304" y="6515099"/>
                  </a:lnTo>
                  <a:lnTo>
                    <a:pt x="4081941" y="6476999"/>
                  </a:lnTo>
                  <a:lnTo>
                    <a:pt x="4117737" y="6438899"/>
                  </a:lnTo>
                  <a:lnTo>
                    <a:pt x="4152685" y="6400799"/>
                  </a:lnTo>
                  <a:lnTo>
                    <a:pt x="4186779" y="6375399"/>
                  </a:lnTo>
                  <a:lnTo>
                    <a:pt x="4220011" y="6337299"/>
                  </a:lnTo>
                  <a:lnTo>
                    <a:pt x="4252376" y="6286499"/>
                  </a:lnTo>
                  <a:lnTo>
                    <a:pt x="4283866" y="6248399"/>
                  </a:lnTo>
                  <a:lnTo>
                    <a:pt x="4314476" y="6210299"/>
                  </a:lnTo>
                  <a:lnTo>
                    <a:pt x="4344198" y="6172199"/>
                  </a:lnTo>
                  <a:lnTo>
                    <a:pt x="4373027" y="6134099"/>
                  </a:lnTo>
                  <a:lnTo>
                    <a:pt x="4400955" y="6095999"/>
                  </a:lnTo>
                  <a:lnTo>
                    <a:pt x="4427977" y="6045199"/>
                  </a:lnTo>
                  <a:lnTo>
                    <a:pt x="4454086" y="6007099"/>
                  </a:lnTo>
                  <a:lnTo>
                    <a:pt x="4479274" y="5968999"/>
                  </a:lnTo>
                  <a:lnTo>
                    <a:pt x="4503537" y="5918199"/>
                  </a:lnTo>
                  <a:lnTo>
                    <a:pt x="4526866" y="5880099"/>
                  </a:lnTo>
                  <a:lnTo>
                    <a:pt x="4549257" y="5829299"/>
                  </a:lnTo>
                  <a:lnTo>
                    <a:pt x="4570701" y="5791199"/>
                  </a:lnTo>
                  <a:lnTo>
                    <a:pt x="4591193" y="5740399"/>
                  </a:lnTo>
                  <a:lnTo>
                    <a:pt x="4610726" y="5689599"/>
                  </a:lnTo>
                  <a:lnTo>
                    <a:pt x="4629294" y="5651499"/>
                  </a:lnTo>
                  <a:lnTo>
                    <a:pt x="4646890" y="5600699"/>
                  </a:lnTo>
                  <a:lnTo>
                    <a:pt x="4663507" y="5549899"/>
                  </a:lnTo>
                  <a:lnTo>
                    <a:pt x="4679140" y="5511799"/>
                  </a:lnTo>
                  <a:lnTo>
                    <a:pt x="4693781" y="5460999"/>
                  </a:lnTo>
                  <a:lnTo>
                    <a:pt x="4707424" y="5410199"/>
                  </a:lnTo>
                  <a:lnTo>
                    <a:pt x="4720062" y="5359399"/>
                  </a:lnTo>
                  <a:lnTo>
                    <a:pt x="4731690" y="5308599"/>
                  </a:lnTo>
                  <a:lnTo>
                    <a:pt x="4742300" y="5270499"/>
                  </a:lnTo>
                  <a:lnTo>
                    <a:pt x="4751886" y="5219699"/>
                  </a:lnTo>
                  <a:lnTo>
                    <a:pt x="4760441" y="5168899"/>
                  </a:lnTo>
                  <a:lnTo>
                    <a:pt x="4767959" y="5118099"/>
                  </a:lnTo>
                  <a:lnTo>
                    <a:pt x="4774434" y="5067299"/>
                  </a:lnTo>
                  <a:lnTo>
                    <a:pt x="4779859" y="5016499"/>
                  </a:lnTo>
                  <a:lnTo>
                    <a:pt x="4784227" y="4965699"/>
                  </a:lnTo>
                  <a:lnTo>
                    <a:pt x="4786815" y="4914899"/>
                  </a:lnTo>
                  <a:lnTo>
                    <a:pt x="4787338" y="4902199"/>
                  </a:lnTo>
                  <a:lnTo>
                    <a:pt x="4787847" y="4876799"/>
                  </a:lnTo>
                  <a:lnTo>
                    <a:pt x="4788341" y="4838699"/>
                  </a:lnTo>
                  <a:lnTo>
                    <a:pt x="4788820" y="4813299"/>
                  </a:lnTo>
                  <a:lnTo>
                    <a:pt x="4789730" y="4737099"/>
                  </a:lnTo>
                  <a:lnTo>
                    <a:pt x="4790572" y="4660899"/>
                  </a:lnTo>
                  <a:lnTo>
                    <a:pt x="4791341" y="4559299"/>
                  </a:lnTo>
                  <a:lnTo>
                    <a:pt x="4792033" y="4457699"/>
                  </a:lnTo>
                  <a:lnTo>
                    <a:pt x="4792349" y="4394199"/>
                  </a:lnTo>
                  <a:lnTo>
                    <a:pt x="4792644" y="4343399"/>
                  </a:lnTo>
                  <a:lnTo>
                    <a:pt x="4793167" y="4216399"/>
                  </a:lnTo>
                  <a:lnTo>
                    <a:pt x="4793599" y="4089399"/>
                  </a:lnTo>
                  <a:lnTo>
                    <a:pt x="4793935" y="3962399"/>
                  </a:lnTo>
                  <a:lnTo>
                    <a:pt x="4794065" y="3898899"/>
                  </a:lnTo>
                  <a:lnTo>
                    <a:pt x="4794128" y="3340099"/>
                  </a:lnTo>
                  <a:lnTo>
                    <a:pt x="4794004" y="3276599"/>
                  </a:lnTo>
                  <a:lnTo>
                    <a:pt x="4793663" y="3136899"/>
                  </a:lnTo>
                  <a:lnTo>
                    <a:pt x="4793444" y="3073399"/>
                  </a:lnTo>
                  <a:lnTo>
                    <a:pt x="4793193" y="3009899"/>
                  </a:lnTo>
                  <a:lnTo>
                    <a:pt x="4792907" y="2946399"/>
                  </a:lnTo>
                  <a:lnTo>
                    <a:pt x="4792588" y="2882899"/>
                  </a:lnTo>
                  <a:lnTo>
                    <a:pt x="4792234" y="2819399"/>
                  </a:lnTo>
                  <a:lnTo>
                    <a:pt x="4791845" y="2755899"/>
                  </a:lnTo>
                  <a:lnTo>
                    <a:pt x="4791419" y="2705099"/>
                  </a:lnTo>
                  <a:lnTo>
                    <a:pt x="4790957" y="2641599"/>
                  </a:lnTo>
                  <a:lnTo>
                    <a:pt x="4790459" y="2590799"/>
                  </a:lnTo>
                  <a:lnTo>
                    <a:pt x="4789922" y="2539999"/>
                  </a:lnTo>
                  <a:lnTo>
                    <a:pt x="4789347" y="2489199"/>
                  </a:lnTo>
                  <a:lnTo>
                    <a:pt x="4788734" y="2451099"/>
                  </a:lnTo>
                  <a:lnTo>
                    <a:pt x="4788081" y="2400299"/>
                  </a:lnTo>
                  <a:lnTo>
                    <a:pt x="4787388" y="2362199"/>
                  </a:lnTo>
                  <a:lnTo>
                    <a:pt x="4786654" y="2324099"/>
                  </a:lnTo>
                  <a:lnTo>
                    <a:pt x="4785879" y="2285999"/>
                  </a:lnTo>
                  <a:lnTo>
                    <a:pt x="4784203" y="2235199"/>
                  </a:lnTo>
                  <a:lnTo>
                    <a:pt x="4782355" y="2184399"/>
                  </a:lnTo>
                  <a:lnTo>
                    <a:pt x="4774798" y="2108199"/>
                  </a:lnTo>
                  <a:lnTo>
                    <a:pt x="4768211" y="2057399"/>
                  </a:lnTo>
                  <a:lnTo>
                    <a:pt x="4760575" y="2006599"/>
                  </a:lnTo>
                  <a:lnTo>
                    <a:pt x="4751898" y="1955799"/>
                  </a:lnTo>
                  <a:lnTo>
                    <a:pt x="4742186" y="1904999"/>
                  </a:lnTo>
                  <a:lnTo>
                    <a:pt x="4731448" y="1854199"/>
                  </a:lnTo>
                  <a:lnTo>
                    <a:pt x="4719690" y="1803399"/>
                  </a:lnTo>
                  <a:lnTo>
                    <a:pt x="4706918" y="1752599"/>
                  </a:lnTo>
                  <a:lnTo>
                    <a:pt x="4693141" y="1714499"/>
                  </a:lnTo>
                  <a:lnTo>
                    <a:pt x="4678365" y="1663699"/>
                  </a:lnTo>
                  <a:lnTo>
                    <a:pt x="4662598" y="1612899"/>
                  </a:lnTo>
                  <a:lnTo>
                    <a:pt x="4645846" y="1562099"/>
                  </a:lnTo>
                  <a:lnTo>
                    <a:pt x="4628116" y="1523999"/>
                  </a:lnTo>
                  <a:lnTo>
                    <a:pt x="4609416" y="1473199"/>
                  </a:lnTo>
                  <a:lnTo>
                    <a:pt x="4589752" y="1422399"/>
                  </a:lnTo>
                  <a:lnTo>
                    <a:pt x="4569132" y="1384299"/>
                  </a:lnTo>
                  <a:lnTo>
                    <a:pt x="4547563" y="1333499"/>
                  </a:lnTo>
                  <a:lnTo>
                    <a:pt x="4525051" y="1295399"/>
                  </a:lnTo>
                  <a:lnTo>
                    <a:pt x="4501605" y="1244599"/>
                  </a:lnTo>
                  <a:lnTo>
                    <a:pt x="4477230" y="1206499"/>
                  </a:lnTo>
                  <a:lnTo>
                    <a:pt x="4451935" y="1168399"/>
                  </a:lnTo>
                  <a:lnTo>
                    <a:pt x="4425726" y="1117599"/>
                  </a:lnTo>
                  <a:lnTo>
                    <a:pt x="4398610" y="1079499"/>
                  </a:lnTo>
                  <a:lnTo>
                    <a:pt x="4370594" y="1041399"/>
                  </a:lnTo>
                  <a:lnTo>
                    <a:pt x="4341685" y="990599"/>
                  </a:lnTo>
                  <a:lnTo>
                    <a:pt x="4311891" y="952499"/>
                  </a:lnTo>
                  <a:lnTo>
                    <a:pt x="4281219" y="914399"/>
                  </a:lnTo>
                  <a:lnTo>
                    <a:pt x="4249675" y="876299"/>
                  </a:lnTo>
                  <a:lnTo>
                    <a:pt x="4217267" y="838199"/>
                  </a:lnTo>
                  <a:lnTo>
                    <a:pt x="4184001" y="800099"/>
                  </a:lnTo>
                  <a:lnTo>
                    <a:pt x="4149886" y="761999"/>
                  </a:lnTo>
                  <a:lnTo>
                    <a:pt x="4114927" y="723899"/>
                  </a:lnTo>
                  <a:lnTo>
                    <a:pt x="4079132" y="685799"/>
                  </a:lnTo>
                  <a:lnTo>
                    <a:pt x="4042508" y="660399"/>
                  </a:lnTo>
                  <a:lnTo>
                    <a:pt x="4005063" y="622299"/>
                  </a:lnTo>
                  <a:lnTo>
                    <a:pt x="3967112" y="584199"/>
                  </a:lnTo>
                  <a:lnTo>
                    <a:pt x="3928555" y="558799"/>
                  </a:lnTo>
                  <a:lnTo>
                    <a:pt x="3889406" y="520699"/>
                  </a:lnTo>
                  <a:lnTo>
                    <a:pt x="3849681" y="495299"/>
                  </a:lnTo>
                  <a:lnTo>
                    <a:pt x="3809394" y="457199"/>
                  </a:lnTo>
                  <a:lnTo>
                    <a:pt x="3727192" y="406399"/>
                  </a:lnTo>
                  <a:lnTo>
                    <a:pt x="3642916" y="355599"/>
                  </a:lnTo>
                  <a:lnTo>
                    <a:pt x="3512869" y="279399"/>
                  </a:lnTo>
                  <a:lnTo>
                    <a:pt x="3423919" y="228599"/>
                  </a:lnTo>
                  <a:lnTo>
                    <a:pt x="3378812" y="215899"/>
                  </a:lnTo>
                  <a:lnTo>
                    <a:pt x="3333303" y="190499"/>
                  </a:lnTo>
                  <a:lnTo>
                    <a:pt x="3287407" y="177799"/>
                  </a:lnTo>
                  <a:lnTo>
                    <a:pt x="3241138" y="152399"/>
                  </a:lnTo>
                  <a:lnTo>
                    <a:pt x="3100240" y="114299"/>
                  </a:lnTo>
                  <a:lnTo>
                    <a:pt x="3052626" y="88899"/>
                  </a:lnTo>
                  <a:lnTo>
                    <a:pt x="3004712" y="76199"/>
                  </a:lnTo>
                  <a:lnTo>
                    <a:pt x="2956513" y="76199"/>
                  </a:lnTo>
                  <a:lnTo>
                    <a:pt x="2810348" y="38099"/>
                  </a:lnTo>
                  <a:lnTo>
                    <a:pt x="2911249" y="38099"/>
                  </a:lnTo>
                  <a:lnTo>
                    <a:pt x="3104686" y="88899"/>
                  </a:lnTo>
                  <a:lnTo>
                    <a:pt x="3152290" y="114299"/>
                  </a:lnTo>
                  <a:lnTo>
                    <a:pt x="3246489" y="139699"/>
                  </a:lnTo>
                  <a:lnTo>
                    <a:pt x="3293055" y="165099"/>
                  </a:lnTo>
                  <a:lnTo>
                    <a:pt x="3339245" y="177799"/>
                  </a:lnTo>
                  <a:lnTo>
                    <a:pt x="3385044" y="203199"/>
                  </a:lnTo>
                  <a:lnTo>
                    <a:pt x="3430439" y="215899"/>
                  </a:lnTo>
                  <a:lnTo>
                    <a:pt x="3519955" y="266699"/>
                  </a:lnTo>
                  <a:lnTo>
                    <a:pt x="3650825" y="342899"/>
                  </a:lnTo>
                  <a:lnTo>
                    <a:pt x="3735630" y="393699"/>
                  </a:lnTo>
                  <a:lnTo>
                    <a:pt x="3818344" y="444499"/>
                  </a:lnTo>
                  <a:lnTo>
                    <a:pt x="3858881" y="482599"/>
                  </a:lnTo>
                  <a:lnTo>
                    <a:pt x="3898851" y="507999"/>
                  </a:lnTo>
                  <a:lnTo>
                    <a:pt x="3938240" y="546099"/>
                  </a:lnTo>
                  <a:lnTo>
                    <a:pt x="3977033" y="571499"/>
                  </a:lnTo>
                  <a:lnTo>
                    <a:pt x="4015216" y="609599"/>
                  </a:lnTo>
                  <a:lnTo>
                    <a:pt x="4051869" y="647699"/>
                  </a:lnTo>
                  <a:lnTo>
                    <a:pt x="4087740" y="673099"/>
                  </a:lnTo>
                  <a:lnTo>
                    <a:pt x="4122823" y="711199"/>
                  </a:lnTo>
                  <a:lnTo>
                    <a:pt x="4157111" y="749299"/>
                  </a:lnTo>
                  <a:lnTo>
                    <a:pt x="4190598" y="787399"/>
                  </a:lnTo>
                  <a:lnTo>
                    <a:pt x="4223276" y="825499"/>
                  </a:lnTo>
                  <a:lnTo>
                    <a:pt x="4255140" y="863599"/>
                  </a:lnTo>
                  <a:lnTo>
                    <a:pt x="4286183" y="901699"/>
                  </a:lnTo>
                  <a:lnTo>
                    <a:pt x="4316398" y="939799"/>
                  </a:lnTo>
                  <a:lnTo>
                    <a:pt x="4345779" y="977899"/>
                  </a:lnTo>
                  <a:lnTo>
                    <a:pt x="4374319" y="1015999"/>
                  </a:lnTo>
                  <a:lnTo>
                    <a:pt x="4402012" y="1054099"/>
                  </a:lnTo>
                  <a:lnTo>
                    <a:pt x="4428852" y="1092199"/>
                  </a:lnTo>
                  <a:lnTo>
                    <a:pt x="4454831" y="1142999"/>
                  </a:lnTo>
                  <a:lnTo>
                    <a:pt x="4479943" y="1181099"/>
                  </a:lnTo>
                  <a:lnTo>
                    <a:pt x="4504182" y="1219199"/>
                  </a:lnTo>
                  <a:lnTo>
                    <a:pt x="4527541" y="1269999"/>
                  </a:lnTo>
                  <a:lnTo>
                    <a:pt x="4550014" y="1308099"/>
                  </a:lnTo>
                  <a:lnTo>
                    <a:pt x="4571594" y="1358899"/>
                  </a:lnTo>
                  <a:lnTo>
                    <a:pt x="4592274" y="1396999"/>
                  </a:lnTo>
                  <a:lnTo>
                    <a:pt x="4612049" y="1447799"/>
                  </a:lnTo>
                  <a:lnTo>
                    <a:pt x="4630911" y="1485899"/>
                  </a:lnTo>
                  <a:lnTo>
                    <a:pt x="4648854" y="1536699"/>
                  </a:lnTo>
                  <a:lnTo>
                    <a:pt x="4665871" y="1574799"/>
                  </a:lnTo>
                  <a:lnTo>
                    <a:pt x="4681956" y="1625599"/>
                  </a:lnTo>
                  <a:lnTo>
                    <a:pt x="4697103" y="1676399"/>
                  </a:lnTo>
                  <a:lnTo>
                    <a:pt x="4711304" y="1714499"/>
                  </a:lnTo>
                  <a:lnTo>
                    <a:pt x="4724554" y="1765299"/>
                  </a:lnTo>
                  <a:lnTo>
                    <a:pt x="4736846" y="1816099"/>
                  </a:lnTo>
                  <a:lnTo>
                    <a:pt x="4748173" y="1866899"/>
                  </a:lnTo>
                  <a:lnTo>
                    <a:pt x="4758529" y="1904999"/>
                  </a:lnTo>
                  <a:lnTo>
                    <a:pt x="4767906" y="1955799"/>
                  </a:lnTo>
                  <a:lnTo>
                    <a:pt x="4776300" y="2006599"/>
                  </a:lnTo>
                  <a:lnTo>
                    <a:pt x="4783703" y="2057399"/>
                  </a:lnTo>
                  <a:lnTo>
                    <a:pt x="4790108" y="2108199"/>
                  </a:lnTo>
                  <a:lnTo>
                    <a:pt x="4795510" y="2158999"/>
                  </a:lnTo>
                  <a:lnTo>
                    <a:pt x="4798481" y="2209799"/>
                  </a:lnTo>
                  <a:lnTo>
                    <a:pt x="4800244" y="2260599"/>
                  </a:lnTo>
                  <a:lnTo>
                    <a:pt x="4801838" y="2324099"/>
                  </a:lnTo>
                  <a:lnTo>
                    <a:pt x="4802573" y="2362199"/>
                  </a:lnTo>
                  <a:lnTo>
                    <a:pt x="4803267" y="2400299"/>
                  </a:lnTo>
                  <a:lnTo>
                    <a:pt x="4803922" y="2451099"/>
                  </a:lnTo>
                  <a:lnTo>
                    <a:pt x="4804537" y="2489199"/>
                  </a:lnTo>
                  <a:lnTo>
                    <a:pt x="4805113" y="2539999"/>
                  </a:lnTo>
                  <a:lnTo>
                    <a:pt x="4805651" y="2590799"/>
                  </a:lnTo>
                  <a:lnTo>
                    <a:pt x="4806152" y="2641599"/>
                  </a:lnTo>
                  <a:lnTo>
                    <a:pt x="4806615" y="2705099"/>
                  </a:lnTo>
                  <a:lnTo>
                    <a:pt x="4807043" y="2755899"/>
                  </a:lnTo>
                  <a:lnTo>
                    <a:pt x="4807434" y="2819399"/>
                  </a:lnTo>
                  <a:lnTo>
                    <a:pt x="4807790" y="2882899"/>
                  </a:lnTo>
                  <a:lnTo>
                    <a:pt x="4808111" y="2946399"/>
                  </a:lnTo>
                  <a:lnTo>
                    <a:pt x="4808398" y="3009899"/>
                  </a:lnTo>
                  <a:lnTo>
                    <a:pt x="4808652" y="3073399"/>
                  </a:lnTo>
                  <a:lnTo>
                    <a:pt x="4808872" y="3136899"/>
                  </a:lnTo>
                  <a:lnTo>
                    <a:pt x="4809060" y="3200399"/>
                  </a:lnTo>
                  <a:lnTo>
                    <a:pt x="4809342" y="3340099"/>
                  </a:lnTo>
                  <a:lnTo>
                    <a:pt x="4809501" y="3479799"/>
                  </a:lnTo>
                  <a:lnTo>
                    <a:pt x="4809470" y="3759199"/>
                  </a:lnTo>
                  <a:lnTo>
                    <a:pt x="4809289" y="3898899"/>
                  </a:lnTo>
                  <a:lnTo>
                    <a:pt x="4809159" y="3962399"/>
                  </a:lnTo>
                  <a:lnTo>
                    <a:pt x="4808824" y="4089399"/>
                  </a:lnTo>
                  <a:lnTo>
                    <a:pt x="4808392" y="4216399"/>
                  </a:lnTo>
                  <a:lnTo>
                    <a:pt x="4807867" y="4343399"/>
                  </a:lnTo>
                  <a:lnTo>
                    <a:pt x="4807572" y="4394199"/>
                  </a:lnTo>
                  <a:lnTo>
                    <a:pt x="4807255" y="4457699"/>
                  </a:lnTo>
                  <a:lnTo>
                    <a:pt x="4806560" y="4559299"/>
                  </a:lnTo>
                  <a:lnTo>
                    <a:pt x="4805786" y="4660899"/>
                  </a:lnTo>
                  <a:lnTo>
                    <a:pt x="4804938" y="4737099"/>
                  </a:lnTo>
                  <a:lnTo>
                    <a:pt x="4804022" y="4813299"/>
                  </a:lnTo>
                  <a:lnTo>
                    <a:pt x="4803539" y="4838699"/>
                  </a:lnTo>
                  <a:lnTo>
                    <a:pt x="4803041" y="4876799"/>
                  </a:lnTo>
                  <a:lnTo>
                    <a:pt x="4802527" y="4902199"/>
                  </a:lnTo>
                  <a:lnTo>
                    <a:pt x="4802000" y="4914899"/>
                  </a:lnTo>
                  <a:lnTo>
                    <a:pt x="4801458" y="4940299"/>
                  </a:lnTo>
                  <a:lnTo>
                    <a:pt x="4799305" y="4965699"/>
                  </a:lnTo>
                  <a:lnTo>
                    <a:pt x="4795040" y="5016499"/>
                  </a:lnTo>
                  <a:lnTo>
                    <a:pt x="4789769" y="5067299"/>
                  </a:lnTo>
                  <a:lnTo>
                    <a:pt x="4783496" y="5118099"/>
                  </a:lnTo>
                  <a:lnTo>
                    <a:pt x="4776229" y="5168899"/>
                  </a:lnTo>
                  <a:lnTo>
                    <a:pt x="4767972" y="5206999"/>
                  </a:lnTo>
                  <a:lnTo>
                    <a:pt x="4758733" y="5257799"/>
                  </a:lnTo>
                  <a:lnTo>
                    <a:pt x="4748517" y="5308599"/>
                  </a:lnTo>
                  <a:lnTo>
                    <a:pt x="4737330" y="5359399"/>
                  </a:lnTo>
                  <a:lnTo>
                    <a:pt x="4725178" y="5410199"/>
                  </a:lnTo>
                  <a:lnTo>
                    <a:pt x="4712068" y="5448299"/>
                  </a:lnTo>
                  <a:lnTo>
                    <a:pt x="4698005" y="5499099"/>
                  </a:lnTo>
                  <a:lnTo>
                    <a:pt x="4682996" y="5549899"/>
                  </a:lnTo>
                  <a:lnTo>
                    <a:pt x="4667046" y="5587999"/>
                  </a:lnTo>
                  <a:lnTo>
                    <a:pt x="4650162" y="5638799"/>
                  </a:lnTo>
                  <a:lnTo>
                    <a:pt x="4632349" y="5676899"/>
                  </a:lnTo>
                  <a:lnTo>
                    <a:pt x="4613615" y="5727699"/>
                  </a:lnTo>
                  <a:lnTo>
                    <a:pt x="4593964" y="5778499"/>
                  </a:lnTo>
                  <a:lnTo>
                    <a:pt x="4573403" y="5816599"/>
                  </a:lnTo>
                  <a:lnTo>
                    <a:pt x="4551938" y="5854699"/>
                  </a:lnTo>
                  <a:lnTo>
                    <a:pt x="4529575" y="5905499"/>
                  </a:lnTo>
                  <a:lnTo>
                    <a:pt x="4506320" y="5943599"/>
                  </a:lnTo>
                  <a:lnTo>
                    <a:pt x="4482179" y="5994399"/>
                  </a:lnTo>
                  <a:lnTo>
                    <a:pt x="4457158" y="6032499"/>
                  </a:lnTo>
                  <a:lnTo>
                    <a:pt x="4431264" y="6070599"/>
                  </a:lnTo>
                  <a:lnTo>
                    <a:pt x="4404502" y="6108699"/>
                  </a:lnTo>
                  <a:lnTo>
                    <a:pt x="4376878" y="6159499"/>
                  </a:lnTo>
                  <a:lnTo>
                    <a:pt x="4348399" y="6197599"/>
                  </a:lnTo>
                  <a:lnTo>
                    <a:pt x="4319070" y="6235699"/>
                  </a:lnTo>
                  <a:lnTo>
                    <a:pt x="4288897" y="6273799"/>
                  </a:lnTo>
                  <a:lnTo>
                    <a:pt x="4257888" y="6311899"/>
                  </a:lnTo>
                  <a:lnTo>
                    <a:pt x="4226047" y="6349999"/>
                  </a:lnTo>
                  <a:lnTo>
                    <a:pt x="4193380" y="6388099"/>
                  </a:lnTo>
                  <a:lnTo>
                    <a:pt x="4159895" y="6426199"/>
                  </a:lnTo>
                  <a:lnTo>
                    <a:pt x="4125596" y="6451599"/>
                  </a:lnTo>
                  <a:lnTo>
                    <a:pt x="4090491" y="6489699"/>
                  </a:lnTo>
                  <a:lnTo>
                    <a:pt x="4054584" y="6527799"/>
                  </a:lnTo>
                  <a:lnTo>
                    <a:pt x="4017883" y="6565899"/>
                  </a:lnTo>
                  <a:lnTo>
                    <a:pt x="3980490" y="6591299"/>
                  </a:lnTo>
                  <a:lnTo>
                    <a:pt x="3942525" y="6629399"/>
                  </a:lnTo>
                  <a:lnTo>
                    <a:pt x="3904001" y="6654799"/>
                  </a:lnTo>
                  <a:lnTo>
                    <a:pt x="3864932" y="6692899"/>
                  </a:lnTo>
                  <a:lnTo>
                    <a:pt x="3785212" y="6743699"/>
                  </a:lnTo>
                  <a:lnTo>
                    <a:pt x="3703474" y="6794499"/>
                  </a:lnTo>
                  <a:lnTo>
                    <a:pt x="3577320" y="6870699"/>
                  </a:lnTo>
                  <a:lnTo>
                    <a:pt x="3447235" y="6946899"/>
                  </a:lnTo>
                  <a:lnTo>
                    <a:pt x="3403063" y="6959599"/>
                  </a:lnTo>
                  <a:lnTo>
                    <a:pt x="3358508" y="6984999"/>
                  </a:lnTo>
                  <a:lnTo>
                    <a:pt x="3313585" y="6997699"/>
                  </a:lnTo>
                  <a:lnTo>
                    <a:pt x="3268306" y="7023099"/>
                  </a:lnTo>
                  <a:lnTo>
                    <a:pt x="3176736" y="7048499"/>
                  </a:lnTo>
                  <a:lnTo>
                    <a:pt x="3130472" y="7073899"/>
                  </a:lnTo>
                  <a:lnTo>
                    <a:pt x="2894905" y="7137399"/>
                  </a:lnTo>
                  <a:close/>
                </a:path>
                <a:path w="4810125" h="7175500">
                  <a:moveTo>
                    <a:pt x="2200800" y="7162799"/>
                  </a:moveTo>
                  <a:lnTo>
                    <a:pt x="2059000" y="7162799"/>
                  </a:lnTo>
                  <a:lnTo>
                    <a:pt x="1962612" y="7137399"/>
                  </a:lnTo>
                  <a:lnTo>
                    <a:pt x="2051685" y="7137399"/>
                  </a:lnTo>
                  <a:lnTo>
                    <a:pt x="2101204" y="7150099"/>
                  </a:lnTo>
                  <a:lnTo>
                    <a:pt x="2150914" y="7150099"/>
                  </a:lnTo>
                  <a:lnTo>
                    <a:pt x="2200800" y="7162799"/>
                  </a:lnTo>
                  <a:close/>
                </a:path>
                <a:path w="4810125" h="7175500">
                  <a:moveTo>
                    <a:pt x="2750656" y="7162799"/>
                  </a:moveTo>
                  <a:lnTo>
                    <a:pt x="2609067" y="7162799"/>
                  </a:lnTo>
                  <a:lnTo>
                    <a:pt x="2658951" y="7150099"/>
                  </a:lnTo>
                  <a:lnTo>
                    <a:pt x="2708658" y="7150099"/>
                  </a:lnTo>
                  <a:lnTo>
                    <a:pt x="2758175" y="7137399"/>
                  </a:lnTo>
                  <a:lnTo>
                    <a:pt x="2847037" y="7137399"/>
                  </a:lnTo>
                  <a:lnTo>
                    <a:pt x="2750656" y="7162799"/>
                  </a:lnTo>
                  <a:close/>
                </a:path>
                <a:path w="4810125" h="7175500">
                  <a:moveTo>
                    <a:pt x="2653503" y="7175499"/>
                  </a:moveTo>
                  <a:lnTo>
                    <a:pt x="2156157" y="7175499"/>
                  </a:lnTo>
                  <a:lnTo>
                    <a:pt x="2107489" y="7162799"/>
                  </a:lnTo>
                  <a:lnTo>
                    <a:pt x="2702169" y="7162799"/>
                  </a:lnTo>
                  <a:lnTo>
                    <a:pt x="2653503" y="7175499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29372" y="1993754"/>
              <a:ext cx="4568914" cy="69469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18873" y="7647152"/>
              <a:ext cx="4769125" cy="263984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597657" y="5843471"/>
              <a:ext cx="1690342" cy="3511927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69059" y="417416"/>
            <a:ext cx="1398905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0" b="1" spc="275" dirty="0">
                <a:latin typeface="Cambria"/>
                <a:cs typeface="Cambria"/>
              </a:rPr>
              <a:t>PRIVATE</a:t>
            </a:r>
            <a:r>
              <a:rPr sz="8000" b="1" spc="-210" dirty="0">
                <a:latin typeface="Cambria"/>
                <a:cs typeface="Cambria"/>
              </a:rPr>
              <a:t> </a:t>
            </a:r>
            <a:r>
              <a:rPr sz="8000" b="1" spc="480" dirty="0">
                <a:latin typeface="Cambria"/>
                <a:cs typeface="Cambria"/>
              </a:rPr>
              <a:t>SELF-AWARENESS</a:t>
            </a:r>
            <a:endParaRPr sz="8000">
              <a:latin typeface="Cambria"/>
              <a:cs typeface="Cambria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250"/>
              </a:spcBef>
            </a:pPr>
            <a:r>
              <a:rPr spc="190" dirty="0"/>
              <a:t>5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69059" y="2273372"/>
            <a:ext cx="9053195" cy="6654800"/>
          </a:xfrm>
          <a:prstGeom prst="rect">
            <a:avLst/>
          </a:prstGeom>
        </p:spPr>
        <p:txBody>
          <a:bodyPr vert="horz" wrap="square" lIns="0" tIns="2235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60"/>
              </a:spcBef>
            </a:pPr>
            <a:r>
              <a:rPr sz="4050" spc="105" dirty="0">
                <a:solidFill>
                  <a:srgbClr val="535353"/>
                </a:solidFill>
                <a:latin typeface="Lucida Sans Unicode"/>
                <a:cs typeface="Lucida Sans Unicode"/>
              </a:rPr>
              <a:t>Private</a:t>
            </a:r>
            <a:r>
              <a:rPr sz="4050" spc="-229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95" dirty="0">
                <a:solidFill>
                  <a:srgbClr val="535353"/>
                </a:solidFill>
                <a:latin typeface="Lucida Sans Unicode"/>
                <a:cs typeface="Lucida Sans Unicode"/>
              </a:rPr>
              <a:t>Self-Awareness</a:t>
            </a:r>
            <a:endParaRPr sz="4050">
              <a:latin typeface="Lucida Sans Unicode"/>
              <a:cs typeface="Lucida Sans Unicode"/>
            </a:endParaRPr>
          </a:p>
          <a:p>
            <a:pPr marL="12700" marR="5080">
              <a:lnSpc>
                <a:spcPts val="6530"/>
              </a:lnSpc>
              <a:spcBef>
                <a:spcPts val="490"/>
              </a:spcBef>
            </a:pPr>
            <a:r>
              <a:rPr sz="4050" spc="-95" dirty="0">
                <a:solidFill>
                  <a:srgbClr val="535353"/>
                </a:solidFill>
                <a:latin typeface="Lucida Sans Unicode"/>
                <a:cs typeface="Lucida Sans Unicode"/>
              </a:rPr>
              <a:t>This </a:t>
            </a:r>
            <a:r>
              <a:rPr sz="4050" spc="150" dirty="0">
                <a:solidFill>
                  <a:srgbClr val="535353"/>
                </a:solidFill>
                <a:latin typeface="Lucida Sans Unicode"/>
                <a:cs typeface="Lucida Sans Unicode"/>
              </a:rPr>
              <a:t>type </a:t>
            </a:r>
            <a:r>
              <a:rPr sz="4050" spc="204" dirty="0">
                <a:solidFill>
                  <a:srgbClr val="535353"/>
                </a:solidFill>
                <a:latin typeface="Lucida Sans Unicode"/>
                <a:cs typeface="Lucida Sans Unicode"/>
              </a:rPr>
              <a:t>happens </a:t>
            </a:r>
            <a:r>
              <a:rPr sz="4050" spc="165" dirty="0">
                <a:solidFill>
                  <a:srgbClr val="535353"/>
                </a:solidFill>
                <a:latin typeface="Lucida Sans Unicode"/>
                <a:cs typeface="Lucida Sans Unicode"/>
              </a:rPr>
              <a:t>when </a:t>
            </a:r>
            <a:r>
              <a:rPr sz="4050" spc="145" dirty="0">
                <a:solidFill>
                  <a:srgbClr val="535353"/>
                </a:solidFill>
                <a:latin typeface="Lucida Sans Unicode"/>
                <a:cs typeface="Lucida Sans Unicode"/>
              </a:rPr>
              <a:t>people </a:t>
            </a:r>
            <a:r>
              <a:rPr sz="4050" spc="15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275" dirty="0">
                <a:solidFill>
                  <a:srgbClr val="535353"/>
                </a:solidFill>
                <a:latin typeface="Lucida Sans Unicode"/>
                <a:cs typeface="Lucida Sans Unicode"/>
              </a:rPr>
              <a:t>become</a:t>
            </a:r>
            <a:r>
              <a:rPr sz="4050" spc="-21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275" dirty="0">
                <a:solidFill>
                  <a:srgbClr val="535353"/>
                </a:solidFill>
                <a:latin typeface="Lucida Sans Unicode"/>
                <a:cs typeface="Lucida Sans Unicode"/>
              </a:rPr>
              <a:t>aware</a:t>
            </a:r>
            <a:r>
              <a:rPr sz="4050" spc="-21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-15" dirty="0">
                <a:solidFill>
                  <a:srgbClr val="535353"/>
                </a:solidFill>
                <a:latin typeface="Lucida Sans Unicode"/>
                <a:cs typeface="Lucida Sans Unicode"/>
              </a:rPr>
              <a:t>of</a:t>
            </a:r>
            <a:r>
              <a:rPr sz="4050" spc="-204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215" dirty="0">
                <a:solidFill>
                  <a:srgbClr val="535353"/>
                </a:solidFill>
                <a:latin typeface="Lucida Sans Unicode"/>
                <a:cs typeface="Lucida Sans Unicode"/>
              </a:rPr>
              <a:t>some</a:t>
            </a:r>
            <a:r>
              <a:rPr sz="4050" spc="-21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210" dirty="0">
                <a:solidFill>
                  <a:srgbClr val="535353"/>
                </a:solidFill>
                <a:latin typeface="Lucida Sans Unicode"/>
                <a:cs typeface="Lucida Sans Unicode"/>
              </a:rPr>
              <a:t>aspects</a:t>
            </a:r>
            <a:r>
              <a:rPr sz="4050" spc="-21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-15" dirty="0">
                <a:solidFill>
                  <a:srgbClr val="535353"/>
                </a:solidFill>
                <a:latin typeface="Lucida Sans Unicode"/>
                <a:cs typeface="Lucida Sans Unicode"/>
              </a:rPr>
              <a:t>of </a:t>
            </a:r>
            <a:r>
              <a:rPr sz="4050" spc="-126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80" dirty="0">
                <a:solidFill>
                  <a:srgbClr val="535353"/>
                </a:solidFill>
                <a:latin typeface="Lucida Sans Unicode"/>
                <a:cs typeface="Lucida Sans Unicode"/>
              </a:rPr>
              <a:t>themselves, </a:t>
            </a:r>
            <a:r>
              <a:rPr sz="4050" spc="85" dirty="0">
                <a:solidFill>
                  <a:srgbClr val="535353"/>
                </a:solidFill>
                <a:latin typeface="Lucida Sans Unicode"/>
                <a:cs typeface="Lucida Sans Unicode"/>
              </a:rPr>
              <a:t>but </a:t>
            </a:r>
            <a:r>
              <a:rPr sz="4050" spc="50" dirty="0">
                <a:solidFill>
                  <a:srgbClr val="535353"/>
                </a:solidFill>
                <a:latin typeface="Lucida Sans Unicode"/>
                <a:cs typeface="Lucida Sans Unicode"/>
              </a:rPr>
              <a:t>only </a:t>
            </a:r>
            <a:r>
              <a:rPr sz="4050" spc="-40" dirty="0">
                <a:solidFill>
                  <a:srgbClr val="535353"/>
                </a:solidFill>
                <a:latin typeface="Lucida Sans Unicode"/>
                <a:cs typeface="Lucida Sans Unicode"/>
              </a:rPr>
              <a:t>in </a:t>
            </a:r>
            <a:r>
              <a:rPr sz="4050" spc="520" dirty="0">
                <a:solidFill>
                  <a:srgbClr val="535353"/>
                </a:solidFill>
                <a:latin typeface="Lucida Sans Unicode"/>
                <a:cs typeface="Lucida Sans Unicode"/>
              </a:rPr>
              <a:t>a </a:t>
            </a:r>
            <a:r>
              <a:rPr sz="4050" spc="114" dirty="0">
                <a:solidFill>
                  <a:srgbClr val="535353"/>
                </a:solidFill>
                <a:latin typeface="Lucida Sans Unicode"/>
                <a:cs typeface="Lucida Sans Unicode"/>
              </a:rPr>
              <a:t>private </a:t>
            </a:r>
            <a:r>
              <a:rPr sz="4050" spc="120" dirty="0">
                <a:solidFill>
                  <a:srgbClr val="535353"/>
                </a:solidFill>
                <a:latin typeface="Lucida Sans Unicode"/>
                <a:cs typeface="Lucida Sans Unicode"/>
              </a:rPr>
              <a:t> way.</a:t>
            </a:r>
            <a:endParaRPr sz="4050">
              <a:latin typeface="Lucida Sans Unicode"/>
              <a:cs typeface="Lucida Sans Unicode"/>
            </a:endParaRPr>
          </a:p>
          <a:p>
            <a:pPr marL="150495">
              <a:lnSpc>
                <a:spcPct val="100000"/>
              </a:lnSpc>
              <a:spcBef>
                <a:spcPts val="1155"/>
              </a:spcBef>
            </a:pPr>
            <a:r>
              <a:rPr sz="4050" b="1" spc="-140" dirty="0">
                <a:solidFill>
                  <a:srgbClr val="535353"/>
                </a:solidFill>
                <a:latin typeface="Trebuchet MS"/>
                <a:cs typeface="Trebuchet MS"/>
              </a:rPr>
              <a:t>F</a:t>
            </a:r>
            <a:r>
              <a:rPr sz="4050" b="1" spc="300" dirty="0">
                <a:solidFill>
                  <a:srgbClr val="535353"/>
                </a:solidFill>
                <a:latin typeface="Trebuchet MS"/>
                <a:cs typeface="Trebuchet MS"/>
              </a:rPr>
              <a:t>o</a:t>
            </a:r>
            <a:r>
              <a:rPr sz="4050" b="1" spc="15" dirty="0">
                <a:solidFill>
                  <a:srgbClr val="535353"/>
                </a:solidFill>
                <a:latin typeface="Trebuchet MS"/>
                <a:cs typeface="Trebuchet MS"/>
              </a:rPr>
              <a:t>r</a:t>
            </a:r>
            <a:r>
              <a:rPr sz="4050" b="1" spc="-36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050" b="1" spc="175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050" b="1" spc="155" dirty="0">
                <a:solidFill>
                  <a:srgbClr val="535353"/>
                </a:solidFill>
                <a:latin typeface="Trebuchet MS"/>
                <a:cs typeface="Trebuchet MS"/>
              </a:rPr>
              <a:t>x</a:t>
            </a:r>
            <a:r>
              <a:rPr sz="4050" b="1" spc="605" dirty="0">
                <a:solidFill>
                  <a:srgbClr val="535353"/>
                </a:solidFill>
                <a:latin typeface="Trebuchet MS"/>
                <a:cs typeface="Trebuchet MS"/>
              </a:rPr>
              <a:t>a</a:t>
            </a:r>
            <a:r>
              <a:rPr sz="4050" b="1" spc="830" dirty="0">
                <a:solidFill>
                  <a:srgbClr val="535353"/>
                </a:solidFill>
                <a:latin typeface="Trebuchet MS"/>
                <a:cs typeface="Trebuchet MS"/>
              </a:rPr>
              <a:t>m</a:t>
            </a:r>
            <a:r>
              <a:rPr sz="4050" b="1" spc="405" dirty="0">
                <a:solidFill>
                  <a:srgbClr val="535353"/>
                </a:solidFill>
                <a:latin typeface="Trebuchet MS"/>
                <a:cs typeface="Trebuchet MS"/>
              </a:rPr>
              <a:t>p</a:t>
            </a:r>
            <a:r>
              <a:rPr sz="4050" b="1" dirty="0">
                <a:solidFill>
                  <a:srgbClr val="535353"/>
                </a:solidFill>
                <a:latin typeface="Trebuchet MS"/>
                <a:cs typeface="Trebuchet MS"/>
              </a:rPr>
              <a:t>l</a:t>
            </a:r>
            <a:r>
              <a:rPr sz="4050" b="1" spc="175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050" spc="-475" dirty="0">
                <a:solidFill>
                  <a:srgbClr val="535353"/>
                </a:solidFill>
                <a:latin typeface="Lucida Sans Unicode"/>
                <a:cs typeface="Lucida Sans Unicode"/>
              </a:rPr>
              <a:t>,</a:t>
            </a:r>
            <a:r>
              <a:rPr sz="4050" spc="-19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55" dirty="0">
                <a:solidFill>
                  <a:srgbClr val="535353"/>
                </a:solidFill>
                <a:latin typeface="Lucida Sans Unicode"/>
                <a:cs typeface="Lucida Sans Unicode"/>
              </a:rPr>
              <a:t>s</a:t>
            </a:r>
            <a:r>
              <a:rPr sz="4050" spc="265" dirty="0">
                <a:solidFill>
                  <a:srgbClr val="535353"/>
                </a:solidFill>
                <a:latin typeface="Lucida Sans Unicode"/>
                <a:cs typeface="Lucida Sans Unicode"/>
              </a:rPr>
              <a:t>ee</a:t>
            </a:r>
            <a:r>
              <a:rPr sz="4050" spc="-175" dirty="0">
                <a:solidFill>
                  <a:srgbClr val="535353"/>
                </a:solidFill>
                <a:latin typeface="Lucida Sans Unicode"/>
                <a:cs typeface="Lucida Sans Unicode"/>
              </a:rPr>
              <a:t>i</a:t>
            </a:r>
            <a:r>
              <a:rPr sz="4050" spc="90" dirty="0">
                <a:solidFill>
                  <a:srgbClr val="535353"/>
                </a:solidFill>
                <a:latin typeface="Lucida Sans Unicode"/>
                <a:cs typeface="Lucida Sans Unicode"/>
              </a:rPr>
              <a:t>n</a:t>
            </a:r>
            <a:r>
              <a:rPr sz="4050" spc="229" dirty="0">
                <a:solidFill>
                  <a:srgbClr val="535353"/>
                </a:solidFill>
                <a:latin typeface="Lucida Sans Unicode"/>
                <a:cs typeface="Lucida Sans Unicode"/>
              </a:rPr>
              <a:t>g</a:t>
            </a:r>
            <a:r>
              <a:rPr sz="4050" spc="-19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175" dirty="0">
                <a:solidFill>
                  <a:srgbClr val="535353"/>
                </a:solidFill>
                <a:latin typeface="Lucida Sans Unicode"/>
                <a:cs typeface="Lucida Sans Unicode"/>
              </a:rPr>
              <a:t>y</a:t>
            </a:r>
            <a:r>
              <a:rPr sz="4050" spc="114" dirty="0">
                <a:solidFill>
                  <a:srgbClr val="535353"/>
                </a:solidFill>
                <a:latin typeface="Lucida Sans Unicode"/>
                <a:cs typeface="Lucida Sans Unicode"/>
              </a:rPr>
              <a:t>o</a:t>
            </a:r>
            <a:r>
              <a:rPr sz="4050" spc="90" dirty="0">
                <a:solidFill>
                  <a:srgbClr val="535353"/>
                </a:solidFill>
                <a:latin typeface="Lucida Sans Unicode"/>
                <a:cs typeface="Lucida Sans Unicode"/>
              </a:rPr>
              <a:t>u</a:t>
            </a:r>
            <a:r>
              <a:rPr sz="4050" spc="-140" dirty="0">
                <a:solidFill>
                  <a:srgbClr val="535353"/>
                </a:solidFill>
                <a:latin typeface="Lucida Sans Unicode"/>
                <a:cs typeface="Lucida Sans Unicode"/>
              </a:rPr>
              <a:t>r</a:t>
            </a:r>
            <a:r>
              <a:rPr sz="4050" spc="-19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-155" dirty="0">
                <a:solidFill>
                  <a:srgbClr val="535353"/>
                </a:solidFill>
                <a:latin typeface="Lucida Sans Unicode"/>
                <a:cs typeface="Lucida Sans Unicode"/>
              </a:rPr>
              <a:t>f</a:t>
            </a:r>
            <a:r>
              <a:rPr sz="4050" spc="515" dirty="0">
                <a:solidFill>
                  <a:srgbClr val="535353"/>
                </a:solidFill>
                <a:latin typeface="Lucida Sans Unicode"/>
                <a:cs typeface="Lucida Sans Unicode"/>
              </a:rPr>
              <a:t>a</a:t>
            </a:r>
            <a:r>
              <a:rPr sz="4050" spc="395" dirty="0">
                <a:solidFill>
                  <a:srgbClr val="535353"/>
                </a:solidFill>
                <a:latin typeface="Lucida Sans Unicode"/>
                <a:cs typeface="Lucida Sans Unicode"/>
              </a:rPr>
              <a:t>c</a:t>
            </a:r>
            <a:r>
              <a:rPr sz="4050" spc="270" dirty="0">
                <a:solidFill>
                  <a:srgbClr val="535353"/>
                </a:solidFill>
                <a:latin typeface="Lucida Sans Unicode"/>
                <a:cs typeface="Lucida Sans Unicode"/>
              </a:rPr>
              <a:t>e</a:t>
            </a:r>
            <a:r>
              <a:rPr sz="4050" spc="-19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-175" dirty="0">
                <a:solidFill>
                  <a:srgbClr val="535353"/>
                </a:solidFill>
                <a:latin typeface="Lucida Sans Unicode"/>
                <a:cs typeface="Lucida Sans Unicode"/>
              </a:rPr>
              <a:t>i</a:t>
            </a:r>
            <a:r>
              <a:rPr sz="4050" spc="95" dirty="0">
                <a:solidFill>
                  <a:srgbClr val="535353"/>
                </a:solidFill>
                <a:latin typeface="Lucida Sans Unicode"/>
                <a:cs typeface="Lucida Sans Unicode"/>
              </a:rPr>
              <a:t>n</a:t>
            </a:r>
            <a:endParaRPr sz="4050">
              <a:latin typeface="Lucida Sans Unicode"/>
              <a:cs typeface="Lucida Sans Unicode"/>
            </a:endParaRPr>
          </a:p>
          <a:p>
            <a:pPr marL="12700" marR="254635">
              <a:lnSpc>
                <a:spcPts val="6530"/>
              </a:lnSpc>
              <a:spcBef>
                <a:spcPts val="290"/>
              </a:spcBef>
            </a:pPr>
            <a:r>
              <a:rPr sz="4050" spc="105" dirty="0">
                <a:solidFill>
                  <a:srgbClr val="535353"/>
                </a:solidFill>
                <a:latin typeface="Lucida Sans Unicode"/>
                <a:cs typeface="Lucida Sans Unicode"/>
              </a:rPr>
              <a:t>the</a:t>
            </a:r>
            <a:r>
              <a:rPr sz="4050" spc="-20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-10" dirty="0">
                <a:solidFill>
                  <a:srgbClr val="535353"/>
                </a:solidFill>
                <a:latin typeface="Lucida Sans Unicode"/>
                <a:cs typeface="Lucida Sans Unicode"/>
              </a:rPr>
              <a:t>mirror</a:t>
            </a:r>
            <a:r>
              <a:rPr sz="4050" spc="-20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-55" dirty="0">
                <a:solidFill>
                  <a:srgbClr val="535353"/>
                </a:solidFill>
                <a:latin typeface="Lucida Sans Unicode"/>
                <a:cs typeface="Lucida Sans Unicode"/>
              </a:rPr>
              <a:t>is</a:t>
            </a:r>
            <a:r>
              <a:rPr sz="4050" spc="-20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520" dirty="0">
                <a:solidFill>
                  <a:srgbClr val="535353"/>
                </a:solidFill>
                <a:latin typeface="Lucida Sans Unicode"/>
                <a:cs typeface="Lucida Sans Unicode"/>
              </a:rPr>
              <a:t>a</a:t>
            </a:r>
            <a:r>
              <a:rPr sz="4050" spc="-204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150" dirty="0">
                <a:solidFill>
                  <a:srgbClr val="535353"/>
                </a:solidFill>
                <a:latin typeface="Lucida Sans Unicode"/>
                <a:cs typeface="Lucida Sans Unicode"/>
              </a:rPr>
              <a:t>type</a:t>
            </a:r>
            <a:r>
              <a:rPr sz="4050" spc="-20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-15" dirty="0">
                <a:solidFill>
                  <a:srgbClr val="535353"/>
                </a:solidFill>
                <a:latin typeface="Lucida Sans Unicode"/>
                <a:cs typeface="Lucida Sans Unicode"/>
              </a:rPr>
              <a:t>of</a:t>
            </a:r>
            <a:r>
              <a:rPr sz="4050" spc="-20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114" dirty="0">
                <a:solidFill>
                  <a:srgbClr val="535353"/>
                </a:solidFill>
                <a:latin typeface="Lucida Sans Unicode"/>
                <a:cs typeface="Lucida Sans Unicode"/>
              </a:rPr>
              <a:t>private</a:t>
            </a:r>
            <a:r>
              <a:rPr sz="4050" spc="-200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-20" dirty="0">
                <a:solidFill>
                  <a:srgbClr val="535353"/>
                </a:solidFill>
                <a:latin typeface="Lucida Sans Unicode"/>
                <a:cs typeface="Lucida Sans Unicode"/>
              </a:rPr>
              <a:t>self- </a:t>
            </a:r>
            <a:r>
              <a:rPr sz="4050" spc="-1265" dirty="0">
                <a:solidFill>
                  <a:srgbClr val="535353"/>
                </a:solidFill>
                <a:latin typeface="Lucida Sans Unicode"/>
                <a:cs typeface="Lucida Sans Unicode"/>
              </a:rPr>
              <a:t> </a:t>
            </a:r>
            <a:r>
              <a:rPr sz="4050" spc="140" dirty="0">
                <a:solidFill>
                  <a:srgbClr val="535353"/>
                </a:solidFill>
                <a:latin typeface="Lucida Sans Unicode"/>
                <a:cs typeface="Lucida Sans Unicode"/>
              </a:rPr>
              <a:t>awareness.</a:t>
            </a:r>
            <a:endParaRPr sz="40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9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028700" y="1028700"/>
              <a:ext cx="16230600" cy="8229600"/>
            </a:xfrm>
            <a:custGeom>
              <a:avLst/>
              <a:gdLst/>
              <a:ahLst/>
              <a:cxnLst/>
              <a:rect l="l" t="t" r="r" b="b"/>
              <a:pathLst>
                <a:path w="16230600" h="8229600">
                  <a:moveTo>
                    <a:pt x="0" y="0"/>
                  </a:moveTo>
                  <a:lnTo>
                    <a:pt x="16230600" y="0"/>
                  </a:lnTo>
                  <a:lnTo>
                    <a:pt x="16230600" y="8229600"/>
                  </a:lnTo>
                  <a:lnTo>
                    <a:pt x="0" y="822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E9DE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526267" y="1325411"/>
            <a:ext cx="11045825" cy="1320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0" b="1" spc="-705" dirty="0">
                <a:latin typeface="Trebuchet MS"/>
                <a:cs typeface="Trebuchet MS"/>
              </a:rPr>
              <a:t>P</a:t>
            </a:r>
            <a:r>
              <a:rPr sz="8500" b="1" spc="-990" dirty="0">
                <a:latin typeface="Trebuchet MS"/>
                <a:cs typeface="Trebuchet MS"/>
              </a:rPr>
              <a:t>U</a:t>
            </a:r>
            <a:r>
              <a:rPr sz="8500" b="1" spc="-545" dirty="0">
                <a:latin typeface="Trebuchet MS"/>
                <a:cs typeface="Trebuchet MS"/>
              </a:rPr>
              <a:t>B</a:t>
            </a:r>
            <a:r>
              <a:rPr sz="8500" b="1" spc="-795" dirty="0">
                <a:latin typeface="Trebuchet MS"/>
                <a:cs typeface="Trebuchet MS"/>
              </a:rPr>
              <a:t>L</a:t>
            </a:r>
            <a:r>
              <a:rPr sz="8500" b="1" spc="-250" dirty="0">
                <a:latin typeface="Trebuchet MS"/>
                <a:cs typeface="Trebuchet MS"/>
              </a:rPr>
              <a:t>I</a:t>
            </a:r>
            <a:r>
              <a:rPr sz="8500" b="1" spc="-994" dirty="0">
                <a:latin typeface="Trebuchet MS"/>
                <a:cs typeface="Trebuchet MS"/>
              </a:rPr>
              <a:t>C</a:t>
            </a:r>
            <a:r>
              <a:rPr sz="8500" b="1" spc="-1290" dirty="0">
                <a:latin typeface="Trebuchet MS"/>
                <a:cs typeface="Trebuchet MS"/>
              </a:rPr>
              <a:t> </a:t>
            </a:r>
            <a:r>
              <a:rPr sz="8500" b="1" spc="-95" dirty="0">
                <a:latin typeface="Trebuchet MS"/>
                <a:cs typeface="Trebuchet MS"/>
              </a:rPr>
              <a:t>S</a:t>
            </a:r>
            <a:r>
              <a:rPr sz="8500" b="1" spc="-685" dirty="0">
                <a:latin typeface="Trebuchet MS"/>
                <a:cs typeface="Trebuchet MS"/>
              </a:rPr>
              <a:t>E</a:t>
            </a:r>
            <a:r>
              <a:rPr sz="8500" b="1" spc="-795" dirty="0">
                <a:latin typeface="Trebuchet MS"/>
                <a:cs typeface="Trebuchet MS"/>
              </a:rPr>
              <a:t>L</a:t>
            </a:r>
            <a:r>
              <a:rPr sz="8500" b="1" spc="-1040" dirty="0">
                <a:latin typeface="Trebuchet MS"/>
                <a:cs typeface="Trebuchet MS"/>
              </a:rPr>
              <a:t>F</a:t>
            </a:r>
            <a:r>
              <a:rPr sz="8500" b="1" spc="-240" dirty="0">
                <a:latin typeface="Trebuchet MS"/>
                <a:cs typeface="Trebuchet MS"/>
              </a:rPr>
              <a:t>-</a:t>
            </a:r>
            <a:r>
              <a:rPr sz="8500" b="1" spc="-675" dirty="0">
                <a:latin typeface="Trebuchet MS"/>
                <a:cs typeface="Trebuchet MS"/>
              </a:rPr>
              <a:t>A</a:t>
            </a:r>
            <a:r>
              <a:rPr sz="8500" b="1" spc="-710" dirty="0">
                <a:latin typeface="Trebuchet MS"/>
                <a:cs typeface="Trebuchet MS"/>
              </a:rPr>
              <a:t>W</a:t>
            </a:r>
            <a:r>
              <a:rPr sz="8500" b="1" spc="-675" dirty="0">
                <a:latin typeface="Trebuchet MS"/>
                <a:cs typeface="Trebuchet MS"/>
              </a:rPr>
              <a:t>A</a:t>
            </a:r>
            <a:r>
              <a:rPr sz="8500" b="1" spc="-850" dirty="0">
                <a:latin typeface="Trebuchet MS"/>
                <a:cs typeface="Trebuchet MS"/>
              </a:rPr>
              <a:t>R</a:t>
            </a:r>
            <a:r>
              <a:rPr sz="8500" b="1" spc="-685" dirty="0">
                <a:latin typeface="Trebuchet MS"/>
                <a:cs typeface="Trebuchet MS"/>
              </a:rPr>
              <a:t>E</a:t>
            </a:r>
            <a:r>
              <a:rPr sz="8500" b="1" spc="-565" dirty="0">
                <a:latin typeface="Trebuchet MS"/>
                <a:cs typeface="Trebuchet MS"/>
              </a:rPr>
              <a:t>N</a:t>
            </a:r>
            <a:r>
              <a:rPr sz="8500" b="1" spc="-685" dirty="0">
                <a:latin typeface="Trebuchet MS"/>
                <a:cs typeface="Trebuchet MS"/>
              </a:rPr>
              <a:t>E</a:t>
            </a:r>
            <a:r>
              <a:rPr sz="8500" b="1" spc="-95" dirty="0">
                <a:latin typeface="Trebuchet MS"/>
                <a:cs typeface="Trebuchet MS"/>
              </a:rPr>
              <a:t>S</a:t>
            </a:r>
            <a:r>
              <a:rPr sz="8500" b="1" spc="-90" dirty="0">
                <a:latin typeface="Trebuchet MS"/>
                <a:cs typeface="Trebuchet MS"/>
              </a:rPr>
              <a:t>S</a:t>
            </a:r>
            <a:endParaRPr sz="85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48260">
              <a:lnSpc>
                <a:spcPct val="100000"/>
              </a:lnSpc>
              <a:spcBef>
                <a:spcPts val="250"/>
              </a:spcBef>
            </a:pPr>
            <a:r>
              <a:rPr spc="190" dirty="0"/>
              <a:t>6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57250" y="4294422"/>
            <a:ext cx="14909165" cy="36880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33500"/>
              </a:lnSpc>
              <a:spcBef>
                <a:spcPts val="95"/>
              </a:spcBef>
            </a:pPr>
            <a:r>
              <a:rPr sz="4500" b="1" spc="-85" dirty="0">
                <a:solidFill>
                  <a:srgbClr val="535353"/>
                </a:solidFill>
                <a:latin typeface="Trebuchet MS"/>
                <a:cs typeface="Trebuchet MS"/>
              </a:rPr>
              <a:t>T</a:t>
            </a:r>
            <a:r>
              <a:rPr sz="4500" b="1" spc="375" dirty="0">
                <a:solidFill>
                  <a:srgbClr val="535353"/>
                </a:solidFill>
                <a:latin typeface="Trebuchet MS"/>
                <a:cs typeface="Trebuchet MS"/>
              </a:rPr>
              <a:t>h</a:t>
            </a:r>
            <a:r>
              <a:rPr sz="4500" b="1" spc="-15" dirty="0">
                <a:solidFill>
                  <a:srgbClr val="535353"/>
                </a:solidFill>
                <a:latin typeface="Trebuchet MS"/>
                <a:cs typeface="Trebuchet MS"/>
              </a:rPr>
              <a:t>i</a:t>
            </a:r>
            <a:r>
              <a:rPr sz="4500" b="1" spc="585" dirty="0">
                <a:solidFill>
                  <a:srgbClr val="535353"/>
                </a:solidFill>
                <a:latin typeface="Trebuchet MS"/>
                <a:cs typeface="Trebuchet MS"/>
              </a:rPr>
              <a:t>s</a:t>
            </a:r>
            <a:r>
              <a:rPr sz="4500" b="1" spc="-40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45" dirty="0">
                <a:solidFill>
                  <a:srgbClr val="535353"/>
                </a:solidFill>
                <a:latin typeface="Trebuchet MS"/>
                <a:cs typeface="Trebuchet MS"/>
              </a:rPr>
              <a:t>t</a:t>
            </a:r>
            <a:r>
              <a:rPr sz="4500" b="1" spc="455" dirty="0">
                <a:solidFill>
                  <a:srgbClr val="535353"/>
                </a:solidFill>
                <a:latin typeface="Trebuchet MS"/>
                <a:cs typeface="Trebuchet MS"/>
              </a:rPr>
              <a:t>y</a:t>
            </a:r>
            <a:r>
              <a:rPr sz="4500" b="1" spc="445" dirty="0">
                <a:solidFill>
                  <a:srgbClr val="535353"/>
                </a:solidFill>
                <a:latin typeface="Trebuchet MS"/>
                <a:cs typeface="Trebuchet MS"/>
              </a:rPr>
              <a:t>p</a:t>
            </a:r>
            <a:r>
              <a:rPr sz="4500" b="1" spc="200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-40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195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919" dirty="0">
                <a:solidFill>
                  <a:srgbClr val="535353"/>
                </a:solidFill>
                <a:latin typeface="Trebuchet MS"/>
                <a:cs typeface="Trebuchet MS"/>
              </a:rPr>
              <a:t>m</a:t>
            </a:r>
            <a:r>
              <a:rPr sz="4500" b="1" spc="195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10" dirty="0">
                <a:solidFill>
                  <a:srgbClr val="535353"/>
                </a:solidFill>
                <a:latin typeface="Trebuchet MS"/>
                <a:cs typeface="Trebuchet MS"/>
              </a:rPr>
              <a:t>r</a:t>
            </a:r>
            <a:r>
              <a:rPr sz="4500" b="1" spc="810" dirty="0">
                <a:solidFill>
                  <a:srgbClr val="535353"/>
                </a:solidFill>
                <a:latin typeface="Trebuchet MS"/>
                <a:cs typeface="Trebuchet MS"/>
              </a:rPr>
              <a:t>g</a:t>
            </a:r>
            <a:r>
              <a:rPr sz="4500" b="1" spc="195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585" dirty="0">
                <a:solidFill>
                  <a:srgbClr val="535353"/>
                </a:solidFill>
                <a:latin typeface="Trebuchet MS"/>
                <a:cs typeface="Trebuchet MS"/>
              </a:rPr>
              <a:t>s</a:t>
            </a:r>
            <a:r>
              <a:rPr sz="4500" b="1" spc="-40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390" dirty="0">
                <a:solidFill>
                  <a:srgbClr val="535353"/>
                </a:solidFill>
                <a:latin typeface="Trebuchet MS"/>
                <a:cs typeface="Trebuchet MS"/>
              </a:rPr>
              <a:t>w</a:t>
            </a:r>
            <a:r>
              <a:rPr sz="4500" b="1" spc="375" dirty="0">
                <a:solidFill>
                  <a:srgbClr val="535353"/>
                </a:solidFill>
                <a:latin typeface="Trebuchet MS"/>
                <a:cs typeface="Trebuchet MS"/>
              </a:rPr>
              <a:t>h</a:t>
            </a:r>
            <a:r>
              <a:rPr sz="4500" b="1" spc="195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395" dirty="0">
                <a:solidFill>
                  <a:srgbClr val="535353"/>
                </a:solidFill>
                <a:latin typeface="Trebuchet MS"/>
                <a:cs typeface="Trebuchet MS"/>
              </a:rPr>
              <a:t>n</a:t>
            </a:r>
            <a:r>
              <a:rPr sz="4500" b="1" spc="-40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445" dirty="0">
                <a:solidFill>
                  <a:srgbClr val="535353"/>
                </a:solidFill>
                <a:latin typeface="Trebuchet MS"/>
                <a:cs typeface="Trebuchet MS"/>
              </a:rPr>
              <a:t>p</a:t>
            </a:r>
            <a:r>
              <a:rPr sz="4500" b="1" spc="195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330" dirty="0">
                <a:solidFill>
                  <a:srgbClr val="535353"/>
                </a:solidFill>
                <a:latin typeface="Trebuchet MS"/>
                <a:cs typeface="Trebuchet MS"/>
              </a:rPr>
              <a:t>o</a:t>
            </a:r>
            <a:r>
              <a:rPr sz="4500" b="1" spc="445" dirty="0">
                <a:solidFill>
                  <a:srgbClr val="535353"/>
                </a:solidFill>
                <a:latin typeface="Trebuchet MS"/>
                <a:cs typeface="Trebuchet MS"/>
              </a:rPr>
              <a:t>p</a:t>
            </a:r>
            <a:r>
              <a:rPr sz="4500" b="1" dirty="0">
                <a:solidFill>
                  <a:srgbClr val="535353"/>
                </a:solidFill>
                <a:latin typeface="Trebuchet MS"/>
                <a:cs typeface="Trebuchet MS"/>
              </a:rPr>
              <a:t>l</a:t>
            </a:r>
            <a:r>
              <a:rPr sz="4500" b="1" spc="200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-40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670" dirty="0">
                <a:solidFill>
                  <a:srgbClr val="535353"/>
                </a:solidFill>
                <a:latin typeface="Trebuchet MS"/>
                <a:cs typeface="Trebuchet MS"/>
              </a:rPr>
              <a:t>a</a:t>
            </a:r>
            <a:r>
              <a:rPr sz="4500" b="1" spc="10" dirty="0">
                <a:solidFill>
                  <a:srgbClr val="535353"/>
                </a:solidFill>
                <a:latin typeface="Trebuchet MS"/>
                <a:cs typeface="Trebuchet MS"/>
              </a:rPr>
              <a:t>r</a:t>
            </a:r>
            <a:r>
              <a:rPr sz="4500" b="1" spc="200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-40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670" dirty="0">
                <a:solidFill>
                  <a:srgbClr val="535353"/>
                </a:solidFill>
                <a:latin typeface="Trebuchet MS"/>
                <a:cs typeface="Trebuchet MS"/>
              </a:rPr>
              <a:t>a</a:t>
            </a:r>
            <a:r>
              <a:rPr sz="4500" b="1" spc="390" dirty="0">
                <a:solidFill>
                  <a:srgbClr val="535353"/>
                </a:solidFill>
                <a:latin typeface="Trebuchet MS"/>
                <a:cs typeface="Trebuchet MS"/>
              </a:rPr>
              <a:t>w</a:t>
            </a:r>
            <a:r>
              <a:rPr sz="4500" b="1" spc="670" dirty="0">
                <a:solidFill>
                  <a:srgbClr val="535353"/>
                </a:solidFill>
                <a:latin typeface="Trebuchet MS"/>
                <a:cs typeface="Trebuchet MS"/>
              </a:rPr>
              <a:t>a</a:t>
            </a:r>
            <a:r>
              <a:rPr sz="4500" b="1" spc="10" dirty="0">
                <a:solidFill>
                  <a:srgbClr val="535353"/>
                </a:solidFill>
                <a:latin typeface="Trebuchet MS"/>
                <a:cs typeface="Trebuchet MS"/>
              </a:rPr>
              <a:t>r</a:t>
            </a:r>
            <a:r>
              <a:rPr sz="4500" b="1" spc="200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-40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330" dirty="0">
                <a:solidFill>
                  <a:srgbClr val="535353"/>
                </a:solidFill>
                <a:latin typeface="Trebuchet MS"/>
                <a:cs typeface="Trebuchet MS"/>
              </a:rPr>
              <a:t>o</a:t>
            </a:r>
            <a:r>
              <a:rPr sz="4500" b="1" spc="-35" dirty="0">
                <a:solidFill>
                  <a:srgbClr val="535353"/>
                </a:solidFill>
                <a:latin typeface="Trebuchet MS"/>
                <a:cs typeface="Trebuchet MS"/>
              </a:rPr>
              <a:t>f</a:t>
            </a:r>
            <a:r>
              <a:rPr sz="4500" b="1" spc="-40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375" dirty="0">
                <a:solidFill>
                  <a:srgbClr val="535353"/>
                </a:solidFill>
                <a:latin typeface="Trebuchet MS"/>
                <a:cs typeface="Trebuchet MS"/>
              </a:rPr>
              <a:t>h</a:t>
            </a:r>
            <a:r>
              <a:rPr sz="4500" b="1" spc="330" dirty="0">
                <a:solidFill>
                  <a:srgbClr val="535353"/>
                </a:solidFill>
                <a:latin typeface="Trebuchet MS"/>
                <a:cs typeface="Trebuchet MS"/>
              </a:rPr>
              <a:t>o</a:t>
            </a:r>
            <a:r>
              <a:rPr sz="4500" b="1" spc="229" dirty="0">
                <a:solidFill>
                  <a:srgbClr val="535353"/>
                </a:solidFill>
                <a:latin typeface="Trebuchet MS"/>
                <a:cs typeface="Trebuchet MS"/>
              </a:rPr>
              <a:t>w  </a:t>
            </a:r>
            <a:r>
              <a:rPr sz="4500" b="1" spc="270" dirty="0">
                <a:solidFill>
                  <a:srgbClr val="535353"/>
                </a:solidFill>
                <a:latin typeface="Trebuchet MS"/>
                <a:cs typeface="Trebuchet MS"/>
              </a:rPr>
              <a:t>they </a:t>
            </a:r>
            <a:r>
              <a:rPr sz="4500" b="1" spc="405" dirty="0">
                <a:solidFill>
                  <a:srgbClr val="535353"/>
                </a:solidFill>
                <a:latin typeface="Trebuchet MS"/>
                <a:cs typeface="Trebuchet MS"/>
              </a:rPr>
              <a:t>appear </a:t>
            </a:r>
            <a:r>
              <a:rPr sz="4500" b="1" spc="190" dirty="0">
                <a:solidFill>
                  <a:srgbClr val="535353"/>
                </a:solidFill>
                <a:latin typeface="Trebuchet MS"/>
                <a:cs typeface="Trebuchet MS"/>
              </a:rPr>
              <a:t>to </a:t>
            </a:r>
            <a:r>
              <a:rPr sz="4500" b="1" spc="165" dirty="0">
                <a:solidFill>
                  <a:srgbClr val="535353"/>
                </a:solidFill>
                <a:latin typeface="Trebuchet MS"/>
                <a:cs typeface="Trebuchet MS"/>
              </a:rPr>
              <a:t>others. </a:t>
            </a:r>
            <a:r>
              <a:rPr sz="4500" b="1" spc="240" dirty="0">
                <a:solidFill>
                  <a:srgbClr val="535353"/>
                </a:solidFill>
                <a:latin typeface="Trebuchet MS"/>
                <a:cs typeface="Trebuchet MS"/>
              </a:rPr>
              <a:t>Public </a:t>
            </a:r>
            <a:r>
              <a:rPr sz="4500" b="1" spc="385" dirty="0">
                <a:solidFill>
                  <a:srgbClr val="535353"/>
                </a:solidFill>
                <a:latin typeface="Trebuchet MS"/>
                <a:cs typeface="Trebuchet MS"/>
              </a:rPr>
              <a:t>self-awareness </a:t>
            </a:r>
            <a:r>
              <a:rPr sz="4500" b="1" spc="39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275" dirty="0">
                <a:solidFill>
                  <a:srgbClr val="535353"/>
                </a:solidFill>
                <a:latin typeface="Trebuchet MS"/>
                <a:cs typeface="Trebuchet MS"/>
              </a:rPr>
              <a:t>typically</a:t>
            </a:r>
            <a:r>
              <a:rPr sz="4500" b="1" spc="-40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415" dirty="0">
                <a:solidFill>
                  <a:srgbClr val="535353"/>
                </a:solidFill>
                <a:latin typeface="Trebuchet MS"/>
                <a:cs typeface="Trebuchet MS"/>
              </a:rPr>
              <a:t>emerges</a:t>
            </a:r>
            <a:r>
              <a:rPr sz="4500" b="1" spc="-395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190" dirty="0">
                <a:solidFill>
                  <a:srgbClr val="535353"/>
                </a:solidFill>
                <a:latin typeface="Trebuchet MS"/>
                <a:cs typeface="Trebuchet MS"/>
              </a:rPr>
              <a:t>in</a:t>
            </a:r>
            <a:r>
              <a:rPr sz="4500" b="1" spc="-395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300" dirty="0">
                <a:solidFill>
                  <a:srgbClr val="535353"/>
                </a:solidFill>
                <a:latin typeface="Trebuchet MS"/>
                <a:cs typeface="Trebuchet MS"/>
              </a:rPr>
              <a:t>situations</a:t>
            </a:r>
            <a:r>
              <a:rPr sz="4500" b="1" spc="-395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340" dirty="0">
                <a:solidFill>
                  <a:srgbClr val="535353"/>
                </a:solidFill>
                <a:latin typeface="Trebuchet MS"/>
                <a:cs typeface="Trebuchet MS"/>
              </a:rPr>
              <a:t>when</a:t>
            </a:r>
            <a:r>
              <a:rPr sz="4500" b="1" spc="-395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270" dirty="0">
                <a:solidFill>
                  <a:srgbClr val="535353"/>
                </a:solidFill>
                <a:latin typeface="Trebuchet MS"/>
                <a:cs typeface="Trebuchet MS"/>
              </a:rPr>
              <a:t>people</a:t>
            </a:r>
            <a:r>
              <a:rPr sz="4500" b="1" spc="-395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295" dirty="0">
                <a:solidFill>
                  <a:srgbClr val="535353"/>
                </a:solidFill>
                <a:latin typeface="Trebuchet MS"/>
                <a:cs typeface="Trebuchet MS"/>
              </a:rPr>
              <a:t>are</a:t>
            </a:r>
            <a:r>
              <a:rPr sz="4500" b="1" spc="-395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360" dirty="0">
                <a:solidFill>
                  <a:srgbClr val="535353"/>
                </a:solidFill>
                <a:latin typeface="Trebuchet MS"/>
                <a:cs typeface="Trebuchet MS"/>
              </a:rPr>
              <a:t>at </a:t>
            </a:r>
            <a:r>
              <a:rPr sz="4500" b="1" spc="-134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45" dirty="0">
                <a:solidFill>
                  <a:srgbClr val="535353"/>
                </a:solidFill>
                <a:latin typeface="Trebuchet MS"/>
                <a:cs typeface="Trebuchet MS"/>
              </a:rPr>
              <a:t>t</a:t>
            </a:r>
            <a:r>
              <a:rPr sz="4500" b="1" spc="375" dirty="0">
                <a:solidFill>
                  <a:srgbClr val="535353"/>
                </a:solidFill>
                <a:latin typeface="Trebuchet MS"/>
                <a:cs typeface="Trebuchet MS"/>
              </a:rPr>
              <a:t>h</a:t>
            </a:r>
            <a:r>
              <a:rPr sz="4500" b="1" spc="200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-40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430" dirty="0">
                <a:solidFill>
                  <a:srgbClr val="535353"/>
                </a:solidFill>
                <a:latin typeface="Trebuchet MS"/>
                <a:cs typeface="Trebuchet MS"/>
              </a:rPr>
              <a:t>c</a:t>
            </a:r>
            <a:r>
              <a:rPr sz="4500" b="1" spc="195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390" dirty="0">
                <a:solidFill>
                  <a:srgbClr val="535353"/>
                </a:solidFill>
                <a:latin typeface="Trebuchet MS"/>
                <a:cs typeface="Trebuchet MS"/>
              </a:rPr>
              <a:t>n</a:t>
            </a:r>
            <a:r>
              <a:rPr sz="4500" b="1" spc="45" dirty="0">
                <a:solidFill>
                  <a:srgbClr val="535353"/>
                </a:solidFill>
                <a:latin typeface="Trebuchet MS"/>
                <a:cs typeface="Trebuchet MS"/>
              </a:rPr>
              <a:t>t</a:t>
            </a:r>
            <a:r>
              <a:rPr sz="4500" b="1" spc="195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15" dirty="0">
                <a:solidFill>
                  <a:srgbClr val="535353"/>
                </a:solidFill>
                <a:latin typeface="Trebuchet MS"/>
                <a:cs typeface="Trebuchet MS"/>
              </a:rPr>
              <a:t>r</a:t>
            </a:r>
            <a:r>
              <a:rPr sz="4500" b="1" spc="-40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330" dirty="0">
                <a:solidFill>
                  <a:srgbClr val="535353"/>
                </a:solidFill>
                <a:latin typeface="Trebuchet MS"/>
                <a:cs typeface="Trebuchet MS"/>
              </a:rPr>
              <a:t>o</a:t>
            </a:r>
            <a:r>
              <a:rPr sz="4500" b="1" spc="-35" dirty="0">
                <a:solidFill>
                  <a:srgbClr val="535353"/>
                </a:solidFill>
                <a:latin typeface="Trebuchet MS"/>
                <a:cs typeface="Trebuchet MS"/>
              </a:rPr>
              <a:t>f</a:t>
            </a:r>
            <a:r>
              <a:rPr sz="4500" b="1" spc="-40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4500" b="1" spc="670" dirty="0">
                <a:solidFill>
                  <a:srgbClr val="535353"/>
                </a:solidFill>
                <a:latin typeface="Trebuchet MS"/>
                <a:cs typeface="Trebuchet MS"/>
              </a:rPr>
              <a:t>a</a:t>
            </a:r>
            <a:r>
              <a:rPr sz="4500" b="1" spc="45" dirty="0">
                <a:solidFill>
                  <a:srgbClr val="535353"/>
                </a:solidFill>
                <a:latin typeface="Trebuchet MS"/>
                <a:cs typeface="Trebuchet MS"/>
              </a:rPr>
              <a:t>tt</a:t>
            </a:r>
            <a:r>
              <a:rPr sz="4500" b="1" spc="195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4500" b="1" spc="390" dirty="0">
                <a:solidFill>
                  <a:srgbClr val="535353"/>
                </a:solidFill>
                <a:latin typeface="Trebuchet MS"/>
                <a:cs typeface="Trebuchet MS"/>
              </a:rPr>
              <a:t>n</a:t>
            </a:r>
            <a:r>
              <a:rPr sz="4500" b="1" spc="45" dirty="0">
                <a:solidFill>
                  <a:srgbClr val="535353"/>
                </a:solidFill>
                <a:latin typeface="Trebuchet MS"/>
                <a:cs typeface="Trebuchet MS"/>
              </a:rPr>
              <a:t>t</a:t>
            </a:r>
            <a:r>
              <a:rPr sz="4500" b="1" spc="-15" dirty="0">
                <a:solidFill>
                  <a:srgbClr val="535353"/>
                </a:solidFill>
                <a:latin typeface="Trebuchet MS"/>
                <a:cs typeface="Trebuchet MS"/>
              </a:rPr>
              <a:t>i</a:t>
            </a:r>
            <a:r>
              <a:rPr sz="4500" b="1" spc="330" dirty="0">
                <a:solidFill>
                  <a:srgbClr val="535353"/>
                </a:solidFill>
                <a:latin typeface="Trebuchet MS"/>
                <a:cs typeface="Trebuchet MS"/>
              </a:rPr>
              <a:t>o</a:t>
            </a:r>
            <a:r>
              <a:rPr sz="4500" b="1" spc="390" dirty="0">
                <a:solidFill>
                  <a:srgbClr val="535353"/>
                </a:solidFill>
                <a:latin typeface="Trebuchet MS"/>
                <a:cs typeface="Trebuchet MS"/>
              </a:rPr>
              <a:t>n</a:t>
            </a:r>
            <a:r>
              <a:rPr sz="4500" b="1" spc="-380" dirty="0">
                <a:solidFill>
                  <a:srgbClr val="535353"/>
                </a:solidFill>
                <a:latin typeface="Trebuchet MS"/>
                <a:cs typeface="Trebuchet MS"/>
              </a:rPr>
              <a:t>.</a:t>
            </a:r>
            <a:endParaRPr sz="45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857606" y="-727148"/>
            <a:ext cx="18288000" cy="11209238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9C8B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33067" y="2066207"/>
            <a:ext cx="3329940" cy="5232400"/>
            <a:chOff x="333067" y="2066207"/>
            <a:chExt cx="3329940" cy="52324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0868" y="2147511"/>
              <a:ext cx="3153949" cy="5063296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33067" y="2066207"/>
              <a:ext cx="3329940" cy="5232400"/>
            </a:xfrm>
            <a:custGeom>
              <a:avLst/>
              <a:gdLst/>
              <a:ahLst/>
              <a:cxnLst/>
              <a:rect l="l" t="t" r="r" b="b"/>
              <a:pathLst>
                <a:path w="3329940" h="5232400">
                  <a:moveTo>
                    <a:pt x="1815478" y="12700"/>
                  </a:moveTo>
                  <a:lnTo>
                    <a:pt x="1514071" y="12700"/>
                  </a:lnTo>
                  <a:lnTo>
                    <a:pt x="1563847" y="0"/>
                  </a:lnTo>
                  <a:lnTo>
                    <a:pt x="1765703" y="0"/>
                  </a:lnTo>
                  <a:lnTo>
                    <a:pt x="1815478" y="12700"/>
                  </a:lnTo>
                  <a:close/>
                </a:path>
                <a:path w="3329940" h="5232400">
                  <a:moveTo>
                    <a:pt x="11208" y="5232400"/>
                  </a:moveTo>
                  <a:lnTo>
                    <a:pt x="0" y="5232400"/>
                  </a:lnTo>
                  <a:lnTo>
                    <a:pt x="0" y="1638300"/>
                  </a:lnTo>
                  <a:lnTo>
                    <a:pt x="1360" y="1587500"/>
                  </a:lnTo>
                  <a:lnTo>
                    <a:pt x="4190" y="1536700"/>
                  </a:lnTo>
                  <a:lnTo>
                    <a:pt x="8471" y="1485900"/>
                  </a:lnTo>
                  <a:lnTo>
                    <a:pt x="14186" y="1435100"/>
                  </a:lnTo>
                  <a:lnTo>
                    <a:pt x="21315" y="1397000"/>
                  </a:lnTo>
                  <a:lnTo>
                    <a:pt x="29839" y="1346200"/>
                  </a:lnTo>
                  <a:lnTo>
                    <a:pt x="39742" y="1295400"/>
                  </a:lnTo>
                  <a:lnTo>
                    <a:pt x="51003" y="1244600"/>
                  </a:lnTo>
                  <a:lnTo>
                    <a:pt x="63604" y="1206500"/>
                  </a:lnTo>
                  <a:lnTo>
                    <a:pt x="77528" y="1155700"/>
                  </a:lnTo>
                  <a:lnTo>
                    <a:pt x="92755" y="1117600"/>
                  </a:lnTo>
                  <a:lnTo>
                    <a:pt x="109266" y="1066800"/>
                  </a:lnTo>
                  <a:lnTo>
                    <a:pt x="127045" y="1028700"/>
                  </a:lnTo>
                  <a:lnTo>
                    <a:pt x="146071" y="977900"/>
                  </a:lnTo>
                  <a:lnTo>
                    <a:pt x="166327" y="939800"/>
                  </a:lnTo>
                  <a:lnTo>
                    <a:pt x="187794" y="901700"/>
                  </a:lnTo>
                  <a:lnTo>
                    <a:pt x="210453" y="850900"/>
                  </a:lnTo>
                  <a:lnTo>
                    <a:pt x="234286" y="812800"/>
                  </a:lnTo>
                  <a:lnTo>
                    <a:pt x="259275" y="774700"/>
                  </a:lnTo>
                  <a:lnTo>
                    <a:pt x="285400" y="736600"/>
                  </a:lnTo>
                  <a:lnTo>
                    <a:pt x="312645" y="698500"/>
                  </a:lnTo>
                  <a:lnTo>
                    <a:pt x="340989" y="660400"/>
                  </a:lnTo>
                  <a:lnTo>
                    <a:pt x="370415" y="622300"/>
                  </a:lnTo>
                  <a:lnTo>
                    <a:pt x="400903" y="584200"/>
                  </a:lnTo>
                  <a:lnTo>
                    <a:pt x="432437" y="546100"/>
                  </a:lnTo>
                  <a:lnTo>
                    <a:pt x="464996" y="508000"/>
                  </a:lnTo>
                  <a:lnTo>
                    <a:pt x="498563" y="482600"/>
                  </a:lnTo>
                  <a:lnTo>
                    <a:pt x="533119" y="444500"/>
                  </a:lnTo>
                  <a:lnTo>
                    <a:pt x="568646" y="406400"/>
                  </a:lnTo>
                  <a:lnTo>
                    <a:pt x="605124" y="381000"/>
                  </a:lnTo>
                  <a:lnTo>
                    <a:pt x="642536" y="355600"/>
                  </a:lnTo>
                  <a:lnTo>
                    <a:pt x="680864" y="317500"/>
                  </a:lnTo>
                  <a:lnTo>
                    <a:pt x="720088" y="292100"/>
                  </a:lnTo>
                  <a:lnTo>
                    <a:pt x="760190" y="266700"/>
                  </a:lnTo>
                  <a:lnTo>
                    <a:pt x="801151" y="241300"/>
                  </a:lnTo>
                  <a:lnTo>
                    <a:pt x="842954" y="215900"/>
                  </a:lnTo>
                  <a:lnTo>
                    <a:pt x="885579" y="190500"/>
                  </a:lnTo>
                  <a:lnTo>
                    <a:pt x="929009" y="165100"/>
                  </a:lnTo>
                  <a:lnTo>
                    <a:pt x="973224" y="152400"/>
                  </a:lnTo>
                  <a:lnTo>
                    <a:pt x="1018206" y="127000"/>
                  </a:lnTo>
                  <a:lnTo>
                    <a:pt x="1063937" y="114300"/>
                  </a:lnTo>
                  <a:lnTo>
                    <a:pt x="1110398" y="88900"/>
                  </a:lnTo>
                  <a:lnTo>
                    <a:pt x="1124670" y="88900"/>
                  </a:lnTo>
                  <a:lnTo>
                    <a:pt x="1415117" y="12700"/>
                  </a:lnTo>
                  <a:lnTo>
                    <a:pt x="1515062" y="12700"/>
                  </a:lnTo>
                  <a:lnTo>
                    <a:pt x="1465810" y="25400"/>
                  </a:lnTo>
                  <a:lnTo>
                    <a:pt x="1416773" y="25400"/>
                  </a:lnTo>
                  <a:lnTo>
                    <a:pt x="1271159" y="63500"/>
                  </a:lnTo>
                  <a:lnTo>
                    <a:pt x="1223195" y="63500"/>
                  </a:lnTo>
                  <a:lnTo>
                    <a:pt x="1175553" y="88900"/>
                  </a:lnTo>
                  <a:lnTo>
                    <a:pt x="1128257" y="101600"/>
                  </a:lnTo>
                  <a:lnTo>
                    <a:pt x="1114209" y="101600"/>
                  </a:lnTo>
                  <a:lnTo>
                    <a:pt x="1068060" y="127000"/>
                  </a:lnTo>
                  <a:lnTo>
                    <a:pt x="1022637" y="139700"/>
                  </a:lnTo>
                  <a:lnTo>
                    <a:pt x="977957" y="165100"/>
                  </a:lnTo>
                  <a:lnTo>
                    <a:pt x="934039" y="177800"/>
                  </a:lnTo>
                  <a:lnTo>
                    <a:pt x="890902" y="203200"/>
                  </a:lnTo>
                  <a:lnTo>
                    <a:pt x="848563" y="228600"/>
                  </a:lnTo>
                  <a:lnTo>
                    <a:pt x="807041" y="254000"/>
                  </a:lnTo>
                  <a:lnTo>
                    <a:pt x="766354" y="279400"/>
                  </a:lnTo>
                  <a:lnTo>
                    <a:pt x="726522" y="304800"/>
                  </a:lnTo>
                  <a:lnTo>
                    <a:pt x="687561" y="330200"/>
                  </a:lnTo>
                  <a:lnTo>
                    <a:pt x="649491" y="355600"/>
                  </a:lnTo>
                  <a:lnTo>
                    <a:pt x="612330" y="393700"/>
                  </a:lnTo>
                  <a:lnTo>
                    <a:pt x="576096" y="419100"/>
                  </a:lnTo>
                  <a:lnTo>
                    <a:pt x="540807" y="457200"/>
                  </a:lnTo>
                  <a:lnTo>
                    <a:pt x="506483" y="482600"/>
                  </a:lnTo>
                  <a:lnTo>
                    <a:pt x="473141" y="520700"/>
                  </a:lnTo>
                  <a:lnTo>
                    <a:pt x="440799" y="558800"/>
                  </a:lnTo>
                  <a:lnTo>
                    <a:pt x="409477" y="584200"/>
                  </a:lnTo>
                  <a:lnTo>
                    <a:pt x="379192" y="622300"/>
                  </a:lnTo>
                  <a:lnTo>
                    <a:pt x="349963" y="660400"/>
                  </a:lnTo>
                  <a:lnTo>
                    <a:pt x="321808" y="698500"/>
                  </a:lnTo>
                  <a:lnTo>
                    <a:pt x="294745" y="736600"/>
                  </a:lnTo>
                  <a:lnTo>
                    <a:pt x="268793" y="774700"/>
                  </a:lnTo>
                  <a:lnTo>
                    <a:pt x="243971" y="812800"/>
                  </a:lnTo>
                  <a:lnTo>
                    <a:pt x="220296" y="863600"/>
                  </a:lnTo>
                  <a:lnTo>
                    <a:pt x="197788" y="901700"/>
                  </a:lnTo>
                  <a:lnTo>
                    <a:pt x="176463" y="939800"/>
                  </a:lnTo>
                  <a:lnTo>
                    <a:pt x="156341" y="990600"/>
                  </a:lnTo>
                  <a:lnTo>
                    <a:pt x="137441" y="1028700"/>
                  </a:lnTo>
                  <a:lnTo>
                    <a:pt x="119780" y="1066800"/>
                  </a:lnTo>
                  <a:lnTo>
                    <a:pt x="103376" y="1117600"/>
                  </a:lnTo>
                  <a:lnTo>
                    <a:pt x="88249" y="1155700"/>
                  </a:lnTo>
                  <a:lnTo>
                    <a:pt x="74416" y="1206500"/>
                  </a:lnTo>
                  <a:lnTo>
                    <a:pt x="61897" y="1257300"/>
                  </a:lnTo>
                  <a:lnTo>
                    <a:pt x="50708" y="1295400"/>
                  </a:lnTo>
                  <a:lnTo>
                    <a:pt x="40870" y="1346200"/>
                  </a:lnTo>
                  <a:lnTo>
                    <a:pt x="32399" y="1397000"/>
                  </a:lnTo>
                  <a:lnTo>
                    <a:pt x="25314" y="1435100"/>
                  </a:lnTo>
                  <a:lnTo>
                    <a:pt x="19635" y="1485900"/>
                  </a:lnTo>
                  <a:lnTo>
                    <a:pt x="15378" y="1536700"/>
                  </a:lnTo>
                  <a:lnTo>
                    <a:pt x="12563" y="1587500"/>
                  </a:lnTo>
                  <a:lnTo>
                    <a:pt x="11208" y="1638300"/>
                  </a:lnTo>
                  <a:lnTo>
                    <a:pt x="11208" y="5232400"/>
                  </a:lnTo>
                  <a:close/>
                </a:path>
                <a:path w="3329940" h="5232400">
                  <a:moveTo>
                    <a:pt x="3329550" y="5232400"/>
                  </a:moveTo>
                  <a:lnTo>
                    <a:pt x="3318342" y="5232400"/>
                  </a:lnTo>
                  <a:lnTo>
                    <a:pt x="3318342" y="1638300"/>
                  </a:lnTo>
                  <a:lnTo>
                    <a:pt x="3316991" y="1587500"/>
                  </a:lnTo>
                  <a:lnTo>
                    <a:pt x="3314181" y="1536700"/>
                  </a:lnTo>
                  <a:lnTo>
                    <a:pt x="3309929" y="1485900"/>
                  </a:lnTo>
                  <a:lnTo>
                    <a:pt x="3304253" y="1435100"/>
                  </a:lnTo>
                  <a:lnTo>
                    <a:pt x="3297171" y="1397000"/>
                  </a:lnTo>
                  <a:lnTo>
                    <a:pt x="3288704" y="1346200"/>
                  </a:lnTo>
                  <a:lnTo>
                    <a:pt x="3278867" y="1295400"/>
                  </a:lnTo>
                  <a:lnTo>
                    <a:pt x="3267681" y="1257300"/>
                  </a:lnTo>
                  <a:lnTo>
                    <a:pt x="3255163" y="1206500"/>
                  </a:lnTo>
                  <a:lnTo>
                    <a:pt x="3241331" y="1155700"/>
                  </a:lnTo>
                  <a:lnTo>
                    <a:pt x="3226205" y="1117600"/>
                  </a:lnTo>
                  <a:lnTo>
                    <a:pt x="3209803" y="1066800"/>
                  </a:lnTo>
                  <a:lnTo>
                    <a:pt x="3192142" y="1028700"/>
                  </a:lnTo>
                  <a:lnTo>
                    <a:pt x="3173241" y="990600"/>
                  </a:lnTo>
                  <a:lnTo>
                    <a:pt x="3153120" y="939800"/>
                  </a:lnTo>
                  <a:lnTo>
                    <a:pt x="3131795" y="901700"/>
                  </a:lnTo>
                  <a:lnTo>
                    <a:pt x="3109285" y="863600"/>
                  </a:lnTo>
                  <a:lnTo>
                    <a:pt x="3085610" y="812800"/>
                  </a:lnTo>
                  <a:lnTo>
                    <a:pt x="3060786" y="774700"/>
                  </a:lnTo>
                  <a:lnTo>
                    <a:pt x="3034834" y="736600"/>
                  </a:lnTo>
                  <a:lnTo>
                    <a:pt x="3007770" y="698500"/>
                  </a:lnTo>
                  <a:lnTo>
                    <a:pt x="2979613" y="660400"/>
                  </a:lnTo>
                  <a:lnTo>
                    <a:pt x="2950383" y="622300"/>
                  </a:lnTo>
                  <a:lnTo>
                    <a:pt x="2920096" y="584200"/>
                  </a:lnTo>
                  <a:lnTo>
                    <a:pt x="2888772" y="558800"/>
                  </a:lnTo>
                  <a:lnTo>
                    <a:pt x="2856429" y="520700"/>
                  </a:lnTo>
                  <a:lnTo>
                    <a:pt x="2823085" y="482600"/>
                  </a:lnTo>
                  <a:lnTo>
                    <a:pt x="2788759" y="457200"/>
                  </a:lnTo>
                  <a:lnTo>
                    <a:pt x="2753469" y="419100"/>
                  </a:lnTo>
                  <a:lnTo>
                    <a:pt x="2717233" y="393700"/>
                  </a:lnTo>
                  <a:lnTo>
                    <a:pt x="2680070" y="355600"/>
                  </a:lnTo>
                  <a:lnTo>
                    <a:pt x="2641998" y="330200"/>
                  </a:lnTo>
                  <a:lnTo>
                    <a:pt x="2603036" y="304800"/>
                  </a:lnTo>
                  <a:lnTo>
                    <a:pt x="2563202" y="279400"/>
                  </a:lnTo>
                  <a:lnTo>
                    <a:pt x="2522514" y="254000"/>
                  </a:lnTo>
                  <a:lnTo>
                    <a:pt x="2480991" y="228600"/>
                  </a:lnTo>
                  <a:lnTo>
                    <a:pt x="2438651" y="203200"/>
                  </a:lnTo>
                  <a:lnTo>
                    <a:pt x="2395512" y="177800"/>
                  </a:lnTo>
                  <a:lnTo>
                    <a:pt x="2351594" y="165100"/>
                  </a:lnTo>
                  <a:lnTo>
                    <a:pt x="2306913" y="139700"/>
                  </a:lnTo>
                  <a:lnTo>
                    <a:pt x="2261490" y="127000"/>
                  </a:lnTo>
                  <a:lnTo>
                    <a:pt x="2215341" y="101600"/>
                  </a:lnTo>
                  <a:lnTo>
                    <a:pt x="2201293" y="101600"/>
                  </a:lnTo>
                  <a:lnTo>
                    <a:pt x="2153996" y="88900"/>
                  </a:lnTo>
                  <a:lnTo>
                    <a:pt x="2106355" y="63500"/>
                  </a:lnTo>
                  <a:lnTo>
                    <a:pt x="2058390" y="63500"/>
                  </a:lnTo>
                  <a:lnTo>
                    <a:pt x="1912777" y="25400"/>
                  </a:lnTo>
                  <a:lnTo>
                    <a:pt x="1863739" y="25400"/>
                  </a:lnTo>
                  <a:lnTo>
                    <a:pt x="1814488" y="12700"/>
                  </a:lnTo>
                  <a:lnTo>
                    <a:pt x="1914433" y="12700"/>
                  </a:lnTo>
                  <a:lnTo>
                    <a:pt x="2204880" y="88900"/>
                  </a:lnTo>
                  <a:lnTo>
                    <a:pt x="2219077" y="88900"/>
                  </a:lnTo>
                  <a:lnTo>
                    <a:pt x="2265538" y="114300"/>
                  </a:lnTo>
                  <a:lnTo>
                    <a:pt x="2311269" y="127000"/>
                  </a:lnTo>
                  <a:lnTo>
                    <a:pt x="2356251" y="152400"/>
                  </a:lnTo>
                  <a:lnTo>
                    <a:pt x="2400466" y="165100"/>
                  </a:lnTo>
                  <a:lnTo>
                    <a:pt x="2443896" y="190500"/>
                  </a:lnTo>
                  <a:lnTo>
                    <a:pt x="2486521" y="215900"/>
                  </a:lnTo>
                  <a:lnTo>
                    <a:pt x="2528324" y="241300"/>
                  </a:lnTo>
                  <a:lnTo>
                    <a:pt x="2569285" y="266700"/>
                  </a:lnTo>
                  <a:lnTo>
                    <a:pt x="2609387" y="292100"/>
                  </a:lnTo>
                  <a:lnTo>
                    <a:pt x="2648611" y="317500"/>
                  </a:lnTo>
                  <a:lnTo>
                    <a:pt x="2686938" y="355600"/>
                  </a:lnTo>
                  <a:lnTo>
                    <a:pt x="2724351" y="381000"/>
                  </a:lnTo>
                  <a:lnTo>
                    <a:pt x="2760829" y="406400"/>
                  </a:lnTo>
                  <a:lnTo>
                    <a:pt x="2796356" y="444500"/>
                  </a:lnTo>
                  <a:lnTo>
                    <a:pt x="2830912" y="482600"/>
                  </a:lnTo>
                  <a:lnTo>
                    <a:pt x="2864479" y="508000"/>
                  </a:lnTo>
                  <a:lnTo>
                    <a:pt x="2897038" y="546100"/>
                  </a:lnTo>
                  <a:lnTo>
                    <a:pt x="2928572" y="584200"/>
                  </a:lnTo>
                  <a:lnTo>
                    <a:pt x="2959060" y="622300"/>
                  </a:lnTo>
                  <a:lnTo>
                    <a:pt x="2988486" y="660400"/>
                  </a:lnTo>
                  <a:lnTo>
                    <a:pt x="3016830" y="698500"/>
                  </a:lnTo>
                  <a:lnTo>
                    <a:pt x="3044075" y="736600"/>
                  </a:lnTo>
                  <a:lnTo>
                    <a:pt x="3070200" y="774700"/>
                  </a:lnTo>
                  <a:lnTo>
                    <a:pt x="3095189" y="812800"/>
                  </a:lnTo>
                  <a:lnTo>
                    <a:pt x="3119022" y="850900"/>
                  </a:lnTo>
                  <a:lnTo>
                    <a:pt x="3141682" y="901700"/>
                  </a:lnTo>
                  <a:lnTo>
                    <a:pt x="3163148" y="939800"/>
                  </a:lnTo>
                  <a:lnTo>
                    <a:pt x="3183404" y="977900"/>
                  </a:lnTo>
                  <a:lnTo>
                    <a:pt x="3202430" y="1028700"/>
                  </a:lnTo>
                  <a:lnTo>
                    <a:pt x="3220209" y="1066800"/>
                  </a:lnTo>
                  <a:lnTo>
                    <a:pt x="3236721" y="1117600"/>
                  </a:lnTo>
                  <a:lnTo>
                    <a:pt x="3251947" y="1155700"/>
                  </a:lnTo>
                  <a:lnTo>
                    <a:pt x="3265871" y="1206500"/>
                  </a:lnTo>
                  <a:lnTo>
                    <a:pt x="3278472" y="1244600"/>
                  </a:lnTo>
                  <a:lnTo>
                    <a:pt x="3289734" y="1295400"/>
                  </a:lnTo>
                  <a:lnTo>
                    <a:pt x="3299636" y="1346200"/>
                  </a:lnTo>
                  <a:lnTo>
                    <a:pt x="3308161" y="1397000"/>
                  </a:lnTo>
                  <a:lnTo>
                    <a:pt x="3315289" y="1435100"/>
                  </a:lnTo>
                  <a:lnTo>
                    <a:pt x="3321004" y="1485900"/>
                  </a:lnTo>
                  <a:lnTo>
                    <a:pt x="3325285" y="1536700"/>
                  </a:lnTo>
                  <a:lnTo>
                    <a:pt x="3328115" y="1587500"/>
                  </a:lnTo>
                  <a:lnTo>
                    <a:pt x="3329476" y="1638300"/>
                  </a:lnTo>
                  <a:lnTo>
                    <a:pt x="3329550" y="5232400"/>
                  </a:lnTo>
                  <a:close/>
                </a:path>
                <a:path w="3329940" h="5232400">
                  <a:moveTo>
                    <a:pt x="1718096" y="88900"/>
                  </a:moveTo>
                  <a:lnTo>
                    <a:pt x="1611474" y="88900"/>
                  </a:lnTo>
                  <a:lnTo>
                    <a:pt x="1663878" y="76200"/>
                  </a:lnTo>
                  <a:lnTo>
                    <a:pt x="1665672" y="76200"/>
                  </a:lnTo>
                  <a:lnTo>
                    <a:pt x="1718096" y="88900"/>
                  </a:lnTo>
                  <a:close/>
                </a:path>
                <a:path w="3329940" h="5232400">
                  <a:moveTo>
                    <a:pt x="1559955" y="101600"/>
                  </a:moveTo>
                  <a:lnTo>
                    <a:pt x="1455367" y="101600"/>
                  </a:lnTo>
                  <a:lnTo>
                    <a:pt x="1507191" y="88900"/>
                  </a:lnTo>
                  <a:lnTo>
                    <a:pt x="1611833" y="88900"/>
                  </a:lnTo>
                  <a:lnTo>
                    <a:pt x="1559955" y="101600"/>
                  </a:lnTo>
                  <a:close/>
                </a:path>
                <a:path w="3329940" h="5232400">
                  <a:moveTo>
                    <a:pt x="1874217" y="101600"/>
                  </a:moveTo>
                  <a:lnTo>
                    <a:pt x="1769621" y="101600"/>
                  </a:lnTo>
                  <a:lnTo>
                    <a:pt x="1717735" y="88900"/>
                  </a:lnTo>
                  <a:lnTo>
                    <a:pt x="1822398" y="88900"/>
                  </a:lnTo>
                  <a:lnTo>
                    <a:pt x="1874217" y="101600"/>
                  </a:lnTo>
                  <a:close/>
                </a:path>
                <a:path w="3329940" h="5232400">
                  <a:moveTo>
                    <a:pt x="3247354" y="5156200"/>
                  </a:moveTo>
                  <a:lnTo>
                    <a:pt x="82196" y="5156200"/>
                  </a:lnTo>
                  <a:lnTo>
                    <a:pt x="82196" y="1638300"/>
                  </a:lnTo>
                  <a:lnTo>
                    <a:pt x="83589" y="1587500"/>
                  </a:lnTo>
                  <a:lnTo>
                    <a:pt x="86523" y="1536700"/>
                  </a:lnTo>
                  <a:lnTo>
                    <a:pt x="90977" y="1485900"/>
                  </a:lnTo>
                  <a:lnTo>
                    <a:pt x="96931" y="1435100"/>
                  </a:lnTo>
                  <a:lnTo>
                    <a:pt x="104364" y="1397000"/>
                  </a:lnTo>
                  <a:lnTo>
                    <a:pt x="113256" y="1346200"/>
                  </a:lnTo>
                  <a:lnTo>
                    <a:pt x="123587" y="1295400"/>
                  </a:lnTo>
                  <a:lnTo>
                    <a:pt x="135335" y="1257300"/>
                  </a:lnTo>
                  <a:lnTo>
                    <a:pt x="148482" y="1206500"/>
                  </a:lnTo>
                  <a:lnTo>
                    <a:pt x="163006" y="1155700"/>
                  </a:lnTo>
                  <a:lnTo>
                    <a:pt x="178888" y="1117600"/>
                  </a:lnTo>
                  <a:lnTo>
                    <a:pt x="196106" y="1066800"/>
                  </a:lnTo>
                  <a:lnTo>
                    <a:pt x="214641" y="1028700"/>
                  </a:lnTo>
                  <a:lnTo>
                    <a:pt x="234471" y="990600"/>
                  </a:lnTo>
                  <a:lnTo>
                    <a:pt x="255578" y="939800"/>
                  </a:lnTo>
                  <a:lnTo>
                    <a:pt x="277939" y="901700"/>
                  </a:lnTo>
                  <a:lnTo>
                    <a:pt x="301536" y="863600"/>
                  </a:lnTo>
                  <a:lnTo>
                    <a:pt x="326347" y="825500"/>
                  </a:lnTo>
                  <a:lnTo>
                    <a:pt x="352353" y="774700"/>
                  </a:lnTo>
                  <a:lnTo>
                    <a:pt x="379532" y="736600"/>
                  </a:lnTo>
                  <a:lnTo>
                    <a:pt x="407865" y="698500"/>
                  </a:lnTo>
                  <a:lnTo>
                    <a:pt x="437331" y="660400"/>
                  </a:lnTo>
                  <a:lnTo>
                    <a:pt x="467910" y="635000"/>
                  </a:lnTo>
                  <a:lnTo>
                    <a:pt x="499581" y="596900"/>
                  </a:lnTo>
                  <a:lnTo>
                    <a:pt x="532324" y="558800"/>
                  </a:lnTo>
                  <a:lnTo>
                    <a:pt x="566119" y="520700"/>
                  </a:lnTo>
                  <a:lnTo>
                    <a:pt x="600945" y="495300"/>
                  </a:lnTo>
                  <a:lnTo>
                    <a:pt x="636782" y="457200"/>
                  </a:lnTo>
                  <a:lnTo>
                    <a:pt x="673610" y="431800"/>
                  </a:lnTo>
                  <a:lnTo>
                    <a:pt x="711408" y="406400"/>
                  </a:lnTo>
                  <a:lnTo>
                    <a:pt x="750156" y="368300"/>
                  </a:lnTo>
                  <a:lnTo>
                    <a:pt x="789833" y="342900"/>
                  </a:lnTo>
                  <a:lnTo>
                    <a:pt x="830420" y="317500"/>
                  </a:lnTo>
                  <a:lnTo>
                    <a:pt x="871895" y="292100"/>
                  </a:lnTo>
                  <a:lnTo>
                    <a:pt x="914238" y="266700"/>
                  </a:lnTo>
                  <a:lnTo>
                    <a:pt x="957430" y="254000"/>
                  </a:lnTo>
                  <a:lnTo>
                    <a:pt x="1001449" y="228600"/>
                  </a:lnTo>
                  <a:lnTo>
                    <a:pt x="1046276" y="203200"/>
                  </a:lnTo>
                  <a:lnTo>
                    <a:pt x="1091890" y="190500"/>
                  </a:lnTo>
                  <a:lnTo>
                    <a:pt x="1138270" y="165100"/>
                  </a:lnTo>
                  <a:lnTo>
                    <a:pt x="1150599" y="165100"/>
                  </a:lnTo>
                  <a:lnTo>
                    <a:pt x="1403792" y="101600"/>
                  </a:lnTo>
                  <a:lnTo>
                    <a:pt x="1456816" y="101600"/>
                  </a:lnTo>
                  <a:lnTo>
                    <a:pt x="1154410" y="177800"/>
                  </a:lnTo>
                  <a:lnTo>
                    <a:pt x="1141632" y="177800"/>
                  </a:lnTo>
                  <a:lnTo>
                    <a:pt x="1095613" y="203200"/>
                  </a:lnTo>
                  <a:lnTo>
                    <a:pt x="1050353" y="215900"/>
                  </a:lnTo>
                  <a:lnTo>
                    <a:pt x="1005873" y="241300"/>
                  </a:lnTo>
                  <a:lnTo>
                    <a:pt x="962192" y="254000"/>
                  </a:lnTo>
                  <a:lnTo>
                    <a:pt x="919333" y="279400"/>
                  </a:lnTo>
                  <a:lnTo>
                    <a:pt x="877313" y="304800"/>
                  </a:lnTo>
                  <a:lnTo>
                    <a:pt x="836154" y="330200"/>
                  </a:lnTo>
                  <a:lnTo>
                    <a:pt x="795877" y="355600"/>
                  </a:lnTo>
                  <a:lnTo>
                    <a:pt x="756500" y="381000"/>
                  </a:lnTo>
                  <a:lnTo>
                    <a:pt x="718045" y="406400"/>
                  </a:lnTo>
                  <a:lnTo>
                    <a:pt x="680532" y="444500"/>
                  </a:lnTo>
                  <a:lnTo>
                    <a:pt x="643981" y="469900"/>
                  </a:lnTo>
                  <a:lnTo>
                    <a:pt x="608413" y="508000"/>
                  </a:lnTo>
                  <a:lnTo>
                    <a:pt x="573847" y="533400"/>
                  </a:lnTo>
                  <a:lnTo>
                    <a:pt x="540303" y="571500"/>
                  </a:lnTo>
                  <a:lnTo>
                    <a:pt x="507803" y="596900"/>
                  </a:lnTo>
                  <a:lnTo>
                    <a:pt x="476366" y="635000"/>
                  </a:lnTo>
                  <a:lnTo>
                    <a:pt x="446013" y="673100"/>
                  </a:lnTo>
                  <a:lnTo>
                    <a:pt x="416764" y="711200"/>
                  </a:lnTo>
                  <a:lnTo>
                    <a:pt x="388639" y="749300"/>
                  </a:lnTo>
                  <a:lnTo>
                    <a:pt x="361658" y="787400"/>
                  </a:lnTo>
                  <a:lnTo>
                    <a:pt x="335842" y="825500"/>
                  </a:lnTo>
                  <a:lnTo>
                    <a:pt x="311211" y="863600"/>
                  </a:lnTo>
                  <a:lnTo>
                    <a:pt x="287785" y="901700"/>
                  </a:lnTo>
                  <a:lnTo>
                    <a:pt x="265584" y="952500"/>
                  </a:lnTo>
                  <a:lnTo>
                    <a:pt x="244629" y="990600"/>
                  </a:lnTo>
                  <a:lnTo>
                    <a:pt x="224940" y="1028700"/>
                  </a:lnTo>
                  <a:lnTo>
                    <a:pt x="206538" y="1079500"/>
                  </a:lnTo>
                  <a:lnTo>
                    <a:pt x="189442" y="1117600"/>
                  </a:lnTo>
                  <a:lnTo>
                    <a:pt x="173672" y="1168400"/>
                  </a:lnTo>
                  <a:lnTo>
                    <a:pt x="159250" y="1206500"/>
                  </a:lnTo>
                  <a:lnTo>
                    <a:pt x="146194" y="1257300"/>
                  </a:lnTo>
                  <a:lnTo>
                    <a:pt x="134527" y="1295400"/>
                  </a:lnTo>
                  <a:lnTo>
                    <a:pt x="124267" y="1346200"/>
                  </a:lnTo>
                  <a:lnTo>
                    <a:pt x="115435" y="1397000"/>
                  </a:lnTo>
                  <a:lnTo>
                    <a:pt x="108051" y="1447800"/>
                  </a:lnTo>
                  <a:lnTo>
                    <a:pt x="102136" y="1485900"/>
                  </a:lnTo>
                  <a:lnTo>
                    <a:pt x="97710" y="1536700"/>
                  </a:lnTo>
                  <a:lnTo>
                    <a:pt x="94792" y="1587500"/>
                  </a:lnTo>
                  <a:lnTo>
                    <a:pt x="93404" y="1638300"/>
                  </a:lnTo>
                  <a:lnTo>
                    <a:pt x="93404" y="5143500"/>
                  </a:lnTo>
                  <a:lnTo>
                    <a:pt x="3247354" y="5143500"/>
                  </a:lnTo>
                  <a:lnTo>
                    <a:pt x="3247354" y="5156200"/>
                  </a:lnTo>
                  <a:close/>
                </a:path>
                <a:path w="3329940" h="5232400">
                  <a:moveTo>
                    <a:pt x="3247354" y="5143500"/>
                  </a:moveTo>
                  <a:lnTo>
                    <a:pt x="3236145" y="5143500"/>
                  </a:lnTo>
                  <a:lnTo>
                    <a:pt x="3236145" y="1638300"/>
                  </a:lnTo>
                  <a:lnTo>
                    <a:pt x="3234757" y="1587500"/>
                  </a:lnTo>
                  <a:lnTo>
                    <a:pt x="3231840" y="1536700"/>
                  </a:lnTo>
                  <a:lnTo>
                    <a:pt x="3227414" y="1485900"/>
                  </a:lnTo>
                  <a:lnTo>
                    <a:pt x="3221498" y="1447800"/>
                  </a:lnTo>
                  <a:lnTo>
                    <a:pt x="3214114" y="1397000"/>
                  </a:lnTo>
                  <a:lnTo>
                    <a:pt x="3205282" y="1346200"/>
                  </a:lnTo>
                  <a:lnTo>
                    <a:pt x="3195021" y="1295400"/>
                  </a:lnTo>
                  <a:lnTo>
                    <a:pt x="3183352" y="1257300"/>
                  </a:lnTo>
                  <a:lnTo>
                    <a:pt x="3170295" y="1206500"/>
                  </a:lnTo>
                  <a:lnTo>
                    <a:pt x="3155871" y="1168400"/>
                  </a:lnTo>
                  <a:lnTo>
                    <a:pt x="3140099" y="1117600"/>
                  </a:lnTo>
                  <a:lnTo>
                    <a:pt x="3123000" y="1079500"/>
                  </a:lnTo>
                  <a:lnTo>
                    <a:pt x="3104594" y="1028700"/>
                  </a:lnTo>
                  <a:lnTo>
                    <a:pt x="3084901" y="990600"/>
                  </a:lnTo>
                  <a:lnTo>
                    <a:pt x="3063942" y="952500"/>
                  </a:lnTo>
                  <a:lnTo>
                    <a:pt x="3041736" y="901700"/>
                  </a:lnTo>
                  <a:lnTo>
                    <a:pt x="3018304" y="863600"/>
                  </a:lnTo>
                  <a:lnTo>
                    <a:pt x="2993667" y="825500"/>
                  </a:lnTo>
                  <a:lnTo>
                    <a:pt x="2967843" y="787400"/>
                  </a:lnTo>
                  <a:lnTo>
                    <a:pt x="2940855" y="749300"/>
                  </a:lnTo>
                  <a:lnTo>
                    <a:pt x="2912721" y="711200"/>
                  </a:lnTo>
                  <a:lnTo>
                    <a:pt x="2883462" y="673100"/>
                  </a:lnTo>
                  <a:lnTo>
                    <a:pt x="2853098" y="635000"/>
                  </a:lnTo>
                  <a:lnTo>
                    <a:pt x="2821649" y="596900"/>
                  </a:lnTo>
                  <a:lnTo>
                    <a:pt x="2789137" y="571500"/>
                  </a:lnTo>
                  <a:lnTo>
                    <a:pt x="2755580" y="533400"/>
                  </a:lnTo>
                  <a:lnTo>
                    <a:pt x="2720999" y="508000"/>
                  </a:lnTo>
                  <a:lnTo>
                    <a:pt x="2685414" y="469900"/>
                  </a:lnTo>
                  <a:lnTo>
                    <a:pt x="2648846" y="444500"/>
                  </a:lnTo>
                  <a:lnTo>
                    <a:pt x="2611315" y="406400"/>
                  </a:lnTo>
                  <a:lnTo>
                    <a:pt x="2572841" y="381000"/>
                  </a:lnTo>
                  <a:lnTo>
                    <a:pt x="2533443" y="355600"/>
                  </a:lnTo>
                  <a:lnTo>
                    <a:pt x="2493143" y="330200"/>
                  </a:lnTo>
                  <a:lnTo>
                    <a:pt x="2451961" y="304800"/>
                  </a:lnTo>
                  <a:lnTo>
                    <a:pt x="2409917" y="279400"/>
                  </a:lnTo>
                  <a:lnTo>
                    <a:pt x="2367030" y="254000"/>
                  </a:lnTo>
                  <a:lnTo>
                    <a:pt x="2323322" y="241300"/>
                  </a:lnTo>
                  <a:lnTo>
                    <a:pt x="2278812" y="215900"/>
                  </a:lnTo>
                  <a:lnTo>
                    <a:pt x="2233521" y="203200"/>
                  </a:lnTo>
                  <a:lnTo>
                    <a:pt x="2187469" y="177800"/>
                  </a:lnTo>
                  <a:lnTo>
                    <a:pt x="2174766" y="177800"/>
                  </a:lnTo>
                  <a:lnTo>
                    <a:pt x="1872742" y="101600"/>
                  </a:lnTo>
                  <a:lnTo>
                    <a:pt x="1925776" y="101600"/>
                  </a:lnTo>
                  <a:lnTo>
                    <a:pt x="2178652" y="165100"/>
                  </a:lnTo>
                  <a:lnTo>
                    <a:pt x="2190832" y="165100"/>
                  </a:lnTo>
                  <a:lnTo>
                    <a:pt x="2237245" y="190500"/>
                  </a:lnTo>
                  <a:lnTo>
                    <a:pt x="2282889" y="203200"/>
                  </a:lnTo>
                  <a:lnTo>
                    <a:pt x="2327744" y="228600"/>
                  </a:lnTo>
                  <a:lnTo>
                    <a:pt x="2371791" y="254000"/>
                  </a:lnTo>
                  <a:lnTo>
                    <a:pt x="2415008" y="266700"/>
                  </a:lnTo>
                  <a:lnTo>
                    <a:pt x="2457375" y="292100"/>
                  </a:lnTo>
                  <a:lnTo>
                    <a:pt x="2498873" y="317500"/>
                  </a:lnTo>
                  <a:lnTo>
                    <a:pt x="2539480" y="342900"/>
                  </a:lnTo>
                  <a:lnTo>
                    <a:pt x="2579177" y="368300"/>
                  </a:lnTo>
                  <a:lnTo>
                    <a:pt x="2617942" y="406400"/>
                  </a:lnTo>
                  <a:lnTo>
                    <a:pt x="2655757" y="431800"/>
                  </a:lnTo>
                  <a:lnTo>
                    <a:pt x="2692600" y="457200"/>
                  </a:lnTo>
                  <a:lnTo>
                    <a:pt x="2728451" y="495300"/>
                  </a:lnTo>
                  <a:lnTo>
                    <a:pt x="2763290" y="520700"/>
                  </a:lnTo>
                  <a:lnTo>
                    <a:pt x="2797097" y="558800"/>
                  </a:lnTo>
                  <a:lnTo>
                    <a:pt x="2829851" y="596900"/>
                  </a:lnTo>
                  <a:lnTo>
                    <a:pt x="2861532" y="635000"/>
                  </a:lnTo>
                  <a:lnTo>
                    <a:pt x="2892119" y="660400"/>
                  </a:lnTo>
                  <a:lnTo>
                    <a:pt x="2921594" y="698500"/>
                  </a:lnTo>
                  <a:lnTo>
                    <a:pt x="2949934" y="736600"/>
                  </a:lnTo>
                  <a:lnTo>
                    <a:pt x="2977120" y="774700"/>
                  </a:lnTo>
                  <a:lnTo>
                    <a:pt x="3003131" y="825500"/>
                  </a:lnTo>
                  <a:lnTo>
                    <a:pt x="3027948" y="863600"/>
                  </a:lnTo>
                  <a:lnTo>
                    <a:pt x="3051550" y="901700"/>
                  </a:lnTo>
                  <a:lnTo>
                    <a:pt x="3073916" y="939800"/>
                  </a:lnTo>
                  <a:lnTo>
                    <a:pt x="3095026" y="990600"/>
                  </a:lnTo>
                  <a:lnTo>
                    <a:pt x="3114861" y="1028700"/>
                  </a:lnTo>
                  <a:lnTo>
                    <a:pt x="3133399" y="1066800"/>
                  </a:lnTo>
                  <a:lnTo>
                    <a:pt x="3150620" y="1117600"/>
                  </a:lnTo>
                  <a:lnTo>
                    <a:pt x="3166505" y="1155700"/>
                  </a:lnTo>
                  <a:lnTo>
                    <a:pt x="3181032" y="1206500"/>
                  </a:lnTo>
                  <a:lnTo>
                    <a:pt x="3194182" y="1257300"/>
                  </a:lnTo>
                  <a:lnTo>
                    <a:pt x="3205934" y="1295400"/>
                  </a:lnTo>
                  <a:lnTo>
                    <a:pt x="3216268" y="1346200"/>
                  </a:lnTo>
                  <a:lnTo>
                    <a:pt x="3225164" y="1397000"/>
                  </a:lnTo>
                  <a:lnTo>
                    <a:pt x="3232600" y="1435100"/>
                  </a:lnTo>
                  <a:lnTo>
                    <a:pt x="3238558" y="1485900"/>
                  </a:lnTo>
                  <a:lnTo>
                    <a:pt x="3243016" y="1536700"/>
                  </a:lnTo>
                  <a:lnTo>
                    <a:pt x="3245955" y="1587500"/>
                  </a:lnTo>
                  <a:lnTo>
                    <a:pt x="3247354" y="1638300"/>
                  </a:lnTo>
                  <a:lnTo>
                    <a:pt x="3247354" y="5143500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12192000" y="2264519"/>
            <a:ext cx="3329940" cy="5232400"/>
            <a:chOff x="6825636" y="2251784"/>
            <a:chExt cx="3329940" cy="523240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13436" y="2333088"/>
              <a:ext cx="3153949" cy="5063296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825636" y="2251784"/>
              <a:ext cx="3329940" cy="5232400"/>
            </a:xfrm>
            <a:custGeom>
              <a:avLst/>
              <a:gdLst/>
              <a:ahLst/>
              <a:cxnLst/>
              <a:rect l="l" t="t" r="r" b="b"/>
              <a:pathLst>
                <a:path w="3329940" h="5232400">
                  <a:moveTo>
                    <a:pt x="1815478" y="12700"/>
                  </a:moveTo>
                  <a:lnTo>
                    <a:pt x="1514071" y="12700"/>
                  </a:lnTo>
                  <a:lnTo>
                    <a:pt x="1563846" y="0"/>
                  </a:lnTo>
                  <a:lnTo>
                    <a:pt x="1765703" y="0"/>
                  </a:lnTo>
                  <a:lnTo>
                    <a:pt x="1815478" y="12700"/>
                  </a:lnTo>
                  <a:close/>
                </a:path>
                <a:path w="3329940" h="5232400">
                  <a:moveTo>
                    <a:pt x="11208" y="5232400"/>
                  </a:moveTo>
                  <a:lnTo>
                    <a:pt x="0" y="5232400"/>
                  </a:lnTo>
                  <a:lnTo>
                    <a:pt x="0" y="1638300"/>
                  </a:lnTo>
                  <a:lnTo>
                    <a:pt x="1360" y="1587500"/>
                  </a:lnTo>
                  <a:lnTo>
                    <a:pt x="4190" y="1536700"/>
                  </a:lnTo>
                  <a:lnTo>
                    <a:pt x="8471" y="1485900"/>
                  </a:lnTo>
                  <a:lnTo>
                    <a:pt x="14186" y="1435100"/>
                  </a:lnTo>
                  <a:lnTo>
                    <a:pt x="21315" y="1397000"/>
                  </a:lnTo>
                  <a:lnTo>
                    <a:pt x="29839" y="1346200"/>
                  </a:lnTo>
                  <a:lnTo>
                    <a:pt x="39742" y="1295400"/>
                  </a:lnTo>
                  <a:lnTo>
                    <a:pt x="51003" y="1244600"/>
                  </a:lnTo>
                  <a:lnTo>
                    <a:pt x="63604" y="1206500"/>
                  </a:lnTo>
                  <a:lnTo>
                    <a:pt x="77528" y="1155700"/>
                  </a:lnTo>
                  <a:lnTo>
                    <a:pt x="92754" y="1117600"/>
                  </a:lnTo>
                  <a:lnTo>
                    <a:pt x="109266" y="1066800"/>
                  </a:lnTo>
                  <a:lnTo>
                    <a:pt x="127045" y="1028700"/>
                  </a:lnTo>
                  <a:lnTo>
                    <a:pt x="146071" y="977900"/>
                  </a:lnTo>
                  <a:lnTo>
                    <a:pt x="166327" y="939800"/>
                  </a:lnTo>
                  <a:lnTo>
                    <a:pt x="187793" y="901700"/>
                  </a:lnTo>
                  <a:lnTo>
                    <a:pt x="210453" y="850900"/>
                  </a:lnTo>
                  <a:lnTo>
                    <a:pt x="234286" y="812800"/>
                  </a:lnTo>
                  <a:lnTo>
                    <a:pt x="259274" y="774700"/>
                  </a:lnTo>
                  <a:lnTo>
                    <a:pt x="285400" y="736600"/>
                  </a:lnTo>
                  <a:lnTo>
                    <a:pt x="312644" y="698500"/>
                  </a:lnTo>
                  <a:lnTo>
                    <a:pt x="340989" y="660400"/>
                  </a:lnTo>
                  <a:lnTo>
                    <a:pt x="370414" y="622300"/>
                  </a:lnTo>
                  <a:lnTo>
                    <a:pt x="400903" y="584200"/>
                  </a:lnTo>
                  <a:lnTo>
                    <a:pt x="432436" y="546100"/>
                  </a:lnTo>
                  <a:lnTo>
                    <a:pt x="464996" y="508000"/>
                  </a:lnTo>
                  <a:lnTo>
                    <a:pt x="498563" y="482600"/>
                  </a:lnTo>
                  <a:lnTo>
                    <a:pt x="533119" y="444500"/>
                  </a:lnTo>
                  <a:lnTo>
                    <a:pt x="568645" y="406400"/>
                  </a:lnTo>
                  <a:lnTo>
                    <a:pt x="605124" y="381000"/>
                  </a:lnTo>
                  <a:lnTo>
                    <a:pt x="642536" y="355600"/>
                  </a:lnTo>
                  <a:lnTo>
                    <a:pt x="680863" y="317500"/>
                  </a:lnTo>
                  <a:lnTo>
                    <a:pt x="720087" y="292100"/>
                  </a:lnTo>
                  <a:lnTo>
                    <a:pt x="760189" y="266700"/>
                  </a:lnTo>
                  <a:lnTo>
                    <a:pt x="801151" y="241300"/>
                  </a:lnTo>
                  <a:lnTo>
                    <a:pt x="842953" y="215900"/>
                  </a:lnTo>
                  <a:lnTo>
                    <a:pt x="885579" y="190500"/>
                  </a:lnTo>
                  <a:lnTo>
                    <a:pt x="929008" y="165100"/>
                  </a:lnTo>
                  <a:lnTo>
                    <a:pt x="973223" y="152400"/>
                  </a:lnTo>
                  <a:lnTo>
                    <a:pt x="1018205" y="127000"/>
                  </a:lnTo>
                  <a:lnTo>
                    <a:pt x="1063936" y="114300"/>
                  </a:lnTo>
                  <a:lnTo>
                    <a:pt x="1110397" y="88900"/>
                  </a:lnTo>
                  <a:lnTo>
                    <a:pt x="1124670" y="88900"/>
                  </a:lnTo>
                  <a:lnTo>
                    <a:pt x="1415117" y="12700"/>
                  </a:lnTo>
                  <a:lnTo>
                    <a:pt x="1515062" y="12700"/>
                  </a:lnTo>
                  <a:lnTo>
                    <a:pt x="1465810" y="25400"/>
                  </a:lnTo>
                  <a:lnTo>
                    <a:pt x="1416773" y="25400"/>
                  </a:lnTo>
                  <a:lnTo>
                    <a:pt x="1271159" y="63500"/>
                  </a:lnTo>
                  <a:lnTo>
                    <a:pt x="1223195" y="63500"/>
                  </a:lnTo>
                  <a:lnTo>
                    <a:pt x="1175553" y="88900"/>
                  </a:lnTo>
                  <a:lnTo>
                    <a:pt x="1128257" y="101600"/>
                  </a:lnTo>
                  <a:lnTo>
                    <a:pt x="1114209" y="101600"/>
                  </a:lnTo>
                  <a:lnTo>
                    <a:pt x="1068060" y="127000"/>
                  </a:lnTo>
                  <a:lnTo>
                    <a:pt x="1022637" y="139700"/>
                  </a:lnTo>
                  <a:lnTo>
                    <a:pt x="977957" y="165100"/>
                  </a:lnTo>
                  <a:lnTo>
                    <a:pt x="934039" y="177800"/>
                  </a:lnTo>
                  <a:lnTo>
                    <a:pt x="890902" y="203200"/>
                  </a:lnTo>
                  <a:lnTo>
                    <a:pt x="848563" y="228600"/>
                  </a:lnTo>
                  <a:lnTo>
                    <a:pt x="807041" y="254000"/>
                  </a:lnTo>
                  <a:lnTo>
                    <a:pt x="766354" y="279400"/>
                  </a:lnTo>
                  <a:lnTo>
                    <a:pt x="726522" y="304800"/>
                  </a:lnTo>
                  <a:lnTo>
                    <a:pt x="687561" y="330200"/>
                  </a:lnTo>
                  <a:lnTo>
                    <a:pt x="649491" y="355600"/>
                  </a:lnTo>
                  <a:lnTo>
                    <a:pt x="612330" y="393700"/>
                  </a:lnTo>
                  <a:lnTo>
                    <a:pt x="576096" y="419100"/>
                  </a:lnTo>
                  <a:lnTo>
                    <a:pt x="540807" y="457200"/>
                  </a:lnTo>
                  <a:lnTo>
                    <a:pt x="506483" y="482600"/>
                  </a:lnTo>
                  <a:lnTo>
                    <a:pt x="473141" y="520700"/>
                  </a:lnTo>
                  <a:lnTo>
                    <a:pt x="440799" y="558800"/>
                  </a:lnTo>
                  <a:lnTo>
                    <a:pt x="409477" y="584200"/>
                  </a:lnTo>
                  <a:lnTo>
                    <a:pt x="379192" y="622300"/>
                  </a:lnTo>
                  <a:lnTo>
                    <a:pt x="349963" y="660400"/>
                  </a:lnTo>
                  <a:lnTo>
                    <a:pt x="321808" y="698500"/>
                  </a:lnTo>
                  <a:lnTo>
                    <a:pt x="294745" y="736600"/>
                  </a:lnTo>
                  <a:lnTo>
                    <a:pt x="268794" y="774700"/>
                  </a:lnTo>
                  <a:lnTo>
                    <a:pt x="243971" y="812800"/>
                  </a:lnTo>
                  <a:lnTo>
                    <a:pt x="220296" y="863600"/>
                  </a:lnTo>
                  <a:lnTo>
                    <a:pt x="197788" y="901700"/>
                  </a:lnTo>
                  <a:lnTo>
                    <a:pt x="176463" y="939800"/>
                  </a:lnTo>
                  <a:lnTo>
                    <a:pt x="156341" y="990600"/>
                  </a:lnTo>
                  <a:lnTo>
                    <a:pt x="137441" y="1028700"/>
                  </a:lnTo>
                  <a:lnTo>
                    <a:pt x="119780" y="1066800"/>
                  </a:lnTo>
                  <a:lnTo>
                    <a:pt x="103376" y="1117600"/>
                  </a:lnTo>
                  <a:lnTo>
                    <a:pt x="88249" y="1155700"/>
                  </a:lnTo>
                  <a:lnTo>
                    <a:pt x="74417" y="1206500"/>
                  </a:lnTo>
                  <a:lnTo>
                    <a:pt x="61897" y="1257300"/>
                  </a:lnTo>
                  <a:lnTo>
                    <a:pt x="50708" y="1295400"/>
                  </a:lnTo>
                  <a:lnTo>
                    <a:pt x="40870" y="1346200"/>
                  </a:lnTo>
                  <a:lnTo>
                    <a:pt x="32399" y="1397000"/>
                  </a:lnTo>
                  <a:lnTo>
                    <a:pt x="25314" y="1435100"/>
                  </a:lnTo>
                  <a:lnTo>
                    <a:pt x="19635" y="1485900"/>
                  </a:lnTo>
                  <a:lnTo>
                    <a:pt x="15378" y="1536700"/>
                  </a:lnTo>
                  <a:lnTo>
                    <a:pt x="12563" y="1587500"/>
                  </a:lnTo>
                  <a:lnTo>
                    <a:pt x="11208" y="1638300"/>
                  </a:lnTo>
                  <a:lnTo>
                    <a:pt x="11208" y="5232400"/>
                  </a:lnTo>
                  <a:close/>
                </a:path>
                <a:path w="3329940" h="5232400">
                  <a:moveTo>
                    <a:pt x="3329550" y="5232400"/>
                  </a:moveTo>
                  <a:lnTo>
                    <a:pt x="3318342" y="5232400"/>
                  </a:lnTo>
                  <a:lnTo>
                    <a:pt x="3318342" y="1638300"/>
                  </a:lnTo>
                  <a:lnTo>
                    <a:pt x="3316991" y="1587500"/>
                  </a:lnTo>
                  <a:lnTo>
                    <a:pt x="3314181" y="1536700"/>
                  </a:lnTo>
                  <a:lnTo>
                    <a:pt x="3309929" y="1485900"/>
                  </a:lnTo>
                  <a:lnTo>
                    <a:pt x="3304253" y="1435100"/>
                  </a:lnTo>
                  <a:lnTo>
                    <a:pt x="3297171" y="1397000"/>
                  </a:lnTo>
                  <a:lnTo>
                    <a:pt x="3288704" y="1346200"/>
                  </a:lnTo>
                  <a:lnTo>
                    <a:pt x="3278867" y="1295400"/>
                  </a:lnTo>
                  <a:lnTo>
                    <a:pt x="3267681" y="1257300"/>
                  </a:lnTo>
                  <a:lnTo>
                    <a:pt x="3255163" y="1206500"/>
                  </a:lnTo>
                  <a:lnTo>
                    <a:pt x="3241331" y="1155700"/>
                  </a:lnTo>
                  <a:lnTo>
                    <a:pt x="3226205" y="1117600"/>
                  </a:lnTo>
                  <a:lnTo>
                    <a:pt x="3209803" y="1066800"/>
                  </a:lnTo>
                  <a:lnTo>
                    <a:pt x="3192142" y="1028700"/>
                  </a:lnTo>
                  <a:lnTo>
                    <a:pt x="3173241" y="990600"/>
                  </a:lnTo>
                  <a:lnTo>
                    <a:pt x="3153119" y="939800"/>
                  </a:lnTo>
                  <a:lnTo>
                    <a:pt x="3131795" y="901700"/>
                  </a:lnTo>
                  <a:lnTo>
                    <a:pt x="3109285" y="863600"/>
                  </a:lnTo>
                  <a:lnTo>
                    <a:pt x="3085610" y="812800"/>
                  </a:lnTo>
                  <a:lnTo>
                    <a:pt x="3060786" y="774700"/>
                  </a:lnTo>
                  <a:lnTo>
                    <a:pt x="3034834" y="736600"/>
                  </a:lnTo>
                  <a:lnTo>
                    <a:pt x="3007770" y="698500"/>
                  </a:lnTo>
                  <a:lnTo>
                    <a:pt x="2979613" y="660400"/>
                  </a:lnTo>
                  <a:lnTo>
                    <a:pt x="2950383" y="622300"/>
                  </a:lnTo>
                  <a:lnTo>
                    <a:pt x="2920096" y="584200"/>
                  </a:lnTo>
                  <a:lnTo>
                    <a:pt x="2888772" y="558800"/>
                  </a:lnTo>
                  <a:lnTo>
                    <a:pt x="2856429" y="520700"/>
                  </a:lnTo>
                  <a:lnTo>
                    <a:pt x="2823085" y="482600"/>
                  </a:lnTo>
                  <a:lnTo>
                    <a:pt x="2788759" y="457200"/>
                  </a:lnTo>
                  <a:lnTo>
                    <a:pt x="2753468" y="419100"/>
                  </a:lnTo>
                  <a:lnTo>
                    <a:pt x="2717233" y="393700"/>
                  </a:lnTo>
                  <a:lnTo>
                    <a:pt x="2680070" y="355600"/>
                  </a:lnTo>
                  <a:lnTo>
                    <a:pt x="2641998" y="330200"/>
                  </a:lnTo>
                  <a:lnTo>
                    <a:pt x="2603036" y="304800"/>
                  </a:lnTo>
                  <a:lnTo>
                    <a:pt x="2563201" y="279400"/>
                  </a:lnTo>
                  <a:lnTo>
                    <a:pt x="2522514" y="254000"/>
                  </a:lnTo>
                  <a:lnTo>
                    <a:pt x="2480990" y="228600"/>
                  </a:lnTo>
                  <a:lnTo>
                    <a:pt x="2438650" y="203200"/>
                  </a:lnTo>
                  <a:lnTo>
                    <a:pt x="2395512" y="177800"/>
                  </a:lnTo>
                  <a:lnTo>
                    <a:pt x="2351593" y="165100"/>
                  </a:lnTo>
                  <a:lnTo>
                    <a:pt x="2306913" y="139700"/>
                  </a:lnTo>
                  <a:lnTo>
                    <a:pt x="2261489" y="127000"/>
                  </a:lnTo>
                  <a:lnTo>
                    <a:pt x="2215340" y="101600"/>
                  </a:lnTo>
                  <a:lnTo>
                    <a:pt x="2201293" y="101600"/>
                  </a:lnTo>
                  <a:lnTo>
                    <a:pt x="2153996" y="88900"/>
                  </a:lnTo>
                  <a:lnTo>
                    <a:pt x="2106355" y="63500"/>
                  </a:lnTo>
                  <a:lnTo>
                    <a:pt x="2058390" y="63500"/>
                  </a:lnTo>
                  <a:lnTo>
                    <a:pt x="1912777" y="25400"/>
                  </a:lnTo>
                  <a:lnTo>
                    <a:pt x="1863739" y="25400"/>
                  </a:lnTo>
                  <a:lnTo>
                    <a:pt x="1814488" y="12700"/>
                  </a:lnTo>
                  <a:lnTo>
                    <a:pt x="1914433" y="12700"/>
                  </a:lnTo>
                  <a:lnTo>
                    <a:pt x="2204879" y="88900"/>
                  </a:lnTo>
                  <a:lnTo>
                    <a:pt x="2219078" y="88900"/>
                  </a:lnTo>
                  <a:lnTo>
                    <a:pt x="2265539" y="114300"/>
                  </a:lnTo>
                  <a:lnTo>
                    <a:pt x="2311269" y="127000"/>
                  </a:lnTo>
                  <a:lnTo>
                    <a:pt x="2356252" y="152400"/>
                  </a:lnTo>
                  <a:lnTo>
                    <a:pt x="2400467" y="165100"/>
                  </a:lnTo>
                  <a:lnTo>
                    <a:pt x="2443896" y="190500"/>
                  </a:lnTo>
                  <a:lnTo>
                    <a:pt x="2486521" y="215900"/>
                  </a:lnTo>
                  <a:lnTo>
                    <a:pt x="2528324" y="241300"/>
                  </a:lnTo>
                  <a:lnTo>
                    <a:pt x="2569286" y="266700"/>
                  </a:lnTo>
                  <a:lnTo>
                    <a:pt x="2609388" y="292100"/>
                  </a:lnTo>
                  <a:lnTo>
                    <a:pt x="2648611" y="317500"/>
                  </a:lnTo>
                  <a:lnTo>
                    <a:pt x="2686939" y="355600"/>
                  </a:lnTo>
                  <a:lnTo>
                    <a:pt x="2724351" y="381000"/>
                  </a:lnTo>
                  <a:lnTo>
                    <a:pt x="2760830" y="406400"/>
                  </a:lnTo>
                  <a:lnTo>
                    <a:pt x="2796356" y="444500"/>
                  </a:lnTo>
                  <a:lnTo>
                    <a:pt x="2830912" y="482600"/>
                  </a:lnTo>
                  <a:lnTo>
                    <a:pt x="2864479" y="508000"/>
                  </a:lnTo>
                  <a:lnTo>
                    <a:pt x="2897038" y="546100"/>
                  </a:lnTo>
                  <a:lnTo>
                    <a:pt x="2928572" y="584200"/>
                  </a:lnTo>
                  <a:lnTo>
                    <a:pt x="2959060" y="622300"/>
                  </a:lnTo>
                  <a:lnTo>
                    <a:pt x="2988486" y="660400"/>
                  </a:lnTo>
                  <a:lnTo>
                    <a:pt x="3016830" y="698500"/>
                  </a:lnTo>
                  <a:lnTo>
                    <a:pt x="3044075" y="736600"/>
                  </a:lnTo>
                  <a:lnTo>
                    <a:pt x="3070200" y="774700"/>
                  </a:lnTo>
                  <a:lnTo>
                    <a:pt x="3095189" y="812800"/>
                  </a:lnTo>
                  <a:lnTo>
                    <a:pt x="3119022" y="850900"/>
                  </a:lnTo>
                  <a:lnTo>
                    <a:pt x="3141681" y="901700"/>
                  </a:lnTo>
                  <a:lnTo>
                    <a:pt x="3163148" y="939800"/>
                  </a:lnTo>
                  <a:lnTo>
                    <a:pt x="3183404" y="977900"/>
                  </a:lnTo>
                  <a:lnTo>
                    <a:pt x="3202430" y="1028700"/>
                  </a:lnTo>
                  <a:lnTo>
                    <a:pt x="3220209" y="1066800"/>
                  </a:lnTo>
                  <a:lnTo>
                    <a:pt x="3236720" y="1117600"/>
                  </a:lnTo>
                  <a:lnTo>
                    <a:pt x="3251947" y="1155700"/>
                  </a:lnTo>
                  <a:lnTo>
                    <a:pt x="3265871" y="1206500"/>
                  </a:lnTo>
                  <a:lnTo>
                    <a:pt x="3278472" y="1244600"/>
                  </a:lnTo>
                  <a:lnTo>
                    <a:pt x="3289733" y="1295400"/>
                  </a:lnTo>
                  <a:lnTo>
                    <a:pt x="3299635" y="1346200"/>
                  </a:lnTo>
                  <a:lnTo>
                    <a:pt x="3308160" y="1397000"/>
                  </a:lnTo>
                  <a:lnTo>
                    <a:pt x="3315289" y="1435100"/>
                  </a:lnTo>
                  <a:lnTo>
                    <a:pt x="3321003" y="1485900"/>
                  </a:lnTo>
                  <a:lnTo>
                    <a:pt x="3325285" y="1536700"/>
                  </a:lnTo>
                  <a:lnTo>
                    <a:pt x="3328115" y="1587500"/>
                  </a:lnTo>
                  <a:lnTo>
                    <a:pt x="3329475" y="1638300"/>
                  </a:lnTo>
                  <a:lnTo>
                    <a:pt x="3329550" y="5232400"/>
                  </a:lnTo>
                  <a:close/>
                </a:path>
                <a:path w="3329940" h="5232400">
                  <a:moveTo>
                    <a:pt x="1718096" y="88900"/>
                  </a:moveTo>
                  <a:lnTo>
                    <a:pt x="1611473" y="88900"/>
                  </a:lnTo>
                  <a:lnTo>
                    <a:pt x="1663878" y="76200"/>
                  </a:lnTo>
                  <a:lnTo>
                    <a:pt x="1665671" y="76200"/>
                  </a:lnTo>
                  <a:lnTo>
                    <a:pt x="1718096" y="88900"/>
                  </a:lnTo>
                  <a:close/>
                </a:path>
                <a:path w="3329940" h="5232400">
                  <a:moveTo>
                    <a:pt x="1559954" y="101600"/>
                  </a:moveTo>
                  <a:lnTo>
                    <a:pt x="1455367" y="101600"/>
                  </a:lnTo>
                  <a:lnTo>
                    <a:pt x="1507191" y="88900"/>
                  </a:lnTo>
                  <a:lnTo>
                    <a:pt x="1611832" y="88900"/>
                  </a:lnTo>
                  <a:lnTo>
                    <a:pt x="1559954" y="101600"/>
                  </a:lnTo>
                  <a:close/>
                </a:path>
                <a:path w="3329940" h="5232400">
                  <a:moveTo>
                    <a:pt x="1874217" y="101600"/>
                  </a:moveTo>
                  <a:lnTo>
                    <a:pt x="1769621" y="101600"/>
                  </a:lnTo>
                  <a:lnTo>
                    <a:pt x="1717735" y="88900"/>
                  </a:lnTo>
                  <a:lnTo>
                    <a:pt x="1822398" y="88900"/>
                  </a:lnTo>
                  <a:lnTo>
                    <a:pt x="1874217" y="101600"/>
                  </a:lnTo>
                  <a:close/>
                </a:path>
                <a:path w="3329940" h="5232400">
                  <a:moveTo>
                    <a:pt x="3247353" y="5156200"/>
                  </a:moveTo>
                  <a:lnTo>
                    <a:pt x="82196" y="5156200"/>
                  </a:lnTo>
                  <a:lnTo>
                    <a:pt x="82196" y="1638300"/>
                  </a:lnTo>
                  <a:lnTo>
                    <a:pt x="83589" y="1587500"/>
                  </a:lnTo>
                  <a:lnTo>
                    <a:pt x="86523" y="1536700"/>
                  </a:lnTo>
                  <a:lnTo>
                    <a:pt x="90977" y="1485900"/>
                  </a:lnTo>
                  <a:lnTo>
                    <a:pt x="96931" y="1435100"/>
                  </a:lnTo>
                  <a:lnTo>
                    <a:pt x="104364" y="1397000"/>
                  </a:lnTo>
                  <a:lnTo>
                    <a:pt x="113256" y="1346200"/>
                  </a:lnTo>
                  <a:lnTo>
                    <a:pt x="123587" y="1295400"/>
                  </a:lnTo>
                  <a:lnTo>
                    <a:pt x="135335" y="1257300"/>
                  </a:lnTo>
                  <a:lnTo>
                    <a:pt x="148482" y="1206500"/>
                  </a:lnTo>
                  <a:lnTo>
                    <a:pt x="163006" y="1155700"/>
                  </a:lnTo>
                  <a:lnTo>
                    <a:pt x="178888" y="1117600"/>
                  </a:lnTo>
                  <a:lnTo>
                    <a:pt x="196106" y="1066800"/>
                  </a:lnTo>
                  <a:lnTo>
                    <a:pt x="214641" y="1028700"/>
                  </a:lnTo>
                  <a:lnTo>
                    <a:pt x="234471" y="990600"/>
                  </a:lnTo>
                  <a:lnTo>
                    <a:pt x="255578" y="939800"/>
                  </a:lnTo>
                  <a:lnTo>
                    <a:pt x="277939" y="901700"/>
                  </a:lnTo>
                  <a:lnTo>
                    <a:pt x="301536" y="863600"/>
                  </a:lnTo>
                  <a:lnTo>
                    <a:pt x="326347" y="825500"/>
                  </a:lnTo>
                  <a:lnTo>
                    <a:pt x="352353" y="774700"/>
                  </a:lnTo>
                  <a:lnTo>
                    <a:pt x="379532" y="736600"/>
                  </a:lnTo>
                  <a:lnTo>
                    <a:pt x="407865" y="698500"/>
                  </a:lnTo>
                  <a:lnTo>
                    <a:pt x="437331" y="660400"/>
                  </a:lnTo>
                  <a:lnTo>
                    <a:pt x="467910" y="635000"/>
                  </a:lnTo>
                  <a:lnTo>
                    <a:pt x="499581" y="596900"/>
                  </a:lnTo>
                  <a:lnTo>
                    <a:pt x="532324" y="558800"/>
                  </a:lnTo>
                  <a:lnTo>
                    <a:pt x="566119" y="520700"/>
                  </a:lnTo>
                  <a:lnTo>
                    <a:pt x="600945" y="495300"/>
                  </a:lnTo>
                  <a:lnTo>
                    <a:pt x="636782" y="457200"/>
                  </a:lnTo>
                  <a:lnTo>
                    <a:pt x="673610" y="431800"/>
                  </a:lnTo>
                  <a:lnTo>
                    <a:pt x="711408" y="406400"/>
                  </a:lnTo>
                  <a:lnTo>
                    <a:pt x="750156" y="368300"/>
                  </a:lnTo>
                  <a:lnTo>
                    <a:pt x="789833" y="342900"/>
                  </a:lnTo>
                  <a:lnTo>
                    <a:pt x="830420" y="317500"/>
                  </a:lnTo>
                  <a:lnTo>
                    <a:pt x="871895" y="292100"/>
                  </a:lnTo>
                  <a:lnTo>
                    <a:pt x="914238" y="266700"/>
                  </a:lnTo>
                  <a:lnTo>
                    <a:pt x="957430" y="254000"/>
                  </a:lnTo>
                  <a:lnTo>
                    <a:pt x="1001450" y="228600"/>
                  </a:lnTo>
                  <a:lnTo>
                    <a:pt x="1046276" y="203200"/>
                  </a:lnTo>
                  <a:lnTo>
                    <a:pt x="1091890" y="190500"/>
                  </a:lnTo>
                  <a:lnTo>
                    <a:pt x="1138270" y="165100"/>
                  </a:lnTo>
                  <a:lnTo>
                    <a:pt x="1150599" y="165100"/>
                  </a:lnTo>
                  <a:lnTo>
                    <a:pt x="1403792" y="101600"/>
                  </a:lnTo>
                  <a:lnTo>
                    <a:pt x="1456816" y="101600"/>
                  </a:lnTo>
                  <a:lnTo>
                    <a:pt x="1154410" y="177800"/>
                  </a:lnTo>
                  <a:lnTo>
                    <a:pt x="1141632" y="177800"/>
                  </a:lnTo>
                  <a:lnTo>
                    <a:pt x="1095612" y="203200"/>
                  </a:lnTo>
                  <a:lnTo>
                    <a:pt x="1050353" y="215900"/>
                  </a:lnTo>
                  <a:lnTo>
                    <a:pt x="1005872" y="241300"/>
                  </a:lnTo>
                  <a:lnTo>
                    <a:pt x="962192" y="254000"/>
                  </a:lnTo>
                  <a:lnTo>
                    <a:pt x="919332" y="279400"/>
                  </a:lnTo>
                  <a:lnTo>
                    <a:pt x="877313" y="304800"/>
                  </a:lnTo>
                  <a:lnTo>
                    <a:pt x="836154" y="330200"/>
                  </a:lnTo>
                  <a:lnTo>
                    <a:pt x="795876" y="355600"/>
                  </a:lnTo>
                  <a:lnTo>
                    <a:pt x="756500" y="381000"/>
                  </a:lnTo>
                  <a:lnTo>
                    <a:pt x="718045" y="406400"/>
                  </a:lnTo>
                  <a:lnTo>
                    <a:pt x="680532" y="444500"/>
                  </a:lnTo>
                  <a:lnTo>
                    <a:pt x="643981" y="469900"/>
                  </a:lnTo>
                  <a:lnTo>
                    <a:pt x="608412" y="508000"/>
                  </a:lnTo>
                  <a:lnTo>
                    <a:pt x="573846" y="533400"/>
                  </a:lnTo>
                  <a:lnTo>
                    <a:pt x="540303" y="571500"/>
                  </a:lnTo>
                  <a:lnTo>
                    <a:pt x="507803" y="596900"/>
                  </a:lnTo>
                  <a:lnTo>
                    <a:pt x="476366" y="635000"/>
                  </a:lnTo>
                  <a:lnTo>
                    <a:pt x="446013" y="673100"/>
                  </a:lnTo>
                  <a:lnTo>
                    <a:pt x="416764" y="711200"/>
                  </a:lnTo>
                  <a:lnTo>
                    <a:pt x="388639" y="749300"/>
                  </a:lnTo>
                  <a:lnTo>
                    <a:pt x="361658" y="787400"/>
                  </a:lnTo>
                  <a:lnTo>
                    <a:pt x="335842" y="825500"/>
                  </a:lnTo>
                  <a:lnTo>
                    <a:pt x="311211" y="863600"/>
                  </a:lnTo>
                  <a:lnTo>
                    <a:pt x="287785" y="901700"/>
                  </a:lnTo>
                  <a:lnTo>
                    <a:pt x="265584" y="952500"/>
                  </a:lnTo>
                  <a:lnTo>
                    <a:pt x="244629" y="990600"/>
                  </a:lnTo>
                  <a:lnTo>
                    <a:pt x="224940" y="1028700"/>
                  </a:lnTo>
                  <a:lnTo>
                    <a:pt x="206537" y="1079500"/>
                  </a:lnTo>
                  <a:lnTo>
                    <a:pt x="189441" y="1117600"/>
                  </a:lnTo>
                  <a:lnTo>
                    <a:pt x="173672" y="1168400"/>
                  </a:lnTo>
                  <a:lnTo>
                    <a:pt x="159249" y="1206500"/>
                  </a:lnTo>
                  <a:lnTo>
                    <a:pt x="146194" y="1257300"/>
                  </a:lnTo>
                  <a:lnTo>
                    <a:pt x="134526" y="1295400"/>
                  </a:lnTo>
                  <a:lnTo>
                    <a:pt x="124266" y="1346200"/>
                  </a:lnTo>
                  <a:lnTo>
                    <a:pt x="115434" y="1397000"/>
                  </a:lnTo>
                  <a:lnTo>
                    <a:pt x="108051" y="1447800"/>
                  </a:lnTo>
                  <a:lnTo>
                    <a:pt x="102136" y="1485900"/>
                  </a:lnTo>
                  <a:lnTo>
                    <a:pt x="97709" y="1536700"/>
                  </a:lnTo>
                  <a:lnTo>
                    <a:pt x="94792" y="1587500"/>
                  </a:lnTo>
                  <a:lnTo>
                    <a:pt x="93404" y="1638300"/>
                  </a:lnTo>
                  <a:lnTo>
                    <a:pt x="93404" y="5143500"/>
                  </a:lnTo>
                  <a:lnTo>
                    <a:pt x="3247353" y="5143500"/>
                  </a:lnTo>
                  <a:lnTo>
                    <a:pt x="3247353" y="5156200"/>
                  </a:lnTo>
                  <a:close/>
                </a:path>
                <a:path w="3329940" h="5232400">
                  <a:moveTo>
                    <a:pt x="3247353" y="5143500"/>
                  </a:moveTo>
                  <a:lnTo>
                    <a:pt x="3236145" y="5143500"/>
                  </a:lnTo>
                  <a:lnTo>
                    <a:pt x="3236145" y="1638300"/>
                  </a:lnTo>
                  <a:lnTo>
                    <a:pt x="3234757" y="1587500"/>
                  </a:lnTo>
                  <a:lnTo>
                    <a:pt x="3231840" y="1536700"/>
                  </a:lnTo>
                  <a:lnTo>
                    <a:pt x="3227414" y="1485900"/>
                  </a:lnTo>
                  <a:lnTo>
                    <a:pt x="3221498" y="1447800"/>
                  </a:lnTo>
                  <a:lnTo>
                    <a:pt x="3214114" y="1397000"/>
                  </a:lnTo>
                  <a:lnTo>
                    <a:pt x="3205282" y="1346200"/>
                  </a:lnTo>
                  <a:lnTo>
                    <a:pt x="3195021" y="1295400"/>
                  </a:lnTo>
                  <a:lnTo>
                    <a:pt x="3183352" y="1257300"/>
                  </a:lnTo>
                  <a:lnTo>
                    <a:pt x="3170295" y="1206500"/>
                  </a:lnTo>
                  <a:lnTo>
                    <a:pt x="3155871" y="1168400"/>
                  </a:lnTo>
                  <a:lnTo>
                    <a:pt x="3140099" y="1117600"/>
                  </a:lnTo>
                  <a:lnTo>
                    <a:pt x="3123000" y="1079500"/>
                  </a:lnTo>
                  <a:lnTo>
                    <a:pt x="3104594" y="1028700"/>
                  </a:lnTo>
                  <a:lnTo>
                    <a:pt x="3084901" y="990600"/>
                  </a:lnTo>
                  <a:lnTo>
                    <a:pt x="3063942" y="952500"/>
                  </a:lnTo>
                  <a:lnTo>
                    <a:pt x="3041736" y="901700"/>
                  </a:lnTo>
                  <a:lnTo>
                    <a:pt x="3018304" y="863600"/>
                  </a:lnTo>
                  <a:lnTo>
                    <a:pt x="2993667" y="825500"/>
                  </a:lnTo>
                  <a:lnTo>
                    <a:pt x="2967843" y="787400"/>
                  </a:lnTo>
                  <a:lnTo>
                    <a:pt x="2940855" y="749300"/>
                  </a:lnTo>
                  <a:lnTo>
                    <a:pt x="2912721" y="711200"/>
                  </a:lnTo>
                  <a:lnTo>
                    <a:pt x="2883462" y="673100"/>
                  </a:lnTo>
                  <a:lnTo>
                    <a:pt x="2853098" y="635000"/>
                  </a:lnTo>
                  <a:lnTo>
                    <a:pt x="2821649" y="596900"/>
                  </a:lnTo>
                  <a:lnTo>
                    <a:pt x="2789137" y="571500"/>
                  </a:lnTo>
                  <a:lnTo>
                    <a:pt x="2755580" y="533400"/>
                  </a:lnTo>
                  <a:lnTo>
                    <a:pt x="2720999" y="508000"/>
                  </a:lnTo>
                  <a:lnTo>
                    <a:pt x="2685414" y="469900"/>
                  </a:lnTo>
                  <a:lnTo>
                    <a:pt x="2648846" y="444500"/>
                  </a:lnTo>
                  <a:lnTo>
                    <a:pt x="2611315" y="406400"/>
                  </a:lnTo>
                  <a:lnTo>
                    <a:pt x="2572840" y="381000"/>
                  </a:lnTo>
                  <a:lnTo>
                    <a:pt x="2533443" y="355600"/>
                  </a:lnTo>
                  <a:lnTo>
                    <a:pt x="2493143" y="330200"/>
                  </a:lnTo>
                  <a:lnTo>
                    <a:pt x="2451961" y="304800"/>
                  </a:lnTo>
                  <a:lnTo>
                    <a:pt x="2409916" y="279400"/>
                  </a:lnTo>
                  <a:lnTo>
                    <a:pt x="2367030" y="254000"/>
                  </a:lnTo>
                  <a:lnTo>
                    <a:pt x="2323322" y="241300"/>
                  </a:lnTo>
                  <a:lnTo>
                    <a:pt x="2278812" y="215900"/>
                  </a:lnTo>
                  <a:lnTo>
                    <a:pt x="2233521" y="203200"/>
                  </a:lnTo>
                  <a:lnTo>
                    <a:pt x="2187469" y="177800"/>
                  </a:lnTo>
                  <a:lnTo>
                    <a:pt x="2174766" y="177800"/>
                  </a:lnTo>
                  <a:lnTo>
                    <a:pt x="1872742" y="101600"/>
                  </a:lnTo>
                  <a:lnTo>
                    <a:pt x="1925776" y="101600"/>
                  </a:lnTo>
                  <a:lnTo>
                    <a:pt x="2178651" y="165100"/>
                  </a:lnTo>
                  <a:lnTo>
                    <a:pt x="2190832" y="165100"/>
                  </a:lnTo>
                  <a:lnTo>
                    <a:pt x="2237244" y="190500"/>
                  </a:lnTo>
                  <a:lnTo>
                    <a:pt x="2282889" y="203200"/>
                  </a:lnTo>
                  <a:lnTo>
                    <a:pt x="2327744" y="228600"/>
                  </a:lnTo>
                  <a:lnTo>
                    <a:pt x="2371791" y="254000"/>
                  </a:lnTo>
                  <a:lnTo>
                    <a:pt x="2415008" y="266700"/>
                  </a:lnTo>
                  <a:lnTo>
                    <a:pt x="2457375" y="292100"/>
                  </a:lnTo>
                  <a:lnTo>
                    <a:pt x="2498873" y="317500"/>
                  </a:lnTo>
                  <a:lnTo>
                    <a:pt x="2539480" y="342900"/>
                  </a:lnTo>
                  <a:lnTo>
                    <a:pt x="2579176" y="368300"/>
                  </a:lnTo>
                  <a:lnTo>
                    <a:pt x="2617942" y="406400"/>
                  </a:lnTo>
                  <a:lnTo>
                    <a:pt x="2655757" y="431800"/>
                  </a:lnTo>
                  <a:lnTo>
                    <a:pt x="2692600" y="457200"/>
                  </a:lnTo>
                  <a:lnTo>
                    <a:pt x="2728451" y="495300"/>
                  </a:lnTo>
                  <a:lnTo>
                    <a:pt x="2763290" y="520700"/>
                  </a:lnTo>
                  <a:lnTo>
                    <a:pt x="2797097" y="558800"/>
                  </a:lnTo>
                  <a:lnTo>
                    <a:pt x="2829851" y="596900"/>
                  </a:lnTo>
                  <a:lnTo>
                    <a:pt x="2861532" y="635000"/>
                  </a:lnTo>
                  <a:lnTo>
                    <a:pt x="2892119" y="660400"/>
                  </a:lnTo>
                  <a:lnTo>
                    <a:pt x="2921593" y="698500"/>
                  </a:lnTo>
                  <a:lnTo>
                    <a:pt x="2949934" y="736600"/>
                  </a:lnTo>
                  <a:lnTo>
                    <a:pt x="2977120" y="774700"/>
                  </a:lnTo>
                  <a:lnTo>
                    <a:pt x="3003131" y="825500"/>
                  </a:lnTo>
                  <a:lnTo>
                    <a:pt x="3027948" y="863600"/>
                  </a:lnTo>
                  <a:lnTo>
                    <a:pt x="3051549" y="901700"/>
                  </a:lnTo>
                  <a:lnTo>
                    <a:pt x="3073915" y="939800"/>
                  </a:lnTo>
                  <a:lnTo>
                    <a:pt x="3095026" y="990600"/>
                  </a:lnTo>
                  <a:lnTo>
                    <a:pt x="3114860" y="1028700"/>
                  </a:lnTo>
                  <a:lnTo>
                    <a:pt x="3133398" y="1066800"/>
                  </a:lnTo>
                  <a:lnTo>
                    <a:pt x="3150620" y="1117600"/>
                  </a:lnTo>
                  <a:lnTo>
                    <a:pt x="3166504" y="1155700"/>
                  </a:lnTo>
                  <a:lnTo>
                    <a:pt x="3181032" y="1206500"/>
                  </a:lnTo>
                  <a:lnTo>
                    <a:pt x="3194182" y="1257300"/>
                  </a:lnTo>
                  <a:lnTo>
                    <a:pt x="3205934" y="1295400"/>
                  </a:lnTo>
                  <a:lnTo>
                    <a:pt x="3216268" y="1346200"/>
                  </a:lnTo>
                  <a:lnTo>
                    <a:pt x="3225163" y="1397000"/>
                  </a:lnTo>
                  <a:lnTo>
                    <a:pt x="3232600" y="1435100"/>
                  </a:lnTo>
                  <a:lnTo>
                    <a:pt x="3238557" y="1485900"/>
                  </a:lnTo>
                  <a:lnTo>
                    <a:pt x="3243016" y="1536700"/>
                  </a:lnTo>
                  <a:lnTo>
                    <a:pt x="3245955" y="1587500"/>
                  </a:lnTo>
                  <a:lnTo>
                    <a:pt x="3247353" y="1638300"/>
                  </a:lnTo>
                  <a:lnTo>
                    <a:pt x="3247353" y="5143500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071275" y="396876"/>
            <a:ext cx="1414526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630" dirty="0">
                <a:latin typeface="Microsoft Sans Serif"/>
                <a:cs typeface="Microsoft Sans Serif"/>
              </a:rPr>
              <a:t>W</a:t>
            </a:r>
            <a:r>
              <a:rPr sz="6000" spc="200" dirty="0">
                <a:latin typeface="Microsoft Sans Serif"/>
                <a:cs typeface="Microsoft Sans Serif"/>
              </a:rPr>
              <a:t>A</a:t>
            </a:r>
            <a:r>
              <a:rPr sz="6000" spc="80" dirty="0">
                <a:latin typeface="Microsoft Sans Serif"/>
                <a:cs typeface="Microsoft Sans Serif"/>
              </a:rPr>
              <a:t>Y</a:t>
            </a:r>
            <a:r>
              <a:rPr sz="6000" spc="-415" dirty="0">
                <a:latin typeface="Microsoft Sans Serif"/>
                <a:cs typeface="Microsoft Sans Serif"/>
              </a:rPr>
              <a:t>S</a:t>
            </a:r>
            <a:r>
              <a:rPr sz="6000" spc="-395" dirty="0">
                <a:latin typeface="Microsoft Sans Serif"/>
                <a:cs typeface="Microsoft Sans Serif"/>
              </a:rPr>
              <a:t> </a:t>
            </a:r>
            <a:r>
              <a:rPr sz="6000" spc="190" dirty="0">
                <a:latin typeface="Microsoft Sans Serif"/>
                <a:cs typeface="Microsoft Sans Serif"/>
              </a:rPr>
              <a:t>T</a:t>
            </a:r>
            <a:r>
              <a:rPr sz="6000" dirty="0">
                <a:latin typeface="Microsoft Sans Serif"/>
                <a:cs typeface="Microsoft Sans Serif"/>
              </a:rPr>
              <a:t>O</a:t>
            </a:r>
            <a:r>
              <a:rPr sz="6000" spc="-395" dirty="0">
                <a:latin typeface="Microsoft Sans Serif"/>
                <a:cs typeface="Microsoft Sans Serif"/>
              </a:rPr>
              <a:t> </a:t>
            </a:r>
            <a:r>
              <a:rPr sz="6000" spc="215" dirty="0">
                <a:latin typeface="Microsoft Sans Serif"/>
                <a:cs typeface="Microsoft Sans Serif"/>
              </a:rPr>
              <a:t>I</a:t>
            </a:r>
            <a:r>
              <a:rPr sz="6000" spc="360" dirty="0">
                <a:latin typeface="Microsoft Sans Serif"/>
                <a:cs typeface="Microsoft Sans Serif"/>
              </a:rPr>
              <a:t>M</a:t>
            </a:r>
            <a:r>
              <a:rPr sz="6000" spc="-165" dirty="0">
                <a:latin typeface="Microsoft Sans Serif"/>
                <a:cs typeface="Microsoft Sans Serif"/>
              </a:rPr>
              <a:t>P</a:t>
            </a:r>
            <a:r>
              <a:rPr sz="6000" spc="-295" dirty="0">
                <a:latin typeface="Microsoft Sans Serif"/>
                <a:cs typeface="Microsoft Sans Serif"/>
              </a:rPr>
              <a:t>R</a:t>
            </a:r>
            <a:r>
              <a:rPr sz="6000" dirty="0">
                <a:latin typeface="Microsoft Sans Serif"/>
                <a:cs typeface="Microsoft Sans Serif"/>
              </a:rPr>
              <a:t>O</a:t>
            </a:r>
            <a:r>
              <a:rPr sz="6000" spc="200" dirty="0">
                <a:latin typeface="Microsoft Sans Serif"/>
                <a:cs typeface="Microsoft Sans Serif"/>
              </a:rPr>
              <a:t>V</a:t>
            </a:r>
            <a:r>
              <a:rPr sz="6000" spc="-310" dirty="0">
                <a:latin typeface="Microsoft Sans Serif"/>
                <a:cs typeface="Microsoft Sans Serif"/>
              </a:rPr>
              <a:t>E</a:t>
            </a:r>
            <a:r>
              <a:rPr sz="6000" spc="-395" dirty="0">
                <a:latin typeface="Microsoft Sans Serif"/>
                <a:cs typeface="Microsoft Sans Serif"/>
              </a:rPr>
              <a:t> </a:t>
            </a:r>
            <a:r>
              <a:rPr sz="6000" spc="-415" dirty="0">
                <a:latin typeface="Microsoft Sans Serif"/>
                <a:cs typeface="Microsoft Sans Serif"/>
              </a:rPr>
              <a:t>S</a:t>
            </a:r>
            <a:r>
              <a:rPr sz="6000" spc="-310" dirty="0">
                <a:latin typeface="Microsoft Sans Serif"/>
                <a:cs typeface="Microsoft Sans Serif"/>
              </a:rPr>
              <a:t>E</a:t>
            </a:r>
            <a:r>
              <a:rPr sz="6000" spc="40" dirty="0">
                <a:latin typeface="Microsoft Sans Serif"/>
                <a:cs typeface="Microsoft Sans Serif"/>
              </a:rPr>
              <a:t>L</a:t>
            </a:r>
            <a:r>
              <a:rPr sz="6000" spc="-200" dirty="0">
                <a:latin typeface="Microsoft Sans Serif"/>
                <a:cs typeface="Microsoft Sans Serif"/>
              </a:rPr>
              <a:t>F</a:t>
            </a:r>
            <a:r>
              <a:rPr sz="6000" spc="-395" dirty="0">
                <a:latin typeface="Microsoft Sans Serif"/>
                <a:cs typeface="Microsoft Sans Serif"/>
              </a:rPr>
              <a:t> </a:t>
            </a:r>
            <a:r>
              <a:rPr sz="6000" spc="200" dirty="0">
                <a:latin typeface="Microsoft Sans Serif"/>
                <a:cs typeface="Microsoft Sans Serif"/>
              </a:rPr>
              <a:t>A</a:t>
            </a:r>
            <a:r>
              <a:rPr sz="6000" spc="630" dirty="0">
                <a:latin typeface="Microsoft Sans Serif"/>
                <a:cs typeface="Microsoft Sans Serif"/>
              </a:rPr>
              <a:t>W</a:t>
            </a:r>
            <a:r>
              <a:rPr sz="6000" spc="200" dirty="0">
                <a:latin typeface="Microsoft Sans Serif"/>
                <a:cs typeface="Microsoft Sans Serif"/>
              </a:rPr>
              <a:t>A</a:t>
            </a:r>
            <a:r>
              <a:rPr sz="6000" spc="-295" dirty="0">
                <a:latin typeface="Microsoft Sans Serif"/>
                <a:cs typeface="Microsoft Sans Serif"/>
              </a:rPr>
              <a:t>R</a:t>
            </a:r>
            <a:r>
              <a:rPr sz="6000" spc="-310" dirty="0">
                <a:latin typeface="Microsoft Sans Serif"/>
                <a:cs typeface="Microsoft Sans Serif"/>
              </a:rPr>
              <a:t>E</a:t>
            </a:r>
            <a:r>
              <a:rPr sz="6000" spc="215" dirty="0">
                <a:latin typeface="Microsoft Sans Serif"/>
                <a:cs typeface="Microsoft Sans Serif"/>
              </a:rPr>
              <a:t>N</a:t>
            </a:r>
            <a:r>
              <a:rPr sz="6000" spc="-310" dirty="0">
                <a:latin typeface="Microsoft Sans Serif"/>
                <a:cs typeface="Microsoft Sans Serif"/>
              </a:rPr>
              <a:t>E</a:t>
            </a:r>
            <a:r>
              <a:rPr sz="6000" spc="-415" dirty="0">
                <a:latin typeface="Microsoft Sans Serif"/>
                <a:cs typeface="Microsoft Sans Serif"/>
              </a:rPr>
              <a:t>SS</a:t>
            </a:r>
            <a:endParaRPr sz="6000">
              <a:latin typeface="Microsoft Sans Serif"/>
              <a:cs typeface="Microsoft Sans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525235" y="9555262"/>
            <a:ext cx="323215" cy="558800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0"/>
              </a:spcBef>
            </a:pPr>
            <a:r>
              <a:rPr sz="3000" b="1" spc="185" dirty="0">
                <a:solidFill>
                  <a:srgbClr val="535353"/>
                </a:solidFill>
                <a:latin typeface="Trebuchet MS"/>
                <a:cs typeface="Trebuchet MS"/>
              </a:rPr>
              <a:t>7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16000" y="8208075"/>
            <a:ext cx="2089785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b="1" spc="175" dirty="0">
                <a:solidFill>
                  <a:srgbClr val="535353"/>
                </a:solidFill>
                <a:latin typeface="Trebuchet MS"/>
                <a:cs typeface="Trebuchet MS"/>
              </a:rPr>
              <a:t>Meditation</a:t>
            </a:r>
            <a:endParaRPr sz="29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772357" y="8191082"/>
            <a:ext cx="2168833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b="1" spc="190" dirty="0">
                <a:solidFill>
                  <a:srgbClr val="535353"/>
                </a:solidFill>
                <a:latin typeface="Trebuchet MS"/>
                <a:cs typeface="Trebuchet MS"/>
              </a:rPr>
              <a:t>Journaling</a:t>
            </a:r>
            <a:endParaRPr sz="29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4E9DE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7479224" y="2530548"/>
            <a:ext cx="3329940" cy="5232400"/>
            <a:chOff x="7479224" y="2530548"/>
            <a:chExt cx="3329940" cy="52324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7024" y="2611852"/>
              <a:ext cx="3153949" cy="5063296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7479224" y="2530548"/>
              <a:ext cx="3329940" cy="5232400"/>
            </a:xfrm>
            <a:custGeom>
              <a:avLst/>
              <a:gdLst/>
              <a:ahLst/>
              <a:cxnLst/>
              <a:rect l="l" t="t" r="r" b="b"/>
              <a:pathLst>
                <a:path w="3329940" h="5232400">
                  <a:moveTo>
                    <a:pt x="1815478" y="12700"/>
                  </a:moveTo>
                  <a:lnTo>
                    <a:pt x="1514071" y="12700"/>
                  </a:lnTo>
                  <a:lnTo>
                    <a:pt x="1563846" y="0"/>
                  </a:lnTo>
                  <a:lnTo>
                    <a:pt x="1765703" y="0"/>
                  </a:lnTo>
                  <a:lnTo>
                    <a:pt x="1815478" y="12700"/>
                  </a:lnTo>
                  <a:close/>
                </a:path>
                <a:path w="3329940" h="5232400">
                  <a:moveTo>
                    <a:pt x="11208" y="5232400"/>
                  </a:moveTo>
                  <a:lnTo>
                    <a:pt x="0" y="5232400"/>
                  </a:lnTo>
                  <a:lnTo>
                    <a:pt x="0" y="1638300"/>
                  </a:lnTo>
                  <a:lnTo>
                    <a:pt x="1360" y="1587500"/>
                  </a:lnTo>
                  <a:lnTo>
                    <a:pt x="4190" y="1536700"/>
                  </a:lnTo>
                  <a:lnTo>
                    <a:pt x="8471" y="1485900"/>
                  </a:lnTo>
                  <a:lnTo>
                    <a:pt x="14186" y="1435100"/>
                  </a:lnTo>
                  <a:lnTo>
                    <a:pt x="21315" y="1397000"/>
                  </a:lnTo>
                  <a:lnTo>
                    <a:pt x="29839" y="1346200"/>
                  </a:lnTo>
                  <a:lnTo>
                    <a:pt x="39741" y="1295400"/>
                  </a:lnTo>
                  <a:lnTo>
                    <a:pt x="51002" y="1244600"/>
                  </a:lnTo>
                  <a:lnTo>
                    <a:pt x="63604" y="1206500"/>
                  </a:lnTo>
                  <a:lnTo>
                    <a:pt x="77527" y="1155700"/>
                  </a:lnTo>
                  <a:lnTo>
                    <a:pt x="92754" y="1117600"/>
                  </a:lnTo>
                  <a:lnTo>
                    <a:pt x="109266" y="1066800"/>
                  </a:lnTo>
                  <a:lnTo>
                    <a:pt x="127044" y="1028700"/>
                  </a:lnTo>
                  <a:lnTo>
                    <a:pt x="146071" y="977900"/>
                  </a:lnTo>
                  <a:lnTo>
                    <a:pt x="166327" y="939800"/>
                  </a:lnTo>
                  <a:lnTo>
                    <a:pt x="187793" y="901700"/>
                  </a:lnTo>
                  <a:lnTo>
                    <a:pt x="210452" y="850900"/>
                  </a:lnTo>
                  <a:lnTo>
                    <a:pt x="234286" y="812800"/>
                  </a:lnTo>
                  <a:lnTo>
                    <a:pt x="259274" y="774700"/>
                  </a:lnTo>
                  <a:lnTo>
                    <a:pt x="285400" y="736600"/>
                  </a:lnTo>
                  <a:lnTo>
                    <a:pt x="312644" y="698500"/>
                  </a:lnTo>
                  <a:lnTo>
                    <a:pt x="340988" y="660400"/>
                  </a:lnTo>
                  <a:lnTo>
                    <a:pt x="370414" y="622300"/>
                  </a:lnTo>
                  <a:lnTo>
                    <a:pt x="400903" y="584200"/>
                  </a:lnTo>
                  <a:lnTo>
                    <a:pt x="432436" y="546100"/>
                  </a:lnTo>
                  <a:lnTo>
                    <a:pt x="464996" y="508000"/>
                  </a:lnTo>
                  <a:lnTo>
                    <a:pt x="498563" y="482600"/>
                  </a:lnTo>
                  <a:lnTo>
                    <a:pt x="533119" y="444500"/>
                  </a:lnTo>
                  <a:lnTo>
                    <a:pt x="568645" y="406400"/>
                  </a:lnTo>
                  <a:lnTo>
                    <a:pt x="605124" y="381000"/>
                  </a:lnTo>
                  <a:lnTo>
                    <a:pt x="642536" y="355600"/>
                  </a:lnTo>
                  <a:lnTo>
                    <a:pt x="680863" y="317500"/>
                  </a:lnTo>
                  <a:lnTo>
                    <a:pt x="720087" y="292100"/>
                  </a:lnTo>
                  <a:lnTo>
                    <a:pt x="760189" y="266700"/>
                  </a:lnTo>
                  <a:lnTo>
                    <a:pt x="801151" y="241300"/>
                  </a:lnTo>
                  <a:lnTo>
                    <a:pt x="842953" y="215900"/>
                  </a:lnTo>
                  <a:lnTo>
                    <a:pt x="885579" y="190500"/>
                  </a:lnTo>
                  <a:lnTo>
                    <a:pt x="929008" y="165100"/>
                  </a:lnTo>
                  <a:lnTo>
                    <a:pt x="973223" y="152400"/>
                  </a:lnTo>
                  <a:lnTo>
                    <a:pt x="1018205" y="127000"/>
                  </a:lnTo>
                  <a:lnTo>
                    <a:pt x="1063936" y="114300"/>
                  </a:lnTo>
                  <a:lnTo>
                    <a:pt x="1110397" y="88900"/>
                  </a:lnTo>
                  <a:lnTo>
                    <a:pt x="1124670" y="88900"/>
                  </a:lnTo>
                  <a:lnTo>
                    <a:pt x="1415117" y="12700"/>
                  </a:lnTo>
                  <a:lnTo>
                    <a:pt x="1515061" y="12700"/>
                  </a:lnTo>
                  <a:lnTo>
                    <a:pt x="1465810" y="25400"/>
                  </a:lnTo>
                  <a:lnTo>
                    <a:pt x="1416772" y="25400"/>
                  </a:lnTo>
                  <a:lnTo>
                    <a:pt x="1271159" y="63500"/>
                  </a:lnTo>
                  <a:lnTo>
                    <a:pt x="1223195" y="63500"/>
                  </a:lnTo>
                  <a:lnTo>
                    <a:pt x="1175553" y="88900"/>
                  </a:lnTo>
                  <a:lnTo>
                    <a:pt x="1128257" y="101600"/>
                  </a:lnTo>
                  <a:lnTo>
                    <a:pt x="1114209" y="101600"/>
                  </a:lnTo>
                  <a:lnTo>
                    <a:pt x="1068060" y="127000"/>
                  </a:lnTo>
                  <a:lnTo>
                    <a:pt x="1022637" y="139700"/>
                  </a:lnTo>
                  <a:lnTo>
                    <a:pt x="977957" y="165100"/>
                  </a:lnTo>
                  <a:lnTo>
                    <a:pt x="934039" y="177800"/>
                  </a:lnTo>
                  <a:lnTo>
                    <a:pt x="890902" y="203200"/>
                  </a:lnTo>
                  <a:lnTo>
                    <a:pt x="848563" y="228600"/>
                  </a:lnTo>
                  <a:lnTo>
                    <a:pt x="807041" y="254000"/>
                  </a:lnTo>
                  <a:lnTo>
                    <a:pt x="766354" y="279400"/>
                  </a:lnTo>
                  <a:lnTo>
                    <a:pt x="726522" y="304800"/>
                  </a:lnTo>
                  <a:lnTo>
                    <a:pt x="687561" y="330200"/>
                  </a:lnTo>
                  <a:lnTo>
                    <a:pt x="649491" y="355600"/>
                  </a:lnTo>
                  <a:lnTo>
                    <a:pt x="612330" y="393700"/>
                  </a:lnTo>
                  <a:lnTo>
                    <a:pt x="576096" y="419100"/>
                  </a:lnTo>
                  <a:lnTo>
                    <a:pt x="540807" y="457200"/>
                  </a:lnTo>
                  <a:lnTo>
                    <a:pt x="506483" y="482600"/>
                  </a:lnTo>
                  <a:lnTo>
                    <a:pt x="473141" y="520700"/>
                  </a:lnTo>
                  <a:lnTo>
                    <a:pt x="440799" y="558800"/>
                  </a:lnTo>
                  <a:lnTo>
                    <a:pt x="409477" y="584200"/>
                  </a:lnTo>
                  <a:lnTo>
                    <a:pt x="379192" y="622300"/>
                  </a:lnTo>
                  <a:lnTo>
                    <a:pt x="349963" y="660400"/>
                  </a:lnTo>
                  <a:lnTo>
                    <a:pt x="321808" y="698500"/>
                  </a:lnTo>
                  <a:lnTo>
                    <a:pt x="294745" y="736600"/>
                  </a:lnTo>
                  <a:lnTo>
                    <a:pt x="268793" y="774700"/>
                  </a:lnTo>
                  <a:lnTo>
                    <a:pt x="243971" y="812800"/>
                  </a:lnTo>
                  <a:lnTo>
                    <a:pt x="220296" y="863600"/>
                  </a:lnTo>
                  <a:lnTo>
                    <a:pt x="197787" y="901700"/>
                  </a:lnTo>
                  <a:lnTo>
                    <a:pt x="176463" y="939800"/>
                  </a:lnTo>
                  <a:lnTo>
                    <a:pt x="156341" y="990600"/>
                  </a:lnTo>
                  <a:lnTo>
                    <a:pt x="137441" y="1028700"/>
                  </a:lnTo>
                  <a:lnTo>
                    <a:pt x="119779" y="1066800"/>
                  </a:lnTo>
                  <a:lnTo>
                    <a:pt x="103376" y="1117600"/>
                  </a:lnTo>
                  <a:lnTo>
                    <a:pt x="88249" y="1155700"/>
                  </a:lnTo>
                  <a:lnTo>
                    <a:pt x="74416" y="1206500"/>
                  </a:lnTo>
                  <a:lnTo>
                    <a:pt x="61897" y="1257300"/>
                  </a:lnTo>
                  <a:lnTo>
                    <a:pt x="50708" y="1295400"/>
                  </a:lnTo>
                  <a:lnTo>
                    <a:pt x="40869" y="1346200"/>
                  </a:lnTo>
                  <a:lnTo>
                    <a:pt x="32399" y="1397000"/>
                  </a:lnTo>
                  <a:lnTo>
                    <a:pt x="25314" y="1435100"/>
                  </a:lnTo>
                  <a:lnTo>
                    <a:pt x="19634" y="1485900"/>
                  </a:lnTo>
                  <a:lnTo>
                    <a:pt x="15378" y="1536700"/>
                  </a:lnTo>
                  <a:lnTo>
                    <a:pt x="12563" y="1587500"/>
                  </a:lnTo>
                  <a:lnTo>
                    <a:pt x="11208" y="1638300"/>
                  </a:lnTo>
                  <a:lnTo>
                    <a:pt x="11208" y="5232400"/>
                  </a:lnTo>
                  <a:close/>
                </a:path>
                <a:path w="3329940" h="5232400">
                  <a:moveTo>
                    <a:pt x="3329549" y="5232400"/>
                  </a:moveTo>
                  <a:lnTo>
                    <a:pt x="3318341" y="5232400"/>
                  </a:lnTo>
                  <a:lnTo>
                    <a:pt x="3318341" y="1638300"/>
                  </a:lnTo>
                  <a:lnTo>
                    <a:pt x="3316991" y="1587500"/>
                  </a:lnTo>
                  <a:lnTo>
                    <a:pt x="3314181" y="1536700"/>
                  </a:lnTo>
                  <a:lnTo>
                    <a:pt x="3309928" y="1485900"/>
                  </a:lnTo>
                  <a:lnTo>
                    <a:pt x="3304252" y="1435100"/>
                  </a:lnTo>
                  <a:lnTo>
                    <a:pt x="3297171" y="1397000"/>
                  </a:lnTo>
                  <a:lnTo>
                    <a:pt x="3288703" y="1346200"/>
                  </a:lnTo>
                  <a:lnTo>
                    <a:pt x="3278867" y="1295400"/>
                  </a:lnTo>
                  <a:lnTo>
                    <a:pt x="3267681" y="1257300"/>
                  </a:lnTo>
                  <a:lnTo>
                    <a:pt x="3255163" y="1206500"/>
                  </a:lnTo>
                  <a:lnTo>
                    <a:pt x="3241331" y="1155700"/>
                  </a:lnTo>
                  <a:lnTo>
                    <a:pt x="3226205" y="1117600"/>
                  </a:lnTo>
                  <a:lnTo>
                    <a:pt x="3209802" y="1066800"/>
                  </a:lnTo>
                  <a:lnTo>
                    <a:pt x="3192142" y="1028700"/>
                  </a:lnTo>
                  <a:lnTo>
                    <a:pt x="3173241" y="990600"/>
                  </a:lnTo>
                  <a:lnTo>
                    <a:pt x="3153119" y="939800"/>
                  </a:lnTo>
                  <a:lnTo>
                    <a:pt x="3131794" y="901700"/>
                  </a:lnTo>
                  <a:lnTo>
                    <a:pt x="3109285" y="863600"/>
                  </a:lnTo>
                  <a:lnTo>
                    <a:pt x="3085610" y="812800"/>
                  </a:lnTo>
                  <a:lnTo>
                    <a:pt x="3060786" y="774700"/>
                  </a:lnTo>
                  <a:lnTo>
                    <a:pt x="3034833" y="736600"/>
                  </a:lnTo>
                  <a:lnTo>
                    <a:pt x="3007770" y="698500"/>
                  </a:lnTo>
                  <a:lnTo>
                    <a:pt x="2979613" y="660400"/>
                  </a:lnTo>
                  <a:lnTo>
                    <a:pt x="2950382" y="622300"/>
                  </a:lnTo>
                  <a:lnTo>
                    <a:pt x="2920096" y="584200"/>
                  </a:lnTo>
                  <a:lnTo>
                    <a:pt x="2888772" y="558800"/>
                  </a:lnTo>
                  <a:lnTo>
                    <a:pt x="2856429" y="520700"/>
                  </a:lnTo>
                  <a:lnTo>
                    <a:pt x="2823085" y="482600"/>
                  </a:lnTo>
                  <a:lnTo>
                    <a:pt x="2788758" y="457200"/>
                  </a:lnTo>
                  <a:lnTo>
                    <a:pt x="2753468" y="419100"/>
                  </a:lnTo>
                  <a:lnTo>
                    <a:pt x="2717232" y="393700"/>
                  </a:lnTo>
                  <a:lnTo>
                    <a:pt x="2680069" y="355600"/>
                  </a:lnTo>
                  <a:lnTo>
                    <a:pt x="2641998" y="330200"/>
                  </a:lnTo>
                  <a:lnTo>
                    <a:pt x="2603035" y="304800"/>
                  </a:lnTo>
                  <a:lnTo>
                    <a:pt x="2563201" y="279400"/>
                  </a:lnTo>
                  <a:lnTo>
                    <a:pt x="2522513" y="254000"/>
                  </a:lnTo>
                  <a:lnTo>
                    <a:pt x="2480990" y="228600"/>
                  </a:lnTo>
                  <a:lnTo>
                    <a:pt x="2438650" y="203200"/>
                  </a:lnTo>
                  <a:lnTo>
                    <a:pt x="2395512" y="177800"/>
                  </a:lnTo>
                  <a:lnTo>
                    <a:pt x="2351593" y="165100"/>
                  </a:lnTo>
                  <a:lnTo>
                    <a:pt x="2306913" y="139700"/>
                  </a:lnTo>
                  <a:lnTo>
                    <a:pt x="2261489" y="127000"/>
                  </a:lnTo>
                  <a:lnTo>
                    <a:pt x="2215340" y="101600"/>
                  </a:lnTo>
                  <a:lnTo>
                    <a:pt x="2201292" y="101600"/>
                  </a:lnTo>
                  <a:lnTo>
                    <a:pt x="2153996" y="88900"/>
                  </a:lnTo>
                  <a:lnTo>
                    <a:pt x="2106354" y="63500"/>
                  </a:lnTo>
                  <a:lnTo>
                    <a:pt x="2058390" y="63500"/>
                  </a:lnTo>
                  <a:lnTo>
                    <a:pt x="1912777" y="25400"/>
                  </a:lnTo>
                  <a:lnTo>
                    <a:pt x="1863739" y="25400"/>
                  </a:lnTo>
                  <a:lnTo>
                    <a:pt x="1814488" y="12700"/>
                  </a:lnTo>
                  <a:lnTo>
                    <a:pt x="1914432" y="12700"/>
                  </a:lnTo>
                  <a:lnTo>
                    <a:pt x="2204879" y="88900"/>
                  </a:lnTo>
                  <a:lnTo>
                    <a:pt x="2219077" y="88900"/>
                  </a:lnTo>
                  <a:lnTo>
                    <a:pt x="2265538" y="114300"/>
                  </a:lnTo>
                  <a:lnTo>
                    <a:pt x="2311269" y="127000"/>
                  </a:lnTo>
                  <a:lnTo>
                    <a:pt x="2356251" y="152400"/>
                  </a:lnTo>
                  <a:lnTo>
                    <a:pt x="2400466" y="165100"/>
                  </a:lnTo>
                  <a:lnTo>
                    <a:pt x="2443896" y="190500"/>
                  </a:lnTo>
                  <a:lnTo>
                    <a:pt x="2486521" y="215900"/>
                  </a:lnTo>
                  <a:lnTo>
                    <a:pt x="2528324" y="241300"/>
                  </a:lnTo>
                  <a:lnTo>
                    <a:pt x="2569285" y="266700"/>
                  </a:lnTo>
                  <a:lnTo>
                    <a:pt x="2609387" y="292100"/>
                  </a:lnTo>
                  <a:lnTo>
                    <a:pt x="2648611" y="317500"/>
                  </a:lnTo>
                  <a:lnTo>
                    <a:pt x="2686939" y="355600"/>
                  </a:lnTo>
                  <a:lnTo>
                    <a:pt x="2724351" y="381000"/>
                  </a:lnTo>
                  <a:lnTo>
                    <a:pt x="2760829" y="406400"/>
                  </a:lnTo>
                  <a:lnTo>
                    <a:pt x="2796356" y="444500"/>
                  </a:lnTo>
                  <a:lnTo>
                    <a:pt x="2830912" y="482600"/>
                  </a:lnTo>
                  <a:lnTo>
                    <a:pt x="2864479" y="508000"/>
                  </a:lnTo>
                  <a:lnTo>
                    <a:pt x="2897038" y="546100"/>
                  </a:lnTo>
                  <a:lnTo>
                    <a:pt x="2928571" y="584200"/>
                  </a:lnTo>
                  <a:lnTo>
                    <a:pt x="2959060" y="622300"/>
                  </a:lnTo>
                  <a:lnTo>
                    <a:pt x="2988486" y="660400"/>
                  </a:lnTo>
                  <a:lnTo>
                    <a:pt x="3016830" y="698500"/>
                  </a:lnTo>
                  <a:lnTo>
                    <a:pt x="3044074" y="736600"/>
                  </a:lnTo>
                  <a:lnTo>
                    <a:pt x="3070200" y="774700"/>
                  </a:lnTo>
                  <a:lnTo>
                    <a:pt x="3095189" y="812800"/>
                  </a:lnTo>
                  <a:lnTo>
                    <a:pt x="3119022" y="850900"/>
                  </a:lnTo>
                  <a:lnTo>
                    <a:pt x="3141681" y="901700"/>
                  </a:lnTo>
                  <a:lnTo>
                    <a:pt x="3163148" y="939800"/>
                  </a:lnTo>
                  <a:lnTo>
                    <a:pt x="3183404" y="977900"/>
                  </a:lnTo>
                  <a:lnTo>
                    <a:pt x="3202430" y="1028700"/>
                  </a:lnTo>
                  <a:lnTo>
                    <a:pt x="3220208" y="1066800"/>
                  </a:lnTo>
                  <a:lnTo>
                    <a:pt x="3236720" y="1117600"/>
                  </a:lnTo>
                  <a:lnTo>
                    <a:pt x="3251947" y="1155700"/>
                  </a:lnTo>
                  <a:lnTo>
                    <a:pt x="3265871" y="1206500"/>
                  </a:lnTo>
                  <a:lnTo>
                    <a:pt x="3278472" y="1244600"/>
                  </a:lnTo>
                  <a:lnTo>
                    <a:pt x="3289733" y="1295400"/>
                  </a:lnTo>
                  <a:lnTo>
                    <a:pt x="3299635" y="1346200"/>
                  </a:lnTo>
                  <a:lnTo>
                    <a:pt x="3308160" y="1397000"/>
                  </a:lnTo>
                  <a:lnTo>
                    <a:pt x="3315289" y="1435100"/>
                  </a:lnTo>
                  <a:lnTo>
                    <a:pt x="3321003" y="1485900"/>
                  </a:lnTo>
                  <a:lnTo>
                    <a:pt x="3325285" y="1536700"/>
                  </a:lnTo>
                  <a:lnTo>
                    <a:pt x="3328115" y="1587500"/>
                  </a:lnTo>
                  <a:lnTo>
                    <a:pt x="3329475" y="1638300"/>
                  </a:lnTo>
                  <a:lnTo>
                    <a:pt x="3329549" y="5232400"/>
                  </a:lnTo>
                  <a:close/>
                </a:path>
                <a:path w="3329940" h="5232400">
                  <a:moveTo>
                    <a:pt x="1718096" y="88900"/>
                  </a:moveTo>
                  <a:lnTo>
                    <a:pt x="1611473" y="88900"/>
                  </a:lnTo>
                  <a:lnTo>
                    <a:pt x="1663878" y="76200"/>
                  </a:lnTo>
                  <a:lnTo>
                    <a:pt x="1665671" y="76200"/>
                  </a:lnTo>
                  <a:lnTo>
                    <a:pt x="1718096" y="88900"/>
                  </a:lnTo>
                  <a:close/>
                </a:path>
                <a:path w="3329940" h="5232400">
                  <a:moveTo>
                    <a:pt x="1559954" y="101600"/>
                  </a:moveTo>
                  <a:lnTo>
                    <a:pt x="1455367" y="101600"/>
                  </a:lnTo>
                  <a:lnTo>
                    <a:pt x="1507190" y="88900"/>
                  </a:lnTo>
                  <a:lnTo>
                    <a:pt x="1611832" y="88900"/>
                  </a:lnTo>
                  <a:lnTo>
                    <a:pt x="1559954" y="101600"/>
                  </a:lnTo>
                  <a:close/>
                </a:path>
                <a:path w="3329940" h="5232400">
                  <a:moveTo>
                    <a:pt x="1874217" y="101600"/>
                  </a:moveTo>
                  <a:lnTo>
                    <a:pt x="1769621" y="101600"/>
                  </a:lnTo>
                  <a:lnTo>
                    <a:pt x="1717735" y="88900"/>
                  </a:lnTo>
                  <a:lnTo>
                    <a:pt x="1822397" y="88900"/>
                  </a:lnTo>
                  <a:lnTo>
                    <a:pt x="1874217" y="101600"/>
                  </a:lnTo>
                  <a:close/>
                </a:path>
                <a:path w="3329940" h="5232400">
                  <a:moveTo>
                    <a:pt x="3247353" y="5156200"/>
                  </a:moveTo>
                  <a:lnTo>
                    <a:pt x="82196" y="5156200"/>
                  </a:lnTo>
                  <a:lnTo>
                    <a:pt x="82196" y="1638300"/>
                  </a:lnTo>
                  <a:lnTo>
                    <a:pt x="83589" y="1587500"/>
                  </a:lnTo>
                  <a:lnTo>
                    <a:pt x="86523" y="1536700"/>
                  </a:lnTo>
                  <a:lnTo>
                    <a:pt x="90977" y="1485900"/>
                  </a:lnTo>
                  <a:lnTo>
                    <a:pt x="96931" y="1435100"/>
                  </a:lnTo>
                  <a:lnTo>
                    <a:pt x="104364" y="1397000"/>
                  </a:lnTo>
                  <a:lnTo>
                    <a:pt x="113256" y="1346200"/>
                  </a:lnTo>
                  <a:lnTo>
                    <a:pt x="123586" y="1295400"/>
                  </a:lnTo>
                  <a:lnTo>
                    <a:pt x="135335" y="1257300"/>
                  </a:lnTo>
                  <a:lnTo>
                    <a:pt x="148482" y="1206500"/>
                  </a:lnTo>
                  <a:lnTo>
                    <a:pt x="163006" y="1155700"/>
                  </a:lnTo>
                  <a:lnTo>
                    <a:pt x="178888" y="1117600"/>
                  </a:lnTo>
                  <a:lnTo>
                    <a:pt x="196106" y="1066800"/>
                  </a:lnTo>
                  <a:lnTo>
                    <a:pt x="214640" y="1028700"/>
                  </a:lnTo>
                  <a:lnTo>
                    <a:pt x="234471" y="990600"/>
                  </a:lnTo>
                  <a:lnTo>
                    <a:pt x="255577" y="939800"/>
                  </a:lnTo>
                  <a:lnTo>
                    <a:pt x="277939" y="901700"/>
                  </a:lnTo>
                  <a:lnTo>
                    <a:pt x="301536" y="863600"/>
                  </a:lnTo>
                  <a:lnTo>
                    <a:pt x="326347" y="825500"/>
                  </a:lnTo>
                  <a:lnTo>
                    <a:pt x="352352" y="774700"/>
                  </a:lnTo>
                  <a:lnTo>
                    <a:pt x="379532" y="736600"/>
                  </a:lnTo>
                  <a:lnTo>
                    <a:pt x="407865" y="698500"/>
                  </a:lnTo>
                  <a:lnTo>
                    <a:pt x="437330" y="660400"/>
                  </a:lnTo>
                  <a:lnTo>
                    <a:pt x="467909" y="635000"/>
                  </a:lnTo>
                  <a:lnTo>
                    <a:pt x="499580" y="596900"/>
                  </a:lnTo>
                  <a:lnTo>
                    <a:pt x="532324" y="558800"/>
                  </a:lnTo>
                  <a:lnTo>
                    <a:pt x="566119" y="520700"/>
                  </a:lnTo>
                  <a:lnTo>
                    <a:pt x="600945" y="495300"/>
                  </a:lnTo>
                  <a:lnTo>
                    <a:pt x="636782" y="457200"/>
                  </a:lnTo>
                  <a:lnTo>
                    <a:pt x="673610" y="431800"/>
                  </a:lnTo>
                  <a:lnTo>
                    <a:pt x="711408" y="406400"/>
                  </a:lnTo>
                  <a:lnTo>
                    <a:pt x="750155" y="368300"/>
                  </a:lnTo>
                  <a:lnTo>
                    <a:pt x="789833" y="342900"/>
                  </a:lnTo>
                  <a:lnTo>
                    <a:pt x="830419" y="317500"/>
                  </a:lnTo>
                  <a:lnTo>
                    <a:pt x="871895" y="292100"/>
                  </a:lnTo>
                  <a:lnTo>
                    <a:pt x="914238" y="266700"/>
                  </a:lnTo>
                  <a:lnTo>
                    <a:pt x="957430" y="254000"/>
                  </a:lnTo>
                  <a:lnTo>
                    <a:pt x="1001449" y="228600"/>
                  </a:lnTo>
                  <a:lnTo>
                    <a:pt x="1046276" y="203200"/>
                  </a:lnTo>
                  <a:lnTo>
                    <a:pt x="1091889" y="190500"/>
                  </a:lnTo>
                  <a:lnTo>
                    <a:pt x="1138270" y="165100"/>
                  </a:lnTo>
                  <a:lnTo>
                    <a:pt x="1150598" y="165100"/>
                  </a:lnTo>
                  <a:lnTo>
                    <a:pt x="1403792" y="101600"/>
                  </a:lnTo>
                  <a:lnTo>
                    <a:pt x="1456816" y="101600"/>
                  </a:lnTo>
                  <a:lnTo>
                    <a:pt x="1154410" y="177800"/>
                  </a:lnTo>
                  <a:lnTo>
                    <a:pt x="1141632" y="177800"/>
                  </a:lnTo>
                  <a:lnTo>
                    <a:pt x="1095612" y="203200"/>
                  </a:lnTo>
                  <a:lnTo>
                    <a:pt x="1050352" y="215900"/>
                  </a:lnTo>
                  <a:lnTo>
                    <a:pt x="1005872" y="241300"/>
                  </a:lnTo>
                  <a:lnTo>
                    <a:pt x="962192" y="254000"/>
                  </a:lnTo>
                  <a:lnTo>
                    <a:pt x="919332" y="279400"/>
                  </a:lnTo>
                  <a:lnTo>
                    <a:pt x="877313" y="304800"/>
                  </a:lnTo>
                  <a:lnTo>
                    <a:pt x="836154" y="330200"/>
                  </a:lnTo>
                  <a:lnTo>
                    <a:pt x="795876" y="355600"/>
                  </a:lnTo>
                  <a:lnTo>
                    <a:pt x="756500" y="381000"/>
                  </a:lnTo>
                  <a:lnTo>
                    <a:pt x="718045" y="406400"/>
                  </a:lnTo>
                  <a:lnTo>
                    <a:pt x="680532" y="444500"/>
                  </a:lnTo>
                  <a:lnTo>
                    <a:pt x="643981" y="469900"/>
                  </a:lnTo>
                  <a:lnTo>
                    <a:pt x="608412" y="508000"/>
                  </a:lnTo>
                  <a:lnTo>
                    <a:pt x="573846" y="533400"/>
                  </a:lnTo>
                  <a:lnTo>
                    <a:pt x="540303" y="571500"/>
                  </a:lnTo>
                  <a:lnTo>
                    <a:pt x="507803" y="596900"/>
                  </a:lnTo>
                  <a:lnTo>
                    <a:pt x="476366" y="635000"/>
                  </a:lnTo>
                  <a:lnTo>
                    <a:pt x="446013" y="673100"/>
                  </a:lnTo>
                  <a:lnTo>
                    <a:pt x="416764" y="711200"/>
                  </a:lnTo>
                  <a:lnTo>
                    <a:pt x="388639" y="749300"/>
                  </a:lnTo>
                  <a:lnTo>
                    <a:pt x="361658" y="787400"/>
                  </a:lnTo>
                  <a:lnTo>
                    <a:pt x="335842" y="825500"/>
                  </a:lnTo>
                  <a:lnTo>
                    <a:pt x="311210" y="863600"/>
                  </a:lnTo>
                  <a:lnTo>
                    <a:pt x="287784" y="901700"/>
                  </a:lnTo>
                  <a:lnTo>
                    <a:pt x="265584" y="952500"/>
                  </a:lnTo>
                  <a:lnTo>
                    <a:pt x="244629" y="990600"/>
                  </a:lnTo>
                  <a:lnTo>
                    <a:pt x="224940" y="1028700"/>
                  </a:lnTo>
                  <a:lnTo>
                    <a:pt x="206537" y="1079500"/>
                  </a:lnTo>
                  <a:lnTo>
                    <a:pt x="189441" y="1117600"/>
                  </a:lnTo>
                  <a:lnTo>
                    <a:pt x="173672" y="1168400"/>
                  </a:lnTo>
                  <a:lnTo>
                    <a:pt x="159249" y="1206500"/>
                  </a:lnTo>
                  <a:lnTo>
                    <a:pt x="146194" y="1257300"/>
                  </a:lnTo>
                  <a:lnTo>
                    <a:pt x="134526" y="1295400"/>
                  </a:lnTo>
                  <a:lnTo>
                    <a:pt x="124266" y="1346200"/>
                  </a:lnTo>
                  <a:lnTo>
                    <a:pt x="115434" y="1397000"/>
                  </a:lnTo>
                  <a:lnTo>
                    <a:pt x="108050" y="1447800"/>
                  </a:lnTo>
                  <a:lnTo>
                    <a:pt x="102135" y="1485900"/>
                  </a:lnTo>
                  <a:lnTo>
                    <a:pt x="97709" y="1536700"/>
                  </a:lnTo>
                  <a:lnTo>
                    <a:pt x="94792" y="1587500"/>
                  </a:lnTo>
                  <a:lnTo>
                    <a:pt x="93404" y="1638300"/>
                  </a:lnTo>
                  <a:lnTo>
                    <a:pt x="93404" y="5143500"/>
                  </a:lnTo>
                  <a:lnTo>
                    <a:pt x="3247353" y="5143500"/>
                  </a:lnTo>
                  <a:lnTo>
                    <a:pt x="3247353" y="5156200"/>
                  </a:lnTo>
                  <a:close/>
                </a:path>
                <a:path w="3329940" h="5232400">
                  <a:moveTo>
                    <a:pt x="3247353" y="5143500"/>
                  </a:moveTo>
                  <a:lnTo>
                    <a:pt x="3236145" y="5143500"/>
                  </a:lnTo>
                  <a:lnTo>
                    <a:pt x="3236145" y="1638300"/>
                  </a:lnTo>
                  <a:lnTo>
                    <a:pt x="3234757" y="1587500"/>
                  </a:lnTo>
                  <a:lnTo>
                    <a:pt x="3231840" y="1536700"/>
                  </a:lnTo>
                  <a:lnTo>
                    <a:pt x="3227413" y="1485900"/>
                  </a:lnTo>
                  <a:lnTo>
                    <a:pt x="3221498" y="1447800"/>
                  </a:lnTo>
                  <a:lnTo>
                    <a:pt x="3214114" y="1397000"/>
                  </a:lnTo>
                  <a:lnTo>
                    <a:pt x="3205281" y="1346200"/>
                  </a:lnTo>
                  <a:lnTo>
                    <a:pt x="3195020" y="1295400"/>
                  </a:lnTo>
                  <a:lnTo>
                    <a:pt x="3183351" y="1257300"/>
                  </a:lnTo>
                  <a:lnTo>
                    <a:pt x="3170295" y="1206500"/>
                  </a:lnTo>
                  <a:lnTo>
                    <a:pt x="3155870" y="1168400"/>
                  </a:lnTo>
                  <a:lnTo>
                    <a:pt x="3140098" y="1117600"/>
                  </a:lnTo>
                  <a:lnTo>
                    <a:pt x="3122999" y="1079500"/>
                  </a:lnTo>
                  <a:lnTo>
                    <a:pt x="3104593" y="1028700"/>
                  </a:lnTo>
                  <a:lnTo>
                    <a:pt x="3084901" y="990600"/>
                  </a:lnTo>
                  <a:lnTo>
                    <a:pt x="3063941" y="952500"/>
                  </a:lnTo>
                  <a:lnTo>
                    <a:pt x="3041736" y="901700"/>
                  </a:lnTo>
                  <a:lnTo>
                    <a:pt x="3018304" y="863600"/>
                  </a:lnTo>
                  <a:lnTo>
                    <a:pt x="2993666" y="825500"/>
                  </a:lnTo>
                  <a:lnTo>
                    <a:pt x="2967843" y="787400"/>
                  </a:lnTo>
                  <a:lnTo>
                    <a:pt x="2940854" y="749300"/>
                  </a:lnTo>
                  <a:lnTo>
                    <a:pt x="2912720" y="711200"/>
                  </a:lnTo>
                  <a:lnTo>
                    <a:pt x="2883461" y="673100"/>
                  </a:lnTo>
                  <a:lnTo>
                    <a:pt x="2853097" y="635000"/>
                  </a:lnTo>
                  <a:lnTo>
                    <a:pt x="2821649" y="596900"/>
                  </a:lnTo>
                  <a:lnTo>
                    <a:pt x="2789136" y="571500"/>
                  </a:lnTo>
                  <a:lnTo>
                    <a:pt x="2755579" y="533400"/>
                  </a:lnTo>
                  <a:lnTo>
                    <a:pt x="2720998" y="508000"/>
                  </a:lnTo>
                  <a:lnTo>
                    <a:pt x="2685414" y="469900"/>
                  </a:lnTo>
                  <a:lnTo>
                    <a:pt x="2648846" y="444500"/>
                  </a:lnTo>
                  <a:lnTo>
                    <a:pt x="2611314" y="406400"/>
                  </a:lnTo>
                  <a:lnTo>
                    <a:pt x="2572840" y="381000"/>
                  </a:lnTo>
                  <a:lnTo>
                    <a:pt x="2533443" y="355600"/>
                  </a:lnTo>
                  <a:lnTo>
                    <a:pt x="2493143" y="330200"/>
                  </a:lnTo>
                  <a:lnTo>
                    <a:pt x="2451961" y="304800"/>
                  </a:lnTo>
                  <a:lnTo>
                    <a:pt x="2409916" y="279400"/>
                  </a:lnTo>
                  <a:lnTo>
                    <a:pt x="2367030" y="254000"/>
                  </a:lnTo>
                  <a:lnTo>
                    <a:pt x="2323321" y="241300"/>
                  </a:lnTo>
                  <a:lnTo>
                    <a:pt x="2278812" y="215900"/>
                  </a:lnTo>
                  <a:lnTo>
                    <a:pt x="2233521" y="203200"/>
                  </a:lnTo>
                  <a:lnTo>
                    <a:pt x="2187468" y="177800"/>
                  </a:lnTo>
                  <a:lnTo>
                    <a:pt x="2174765" y="177800"/>
                  </a:lnTo>
                  <a:lnTo>
                    <a:pt x="1872742" y="101600"/>
                  </a:lnTo>
                  <a:lnTo>
                    <a:pt x="1925776" y="101600"/>
                  </a:lnTo>
                  <a:lnTo>
                    <a:pt x="2178651" y="165100"/>
                  </a:lnTo>
                  <a:lnTo>
                    <a:pt x="2190831" y="165100"/>
                  </a:lnTo>
                  <a:lnTo>
                    <a:pt x="2237244" y="190500"/>
                  </a:lnTo>
                  <a:lnTo>
                    <a:pt x="2282888" y="203200"/>
                  </a:lnTo>
                  <a:lnTo>
                    <a:pt x="2327744" y="228600"/>
                  </a:lnTo>
                  <a:lnTo>
                    <a:pt x="2371790" y="254000"/>
                  </a:lnTo>
                  <a:lnTo>
                    <a:pt x="2415008" y="266700"/>
                  </a:lnTo>
                  <a:lnTo>
                    <a:pt x="2457375" y="292100"/>
                  </a:lnTo>
                  <a:lnTo>
                    <a:pt x="2498872" y="317500"/>
                  </a:lnTo>
                  <a:lnTo>
                    <a:pt x="2539480" y="342900"/>
                  </a:lnTo>
                  <a:lnTo>
                    <a:pt x="2579176" y="368300"/>
                  </a:lnTo>
                  <a:lnTo>
                    <a:pt x="2617942" y="406400"/>
                  </a:lnTo>
                  <a:lnTo>
                    <a:pt x="2655756" y="431800"/>
                  </a:lnTo>
                  <a:lnTo>
                    <a:pt x="2692599" y="457200"/>
                  </a:lnTo>
                  <a:lnTo>
                    <a:pt x="2728450" y="495300"/>
                  </a:lnTo>
                  <a:lnTo>
                    <a:pt x="2763290" y="520700"/>
                  </a:lnTo>
                  <a:lnTo>
                    <a:pt x="2797096" y="558800"/>
                  </a:lnTo>
                  <a:lnTo>
                    <a:pt x="2829850" y="596900"/>
                  </a:lnTo>
                  <a:lnTo>
                    <a:pt x="2861531" y="635000"/>
                  </a:lnTo>
                  <a:lnTo>
                    <a:pt x="2892119" y="660400"/>
                  </a:lnTo>
                  <a:lnTo>
                    <a:pt x="2921593" y="698500"/>
                  </a:lnTo>
                  <a:lnTo>
                    <a:pt x="2949933" y="736600"/>
                  </a:lnTo>
                  <a:lnTo>
                    <a:pt x="2977119" y="774700"/>
                  </a:lnTo>
                  <a:lnTo>
                    <a:pt x="3003131" y="825500"/>
                  </a:lnTo>
                  <a:lnTo>
                    <a:pt x="3027948" y="863600"/>
                  </a:lnTo>
                  <a:lnTo>
                    <a:pt x="3051549" y="901700"/>
                  </a:lnTo>
                  <a:lnTo>
                    <a:pt x="3073915" y="939800"/>
                  </a:lnTo>
                  <a:lnTo>
                    <a:pt x="3095026" y="990600"/>
                  </a:lnTo>
                  <a:lnTo>
                    <a:pt x="3114860" y="1028700"/>
                  </a:lnTo>
                  <a:lnTo>
                    <a:pt x="3133398" y="1066800"/>
                  </a:lnTo>
                  <a:lnTo>
                    <a:pt x="3150620" y="1117600"/>
                  </a:lnTo>
                  <a:lnTo>
                    <a:pt x="3166504" y="1155700"/>
                  </a:lnTo>
                  <a:lnTo>
                    <a:pt x="3181032" y="1206500"/>
                  </a:lnTo>
                  <a:lnTo>
                    <a:pt x="3194182" y="1257300"/>
                  </a:lnTo>
                  <a:lnTo>
                    <a:pt x="3205934" y="1295400"/>
                  </a:lnTo>
                  <a:lnTo>
                    <a:pt x="3216268" y="1346200"/>
                  </a:lnTo>
                  <a:lnTo>
                    <a:pt x="3225163" y="1397000"/>
                  </a:lnTo>
                  <a:lnTo>
                    <a:pt x="3232600" y="1435100"/>
                  </a:lnTo>
                  <a:lnTo>
                    <a:pt x="3238557" y="1485900"/>
                  </a:lnTo>
                  <a:lnTo>
                    <a:pt x="3243016" y="1536700"/>
                  </a:lnTo>
                  <a:lnTo>
                    <a:pt x="3245955" y="1587500"/>
                  </a:lnTo>
                  <a:lnTo>
                    <a:pt x="3247353" y="1638300"/>
                  </a:lnTo>
                  <a:lnTo>
                    <a:pt x="3247353" y="5143500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071275" y="396875"/>
            <a:ext cx="1414526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630" dirty="0">
                <a:latin typeface="Microsoft Sans Serif"/>
                <a:cs typeface="Microsoft Sans Serif"/>
              </a:rPr>
              <a:t>W</a:t>
            </a:r>
            <a:r>
              <a:rPr sz="6000" spc="200" dirty="0">
                <a:latin typeface="Microsoft Sans Serif"/>
                <a:cs typeface="Microsoft Sans Serif"/>
              </a:rPr>
              <a:t>A</a:t>
            </a:r>
            <a:r>
              <a:rPr sz="6000" spc="80" dirty="0">
                <a:latin typeface="Microsoft Sans Serif"/>
                <a:cs typeface="Microsoft Sans Serif"/>
              </a:rPr>
              <a:t>Y</a:t>
            </a:r>
            <a:r>
              <a:rPr sz="6000" spc="-415" dirty="0">
                <a:latin typeface="Microsoft Sans Serif"/>
                <a:cs typeface="Microsoft Sans Serif"/>
              </a:rPr>
              <a:t>S</a:t>
            </a:r>
            <a:r>
              <a:rPr sz="6000" spc="-395" dirty="0">
                <a:latin typeface="Microsoft Sans Serif"/>
                <a:cs typeface="Microsoft Sans Serif"/>
              </a:rPr>
              <a:t> </a:t>
            </a:r>
            <a:r>
              <a:rPr sz="6000" spc="190" dirty="0">
                <a:latin typeface="Microsoft Sans Serif"/>
                <a:cs typeface="Microsoft Sans Serif"/>
              </a:rPr>
              <a:t>T</a:t>
            </a:r>
            <a:r>
              <a:rPr sz="6000" dirty="0">
                <a:latin typeface="Microsoft Sans Serif"/>
                <a:cs typeface="Microsoft Sans Serif"/>
              </a:rPr>
              <a:t>O</a:t>
            </a:r>
            <a:r>
              <a:rPr sz="6000" spc="-395" dirty="0">
                <a:latin typeface="Microsoft Sans Serif"/>
                <a:cs typeface="Microsoft Sans Serif"/>
              </a:rPr>
              <a:t> </a:t>
            </a:r>
            <a:r>
              <a:rPr sz="6000" spc="215" dirty="0">
                <a:latin typeface="Microsoft Sans Serif"/>
                <a:cs typeface="Microsoft Sans Serif"/>
              </a:rPr>
              <a:t>I</a:t>
            </a:r>
            <a:r>
              <a:rPr sz="6000" spc="360" dirty="0">
                <a:latin typeface="Microsoft Sans Serif"/>
                <a:cs typeface="Microsoft Sans Serif"/>
              </a:rPr>
              <a:t>M</a:t>
            </a:r>
            <a:r>
              <a:rPr sz="6000" spc="-165" dirty="0">
                <a:latin typeface="Microsoft Sans Serif"/>
                <a:cs typeface="Microsoft Sans Serif"/>
              </a:rPr>
              <a:t>P</a:t>
            </a:r>
            <a:r>
              <a:rPr sz="6000" spc="-295" dirty="0">
                <a:latin typeface="Microsoft Sans Serif"/>
                <a:cs typeface="Microsoft Sans Serif"/>
              </a:rPr>
              <a:t>R</a:t>
            </a:r>
            <a:r>
              <a:rPr sz="6000" dirty="0">
                <a:latin typeface="Microsoft Sans Serif"/>
                <a:cs typeface="Microsoft Sans Serif"/>
              </a:rPr>
              <a:t>O</a:t>
            </a:r>
            <a:r>
              <a:rPr sz="6000" spc="200" dirty="0">
                <a:latin typeface="Microsoft Sans Serif"/>
                <a:cs typeface="Microsoft Sans Serif"/>
              </a:rPr>
              <a:t>V</a:t>
            </a:r>
            <a:r>
              <a:rPr sz="6000" spc="-310" dirty="0">
                <a:latin typeface="Microsoft Sans Serif"/>
                <a:cs typeface="Microsoft Sans Serif"/>
              </a:rPr>
              <a:t>E</a:t>
            </a:r>
            <a:r>
              <a:rPr sz="6000" spc="-395" dirty="0">
                <a:latin typeface="Microsoft Sans Serif"/>
                <a:cs typeface="Microsoft Sans Serif"/>
              </a:rPr>
              <a:t> </a:t>
            </a:r>
            <a:r>
              <a:rPr sz="6000" spc="-415" dirty="0">
                <a:latin typeface="Microsoft Sans Serif"/>
                <a:cs typeface="Microsoft Sans Serif"/>
              </a:rPr>
              <a:t>S</a:t>
            </a:r>
            <a:r>
              <a:rPr sz="6000" spc="-310" dirty="0">
                <a:latin typeface="Microsoft Sans Serif"/>
                <a:cs typeface="Microsoft Sans Serif"/>
              </a:rPr>
              <a:t>E</a:t>
            </a:r>
            <a:r>
              <a:rPr sz="6000" spc="40" dirty="0">
                <a:latin typeface="Microsoft Sans Serif"/>
                <a:cs typeface="Microsoft Sans Serif"/>
              </a:rPr>
              <a:t>L</a:t>
            </a:r>
            <a:r>
              <a:rPr sz="6000" spc="-200" dirty="0">
                <a:latin typeface="Microsoft Sans Serif"/>
                <a:cs typeface="Microsoft Sans Serif"/>
              </a:rPr>
              <a:t>F</a:t>
            </a:r>
            <a:r>
              <a:rPr sz="6000" spc="-395" dirty="0">
                <a:latin typeface="Microsoft Sans Serif"/>
                <a:cs typeface="Microsoft Sans Serif"/>
              </a:rPr>
              <a:t> </a:t>
            </a:r>
            <a:r>
              <a:rPr sz="6000" spc="200" dirty="0">
                <a:latin typeface="Microsoft Sans Serif"/>
                <a:cs typeface="Microsoft Sans Serif"/>
              </a:rPr>
              <a:t>A</a:t>
            </a:r>
            <a:r>
              <a:rPr sz="6000" spc="630" dirty="0">
                <a:latin typeface="Microsoft Sans Serif"/>
                <a:cs typeface="Microsoft Sans Serif"/>
              </a:rPr>
              <a:t>W</a:t>
            </a:r>
            <a:r>
              <a:rPr sz="6000" spc="200" dirty="0">
                <a:latin typeface="Microsoft Sans Serif"/>
                <a:cs typeface="Microsoft Sans Serif"/>
              </a:rPr>
              <a:t>A</a:t>
            </a:r>
            <a:r>
              <a:rPr sz="6000" spc="-295" dirty="0">
                <a:latin typeface="Microsoft Sans Serif"/>
                <a:cs typeface="Microsoft Sans Serif"/>
              </a:rPr>
              <a:t>R</a:t>
            </a:r>
            <a:r>
              <a:rPr sz="6000" spc="-310" dirty="0">
                <a:latin typeface="Microsoft Sans Serif"/>
                <a:cs typeface="Microsoft Sans Serif"/>
              </a:rPr>
              <a:t>E</a:t>
            </a:r>
            <a:r>
              <a:rPr sz="6000" spc="215" dirty="0">
                <a:latin typeface="Microsoft Sans Serif"/>
                <a:cs typeface="Microsoft Sans Serif"/>
              </a:rPr>
              <a:t>N</a:t>
            </a:r>
            <a:r>
              <a:rPr sz="6000" spc="-310" dirty="0">
                <a:latin typeface="Microsoft Sans Serif"/>
                <a:cs typeface="Microsoft Sans Serif"/>
              </a:rPr>
              <a:t>E</a:t>
            </a:r>
            <a:r>
              <a:rPr sz="6000" spc="-415" dirty="0">
                <a:latin typeface="Microsoft Sans Serif"/>
                <a:cs typeface="Microsoft Sans Serif"/>
              </a:rPr>
              <a:t>SS</a:t>
            </a:r>
            <a:endParaRPr sz="60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525235" y="9555262"/>
            <a:ext cx="323215" cy="558800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50"/>
              </a:spcBef>
            </a:pPr>
            <a:r>
              <a:rPr sz="3000" b="1" spc="185" dirty="0">
                <a:solidFill>
                  <a:srgbClr val="535353"/>
                </a:solidFill>
                <a:latin typeface="Trebuchet MS"/>
                <a:cs typeface="Trebuchet MS"/>
              </a:rPr>
              <a:t>8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75537" y="7935576"/>
            <a:ext cx="4537075" cy="11874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51255" marR="5080" indent="-1139190">
              <a:lnSpc>
                <a:spcPct val="131500"/>
              </a:lnSpc>
              <a:spcBef>
                <a:spcPts val="95"/>
              </a:spcBef>
            </a:pPr>
            <a:r>
              <a:rPr sz="2900" b="1" spc="235" dirty="0">
                <a:solidFill>
                  <a:srgbClr val="535353"/>
                </a:solidFill>
                <a:latin typeface="Trebuchet MS"/>
                <a:cs typeface="Trebuchet MS"/>
              </a:rPr>
              <a:t>D</a:t>
            </a:r>
            <a:r>
              <a:rPr sz="2900" b="1" spc="110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2900" b="1" spc="280" dirty="0">
                <a:solidFill>
                  <a:srgbClr val="535353"/>
                </a:solidFill>
                <a:latin typeface="Trebuchet MS"/>
                <a:cs typeface="Trebuchet MS"/>
              </a:rPr>
              <a:t>v</a:t>
            </a:r>
            <a:r>
              <a:rPr sz="2900" b="1" spc="110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2900" b="1" spc="-5" dirty="0">
                <a:solidFill>
                  <a:srgbClr val="535353"/>
                </a:solidFill>
                <a:latin typeface="Trebuchet MS"/>
                <a:cs typeface="Trebuchet MS"/>
              </a:rPr>
              <a:t>l</a:t>
            </a:r>
            <a:r>
              <a:rPr sz="2900" b="1" spc="200" dirty="0">
                <a:solidFill>
                  <a:srgbClr val="535353"/>
                </a:solidFill>
                <a:latin typeface="Trebuchet MS"/>
                <a:cs typeface="Trebuchet MS"/>
              </a:rPr>
              <a:t>o</a:t>
            </a:r>
            <a:r>
              <a:rPr sz="2900" b="1" spc="275" dirty="0">
                <a:solidFill>
                  <a:srgbClr val="535353"/>
                </a:solidFill>
                <a:latin typeface="Trebuchet MS"/>
                <a:cs typeface="Trebuchet MS"/>
              </a:rPr>
              <a:t>p</a:t>
            </a:r>
            <a:r>
              <a:rPr sz="2900" b="1" spc="-26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2900" b="1" spc="160" dirty="0">
                <a:solidFill>
                  <a:srgbClr val="535353"/>
                </a:solidFill>
                <a:latin typeface="Trebuchet MS"/>
                <a:cs typeface="Trebuchet MS"/>
              </a:rPr>
              <a:t>Y</a:t>
            </a:r>
            <a:r>
              <a:rPr sz="2900" b="1" spc="200" dirty="0">
                <a:solidFill>
                  <a:srgbClr val="535353"/>
                </a:solidFill>
                <a:latin typeface="Trebuchet MS"/>
                <a:cs typeface="Trebuchet MS"/>
              </a:rPr>
              <a:t>o</a:t>
            </a:r>
            <a:r>
              <a:rPr sz="2900" b="1" spc="235" dirty="0">
                <a:solidFill>
                  <a:srgbClr val="535353"/>
                </a:solidFill>
                <a:latin typeface="Trebuchet MS"/>
                <a:cs typeface="Trebuchet MS"/>
              </a:rPr>
              <a:t>u</a:t>
            </a:r>
            <a:r>
              <a:rPr sz="2900" b="1" dirty="0">
                <a:solidFill>
                  <a:srgbClr val="535353"/>
                </a:solidFill>
                <a:latin typeface="Trebuchet MS"/>
                <a:cs typeface="Trebuchet MS"/>
              </a:rPr>
              <a:t>r</a:t>
            </a:r>
            <a:r>
              <a:rPr sz="2900" b="1" spc="-260" dirty="0">
                <a:solidFill>
                  <a:srgbClr val="535353"/>
                </a:solidFill>
                <a:latin typeface="Trebuchet MS"/>
                <a:cs typeface="Trebuchet MS"/>
              </a:rPr>
              <a:t> </a:t>
            </a:r>
            <a:r>
              <a:rPr sz="2900" b="1" spc="-90" dirty="0">
                <a:solidFill>
                  <a:srgbClr val="535353"/>
                </a:solidFill>
                <a:latin typeface="Trebuchet MS"/>
                <a:cs typeface="Trebuchet MS"/>
              </a:rPr>
              <a:t>E</a:t>
            </a:r>
            <a:r>
              <a:rPr sz="2900" b="1" spc="570" dirty="0">
                <a:solidFill>
                  <a:srgbClr val="535353"/>
                </a:solidFill>
                <a:latin typeface="Trebuchet MS"/>
                <a:cs typeface="Trebuchet MS"/>
              </a:rPr>
              <a:t>m</a:t>
            </a:r>
            <a:r>
              <a:rPr sz="2900" b="1" spc="200" dirty="0">
                <a:solidFill>
                  <a:srgbClr val="535353"/>
                </a:solidFill>
                <a:latin typeface="Trebuchet MS"/>
                <a:cs typeface="Trebuchet MS"/>
              </a:rPr>
              <a:t>o</a:t>
            </a:r>
            <a:r>
              <a:rPr sz="2900" b="1" spc="20" dirty="0">
                <a:solidFill>
                  <a:srgbClr val="535353"/>
                </a:solidFill>
                <a:latin typeface="Trebuchet MS"/>
                <a:cs typeface="Trebuchet MS"/>
              </a:rPr>
              <a:t>t</a:t>
            </a:r>
            <a:r>
              <a:rPr sz="2900" b="1" spc="-15" dirty="0">
                <a:solidFill>
                  <a:srgbClr val="535353"/>
                </a:solidFill>
                <a:latin typeface="Trebuchet MS"/>
                <a:cs typeface="Trebuchet MS"/>
              </a:rPr>
              <a:t>i</a:t>
            </a:r>
            <a:r>
              <a:rPr sz="2900" b="1" spc="200" dirty="0">
                <a:solidFill>
                  <a:srgbClr val="535353"/>
                </a:solidFill>
                <a:latin typeface="Trebuchet MS"/>
                <a:cs typeface="Trebuchet MS"/>
              </a:rPr>
              <a:t>o</a:t>
            </a:r>
            <a:r>
              <a:rPr sz="2900" b="1" spc="235" dirty="0">
                <a:solidFill>
                  <a:srgbClr val="535353"/>
                </a:solidFill>
                <a:latin typeface="Trebuchet MS"/>
                <a:cs typeface="Trebuchet MS"/>
              </a:rPr>
              <a:t>n</a:t>
            </a:r>
            <a:r>
              <a:rPr sz="2900" b="1" spc="415" dirty="0">
                <a:solidFill>
                  <a:srgbClr val="535353"/>
                </a:solidFill>
                <a:latin typeface="Trebuchet MS"/>
                <a:cs typeface="Trebuchet MS"/>
              </a:rPr>
              <a:t>a</a:t>
            </a:r>
            <a:r>
              <a:rPr sz="2900" b="1" dirty="0">
                <a:solidFill>
                  <a:srgbClr val="535353"/>
                </a:solidFill>
                <a:latin typeface="Trebuchet MS"/>
                <a:cs typeface="Trebuchet MS"/>
              </a:rPr>
              <a:t>l  </a:t>
            </a:r>
            <a:r>
              <a:rPr sz="2900" b="1" spc="135" dirty="0">
                <a:solidFill>
                  <a:srgbClr val="535353"/>
                </a:solidFill>
                <a:latin typeface="Trebuchet MS"/>
                <a:cs typeface="Trebuchet MS"/>
              </a:rPr>
              <a:t>Intelligence</a:t>
            </a:r>
            <a:endParaRPr sz="29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264</Words>
  <Application>Microsoft Office PowerPoint</Application>
  <PresentationFormat>Custom</PresentationFormat>
  <Paragraphs>49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SimSun</vt:lpstr>
      <vt:lpstr>Arial</vt:lpstr>
      <vt:lpstr>Calibri</vt:lpstr>
      <vt:lpstr>Cambria</vt:lpstr>
      <vt:lpstr>Lucida Sans Unicode</vt:lpstr>
      <vt:lpstr>Microsoft Sans Serif</vt:lpstr>
      <vt:lpstr>Tahoma</vt:lpstr>
      <vt:lpstr>Trebuchet MS</vt:lpstr>
      <vt:lpstr>Office Theme</vt:lpstr>
      <vt:lpstr>                               Libyan International Medical University                           Faculty of Business Administration</vt:lpstr>
      <vt:lpstr>Contant :</vt:lpstr>
      <vt:lpstr>L E A R N I N G O B J E C T I V E</vt:lpstr>
      <vt:lpstr>INTRODUCTION</vt:lpstr>
      <vt:lpstr>TYPS OF SELF</vt:lpstr>
      <vt:lpstr>PRIVATE SELF-AWARENESS</vt:lpstr>
      <vt:lpstr>PUBLIC SELF-AWARENESS</vt:lpstr>
      <vt:lpstr>WAYS TO IMPROVE SELF AWARENESS</vt:lpstr>
      <vt:lpstr>WAYS TO IMPROVE SELF AWARENESS</vt:lpstr>
      <vt:lpstr>Conclusion</vt:lpstr>
      <vt:lpstr>REFERENCES</vt:lpstr>
      <vt:lpstr>THANKE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Medical University Faculty of Business Administration</dc:title>
  <dc:creator>shahad 4403</dc:creator>
  <cp:keywords>DAFebLB4crQ,BAFea3WQB_I</cp:keywords>
  <cp:lastModifiedBy>Maher Fattouh</cp:lastModifiedBy>
  <cp:revision>9</cp:revision>
  <dcterms:created xsi:type="dcterms:W3CDTF">2023-03-30T13:22:32Z</dcterms:created>
  <dcterms:modified xsi:type="dcterms:W3CDTF">2023-06-21T08:07:34Z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2023-03-27T00:00:00Z</vt:filetime>
  </property>
  <property fmtid="{D5CDD505-2E9C-101B-9397-08002B2CF9AE}" pid="3" name="Creator">
    <vt:lpwstr>Canva</vt:lpwstr>
  </property>
  <property fmtid="{D5CDD505-2E9C-101B-9397-08002B2CF9AE}" pid="4" name="LastSaved">
    <vt:filetime>2023-03-27T00:00:00Z</vt:filetime>
  </property>
</Properties>
</file>