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9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E18F38-492E-4E02-A011-A53BE5FBA445}" v="21" dt="2021-03-30T10:01:37.4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697"/>
  </p:normalViewPr>
  <p:slideViewPr>
    <p:cSldViewPr snapToGrid="0">
      <p:cViewPr varScale="1">
        <p:scale>
          <a:sx n="66" d="100"/>
          <a:sy n="66" d="100"/>
        </p:scale>
        <p:origin x="8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634505-9FA2-4897-B8EF-86A3638A054C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6DC0275-FF16-4E57-A6F2-C75A7FF3F44B}">
      <dgm:prSet/>
      <dgm:spPr/>
      <dgm:t>
        <a:bodyPr/>
        <a:lstStyle/>
        <a:p>
          <a:r>
            <a:rPr lang="en-US"/>
            <a:t>Identify</a:t>
          </a:r>
        </a:p>
      </dgm:t>
    </dgm:pt>
    <dgm:pt modelId="{D0B627CA-42C5-44C0-BAEE-E5B19349889A}" type="parTrans" cxnId="{74650E27-7DB7-4697-B025-A5866490F11F}">
      <dgm:prSet/>
      <dgm:spPr/>
      <dgm:t>
        <a:bodyPr/>
        <a:lstStyle/>
        <a:p>
          <a:endParaRPr lang="en-US"/>
        </a:p>
      </dgm:t>
    </dgm:pt>
    <dgm:pt modelId="{8AE7C9EF-BB50-4BD0-8A21-237E99A89784}" type="sibTrans" cxnId="{74650E27-7DB7-4697-B025-A5866490F11F}">
      <dgm:prSet/>
      <dgm:spPr/>
      <dgm:t>
        <a:bodyPr/>
        <a:lstStyle/>
        <a:p>
          <a:endParaRPr lang="en-US"/>
        </a:p>
      </dgm:t>
    </dgm:pt>
    <dgm:pt modelId="{864D5E8C-5FD5-4540-8733-4D5663382D86}">
      <dgm:prSet/>
      <dgm:spPr/>
      <dgm:t>
        <a:bodyPr/>
        <a:lstStyle/>
        <a:p>
          <a:r>
            <a:rPr lang="en-US"/>
            <a:t>Identify the main trends and issues, opportunities, and problems you observe. Write a sentence describing each one.</a:t>
          </a:r>
        </a:p>
      </dgm:t>
    </dgm:pt>
    <dgm:pt modelId="{02579D1A-5DB1-4F13-82D0-55740FD1F3E9}" type="parTrans" cxnId="{BE3F453D-68EF-41BF-AA13-19A2A8728AEB}">
      <dgm:prSet/>
      <dgm:spPr/>
      <dgm:t>
        <a:bodyPr/>
        <a:lstStyle/>
        <a:p>
          <a:endParaRPr lang="en-US"/>
        </a:p>
      </dgm:t>
    </dgm:pt>
    <dgm:pt modelId="{F4EFB1F0-E14C-493E-832F-C0EB2B9F13D5}" type="sibTrans" cxnId="{BE3F453D-68EF-41BF-AA13-19A2A8728AEB}">
      <dgm:prSet/>
      <dgm:spPr/>
      <dgm:t>
        <a:bodyPr/>
        <a:lstStyle/>
        <a:p>
          <a:endParaRPr lang="en-US"/>
        </a:p>
      </dgm:t>
    </dgm:pt>
    <dgm:pt modelId="{FBB8D345-813E-4CD0-A956-04ADDAC0E50C}">
      <dgm:prSet/>
      <dgm:spPr/>
      <dgm:t>
        <a:bodyPr/>
        <a:lstStyle/>
        <a:p>
          <a:r>
            <a:rPr lang="en-US"/>
            <a:t>Keep</a:t>
          </a:r>
        </a:p>
      </dgm:t>
    </dgm:pt>
    <dgm:pt modelId="{613FCB49-DB6A-4342-985C-14DAEC458C44}" type="parTrans" cxnId="{24D11C15-9463-4E43-A45C-5B48361383E3}">
      <dgm:prSet/>
      <dgm:spPr/>
      <dgm:t>
        <a:bodyPr/>
        <a:lstStyle/>
        <a:p>
          <a:endParaRPr lang="en-US"/>
        </a:p>
      </dgm:t>
    </dgm:pt>
    <dgm:pt modelId="{024464D3-6990-466B-8298-B6FDAEC0CB04}" type="sibTrans" cxnId="{24D11C15-9463-4E43-A45C-5B48361383E3}">
      <dgm:prSet/>
      <dgm:spPr/>
      <dgm:t>
        <a:bodyPr/>
        <a:lstStyle/>
        <a:p>
          <a:endParaRPr lang="en-US"/>
        </a:p>
      </dgm:t>
    </dgm:pt>
    <dgm:pt modelId="{AF5B0769-FDE5-40DD-A41A-56B8AE3E4884}">
      <dgm:prSet/>
      <dgm:spPr/>
      <dgm:t>
        <a:bodyPr/>
        <a:lstStyle/>
        <a:p>
          <a:r>
            <a:rPr lang="en-US"/>
            <a:t>Keep track of the frequency with which each of the main findings appears.</a:t>
          </a:r>
        </a:p>
      </dgm:t>
    </dgm:pt>
    <dgm:pt modelId="{A6A88A15-E5EA-47AE-8CC1-143BD4A4BA35}" type="parTrans" cxnId="{66B8C226-1E7A-4BDD-BA2B-5FF98345E8D5}">
      <dgm:prSet/>
      <dgm:spPr/>
      <dgm:t>
        <a:bodyPr/>
        <a:lstStyle/>
        <a:p>
          <a:endParaRPr lang="en-US"/>
        </a:p>
      </dgm:t>
    </dgm:pt>
    <dgm:pt modelId="{2223F881-CD5F-405D-9ED7-882120FA0334}" type="sibTrans" cxnId="{66B8C226-1E7A-4BDD-BA2B-5FF98345E8D5}">
      <dgm:prSet/>
      <dgm:spPr/>
      <dgm:t>
        <a:bodyPr/>
        <a:lstStyle/>
        <a:p>
          <a:endParaRPr lang="en-US"/>
        </a:p>
      </dgm:t>
    </dgm:pt>
    <dgm:pt modelId="{041A1658-25B1-4401-876C-281E35F2E965}">
      <dgm:prSet/>
      <dgm:spPr/>
      <dgm:t>
        <a:bodyPr/>
        <a:lstStyle/>
        <a:p>
          <a:r>
            <a:rPr lang="en-US"/>
            <a:t>Make</a:t>
          </a:r>
        </a:p>
      </dgm:t>
    </dgm:pt>
    <dgm:pt modelId="{879C9752-33EB-474D-BFC2-B3FD1A39047F}" type="parTrans" cxnId="{37545EEA-9A31-4B48-9E53-E817B7E84120}">
      <dgm:prSet/>
      <dgm:spPr/>
      <dgm:t>
        <a:bodyPr/>
        <a:lstStyle/>
        <a:p>
          <a:endParaRPr lang="en-US"/>
        </a:p>
      </dgm:t>
    </dgm:pt>
    <dgm:pt modelId="{6554BA84-8DC4-49B6-9A4E-A468CBAF4391}" type="sibTrans" cxnId="{37545EEA-9A31-4B48-9E53-E817B7E84120}">
      <dgm:prSet/>
      <dgm:spPr/>
      <dgm:t>
        <a:bodyPr/>
        <a:lstStyle/>
        <a:p>
          <a:endParaRPr lang="en-US"/>
        </a:p>
      </dgm:t>
    </dgm:pt>
    <dgm:pt modelId="{2DEBB071-BE31-44C5-AB9B-CD8C6D139139}">
      <dgm:prSet/>
      <dgm:spPr/>
      <dgm:t>
        <a:bodyPr/>
        <a:lstStyle/>
        <a:p>
          <a:r>
            <a:rPr lang="en-US"/>
            <a:t>Make a list of your findings from the most common to the least common.</a:t>
          </a:r>
        </a:p>
      </dgm:t>
    </dgm:pt>
    <dgm:pt modelId="{E58F38D6-4C85-4ED0-9018-461A59BC780B}" type="parTrans" cxnId="{F00562AF-F3A4-44F0-98F6-794A0F3AF7C6}">
      <dgm:prSet/>
      <dgm:spPr/>
      <dgm:t>
        <a:bodyPr/>
        <a:lstStyle/>
        <a:p>
          <a:endParaRPr lang="en-US"/>
        </a:p>
      </dgm:t>
    </dgm:pt>
    <dgm:pt modelId="{DB0E084D-215E-4F5E-A679-E4FEEE85C6C7}" type="sibTrans" cxnId="{F00562AF-F3A4-44F0-98F6-794A0F3AF7C6}">
      <dgm:prSet/>
      <dgm:spPr/>
      <dgm:t>
        <a:bodyPr/>
        <a:lstStyle/>
        <a:p>
          <a:endParaRPr lang="en-US"/>
        </a:p>
      </dgm:t>
    </dgm:pt>
    <dgm:pt modelId="{0771B345-3C1F-4194-9C17-0A85D1DB3C45}">
      <dgm:prSet/>
      <dgm:spPr/>
      <dgm:t>
        <a:bodyPr/>
        <a:lstStyle/>
        <a:p>
          <a:r>
            <a:rPr lang="en-US"/>
            <a:t>Evaluate</a:t>
          </a:r>
        </a:p>
      </dgm:t>
    </dgm:pt>
    <dgm:pt modelId="{FA8531B2-F810-49A8-AC30-E003CEA3EFB4}" type="parTrans" cxnId="{6A429F43-7FFD-4FA1-9AEC-42CEE801E52B}">
      <dgm:prSet/>
      <dgm:spPr/>
      <dgm:t>
        <a:bodyPr/>
        <a:lstStyle/>
        <a:p>
          <a:endParaRPr lang="en-US"/>
        </a:p>
      </dgm:t>
    </dgm:pt>
    <dgm:pt modelId="{C1105FD0-C341-4C3E-98B5-B82BA6EB08E6}" type="sibTrans" cxnId="{6A429F43-7FFD-4FA1-9AEC-42CEE801E52B}">
      <dgm:prSet/>
      <dgm:spPr/>
      <dgm:t>
        <a:bodyPr/>
        <a:lstStyle/>
        <a:p>
          <a:endParaRPr lang="en-US"/>
        </a:p>
      </dgm:t>
    </dgm:pt>
    <dgm:pt modelId="{C95BE43A-BEC6-4DCB-8479-DE35C0E6A4DD}">
      <dgm:prSet/>
      <dgm:spPr/>
      <dgm:t>
        <a:bodyPr/>
        <a:lstStyle/>
        <a:p>
          <a:r>
            <a:rPr lang="en-US"/>
            <a:t>Evaluate a list of the strengths, weaknesses, opportunities, and threats that have been identified in a SWOT analysis.</a:t>
          </a:r>
        </a:p>
      </dgm:t>
    </dgm:pt>
    <dgm:pt modelId="{0D2E44D2-6185-4CC8-B63C-62074FFF904D}" type="parTrans" cxnId="{0A2968D3-15F6-4A28-935B-D6D98B95431D}">
      <dgm:prSet/>
      <dgm:spPr/>
      <dgm:t>
        <a:bodyPr/>
        <a:lstStyle/>
        <a:p>
          <a:endParaRPr lang="en-US"/>
        </a:p>
      </dgm:t>
    </dgm:pt>
    <dgm:pt modelId="{2A7A6064-AF15-467D-A08F-109B61C9D2BD}" type="sibTrans" cxnId="{0A2968D3-15F6-4A28-935B-D6D98B95431D}">
      <dgm:prSet/>
      <dgm:spPr/>
      <dgm:t>
        <a:bodyPr/>
        <a:lstStyle/>
        <a:p>
          <a:endParaRPr lang="en-US"/>
        </a:p>
      </dgm:t>
    </dgm:pt>
    <dgm:pt modelId="{D6F9BE44-9B9F-4C89-AA22-C3C8E68A7D16}">
      <dgm:prSet/>
      <dgm:spPr/>
      <dgm:t>
        <a:bodyPr/>
        <a:lstStyle/>
        <a:p>
          <a:r>
            <a:rPr lang="en-US"/>
            <a:t>Prepare</a:t>
          </a:r>
        </a:p>
      </dgm:t>
    </dgm:pt>
    <dgm:pt modelId="{E906DFF8-2D25-4138-BCE1-3785A024830C}" type="parTrans" cxnId="{290E5DBA-DDBA-4933-A255-7547BFCBBC97}">
      <dgm:prSet/>
      <dgm:spPr/>
      <dgm:t>
        <a:bodyPr/>
        <a:lstStyle/>
        <a:p>
          <a:endParaRPr lang="en-US"/>
        </a:p>
      </dgm:t>
    </dgm:pt>
    <dgm:pt modelId="{F7C8F3A4-D594-452B-86D3-360FABFD77BD}" type="sibTrans" cxnId="{290E5DBA-DDBA-4933-A255-7547BFCBBC97}">
      <dgm:prSet/>
      <dgm:spPr/>
      <dgm:t>
        <a:bodyPr/>
        <a:lstStyle/>
        <a:p>
          <a:endParaRPr lang="en-US"/>
        </a:p>
      </dgm:t>
    </dgm:pt>
    <dgm:pt modelId="{D81FF381-683E-4FD9-B8CB-61DAC65A176C}">
      <dgm:prSet/>
      <dgm:spPr/>
      <dgm:t>
        <a:bodyPr/>
        <a:lstStyle/>
        <a:p>
          <a:r>
            <a:rPr lang="en-US"/>
            <a:t>Prepare conclusions and recommendations about your study.</a:t>
          </a:r>
        </a:p>
      </dgm:t>
    </dgm:pt>
    <dgm:pt modelId="{67FBF763-2DFA-44B4-8958-5D04A4AC594A}" type="parTrans" cxnId="{01EF5DEA-A4F4-49BF-99A0-4843955226CD}">
      <dgm:prSet/>
      <dgm:spPr/>
      <dgm:t>
        <a:bodyPr/>
        <a:lstStyle/>
        <a:p>
          <a:endParaRPr lang="en-US"/>
        </a:p>
      </dgm:t>
    </dgm:pt>
    <dgm:pt modelId="{926DF814-E47B-4F09-8C58-810F92BF8DB1}" type="sibTrans" cxnId="{01EF5DEA-A4F4-49BF-99A0-4843955226CD}">
      <dgm:prSet/>
      <dgm:spPr/>
      <dgm:t>
        <a:bodyPr/>
        <a:lstStyle/>
        <a:p>
          <a:endParaRPr lang="en-US"/>
        </a:p>
      </dgm:t>
    </dgm:pt>
    <dgm:pt modelId="{B4E07F7D-3B4B-45A8-ADCB-868A4D61D04E}">
      <dgm:prSet/>
      <dgm:spPr/>
      <dgm:t>
        <a:bodyPr/>
        <a:lstStyle/>
        <a:p>
          <a:r>
            <a:rPr lang="en-US"/>
            <a:t>Act on</a:t>
          </a:r>
        </a:p>
      </dgm:t>
    </dgm:pt>
    <dgm:pt modelId="{10167EE8-B6F0-48B6-A251-5D996961ABAB}" type="parTrans" cxnId="{AC1035E3-FD2C-44E2-9719-FBBA7A63419D}">
      <dgm:prSet/>
      <dgm:spPr/>
      <dgm:t>
        <a:bodyPr/>
        <a:lstStyle/>
        <a:p>
          <a:endParaRPr lang="en-US"/>
        </a:p>
      </dgm:t>
    </dgm:pt>
    <dgm:pt modelId="{87EAF279-2991-42E8-83DF-23332C392EDB}" type="sibTrans" cxnId="{AC1035E3-FD2C-44E2-9719-FBBA7A63419D}">
      <dgm:prSet/>
      <dgm:spPr/>
      <dgm:t>
        <a:bodyPr/>
        <a:lstStyle/>
        <a:p>
          <a:endParaRPr lang="en-US"/>
        </a:p>
      </dgm:t>
    </dgm:pt>
    <dgm:pt modelId="{B45606D5-6FB5-4B0B-8A08-E95ACB247A62}">
      <dgm:prSet/>
      <dgm:spPr/>
      <dgm:t>
        <a:bodyPr/>
        <a:lstStyle/>
        <a:p>
          <a:r>
            <a:rPr lang="en-US"/>
            <a:t>Act on your strategies</a:t>
          </a:r>
        </a:p>
      </dgm:t>
    </dgm:pt>
    <dgm:pt modelId="{356D7202-8EFE-40B1-AC92-9D24A9AEC52D}" type="parTrans" cxnId="{7CD6D166-319A-480C-89CF-CED605CB06CC}">
      <dgm:prSet/>
      <dgm:spPr/>
      <dgm:t>
        <a:bodyPr/>
        <a:lstStyle/>
        <a:p>
          <a:endParaRPr lang="en-US"/>
        </a:p>
      </dgm:t>
    </dgm:pt>
    <dgm:pt modelId="{4635B3A1-5302-497C-BED3-577A8BE43E3D}" type="sibTrans" cxnId="{7CD6D166-319A-480C-89CF-CED605CB06CC}">
      <dgm:prSet/>
      <dgm:spPr/>
      <dgm:t>
        <a:bodyPr/>
        <a:lstStyle/>
        <a:p>
          <a:endParaRPr lang="en-US"/>
        </a:p>
      </dgm:t>
    </dgm:pt>
    <dgm:pt modelId="{9BB508F0-2423-4DEE-9B58-B8157C4A97E0}">
      <dgm:prSet/>
      <dgm:spPr/>
      <dgm:t>
        <a:bodyPr/>
        <a:lstStyle/>
        <a:p>
          <a:r>
            <a:rPr lang="en-US"/>
            <a:t>Look</a:t>
          </a:r>
        </a:p>
      </dgm:t>
    </dgm:pt>
    <dgm:pt modelId="{BDDDDAB9-5385-4F88-81A7-52661E2DD322}" type="parTrans" cxnId="{3D5CD782-7A5B-4E3A-8F83-F1F83B3B5193}">
      <dgm:prSet/>
      <dgm:spPr/>
      <dgm:t>
        <a:bodyPr/>
        <a:lstStyle/>
        <a:p>
          <a:endParaRPr lang="en-US"/>
        </a:p>
      </dgm:t>
    </dgm:pt>
    <dgm:pt modelId="{844BB6D0-4B32-4C6C-AC5E-D54D44F38689}" type="sibTrans" cxnId="{3D5CD782-7A5B-4E3A-8F83-F1F83B3B5193}">
      <dgm:prSet/>
      <dgm:spPr/>
      <dgm:t>
        <a:bodyPr/>
        <a:lstStyle/>
        <a:p>
          <a:endParaRPr lang="en-US"/>
        </a:p>
      </dgm:t>
    </dgm:pt>
    <dgm:pt modelId="{31A7CC2D-F1B9-4B81-8B10-9033CCA25449}">
      <dgm:prSet/>
      <dgm:spPr/>
      <dgm:t>
        <a:bodyPr/>
        <a:lstStyle/>
        <a:p>
          <a:r>
            <a:rPr lang="en-US"/>
            <a:t>Look for gaps in the information, and consider doing additional inquiry if necessary</a:t>
          </a:r>
        </a:p>
      </dgm:t>
    </dgm:pt>
    <dgm:pt modelId="{AF01F2E3-79B9-4903-8A38-915AF5DF3161}" type="parTrans" cxnId="{F8074997-6AEC-43DA-887B-121354A527D4}">
      <dgm:prSet/>
      <dgm:spPr/>
      <dgm:t>
        <a:bodyPr/>
        <a:lstStyle/>
        <a:p>
          <a:endParaRPr lang="en-US"/>
        </a:p>
      </dgm:t>
    </dgm:pt>
    <dgm:pt modelId="{7B3FFA46-5381-42B2-B54E-C30667B9D769}" type="sibTrans" cxnId="{F8074997-6AEC-43DA-887B-121354A527D4}">
      <dgm:prSet/>
      <dgm:spPr/>
      <dgm:t>
        <a:bodyPr/>
        <a:lstStyle/>
        <a:p>
          <a:endParaRPr lang="en-US"/>
        </a:p>
      </dgm:t>
    </dgm:pt>
    <dgm:pt modelId="{D385C7D0-CCBE-4BD2-B8E1-EB0263B55863}">
      <dgm:prSet/>
      <dgm:spPr/>
      <dgm:t>
        <a:bodyPr/>
        <a:lstStyle/>
        <a:p>
          <a:r>
            <a:rPr lang="en-US"/>
            <a:t>Plan</a:t>
          </a:r>
        </a:p>
      </dgm:t>
    </dgm:pt>
    <dgm:pt modelId="{9C8E8B43-15E0-4C0B-B5B1-094E8C441B6B}" type="parTrans" cxnId="{448D6AC9-47CB-4975-9BC5-F3D95ECF09E6}">
      <dgm:prSet/>
      <dgm:spPr/>
      <dgm:t>
        <a:bodyPr/>
        <a:lstStyle/>
        <a:p>
          <a:endParaRPr lang="en-US"/>
        </a:p>
      </dgm:t>
    </dgm:pt>
    <dgm:pt modelId="{A21A44EF-A647-4A65-8869-6341DA99FC3D}" type="sibTrans" cxnId="{448D6AC9-47CB-4975-9BC5-F3D95ECF09E6}">
      <dgm:prSet/>
      <dgm:spPr/>
      <dgm:t>
        <a:bodyPr/>
        <a:lstStyle/>
        <a:p>
          <a:endParaRPr lang="en-US"/>
        </a:p>
      </dgm:t>
    </dgm:pt>
    <dgm:pt modelId="{F8EA7152-ACEE-4C92-8BC4-7E0333553494}">
      <dgm:prSet/>
      <dgm:spPr/>
      <dgm:t>
        <a:bodyPr/>
        <a:lstStyle/>
        <a:p>
          <a:r>
            <a:rPr lang="en-US"/>
            <a:t>Plan to review the results and consider efficient methods to analyze and dissect results for interpretation.</a:t>
          </a:r>
        </a:p>
      </dgm:t>
    </dgm:pt>
    <dgm:pt modelId="{76920AF3-B617-4E2D-906C-4E3164B15FFB}" type="parTrans" cxnId="{20FDB001-A879-478A-8483-D4863AA01354}">
      <dgm:prSet/>
      <dgm:spPr/>
      <dgm:t>
        <a:bodyPr/>
        <a:lstStyle/>
        <a:p>
          <a:endParaRPr lang="en-US"/>
        </a:p>
      </dgm:t>
    </dgm:pt>
    <dgm:pt modelId="{FAC4B761-3E90-452D-8EA1-BF00AD74B8B4}" type="sibTrans" cxnId="{20FDB001-A879-478A-8483-D4863AA01354}">
      <dgm:prSet/>
      <dgm:spPr/>
      <dgm:t>
        <a:bodyPr/>
        <a:lstStyle/>
        <a:p>
          <a:endParaRPr lang="en-US"/>
        </a:p>
      </dgm:t>
    </dgm:pt>
    <dgm:pt modelId="{134A63B8-516E-4660-A99D-7D9D3490A3F6}" type="pres">
      <dgm:prSet presAssocID="{30634505-9FA2-4897-B8EF-86A3638A054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EBCC134-04A6-45AB-8DA9-B447F4F5EC31}" type="pres">
      <dgm:prSet presAssocID="{D385C7D0-CCBE-4BD2-B8E1-EB0263B55863}" presName="boxAndChildren" presStyleCnt="0"/>
      <dgm:spPr/>
    </dgm:pt>
    <dgm:pt modelId="{F6481ED9-5D6C-4940-9210-948F12181434}" type="pres">
      <dgm:prSet presAssocID="{D385C7D0-CCBE-4BD2-B8E1-EB0263B55863}" presName="parentTextBox" presStyleLbl="alignNode1" presStyleIdx="0" presStyleCnt="8"/>
      <dgm:spPr/>
      <dgm:t>
        <a:bodyPr/>
        <a:lstStyle/>
        <a:p>
          <a:pPr rtl="1"/>
          <a:endParaRPr lang="ar-SA"/>
        </a:p>
      </dgm:t>
    </dgm:pt>
    <dgm:pt modelId="{850A0F92-06D6-45FD-B4B0-1E26DAB66CD3}" type="pres">
      <dgm:prSet presAssocID="{D385C7D0-CCBE-4BD2-B8E1-EB0263B55863}" presName="descendantBox" presStyleLbl="bgAccFollowNode1" presStyleIdx="0" presStyleCnt="8"/>
      <dgm:spPr/>
      <dgm:t>
        <a:bodyPr/>
        <a:lstStyle/>
        <a:p>
          <a:pPr rtl="1"/>
          <a:endParaRPr lang="ar-SA"/>
        </a:p>
      </dgm:t>
    </dgm:pt>
    <dgm:pt modelId="{FB7FD12B-BA49-46BB-A28F-4091EB019225}" type="pres">
      <dgm:prSet presAssocID="{844BB6D0-4B32-4C6C-AC5E-D54D44F38689}" presName="sp" presStyleCnt="0"/>
      <dgm:spPr/>
    </dgm:pt>
    <dgm:pt modelId="{633FFE56-BC3F-496A-ACBB-51A83746C276}" type="pres">
      <dgm:prSet presAssocID="{9BB508F0-2423-4DEE-9B58-B8157C4A97E0}" presName="arrowAndChildren" presStyleCnt="0"/>
      <dgm:spPr/>
    </dgm:pt>
    <dgm:pt modelId="{2519B300-836F-46EF-B28F-75CFC8C86CE4}" type="pres">
      <dgm:prSet presAssocID="{9BB508F0-2423-4DEE-9B58-B8157C4A97E0}" presName="parentTextArrow" presStyleLbl="node1" presStyleIdx="0" presStyleCnt="0"/>
      <dgm:spPr/>
      <dgm:t>
        <a:bodyPr/>
        <a:lstStyle/>
        <a:p>
          <a:pPr rtl="1"/>
          <a:endParaRPr lang="ar-SA"/>
        </a:p>
      </dgm:t>
    </dgm:pt>
    <dgm:pt modelId="{E93435D5-F4FF-4760-A957-5534667B0747}" type="pres">
      <dgm:prSet presAssocID="{9BB508F0-2423-4DEE-9B58-B8157C4A97E0}" presName="arrow" presStyleLbl="alignNode1" presStyleIdx="1" presStyleCnt="8"/>
      <dgm:spPr/>
      <dgm:t>
        <a:bodyPr/>
        <a:lstStyle/>
        <a:p>
          <a:pPr rtl="1"/>
          <a:endParaRPr lang="ar-SA"/>
        </a:p>
      </dgm:t>
    </dgm:pt>
    <dgm:pt modelId="{1716DE23-479E-4C21-81ED-FBDA3930E440}" type="pres">
      <dgm:prSet presAssocID="{9BB508F0-2423-4DEE-9B58-B8157C4A97E0}" presName="descendantArrow" presStyleLbl="bgAccFollowNode1" presStyleIdx="1" presStyleCnt="8"/>
      <dgm:spPr/>
      <dgm:t>
        <a:bodyPr/>
        <a:lstStyle/>
        <a:p>
          <a:pPr rtl="1"/>
          <a:endParaRPr lang="ar-SA"/>
        </a:p>
      </dgm:t>
    </dgm:pt>
    <dgm:pt modelId="{4966CC08-F9BE-4090-9A9F-C797FC4D0AF6}" type="pres">
      <dgm:prSet presAssocID="{87EAF279-2991-42E8-83DF-23332C392EDB}" presName="sp" presStyleCnt="0"/>
      <dgm:spPr/>
    </dgm:pt>
    <dgm:pt modelId="{82852344-5567-4115-91E7-5199D96F29CC}" type="pres">
      <dgm:prSet presAssocID="{B4E07F7D-3B4B-45A8-ADCB-868A4D61D04E}" presName="arrowAndChildren" presStyleCnt="0"/>
      <dgm:spPr/>
    </dgm:pt>
    <dgm:pt modelId="{48B7A7E2-3C19-41FD-84F9-109F947D0C85}" type="pres">
      <dgm:prSet presAssocID="{B4E07F7D-3B4B-45A8-ADCB-868A4D61D04E}" presName="parentTextArrow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1AAC8AD-C4B1-407E-9AFB-14ED94E54DFA}" type="pres">
      <dgm:prSet presAssocID="{B4E07F7D-3B4B-45A8-ADCB-868A4D61D04E}" presName="arrow" presStyleLbl="alignNode1" presStyleIdx="2" presStyleCnt="8"/>
      <dgm:spPr/>
      <dgm:t>
        <a:bodyPr/>
        <a:lstStyle/>
        <a:p>
          <a:pPr rtl="1"/>
          <a:endParaRPr lang="ar-SA"/>
        </a:p>
      </dgm:t>
    </dgm:pt>
    <dgm:pt modelId="{F0B89036-8BE3-46F5-9C80-1CE10664A1FE}" type="pres">
      <dgm:prSet presAssocID="{B4E07F7D-3B4B-45A8-ADCB-868A4D61D04E}" presName="descendantArrow" presStyleLbl="bgAccFollowNode1" presStyleIdx="2" presStyleCnt="8"/>
      <dgm:spPr/>
      <dgm:t>
        <a:bodyPr/>
        <a:lstStyle/>
        <a:p>
          <a:pPr rtl="1"/>
          <a:endParaRPr lang="ar-SA"/>
        </a:p>
      </dgm:t>
    </dgm:pt>
    <dgm:pt modelId="{C9055C5A-3827-4FF5-8E86-6796197E6740}" type="pres">
      <dgm:prSet presAssocID="{F7C8F3A4-D594-452B-86D3-360FABFD77BD}" presName="sp" presStyleCnt="0"/>
      <dgm:spPr/>
    </dgm:pt>
    <dgm:pt modelId="{DA9D4337-0B34-4DD7-8072-AC74DAD05481}" type="pres">
      <dgm:prSet presAssocID="{D6F9BE44-9B9F-4C89-AA22-C3C8E68A7D16}" presName="arrowAndChildren" presStyleCnt="0"/>
      <dgm:spPr/>
    </dgm:pt>
    <dgm:pt modelId="{7196F379-ECAD-4344-9F7B-69EA6D49D0B8}" type="pres">
      <dgm:prSet presAssocID="{D6F9BE44-9B9F-4C89-AA22-C3C8E68A7D16}" presName="parentTextArrow" presStyleLbl="node1" presStyleIdx="0" presStyleCnt="0"/>
      <dgm:spPr/>
      <dgm:t>
        <a:bodyPr/>
        <a:lstStyle/>
        <a:p>
          <a:pPr rtl="1"/>
          <a:endParaRPr lang="ar-SA"/>
        </a:p>
      </dgm:t>
    </dgm:pt>
    <dgm:pt modelId="{C02031C2-1C70-4754-B20C-F742F21678D6}" type="pres">
      <dgm:prSet presAssocID="{D6F9BE44-9B9F-4C89-AA22-C3C8E68A7D16}" presName="arrow" presStyleLbl="alignNode1" presStyleIdx="3" presStyleCnt="8"/>
      <dgm:spPr/>
      <dgm:t>
        <a:bodyPr/>
        <a:lstStyle/>
        <a:p>
          <a:pPr rtl="1"/>
          <a:endParaRPr lang="ar-SA"/>
        </a:p>
      </dgm:t>
    </dgm:pt>
    <dgm:pt modelId="{DB1E4E83-0DAB-478D-A0AF-5E9E97447604}" type="pres">
      <dgm:prSet presAssocID="{D6F9BE44-9B9F-4C89-AA22-C3C8E68A7D16}" presName="descendantArrow" presStyleLbl="bgAccFollowNode1" presStyleIdx="3" presStyleCnt="8"/>
      <dgm:spPr/>
      <dgm:t>
        <a:bodyPr/>
        <a:lstStyle/>
        <a:p>
          <a:pPr rtl="1"/>
          <a:endParaRPr lang="ar-SA"/>
        </a:p>
      </dgm:t>
    </dgm:pt>
    <dgm:pt modelId="{10BA1C16-17E0-4DE5-88B0-B27982178488}" type="pres">
      <dgm:prSet presAssocID="{C1105FD0-C341-4C3E-98B5-B82BA6EB08E6}" presName="sp" presStyleCnt="0"/>
      <dgm:spPr/>
    </dgm:pt>
    <dgm:pt modelId="{9A842CF6-BE9E-4B6D-AE0C-340A4836E270}" type="pres">
      <dgm:prSet presAssocID="{0771B345-3C1F-4194-9C17-0A85D1DB3C45}" presName="arrowAndChildren" presStyleCnt="0"/>
      <dgm:spPr/>
    </dgm:pt>
    <dgm:pt modelId="{FCE56C78-D21F-4677-9C8F-87CDFC10D118}" type="pres">
      <dgm:prSet presAssocID="{0771B345-3C1F-4194-9C17-0A85D1DB3C45}" presName="parentTextArrow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15BF92D-8A28-48B2-A5FD-8D3F68449606}" type="pres">
      <dgm:prSet presAssocID="{0771B345-3C1F-4194-9C17-0A85D1DB3C45}" presName="arrow" presStyleLbl="alignNode1" presStyleIdx="4" presStyleCnt="8"/>
      <dgm:spPr/>
      <dgm:t>
        <a:bodyPr/>
        <a:lstStyle/>
        <a:p>
          <a:pPr rtl="1"/>
          <a:endParaRPr lang="ar-SA"/>
        </a:p>
      </dgm:t>
    </dgm:pt>
    <dgm:pt modelId="{681CD229-6C61-496B-B2E2-2D54D469CC14}" type="pres">
      <dgm:prSet presAssocID="{0771B345-3C1F-4194-9C17-0A85D1DB3C45}" presName="descendantArrow" presStyleLbl="bgAccFollowNode1" presStyleIdx="4" presStyleCnt="8"/>
      <dgm:spPr/>
      <dgm:t>
        <a:bodyPr/>
        <a:lstStyle/>
        <a:p>
          <a:pPr rtl="1"/>
          <a:endParaRPr lang="ar-SA"/>
        </a:p>
      </dgm:t>
    </dgm:pt>
    <dgm:pt modelId="{493D22EC-1249-47B4-BFB1-A4D6CDE02B78}" type="pres">
      <dgm:prSet presAssocID="{6554BA84-8DC4-49B6-9A4E-A468CBAF4391}" presName="sp" presStyleCnt="0"/>
      <dgm:spPr/>
    </dgm:pt>
    <dgm:pt modelId="{E0F3A68C-BA73-4FC3-A72C-DF178716623F}" type="pres">
      <dgm:prSet presAssocID="{041A1658-25B1-4401-876C-281E35F2E965}" presName="arrowAndChildren" presStyleCnt="0"/>
      <dgm:spPr/>
    </dgm:pt>
    <dgm:pt modelId="{0887ACD7-AB87-4D1A-8B00-850D50E98B60}" type="pres">
      <dgm:prSet presAssocID="{041A1658-25B1-4401-876C-281E35F2E965}" presName="parentTextArrow" presStyleLbl="node1" presStyleIdx="0" presStyleCnt="0"/>
      <dgm:spPr/>
      <dgm:t>
        <a:bodyPr/>
        <a:lstStyle/>
        <a:p>
          <a:pPr rtl="1"/>
          <a:endParaRPr lang="ar-SA"/>
        </a:p>
      </dgm:t>
    </dgm:pt>
    <dgm:pt modelId="{D301C574-B056-426A-AB3B-BD1C6A0C4AA5}" type="pres">
      <dgm:prSet presAssocID="{041A1658-25B1-4401-876C-281E35F2E965}" presName="arrow" presStyleLbl="alignNode1" presStyleIdx="5" presStyleCnt="8"/>
      <dgm:spPr/>
      <dgm:t>
        <a:bodyPr/>
        <a:lstStyle/>
        <a:p>
          <a:pPr rtl="1"/>
          <a:endParaRPr lang="ar-SA"/>
        </a:p>
      </dgm:t>
    </dgm:pt>
    <dgm:pt modelId="{651794F5-3E53-450D-AFA4-B71314F84DAC}" type="pres">
      <dgm:prSet presAssocID="{041A1658-25B1-4401-876C-281E35F2E965}" presName="descendantArrow" presStyleLbl="bgAccFollowNode1" presStyleIdx="5" presStyleCnt="8"/>
      <dgm:spPr/>
      <dgm:t>
        <a:bodyPr/>
        <a:lstStyle/>
        <a:p>
          <a:pPr rtl="1"/>
          <a:endParaRPr lang="ar-SA"/>
        </a:p>
      </dgm:t>
    </dgm:pt>
    <dgm:pt modelId="{95982FAB-42A9-492F-9666-18B1CBB6D942}" type="pres">
      <dgm:prSet presAssocID="{024464D3-6990-466B-8298-B6FDAEC0CB04}" presName="sp" presStyleCnt="0"/>
      <dgm:spPr/>
    </dgm:pt>
    <dgm:pt modelId="{C333CDEB-762D-45F6-A20B-EFABF4F0A2E0}" type="pres">
      <dgm:prSet presAssocID="{FBB8D345-813E-4CD0-A956-04ADDAC0E50C}" presName="arrowAndChildren" presStyleCnt="0"/>
      <dgm:spPr/>
    </dgm:pt>
    <dgm:pt modelId="{9395624E-9507-4F6F-A2B4-C2EFC421374A}" type="pres">
      <dgm:prSet presAssocID="{FBB8D345-813E-4CD0-A956-04ADDAC0E50C}" presName="parentTextArrow" presStyleLbl="node1" presStyleIdx="0" presStyleCnt="0"/>
      <dgm:spPr/>
      <dgm:t>
        <a:bodyPr/>
        <a:lstStyle/>
        <a:p>
          <a:pPr rtl="1"/>
          <a:endParaRPr lang="ar-SA"/>
        </a:p>
      </dgm:t>
    </dgm:pt>
    <dgm:pt modelId="{56CA6CF1-AEF1-4C31-9495-68C5E2A4E0E6}" type="pres">
      <dgm:prSet presAssocID="{FBB8D345-813E-4CD0-A956-04ADDAC0E50C}" presName="arrow" presStyleLbl="alignNode1" presStyleIdx="6" presStyleCnt="8"/>
      <dgm:spPr/>
      <dgm:t>
        <a:bodyPr/>
        <a:lstStyle/>
        <a:p>
          <a:pPr rtl="1"/>
          <a:endParaRPr lang="ar-SA"/>
        </a:p>
      </dgm:t>
    </dgm:pt>
    <dgm:pt modelId="{4E3960A9-7CEE-442D-BA4C-508310004085}" type="pres">
      <dgm:prSet presAssocID="{FBB8D345-813E-4CD0-A956-04ADDAC0E50C}" presName="descendantArrow" presStyleLbl="bgAccFollowNode1" presStyleIdx="6" presStyleCnt="8"/>
      <dgm:spPr/>
      <dgm:t>
        <a:bodyPr/>
        <a:lstStyle/>
        <a:p>
          <a:pPr rtl="1"/>
          <a:endParaRPr lang="ar-SA"/>
        </a:p>
      </dgm:t>
    </dgm:pt>
    <dgm:pt modelId="{B6217F29-369F-46BA-8765-5F3743385BB4}" type="pres">
      <dgm:prSet presAssocID="{8AE7C9EF-BB50-4BD0-8A21-237E99A89784}" presName="sp" presStyleCnt="0"/>
      <dgm:spPr/>
    </dgm:pt>
    <dgm:pt modelId="{AA2E58DC-ADB2-435F-93CE-8D9F0FB57A7F}" type="pres">
      <dgm:prSet presAssocID="{26DC0275-FF16-4E57-A6F2-C75A7FF3F44B}" presName="arrowAndChildren" presStyleCnt="0"/>
      <dgm:spPr/>
    </dgm:pt>
    <dgm:pt modelId="{1AC69D74-E0E5-4ACA-9D8A-A106630B9B73}" type="pres">
      <dgm:prSet presAssocID="{26DC0275-FF16-4E57-A6F2-C75A7FF3F44B}" presName="parentTextArrow" presStyleLbl="node1" presStyleIdx="0" presStyleCnt="0"/>
      <dgm:spPr/>
      <dgm:t>
        <a:bodyPr/>
        <a:lstStyle/>
        <a:p>
          <a:pPr rtl="1"/>
          <a:endParaRPr lang="ar-SA"/>
        </a:p>
      </dgm:t>
    </dgm:pt>
    <dgm:pt modelId="{198C056F-B87E-4D0A-8FF9-F8F81E766DBF}" type="pres">
      <dgm:prSet presAssocID="{26DC0275-FF16-4E57-A6F2-C75A7FF3F44B}" presName="arrow" presStyleLbl="alignNode1" presStyleIdx="7" presStyleCnt="8"/>
      <dgm:spPr/>
      <dgm:t>
        <a:bodyPr/>
        <a:lstStyle/>
        <a:p>
          <a:pPr rtl="1"/>
          <a:endParaRPr lang="ar-SA"/>
        </a:p>
      </dgm:t>
    </dgm:pt>
    <dgm:pt modelId="{4B84951A-9CF2-4D99-9A33-FB37F5125B27}" type="pres">
      <dgm:prSet presAssocID="{26DC0275-FF16-4E57-A6F2-C75A7FF3F44B}" presName="descendantArrow" presStyleLbl="bgAccFollowNode1" presStyleIdx="7" presStyleCnt="8"/>
      <dgm:spPr/>
      <dgm:t>
        <a:bodyPr/>
        <a:lstStyle/>
        <a:p>
          <a:pPr rtl="1"/>
          <a:endParaRPr lang="ar-SA"/>
        </a:p>
      </dgm:t>
    </dgm:pt>
  </dgm:ptLst>
  <dgm:cxnLst>
    <dgm:cxn modelId="{7A1D38C1-5982-4D18-B3C9-A70799D58370}" type="presOf" srcId="{FBB8D345-813E-4CD0-A956-04ADDAC0E50C}" destId="{56CA6CF1-AEF1-4C31-9495-68C5E2A4E0E6}" srcOrd="1" destOrd="0" presId="urn:microsoft.com/office/officeart/2016/7/layout/VerticalDownArrowProcess"/>
    <dgm:cxn modelId="{949AD0B7-3E6E-435E-8C8D-B56F402BA57A}" type="presOf" srcId="{26DC0275-FF16-4E57-A6F2-C75A7FF3F44B}" destId="{1AC69D74-E0E5-4ACA-9D8A-A106630B9B73}" srcOrd="0" destOrd="0" presId="urn:microsoft.com/office/officeart/2016/7/layout/VerticalDownArrowProcess"/>
    <dgm:cxn modelId="{E9329E65-F3B5-4451-93A9-F9186A77FAA4}" type="presOf" srcId="{D81FF381-683E-4FD9-B8CB-61DAC65A176C}" destId="{DB1E4E83-0DAB-478D-A0AF-5E9E97447604}" srcOrd="0" destOrd="0" presId="urn:microsoft.com/office/officeart/2016/7/layout/VerticalDownArrowProcess"/>
    <dgm:cxn modelId="{2CE048C7-F37F-4E7B-8CCB-F04601C7D4EC}" type="presOf" srcId="{2DEBB071-BE31-44C5-AB9B-CD8C6D139139}" destId="{651794F5-3E53-450D-AFA4-B71314F84DAC}" srcOrd="0" destOrd="0" presId="urn:microsoft.com/office/officeart/2016/7/layout/VerticalDownArrowProcess"/>
    <dgm:cxn modelId="{DFF07AC9-4D35-43D6-A261-F1351F04B3AC}" type="presOf" srcId="{B4E07F7D-3B4B-45A8-ADCB-868A4D61D04E}" destId="{48B7A7E2-3C19-41FD-84F9-109F947D0C85}" srcOrd="0" destOrd="0" presId="urn:microsoft.com/office/officeart/2016/7/layout/VerticalDownArrowProcess"/>
    <dgm:cxn modelId="{49E4073B-C459-40D7-BCCE-476DA18671B4}" type="presOf" srcId="{D6F9BE44-9B9F-4C89-AA22-C3C8E68A7D16}" destId="{7196F379-ECAD-4344-9F7B-69EA6D49D0B8}" srcOrd="0" destOrd="0" presId="urn:microsoft.com/office/officeart/2016/7/layout/VerticalDownArrowProcess"/>
    <dgm:cxn modelId="{0CE07888-53FC-4793-8AF6-6029F8EC42AA}" type="presOf" srcId="{041A1658-25B1-4401-876C-281E35F2E965}" destId="{D301C574-B056-426A-AB3B-BD1C6A0C4AA5}" srcOrd="1" destOrd="0" presId="urn:microsoft.com/office/officeart/2016/7/layout/VerticalDownArrowProcess"/>
    <dgm:cxn modelId="{1AD6EEDE-5F2D-46DF-9175-9931CE4208AF}" type="presOf" srcId="{D385C7D0-CCBE-4BD2-B8E1-EB0263B55863}" destId="{F6481ED9-5D6C-4940-9210-948F12181434}" srcOrd="0" destOrd="0" presId="urn:microsoft.com/office/officeart/2016/7/layout/VerticalDownArrowProcess"/>
    <dgm:cxn modelId="{C4E7E02D-F82B-4213-B7C9-17B9E93BC5B6}" type="presOf" srcId="{0771B345-3C1F-4194-9C17-0A85D1DB3C45}" destId="{FCE56C78-D21F-4677-9C8F-87CDFC10D118}" srcOrd="0" destOrd="0" presId="urn:microsoft.com/office/officeart/2016/7/layout/VerticalDownArrowProcess"/>
    <dgm:cxn modelId="{20FDB001-A879-478A-8483-D4863AA01354}" srcId="{D385C7D0-CCBE-4BD2-B8E1-EB0263B55863}" destId="{F8EA7152-ACEE-4C92-8BC4-7E0333553494}" srcOrd="0" destOrd="0" parTransId="{76920AF3-B617-4E2D-906C-4E3164B15FFB}" sibTransId="{FAC4B761-3E90-452D-8EA1-BF00AD74B8B4}"/>
    <dgm:cxn modelId="{F00562AF-F3A4-44F0-98F6-794A0F3AF7C6}" srcId="{041A1658-25B1-4401-876C-281E35F2E965}" destId="{2DEBB071-BE31-44C5-AB9B-CD8C6D139139}" srcOrd="0" destOrd="0" parTransId="{E58F38D6-4C85-4ED0-9018-461A59BC780B}" sibTransId="{DB0E084D-215E-4F5E-A679-E4FEEE85C6C7}"/>
    <dgm:cxn modelId="{01EF5DEA-A4F4-49BF-99A0-4843955226CD}" srcId="{D6F9BE44-9B9F-4C89-AA22-C3C8E68A7D16}" destId="{D81FF381-683E-4FD9-B8CB-61DAC65A176C}" srcOrd="0" destOrd="0" parTransId="{67FBF763-2DFA-44B4-8958-5D04A4AC594A}" sibTransId="{926DF814-E47B-4F09-8C58-810F92BF8DB1}"/>
    <dgm:cxn modelId="{976D5418-BBD5-4EC3-BDA9-6B6B6EF55914}" type="presOf" srcId="{FBB8D345-813E-4CD0-A956-04ADDAC0E50C}" destId="{9395624E-9507-4F6F-A2B4-C2EFC421374A}" srcOrd="0" destOrd="0" presId="urn:microsoft.com/office/officeart/2016/7/layout/VerticalDownArrowProcess"/>
    <dgm:cxn modelId="{219E721A-D0F5-4191-8110-50ED79CA0DE8}" type="presOf" srcId="{30634505-9FA2-4897-B8EF-86A3638A054C}" destId="{134A63B8-516E-4660-A99D-7D9D3490A3F6}" srcOrd="0" destOrd="0" presId="urn:microsoft.com/office/officeart/2016/7/layout/VerticalDownArrowProcess"/>
    <dgm:cxn modelId="{C4501D9F-86CA-4A89-B36C-53EB688BEA4B}" type="presOf" srcId="{B4E07F7D-3B4B-45A8-ADCB-868A4D61D04E}" destId="{A1AAC8AD-C4B1-407E-9AFB-14ED94E54DFA}" srcOrd="1" destOrd="0" presId="urn:microsoft.com/office/officeart/2016/7/layout/VerticalDownArrowProcess"/>
    <dgm:cxn modelId="{A46DFCDA-7BB2-4861-8424-52EB4FFB29E0}" type="presOf" srcId="{AF5B0769-FDE5-40DD-A41A-56B8AE3E4884}" destId="{4E3960A9-7CEE-442D-BA4C-508310004085}" srcOrd="0" destOrd="0" presId="urn:microsoft.com/office/officeart/2016/7/layout/VerticalDownArrowProcess"/>
    <dgm:cxn modelId="{BE3F453D-68EF-41BF-AA13-19A2A8728AEB}" srcId="{26DC0275-FF16-4E57-A6F2-C75A7FF3F44B}" destId="{864D5E8C-5FD5-4540-8733-4D5663382D86}" srcOrd="0" destOrd="0" parTransId="{02579D1A-5DB1-4F13-82D0-55740FD1F3E9}" sibTransId="{F4EFB1F0-E14C-493E-832F-C0EB2B9F13D5}"/>
    <dgm:cxn modelId="{3D5CD782-7A5B-4E3A-8F83-F1F83B3B5193}" srcId="{30634505-9FA2-4897-B8EF-86A3638A054C}" destId="{9BB508F0-2423-4DEE-9B58-B8157C4A97E0}" srcOrd="6" destOrd="0" parTransId="{BDDDDAB9-5385-4F88-81A7-52661E2DD322}" sibTransId="{844BB6D0-4B32-4C6C-AC5E-D54D44F38689}"/>
    <dgm:cxn modelId="{AC1035E3-FD2C-44E2-9719-FBBA7A63419D}" srcId="{30634505-9FA2-4897-B8EF-86A3638A054C}" destId="{B4E07F7D-3B4B-45A8-ADCB-868A4D61D04E}" srcOrd="5" destOrd="0" parTransId="{10167EE8-B6F0-48B6-A251-5D996961ABAB}" sibTransId="{87EAF279-2991-42E8-83DF-23332C392EDB}"/>
    <dgm:cxn modelId="{F8074997-6AEC-43DA-887B-121354A527D4}" srcId="{9BB508F0-2423-4DEE-9B58-B8157C4A97E0}" destId="{31A7CC2D-F1B9-4B81-8B10-9033CCA25449}" srcOrd="0" destOrd="0" parTransId="{AF01F2E3-79B9-4903-8A38-915AF5DF3161}" sibTransId="{7B3FFA46-5381-42B2-B54E-C30667B9D769}"/>
    <dgm:cxn modelId="{5EC31E8D-CACC-4804-9FE2-1C505FB94053}" type="presOf" srcId="{D6F9BE44-9B9F-4C89-AA22-C3C8E68A7D16}" destId="{C02031C2-1C70-4754-B20C-F742F21678D6}" srcOrd="1" destOrd="0" presId="urn:microsoft.com/office/officeart/2016/7/layout/VerticalDownArrowProcess"/>
    <dgm:cxn modelId="{17421ABF-ED06-4C5F-B0DE-9C421D9438D8}" type="presOf" srcId="{9BB508F0-2423-4DEE-9B58-B8157C4A97E0}" destId="{E93435D5-F4FF-4760-A957-5534667B0747}" srcOrd="1" destOrd="0" presId="urn:microsoft.com/office/officeart/2016/7/layout/VerticalDownArrowProcess"/>
    <dgm:cxn modelId="{37545EEA-9A31-4B48-9E53-E817B7E84120}" srcId="{30634505-9FA2-4897-B8EF-86A3638A054C}" destId="{041A1658-25B1-4401-876C-281E35F2E965}" srcOrd="2" destOrd="0" parTransId="{879C9752-33EB-474D-BFC2-B3FD1A39047F}" sibTransId="{6554BA84-8DC4-49B6-9A4E-A468CBAF4391}"/>
    <dgm:cxn modelId="{24D11C15-9463-4E43-A45C-5B48361383E3}" srcId="{30634505-9FA2-4897-B8EF-86A3638A054C}" destId="{FBB8D345-813E-4CD0-A956-04ADDAC0E50C}" srcOrd="1" destOrd="0" parTransId="{613FCB49-DB6A-4342-985C-14DAEC458C44}" sibTransId="{024464D3-6990-466B-8298-B6FDAEC0CB04}"/>
    <dgm:cxn modelId="{5E659024-46AC-4CD2-AEFC-114A1B07AABD}" type="presOf" srcId="{0771B345-3C1F-4194-9C17-0A85D1DB3C45}" destId="{A15BF92D-8A28-48B2-A5FD-8D3F68449606}" srcOrd="1" destOrd="0" presId="urn:microsoft.com/office/officeart/2016/7/layout/VerticalDownArrowProcess"/>
    <dgm:cxn modelId="{FE764263-F442-430C-9D75-8E3D931A0088}" type="presOf" srcId="{F8EA7152-ACEE-4C92-8BC4-7E0333553494}" destId="{850A0F92-06D6-45FD-B4B0-1E26DAB66CD3}" srcOrd="0" destOrd="0" presId="urn:microsoft.com/office/officeart/2016/7/layout/VerticalDownArrowProcess"/>
    <dgm:cxn modelId="{74650E27-7DB7-4697-B025-A5866490F11F}" srcId="{30634505-9FA2-4897-B8EF-86A3638A054C}" destId="{26DC0275-FF16-4E57-A6F2-C75A7FF3F44B}" srcOrd="0" destOrd="0" parTransId="{D0B627CA-42C5-44C0-BAEE-E5B19349889A}" sibTransId="{8AE7C9EF-BB50-4BD0-8A21-237E99A89784}"/>
    <dgm:cxn modelId="{07515E38-1547-41F1-84E0-5062617EA397}" type="presOf" srcId="{31A7CC2D-F1B9-4B81-8B10-9033CCA25449}" destId="{1716DE23-479E-4C21-81ED-FBDA3930E440}" srcOrd="0" destOrd="0" presId="urn:microsoft.com/office/officeart/2016/7/layout/VerticalDownArrowProcess"/>
    <dgm:cxn modelId="{6A429F43-7FFD-4FA1-9AEC-42CEE801E52B}" srcId="{30634505-9FA2-4897-B8EF-86A3638A054C}" destId="{0771B345-3C1F-4194-9C17-0A85D1DB3C45}" srcOrd="3" destOrd="0" parTransId="{FA8531B2-F810-49A8-AC30-E003CEA3EFB4}" sibTransId="{C1105FD0-C341-4C3E-98B5-B82BA6EB08E6}"/>
    <dgm:cxn modelId="{0A2968D3-15F6-4A28-935B-D6D98B95431D}" srcId="{0771B345-3C1F-4194-9C17-0A85D1DB3C45}" destId="{C95BE43A-BEC6-4DCB-8479-DE35C0E6A4DD}" srcOrd="0" destOrd="0" parTransId="{0D2E44D2-6185-4CC8-B63C-62074FFF904D}" sibTransId="{2A7A6064-AF15-467D-A08F-109B61C9D2BD}"/>
    <dgm:cxn modelId="{B914DD21-0EFB-481B-BA68-0D8D3135BFF3}" type="presOf" srcId="{26DC0275-FF16-4E57-A6F2-C75A7FF3F44B}" destId="{198C056F-B87E-4D0A-8FF9-F8F81E766DBF}" srcOrd="1" destOrd="0" presId="urn:microsoft.com/office/officeart/2016/7/layout/VerticalDownArrowProcess"/>
    <dgm:cxn modelId="{ADADC0F3-FB4D-47F2-881E-72D67887C337}" type="presOf" srcId="{B45606D5-6FB5-4B0B-8A08-E95ACB247A62}" destId="{F0B89036-8BE3-46F5-9C80-1CE10664A1FE}" srcOrd="0" destOrd="0" presId="urn:microsoft.com/office/officeart/2016/7/layout/VerticalDownArrowProcess"/>
    <dgm:cxn modelId="{66B8C226-1E7A-4BDD-BA2B-5FF98345E8D5}" srcId="{FBB8D345-813E-4CD0-A956-04ADDAC0E50C}" destId="{AF5B0769-FDE5-40DD-A41A-56B8AE3E4884}" srcOrd="0" destOrd="0" parTransId="{A6A88A15-E5EA-47AE-8CC1-143BD4A4BA35}" sibTransId="{2223F881-CD5F-405D-9ED7-882120FA0334}"/>
    <dgm:cxn modelId="{290E5DBA-DDBA-4933-A255-7547BFCBBC97}" srcId="{30634505-9FA2-4897-B8EF-86A3638A054C}" destId="{D6F9BE44-9B9F-4C89-AA22-C3C8E68A7D16}" srcOrd="4" destOrd="0" parTransId="{E906DFF8-2D25-4138-BCE1-3785A024830C}" sibTransId="{F7C8F3A4-D594-452B-86D3-360FABFD77BD}"/>
    <dgm:cxn modelId="{1160584E-154D-4470-96B2-9CF0048FE94A}" type="presOf" srcId="{C95BE43A-BEC6-4DCB-8479-DE35C0E6A4DD}" destId="{681CD229-6C61-496B-B2E2-2D54D469CC14}" srcOrd="0" destOrd="0" presId="urn:microsoft.com/office/officeart/2016/7/layout/VerticalDownArrowProcess"/>
    <dgm:cxn modelId="{5466A6B0-97B5-4272-B39A-055CCCA9674C}" type="presOf" srcId="{9BB508F0-2423-4DEE-9B58-B8157C4A97E0}" destId="{2519B300-836F-46EF-B28F-75CFC8C86CE4}" srcOrd="0" destOrd="0" presId="urn:microsoft.com/office/officeart/2016/7/layout/VerticalDownArrowProcess"/>
    <dgm:cxn modelId="{B13203B2-4305-4077-BB31-F365A679E240}" type="presOf" srcId="{041A1658-25B1-4401-876C-281E35F2E965}" destId="{0887ACD7-AB87-4D1A-8B00-850D50E98B60}" srcOrd="0" destOrd="0" presId="urn:microsoft.com/office/officeart/2016/7/layout/VerticalDownArrowProcess"/>
    <dgm:cxn modelId="{61B4E90D-8D38-468B-B560-C87BD3852CC4}" type="presOf" srcId="{864D5E8C-5FD5-4540-8733-4D5663382D86}" destId="{4B84951A-9CF2-4D99-9A33-FB37F5125B27}" srcOrd="0" destOrd="0" presId="urn:microsoft.com/office/officeart/2016/7/layout/VerticalDownArrowProcess"/>
    <dgm:cxn modelId="{448D6AC9-47CB-4975-9BC5-F3D95ECF09E6}" srcId="{30634505-9FA2-4897-B8EF-86A3638A054C}" destId="{D385C7D0-CCBE-4BD2-B8E1-EB0263B55863}" srcOrd="7" destOrd="0" parTransId="{9C8E8B43-15E0-4C0B-B5B1-094E8C441B6B}" sibTransId="{A21A44EF-A647-4A65-8869-6341DA99FC3D}"/>
    <dgm:cxn modelId="{7CD6D166-319A-480C-89CF-CED605CB06CC}" srcId="{B4E07F7D-3B4B-45A8-ADCB-868A4D61D04E}" destId="{B45606D5-6FB5-4B0B-8A08-E95ACB247A62}" srcOrd="0" destOrd="0" parTransId="{356D7202-8EFE-40B1-AC92-9D24A9AEC52D}" sibTransId="{4635B3A1-5302-497C-BED3-577A8BE43E3D}"/>
    <dgm:cxn modelId="{A1E37AB3-1903-4604-AA55-40DBA8721E2E}" type="presParOf" srcId="{134A63B8-516E-4660-A99D-7D9D3490A3F6}" destId="{4EBCC134-04A6-45AB-8DA9-B447F4F5EC31}" srcOrd="0" destOrd="0" presId="urn:microsoft.com/office/officeart/2016/7/layout/VerticalDownArrowProcess"/>
    <dgm:cxn modelId="{338E1FB3-1A75-44FD-93DD-0C9782D1776D}" type="presParOf" srcId="{4EBCC134-04A6-45AB-8DA9-B447F4F5EC31}" destId="{F6481ED9-5D6C-4940-9210-948F12181434}" srcOrd="0" destOrd="0" presId="urn:microsoft.com/office/officeart/2016/7/layout/VerticalDownArrowProcess"/>
    <dgm:cxn modelId="{5515F430-E8DF-4601-AF4B-71FE77318D3F}" type="presParOf" srcId="{4EBCC134-04A6-45AB-8DA9-B447F4F5EC31}" destId="{850A0F92-06D6-45FD-B4B0-1E26DAB66CD3}" srcOrd="1" destOrd="0" presId="urn:microsoft.com/office/officeart/2016/7/layout/VerticalDownArrowProcess"/>
    <dgm:cxn modelId="{2AB7338E-2E1F-43DD-885F-FA433F7A5905}" type="presParOf" srcId="{134A63B8-516E-4660-A99D-7D9D3490A3F6}" destId="{FB7FD12B-BA49-46BB-A28F-4091EB019225}" srcOrd="1" destOrd="0" presId="urn:microsoft.com/office/officeart/2016/7/layout/VerticalDownArrowProcess"/>
    <dgm:cxn modelId="{48F31F29-C56D-470B-A5B6-FBA80539789E}" type="presParOf" srcId="{134A63B8-516E-4660-A99D-7D9D3490A3F6}" destId="{633FFE56-BC3F-496A-ACBB-51A83746C276}" srcOrd="2" destOrd="0" presId="urn:microsoft.com/office/officeart/2016/7/layout/VerticalDownArrowProcess"/>
    <dgm:cxn modelId="{14D698CA-92BC-45CF-B69C-F62324CD3FCC}" type="presParOf" srcId="{633FFE56-BC3F-496A-ACBB-51A83746C276}" destId="{2519B300-836F-46EF-B28F-75CFC8C86CE4}" srcOrd="0" destOrd="0" presId="urn:microsoft.com/office/officeart/2016/7/layout/VerticalDownArrowProcess"/>
    <dgm:cxn modelId="{0937B3AC-46FB-448B-9D4A-CEB3440DB890}" type="presParOf" srcId="{633FFE56-BC3F-496A-ACBB-51A83746C276}" destId="{E93435D5-F4FF-4760-A957-5534667B0747}" srcOrd="1" destOrd="0" presId="urn:microsoft.com/office/officeart/2016/7/layout/VerticalDownArrowProcess"/>
    <dgm:cxn modelId="{3F485310-6522-4D85-A4E0-74F46E763DB3}" type="presParOf" srcId="{633FFE56-BC3F-496A-ACBB-51A83746C276}" destId="{1716DE23-479E-4C21-81ED-FBDA3930E440}" srcOrd="2" destOrd="0" presId="urn:microsoft.com/office/officeart/2016/7/layout/VerticalDownArrowProcess"/>
    <dgm:cxn modelId="{6EC6CCFD-08BA-48FA-9691-4DEA2CAB9D46}" type="presParOf" srcId="{134A63B8-516E-4660-A99D-7D9D3490A3F6}" destId="{4966CC08-F9BE-4090-9A9F-C797FC4D0AF6}" srcOrd="3" destOrd="0" presId="urn:microsoft.com/office/officeart/2016/7/layout/VerticalDownArrowProcess"/>
    <dgm:cxn modelId="{19BC8249-C14C-4619-A856-E7A696F4471F}" type="presParOf" srcId="{134A63B8-516E-4660-A99D-7D9D3490A3F6}" destId="{82852344-5567-4115-91E7-5199D96F29CC}" srcOrd="4" destOrd="0" presId="urn:microsoft.com/office/officeart/2016/7/layout/VerticalDownArrowProcess"/>
    <dgm:cxn modelId="{DE2F3AC9-A3C6-45C6-8C44-C6597D2220D1}" type="presParOf" srcId="{82852344-5567-4115-91E7-5199D96F29CC}" destId="{48B7A7E2-3C19-41FD-84F9-109F947D0C85}" srcOrd="0" destOrd="0" presId="urn:microsoft.com/office/officeart/2016/7/layout/VerticalDownArrowProcess"/>
    <dgm:cxn modelId="{64A08B35-C531-4F66-AEAE-7F1FA9198381}" type="presParOf" srcId="{82852344-5567-4115-91E7-5199D96F29CC}" destId="{A1AAC8AD-C4B1-407E-9AFB-14ED94E54DFA}" srcOrd="1" destOrd="0" presId="urn:microsoft.com/office/officeart/2016/7/layout/VerticalDownArrowProcess"/>
    <dgm:cxn modelId="{9B556BFA-036E-4E05-B341-87FE35E3FEED}" type="presParOf" srcId="{82852344-5567-4115-91E7-5199D96F29CC}" destId="{F0B89036-8BE3-46F5-9C80-1CE10664A1FE}" srcOrd="2" destOrd="0" presId="urn:microsoft.com/office/officeart/2016/7/layout/VerticalDownArrowProcess"/>
    <dgm:cxn modelId="{3CE42681-DDE3-457E-80DF-6E9C9475E2A3}" type="presParOf" srcId="{134A63B8-516E-4660-A99D-7D9D3490A3F6}" destId="{C9055C5A-3827-4FF5-8E86-6796197E6740}" srcOrd="5" destOrd="0" presId="urn:microsoft.com/office/officeart/2016/7/layout/VerticalDownArrowProcess"/>
    <dgm:cxn modelId="{B7288830-6837-4661-B4C8-30164F9C12F4}" type="presParOf" srcId="{134A63B8-516E-4660-A99D-7D9D3490A3F6}" destId="{DA9D4337-0B34-4DD7-8072-AC74DAD05481}" srcOrd="6" destOrd="0" presId="urn:microsoft.com/office/officeart/2016/7/layout/VerticalDownArrowProcess"/>
    <dgm:cxn modelId="{3D81E436-D125-4AA0-B9F7-8F74FC4F7011}" type="presParOf" srcId="{DA9D4337-0B34-4DD7-8072-AC74DAD05481}" destId="{7196F379-ECAD-4344-9F7B-69EA6D49D0B8}" srcOrd="0" destOrd="0" presId="urn:microsoft.com/office/officeart/2016/7/layout/VerticalDownArrowProcess"/>
    <dgm:cxn modelId="{C4DD208D-C308-469C-8E70-167B46D58A73}" type="presParOf" srcId="{DA9D4337-0B34-4DD7-8072-AC74DAD05481}" destId="{C02031C2-1C70-4754-B20C-F742F21678D6}" srcOrd="1" destOrd="0" presId="urn:microsoft.com/office/officeart/2016/7/layout/VerticalDownArrowProcess"/>
    <dgm:cxn modelId="{12123B9A-EE41-4D59-9C6B-1BAE15F78736}" type="presParOf" srcId="{DA9D4337-0B34-4DD7-8072-AC74DAD05481}" destId="{DB1E4E83-0DAB-478D-A0AF-5E9E97447604}" srcOrd="2" destOrd="0" presId="urn:microsoft.com/office/officeart/2016/7/layout/VerticalDownArrowProcess"/>
    <dgm:cxn modelId="{9E151CDC-A175-4CB3-ABEF-439EEBFFDF1D}" type="presParOf" srcId="{134A63B8-516E-4660-A99D-7D9D3490A3F6}" destId="{10BA1C16-17E0-4DE5-88B0-B27982178488}" srcOrd="7" destOrd="0" presId="urn:microsoft.com/office/officeart/2016/7/layout/VerticalDownArrowProcess"/>
    <dgm:cxn modelId="{8144BEF7-C9A0-4CAB-BD55-87038CC25867}" type="presParOf" srcId="{134A63B8-516E-4660-A99D-7D9D3490A3F6}" destId="{9A842CF6-BE9E-4B6D-AE0C-340A4836E270}" srcOrd="8" destOrd="0" presId="urn:microsoft.com/office/officeart/2016/7/layout/VerticalDownArrowProcess"/>
    <dgm:cxn modelId="{C07B30D7-B7AD-448B-97BC-6E6BD24EBE55}" type="presParOf" srcId="{9A842CF6-BE9E-4B6D-AE0C-340A4836E270}" destId="{FCE56C78-D21F-4677-9C8F-87CDFC10D118}" srcOrd="0" destOrd="0" presId="urn:microsoft.com/office/officeart/2016/7/layout/VerticalDownArrowProcess"/>
    <dgm:cxn modelId="{7588B79C-7817-421C-B8B6-F4D4C7CD9476}" type="presParOf" srcId="{9A842CF6-BE9E-4B6D-AE0C-340A4836E270}" destId="{A15BF92D-8A28-48B2-A5FD-8D3F68449606}" srcOrd="1" destOrd="0" presId="urn:microsoft.com/office/officeart/2016/7/layout/VerticalDownArrowProcess"/>
    <dgm:cxn modelId="{4222F365-22D3-4E9F-BEA7-E04A77E13163}" type="presParOf" srcId="{9A842CF6-BE9E-4B6D-AE0C-340A4836E270}" destId="{681CD229-6C61-496B-B2E2-2D54D469CC14}" srcOrd="2" destOrd="0" presId="urn:microsoft.com/office/officeart/2016/7/layout/VerticalDownArrowProcess"/>
    <dgm:cxn modelId="{41DE8B54-E397-4441-BEB7-A38659C37E89}" type="presParOf" srcId="{134A63B8-516E-4660-A99D-7D9D3490A3F6}" destId="{493D22EC-1249-47B4-BFB1-A4D6CDE02B78}" srcOrd="9" destOrd="0" presId="urn:microsoft.com/office/officeart/2016/7/layout/VerticalDownArrowProcess"/>
    <dgm:cxn modelId="{E57D8107-580C-41F9-8ADD-BC3356E6A437}" type="presParOf" srcId="{134A63B8-516E-4660-A99D-7D9D3490A3F6}" destId="{E0F3A68C-BA73-4FC3-A72C-DF178716623F}" srcOrd="10" destOrd="0" presId="urn:microsoft.com/office/officeart/2016/7/layout/VerticalDownArrowProcess"/>
    <dgm:cxn modelId="{A2FF4924-9092-47FC-9CAD-3391EBC6EDCB}" type="presParOf" srcId="{E0F3A68C-BA73-4FC3-A72C-DF178716623F}" destId="{0887ACD7-AB87-4D1A-8B00-850D50E98B60}" srcOrd="0" destOrd="0" presId="urn:microsoft.com/office/officeart/2016/7/layout/VerticalDownArrowProcess"/>
    <dgm:cxn modelId="{E41B28A7-BD95-450C-A142-35199DF89854}" type="presParOf" srcId="{E0F3A68C-BA73-4FC3-A72C-DF178716623F}" destId="{D301C574-B056-426A-AB3B-BD1C6A0C4AA5}" srcOrd="1" destOrd="0" presId="urn:microsoft.com/office/officeart/2016/7/layout/VerticalDownArrowProcess"/>
    <dgm:cxn modelId="{9B7BCCE9-7AA8-4EE7-BDE3-593552AC08F7}" type="presParOf" srcId="{E0F3A68C-BA73-4FC3-A72C-DF178716623F}" destId="{651794F5-3E53-450D-AFA4-B71314F84DAC}" srcOrd="2" destOrd="0" presId="urn:microsoft.com/office/officeart/2016/7/layout/VerticalDownArrowProcess"/>
    <dgm:cxn modelId="{BDFB60F0-4CBF-48BE-BA14-D9B5B75B0A19}" type="presParOf" srcId="{134A63B8-516E-4660-A99D-7D9D3490A3F6}" destId="{95982FAB-42A9-492F-9666-18B1CBB6D942}" srcOrd="11" destOrd="0" presId="urn:microsoft.com/office/officeart/2016/7/layout/VerticalDownArrowProcess"/>
    <dgm:cxn modelId="{F07D6522-AC28-414E-9DEA-0342CF54407F}" type="presParOf" srcId="{134A63B8-516E-4660-A99D-7D9D3490A3F6}" destId="{C333CDEB-762D-45F6-A20B-EFABF4F0A2E0}" srcOrd="12" destOrd="0" presId="urn:microsoft.com/office/officeart/2016/7/layout/VerticalDownArrowProcess"/>
    <dgm:cxn modelId="{BCCD4F47-97A9-45DA-BA04-B2BA037EB720}" type="presParOf" srcId="{C333CDEB-762D-45F6-A20B-EFABF4F0A2E0}" destId="{9395624E-9507-4F6F-A2B4-C2EFC421374A}" srcOrd="0" destOrd="0" presId="urn:microsoft.com/office/officeart/2016/7/layout/VerticalDownArrowProcess"/>
    <dgm:cxn modelId="{70D455E9-A71E-46D7-8A95-CB4E5E085E7B}" type="presParOf" srcId="{C333CDEB-762D-45F6-A20B-EFABF4F0A2E0}" destId="{56CA6CF1-AEF1-4C31-9495-68C5E2A4E0E6}" srcOrd="1" destOrd="0" presId="urn:microsoft.com/office/officeart/2016/7/layout/VerticalDownArrowProcess"/>
    <dgm:cxn modelId="{12FE6FEA-40FE-4492-86C1-EF977E8F3130}" type="presParOf" srcId="{C333CDEB-762D-45F6-A20B-EFABF4F0A2E0}" destId="{4E3960A9-7CEE-442D-BA4C-508310004085}" srcOrd="2" destOrd="0" presId="urn:microsoft.com/office/officeart/2016/7/layout/VerticalDownArrowProcess"/>
    <dgm:cxn modelId="{72F1E36C-B34B-4935-B95F-639EA3B9021F}" type="presParOf" srcId="{134A63B8-516E-4660-A99D-7D9D3490A3F6}" destId="{B6217F29-369F-46BA-8765-5F3743385BB4}" srcOrd="13" destOrd="0" presId="urn:microsoft.com/office/officeart/2016/7/layout/VerticalDownArrowProcess"/>
    <dgm:cxn modelId="{C77FFD8C-4843-4C34-9847-43EEB181FB2E}" type="presParOf" srcId="{134A63B8-516E-4660-A99D-7D9D3490A3F6}" destId="{AA2E58DC-ADB2-435F-93CE-8D9F0FB57A7F}" srcOrd="14" destOrd="0" presId="urn:microsoft.com/office/officeart/2016/7/layout/VerticalDownArrowProcess"/>
    <dgm:cxn modelId="{DF176069-5A94-42BE-9DC0-29CFEC8C5BF8}" type="presParOf" srcId="{AA2E58DC-ADB2-435F-93CE-8D9F0FB57A7F}" destId="{1AC69D74-E0E5-4ACA-9D8A-A106630B9B73}" srcOrd="0" destOrd="0" presId="urn:microsoft.com/office/officeart/2016/7/layout/VerticalDownArrowProcess"/>
    <dgm:cxn modelId="{3326FDD1-0540-4A6B-819F-1903798D5448}" type="presParOf" srcId="{AA2E58DC-ADB2-435F-93CE-8D9F0FB57A7F}" destId="{198C056F-B87E-4D0A-8FF9-F8F81E766DBF}" srcOrd="1" destOrd="0" presId="urn:microsoft.com/office/officeart/2016/7/layout/VerticalDownArrowProcess"/>
    <dgm:cxn modelId="{270438B7-F41F-40CD-AF19-40308E25CFED}" type="presParOf" srcId="{AA2E58DC-ADB2-435F-93CE-8D9F0FB57A7F}" destId="{4B84951A-9CF2-4D99-9A33-FB37F5125B27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481ED9-5D6C-4940-9210-948F12181434}">
      <dsp:nvSpPr>
        <dsp:cNvPr id="0" name=""/>
        <dsp:cNvSpPr/>
      </dsp:nvSpPr>
      <dsp:spPr>
        <a:xfrm>
          <a:off x="0" y="4497735"/>
          <a:ext cx="1410493" cy="4217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314" tIns="106680" rIns="100314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Plan</a:t>
          </a:r>
        </a:p>
      </dsp:txBody>
      <dsp:txXfrm>
        <a:off x="0" y="4497735"/>
        <a:ext cx="1410493" cy="421718"/>
      </dsp:txXfrm>
    </dsp:sp>
    <dsp:sp modelId="{850A0F92-06D6-45FD-B4B0-1E26DAB66CD3}">
      <dsp:nvSpPr>
        <dsp:cNvPr id="0" name=""/>
        <dsp:cNvSpPr/>
      </dsp:nvSpPr>
      <dsp:spPr>
        <a:xfrm>
          <a:off x="1410493" y="4497735"/>
          <a:ext cx="4231481" cy="42171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34" tIns="139700" rIns="85834" bIns="13970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Plan to review the results and consider efficient methods to analyze and dissect results for interpretation.</a:t>
          </a:r>
        </a:p>
      </dsp:txBody>
      <dsp:txXfrm>
        <a:off x="1410493" y="4497735"/>
        <a:ext cx="4231481" cy="421718"/>
      </dsp:txXfrm>
    </dsp:sp>
    <dsp:sp modelId="{E93435D5-F4FF-4760-A957-5534667B0747}">
      <dsp:nvSpPr>
        <dsp:cNvPr id="0" name=""/>
        <dsp:cNvSpPr/>
      </dsp:nvSpPr>
      <dsp:spPr>
        <a:xfrm rot="10800000">
          <a:off x="0" y="3855458"/>
          <a:ext cx="1410493" cy="648602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-189053"/>
            <a:satOff val="213"/>
            <a:lumOff val="504"/>
            <a:alphaOff val="0"/>
          </a:schemeClr>
        </a:solidFill>
        <a:ln w="15875" cap="flat" cmpd="sng" algn="ctr">
          <a:solidFill>
            <a:schemeClr val="accent2">
              <a:hueOff val="-189053"/>
              <a:satOff val="213"/>
              <a:lumOff val="5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314" tIns="106680" rIns="100314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Look</a:t>
          </a:r>
        </a:p>
      </dsp:txBody>
      <dsp:txXfrm rot="-10800000">
        <a:off x="0" y="3855458"/>
        <a:ext cx="1410493" cy="421591"/>
      </dsp:txXfrm>
    </dsp:sp>
    <dsp:sp modelId="{1716DE23-479E-4C21-81ED-FBDA3930E440}">
      <dsp:nvSpPr>
        <dsp:cNvPr id="0" name=""/>
        <dsp:cNvSpPr/>
      </dsp:nvSpPr>
      <dsp:spPr>
        <a:xfrm>
          <a:off x="1410493" y="3855458"/>
          <a:ext cx="4231481" cy="421591"/>
        </a:xfrm>
        <a:prstGeom prst="rect">
          <a:avLst/>
        </a:prstGeom>
        <a:solidFill>
          <a:schemeClr val="accent2">
            <a:tint val="40000"/>
            <a:alpha val="90000"/>
            <a:hueOff val="-263124"/>
            <a:satOff val="1753"/>
            <a:lumOff val="16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263124"/>
              <a:satOff val="1753"/>
              <a:lumOff val="1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34" tIns="139700" rIns="85834" bIns="13970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Look for gaps in the information, and consider doing additional inquiry if necessary</a:t>
          </a:r>
        </a:p>
      </dsp:txBody>
      <dsp:txXfrm>
        <a:off x="1410493" y="3855458"/>
        <a:ext cx="4231481" cy="421591"/>
      </dsp:txXfrm>
    </dsp:sp>
    <dsp:sp modelId="{A1AAC8AD-C4B1-407E-9AFB-14ED94E54DFA}">
      <dsp:nvSpPr>
        <dsp:cNvPr id="0" name=""/>
        <dsp:cNvSpPr/>
      </dsp:nvSpPr>
      <dsp:spPr>
        <a:xfrm rot="10800000">
          <a:off x="0" y="3213181"/>
          <a:ext cx="1410493" cy="648602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-378107"/>
            <a:satOff val="426"/>
            <a:lumOff val="1009"/>
            <a:alphaOff val="0"/>
          </a:schemeClr>
        </a:solidFill>
        <a:ln w="15875" cap="flat" cmpd="sng" algn="ctr">
          <a:solidFill>
            <a:schemeClr val="accent2">
              <a:hueOff val="-378107"/>
              <a:satOff val="426"/>
              <a:lumOff val="10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314" tIns="106680" rIns="100314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Act on</a:t>
          </a:r>
        </a:p>
      </dsp:txBody>
      <dsp:txXfrm rot="-10800000">
        <a:off x="0" y="3213181"/>
        <a:ext cx="1410493" cy="421591"/>
      </dsp:txXfrm>
    </dsp:sp>
    <dsp:sp modelId="{F0B89036-8BE3-46F5-9C80-1CE10664A1FE}">
      <dsp:nvSpPr>
        <dsp:cNvPr id="0" name=""/>
        <dsp:cNvSpPr/>
      </dsp:nvSpPr>
      <dsp:spPr>
        <a:xfrm>
          <a:off x="1410493" y="3213181"/>
          <a:ext cx="4231481" cy="421591"/>
        </a:xfrm>
        <a:prstGeom prst="rect">
          <a:avLst/>
        </a:prstGeom>
        <a:solidFill>
          <a:schemeClr val="accent2">
            <a:tint val="40000"/>
            <a:alpha val="90000"/>
            <a:hueOff val="-526247"/>
            <a:satOff val="3506"/>
            <a:lumOff val="32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526247"/>
              <a:satOff val="3506"/>
              <a:lumOff val="3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34" tIns="139700" rIns="85834" bIns="13970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Act on your strategies</a:t>
          </a:r>
        </a:p>
      </dsp:txBody>
      <dsp:txXfrm>
        <a:off x="1410493" y="3213181"/>
        <a:ext cx="4231481" cy="421591"/>
      </dsp:txXfrm>
    </dsp:sp>
    <dsp:sp modelId="{C02031C2-1C70-4754-B20C-F742F21678D6}">
      <dsp:nvSpPr>
        <dsp:cNvPr id="0" name=""/>
        <dsp:cNvSpPr/>
      </dsp:nvSpPr>
      <dsp:spPr>
        <a:xfrm rot="10800000">
          <a:off x="0" y="2570904"/>
          <a:ext cx="1410493" cy="648602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-567160"/>
            <a:satOff val="639"/>
            <a:lumOff val="1513"/>
            <a:alphaOff val="0"/>
          </a:schemeClr>
        </a:solidFill>
        <a:ln w="15875" cap="flat" cmpd="sng" algn="ctr">
          <a:solidFill>
            <a:schemeClr val="accent2">
              <a:hueOff val="-567160"/>
              <a:satOff val="639"/>
              <a:lumOff val="15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314" tIns="106680" rIns="100314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Prepare</a:t>
          </a:r>
        </a:p>
      </dsp:txBody>
      <dsp:txXfrm rot="-10800000">
        <a:off x="0" y="2570904"/>
        <a:ext cx="1410493" cy="421591"/>
      </dsp:txXfrm>
    </dsp:sp>
    <dsp:sp modelId="{DB1E4E83-0DAB-478D-A0AF-5E9E97447604}">
      <dsp:nvSpPr>
        <dsp:cNvPr id="0" name=""/>
        <dsp:cNvSpPr/>
      </dsp:nvSpPr>
      <dsp:spPr>
        <a:xfrm>
          <a:off x="1410493" y="2570904"/>
          <a:ext cx="4231481" cy="421591"/>
        </a:xfrm>
        <a:prstGeom prst="rect">
          <a:avLst/>
        </a:prstGeom>
        <a:solidFill>
          <a:schemeClr val="accent2">
            <a:tint val="40000"/>
            <a:alpha val="90000"/>
            <a:hueOff val="-789371"/>
            <a:satOff val="5259"/>
            <a:lumOff val="48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789371"/>
              <a:satOff val="5259"/>
              <a:lumOff val="4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34" tIns="139700" rIns="85834" bIns="13970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Prepare conclusions and recommendations about your study.</a:t>
          </a:r>
        </a:p>
      </dsp:txBody>
      <dsp:txXfrm>
        <a:off x="1410493" y="2570904"/>
        <a:ext cx="4231481" cy="421591"/>
      </dsp:txXfrm>
    </dsp:sp>
    <dsp:sp modelId="{A15BF92D-8A28-48B2-A5FD-8D3F68449606}">
      <dsp:nvSpPr>
        <dsp:cNvPr id="0" name=""/>
        <dsp:cNvSpPr/>
      </dsp:nvSpPr>
      <dsp:spPr>
        <a:xfrm rot="10800000">
          <a:off x="0" y="1928627"/>
          <a:ext cx="1410493" cy="648602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-756213"/>
            <a:satOff val="853"/>
            <a:lumOff val="2017"/>
            <a:alphaOff val="0"/>
          </a:schemeClr>
        </a:solidFill>
        <a:ln w="15875" cap="flat" cmpd="sng" algn="ctr">
          <a:solidFill>
            <a:schemeClr val="accent2">
              <a:hueOff val="-756213"/>
              <a:satOff val="853"/>
              <a:lumOff val="20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314" tIns="106680" rIns="100314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Evaluate</a:t>
          </a:r>
        </a:p>
      </dsp:txBody>
      <dsp:txXfrm rot="-10800000">
        <a:off x="0" y="1928627"/>
        <a:ext cx="1410493" cy="421591"/>
      </dsp:txXfrm>
    </dsp:sp>
    <dsp:sp modelId="{681CD229-6C61-496B-B2E2-2D54D469CC14}">
      <dsp:nvSpPr>
        <dsp:cNvPr id="0" name=""/>
        <dsp:cNvSpPr/>
      </dsp:nvSpPr>
      <dsp:spPr>
        <a:xfrm>
          <a:off x="1410493" y="1928627"/>
          <a:ext cx="4231481" cy="421591"/>
        </a:xfrm>
        <a:prstGeom prst="rect">
          <a:avLst/>
        </a:prstGeom>
        <a:solidFill>
          <a:schemeClr val="accent2">
            <a:tint val="40000"/>
            <a:alpha val="90000"/>
            <a:hueOff val="-1052494"/>
            <a:satOff val="7011"/>
            <a:lumOff val="64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1052494"/>
              <a:satOff val="7011"/>
              <a:lumOff val="6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34" tIns="139700" rIns="85834" bIns="13970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Evaluate a list of the strengths, weaknesses, opportunities, and threats that have been identified in a SWOT analysis.</a:t>
          </a:r>
        </a:p>
      </dsp:txBody>
      <dsp:txXfrm>
        <a:off x="1410493" y="1928627"/>
        <a:ext cx="4231481" cy="421591"/>
      </dsp:txXfrm>
    </dsp:sp>
    <dsp:sp modelId="{D301C574-B056-426A-AB3B-BD1C6A0C4AA5}">
      <dsp:nvSpPr>
        <dsp:cNvPr id="0" name=""/>
        <dsp:cNvSpPr/>
      </dsp:nvSpPr>
      <dsp:spPr>
        <a:xfrm rot="10800000">
          <a:off x="0" y="1286349"/>
          <a:ext cx="1410493" cy="648602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-945266"/>
            <a:satOff val="1066"/>
            <a:lumOff val="2521"/>
            <a:alphaOff val="0"/>
          </a:schemeClr>
        </a:solidFill>
        <a:ln w="15875" cap="flat" cmpd="sng" algn="ctr">
          <a:solidFill>
            <a:schemeClr val="accent2">
              <a:hueOff val="-945266"/>
              <a:satOff val="1066"/>
              <a:lumOff val="25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314" tIns="106680" rIns="100314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Make</a:t>
          </a:r>
        </a:p>
      </dsp:txBody>
      <dsp:txXfrm rot="-10800000">
        <a:off x="0" y="1286349"/>
        <a:ext cx="1410493" cy="421591"/>
      </dsp:txXfrm>
    </dsp:sp>
    <dsp:sp modelId="{651794F5-3E53-450D-AFA4-B71314F84DAC}">
      <dsp:nvSpPr>
        <dsp:cNvPr id="0" name=""/>
        <dsp:cNvSpPr/>
      </dsp:nvSpPr>
      <dsp:spPr>
        <a:xfrm>
          <a:off x="1410493" y="1286349"/>
          <a:ext cx="4231481" cy="421591"/>
        </a:xfrm>
        <a:prstGeom prst="rect">
          <a:avLst/>
        </a:prstGeom>
        <a:solidFill>
          <a:schemeClr val="accent2">
            <a:tint val="40000"/>
            <a:alpha val="90000"/>
            <a:hueOff val="-1315618"/>
            <a:satOff val="8764"/>
            <a:lumOff val="80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1315618"/>
              <a:satOff val="8764"/>
              <a:lumOff val="8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34" tIns="139700" rIns="85834" bIns="13970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Make a list of your findings from the most common to the least common.</a:t>
          </a:r>
        </a:p>
      </dsp:txBody>
      <dsp:txXfrm>
        <a:off x="1410493" y="1286349"/>
        <a:ext cx="4231481" cy="421591"/>
      </dsp:txXfrm>
    </dsp:sp>
    <dsp:sp modelId="{56CA6CF1-AEF1-4C31-9495-68C5E2A4E0E6}">
      <dsp:nvSpPr>
        <dsp:cNvPr id="0" name=""/>
        <dsp:cNvSpPr/>
      </dsp:nvSpPr>
      <dsp:spPr>
        <a:xfrm rot="10800000">
          <a:off x="0" y="644072"/>
          <a:ext cx="1410493" cy="648602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-1134320"/>
            <a:satOff val="1279"/>
            <a:lumOff val="3026"/>
            <a:alphaOff val="0"/>
          </a:schemeClr>
        </a:solidFill>
        <a:ln w="15875" cap="flat" cmpd="sng" algn="ctr">
          <a:solidFill>
            <a:schemeClr val="accent2">
              <a:hueOff val="-1134320"/>
              <a:satOff val="1279"/>
              <a:lumOff val="30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314" tIns="106680" rIns="100314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Keep</a:t>
          </a:r>
        </a:p>
      </dsp:txBody>
      <dsp:txXfrm rot="-10800000">
        <a:off x="0" y="644072"/>
        <a:ext cx="1410493" cy="421591"/>
      </dsp:txXfrm>
    </dsp:sp>
    <dsp:sp modelId="{4E3960A9-7CEE-442D-BA4C-508310004085}">
      <dsp:nvSpPr>
        <dsp:cNvPr id="0" name=""/>
        <dsp:cNvSpPr/>
      </dsp:nvSpPr>
      <dsp:spPr>
        <a:xfrm>
          <a:off x="1410493" y="644072"/>
          <a:ext cx="4231481" cy="421591"/>
        </a:xfrm>
        <a:prstGeom prst="rect">
          <a:avLst/>
        </a:prstGeom>
        <a:solidFill>
          <a:schemeClr val="accent2">
            <a:tint val="40000"/>
            <a:alpha val="90000"/>
            <a:hueOff val="-1578742"/>
            <a:satOff val="10517"/>
            <a:lumOff val="962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1578742"/>
              <a:satOff val="10517"/>
              <a:lumOff val="9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34" tIns="139700" rIns="85834" bIns="13970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Keep track of the frequency with which each of the main findings appears.</a:t>
          </a:r>
        </a:p>
      </dsp:txBody>
      <dsp:txXfrm>
        <a:off x="1410493" y="644072"/>
        <a:ext cx="4231481" cy="421591"/>
      </dsp:txXfrm>
    </dsp:sp>
    <dsp:sp modelId="{198C056F-B87E-4D0A-8FF9-F8F81E766DBF}">
      <dsp:nvSpPr>
        <dsp:cNvPr id="0" name=""/>
        <dsp:cNvSpPr/>
      </dsp:nvSpPr>
      <dsp:spPr>
        <a:xfrm rot="10800000">
          <a:off x="0" y="1795"/>
          <a:ext cx="1410493" cy="648602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314" tIns="106680" rIns="100314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Identify</a:t>
          </a:r>
        </a:p>
      </dsp:txBody>
      <dsp:txXfrm rot="-10800000">
        <a:off x="0" y="1795"/>
        <a:ext cx="1410493" cy="421591"/>
      </dsp:txXfrm>
    </dsp:sp>
    <dsp:sp modelId="{4B84951A-9CF2-4D99-9A33-FB37F5125B27}">
      <dsp:nvSpPr>
        <dsp:cNvPr id="0" name=""/>
        <dsp:cNvSpPr/>
      </dsp:nvSpPr>
      <dsp:spPr>
        <a:xfrm>
          <a:off x="1410493" y="1795"/>
          <a:ext cx="4231481" cy="421591"/>
        </a:xfrm>
        <a:prstGeom prst="rect">
          <a:avLst/>
        </a:prstGeom>
        <a:solidFill>
          <a:schemeClr val="accent2">
            <a:tint val="40000"/>
            <a:alpha val="90000"/>
            <a:hueOff val="-1841865"/>
            <a:satOff val="12270"/>
            <a:lumOff val="1122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1841865"/>
              <a:satOff val="12270"/>
              <a:lumOff val="11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34" tIns="139700" rIns="85834" bIns="13970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Identify the main trends and issues, opportunities, and problems you observe. Write a sentence describing each one.</a:t>
          </a:r>
        </a:p>
      </dsp:txBody>
      <dsp:txXfrm>
        <a:off x="1410493" y="1795"/>
        <a:ext cx="4231481" cy="4215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958619E-43D4-4861-A293-A5754F1E7932}" type="datetimeFigureOut">
              <a:rPr lang="ar-SA" smtClean="0"/>
              <a:t>05/10/1442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FF28C1C-2635-43C5-BF2A-71120D80EFA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679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F28C1C-2635-43C5-BF2A-71120D80EFA9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1805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BE8C3D8-41F3-453A-BCD4-905506BCF0A6}" type="datetime1">
              <a:rPr lang="en-US" smtClean="0"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572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9053-E817-4F37-BA8A-E6968D4F740E}" type="datetime1">
              <a:rPr lang="en-US" smtClean="0"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4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EAD7-FC22-4E92-B42B-E2C8A6E59EAB}" type="datetime1">
              <a:rPr lang="en-US" smtClean="0"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34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1A20A-DF5D-4CDC-B2B3-8FF7D19442F5}" type="datetime1">
              <a:rPr lang="en-US" smtClean="0"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25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A1CD1-C355-4303-8B75-80077BFEC183}" type="datetime1">
              <a:rPr lang="en-US" smtClean="0"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675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FBB7-1D72-41C6-A35F-EF4C2BE173C1}" type="datetime1">
              <a:rPr lang="en-US" smtClean="0"/>
              <a:t>5/16/2021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20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9585-5022-49B5-A21E-0ACBEE793AAA}" type="datetime1">
              <a:rPr lang="en-US" smtClean="0"/>
              <a:t>5/16/2021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82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09F12-AF17-4CC5-AD03-FABEE8C98CDB}" type="datetime1">
              <a:rPr lang="en-US" smtClean="0"/>
              <a:t>5/16/2021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49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C133-1779-41E1-AE6B-1374A8E91AA5}" type="datetime1">
              <a:rPr lang="en-US" smtClean="0"/>
              <a:t>5/16/2021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435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5114-4EE0-447C-B57C-6A73002F8ADD}" type="datetime1">
              <a:rPr lang="en-US" smtClean="0"/>
              <a:t>5/16/2021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31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55C5-A19A-46AB-AE23-6820ECEE9969}" type="datetime1">
              <a:rPr lang="en-US" smtClean="0"/>
              <a:t>5/16/2021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427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31909E8-5AD6-4340-95F1-73679F310E23}" type="datetime1">
              <a:rPr lang="en-US" smtClean="0"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E4DF6FB-FDBF-43BA-A147-EFDAAAF5ED1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42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questionpro.com/blog/qualitative-research-method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questionpro.com/blog/quantitative-research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xmlns="" id="{7BCB1443-0FD7-47EA-8FBC-65B75C533A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23" y="4646230"/>
            <a:ext cx="2086608" cy="2086608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xmlns="" id="{9C6EB155-DE59-427D-AB11-36ED891EC7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7920" y="4798946"/>
            <a:ext cx="2381250" cy="17811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87EE878-E844-4B6C-A7F6-9482581152CE}"/>
              </a:ext>
            </a:extLst>
          </p:cNvPr>
          <p:cNvSpPr txBox="1"/>
          <p:nvPr/>
        </p:nvSpPr>
        <p:spPr>
          <a:xfrm>
            <a:off x="3307403" y="1381328"/>
            <a:ext cx="5864731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rial Black" panose="020B0A04020102020204" pitchFamily="34" charset="0"/>
              </a:rPr>
              <a:t>Types of Research </a:t>
            </a:r>
            <a:endParaRPr lang="en-US" sz="6600" dirty="0">
              <a:latin typeface="Arial Black" panose="020B0A040201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7E766C5-31A7-41E2-8687-C5B2D7A14E4F}"/>
              </a:ext>
            </a:extLst>
          </p:cNvPr>
          <p:cNvSpPr txBox="1"/>
          <p:nvPr/>
        </p:nvSpPr>
        <p:spPr>
          <a:xfrm>
            <a:off x="3704270" y="5656791"/>
            <a:ext cx="3812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hnschrift SemiBold SemiConden" panose="020B0502040204020203" pitchFamily="34" charset="0"/>
                <a:cs typeface="Andalus" panose="02020603050405020304" pitchFamily="18" charset="-78"/>
              </a:rPr>
              <a:t>Name : </a:t>
            </a:r>
            <a:r>
              <a:rPr lang="en-US" dirty="0" err="1">
                <a:latin typeface="Bahnschrift SemiBold SemiConden" panose="020B0502040204020203" pitchFamily="34" charset="0"/>
                <a:cs typeface="Andalus" panose="02020603050405020304" pitchFamily="18" charset="-78"/>
              </a:rPr>
              <a:t>Nhawnd</a:t>
            </a:r>
            <a:r>
              <a:rPr lang="en-US" dirty="0">
                <a:latin typeface="Bahnschrift SemiBold SemiConden" panose="020B0502040204020203" pitchFamily="34" charset="0"/>
                <a:cs typeface="Andalus" panose="02020603050405020304" pitchFamily="18" charset="-78"/>
              </a:rPr>
              <a:t> </a:t>
            </a:r>
            <a:r>
              <a:rPr lang="en-US" dirty="0" err="1">
                <a:latin typeface="Bahnschrift SemiBold SemiConden" panose="020B0502040204020203" pitchFamily="34" charset="0"/>
                <a:cs typeface="Andalus" panose="02020603050405020304" pitchFamily="18" charset="-78"/>
              </a:rPr>
              <a:t>Elhammali</a:t>
            </a:r>
            <a:endParaRPr lang="en-US" dirty="0">
              <a:latin typeface="Bahnschrift SemiBold SemiConden" panose="020B0502040204020203" pitchFamily="34" charset="0"/>
              <a:cs typeface="Andalus" panose="02020603050405020304" pitchFamily="18" charset="-78"/>
            </a:endParaRPr>
          </a:p>
          <a:p>
            <a:pPr algn="ctr"/>
            <a:r>
              <a:rPr lang="en-US" dirty="0">
                <a:latin typeface="Bahnschrift SemiBold SemiConden" panose="020B0502040204020203" pitchFamily="34" charset="0"/>
                <a:cs typeface="Andalus" panose="02020603050405020304" pitchFamily="18" charset="-78"/>
              </a:rPr>
              <a:t>Student ID : 2752</a:t>
            </a:r>
          </a:p>
          <a:p>
            <a:pPr algn="ctr"/>
            <a:r>
              <a:rPr lang="en-US" dirty="0">
                <a:latin typeface="Bahnschrift SemiBold SemiConden" panose="020B0502040204020203" pitchFamily="34" charset="0"/>
                <a:cs typeface="Andalus" panose="02020603050405020304" pitchFamily="18" charset="-78"/>
              </a:rPr>
              <a:t>Email : Nahawnd_2752@limu.edu.ly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94EA50A-0B52-4A08-8115-E8D1808B8A18}"/>
              </a:ext>
            </a:extLst>
          </p:cNvPr>
          <p:cNvSpPr txBox="1"/>
          <p:nvPr/>
        </p:nvSpPr>
        <p:spPr>
          <a:xfrm>
            <a:off x="3307404" y="4646230"/>
            <a:ext cx="4978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hnschrift SemiBold SemiConden" panose="020B0502040204020203" pitchFamily="34" charset="0"/>
                <a:cs typeface="Andalus" panose="02020603050405020304" pitchFamily="18" charset="-78"/>
              </a:rPr>
              <a:t>Libyan International University </a:t>
            </a:r>
          </a:p>
          <a:p>
            <a:pPr algn="ctr"/>
            <a:r>
              <a:rPr lang="en-US" dirty="0">
                <a:latin typeface="Bahnschrift SemiBold SemiConden" panose="020B0502040204020203" pitchFamily="34" charset="0"/>
                <a:cs typeface="Andalus" panose="02020603050405020304" pitchFamily="18" charset="-78"/>
              </a:rPr>
              <a:t>Faculty of </a:t>
            </a:r>
          </a:p>
          <a:p>
            <a:pPr algn="ctr"/>
            <a:r>
              <a:rPr lang="en-US" dirty="0">
                <a:latin typeface="Bahnschrift SemiBold SemiConden" panose="020B0502040204020203" pitchFamily="34" charset="0"/>
                <a:cs typeface="Andalus" panose="02020603050405020304" pitchFamily="18" charset="-78"/>
              </a:rPr>
              <a:t>Business Administration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669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652A0B-9D33-482D-A178-EBF26368D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960136"/>
            <a:ext cx="7772400" cy="1665515"/>
          </a:xfrm>
        </p:spPr>
        <p:txBody>
          <a:bodyPr>
            <a:normAutofit fontScale="90000"/>
          </a:bodyPr>
          <a:lstStyle/>
          <a:p>
            <a:r>
              <a:rPr lang="en-US" sz="6600" dirty="0"/>
              <a:t> steps for accurate RESEARCH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5B053DD-509B-4A2E-9F4E-56C8105301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34400" y="4960137"/>
            <a:ext cx="3200400" cy="1463040"/>
          </a:xfrm>
        </p:spPr>
        <p:txBody>
          <a:bodyPr>
            <a:normAutofit/>
          </a:bodyPr>
          <a:lstStyle/>
          <a:p>
            <a:r>
              <a:rPr lang="en-US" sz="6000" dirty="0"/>
              <a:t> 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129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7422F06-6017-4361-8872-E0E2CEB20B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796A74-4FC3-4F5E-B193-D2A0196E1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8 STEPS TO MAKE AN ACCUTARE RESEARCH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16B1EA86-59B2-4497-83BB-807550339C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5788972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732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angre en un tubo de ensayo">
            <a:extLst>
              <a:ext uri="{FF2B5EF4-FFF2-40B4-BE49-F238E27FC236}">
                <a16:creationId xmlns:a16="http://schemas.microsoft.com/office/drawing/2014/main" xmlns="" id="{E670ADD6-8643-4AC5-9246-A5FE04A595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t="2539" r="-1" b="13169"/>
          <a:stretch/>
        </p:blipFill>
        <p:spPr>
          <a:xfrm>
            <a:off x="20" y="14989"/>
            <a:ext cx="121889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6D7B4A-CA7D-47C9-A0A1-AEFE1FF94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kern="1200" cap="all" spc="200" baseline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CONCLUSION</a:t>
            </a:r>
            <a:r>
              <a:rPr lang="en-US" sz="6600" kern="1200" cap="all" spc="200" baseline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F49B1FD-83DD-4088-9E5F-AD38896E4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3429000"/>
            <a:ext cx="9720073" cy="3286592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 research is defined for concern or problem.</a:t>
            </a:r>
          </a:p>
          <a:p>
            <a:r>
              <a:rPr lang="en-US" sz="5400" dirty="0"/>
              <a:t>We have some types and methods to research.</a:t>
            </a:r>
          </a:p>
          <a:p>
            <a:r>
              <a:rPr lang="en-US" sz="5400" dirty="0"/>
              <a:t>8 steps to make accurate research.</a:t>
            </a:r>
          </a:p>
          <a:p>
            <a:endParaRPr lang="en-US" sz="5400" dirty="0"/>
          </a:p>
          <a:p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94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767C90-8259-4B3C-8E4B-94E64332A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REFERANCE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741EB9B-D935-4160-AFAD-CE5480A67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Times New Roman" panose="02020603050405020304" pitchFamily="18" charset="0"/>
              </a:rPr>
              <a:t>Fleetwood, D. (2021, February 2). </a:t>
            </a:r>
            <a:r>
              <a:rPr lang="en-GB" sz="1800" i="1" dirty="0">
                <a:effectLst/>
                <a:latin typeface="Times New Roman" panose="02020603050405020304" pitchFamily="18" charset="0"/>
              </a:rPr>
              <a:t>What is Research – Definition, Methods, Types &amp; Examples</a:t>
            </a:r>
            <a:r>
              <a:rPr lang="en-GB" sz="1800" dirty="0">
                <a:effectLst/>
                <a:latin typeface="Times New Roman" panose="02020603050405020304" pitchFamily="18" charset="0"/>
              </a:rPr>
              <a:t>. </a:t>
            </a:r>
            <a:r>
              <a:rPr lang="en-GB" sz="1800" dirty="0" err="1">
                <a:effectLst/>
                <a:latin typeface="Times New Roman" panose="02020603050405020304" pitchFamily="18" charset="0"/>
              </a:rPr>
              <a:t>QuestionPro</a:t>
            </a:r>
            <a:r>
              <a:rPr lang="en-GB" sz="1800" dirty="0">
                <a:effectLst/>
                <a:latin typeface="Times New Roman" panose="02020603050405020304" pitchFamily="18" charset="0"/>
              </a:rPr>
              <a:t>. https://www.questionpro.com/blog/what-is-research/#:%7E:text=What%20are%20the%20types%20of%20research%3F%20%20,%20%20Later%20stages%20of%20decision%20making%20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14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CD2B798-7994-4548-A2BE-4AEF9C1A5FA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>
            <a:extLst>
              <a:ext uri="{FF2B5EF4-FFF2-40B4-BE49-F238E27FC236}">
                <a16:creationId xmlns:a16="http://schemas.microsoft.com/office/drawing/2014/main" xmlns="" id="{E6162320-3B67-42BB-AF9D-939326E648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6722E143-84C1-4F95-937C-78B92D2811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xmlns="" id="{B8D726A5-7900-41B4-8D49-49B4A2010E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ying a bow in an arrangment of presents">
            <a:extLst>
              <a:ext uri="{FF2B5EF4-FFF2-40B4-BE49-F238E27FC236}">
                <a16:creationId xmlns:a16="http://schemas.microsoft.com/office/drawing/2014/main" xmlns="" id="{22C73F15-93FD-4C30-BFDD-62B9708191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t="7015" r="-1" b="8693"/>
          <a:stretch/>
        </p:blipFill>
        <p:spPr>
          <a:xfrm>
            <a:off x="20" y="-1"/>
            <a:ext cx="121889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EF849A-5459-4750-BE35-4F1A4CFAC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7164674" cy="557106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 kern="1200" cap="all" spc="200" baseline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46E49661-E258-450C-8150-A91A6B30D1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8139605" y="1828800"/>
            <a:ext cx="0" cy="3200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907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D7B173-1047-412A-A5FE-626AA5EF8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44EDB6D-8393-498C-B33D-7591A0D24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z="3200" dirty="0"/>
              <a:t>Definition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z="3200" dirty="0"/>
              <a:t>Types of research</a:t>
            </a:r>
          </a:p>
          <a:p>
            <a:pPr marL="0" indent="0">
              <a:buNone/>
            </a:pPr>
            <a:endParaRPr lang="en-US" sz="32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/>
              <a:t> Methods of research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2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/>
              <a:t> steps for Accurate Research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2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/>
              <a:t> Conclusion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200" dirty="0"/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200" dirty="0"/>
          </a:p>
          <a:p>
            <a:pPr>
              <a:buFont typeface="Wingdings" panose="05000000000000000000" pitchFamily="2" charset="2"/>
              <a:buChar char="q"/>
            </a:pPr>
            <a:endParaRPr lang="en-US" sz="3200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39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1375D3-0E87-4316-BEC1-3C881D338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DEFINITION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8C77FA9-E48A-4DAB-862C-8CABA7F92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80938" y="4847596"/>
            <a:ext cx="3200400" cy="1463040"/>
          </a:xfrm>
        </p:spPr>
        <p:txBody>
          <a:bodyPr>
            <a:normAutofit/>
          </a:bodyPr>
          <a:lstStyle/>
          <a:p>
            <a:r>
              <a:rPr lang="en-US" sz="4800" dirty="0"/>
              <a:t>.1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421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038CB10-1F5C-4D54-9DF7-12586DE5B00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135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xmlns="" id="{997E99A7-B2D3-4292-B75A-162513ADE8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0" b="1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3ED6512-6858-4552-B699-9A97FE9A4E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5093F1-659C-4D72-A0B3-F4D17DEF4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GB" sz="3200" b="0" i="0" dirty="0">
                <a:solidFill>
                  <a:srgbClr val="FFFFFF"/>
                </a:solidFill>
                <a:effectLst/>
                <a:latin typeface="Franklin Gothic Heavy" panose="020B0604020202020204" pitchFamily="34" charset="0"/>
              </a:rPr>
              <a:t>Research is defined as careful consideration of study regarding a particular concern or problem using scientific methods.</a:t>
            </a:r>
            <a:endParaRPr lang="en-US" sz="3200" dirty="0">
              <a:solidFill>
                <a:srgbClr val="FFFFFF"/>
              </a:solidFill>
              <a:latin typeface="Franklin Gothic Heavy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27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:a16="http://schemas.microsoft.com/office/drawing/2014/main" xmlns="" id="{8AC8570F-C3BF-5048-9D2C-5976D1FBC5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Types of research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05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:a16="http://schemas.microsoft.com/office/drawing/2014/main" xmlns="" id="{A81B6E25-E00B-AD4F-B871-CFAB25E9B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Types of research</a:t>
            </a:r>
          </a:p>
        </p:txBody>
      </p:sp>
      <p:sp>
        <p:nvSpPr>
          <p:cNvPr id="5" name="عنصر نائب للمحتوى 4">
            <a:extLst>
              <a:ext uri="{FF2B5EF4-FFF2-40B4-BE49-F238E27FC236}">
                <a16:creationId xmlns:a16="http://schemas.microsoft.com/office/drawing/2014/main" xmlns="" id="{439F97FA-FD59-0B4E-B288-C41CB1CC5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600" dirty="0"/>
              <a:t> one to one interview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/>
              <a:t>Focus groups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/>
              <a:t>Ethnographic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/>
              <a:t>Text analysis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/>
              <a:t>Case study</a:t>
            </a:r>
          </a:p>
          <a:p>
            <a:pPr>
              <a:buFont typeface="Wingdings" pitchFamily="2" charset="2"/>
              <a:buChar char="Ø"/>
            </a:pP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12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741A84-C041-499D-95CD-BD02F213B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 METHODS of research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07C08D4-8806-4C59-9FE3-0B982FA5D5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.2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56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857AD7-1033-40CF-A0E6-9007A6A3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en-US" b="1" i="0">
                <a:effectLst/>
                <a:latin typeface="Fira Sans"/>
              </a:rPr>
              <a:t>Qualitative methods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35C2525-0035-4EA2-A8E9-0643E7DB1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8" cy="4023360"/>
          </a:xfrm>
        </p:spPr>
        <p:txBody>
          <a:bodyPr>
            <a:normAutofit/>
          </a:bodyPr>
          <a:lstStyle/>
          <a:p>
            <a:r>
              <a:rPr lang="en-GB" b="0" i="0" u="none" strike="noStrike">
                <a:effectLst/>
                <a:latin typeface="Arial Black" panose="020B0A04020102020204" pitchFamily="34" charset="0"/>
                <a:hlinkClick r:id="rId2"/>
              </a:rPr>
              <a:t>Qualitative research</a:t>
            </a:r>
            <a:r>
              <a:rPr lang="en-GB" b="0" i="0">
                <a:effectLst/>
                <a:latin typeface="Arial Black" panose="020B0A04020102020204" pitchFamily="34" charset="0"/>
              </a:rPr>
              <a:t> is a method that collects data using conversational methods, usually open-ended questions. The responses collected are essentially non-numerical. This method helps a researcher understand what participants think and why they think in a particular way.</a:t>
            </a:r>
            <a:endParaRPr lang="en-US">
              <a:latin typeface="Arial Black" panose="020B0A04020102020204" pitchFamily="34" charset="0"/>
            </a:endParaRPr>
          </a:p>
        </p:txBody>
      </p:sp>
      <p:pic>
        <p:nvPicPr>
          <p:cNvPr id="17" name="Picture 4" descr="Maze">
            <a:extLst>
              <a:ext uri="{FF2B5EF4-FFF2-40B4-BE49-F238E27FC236}">
                <a16:creationId xmlns:a16="http://schemas.microsoft.com/office/drawing/2014/main" xmlns="" id="{2D4626B3-9C3A-4B47-AD05-B3651CD31E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59" r="30481" b="-1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21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4C8533-68B7-411E-8E04-39C0FC99B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en-US" b="1" i="0" dirty="0">
                <a:effectLst/>
                <a:latin typeface="Fira Sans"/>
              </a:rPr>
              <a:t>Quantitative methods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06410FC-F3AC-45B0-A95C-9EC21312D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r>
              <a:rPr lang="en-GB" sz="3200" b="0" i="0" u="none" strike="noStrike" dirty="0">
                <a:effectLst/>
                <a:latin typeface="Arial Black" panose="020B0A04020102020204" pitchFamily="34" charset="0"/>
                <a:hlinkClick r:id="rId2"/>
              </a:rPr>
              <a:t>Quantitative</a:t>
            </a:r>
            <a:r>
              <a:rPr lang="en-GB" sz="3200" b="0" i="0" dirty="0">
                <a:effectLst/>
                <a:latin typeface="Arial Black" panose="020B0A04020102020204" pitchFamily="34" charset="0"/>
              </a:rPr>
              <a:t> methods deal with numbers and measurable forms. It uses a systematic way of investigating events or data. It answers questions to justify relationships with measurable variables to either explain, predict, or control a phenomenon</a:t>
            </a:r>
            <a:endParaRPr lang="en-US" sz="3200" dirty="0">
              <a:latin typeface="Arial Black" panose="020B0A040201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7D7B666-D5E6-48CE-B26A-FB5E5C34AF9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6EE670A-A41A-44AD-BC1C-2090365EB5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DF6FB-FDBF-43BA-A147-EFDAAAF5ED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248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308</Words>
  <Application>Microsoft Office PowerPoint</Application>
  <PresentationFormat>Widescreen</PresentationFormat>
  <Paragraphs>77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Andalus</vt:lpstr>
      <vt:lpstr>Arial</vt:lpstr>
      <vt:lpstr>Arial Black</vt:lpstr>
      <vt:lpstr>Bahnschrift SemiBold SemiConden</vt:lpstr>
      <vt:lpstr>Calibri</vt:lpstr>
      <vt:lpstr>Fira Sans</vt:lpstr>
      <vt:lpstr>Franklin Gothic Heavy</vt:lpstr>
      <vt:lpstr>Times New Roman</vt:lpstr>
      <vt:lpstr>Tw Cen MT</vt:lpstr>
      <vt:lpstr>Tw Cen MT Condensed</vt:lpstr>
      <vt:lpstr>Wingdings</vt:lpstr>
      <vt:lpstr>Wingdings 3</vt:lpstr>
      <vt:lpstr>Integral</vt:lpstr>
      <vt:lpstr>PowerPoint Presentation</vt:lpstr>
      <vt:lpstr>Table OF CONTENT </vt:lpstr>
      <vt:lpstr>DEFINITION </vt:lpstr>
      <vt:lpstr>PowerPoint Presentation</vt:lpstr>
      <vt:lpstr>Types of research</vt:lpstr>
      <vt:lpstr>Types of research</vt:lpstr>
      <vt:lpstr> METHODS of research </vt:lpstr>
      <vt:lpstr>Qualitative methods</vt:lpstr>
      <vt:lpstr>Quantitative methods</vt:lpstr>
      <vt:lpstr> steps for accurate RESEARCH</vt:lpstr>
      <vt:lpstr>8 STEPS TO MAKE AN ACCUTARE RESEARCH</vt:lpstr>
      <vt:lpstr>CONCLUSION </vt:lpstr>
      <vt:lpstr>REFERANCE </vt:lpstr>
      <vt:lpstr>THANK YOU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saado273.sb@gmail.com</dc:creator>
  <cp:lastModifiedBy>user</cp:lastModifiedBy>
  <cp:revision>8</cp:revision>
  <dcterms:created xsi:type="dcterms:W3CDTF">2021-03-30T10:09:30Z</dcterms:created>
  <dcterms:modified xsi:type="dcterms:W3CDTF">2021-05-16T07:32:18Z</dcterms:modified>
</cp:coreProperties>
</file>