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4.xml" ContentType="application/vnd.openxmlformats-officedocument.theme+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theme/theme5.xml" ContentType="application/vnd.openxmlformats-officedocument.theme+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theme/theme6.xml" ContentType="application/vnd.openxmlformats-officedocument.theme+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theme/theme7.xml" ContentType="application/vnd.openxmlformats-officedocument.theme+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theme/theme8.xml" ContentType="application/vnd.openxmlformats-officedocument.theme+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theme/theme9.xml" ContentType="application/vnd.openxmlformats-officedocument.theme+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theme/theme10.xml" ContentType="application/vnd.openxmlformats-officedocument.theme+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theme/theme11.xml" ContentType="application/vnd.openxmlformats-officedocument.theme+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theme/theme12.xml" ContentType="application/vnd.openxmlformats-officedocument.theme+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theme/theme13.xml" ContentType="application/vnd.openxmlformats-officedocument.theme+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theme/theme14.xml" ContentType="application/vnd.openxmlformats-officedocument.theme+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theme/theme15.xml" ContentType="application/vnd.openxmlformats-officedocument.theme+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slideLayouts/slideLayout213.xml" ContentType="application/vnd.openxmlformats-officedocument.presentationml.slideLayout+xml"/>
  <Override PartName="/ppt/slideLayouts/slideLayout214.xml" ContentType="application/vnd.openxmlformats-officedocument.presentationml.slideLayout+xml"/>
  <Override PartName="/ppt/slideLayouts/slideLayout215.xml" ContentType="application/vnd.openxmlformats-officedocument.presentationml.slideLayout+xml"/>
  <Override PartName="/ppt/slideLayouts/slideLayout216.xml" ContentType="application/vnd.openxmlformats-officedocument.presentationml.slideLayout+xml"/>
  <Override PartName="/ppt/slideLayouts/slideLayout217.xml" ContentType="application/vnd.openxmlformats-officedocument.presentationml.slideLayout+xml"/>
  <Override PartName="/ppt/theme/theme16.xml" ContentType="application/vnd.openxmlformats-officedocument.theme+xml"/>
  <Override PartName="/ppt/slideLayouts/slideLayout218.xml" ContentType="application/vnd.openxmlformats-officedocument.presentationml.slideLayout+xml"/>
  <Override PartName="/ppt/slideLayouts/slideLayout219.xml" ContentType="application/vnd.openxmlformats-officedocument.presentationml.slideLayout+xml"/>
  <Override PartName="/ppt/slideLayouts/slideLayout220.xml" ContentType="application/vnd.openxmlformats-officedocument.presentationml.slideLayout+xml"/>
  <Override PartName="/ppt/slideLayouts/slideLayout221.xml" ContentType="application/vnd.openxmlformats-officedocument.presentationml.slideLayout+xml"/>
  <Override PartName="/ppt/slideLayouts/slideLayout222.xml" ContentType="application/vnd.openxmlformats-officedocument.presentationml.slideLayout+xml"/>
  <Override PartName="/ppt/slideLayouts/slideLayout223.xml" ContentType="application/vnd.openxmlformats-officedocument.presentationml.slideLayout+xml"/>
  <Override PartName="/ppt/slideLayouts/slideLayout224.xml" ContentType="application/vnd.openxmlformats-officedocument.presentationml.slideLayout+xml"/>
  <Override PartName="/ppt/slideLayouts/slideLayout225.xml" ContentType="application/vnd.openxmlformats-officedocument.presentationml.slideLayout+xml"/>
  <Override PartName="/ppt/slideLayouts/slideLayout226.xml" ContentType="application/vnd.openxmlformats-officedocument.presentationml.slideLayout+xml"/>
  <Override PartName="/ppt/slideLayouts/slideLayout227.xml" ContentType="application/vnd.openxmlformats-officedocument.presentationml.slideLayout+xml"/>
  <Override PartName="/ppt/slideLayouts/slideLayout228.xml" ContentType="application/vnd.openxmlformats-officedocument.presentationml.slideLayout+xml"/>
  <Override PartName="/ppt/theme/theme17.xml" ContentType="application/vnd.openxmlformats-officedocument.theme+xml"/>
  <Override PartName="/ppt/theme/theme1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3" r:id="rId3"/>
    <p:sldMasterId id="2147483688" r:id="rId4"/>
    <p:sldMasterId id="2147483703" r:id="rId5"/>
    <p:sldMasterId id="2147483718" r:id="rId6"/>
    <p:sldMasterId id="2147483733" r:id="rId7"/>
    <p:sldMasterId id="2147483748" r:id="rId8"/>
    <p:sldMasterId id="2147483763" r:id="rId9"/>
    <p:sldMasterId id="2147483778" r:id="rId10"/>
    <p:sldMasterId id="2147483793" r:id="rId11"/>
    <p:sldMasterId id="2147483808" r:id="rId12"/>
    <p:sldMasterId id="2147483823" r:id="rId13"/>
    <p:sldMasterId id="2147483851" r:id="rId14"/>
    <p:sldMasterId id="2147483864" r:id="rId15"/>
    <p:sldMasterId id="2147483879" r:id="rId16"/>
    <p:sldMasterId id="2147483957" r:id="rId17"/>
  </p:sldMasterIdLst>
  <p:notesMasterIdLst>
    <p:notesMasterId r:id="rId79"/>
  </p:notesMasterIdLst>
  <p:sldIdLst>
    <p:sldId id="331" r:id="rId18"/>
    <p:sldId id="355" r:id="rId19"/>
    <p:sldId id="258" r:id="rId20"/>
    <p:sldId id="326" r:id="rId21"/>
    <p:sldId id="327" r:id="rId22"/>
    <p:sldId id="259" r:id="rId23"/>
    <p:sldId id="260" r:id="rId24"/>
    <p:sldId id="284" r:id="rId25"/>
    <p:sldId id="285" r:id="rId26"/>
    <p:sldId id="286" r:id="rId27"/>
    <p:sldId id="287" r:id="rId28"/>
    <p:sldId id="308" r:id="rId29"/>
    <p:sldId id="344" r:id="rId30"/>
    <p:sldId id="288" r:id="rId31"/>
    <p:sldId id="289" r:id="rId32"/>
    <p:sldId id="345" r:id="rId33"/>
    <p:sldId id="290" r:id="rId34"/>
    <p:sldId id="347" r:id="rId35"/>
    <p:sldId id="346" r:id="rId36"/>
    <p:sldId id="348" r:id="rId37"/>
    <p:sldId id="350" r:id="rId38"/>
    <p:sldId id="293" r:id="rId39"/>
    <p:sldId id="294" r:id="rId40"/>
    <p:sldId id="295" r:id="rId41"/>
    <p:sldId id="296" r:id="rId42"/>
    <p:sldId id="297" r:id="rId43"/>
    <p:sldId id="311" r:id="rId44"/>
    <p:sldId id="351" r:id="rId45"/>
    <p:sldId id="352" r:id="rId46"/>
    <p:sldId id="312" r:id="rId47"/>
    <p:sldId id="313" r:id="rId48"/>
    <p:sldId id="314" r:id="rId49"/>
    <p:sldId id="332" r:id="rId50"/>
    <p:sldId id="298" r:id="rId51"/>
    <p:sldId id="299" r:id="rId52"/>
    <p:sldId id="300" r:id="rId53"/>
    <p:sldId id="318" r:id="rId54"/>
    <p:sldId id="317" r:id="rId55"/>
    <p:sldId id="263" r:id="rId56"/>
    <p:sldId id="329" r:id="rId57"/>
    <p:sldId id="301" r:id="rId58"/>
    <p:sldId id="302" r:id="rId59"/>
    <p:sldId id="303" r:id="rId60"/>
    <p:sldId id="304" r:id="rId61"/>
    <p:sldId id="305" r:id="rId62"/>
    <p:sldId id="319" r:id="rId63"/>
    <p:sldId id="306" r:id="rId64"/>
    <p:sldId id="330" r:id="rId65"/>
    <p:sldId id="328" r:id="rId66"/>
    <p:sldId id="264" r:id="rId67"/>
    <p:sldId id="265" r:id="rId68"/>
    <p:sldId id="307" r:id="rId69"/>
    <p:sldId id="353" r:id="rId70"/>
    <p:sldId id="266" r:id="rId71"/>
    <p:sldId id="268" r:id="rId72"/>
    <p:sldId id="269" r:id="rId73"/>
    <p:sldId id="276" r:id="rId74"/>
    <p:sldId id="277" r:id="rId75"/>
    <p:sldId id="280" r:id="rId76"/>
    <p:sldId id="356" r:id="rId77"/>
    <p:sldId id="354" r:id="rId7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20"/>
    <p:restoredTop sz="94660"/>
  </p:normalViewPr>
  <p:slideViewPr>
    <p:cSldViewPr>
      <p:cViewPr varScale="1">
        <p:scale>
          <a:sx n="50" d="100"/>
          <a:sy n="50" d="100"/>
        </p:scale>
        <p:origin x="-1267" y="-77"/>
      </p:cViewPr>
      <p:guideLst>
        <p:guide orient="horz" pos="2160"/>
        <p:guide pos="2880"/>
      </p:guideLst>
    </p:cSldViewPr>
  </p:slideViewPr>
  <p:notesTextViewPr>
    <p:cViewPr>
      <p:scale>
        <a:sx n="1" d="1"/>
        <a:sy n="1" d="1"/>
      </p:scale>
      <p:origin x="0" y="0"/>
    </p:cViewPr>
  </p:notesTextViewPr>
  <p:sorterViewPr>
    <p:cViewPr varScale="1">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9.xml"/><Relationship Id="rId21" Type="http://schemas.openxmlformats.org/officeDocument/2006/relationships/slide" Target="slides/slide4.xml"/><Relationship Id="rId42" Type="http://schemas.openxmlformats.org/officeDocument/2006/relationships/slide" Target="slides/slide25.xml"/><Relationship Id="rId47" Type="http://schemas.openxmlformats.org/officeDocument/2006/relationships/slide" Target="slides/slide30.xml"/><Relationship Id="rId63" Type="http://schemas.openxmlformats.org/officeDocument/2006/relationships/slide" Target="slides/slide46.xml"/><Relationship Id="rId68" Type="http://schemas.openxmlformats.org/officeDocument/2006/relationships/slide" Target="slides/slide51.xml"/><Relationship Id="rId16" Type="http://schemas.openxmlformats.org/officeDocument/2006/relationships/slideMaster" Target="slideMasters/slideMaster16.xml"/><Relationship Id="rId11" Type="http://schemas.openxmlformats.org/officeDocument/2006/relationships/slideMaster" Target="slideMasters/slideMaster11.xml"/><Relationship Id="rId32" Type="http://schemas.openxmlformats.org/officeDocument/2006/relationships/slide" Target="slides/slide15.xml"/><Relationship Id="rId37" Type="http://schemas.openxmlformats.org/officeDocument/2006/relationships/slide" Target="slides/slide20.xml"/><Relationship Id="rId53" Type="http://schemas.openxmlformats.org/officeDocument/2006/relationships/slide" Target="slides/slide36.xml"/><Relationship Id="rId58" Type="http://schemas.openxmlformats.org/officeDocument/2006/relationships/slide" Target="slides/slide41.xml"/><Relationship Id="rId74" Type="http://schemas.openxmlformats.org/officeDocument/2006/relationships/slide" Target="slides/slide57.xml"/><Relationship Id="rId79" Type="http://schemas.openxmlformats.org/officeDocument/2006/relationships/notesMaster" Target="notesMasters/notesMaster1.xml"/><Relationship Id="rId5" Type="http://schemas.openxmlformats.org/officeDocument/2006/relationships/slideMaster" Target="slideMasters/slideMaster5.xml"/><Relationship Id="rId61" Type="http://schemas.openxmlformats.org/officeDocument/2006/relationships/slide" Target="slides/slide44.xml"/><Relationship Id="rId82" Type="http://schemas.openxmlformats.org/officeDocument/2006/relationships/theme" Target="theme/theme1.xml"/><Relationship Id="rId19" Type="http://schemas.openxmlformats.org/officeDocument/2006/relationships/slide" Target="slides/slide2.xml"/><Relationship Id="rId14" Type="http://schemas.openxmlformats.org/officeDocument/2006/relationships/slideMaster" Target="slideMasters/slideMaster14.xml"/><Relationship Id="rId22" Type="http://schemas.openxmlformats.org/officeDocument/2006/relationships/slide" Target="slides/slide5.xml"/><Relationship Id="rId27" Type="http://schemas.openxmlformats.org/officeDocument/2006/relationships/slide" Target="slides/slide10.xml"/><Relationship Id="rId30" Type="http://schemas.openxmlformats.org/officeDocument/2006/relationships/slide" Target="slides/slide13.xml"/><Relationship Id="rId35" Type="http://schemas.openxmlformats.org/officeDocument/2006/relationships/slide" Target="slides/slide18.xml"/><Relationship Id="rId43" Type="http://schemas.openxmlformats.org/officeDocument/2006/relationships/slide" Target="slides/slide26.xml"/><Relationship Id="rId48" Type="http://schemas.openxmlformats.org/officeDocument/2006/relationships/slide" Target="slides/slide31.xml"/><Relationship Id="rId56" Type="http://schemas.openxmlformats.org/officeDocument/2006/relationships/slide" Target="slides/slide39.xml"/><Relationship Id="rId64" Type="http://schemas.openxmlformats.org/officeDocument/2006/relationships/slide" Target="slides/slide47.xml"/><Relationship Id="rId69" Type="http://schemas.openxmlformats.org/officeDocument/2006/relationships/slide" Target="slides/slide52.xml"/><Relationship Id="rId77" Type="http://schemas.openxmlformats.org/officeDocument/2006/relationships/slide" Target="slides/slide60.xml"/><Relationship Id="rId8" Type="http://schemas.openxmlformats.org/officeDocument/2006/relationships/slideMaster" Target="slideMasters/slideMaster8.xml"/><Relationship Id="rId51" Type="http://schemas.openxmlformats.org/officeDocument/2006/relationships/slide" Target="slides/slide34.xml"/><Relationship Id="rId72" Type="http://schemas.openxmlformats.org/officeDocument/2006/relationships/slide" Target="slides/slide55.xml"/><Relationship Id="rId80" Type="http://schemas.openxmlformats.org/officeDocument/2006/relationships/presProps" Target="presProps.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slide" Target="slides/slide8.xml"/><Relationship Id="rId33" Type="http://schemas.openxmlformats.org/officeDocument/2006/relationships/slide" Target="slides/slide16.xml"/><Relationship Id="rId38" Type="http://schemas.openxmlformats.org/officeDocument/2006/relationships/slide" Target="slides/slide21.xml"/><Relationship Id="rId46" Type="http://schemas.openxmlformats.org/officeDocument/2006/relationships/slide" Target="slides/slide29.xml"/><Relationship Id="rId59" Type="http://schemas.openxmlformats.org/officeDocument/2006/relationships/slide" Target="slides/slide42.xml"/><Relationship Id="rId67" Type="http://schemas.openxmlformats.org/officeDocument/2006/relationships/slide" Target="slides/slide50.xml"/><Relationship Id="rId20" Type="http://schemas.openxmlformats.org/officeDocument/2006/relationships/slide" Target="slides/slide3.xml"/><Relationship Id="rId41" Type="http://schemas.openxmlformats.org/officeDocument/2006/relationships/slide" Target="slides/slide24.xml"/><Relationship Id="rId54" Type="http://schemas.openxmlformats.org/officeDocument/2006/relationships/slide" Target="slides/slide37.xml"/><Relationship Id="rId62" Type="http://schemas.openxmlformats.org/officeDocument/2006/relationships/slide" Target="slides/slide45.xml"/><Relationship Id="rId70" Type="http://schemas.openxmlformats.org/officeDocument/2006/relationships/slide" Target="slides/slide53.xml"/><Relationship Id="rId75" Type="http://schemas.openxmlformats.org/officeDocument/2006/relationships/slide" Target="slides/slide58.xml"/><Relationship Id="rId83"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Master" Target="slideMasters/slideMaster15.xml"/><Relationship Id="rId23" Type="http://schemas.openxmlformats.org/officeDocument/2006/relationships/slide" Target="slides/slide6.xml"/><Relationship Id="rId28" Type="http://schemas.openxmlformats.org/officeDocument/2006/relationships/slide" Target="slides/slide11.xml"/><Relationship Id="rId36" Type="http://schemas.openxmlformats.org/officeDocument/2006/relationships/slide" Target="slides/slide19.xml"/><Relationship Id="rId49" Type="http://schemas.openxmlformats.org/officeDocument/2006/relationships/slide" Target="slides/slide32.xml"/><Relationship Id="rId57" Type="http://schemas.openxmlformats.org/officeDocument/2006/relationships/slide" Target="slides/slide40.xml"/><Relationship Id="rId10" Type="http://schemas.openxmlformats.org/officeDocument/2006/relationships/slideMaster" Target="slideMasters/slideMaster10.xml"/><Relationship Id="rId31" Type="http://schemas.openxmlformats.org/officeDocument/2006/relationships/slide" Target="slides/slide14.xml"/><Relationship Id="rId44" Type="http://schemas.openxmlformats.org/officeDocument/2006/relationships/slide" Target="slides/slide27.xml"/><Relationship Id="rId52" Type="http://schemas.openxmlformats.org/officeDocument/2006/relationships/slide" Target="slides/slide35.xml"/><Relationship Id="rId60" Type="http://schemas.openxmlformats.org/officeDocument/2006/relationships/slide" Target="slides/slide43.xml"/><Relationship Id="rId65" Type="http://schemas.openxmlformats.org/officeDocument/2006/relationships/slide" Target="slides/slide48.xml"/><Relationship Id="rId73" Type="http://schemas.openxmlformats.org/officeDocument/2006/relationships/slide" Target="slides/slide56.xml"/><Relationship Id="rId78" Type="http://schemas.openxmlformats.org/officeDocument/2006/relationships/slide" Target="slides/slide61.xml"/><Relationship Id="rId81"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Master" Target="slideMasters/slideMaster9.xml"/><Relationship Id="rId13" Type="http://schemas.openxmlformats.org/officeDocument/2006/relationships/slideMaster" Target="slideMasters/slideMaster13.xml"/><Relationship Id="rId18" Type="http://schemas.openxmlformats.org/officeDocument/2006/relationships/slide" Target="slides/slide1.xml"/><Relationship Id="rId39" Type="http://schemas.openxmlformats.org/officeDocument/2006/relationships/slide" Target="slides/slide22.xml"/><Relationship Id="rId34" Type="http://schemas.openxmlformats.org/officeDocument/2006/relationships/slide" Target="slides/slide17.xml"/><Relationship Id="rId50" Type="http://schemas.openxmlformats.org/officeDocument/2006/relationships/slide" Target="slides/slide33.xml"/><Relationship Id="rId55" Type="http://schemas.openxmlformats.org/officeDocument/2006/relationships/slide" Target="slides/slide38.xml"/><Relationship Id="rId76" Type="http://schemas.openxmlformats.org/officeDocument/2006/relationships/slide" Target="slides/slide59.xml"/><Relationship Id="rId7" Type="http://schemas.openxmlformats.org/officeDocument/2006/relationships/slideMaster" Target="slideMasters/slideMaster7.xml"/><Relationship Id="rId71" Type="http://schemas.openxmlformats.org/officeDocument/2006/relationships/slide" Target="slides/slide54.xml"/><Relationship Id="rId2" Type="http://schemas.openxmlformats.org/officeDocument/2006/relationships/slideMaster" Target="slideMasters/slideMaster2.xml"/><Relationship Id="rId29" Type="http://schemas.openxmlformats.org/officeDocument/2006/relationships/slide" Target="slides/slide12.xml"/><Relationship Id="rId24" Type="http://schemas.openxmlformats.org/officeDocument/2006/relationships/slide" Target="slides/slide7.xml"/><Relationship Id="rId40" Type="http://schemas.openxmlformats.org/officeDocument/2006/relationships/slide" Target="slides/slide23.xml"/><Relationship Id="rId45" Type="http://schemas.openxmlformats.org/officeDocument/2006/relationships/slide" Target="slides/slide28.xml"/><Relationship Id="rId66" Type="http://schemas.openxmlformats.org/officeDocument/2006/relationships/slide" Target="slides/slide49.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5.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6.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image" Target="../media/image24.png"/><Relationship Id="rId4" Type="http://schemas.openxmlformats.org/officeDocument/2006/relationships/image" Target="../media/image27.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31.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عنصر نائب للتاريخ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334DD42-775B-4004-9B7A-5AD89CDB0437}" type="datetimeFigureOut">
              <a:rPr lang="en-US" smtClean="0"/>
              <a:t>6/20/2020</a:t>
            </a:fld>
            <a:endParaRPr lang="en-US"/>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6" name="عنصر نائب للتذييل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عنصر نائب لرقم الشريحة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862F125-4AE0-4855-8641-5F4D408A4D5A}" type="slidenum">
              <a:rPr lang="en-US" smtClean="0"/>
              <a:t>‹#›</a:t>
            </a:fld>
            <a:endParaRPr lang="en-US"/>
          </a:p>
        </p:txBody>
      </p:sp>
    </p:spTree>
    <p:extLst>
      <p:ext uri="{BB962C8B-B14F-4D97-AF65-F5344CB8AC3E}">
        <p14:creationId xmlns:p14="http://schemas.microsoft.com/office/powerpoint/2010/main" val="19985069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altLang="en-US"/>
              <a:t>Viral Hepatitis A, B, and C</a:t>
            </a:r>
          </a:p>
        </p:txBody>
      </p:sp>
      <p:sp>
        <p:nvSpPr>
          <p:cNvPr id="5" name="Rectangle 6"/>
          <p:cNvSpPr>
            <a:spLocks noGrp="1" noChangeArrowheads="1"/>
          </p:cNvSpPr>
          <p:nvPr>
            <p:ph type="ftr" sz="quarter" idx="4"/>
          </p:nvPr>
        </p:nvSpPr>
        <p:spPr>
          <a:ln/>
        </p:spPr>
        <p:txBody>
          <a:bodyPr/>
          <a:lstStyle/>
          <a:p>
            <a:r>
              <a:rPr lang="en-US" altLang="en-US"/>
              <a:t>Roger Detels - Epi 220 - 20 Feb 2014</a:t>
            </a:r>
          </a:p>
        </p:txBody>
      </p:sp>
      <p:sp>
        <p:nvSpPr>
          <p:cNvPr id="6" name="Rectangle 7"/>
          <p:cNvSpPr>
            <a:spLocks noGrp="1" noChangeArrowheads="1"/>
          </p:cNvSpPr>
          <p:nvPr>
            <p:ph type="sldNum" sz="quarter" idx="5"/>
          </p:nvPr>
        </p:nvSpPr>
        <p:spPr>
          <a:ln/>
        </p:spPr>
        <p:txBody>
          <a:bodyPr/>
          <a:lstStyle/>
          <a:p>
            <a:fld id="{927167C5-1D07-4377-8844-B19C873E620F}" type="slidenum">
              <a:rPr lang="en-US" altLang="en-US"/>
              <a:pPr/>
              <a:t>4</a:t>
            </a:fld>
            <a:endParaRPr lang="en-US" altLang="en-US"/>
          </a:p>
        </p:txBody>
      </p:sp>
      <p:sp>
        <p:nvSpPr>
          <p:cNvPr id="14338" name="Rectangle 2"/>
          <p:cNvSpPr>
            <a:spLocks noGrp="1" noRot="1" noChangeAspect="1" noChangeArrowheads="1" noTextEdit="1"/>
          </p:cNvSpPr>
          <p:nvPr>
            <p:ph type="sldImg"/>
          </p:nvPr>
        </p:nvSpPr>
        <p:spPr>
          <a:ln/>
        </p:spPr>
      </p:sp>
      <p:sp>
        <p:nvSpPr>
          <p:cNvPr id="14339" name="Rectangle 3"/>
          <p:cNvSpPr>
            <a:spLocks noGrp="1" noChangeArrowheads="1"/>
          </p:cNvSpPr>
          <p:nvPr>
            <p:ph type="body" idx="1"/>
          </p:nvPr>
        </p:nvSpPr>
        <p:spPr>
          <a:xfrm>
            <a:off x="914400" y="4343400"/>
            <a:ext cx="5029200" cy="4114800"/>
          </a:xfrm>
        </p:spPr>
        <p:txBody>
          <a:bodyPr/>
          <a:lstStyle/>
          <a:p>
            <a:endParaRPr lang="en-US" altLang="en-US"/>
          </a:p>
        </p:txBody>
      </p:sp>
    </p:spTree>
    <p:extLst>
      <p:ext uri="{BB962C8B-B14F-4D97-AF65-F5344CB8AC3E}">
        <p14:creationId xmlns:p14="http://schemas.microsoft.com/office/powerpoint/2010/main" val="24308145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altLang="en-US"/>
              <a:t>Viral Hepatitis A, B, and C</a:t>
            </a:r>
          </a:p>
        </p:txBody>
      </p:sp>
      <p:sp>
        <p:nvSpPr>
          <p:cNvPr id="5" name="Rectangle 6"/>
          <p:cNvSpPr>
            <a:spLocks noGrp="1" noChangeArrowheads="1"/>
          </p:cNvSpPr>
          <p:nvPr>
            <p:ph type="ftr" sz="quarter" idx="4"/>
          </p:nvPr>
        </p:nvSpPr>
        <p:spPr>
          <a:ln/>
        </p:spPr>
        <p:txBody>
          <a:bodyPr/>
          <a:lstStyle/>
          <a:p>
            <a:r>
              <a:rPr lang="en-US" altLang="en-US"/>
              <a:t>Roger Detels - Epi 220 - 20 Feb 2014</a:t>
            </a:r>
          </a:p>
        </p:txBody>
      </p:sp>
      <p:sp>
        <p:nvSpPr>
          <p:cNvPr id="6" name="Rectangle 7"/>
          <p:cNvSpPr>
            <a:spLocks noGrp="1" noChangeArrowheads="1"/>
          </p:cNvSpPr>
          <p:nvPr>
            <p:ph type="sldNum" sz="quarter" idx="5"/>
          </p:nvPr>
        </p:nvSpPr>
        <p:spPr>
          <a:ln/>
        </p:spPr>
        <p:txBody>
          <a:bodyPr/>
          <a:lstStyle/>
          <a:p>
            <a:fld id="{07715086-9E16-4D2A-A8DF-AAF2F8578A31}" type="slidenum">
              <a:rPr lang="en-US" altLang="en-US"/>
              <a:pPr/>
              <a:t>38</a:t>
            </a:fld>
            <a:endParaRPr lang="en-US" altLang="en-US"/>
          </a:p>
        </p:txBody>
      </p:sp>
      <p:sp>
        <p:nvSpPr>
          <p:cNvPr id="61442" name="Rectangle 2"/>
          <p:cNvSpPr>
            <a:spLocks noGrp="1" noRot="1" noChangeAspect="1" noChangeArrowheads="1" noTextEdit="1"/>
          </p:cNvSpPr>
          <p:nvPr>
            <p:ph type="sldImg"/>
          </p:nvPr>
        </p:nvSpPr>
        <p:spPr>
          <a:ln/>
        </p:spPr>
      </p:sp>
      <p:sp>
        <p:nvSpPr>
          <p:cNvPr id="61443" name="Rectangle 3"/>
          <p:cNvSpPr>
            <a:spLocks noGrp="1" noChangeArrowheads="1"/>
          </p:cNvSpPr>
          <p:nvPr>
            <p:ph type="body" idx="1"/>
          </p:nvPr>
        </p:nvSpPr>
        <p:spPr>
          <a:xfrm>
            <a:off x="914400" y="4343400"/>
            <a:ext cx="5029200" cy="4114800"/>
          </a:xfrm>
        </p:spPr>
        <p:txBody>
          <a:bodyPr/>
          <a:lstStyle/>
          <a:p>
            <a:endParaRPr lang="en-US" altLang="en-US"/>
          </a:p>
          <a:p>
            <a:endParaRPr lang="en-US" altLang="en-US"/>
          </a:p>
        </p:txBody>
      </p:sp>
    </p:spTree>
    <p:extLst>
      <p:ext uri="{BB962C8B-B14F-4D97-AF65-F5344CB8AC3E}">
        <p14:creationId xmlns:p14="http://schemas.microsoft.com/office/powerpoint/2010/main" val="1691679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755E5EE-076D-4CBC-A284-213D7E33D441}" type="slidenum">
              <a:rPr lang="ar-SA" altLang="en-US">
                <a:solidFill>
                  <a:prstClr val="black"/>
                </a:solidFill>
              </a:rPr>
              <a:pPr/>
              <a:t>41</a:t>
            </a:fld>
            <a:endParaRPr lang="en-US" altLang="en-US">
              <a:solidFill>
                <a:prstClr val="black"/>
              </a:solidFill>
            </a:endParaRPr>
          </a:p>
        </p:txBody>
      </p:sp>
      <p:sp>
        <p:nvSpPr>
          <p:cNvPr id="93186" name="Rectangle 2"/>
          <p:cNvSpPr>
            <a:spLocks noGrp="1" noRot="1" noChangeAspect="1" noChangeArrowheads="1" noTextEdit="1"/>
          </p:cNvSpPr>
          <p:nvPr>
            <p:ph type="sldImg"/>
          </p:nvPr>
        </p:nvSpPr>
        <p:spPr>
          <a:xfrm>
            <a:off x="1143000" y="379413"/>
            <a:ext cx="4572000" cy="3429000"/>
          </a:xfrm>
          <a:ln/>
        </p:spPr>
      </p:sp>
      <p:sp>
        <p:nvSpPr>
          <p:cNvPr id="93187" name="Rectangle 3"/>
          <p:cNvSpPr>
            <a:spLocks noGrp="1" noChangeArrowheads="1"/>
          </p:cNvSpPr>
          <p:nvPr>
            <p:ph type="body" idx="1"/>
          </p:nvPr>
        </p:nvSpPr>
        <p:spPr>
          <a:xfrm>
            <a:off x="914400" y="4343400"/>
            <a:ext cx="5029200" cy="4114800"/>
          </a:xfrm>
        </p:spPr>
        <p:txBody>
          <a:bodyPr lIns="92885" tIns="46442" rIns="92885" bIns="46442"/>
          <a:lstStyle/>
          <a:p>
            <a:r>
              <a:rPr lang="en-US" altLang="en-US" b="1"/>
              <a:t>Natural history of HCV Infection</a:t>
            </a:r>
          </a:p>
          <a:p>
            <a:endParaRPr lang="en-US" altLang="en-US" b="1"/>
          </a:p>
          <a:p>
            <a:r>
              <a:rPr lang="en-US" altLang="en-US"/>
              <a:t>The natural history of hepatitis C evolves over the course of decades and can be considered to have three distinct stages. The first is the stage of resolution of recovery. This is seen in approximately 15% of patient with viremia and acute hepatitis followed by resolution of viremia with the persistence of antibody. The second stage is the stable chronic course in which patients have viremia and acute hepatitis with subsequent decrease in ALT. The patient may experience periodic elevations of liver enzymes and persistent viremia for several years.  This is the most common stage and is seen in approximately 80% of the patients. During this stage it is believed that patients may experience the emergence of quasispecies and relative ineffectiveness of neutralizing antibodies.  The last stage is that of severe progression of the disease and occurs in approximately 20% of the patients.  The patient will experience more persistent elevation of liver enzymes, persistent viremia, and a more rapid progression to cirrhosis and possibly even hepatocellular carcinoma.  </a:t>
            </a:r>
          </a:p>
          <a:p>
            <a:r>
              <a:rPr lang="en-US" altLang="en-US"/>
              <a:t>HIV and alcohol should be considered as important cofactors in hepatitis C and the progression to cirrhosis. There is evidence to suggest a greater than 15 fold increase in the incidence of cirrhosis in alcoholic patients and a &gt;5 fold increase with HIV.</a:t>
            </a:r>
          </a:p>
          <a:p>
            <a:endParaRPr lang="en-US" altLang="en-US"/>
          </a:p>
          <a:p>
            <a:r>
              <a:rPr lang="en-US" altLang="en-US"/>
              <a:t>References:</a:t>
            </a:r>
          </a:p>
          <a:p>
            <a:endParaRPr lang="en-US" altLang="en-US"/>
          </a:p>
          <a:p>
            <a:r>
              <a:rPr lang="en-US" altLang="en-US"/>
              <a:t>1. Alter MJ. Epidemiology of Hepatitis C in the West. </a:t>
            </a:r>
            <a:r>
              <a:rPr lang="en-US" altLang="en-US" i="1"/>
              <a:t>Semin Liver Dis</a:t>
            </a:r>
            <a:r>
              <a:rPr lang="en-US" altLang="en-US"/>
              <a:t>. 1995; 15:  5-14</a:t>
            </a:r>
          </a:p>
          <a:p>
            <a:pPr>
              <a:lnSpc>
                <a:spcPct val="80000"/>
              </a:lnSpc>
            </a:pPr>
            <a:r>
              <a:rPr lang="en-US" altLang="en-US"/>
              <a:t>2. Management of Hepatitis C.  </a:t>
            </a:r>
            <a:r>
              <a:rPr lang="en-US" altLang="en-US" i="1"/>
              <a:t>NIH Consensus Statement.</a:t>
            </a:r>
            <a:r>
              <a:rPr lang="en-US" altLang="en-US"/>
              <a:t> 1997; March 24-26:  15(3).</a:t>
            </a:r>
          </a:p>
        </p:txBody>
      </p:sp>
    </p:spTree>
    <p:extLst>
      <p:ext uri="{BB962C8B-B14F-4D97-AF65-F5344CB8AC3E}">
        <p14:creationId xmlns:p14="http://schemas.microsoft.com/office/powerpoint/2010/main" val="26942136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788732F-C748-4E2A-9A8E-B1CD11B8FA45}" type="slidenum">
              <a:rPr lang="ar-SA" altLang="en-US">
                <a:solidFill>
                  <a:prstClr val="black"/>
                </a:solidFill>
              </a:rPr>
              <a:pPr/>
              <a:t>42</a:t>
            </a:fld>
            <a:endParaRPr lang="en-US" altLang="en-US">
              <a:solidFill>
                <a:prstClr val="black"/>
              </a:solidFill>
            </a:endParaRPr>
          </a:p>
        </p:txBody>
      </p:sp>
      <p:sp>
        <p:nvSpPr>
          <p:cNvPr id="78850" name="Rectangle 2"/>
          <p:cNvSpPr>
            <a:spLocks noGrp="1" noRot="1" noChangeAspect="1" noChangeArrowheads="1" noTextEdit="1"/>
          </p:cNvSpPr>
          <p:nvPr>
            <p:ph type="sldImg"/>
          </p:nvPr>
        </p:nvSpPr>
        <p:spPr>
          <a:ln/>
        </p:spPr>
      </p:sp>
      <p:sp>
        <p:nvSpPr>
          <p:cNvPr id="78851" name="Rectangle 3"/>
          <p:cNvSpPr>
            <a:spLocks noGrp="1" noChangeArrowheads="1"/>
          </p:cNvSpPr>
          <p:nvPr>
            <p:ph type="body" idx="1"/>
          </p:nvPr>
        </p:nvSpPr>
        <p:spPr>
          <a:xfrm>
            <a:off x="914400" y="4343400"/>
            <a:ext cx="5029200" cy="4114800"/>
          </a:xfrm>
        </p:spPr>
        <p:txBody>
          <a:bodyPr/>
          <a:lstStyle/>
          <a:p>
            <a:endParaRPr lang="fr-BE" altLang="en-US"/>
          </a:p>
        </p:txBody>
      </p:sp>
    </p:spTree>
    <p:extLst>
      <p:ext uri="{BB962C8B-B14F-4D97-AF65-F5344CB8AC3E}">
        <p14:creationId xmlns:p14="http://schemas.microsoft.com/office/powerpoint/2010/main" val="5066022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ED2E59D-0C62-426C-8AAE-957BBA8BDE37}" type="slidenum">
              <a:rPr lang="ar-SA" altLang="en-US">
                <a:solidFill>
                  <a:prstClr val="black"/>
                </a:solidFill>
              </a:rPr>
              <a:pPr/>
              <a:t>43</a:t>
            </a:fld>
            <a:endParaRPr lang="en-US" altLang="en-US">
              <a:solidFill>
                <a:prstClr val="black"/>
              </a:solidFill>
            </a:endParaRPr>
          </a:p>
        </p:txBody>
      </p:sp>
      <p:sp>
        <p:nvSpPr>
          <p:cNvPr id="80898" name="Rectangle 2"/>
          <p:cNvSpPr>
            <a:spLocks noGrp="1" noRot="1" noChangeAspect="1" noChangeArrowheads="1" noTextEdit="1"/>
          </p:cNvSpPr>
          <p:nvPr>
            <p:ph type="sldImg"/>
          </p:nvPr>
        </p:nvSpPr>
        <p:spPr>
          <a:ln/>
        </p:spPr>
      </p:sp>
      <p:sp>
        <p:nvSpPr>
          <p:cNvPr id="80899" name="Rectangle 3"/>
          <p:cNvSpPr>
            <a:spLocks noGrp="1" noChangeArrowheads="1"/>
          </p:cNvSpPr>
          <p:nvPr>
            <p:ph type="body" idx="1"/>
          </p:nvPr>
        </p:nvSpPr>
        <p:spPr>
          <a:xfrm>
            <a:off x="914400" y="4343400"/>
            <a:ext cx="5029200" cy="4114800"/>
          </a:xfrm>
        </p:spPr>
        <p:txBody>
          <a:bodyPr/>
          <a:lstStyle/>
          <a:p>
            <a:endParaRPr lang="fr-BE" altLang="en-US"/>
          </a:p>
        </p:txBody>
      </p:sp>
    </p:spTree>
    <p:extLst>
      <p:ext uri="{BB962C8B-B14F-4D97-AF65-F5344CB8AC3E}">
        <p14:creationId xmlns:p14="http://schemas.microsoft.com/office/powerpoint/2010/main" val="277993887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C58D087-C788-4975-8F7D-0B58C68F145D}" type="slidenum">
              <a:rPr lang="ar-SA" altLang="en-US">
                <a:solidFill>
                  <a:prstClr val="black"/>
                </a:solidFill>
              </a:rPr>
              <a:pPr/>
              <a:t>44</a:t>
            </a:fld>
            <a:endParaRPr lang="en-US" altLang="en-US">
              <a:solidFill>
                <a:prstClr val="black"/>
              </a:solidFill>
            </a:endParaRPr>
          </a:p>
        </p:txBody>
      </p:sp>
      <p:sp>
        <p:nvSpPr>
          <p:cNvPr id="21506" name="Rectangle 2"/>
          <p:cNvSpPr>
            <a:spLocks noGrp="1" noRot="1" noChangeAspect="1" noChangeArrowheads="1" noTextEdit="1"/>
          </p:cNvSpPr>
          <p:nvPr>
            <p:ph type="sldImg"/>
          </p:nvPr>
        </p:nvSpPr>
        <p:spPr>
          <a:xfrm>
            <a:off x="1144588" y="687388"/>
            <a:ext cx="4567237" cy="3425825"/>
          </a:xfrm>
          <a:ln w="12700" cap="flat">
            <a:solidFill>
              <a:schemeClr val="tx1"/>
            </a:solidFill>
          </a:ln>
          <a:extLst>
            <a:ext uri="{909E8E84-426E-40DD-AFC4-6F175D3DCCD1}">
              <a14:hiddenFill xmlns:a14="http://schemas.microsoft.com/office/drawing/2010/main">
                <a:noFill/>
              </a14:hiddenFill>
            </a:ext>
          </a:extLst>
        </p:spPr>
      </p:sp>
      <p:sp>
        <p:nvSpPr>
          <p:cNvPr id="21507" name="Rectangle 3"/>
          <p:cNvSpPr>
            <a:spLocks noGrp="1" noChangeArrowheads="1"/>
          </p:cNvSpPr>
          <p:nvPr>
            <p:ph type="body" idx="1"/>
          </p:nvPr>
        </p:nvSpPr>
        <p:spPr>
          <a:xfrm>
            <a:off x="914400" y="4343400"/>
            <a:ext cx="5029200" cy="4114800"/>
          </a:xfrm>
          <a:ln/>
        </p:spPr>
        <p:txBody>
          <a:bodyPr lIns="92053" tIns="46028" rIns="92053" bIns="46028"/>
          <a:lstStyle/>
          <a:p>
            <a:endParaRPr lang="en-US" altLang="en-US"/>
          </a:p>
        </p:txBody>
      </p:sp>
    </p:spTree>
    <p:extLst>
      <p:ext uri="{BB962C8B-B14F-4D97-AF65-F5344CB8AC3E}">
        <p14:creationId xmlns:p14="http://schemas.microsoft.com/office/powerpoint/2010/main" val="171758507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5E59FBA-D4D9-4052-BE31-E41A28A6A6CE}" type="slidenum">
              <a:rPr lang="ar-SA" altLang="en-US">
                <a:solidFill>
                  <a:prstClr val="black"/>
                </a:solidFill>
              </a:rPr>
              <a:pPr/>
              <a:t>45</a:t>
            </a:fld>
            <a:endParaRPr lang="en-US" altLang="en-US">
              <a:solidFill>
                <a:prstClr val="black"/>
              </a:solidFill>
            </a:endParaRPr>
          </a:p>
        </p:txBody>
      </p:sp>
      <p:sp>
        <p:nvSpPr>
          <p:cNvPr id="23554" name="Rectangle 2"/>
          <p:cNvSpPr>
            <a:spLocks noGrp="1" noRot="1" noChangeAspect="1" noChangeArrowheads="1" noTextEdit="1"/>
          </p:cNvSpPr>
          <p:nvPr>
            <p:ph type="sldImg"/>
          </p:nvPr>
        </p:nvSpPr>
        <p:spPr>
          <a:ln w="12700" cap="flat">
            <a:solidFill>
              <a:schemeClr val="tx1"/>
            </a:solidFill>
          </a:ln>
          <a:extLst>
            <a:ext uri="{909E8E84-426E-40DD-AFC4-6F175D3DCCD1}">
              <a14:hiddenFill xmlns:a14="http://schemas.microsoft.com/office/drawing/2010/main">
                <a:noFill/>
              </a14:hiddenFill>
            </a:ext>
          </a:extLst>
        </p:spPr>
      </p:sp>
      <p:sp>
        <p:nvSpPr>
          <p:cNvPr id="23555" name="Rectangle 3"/>
          <p:cNvSpPr>
            <a:spLocks noGrp="1" noChangeArrowheads="1"/>
          </p:cNvSpPr>
          <p:nvPr>
            <p:ph type="body" idx="1"/>
          </p:nvPr>
        </p:nvSpPr>
        <p:spPr>
          <a:xfrm>
            <a:off x="914400" y="4343400"/>
            <a:ext cx="5029200" cy="4114800"/>
          </a:xfrm>
          <a:ln/>
        </p:spPr>
        <p:txBody>
          <a:bodyPr lIns="92075" tIns="46038" rIns="92075" bIns="46038"/>
          <a:lstStyle/>
          <a:p>
            <a:pPr latinLnBrk="1"/>
            <a:endParaRPr lang="en-US" altLang="en-US"/>
          </a:p>
        </p:txBody>
      </p:sp>
    </p:spTree>
    <p:extLst>
      <p:ext uri="{BB962C8B-B14F-4D97-AF65-F5344CB8AC3E}">
        <p14:creationId xmlns:p14="http://schemas.microsoft.com/office/powerpoint/2010/main" val="410389368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altLang="en-US">
                <a:solidFill>
                  <a:prstClr val="black"/>
                </a:solidFill>
              </a:rPr>
              <a:t>Viral Hepatitis A, B, and C</a:t>
            </a:r>
          </a:p>
        </p:txBody>
      </p:sp>
      <p:sp>
        <p:nvSpPr>
          <p:cNvPr id="5" name="Rectangle 6"/>
          <p:cNvSpPr>
            <a:spLocks noGrp="1" noChangeArrowheads="1"/>
          </p:cNvSpPr>
          <p:nvPr>
            <p:ph type="ftr" sz="quarter" idx="4"/>
          </p:nvPr>
        </p:nvSpPr>
        <p:spPr>
          <a:ln/>
        </p:spPr>
        <p:txBody>
          <a:bodyPr/>
          <a:lstStyle/>
          <a:p>
            <a:r>
              <a:rPr lang="en-US" altLang="en-US">
                <a:solidFill>
                  <a:prstClr val="black"/>
                </a:solidFill>
              </a:rPr>
              <a:t>Roger Detels - Epi 220 - 20 Feb 2014</a:t>
            </a:r>
          </a:p>
        </p:txBody>
      </p:sp>
      <p:sp>
        <p:nvSpPr>
          <p:cNvPr id="6" name="Rectangle 7"/>
          <p:cNvSpPr>
            <a:spLocks noGrp="1" noChangeArrowheads="1"/>
          </p:cNvSpPr>
          <p:nvPr>
            <p:ph type="sldNum" sz="quarter" idx="5"/>
          </p:nvPr>
        </p:nvSpPr>
        <p:spPr>
          <a:ln/>
        </p:spPr>
        <p:txBody>
          <a:bodyPr/>
          <a:lstStyle/>
          <a:p>
            <a:fld id="{234E530D-5981-40A5-8522-D8596CF72F7D}" type="slidenum">
              <a:rPr lang="en-US" altLang="en-US">
                <a:solidFill>
                  <a:prstClr val="black"/>
                </a:solidFill>
              </a:rPr>
              <a:pPr/>
              <a:t>46</a:t>
            </a:fld>
            <a:endParaRPr lang="en-US" altLang="en-US">
              <a:solidFill>
                <a:prstClr val="black"/>
              </a:solidFill>
            </a:endParaRPr>
          </a:p>
        </p:txBody>
      </p:sp>
      <p:sp>
        <p:nvSpPr>
          <p:cNvPr id="104450" name="Rectangle 2"/>
          <p:cNvSpPr>
            <a:spLocks noGrp="1" noRot="1" noChangeAspect="1" noChangeArrowheads="1" noTextEdit="1"/>
          </p:cNvSpPr>
          <p:nvPr>
            <p:ph type="sldImg"/>
          </p:nvPr>
        </p:nvSpPr>
        <p:spPr>
          <a:ln/>
        </p:spPr>
      </p:sp>
      <p:sp>
        <p:nvSpPr>
          <p:cNvPr id="104451" name="Rectangle 3"/>
          <p:cNvSpPr>
            <a:spLocks noGrp="1" noChangeArrowheads="1"/>
          </p:cNvSpPr>
          <p:nvPr>
            <p:ph type="body" idx="1"/>
          </p:nvPr>
        </p:nvSpPr>
        <p:spPr>
          <a:xfrm>
            <a:off x="914400" y="4343400"/>
            <a:ext cx="5029200" cy="4114800"/>
          </a:xfrm>
        </p:spPr>
        <p:txBody>
          <a:bodyPr/>
          <a:lstStyle/>
          <a:p>
            <a:endParaRPr lang="en-US" altLang="en-US">
              <a:solidFill>
                <a:srgbClr val="FFFF00"/>
              </a:solidFill>
            </a:endParaRPr>
          </a:p>
        </p:txBody>
      </p:sp>
    </p:spTree>
    <p:extLst>
      <p:ext uri="{BB962C8B-B14F-4D97-AF65-F5344CB8AC3E}">
        <p14:creationId xmlns:p14="http://schemas.microsoft.com/office/powerpoint/2010/main" val="31576417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038C9A3-3EB8-440B-8176-090BC9767CFB}" type="slidenum">
              <a:rPr lang="ar-SA" altLang="en-US">
                <a:solidFill>
                  <a:prstClr val="black"/>
                </a:solidFill>
              </a:rPr>
              <a:pPr/>
              <a:t>47</a:t>
            </a:fld>
            <a:endParaRPr lang="en-US" altLang="en-US">
              <a:solidFill>
                <a:prstClr val="black"/>
              </a:solidFill>
            </a:endParaRPr>
          </a:p>
        </p:txBody>
      </p:sp>
      <p:sp>
        <p:nvSpPr>
          <p:cNvPr id="27650" name="Rectangle 2"/>
          <p:cNvSpPr>
            <a:spLocks noGrp="1" noRot="1" noChangeAspect="1" noChangeArrowheads="1" noTextEdit="1"/>
          </p:cNvSpPr>
          <p:nvPr>
            <p:ph type="sldImg"/>
          </p:nvPr>
        </p:nvSpPr>
        <p:spPr>
          <a:xfrm>
            <a:off x="1144588" y="687388"/>
            <a:ext cx="4568825" cy="3427412"/>
          </a:xfrm>
          <a:ln/>
        </p:spPr>
      </p:sp>
      <p:sp>
        <p:nvSpPr>
          <p:cNvPr id="27651" name="Rectangle 3"/>
          <p:cNvSpPr>
            <a:spLocks noGrp="1" noChangeArrowheads="1"/>
          </p:cNvSpPr>
          <p:nvPr>
            <p:ph type="body" idx="1"/>
          </p:nvPr>
        </p:nvSpPr>
        <p:spPr>
          <a:xfrm>
            <a:off x="912813" y="4343400"/>
            <a:ext cx="5030787" cy="4116388"/>
          </a:xfrm>
        </p:spPr>
        <p:txBody>
          <a:bodyPr/>
          <a:lstStyle/>
          <a:p>
            <a:endParaRPr lang="en-US" altLang="en-US"/>
          </a:p>
        </p:txBody>
      </p:sp>
    </p:spTree>
    <p:extLst>
      <p:ext uri="{BB962C8B-B14F-4D97-AF65-F5344CB8AC3E}">
        <p14:creationId xmlns:p14="http://schemas.microsoft.com/office/powerpoint/2010/main" val="189952639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7"/>
          <p:cNvSpPr>
            <a:spLocks noGrp="1" noChangeArrowheads="1"/>
          </p:cNvSpPr>
          <p:nvPr>
            <p:ph type="sldNum" sz="quarter" idx="5"/>
          </p:nvPr>
        </p:nvSpPr>
        <p:spPr>
          <a:ln/>
        </p:spPr>
        <p:txBody>
          <a:bodyPr/>
          <a:lstStyle/>
          <a:p>
            <a:fld id="{80173818-1C46-4040-BA7C-2A605D9EFFEA}" type="slidenum">
              <a:rPr lang="ar-SA" altLang="en-US">
                <a:solidFill>
                  <a:prstClr val="black"/>
                </a:solidFill>
              </a:rPr>
              <a:pPr/>
              <a:t>52</a:t>
            </a:fld>
            <a:endParaRPr lang="en-US" altLang="en-US">
              <a:solidFill>
                <a:prstClr val="black"/>
              </a:solidFill>
            </a:endParaRPr>
          </a:p>
        </p:txBody>
      </p:sp>
      <p:sp>
        <p:nvSpPr>
          <p:cNvPr id="56322" name="Rectangle 2"/>
          <p:cNvSpPr>
            <a:spLocks noChangeArrowheads="1"/>
          </p:cNvSpPr>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prstClr val="black"/>
              </a:solidFill>
              <a:latin typeface="Arial" pitchFamily="34" charset="0"/>
              <a:cs typeface="Arial" pitchFamily="34" charset="0"/>
            </a:endParaRPr>
          </a:p>
        </p:txBody>
      </p:sp>
      <p:sp>
        <p:nvSpPr>
          <p:cNvPr id="56323" name="Rectangle 3"/>
          <p:cNvSpPr>
            <a:spLocks noChangeArrowheads="1"/>
          </p:cNvSpPr>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0" rIns="19050" bIns="0" anchor="b"/>
          <a:lstStyle/>
          <a:p>
            <a:pPr algn="r" eaLnBrk="0" fontAlgn="base" hangingPunct="0">
              <a:spcBef>
                <a:spcPct val="0"/>
              </a:spcBef>
              <a:spcAft>
                <a:spcPct val="0"/>
              </a:spcAft>
            </a:pPr>
            <a:r>
              <a:rPr lang="en-US" altLang="en-US" sz="1000" i="1">
                <a:solidFill>
                  <a:prstClr val="black"/>
                </a:solidFill>
                <a:latin typeface="Times New Roman" pitchFamily="18" charset="0"/>
                <a:cs typeface="Arial" pitchFamily="34" charset="0"/>
              </a:rPr>
              <a:t>27</a:t>
            </a:r>
          </a:p>
        </p:txBody>
      </p:sp>
      <p:sp>
        <p:nvSpPr>
          <p:cNvPr id="56324" name="Rectangle 4"/>
          <p:cNvSpPr>
            <a:spLocks noChangeArrowheads="1"/>
          </p:cNvSpPr>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prstClr val="black"/>
              </a:solidFill>
              <a:latin typeface="Arial" pitchFamily="34" charset="0"/>
              <a:cs typeface="Arial" pitchFamily="34" charset="0"/>
            </a:endParaRPr>
          </a:p>
        </p:txBody>
      </p:sp>
      <p:sp>
        <p:nvSpPr>
          <p:cNvPr id="56325" name="Rectangle 5"/>
          <p:cNvSpPr>
            <a:spLocks noChangeArrowheads="1"/>
          </p:cNvSpP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prstClr val="black"/>
              </a:solidFill>
              <a:latin typeface="Arial" pitchFamily="34" charset="0"/>
              <a:cs typeface="Arial" pitchFamily="34" charset="0"/>
            </a:endParaRPr>
          </a:p>
        </p:txBody>
      </p:sp>
      <p:sp>
        <p:nvSpPr>
          <p:cNvPr id="56326" name="Rectangle 6"/>
          <p:cNvSpPr>
            <a:spLocks noChangeArrowheads="1"/>
          </p:cNvSpPr>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prstClr val="black"/>
              </a:solidFill>
              <a:latin typeface="Arial" pitchFamily="34" charset="0"/>
              <a:cs typeface="Arial" pitchFamily="34" charset="0"/>
            </a:endParaRPr>
          </a:p>
        </p:txBody>
      </p:sp>
      <p:sp>
        <p:nvSpPr>
          <p:cNvPr id="56327" name="Rectangle 7"/>
          <p:cNvSpPr>
            <a:spLocks noChangeArrowheads="1"/>
          </p:cNvSpPr>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0" rIns="19050" bIns="0" anchor="b"/>
          <a:lstStyle/>
          <a:p>
            <a:pPr algn="r" eaLnBrk="0" fontAlgn="base" hangingPunct="0">
              <a:spcBef>
                <a:spcPct val="0"/>
              </a:spcBef>
              <a:spcAft>
                <a:spcPct val="0"/>
              </a:spcAft>
            </a:pPr>
            <a:r>
              <a:rPr lang="en-US" altLang="en-US" sz="1000" i="1">
                <a:solidFill>
                  <a:prstClr val="black"/>
                </a:solidFill>
                <a:latin typeface="Times New Roman" pitchFamily="18" charset="0"/>
                <a:cs typeface="Arial" pitchFamily="34" charset="0"/>
              </a:rPr>
              <a:t>27</a:t>
            </a:r>
          </a:p>
        </p:txBody>
      </p:sp>
      <p:sp>
        <p:nvSpPr>
          <p:cNvPr id="56328" name="Rectangle 8"/>
          <p:cNvSpPr>
            <a:spLocks noChangeArrowheads="1"/>
          </p:cNvSpPr>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prstClr val="black"/>
              </a:solidFill>
              <a:latin typeface="Arial" pitchFamily="34" charset="0"/>
              <a:cs typeface="Arial" pitchFamily="34" charset="0"/>
            </a:endParaRPr>
          </a:p>
        </p:txBody>
      </p:sp>
      <p:sp>
        <p:nvSpPr>
          <p:cNvPr id="56329" name="Rectangle 9"/>
          <p:cNvSpPr>
            <a:spLocks noChangeArrowheads="1"/>
          </p:cNvSpP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prstClr val="black"/>
              </a:solidFill>
              <a:latin typeface="Arial" pitchFamily="34" charset="0"/>
              <a:cs typeface="Arial" pitchFamily="34" charset="0"/>
            </a:endParaRPr>
          </a:p>
        </p:txBody>
      </p:sp>
      <p:sp>
        <p:nvSpPr>
          <p:cNvPr id="56330" name="Rectangle 10"/>
          <p:cNvSpPr>
            <a:spLocks noChangeArrowheads="1"/>
          </p:cNvSpPr>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prstClr val="black"/>
              </a:solidFill>
              <a:latin typeface="Arial" pitchFamily="34" charset="0"/>
              <a:cs typeface="Arial" pitchFamily="34" charset="0"/>
            </a:endParaRPr>
          </a:p>
        </p:txBody>
      </p:sp>
      <p:sp>
        <p:nvSpPr>
          <p:cNvPr id="56331" name="Rectangle 11"/>
          <p:cNvSpPr>
            <a:spLocks noChangeArrowheads="1"/>
          </p:cNvSpPr>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0" rIns="19050" bIns="0" anchor="b"/>
          <a:lstStyle/>
          <a:p>
            <a:pPr algn="r" eaLnBrk="0" fontAlgn="base" hangingPunct="0">
              <a:spcBef>
                <a:spcPct val="0"/>
              </a:spcBef>
              <a:spcAft>
                <a:spcPct val="0"/>
              </a:spcAft>
            </a:pPr>
            <a:r>
              <a:rPr lang="en-US" altLang="en-US" sz="1000" i="1">
                <a:solidFill>
                  <a:prstClr val="black"/>
                </a:solidFill>
                <a:latin typeface="Times New Roman" pitchFamily="18" charset="0"/>
                <a:cs typeface="Arial" pitchFamily="34" charset="0"/>
              </a:rPr>
              <a:t>27</a:t>
            </a:r>
          </a:p>
        </p:txBody>
      </p:sp>
      <p:sp>
        <p:nvSpPr>
          <p:cNvPr id="56332" name="Rectangle 12"/>
          <p:cNvSpPr>
            <a:spLocks noChangeArrowheads="1"/>
          </p:cNvSpPr>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prstClr val="black"/>
              </a:solidFill>
              <a:latin typeface="Arial" pitchFamily="34" charset="0"/>
              <a:cs typeface="Arial" pitchFamily="34" charset="0"/>
            </a:endParaRPr>
          </a:p>
        </p:txBody>
      </p:sp>
      <p:sp>
        <p:nvSpPr>
          <p:cNvPr id="56333" name="Rectangle 13"/>
          <p:cNvSpPr>
            <a:spLocks noChangeArrowheads="1"/>
          </p:cNvSpP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prstClr val="black"/>
              </a:solidFill>
              <a:latin typeface="Arial" pitchFamily="34" charset="0"/>
              <a:cs typeface="Arial" pitchFamily="34" charset="0"/>
            </a:endParaRPr>
          </a:p>
        </p:txBody>
      </p:sp>
      <p:sp>
        <p:nvSpPr>
          <p:cNvPr id="56334" name="Rectangle 14"/>
          <p:cNvSpPr>
            <a:spLocks noGrp="1" noRot="1" noChangeAspect="1" noChangeArrowheads="1" noTextEdit="1"/>
          </p:cNvSpPr>
          <p:nvPr>
            <p:ph type="sldImg"/>
          </p:nvPr>
        </p:nvSpPr>
        <p:spPr>
          <a:xfrm>
            <a:off x="1150938" y="692150"/>
            <a:ext cx="4556125" cy="3416300"/>
          </a:xfrm>
          <a:ln w="12700" cap="flat">
            <a:solidFill>
              <a:schemeClr val="tx1"/>
            </a:solidFill>
          </a:ln>
          <a:extLst>
            <a:ext uri="{909E8E84-426E-40DD-AFC4-6F175D3DCCD1}">
              <a14:hiddenFill xmlns:a14="http://schemas.microsoft.com/office/drawing/2010/main">
                <a:noFill/>
              </a14:hiddenFill>
            </a:ext>
          </a:extLst>
        </p:spPr>
      </p:sp>
      <p:sp>
        <p:nvSpPr>
          <p:cNvPr id="56335" name="Rectangle 15"/>
          <p:cNvSpPr>
            <a:spLocks noGrp="1" noChangeArrowheads="1"/>
          </p:cNvSpPr>
          <p:nvPr>
            <p:ph type="body" idx="1"/>
          </p:nvPr>
        </p:nvSpPr>
        <p:spPr>
          <a:xfrm>
            <a:off x="914400" y="4343400"/>
            <a:ext cx="5029200" cy="4114800"/>
          </a:xfrm>
          <a:ln/>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endParaRPr lang="en-US" altLang="en-US"/>
          </a:p>
        </p:txBody>
      </p:sp>
    </p:spTree>
    <p:extLst>
      <p:ext uri="{BB962C8B-B14F-4D97-AF65-F5344CB8AC3E}">
        <p14:creationId xmlns:p14="http://schemas.microsoft.com/office/powerpoint/2010/main" val="270344353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ChangeArrowheads="1"/>
          </p:cNvSpPr>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Comic Sans MS" pitchFamily="66" charset="0"/>
                <a:ea typeface="宋体" pitchFamily="2" charset="-122"/>
              </a:defRPr>
            </a:lvl1pPr>
            <a:lvl2pPr marL="742950" indent="-285750" eaLnBrk="0" hangingPunct="0">
              <a:defRPr>
                <a:solidFill>
                  <a:schemeClr val="tx1"/>
                </a:solidFill>
                <a:latin typeface="Comic Sans MS" pitchFamily="66" charset="0"/>
                <a:ea typeface="宋体" pitchFamily="2" charset="-122"/>
              </a:defRPr>
            </a:lvl2pPr>
            <a:lvl3pPr marL="1143000" indent="-228600" eaLnBrk="0" hangingPunct="0">
              <a:defRPr>
                <a:solidFill>
                  <a:schemeClr val="tx1"/>
                </a:solidFill>
                <a:latin typeface="Comic Sans MS" pitchFamily="66" charset="0"/>
                <a:ea typeface="宋体" pitchFamily="2" charset="-122"/>
              </a:defRPr>
            </a:lvl3pPr>
            <a:lvl4pPr marL="1600200" indent="-228600" eaLnBrk="0" hangingPunct="0">
              <a:defRPr>
                <a:solidFill>
                  <a:schemeClr val="tx1"/>
                </a:solidFill>
                <a:latin typeface="Comic Sans MS" pitchFamily="66" charset="0"/>
                <a:ea typeface="宋体" pitchFamily="2" charset="-122"/>
              </a:defRPr>
            </a:lvl4pPr>
            <a:lvl5pPr marL="2057400" indent="-228600" eaLnBrk="0" hangingPunct="0">
              <a:defRPr>
                <a:solidFill>
                  <a:schemeClr val="tx1"/>
                </a:solidFill>
                <a:latin typeface="Comic Sans MS" pitchFamily="66" charset="0"/>
                <a:ea typeface="宋体" pitchFamily="2" charset="-122"/>
              </a:defRPr>
            </a:lvl5pPr>
            <a:lvl6pPr marL="2514600" indent="-228600" eaLnBrk="0" fontAlgn="base" hangingPunct="0">
              <a:spcBef>
                <a:spcPct val="0"/>
              </a:spcBef>
              <a:spcAft>
                <a:spcPct val="0"/>
              </a:spcAft>
              <a:defRPr>
                <a:solidFill>
                  <a:schemeClr val="tx1"/>
                </a:solidFill>
                <a:latin typeface="Comic Sans MS" pitchFamily="66" charset="0"/>
                <a:ea typeface="宋体" pitchFamily="2" charset="-122"/>
              </a:defRPr>
            </a:lvl6pPr>
            <a:lvl7pPr marL="2971800" indent="-228600" eaLnBrk="0" fontAlgn="base" hangingPunct="0">
              <a:spcBef>
                <a:spcPct val="0"/>
              </a:spcBef>
              <a:spcAft>
                <a:spcPct val="0"/>
              </a:spcAft>
              <a:defRPr>
                <a:solidFill>
                  <a:schemeClr val="tx1"/>
                </a:solidFill>
                <a:latin typeface="Comic Sans MS" pitchFamily="66" charset="0"/>
                <a:ea typeface="宋体" pitchFamily="2" charset="-122"/>
              </a:defRPr>
            </a:lvl7pPr>
            <a:lvl8pPr marL="3429000" indent="-228600" eaLnBrk="0" fontAlgn="base" hangingPunct="0">
              <a:spcBef>
                <a:spcPct val="0"/>
              </a:spcBef>
              <a:spcAft>
                <a:spcPct val="0"/>
              </a:spcAft>
              <a:defRPr>
                <a:solidFill>
                  <a:schemeClr val="tx1"/>
                </a:solidFill>
                <a:latin typeface="Comic Sans MS" pitchFamily="66" charset="0"/>
                <a:ea typeface="宋体" pitchFamily="2" charset="-122"/>
              </a:defRPr>
            </a:lvl8pPr>
            <a:lvl9pPr marL="3886200" indent="-228600" eaLnBrk="0" fontAlgn="base" hangingPunct="0">
              <a:spcBef>
                <a:spcPct val="0"/>
              </a:spcBef>
              <a:spcAft>
                <a:spcPct val="0"/>
              </a:spcAft>
              <a:defRPr>
                <a:solidFill>
                  <a:schemeClr val="tx1"/>
                </a:solidFill>
                <a:latin typeface="Comic Sans MS" pitchFamily="66" charset="0"/>
                <a:ea typeface="宋体" pitchFamily="2" charset="-122"/>
              </a:defRPr>
            </a:lvl9pPr>
          </a:lstStyle>
          <a:p>
            <a:pPr eaLnBrk="1" hangingPunct="1"/>
            <a:endParaRPr lang="en-US" altLang="en-US"/>
          </a:p>
        </p:txBody>
      </p:sp>
      <p:sp>
        <p:nvSpPr>
          <p:cNvPr id="32771" name="Rectangle 3"/>
          <p:cNvSpPr>
            <a:spLocks noChangeArrowheads="1"/>
          </p:cNvSpPr>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0" rIns="19050" bIns="0" anchor="b"/>
          <a:lstStyle>
            <a:lvl1pPr eaLnBrk="0" hangingPunct="0">
              <a:defRPr>
                <a:solidFill>
                  <a:schemeClr val="tx1"/>
                </a:solidFill>
                <a:latin typeface="Comic Sans MS" pitchFamily="66" charset="0"/>
                <a:ea typeface="宋体" pitchFamily="2" charset="-122"/>
              </a:defRPr>
            </a:lvl1pPr>
            <a:lvl2pPr marL="742950" indent="-285750" eaLnBrk="0" hangingPunct="0">
              <a:defRPr>
                <a:solidFill>
                  <a:schemeClr val="tx1"/>
                </a:solidFill>
                <a:latin typeface="Comic Sans MS" pitchFamily="66" charset="0"/>
                <a:ea typeface="宋体" pitchFamily="2" charset="-122"/>
              </a:defRPr>
            </a:lvl2pPr>
            <a:lvl3pPr marL="1143000" indent="-228600" eaLnBrk="0" hangingPunct="0">
              <a:defRPr>
                <a:solidFill>
                  <a:schemeClr val="tx1"/>
                </a:solidFill>
                <a:latin typeface="Comic Sans MS" pitchFamily="66" charset="0"/>
                <a:ea typeface="宋体" pitchFamily="2" charset="-122"/>
              </a:defRPr>
            </a:lvl3pPr>
            <a:lvl4pPr marL="1600200" indent="-228600" eaLnBrk="0" hangingPunct="0">
              <a:defRPr>
                <a:solidFill>
                  <a:schemeClr val="tx1"/>
                </a:solidFill>
                <a:latin typeface="Comic Sans MS" pitchFamily="66" charset="0"/>
                <a:ea typeface="宋体" pitchFamily="2" charset="-122"/>
              </a:defRPr>
            </a:lvl4pPr>
            <a:lvl5pPr marL="2057400" indent="-228600" eaLnBrk="0" hangingPunct="0">
              <a:defRPr>
                <a:solidFill>
                  <a:schemeClr val="tx1"/>
                </a:solidFill>
                <a:latin typeface="Comic Sans MS" pitchFamily="66" charset="0"/>
                <a:ea typeface="宋体" pitchFamily="2" charset="-122"/>
              </a:defRPr>
            </a:lvl5pPr>
            <a:lvl6pPr marL="2514600" indent="-228600" eaLnBrk="0" fontAlgn="base" hangingPunct="0">
              <a:spcBef>
                <a:spcPct val="0"/>
              </a:spcBef>
              <a:spcAft>
                <a:spcPct val="0"/>
              </a:spcAft>
              <a:defRPr>
                <a:solidFill>
                  <a:schemeClr val="tx1"/>
                </a:solidFill>
                <a:latin typeface="Comic Sans MS" pitchFamily="66" charset="0"/>
                <a:ea typeface="宋体" pitchFamily="2" charset="-122"/>
              </a:defRPr>
            </a:lvl6pPr>
            <a:lvl7pPr marL="2971800" indent="-228600" eaLnBrk="0" fontAlgn="base" hangingPunct="0">
              <a:spcBef>
                <a:spcPct val="0"/>
              </a:spcBef>
              <a:spcAft>
                <a:spcPct val="0"/>
              </a:spcAft>
              <a:defRPr>
                <a:solidFill>
                  <a:schemeClr val="tx1"/>
                </a:solidFill>
                <a:latin typeface="Comic Sans MS" pitchFamily="66" charset="0"/>
                <a:ea typeface="宋体" pitchFamily="2" charset="-122"/>
              </a:defRPr>
            </a:lvl7pPr>
            <a:lvl8pPr marL="3429000" indent="-228600" eaLnBrk="0" fontAlgn="base" hangingPunct="0">
              <a:spcBef>
                <a:spcPct val="0"/>
              </a:spcBef>
              <a:spcAft>
                <a:spcPct val="0"/>
              </a:spcAft>
              <a:defRPr>
                <a:solidFill>
                  <a:schemeClr val="tx1"/>
                </a:solidFill>
                <a:latin typeface="Comic Sans MS" pitchFamily="66" charset="0"/>
                <a:ea typeface="宋体" pitchFamily="2" charset="-122"/>
              </a:defRPr>
            </a:lvl8pPr>
            <a:lvl9pPr marL="3886200" indent="-228600" eaLnBrk="0" fontAlgn="base" hangingPunct="0">
              <a:spcBef>
                <a:spcPct val="0"/>
              </a:spcBef>
              <a:spcAft>
                <a:spcPct val="0"/>
              </a:spcAft>
              <a:defRPr>
                <a:solidFill>
                  <a:schemeClr val="tx1"/>
                </a:solidFill>
                <a:latin typeface="Comic Sans MS" pitchFamily="66" charset="0"/>
                <a:ea typeface="宋体" pitchFamily="2" charset="-122"/>
              </a:defRPr>
            </a:lvl9pPr>
          </a:lstStyle>
          <a:p>
            <a:pPr algn="r" eaLnBrk="1" hangingPunct="1"/>
            <a:r>
              <a:rPr lang="zh-TW" altLang="en-US" sz="1000" i="1"/>
              <a:t>3</a:t>
            </a:r>
          </a:p>
        </p:txBody>
      </p:sp>
      <p:sp>
        <p:nvSpPr>
          <p:cNvPr id="32772" name="Rectangle 4"/>
          <p:cNvSpPr>
            <a:spLocks noChangeArrowheads="1"/>
          </p:cNvSpPr>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Comic Sans MS" pitchFamily="66" charset="0"/>
                <a:ea typeface="宋体" pitchFamily="2" charset="-122"/>
              </a:defRPr>
            </a:lvl1pPr>
            <a:lvl2pPr marL="742950" indent="-285750" eaLnBrk="0" hangingPunct="0">
              <a:defRPr>
                <a:solidFill>
                  <a:schemeClr val="tx1"/>
                </a:solidFill>
                <a:latin typeface="Comic Sans MS" pitchFamily="66" charset="0"/>
                <a:ea typeface="宋体" pitchFamily="2" charset="-122"/>
              </a:defRPr>
            </a:lvl2pPr>
            <a:lvl3pPr marL="1143000" indent="-228600" eaLnBrk="0" hangingPunct="0">
              <a:defRPr>
                <a:solidFill>
                  <a:schemeClr val="tx1"/>
                </a:solidFill>
                <a:latin typeface="Comic Sans MS" pitchFamily="66" charset="0"/>
                <a:ea typeface="宋体" pitchFamily="2" charset="-122"/>
              </a:defRPr>
            </a:lvl3pPr>
            <a:lvl4pPr marL="1600200" indent="-228600" eaLnBrk="0" hangingPunct="0">
              <a:defRPr>
                <a:solidFill>
                  <a:schemeClr val="tx1"/>
                </a:solidFill>
                <a:latin typeface="Comic Sans MS" pitchFamily="66" charset="0"/>
                <a:ea typeface="宋体" pitchFamily="2" charset="-122"/>
              </a:defRPr>
            </a:lvl4pPr>
            <a:lvl5pPr marL="2057400" indent="-228600" eaLnBrk="0" hangingPunct="0">
              <a:defRPr>
                <a:solidFill>
                  <a:schemeClr val="tx1"/>
                </a:solidFill>
                <a:latin typeface="Comic Sans MS" pitchFamily="66" charset="0"/>
                <a:ea typeface="宋体" pitchFamily="2" charset="-122"/>
              </a:defRPr>
            </a:lvl5pPr>
            <a:lvl6pPr marL="2514600" indent="-228600" eaLnBrk="0" fontAlgn="base" hangingPunct="0">
              <a:spcBef>
                <a:spcPct val="0"/>
              </a:spcBef>
              <a:spcAft>
                <a:spcPct val="0"/>
              </a:spcAft>
              <a:defRPr>
                <a:solidFill>
                  <a:schemeClr val="tx1"/>
                </a:solidFill>
                <a:latin typeface="Comic Sans MS" pitchFamily="66" charset="0"/>
                <a:ea typeface="宋体" pitchFamily="2" charset="-122"/>
              </a:defRPr>
            </a:lvl6pPr>
            <a:lvl7pPr marL="2971800" indent="-228600" eaLnBrk="0" fontAlgn="base" hangingPunct="0">
              <a:spcBef>
                <a:spcPct val="0"/>
              </a:spcBef>
              <a:spcAft>
                <a:spcPct val="0"/>
              </a:spcAft>
              <a:defRPr>
                <a:solidFill>
                  <a:schemeClr val="tx1"/>
                </a:solidFill>
                <a:latin typeface="Comic Sans MS" pitchFamily="66" charset="0"/>
                <a:ea typeface="宋体" pitchFamily="2" charset="-122"/>
              </a:defRPr>
            </a:lvl7pPr>
            <a:lvl8pPr marL="3429000" indent="-228600" eaLnBrk="0" fontAlgn="base" hangingPunct="0">
              <a:spcBef>
                <a:spcPct val="0"/>
              </a:spcBef>
              <a:spcAft>
                <a:spcPct val="0"/>
              </a:spcAft>
              <a:defRPr>
                <a:solidFill>
                  <a:schemeClr val="tx1"/>
                </a:solidFill>
                <a:latin typeface="Comic Sans MS" pitchFamily="66" charset="0"/>
                <a:ea typeface="宋体" pitchFamily="2" charset="-122"/>
              </a:defRPr>
            </a:lvl8pPr>
            <a:lvl9pPr marL="3886200" indent="-228600" eaLnBrk="0" fontAlgn="base" hangingPunct="0">
              <a:spcBef>
                <a:spcPct val="0"/>
              </a:spcBef>
              <a:spcAft>
                <a:spcPct val="0"/>
              </a:spcAft>
              <a:defRPr>
                <a:solidFill>
                  <a:schemeClr val="tx1"/>
                </a:solidFill>
                <a:latin typeface="Comic Sans MS" pitchFamily="66" charset="0"/>
                <a:ea typeface="宋体" pitchFamily="2" charset="-122"/>
              </a:defRPr>
            </a:lvl9pPr>
          </a:lstStyle>
          <a:p>
            <a:pPr eaLnBrk="1" hangingPunct="1"/>
            <a:endParaRPr lang="en-US" altLang="en-US"/>
          </a:p>
        </p:txBody>
      </p:sp>
      <p:sp>
        <p:nvSpPr>
          <p:cNvPr id="32773" name="Rectangle 5"/>
          <p:cNvSpPr>
            <a:spLocks noChangeArrowheads="1"/>
          </p:cNvSpP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Comic Sans MS" pitchFamily="66" charset="0"/>
                <a:ea typeface="宋体" pitchFamily="2" charset="-122"/>
              </a:defRPr>
            </a:lvl1pPr>
            <a:lvl2pPr marL="742950" indent="-285750" eaLnBrk="0" hangingPunct="0">
              <a:defRPr>
                <a:solidFill>
                  <a:schemeClr val="tx1"/>
                </a:solidFill>
                <a:latin typeface="Comic Sans MS" pitchFamily="66" charset="0"/>
                <a:ea typeface="宋体" pitchFamily="2" charset="-122"/>
              </a:defRPr>
            </a:lvl2pPr>
            <a:lvl3pPr marL="1143000" indent="-228600" eaLnBrk="0" hangingPunct="0">
              <a:defRPr>
                <a:solidFill>
                  <a:schemeClr val="tx1"/>
                </a:solidFill>
                <a:latin typeface="Comic Sans MS" pitchFamily="66" charset="0"/>
                <a:ea typeface="宋体" pitchFamily="2" charset="-122"/>
              </a:defRPr>
            </a:lvl3pPr>
            <a:lvl4pPr marL="1600200" indent="-228600" eaLnBrk="0" hangingPunct="0">
              <a:defRPr>
                <a:solidFill>
                  <a:schemeClr val="tx1"/>
                </a:solidFill>
                <a:latin typeface="Comic Sans MS" pitchFamily="66" charset="0"/>
                <a:ea typeface="宋体" pitchFamily="2" charset="-122"/>
              </a:defRPr>
            </a:lvl4pPr>
            <a:lvl5pPr marL="2057400" indent="-228600" eaLnBrk="0" hangingPunct="0">
              <a:defRPr>
                <a:solidFill>
                  <a:schemeClr val="tx1"/>
                </a:solidFill>
                <a:latin typeface="Comic Sans MS" pitchFamily="66" charset="0"/>
                <a:ea typeface="宋体" pitchFamily="2" charset="-122"/>
              </a:defRPr>
            </a:lvl5pPr>
            <a:lvl6pPr marL="2514600" indent="-228600" eaLnBrk="0" fontAlgn="base" hangingPunct="0">
              <a:spcBef>
                <a:spcPct val="0"/>
              </a:spcBef>
              <a:spcAft>
                <a:spcPct val="0"/>
              </a:spcAft>
              <a:defRPr>
                <a:solidFill>
                  <a:schemeClr val="tx1"/>
                </a:solidFill>
                <a:latin typeface="Comic Sans MS" pitchFamily="66" charset="0"/>
                <a:ea typeface="宋体" pitchFamily="2" charset="-122"/>
              </a:defRPr>
            </a:lvl6pPr>
            <a:lvl7pPr marL="2971800" indent="-228600" eaLnBrk="0" fontAlgn="base" hangingPunct="0">
              <a:spcBef>
                <a:spcPct val="0"/>
              </a:spcBef>
              <a:spcAft>
                <a:spcPct val="0"/>
              </a:spcAft>
              <a:defRPr>
                <a:solidFill>
                  <a:schemeClr val="tx1"/>
                </a:solidFill>
                <a:latin typeface="Comic Sans MS" pitchFamily="66" charset="0"/>
                <a:ea typeface="宋体" pitchFamily="2" charset="-122"/>
              </a:defRPr>
            </a:lvl7pPr>
            <a:lvl8pPr marL="3429000" indent="-228600" eaLnBrk="0" fontAlgn="base" hangingPunct="0">
              <a:spcBef>
                <a:spcPct val="0"/>
              </a:spcBef>
              <a:spcAft>
                <a:spcPct val="0"/>
              </a:spcAft>
              <a:defRPr>
                <a:solidFill>
                  <a:schemeClr val="tx1"/>
                </a:solidFill>
                <a:latin typeface="Comic Sans MS" pitchFamily="66" charset="0"/>
                <a:ea typeface="宋体" pitchFamily="2" charset="-122"/>
              </a:defRPr>
            </a:lvl8pPr>
            <a:lvl9pPr marL="3886200" indent="-228600" eaLnBrk="0" fontAlgn="base" hangingPunct="0">
              <a:spcBef>
                <a:spcPct val="0"/>
              </a:spcBef>
              <a:spcAft>
                <a:spcPct val="0"/>
              </a:spcAft>
              <a:defRPr>
                <a:solidFill>
                  <a:schemeClr val="tx1"/>
                </a:solidFill>
                <a:latin typeface="Comic Sans MS" pitchFamily="66" charset="0"/>
                <a:ea typeface="宋体" pitchFamily="2" charset="-122"/>
              </a:defRPr>
            </a:lvl9pPr>
          </a:lstStyle>
          <a:p>
            <a:pPr eaLnBrk="1" hangingPunct="1"/>
            <a:endParaRPr lang="en-US" altLang="en-US"/>
          </a:p>
        </p:txBody>
      </p:sp>
      <p:sp>
        <p:nvSpPr>
          <p:cNvPr id="32774" name="Rectangle 6"/>
          <p:cNvSpPr>
            <a:spLocks noGrp="1" noRot="1" noChangeAspect="1" noChangeArrowheads="1" noTextEdit="1"/>
          </p:cNvSpPr>
          <p:nvPr>
            <p:ph type="sldImg"/>
          </p:nvPr>
        </p:nvSpPr>
        <p:spPr bwMode="auto">
          <a:noFill/>
          <a:ln cap="flat">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5" name="Rectangle 7"/>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spcBef>
                <a:spcPct val="0"/>
              </a:spcBef>
            </a:pPr>
            <a:endParaRPr lang="zh-TW" altLang="en-US" sz="2400" smtClean="0"/>
          </a:p>
        </p:txBody>
      </p:sp>
    </p:spTree>
    <p:extLst>
      <p:ext uri="{BB962C8B-B14F-4D97-AF65-F5344CB8AC3E}">
        <p14:creationId xmlns:p14="http://schemas.microsoft.com/office/powerpoint/2010/main" val="6847142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altLang="en-US"/>
              <a:t>Viral Hepatitis A, B, and C</a:t>
            </a:r>
          </a:p>
        </p:txBody>
      </p:sp>
      <p:sp>
        <p:nvSpPr>
          <p:cNvPr id="5" name="Rectangle 6"/>
          <p:cNvSpPr>
            <a:spLocks noGrp="1" noChangeArrowheads="1"/>
          </p:cNvSpPr>
          <p:nvPr>
            <p:ph type="ftr" sz="quarter" idx="4"/>
          </p:nvPr>
        </p:nvSpPr>
        <p:spPr>
          <a:ln/>
        </p:spPr>
        <p:txBody>
          <a:bodyPr/>
          <a:lstStyle/>
          <a:p>
            <a:r>
              <a:rPr lang="en-US" altLang="en-US"/>
              <a:t>Roger Detels - Epi 220 - 20 Feb 2014</a:t>
            </a:r>
          </a:p>
        </p:txBody>
      </p:sp>
      <p:sp>
        <p:nvSpPr>
          <p:cNvPr id="6" name="Rectangle 7"/>
          <p:cNvSpPr>
            <a:spLocks noGrp="1" noChangeArrowheads="1"/>
          </p:cNvSpPr>
          <p:nvPr>
            <p:ph type="sldNum" sz="quarter" idx="5"/>
          </p:nvPr>
        </p:nvSpPr>
        <p:spPr>
          <a:ln/>
        </p:spPr>
        <p:txBody>
          <a:bodyPr/>
          <a:lstStyle/>
          <a:p>
            <a:fld id="{5991E87B-CCC5-462E-98DC-1653AE8797DE}" type="slidenum">
              <a:rPr lang="en-US" altLang="en-US"/>
              <a:pPr/>
              <a:t>5</a:t>
            </a:fld>
            <a:endParaRPr lang="en-US" altLang="en-US"/>
          </a:p>
        </p:txBody>
      </p:sp>
      <p:sp>
        <p:nvSpPr>
          <p:cNvPr id="16386" name="Rectangle 2"/>
          <p:cNvSpPr>
            <a:spLocks noGrp="1" noRot="1" noChangeAspect="1" noChangeArrowheads="1" noTextEdit="1"/>
          </p:cNvSpPr>
          <p:nvPr>
            <p:ph type="sldImg"/>
          </p:nvPr>
        </p:nvSpPr>
        <p:spPr>
          <a:ln/>
        </p:spPr>
      </p:sp>
      <p:sp>
        <p:nvSpPr>
          <p:cNvPr id="16387" name="Rectangle 3"/>
          <p:cNvSpPr>
            <a:spLocks noGrp="1" noChangeArrowheads="1"/>
          </p:cNvSpPr>
          <p:nvPr>
            <p:ph type="body" idx="1"/>
          </p:nvPr>
        </p:nvSpPr>
        <p:spPr>
          <a:xfrm>
            <a:off x="914400" y="4343400"/>
            <a:ext cx="5029200" cy="4114800"/>
          </a:xfrm>
        </p:spPr>
        <p:txBody>
          <a:bodyPr/>
          <a:lstStyle/>
          <a:p>
            <a:endParaRPr lang="en-US" altLang="en-US"/>
          </a:p>
        </p:txBody>
      </p:sp>
    </p:spTree>
    <p:extLst>
      <p:ext uri="{BB962C8B-B14F-4D97-AF65-F5344CB8AC3E}">
        <p14:creationId xmlns:p14="http://schemas.microsoft.com/office/powerpoint/2010/main" val="8249407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altLang="en-US"/>
              <a:t>Viral Hepatitis A, B, and C</a:t>
            </a:r>
          </a:p>
        </p:txBody>
      </p:sp>
      <p:sp>
        <p:nvSpPr>
          <p:cNvPr id="5" name="Rectangle 6"/>
          <p:cNvSpPr>
            <a:spLocks noGrp="1" noChangeArrowheads="1"/>
          </p:cNvSpPr>
          <p:nvPr>
            <p:ph type="ftr" sz="quarter" idx="4"/>
          </p:nvPr>
        </p:nvSpPr>
        <p:spPr>
          <a:ln/>
        </p:spPr>
        <p:txBody>
          <a:bodyPr/>
          <a:lstStyle/>
          <a:p>
            <a:r>
              <a:rPr lang="en-US" altLang="en-US"/>
              <a:t>Roger Detels - Epi 220 - 20 Feb 2014</a:t>
            </a:r>
          </a:p>
        </p:txBody>
      </p:sp>
      <p:sp>
        <p:nvSpPr>
          <p:cNvPr id="6" name="Rectangle 7"/>
          <p:cNvSpPr>
            <a:spLocks noGrp="1" noChangeArrowheads="1"/>
          </p:cNvSpPr>
          <p:nvPr>
            <p:ph type="sldNum" sz="quarter" idx="5"/>
          </p:nvPr>
        </p:nvSpPr>
        <p:spPr>
          <a:ln/>
        </p:spPr>
        <p:txBody>
          <a:bodyPr/>
          <a:lstStyle/>
          <a:p>
            <a:fld id="{F6073A74-FDF3-4639-93F8-1205F4860CCE}" type="slidenum">
              <a:rPr lang="en-US" altLang="en-US"/>
              <a:pPr/>
              <a:t>12</a:t>
            </a:fld>
            <a:endParaRPr lang="en-US" altLang="en-US"/>
          </a:p>
        </p:txBody>
      </p:sp>
      <p:sp>
        <p:nvSpPr>
          <p:cNvPr id="204802" name="Rectangle 2"/>
          <p:cNvSpPr>
            <a:spLocks noGrp="1" noRot="1" noChangeAspect="1" noChangeArrowheads="1" noTextEdit="1"/>
          </p:cNvSpPr>
          <p:nvPr>
            <p:ph type="sldImg"/>
          </p:nvPr>
        </p:nvSpPr>
        <p:spPr>
          <a:ln/>
        </p:spPr>
      </p:sp>
      <p:sp>
        <p:nvSpPr>
          <p:cNvPr id="204803" name="Rectangle 3"/>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30777470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altLang="en-US"/>
              <a:t>Viral Hepatitis A, B, and C</a:t>
            </a:r>
          </a:p>
        </p:txBody>
      </p:sp>
      <p:sp>
        <p:nvSpPr>
          <p:cNvPr id="5" name="Rectangle 6"/>
          <p:cNvSpPr>
            <a:spLocks noGrp="1" noChangeArrowheads="1"/>
          </p:cNvSpPr>
          <p:nvPr>
            <p:ph type="ftr" sz="quarter" idx="4"/>
          </p:nvPr>
        </p:nvSpPr>
        <p:spPr>
          <a:ln/>
        </p:spPr>
        <p:txBody>
          <a:bodyPr/>
          <a:lstStyle/>
          <a:p>
            <a:r>
              <a:rPr lang="en-US" altLang="en-US"/>
              <a:t>Roger Detels - Epi 220 - 20 Feb 2014</a:t>
            </a:r>
          </a:p>
        </p:txBody>
      </p:sp>
      <p:sp>
        <p:nvSpPr>
          <p:cNvPr id="6" name="Rectangle 7"/>
          <p:cNvSpPr>
            <a:spLocks noGrp="1" noChangeArrowheads="1"/>
          </p:cNvSpPr>
          <p:nvPr>
            <p:ph type="sldNum" sz="quarter" idx="5"/>
          </p:nvPr>
        </p:nvSpPr>
        <p:spPr>
          <a:ln/>
        </p:spPr>
        <p:txBody>
          <a:bodyPr/>
          <a:lstStyle/>
          <a:p>
            <a:fld id="{00E90774-8DDE-410F-A034-7EF577A73080}" type="slidenum">
              <a:rPr lang="en-US" altLang="en-US"/>
              <a:pPr/>
              <a:t>27</a:t>
            </a:fld>
            <a:endParaRPr lang="en-US" altLang="en-US"/>
          </a:p>
        </p:txBody>
      </p:sp>
      <p:sp>
        <p:nvSpPr>
          <p:cNvPr id="49154" name="Rectangle 2"/>
          <p:cNvSpPr>
            <a:spLocks noGrp="1" noRot="1" noChangeAspect="1" noChangeArrowheads="1" noTextEdit="1"/>
          </p:cNvSpPr>
          <p:nvPr>
            <p:ph type="sldImg"/>
          </p:nvPr>
        </p:nvSpPr>
        <p:spPr>
          <a:ln/>
        </p:spPr>
      </p:sp>
      <p:sp>
        <p:nvSpPr>
          <p:cNvPr id="49155" name="Rectangle 3"/>
          <p:cNvSpPr>
            <a:spLocks noGrp="1" noChangeArrowheads="1"/>
          </p:cNvSpPr>
          <p:nvPr>
            <p:ph type="body" idx="1"/>
          </p:nvPr>
        </p:nvSpPr>
        <p:spPr>
          <a:xfrm>
            <a:off x="914400" y="4343400"/>
            <a:ext cx="5029200" cy="4114800"/>
          </a:xfrm>
        </p:spPr>
        <p:txBody>
          <a:bodyPr/>
          <a:lstStyle/>
          <a:p>
            <a:endParaRPr lang="en-US" altLang="en-US">
              <a:solidFill>
                <a:srgbClr val="FFFF00"/>
              </a:solidFill>
            </a:endParaRPr>
          </a:p>
        </p:txBody>
      </p:sp>
    </p:spTree>
    <p:extLst>
      <p:ext uri="{BB962C8B-B14F-4D97-AF65-F5344CB8AC3E}">
        <p14:creationId xmlns:p14="http://schemas.microsoft.com/office/powerpoint/2010/main" val="25929270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altLang="en-US"/>
              <a:t>Viral Hepatitis A, B, and C</a:t>
            </a:r>
          </a:p>
        </p:txBody>
      </p:sp>
      <p:sp>
        <p:nvSpPr>
          <p:cNvPr id="5" name="Rectangle 6"/>
          <p:cNvSpPr>
            <a:spLocks noGrp="1" noChangeArrowheads="1"/>
          </p:cNvSpPr>
          <p:nvPr>
            <p:ph type="ftr" sz="quarter" idx="4"/>
          </p:nvPr>
        </p:nvSpPr>
        <p:spPr>
          <a:ln/>
        </p:spPr>
        <p:txBody>
          <a:bodyPr/>
          <a:lstStyle/>
          <a:p>
            <a:r>
              <a:rPr lang="en-US" altLang="en-US"/>
              <a:t>Roger Detels - Epi 220 - 20 Feb 2014</a:t>
            </a:r>
          </a:p>
        </p:txBody>
      </p:sp>
      <p:sp>
        <p:nvSpPr>
          <p:cNvPr id="6" name="Rectangle 7"/>
          <p:cNvSpPr>
            <a:spLocks noGrp="1" noChangeArrowheads="1"/>
          </p:cNvSpPr>
          <p:nvPr>
            <p:ph type="sldNum" sz="quarter" idx="5"/>
          </p:nvPr>
        </p:nvSpPr>
        <p:spPr>
          <a:ln/>
        </p:spPr>
        <p:txBody>
          <a:bodyPr/>
          <a:lstStyle/>
          <a:p>
            <a:fld id="{5A8D83EB-E26E-4589-8998-E50B80FC2763}" type="slidenum">
              <a:rPr lang="en-US" altLang="en-US"/>
              <a:pPr/>
              <a:t>30</a:t>
            </a:fld>
            <a:endParaRPr lang="en-US" altLang="en-US"/>
          </a:p>
        </p:txBody>
      </p:sp>
      <p:sp>
        <p:nvSpPr>
          <p:cNvPr id="51202" name="Rectangle 2"/>
          <p:cNvSpPr>
            <a:spLocks noGrp="1" noRot="1" noChangeAspect="1" noChangeArrowheads="1" noTextEdit="1"/>
          </p:cNvSpPr>
          <p:nvPr>
            <p:ph type="sldImg"/>
          </p:nvPr>
        </p:nvSpPr>
        <p:spPr>
          <a:ln/>
        </p:spPr>
      </p:sp>
      <p:sp>
        <p:nvSpPr>
          <p:cNvPr id="51203" name="Rectangle 3"/>
          <p:cNvSpPr>
            <a:spLocks noGrp="1" noChangeArrowheads="1"/>
          </p:cNvSpPr>
          <p:nvPr>
            <p:ph type="body" idx="1"/>
          </p:nvPr>
        </p:nvSpPr>
        <p:spPr>
          <a:xfrm>
            <a:off x="914400" y="4343400"/>
            <a:ext cx="5029200" cy="4114800"/>
          </a:xfrm>
        </p:spPr>
        <p:txBody>
          <a:bodyPr/>
          <a:lstStyle/>
          <a:p>
            <a:endParaRPr lang="en-US" altLang="en-US">
              <a:solidFill>
                <a:srgbClr val="FFFF00"/>
              </a:solidFill>
            </a:endParaRPr>
          </a:p>
        </p:txBody>
      </p:sp>
    </p:spTree>
    <p:extLst>
      <p:ext uri="{BB962C8B-B14F-4D97-AF65-F5344CB8AC3E}">
        <p14:creationId xmlns:p14="http://schemas.microsoft.com/office/powerpoint/2010/main" val="38130565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altLang="en-US"/>
              <a:t>Viral Hepatitis A, B, and C</a:t>
            </a:r>
          </a:p>
        </p:txBody>
      </p:sp>
      <p:sp>
        <p:nvSpPr>
          <p:cNvPr id="5" name="Rectangle 6"/>
          <p:cNvSpPr>
            <a:spLocks noGrp="1" noChangeArrowheads="1"/>
          </p:cNvSpPr>
          <p:nvPr>
            <p:ph type="ftr" sz="quarter" idx="4"/>
          </p:nvPr>
        </p:nvSpPr>
        <p:spPr>
          <a:ln/>
        </p:spPr>
        <p:txBody>
          <a:bodyPr/>
          <a:lstStyle/>
          <a:p>
            <a:r>
              <a:rPr lang="en-US" altLang="en-US"/>
              <a:t>Roger Detels - Epi 220 - 20 Feb 2014</a:t>
            </a:r>
          </a:p>
        </p:txBody>
      </p:sp>
      <p:sp>
        <p:nvSpPr>
          <p:cNvPr id="6" name="Rectangle 7"/>
          <p:cNvSpPr>
            <a:spLocks noGrp="1" noChangeArrowheads="1"/>
          </p:cNvSpPr>
          <p:nvPr>
            <p:ph type="sldNum" sz="quarter" idx="5"/>
          </p:nvPr>
        </p:nvSpPr>
        <p:spPr>
          <a:ln/>
        </p:spPr>
        <p:txBody>
          <a:bodyPr/>
          <a:lstStyle/>
          <a:p>
            <a:fld id="{5BE228EF-6790-4254-8698-B4C94458B802}" type="slidenum">
              <a:rPr lang="en-US" altLang="en-US"/>
              <a:pPr/>
              <a:t>31</a:t>
            </a:fld>
            <a:endParaRPr lang="en-US" altLang="en-US"/>
          </a:p>
        </p:txBody>
      </p:sp>
      <p:sp>
        <p:nvSpPr>
          <p:cNvPr id="53250" name="Rectangle 2"/>
          <p:cNvSpPr>
            <a:spLocks noGrp="1" noRot="1" noChangeAspect="1" noChangeArrowheads="1" noTextEdit="1"/>
          </p:cNvSpPr>
          <p:nvPr>
            <p:ph type="sldImg"/>
          </p:nvPr>
        </p:nvSpPr>
        <p:spPr>
          <a:ln/>
        </p:spPr>
      </p:sp>
      <p:sp>
        <p:nvSpPr>
          <p:cNvPr id="53251" name="Rectangle 3"/>
          <p:cNvSpPr>
            <a:spLocks noGrp="1" noChangeArrowheads="1"/>
          </p:cNvSpPr>
          <p:nvPr>
            <p:ph type="body" idx="1"/>
          </p:nvPr>
        </p:nvSpPr>
        <p:spPr>
          <a:xfrm>
            <a:off x="914400" y="4343400"/>
            <a:ext cx="5029200" cy="4114800"/>
          </a:xfrm>
        </p:spPr>
        <p:txBody>
          <a:bodyPr/>
          <a:lstStyle/>
          <a:p>
            <a:endParaRPr lang="en-US" altLang="en-US">
              <a:solidFill>
                <a:srgbClr val="FFFF00"/>
              </a:solidFill>
            </a:endParaRPr>
          </a:p>
        </p:txBody>
      </p:sp>
    </p:spTree>
    <p:extLst>
      <p:ext uri="{BB962C8B-B14F-4D97-AF65-F5344CB8AC3E}">
        <p14:creationId xmlns:p14="http://schemas.microsoft.com/office/powerpoint/2010/main" val="7996648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altLang="en-US"/>
              <a:t>Viral Hepatitis A, B, and C</a:t>
            </a:r>
          </a:p>
        </p:txBody>
      </p:sp>
      <p:sp>
        <p:nvSpPr>
          <p:cNvPr id="5" name="Rectangle 6"/>
          <p:cNvSpPr>
            <a:spLocks noGrp="1" noChangeArrowheads="1"/>
          </p:cNvSpPr>
          <p:nvPr>
            <p:ph type="ftr" sz="quarter" idx="4"/>
          </p:nvPr>
        </p:nvSpPr>
        <p:spPr>
          <a:ln/>
        </p:spPr>
        <p:txBody>
          <a:bodyPr/>
          <a:lstStyle/>
          <a:p>
            <a:r>
              <a:rPr lang="en-US" altLang="en-US"/>
              <a:t>Roger Detels - Epi 220 - 20 Feb 2014</a:t>
            </a:r>
          </a:p>
        </p:txBody>
      </p:sp>
      <p:sp>
        <p:nvSpPr>
          <p:cNvPr id="6" name="Rectangle 7"/>
          <p:cNvSpPr>
            <a:spLocks noGrp="1" noChangeArrowheads="1"/>
          </p:cNvSpPr>
          <p:nvPr>
            <p:ph type="sldNum" sz="quarter" idx="5"/>
          </p:nvPr>
        </p:nvSpPr>
        <p:spPr>
          <a:ln/>
        </p:spPr>
        <p:txBody>
          <a:bodyPr/>
          <a:lstStyle/>
          <a:p>
            <a:fld id="{11592CD6-7F6E-46AA-8F12-B65AD5102E93}" type="slidenum">
              <a:rPr lang="en-US" altLang="en-US"/>
              <a:pPr/>
              <a:t>32</a:t>
            </a:fld>
            <a:endParaRPr lang="en-US" altLang="en-US"/>
          </a:p>
        </p:txBody>
      </p:sp>
      <p:sp>
        <p:nvSpPr>
          <p:cNvPr id="55298" name="Rectangle 2"/>
          <p:cNvSpPr>
            <a:spLocks noGrp="1" noRot="1" noChangeAspect="1" noChangeArrowheads="1" noTextEdit="1"/>
          </p:cNvSpPr>
          <p:nvPr>
            <p:ph type="sldImg"/>
          </p:nvPr>
        </p:nvSpPr>
        <p:spPr>
          <a:ln/>
        </p:spPr>
      </p:sp>
      <p:sp>
        <p:nvSpPr>
          <p:cNvPr id="55299" name="Rectangle 3"/>
          <p:cNvSpPr>
            <a:spLocks noGrp="1" noChangeArrowheads="1"/>
          </p:cNvSpPr>
          <p:nvPr>
            <p:ph type="body" idx="1"/>
          </p:nvPr>
        </p:nvSpPr>
        <p:spPr>
          <a:xfrm>
            <a:off x="914400" y="4343400"/>
            <a:ext cx="5029200" cy="4114800"/>
          </a:xfrm>
        </p:spPr>
        <p:txBody>
          <a:bodyPr/>
          <a:lstStyle/>
          <a:p>
            <a:endParaRPr lang="en-US" altLang="en-US">
              <a:solidFill>
                <a:srgbClr val="FFFF00"/>
              </a:solidFill>
            </a:endParaRPr>
          </a:p>
        </p:txBody>
      </p:sp>
    </p:spTree>
    <p:extLst>
      <p:ext uri="{BB962C8B-B14F-4D97-AF65-F5344CB8AC3E}">
        <p14:creationId xmlns:p14="http://schemas.microsoft.com/office/powerpoint/2010/main" val="17385437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altLang="en-US"/>
              <a:t>Viral Hepatitis A, B, and C</a:t>
            </a:r>
          </a:p>
        </p:txBody>
      </p:sp>
      <p:sp>
        <p:nvSpPr>
          <p:cNvPr id="5" name="Rectangle 6"/>
          <p:cNvSpPr>
            <a:spLocks noGrp="1" noChangeArrowheads="1"/>
          </p:cNvSpPr>
          <p:nvPr>
            <p:ph type="ftr" sz="quarter" idx="4"/>
          </p:nvPr>
        </p:nvSpPr>
        <p:spPr>
          <a:ln/>
        </p:spPr>
        <p:txBody>
          <a:bodyPr/>
          <a:lstStyle/>
          <a:p>
            <a:r>
              <a:rPr lang="en-US" altLang="en-US"/>
              <a:t>Roger Detels - Epi 220 - 20 Feb 2014</a:t>
            </a:r>
          </a:p>
        </p:txBody>
      </p:sp>
      <p:sp>
        <p:nvSpPr>
          <p:cNvPr id="6" name="Rectangle 7"/>
          <p:cNvSpPr>
            <a:spLocks noGrp="1" noChangeArrowheads="1"/>
          </p:cNvSpPr>
          <p:nvPr>
            <p:ph type="sldNum" sz="quarter" idx="5"/>
          </p:nvPr>
        </p:nvSpPr>
        <p:spPr>
          <a:ln/>
        </p:spPr>
        <p:txBody>
          <a:bodyPr/>
          <a:lstStyle/>
          <a:p>
            <a:fld id="{27AF578C-1B4E-4E2F-9370-E282D9C518BB}" type="slidenum">
              <a:rPr lang="en-US" altLang="en-US"/>
              <a:pPr/>
              <a:t>33</a:t>
            </a:fld>
            <a:endParaRPr lang="en-US" altLang="en-US"/>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xfrm>
            <a:off x="914400" y="4343400"/>
            <a:ext cx="5029200" cy="4114800"/>
          </a:xfrm>
        </p:spPr>
        <p:txBody>
          <a:bodyPr/>
          <a:lstStyle/>
          <a:p>
            <a:endParaRPr lang="en-US" altLang="en-US"/>
          </a:p>
        </p:txBody>
      </p:sp>
    </p:spTree>
    <p:extLst>
      <p:ext uri="{BB962C8B-B14F-4D97-AF65-F5344CB8AC3E}">
        <p14:creationId xmlns:p14="http://schemas.microsoft.com/office/powerpoint/2010/main" val="307170562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altLang="en-US"/>
              <a:t>Viral Hepatitis A, B, and C</a:t>
            </a:r>
          </a:p>
        </p:txBody>
      </p:sp>
      <p:sp>
        <p:nvSpPr>
          <p:cNvPr id="5" name="Rectangle 6"/>
          <p:cNvSpPr>
            <a:spLocks noGrp="1" noChangeArrowheads="1"/>
          </p:cNvSpPr>
          <p:nvPr>
            <p:ph type="ftr" sz="quarter" idx="4"/>
          </p:nvPr>
        </p:nvSpPr>
        <p:spPr>
          <a:ln/>
        </p:spPr>
        <p:txBody>
          <a:bodyPr/>
          <a:lstStyle/>
          <a:p>
            <a:r>
              <a:rPr lang="en-US" altLang="en-US"/>
              <a:t>Roger Detels - Epi 220 - 20 Feb 2014</a:t>
            </a:r>
          </a:p>
        </p:txBody>
      </p:sp>
      <p:sp>
        <p:nvSpPr>
          <p:cNvPr id="6" name="Rectangle 7"/>
          <p:cNvSpPr>
            <a:spLocks noGrp="1" noChangeArrowheads="1"/>
          </p:cNvSpPr>
          <p:nvPr>
            <p:ph type="sldNum" sz="quarter" idx="5"/>
          </p:nvPr>
        </p:nvSpPr>
        <p:spPr>
          <a:ln/>
        </p:spPr>
        <p:txBody>
          <a:bodyPr/>
          <a:lstStyle/>
          <a:p>
            <a:fld id="{C4972C25-0976-4AE2-8761-541BD5654728}" type="slidenum">
              <a:rPr lang="en-US" altLang="en-US"/>
              <a:pPr/>
              <a:t>37</a:t>
            </a:fld>
            <a:endParaRPr lang="en-US" altLang="en-US"/>
          </a:p>
        </p:txBody>
      </p:sp>
      <p:sp>
        <p:nvSpPr>
          <p:cNvPr id="193538" name="Rectangle 2"/>
          <p:cNvSpPr>
            <a:spLocks noGrp="1" noRot="1" noChangeAspect="1" noChangeArrowheads="1" noTextEdit="1"/>
          </p:cNvSpPr>
          <p:nvPr>
            <p:ph type="sldImg"/>
          </p:nvPr>
        </p:nvSpPr>
        <p:spPr>
          <a:ln/>
        </p:spPr>
      </p:sp>
      <p:sp>
        <p:nvSpPr>
          <p:cNvPr id="193539" name="Rectangle 3"/>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24685956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0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0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0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0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1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1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1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1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1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1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1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7.xml"/></Relationships>
</file>

<file path=ppt/slideLayouts/_rels/slideLayout21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2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2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2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2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2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2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7.xml"/></Relationships>
</file>

<file path=ppt/slideLayouts/_rels/slideLayout22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2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en-US"/>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a:p>
        </p:txBody>
      </p:sp>
      <p:sp>
        <p:nvSpPr>
          <p:cNvPr id="4" name="عنصر نائب للتاريخ 3"/>
          <p:cNvSpPr>
            <a:spLocks noGrp="1"/>
          </p:cNvSpPr>
          <p:nvPr>
            <p:ph type="dt" sz="half" idx="10"/>
          </p:nvPr>
        </p:nvSpPr>
        <p:spPr/>
        <p:txBody>
          <a:bodyPr/>
          <a:lstStyle/>
          <a:p>
            <a:fld id="{83A3D72F-1652-4951-A721-246948BF17EB}" type="datetimeFigureOut">
              <a:rPr lang="en-US" smtClean="0"/>
              <a:t>6/20/2020</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C5CE3F73-C3A8-4E56-A46F-639EA4293EB9}" type="slidenum">
              <a:rPr lang="en-US" smtClean="0"/>
              <a:t>‹#›</a:t>
            </a:fld>
            <a:endParaRPr lang="en-US"/>
          </a:p>
        </p:txBody>
      </p:sp>
    </p:spTree>
    <p:extLst>
      <p:ext uri="{BB962C8B-B14F-4D97-AF65-F5344CB8AC3E}">
        <p14:creationId xmlns:p14="http://schemas.microsoft.com/office/powerpoint/2010/main" val="18511974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p>
            <a:fld id="{83A3D72F-1652-4951-A721-246948BF17EB}" type="datetimeFigureOut">
              <a:rPr lang="en-US" smtClean="0"/>
              <a:t>6/20/2020</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C5CE3F73-C3A8-4E56-A46F-639EA4293EB9}" type="slidenum">
              <a:rPr lang="en-US" smtClean="0"/>
              <a:t>‹#›</a:t>
            </a:fld>
            <a:endParaRPr lang="en-US"/>
          </a:p>
        </p:txBody>
      </p:sp>
    </p:spTree>
    <p:extLst>
      <p:ext uri="{BB962C8B-B14F-4D97-AF65-F5344CB8AC3E}">
        <p14:creationId xmlns:p14="http://schemas.microsoft.com/office/powerpoint/2010/main" val="3553993249"/>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lvl1pPr>
              <a:defRPr/>
            </a:lvl1pPr>
          </a:lstStyle>
          <a:p>
            <a:endParaRPr lang="en-US" altLang="en-US">
              <a:solidFill>
                <a:srgbClr val="000000"/>
              </a:solidFill>
            </a:endParaRPr>
          </a:p>
        </p:txBody>
      </p:sp>
      <p:sp>
        <p:nvSpPr>
          <p:cNvPr id="3" name="عنصر نائب للتذييل 2"/>
          <p:cNvSpPr>
            <a:spLocks noGrp="1"/>
          </p:cNvSpPr>
          <p:nvPr>
            <p:ph type="ftr" sz="quarter" idx="11"/>
          </p:nvPr>
        </p:nvSpPr>
        <p:spPr/>
        <p:txBody>
          <a:bodyPr/>
          <a:lstStyle>
            <a:lvl1pPr>
              <a:defRPr/>
            </a:lvl1pPr>
          </a:lstStyle>
          <a:p>
            <a:endParaRPr lang="en-US" altLang="en-US">
              <a:solidFill>
                <a:srgbClr val="000000"/>
              </a:solidFill>
            </a:endParaRPr>
          </a:p>
        </p:txBody>
      </p:sp>
      <p:sp>
        <p:nvSpPr>
          <p:cNvPr id="4" name="عنصر نائب لرقم الشريحة 3"/>
          <p:cNvSpPr>
            <a:spLocks noGrp="1"/>
          </p:cNvSpPr>
          <p:nvPr>
            <p:ph type="sldNum" sz="quarter" idx="12"/>
          </p:nvPr>
        </p:nvSpPr>
        <p:spPr/>
        <p:txBody>
          <a:bodyPr/>
          <a:lstStyle>
            <a:lvl1pPr>
              <a:defRPr/>
            </a:lvl1pPr>
          </a:lstStyle>
          <a:p>
            <a:fld id="{CCD63965-06F4-4723-8E77-5E6433472795}"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848201441"/>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l">
              <a:defRPr sz="2000" b="1"/>
            </a:lvl1pPr>
          </a:lstStyle>
          <a:p>
            <a:r>
              <a:rPr lang="ar-SA"/>
              <a:t>انقر لتحرير نمط العنوان الرئيسي</a:t>
            </a:r>
            <a:endParaRPr lang="en-US"/>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عنصر نائب للتاريخ 4"/>
          <p:cNvSpPr>
            <a:spLocks noGrp="1"/>
          </p:cNvSpPr>
          <p:nvPr>
            <p:ph type="dt" sz="half" idx="10"/>
          </p:nvPr>
        </p:nvSpPr>
        <p:spPr/>
        <p:txBody>
          <a:bodyPr/>
          <a:lstStyle>
            <a:lvl1pPr>
              <a:defRPr/>
            </a:lvl1pPr>
          </a:lstStyle>
          <a:p>
            <a:endParaRPr lang="en-US" altLang="en-US">
              <a:solidFill>
                <a:srgbClr val="000000"/>
              </a:solidFill>
            </a:endParaRPr>
          </a:p>
        </p:txBody>
      </p:sp>
      <p:sp>
        <p:nvSpPr>
          <p:cNvPr id="6" name="عنصر نائب للتذييل 5"/>
          <p:cNvSpPr>
            <a:spLocks noGrp="1"/>
          </p:cNvSpPr>
          <p:nvPr>
            <p:ph type="ftr" sz="quarter" idx="11"/>
          </p:nvPr>
        </p:nvSpPr>
        <p:spPr/>
        <p:txBody>
          <a:bodyPr/>
          <a:lstStyle>
            <a:lvl1pPr>
              <a:defRPr/>
            </a:lvl1pPr>
          </a:lstStyle>
          <a:p>
            <a:endParaRPr lang="en-US" altLang="en-US">
              <a:solidFill>
                <a:srgbClr val="000000"/>
              </a:solidFill>
            </a:endParaRPr>
          </a:p>
        </p:txBody>
      </p:sp>
      <p:sp>
        <p:nvSpPr>
          <p:cNvPr id="7" name="عنصر نائب لرقم الشريحة 6"/>
          <p:cNvSpPr>
            <a:spLocks noGrp="1"/>
          </p:cNvSpPr>
          <p:nvPr>
            <p:ph type="sldNum" sz="quarter" idx="12"/>
          </p:nvPr>
        </p:nvSpPr>
        <p:spPr/>
        <p:txBody>
          <a:bodyPr/>
          <a:lstStyle>
            <a:lvl1pPr>
              <a:defRPr/>
            </a:lvl1pPr>
          </a:lstStyle>
          <a:p>
            <a:fld id="{504D6C87-8D60-4212-94B9-52206C9DFF61}"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584471291"/>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l">
              <a:defRPr sz="2000" b="1"/>
            </a:lvl1pPr>
          </a:lstStyle>
          <a:p>
            <a:r>
              <a:rPr lang="ar-SA"/>
              <a:t>انقر لتحرير نمط العنوان الرئيسي</a:t>
            </a:r>
            <a:endParaRPr lang="en-US"/>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عنصر نائب للتاريخ 4"/>
          <p:cNvSpPr>
            <a:spLocks noGrp="1"/>
          </p:cNvSpPr>
          <p:nvPr>
            <p:ph type="dt" sz="half" idx="10"/>
          </p:nvPr>
        </p:nvSpPr>
        <p:spPr/>
        <p:txBody>
          <a:bodyPr/>
          <a:lstStyle>
            <a:lvl1pPr>
              <a:defRPr/>
            </a:lvl1pPr>
          </a:lstStyle>
          <a:p>
            <a:endParaRPr lang="en-US" altLang="en-US">
              <a:solidFill>
                <a:srgbClr val="000000"/>
              </a:solidFill>
            </a:endParaRPr>
          </a:p>
        </p:txBody>
      </p:sp>
      <p:sp>
        <p:nvSpPr>
          <p:cNvPr id="6" name="عنصر نائب للتذييل 5"/>
          <p:cNvSpPr>
            <a:spLocks noGrp="1"/>
          </p:cNvSpPr>
          <p:nvPr>
            <p:ph type="ftr" sz="quarter" idx="11"/>
          </p:nvPr>
        </p:nvSpPr>
        <p:spPr/>
        <p:txBody>
          <a:bodyPr/>
          <a:lstStyle>
            <a:lvl1pPr>
              <a:defRPr/>
            </a:lvl1pPr>
          </a:lstStyle>
          <a:p>
            <a:endParaRPr lang="en-US" altLang="en-US">
              <a:solidFill>
                <a:srgbClr val="000000"/>
              </a:solidFill>
            </a:endParaRPr>
          </a:p>
        </p:txBody>
      </p:sp>
      <p:sp>
        <p:nvSpPr>
          <p:cNvPr id="7" name="عنصر نائب لرقم الشريحة 6"/>
          <p:cNvSpPr>
            <a:spLocks noGrp="1"/>
          </p:cNvSpPr>
          <p:nvPr>
            <p:ph type="sldNum" sz="quarter" idx="12"/>
          </p:nvPr>
        </p:nvSpPr>
        <p:spPr/>
        <p:txBody>
          <a:bodyPr/>
          <a:lstStyle>
            <a:lvl1pPr>
              <a:defRPr/>
            </a:lvl1pPr>
          </a:lstStyle>
          <a:p>
            <a:fld id="{87266941-737A-41A2-8958-EABB4DB4F818}"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793288102"/>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en-US"/>
          </a:p>
        </p:txBody>
      </p:sp>
      <p:sp>
        <p:nvSpPr>
          <p:cNvPr id="3" name="عنصر نائب للعنوان العمودي 2"/>
          <p:cNvSpPr>
            <a:spLocks noGrp="1"/>
          </p:cNvSpPr>
          <p:nvPr>
            <p:ph type="body" orient="vert" idx="1"/>
          </p:nvPr>
        </p:nvSpPr>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تاريخ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225AACA6-A3B2-4FD9-9202-A8B54D3CCADF}"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211291638"/>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a:t>انقر لتحرير نمط العنوان الرئيسي</a:t>
            </a:r>
            <a:endParaRPr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تاريخ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693E64D7-C762-4AA0-92A2-171834F99877}"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104249827"/>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chart" preserve="1">
  <p:cSld name="عنوان ومخط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1143000"/>
          </a:xfrm>
        </p:spPr>
        <p:txBody>
          <a:bodyPr/>
          <a:lstStyle/>
          <a:p>
            <a:r>
              <a:rPr lang="ar-SA"/>
              <a:t>انقر لتحرير نمط العنوان الرئيسي</a:t>
            </a:r>
            <a:endParaRPr lang="en-US"/>
          </a:p>
        </p:txBody>
      </p:sp>
      <p:sp>
        <p:nvSpPr>
          <p:cNvPr id="3" name="عنصر نائب للمخطط 2"/>
          <p:cNvSpPr>
            <a:spLocks noGrp="1"/>
          </p:cNvSpPr>
          <p:nvPr>
            <p:ph type="chart" idx="1"/>
          </p:nvPr>
        </p:nvSpPr>
        <p:spPr>
          <a:xfrm>
            <a:off x="457200" y="1600200"/>
            <a:ext cx="8229600" cy="4525963"/>
          </a:xfrm>
        </p:spPr>
        <p:txBody>
          <a:bodyPr/>
          <a:lstStyle/>
          <a:p>
            <a:endParaRPr lang="en-US"/>
          </a:p>
        </p:txBody>
      </p:sp>
      <p:sp>
        <p:nvSpPr>
          <p:cNvPr id="4" name="عنصر نائب للتاريخ 3"/>
          <p:cNvSpPr>
            <a:spLocks noGrp="1"/>
          </p:cNvSpPr>
          <p:nvPr>
            <p:ph type="dt" sz="half" idx="10"/>
          </p:nvPr>
        </p:nvSpPr>
        <p:spPr>
          <a:xfrm>
            <a:off x="457200" y="6245225"/>
            <a:ext cx="2133600" cy="476250"/>
          </a:xfrm>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a:xfrm>
            <a:off x="3124200" y="6245225"/>
            <a:ext cx="2895600" cy="476250"/>
          </a:xfrm>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a:xfrm>
            <a:off x="6553200" y="6245225"/>
            <a:ext cx="2133600" cy="476250"/>
          </a:xfrm>
        </p:spPr>
        <p:txBody>
          <a:bodyPr/>
          <a:lstStyle>
            <a:lvl1pPr>
              <a:defRPr/>
            </a:lvl1pPr>
          </a:lstStyle>
          <a:p>
            <a:fld id="{5C732094-6957-4B3C-AD76-E271A9C49BA5}"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511316833"/>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tbl" preserve="1">
  <p:cSld name="عنوان وجدول">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1143000"/>
          </a:xfrm>
        </p:spPr>
        <p:txBody>
          <a:bodyPr/>
          <a:lstStyle/>
          <a:p>
            <a:r>
              <a:rPr lang="ar-SA"/>
              <a:t>انقر لتحرير نمط العنوان الرئيسي</a:t>
            </a:r>
            <a:endParaRPr lang="en-US"/>
          </a:p>
        </p:txBody>
      </p:sp>
      <p:sp>
        <p:nvSpPr>
          <p:cNvPr id="3" name="عنصر نائب للجدول 2"/>
          <p:cNvSpPr>
            <a:spLocks noGrp="1"/>
          </p:cNvSpPr>
          <p:nvPr>
            <p:ph type="tbl" idx="1"/>
          </p:nvPr>
        </p:nvSpPr>
        <p:spPr>
          <a:xfrm>
            <a:off x="457200" y="1600200"/>
            <a:ext cx="8229600" cy="4525963"/>
          </a:xfrm>
        </p:spPr>
        <p:txBody>
          <a:bodyPr/>
          <a:lstStyle/>
          <a:p>
            <a:endParaRPr lang="en-US"/>
          </a:p>
        </p:txBody>
      </p:sp>
      <p:sp>
        <p:nvSpPr>
          <p:cNvPr id="4" name="عنصر نائب للتاريخ 3"/>
          <p:cNvSpPr>
            <a:spLocks noGrp="1"/>
          </p:cNvSpPr>
          <p:nvPr>
            <p:ph type="dt" sz="half" idx="10"/>
          </p:nvPr>
        </p:nvSpPr>
        <p:spPr>
          <a:xfrm>
            <a:off x="457200" y="6245225"/>
            <a:ext cx="2133600" cy="476250"/>
          </a:xfrm>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a:xfrm>
            <a:off x="3124200" y="6245225"/>
            <a:ext cx="2895600" cy="476250"/>
          </a:xfrm>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a:xfrm>
            <a:off x="6553200" y="6245225"/>
            <a:ext cx="2133600" cy="476250"/>
          </a:xfrm>
        </p:spPr>
        <p:txBody>
          <a:bodyPr/>
          <a:lstStyle>
            <a:lvl1pPr>
              <a:defRPr/>
            </a:lvl1pPr>
          </a:lstStyle>
          <a:p>
            <a:fld id="{58FC83B0-6158-4BF0-8BBE-D93C4D217DE6}"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843070396"/>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fourObj" preserve="1">
  <p:cSld name="عنوان وأربعة من المحتوى">
    <p:spTree>
      <p:nvGrpSpPr>
        <p:cNvPr id="1" name=""/>
        <p:cNvGrpSpPr/>
        <p:nvPr/>
      </p:nvGrpSpPr>
      <p:grpSpPr>
        <a:xfrm>
          <a:off x="0" y="0"/>
          <a:ext cx="0" cy="0"/>
          <a:chOff x="0" y="0"/>
          <a:chExt cx="0" cy="0"/>
        </a:xfrm>
      </p:grpSpPr>
      <p:sp>
        <p:nvSpPr>
          <p:cNvPr id="2" name="عنوان 1"/>
          <p:cNvSpPr>
            <a:spLocks noGrp="1"/>
          </p:cNvSpPr>
          <p:nvPr>
            <p:ph type="title" sz="quarter"/>
          </p:nvPr>
        </p:nvSpPr>
        <p:spPr>
          <a:xfrm>
            <a:off x="457200" y="274638"/>
            <a:ext cx="8229600" cy="1143000"/>
          </a:xfrm>
        </p:spPr>
        <p:txBody>
          <a:bodyPr/>
          <a:lstStyle/>
          <a:p>
            <a:r>
              <a:rPr lang="ar-SA"/>
              <a:t>انقر لتحرير نمط العنوان الرئيسي</a:t>
            </a:r>
            <a:endParaRPr lang="en-US"/>
          </a:p>
        </p:txBody>
      </p:sp>
      <p:sp>
        <p:nvSpPr>
          <p:cNvPr id="3" name="عنصر نائب للمحتوى 2"/>
          <p:cNvSpPr>
            <a:spLocks noGrp="1"/>
          </p:cNvSpPr>
          <p:nvPr>
            <p:ph sz="quarter" idx="1"/>
          </p:nvPr>
        </p:nvSpPr>
        <p:spPr>
          <a:xfrm>
            <a:off x="457200" y="1600200"/>
            <a:ext cx="4038600" cy="2185988"/>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محتوى 3"/>
          <p:cNvSpPr>
            <a:spLocks noGrp="1"/>
          </p:cNvSpPr>
          <p:nvPr>
            <p:ph sz="quarter" idx="2"/>
          </p:nvPr>
        </p:nvSpPr>
        <p:spPr>
          <a:xfrm>
            <a:off x="4648200" y="1600200"/>
            <a:ext cx="4038600" cy="2185988"/>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5" name="عنصر نائب للمحتوى 4"/>
          <p:cNvSpPr>
            <a:spLocks noGrp="1"/>
          </p:cNvSpPr>
          <p:nvPr>
            <p:ph sz="quarter" idx="3"/>
          </p:nvPr>
        </p:nvSpPr>
        <p:spPr>
          <a:xfrm>
            <a:off x="457200" y="3938588"/>
            <a:ext cx="4038600" cy="2187575"/>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6" name="عنصر نائب للمحتوى 5"/>
          <p:cNvSpPr>
            <a:spLocks noGrp="1"/>
          </p:cNvSpPr>
          <p:nvPr>
            <p:ph sz="quarter" idx="4"/>
          </p:nvPr>
        </p:nvSpPr>
        <p:spPr>
          <a:xfrm>
            <a:off x="4648200" y="3938588"/>
            <a:ext cx="4038600" cy="2187575"/>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7" name="عنصر نائب للتاريخ 6"/>
          <p:cNvSpPr>
            <a:spLocks noGrp="1"/>
          </p:cNvSpPr>
          <p:nvPr>
            <p:ph type="dt" sz="half" idx="10"/>
          </p:nvPr>
        </p:nvSpPr>
        <p:spPr>
          <a:xfrm>
            <a:off x="457200" y="6245225"/>
            <a:ext cx="2133600" cy="476250"/>
          </a:xfrm>
        </p:spPr>
        <p:txBody>
          <a:bodyPr/>
          <a:lstStyle>
            <a:lvl1pPr>
              <a:defRPr/>
            </a:lvl1pPr>
          </a:lstStyle>
          <a:p>
            <a:endParaRPr lang="en-US" altLang="en-US">
              <a:solidFill>
                <a:srgbClr val="000000"/>
              </a:solidFill>
            </a:endParaRPr>
          </a:p>
        </p:txBody>
      </p:sp>
      <p:sp>
        <p:nvSpPr>
          <p:cNvPr id="8" name="عنصر نائب للتذييل 7"/>
          <p:cNvSpPr>
            <a:spLocks noGrp="1"/>
          </p:cNvSpPr>
          <p:nvPr>
            <p:ph type="ftr" sz="quarter" idx="11"/>
          </p:nvPr>
        </p:nvSpPr>
        <p:spPr>
          <a:xfrm>
            <a:off x="3124200" y="6245225"/>
            <a:ext cx="2895600" cy="476250"/>
          </a:xfrm>
        </p:spPr>
        <p:txBody>
          <a:bodyPr/>
          <a:lstStyle>
            <a:lvl1pPr>
              <a:defRPr/>
            </a:lvl1pPr>
          </a:lstStyle>
          <a:p>
            <a:endParaRPr lang="en-US" altLang="en-US">
              <a:solidFill>
                <a:srgbClr val="000000"/>
              </a:solidFill>
            </a:endParaRPr>
          </a:p>
        </p:txBody>
      </p:sp>
      <p:sp>
        <p:nvSpPr>
          <p:cNvPr id="9" name="عنصر نائب لرقم الشريحة 8"/>
          <p:cNvSpPr>
            <a:spLocks noGrp="1"/>
          </p:cNvSpPr>
          <p:nvPr>
            <p:ph type="sldNum" sz="quarter" idx="12"/>
          </p:nvPr>
        </p:nvSpPr>
        <p:spPr>
          <a:xfrm>
            <a:off x="6553200" y="6245225"/>
            <a:ext cx="2133600" cy="476250"/>
          </a:xfrm>
        </p:spPr>
        <p:txBody>
          <a:bodyPr/>
          <a:lstStyle>
            <a:lvl1pPr>
              <a:defRPr/>
            </a:lvl1pPr>
          </a:lstStyle>
          <a:p>
            <a:fld id="{B1CD2626-863D-404C-BD10-CBE444013623}"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129989701"/>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a:t>انقر لتحرير نمط العنوان الرئيسي</a:t>
            </a:r>
            <a:endParaRPr lang="en-US"/>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ar-SA"/>
              <a:t>انقر لتحرير نمط العنوان الثانوي الرئيسي</a:t>
            </a:r>
            <a:endParaRPr lang="en-US"/>
          </a:p>
        </p:txBody>
      </p:sp>
      <p:sp>
        <p:nvSpPr>
          <p:cNvPr id="4" name="عنصر نائب للتاريخ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617E594C-2E16-42A3-95F7-23574A121E2C}"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427563293"/>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en-US"/>
          </a:p>
        </p:txBody>
      </p:sp>
      <p:sp>
        <p:nvSpPr>
          <p:cNvPr id="3" name="عنصر نائب للمحتوى 2"/>
          <p:cNvSpPr>
            <a:spLocks noGrp="1"/>
          </p:cNvSpPr>
          <p:nvPr>
            <p:ph idx="1"/>
          </p:nvPr>
        </p:nvSpPr>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تاريخ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C1E661F4-36EA-40E1-A8EB-E413CBCA49A0}"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7737035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p>
            <a:fld id="{83A3D72F-1652-4951-A721-246948BF17EB}" type="datetimeFigureOut">
              <a:rPr lang="en-US" smtClean="0"/>
              <a:t>6/20/2020</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C5CE3F73-C3A8-4E56-A46F-639EA4293EB9}" type="slidenum">
              <a:rPr lang="en-US" smtClean="0"/>
              <a:t>‹#›</a:t>
            </a:fld>
            <a:endParaRPr lang="en-US"/>
          </a:p>
        </p:txBody>
      </p:sp>
    </p:spTree>
    <p:extLst>
      <p:ext uri="{BB962C8B-B14F-4D97-AF65-F5344CB8AC3E}">
        <p14:creationId xmlns:p14="http://schemas.microsoft.com/office/powerpoint/2010/main" val="2376414361"/>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l">
              <a:defRPr sz="4000" b="1" cap="all"/>
            </a:lvl1pPr>
          </a:lstStyle>
          <a:p>
            <a:r>
              <a:rPr lang="ar-SA"/>
              <a:t>انقر لتحرير نمط العنوان الرئيسي</a:t>
            </a:r>
            <a:endParaRPr lang="en-US"/>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ar-SA"/>
              <a:t>انقر لتحرير أنماط النص الرئيسي</a:t>
            </a:r>
          </a:p>
        </p:txBody>
      </p:sp>
      <p:sp>
        <p:nvSpPr>
          <p:cNvPr id="4" name="عنصر نائب للتاريخ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56EC390F-F0B6-4602-8123-07DC1FD3B79A}"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869945131"/>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en-US"/>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5" name="عنصر نائب للتاريخ 4"/>
          <p:cNvSpPr>
            <a:spLocks noGrp="1"/>
          </p:cNvSpPr>
          <p:nvPr>
            <p:ph type="dt" sz="half" idx="10"/>
          </p:nvPr>
        </p:nvSpPr>
        <p:spPr/>
        <p:txBody>
          <a:bodyPr/>
          <a:lstStyle>
            <a:lvl1pPr>
              <a:defRPr/>
            </a:lvl1pPr>
          </a:lstStyle>
          <a:p>
            <a:endParaRPr lang="en-US" altLang="en-US">
              <a:solidFill>
                <a:srgbClr val="000000"/>
              </a:solidFill>
            </a:endParaRPr>
          </a:p>
        </p:txBody>
      </p:sp>
      <p:sp>
        <p:nvSpPr>
          <p:cNvPr id="6" name="عنصر نائب للتذييل 5"/>
          <p:cNvSpPr>
            <a:spLocks noGrp="1"/>
          </p:cNvSpPr>
          <p:nvPr>
            <p:ph type="ftr" sz="quarter" idx="11"/>
          </p:nvPr>
        </p:nvSpPr>
        <p:spPr/>
        <p:txBody>
          <a:bodyPr/>
          <a:lstStyle>
            <a:lvl1pPr>
              <a:defRPr/>
            </a:lvl1pPr>
          </a:lstStyle>
          <a:p>
            <a:endParaRPr lang="en-US" altLang="en-US">
              <a:solidFill>
                <a:srgbClr val="000000"/>
              </a:solidFill>
            </a:endParaRPr>
          </a:p>
        </p:txBody>
      </p:sp>
      <p:sp>
        <p:nvSpPr>
          <p:cNvPr id="7" name="عنصر نائب لرقم الشريحة 6"/>
          <p:cNvSpPr>
            <a:spLocks noGrp="1"/>
          </p:cNvSpPr>
          <p:nvPr>
            <p:ph type="sldNum" sz="quarter" idx="12"/>
          </p:nvPr>
        </p:nvSpPr>
        <p:spPr/>
        <p:txBody>
          <a:bodyPr/>
          <a:lstStyle>
            <a:lvl1pPr>
              <a:defRPr/>
            </a:lvl1pPr>
          </a:lstStyle>
          <a:p>
            <a:fld id="{DC2EC91F-8B9A-46B4-A8C6-CD2E7E65CB64}"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614615256"/>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a:t>انقر لتحرير نمط العنوان الرئيسي</a:t>
            </a:r>
            <a:endParaRPr lang="en-US"/>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7" name="عنصر نائب للتاريخ 6"/>
          <p:cNvSpPr>
            <a:spLocks noGrp="1"/>
          </p:cNvSpPr>
          <p:nvPr>
            <p:ph type="dt" sz="half" idx="10"/>
          </p:nvPr>
        </p:nvSpPr>
        <p:spPr/>
        <p:txBody>
          <a:bodyPr/>
          <a:lstStyle>
            <a:lvl1pPr>
              <a:defRPr/>
            </a:lvl1pPr>
          </a:lstStyle>
          <a:p>
            <a:endParaRPr lang="en-US" altLang="en-US">
              <a:solidFill>
                <a:srgbClr val="000000"/>
              </a:solidFill>
            </a:endParaRPr>
          </a:p>
        </p:txBody>
      </p:sp>
      <p:sp>
        <p:nvSpPr>
          <p:cNvPr id="8" name="عنصر نائب للتذييل 7"/>
          <p:cNvSpPr>
            <a:spLocks noGrp="1"/>
          </p:cNvSpPr>
          <p:nvPr>
            <p:ph type="ftr" sz="quarter" idx="11"/>
          </p:nvPr>
        </p:nvSpPr>
        <p:spPr/>
        <p:txBody>
          <a:bodyPr/>
          <a:lstStyle>
            <a:lvl1pPr>
              <a:defRPr/>
            </a:lvl1pPr>
          </a:lstStyle>
          <a:p>
            <a:endParaRPr lang="en-US" altLang="en-US">
              <a:solidFill>
                <a:srgbClr val="000000"/>
              </a:solidFill>
            </a:endParaRPr>
          </a:p>
        </p:txBody>
      </p:sp>
      <p:sp>
        <p:nvSpPr>
          <p:cNvPr id="9" name="عنصر نائب لرقم الشريحة 8"/>
          <p:cNvSpPr>
            <a:spLocks noGrp="1"/>
          </p:cNvSpPr>
          <p:nvPr>
            <p:ph type="sldNum" sz="quarter" idx="12"/>
          </p:nvPr>
        </p:nvSpPr>
        <p:spPr/>
        <p:txBody>
          <a:bodyPr/>
          <a:lstStyle>
            <a:lvl1pPr>
              <a:defRPr/>
            </a:lvl1pPr>
          </a:lstStyle>
          <a:p>
            <a:fld id="{EB9AEA33-77D7-4724-A4BE-6A676B4EE16C}"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752519732"/>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en-US"/>
          </a:p>
        </p:txBody>
      </p:sp>
      <p:sp>
        <p:nvSpPr>
          <p:cNvPr id="3" name="عنصر نائب للتاريخ 2"/>
          <p:cNvSpPr>
            <a:spLocks noGrp="1"/>
          </p:cNvSpPr>
          <p:nvPr>
            <p:ph type="dt" sz="half" idx="10"/>
          </p:nvPr>
        </p:nvSpPr>
        <p:spPr/>
        <p:txBody>
          <a:bodyPr/>
          <a:lstStyle>
            <a:lvl1pPr>
              <a:defRPr/>
            </a:lvl1pPr>
          </a:lstStyle>
          <a:p>
            <a:endParaRPr lang="en-US" altLang="en-US">
              <a:solidFill>
                <a:srgbClr val="000000"/>
              </a:solidFill>
            </a:endParaRPr>
          </a:p>
        </p:txBody>
      </p:sp>
      <p:sp>
        <p:nvSpPr>
          <p:cNvPr id="4" name="عنصر نائب للتذييل 3"/>
          <p:cNvSpPr>
            <a:spLocks noGrp="1"/>
          </p:cNvSpPr>
          <p:nvPr>
            <p:ph type="ftr" sz="quarter" idx="11"/>
          </p:nvPr>
        </p:nvSpPr>
        <p:spPr/>
        <p:txBody>
          <a:bodyPr/>
          <a:lstStyle>
            <a:lvl1pPr>
              <a:defRPr/>
            </a:lvl1pPr>
          </a:lstStyle>
          <a:p>
            <a:endParaRPr lang="en-US" altLang="en-US">
              <a:solidFill>
                <a:srgbClr val="000000"/>
              </a:solidFill>
            </a:endParaRPr>
          </a:p>
        </p:txBody>
      </p:sp>
      <p:sp>
        <p:nvSpPr>
          <p:cNvPr id="5" name="عنصر نائب لرقم الشريحة 4"/>
          <p:cNvSpPr>
            <a:spLocks noGrp="1"/>
          </p:cNvSpPr>
          <p:nvPr>
            <p:ph type="sldNum" sz="quarter" idx="12"/>
          </p:nvPr>
        </p:nvSpPr>
        <p:spPr/>
        <p:txBody>
          <a:bodyPr/>
          <a:lstStyle>
            <a:lvl1pPr>
              <a:defRPr/>
            </a:lvl1pPr>
          </a:lstStyle>
          <a:p>
            <a:fld id="{8AC2431C-13BF-45F3-974B-BB2A76A2CF5B}"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960768200"/>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lvl1pPr>
              <a:defRPr/>
            </a:lvl1pPr>
          </a:lstStyle>
          <a:p>
            <a:endParaRPr lang="en-US" altLang="en-US">
              <a:solidFill>
                <a:srgbClr val="000000"/>
              </a:solidFill>
            </a:endParaRPr>
          </a:p>
        </p:txBody>
      </p:sp>
      <p:sp>
        <p:nvSpPr>
          <p:cNvPr id="3" name="عنصر نائب للتذييل 2"/>
          <p:cNvSpPr>
            <a:spLocks noGrp="1"/>
          </p:cNvSpPr>
          <p:nvPr>
            <p:ph type="ftr" sz="quarter" idx="11"/>
          </p:nvPr>
        </p:nvSpPr>
        <p:spPr/>
        <p:txBody>
          <a:bodyPr/>
          <a:lstStyle>
            <a:lvl1pPr>
              <a:defRPr/>
            </a:lvl1pPr>
          </a:lstStyle>
          <a:p>
            <a:endParaRPr lang="en-US" altLang="en-US">
              <a:solidFill>
                <a:srgbClr val="000000"/>
              </a:solidFill>
            </a:endParaRPr>
          </a:p>
        </p:txBody>
      </p:sp>
      <p:sp>
        <p:nvSpPr>
          <p:cNvPr id="4" name="عنصر نائب لرقم الشريحة 3"/>
          <p:cNvSpPr>
            <a:spLocks noGrp="1"/>
          </p:cNvSpPr>
          <p:nvPr>
            <p:ph type="sldNum" sz="quarter" idx="12"/>
          </p:nvPr>
        </p:nvSpPr>
        <p:spPr/>
        <p:txBody>
          <a:bodyPr/>
          <a:lstStyle>
            <a:lvl1pPr>
              <a:defRPr/>
            </a:lvl1pPr>
          </a:lstStyle>
          <a:p>
            <a:fld id="{CCD63965-06F4-4723-8E77-5E6433472795}"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491350219"/>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l">
              <a:defRPr sz="2000" b="1"/>
            </a:lvl1pPr>
          </a:lstStyle>
          <a:p>
            <a:r>
              <a:rPr lang="ar-SA"/>
              <a:t>انقر لتحرير نمط العنوان الرئيسي</a:t>
            </a:r>
            <a:endParaRPr lang="en-US"/>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عنصر نائب للتاريخ 4"/>
          <p:cNvSpPr>
            <a:spLocks noGrp="1"/>
          </p:cNvSpPr>
          <p:nvPr>
            <p:ph type="dt" sz="half" idx="10"/>
          </p:nvPr>
        </p:nvSpPr>
        <p:spPr/>
        <p:txBody>
          <a:bodyPr/>
          <a:lstStyle>
            <a:lvl1pPr>
              <a:defRPr/>
            </a:lvl1pPr>
          </a:lstStyle>
          <a:p>
            <a:endParaRPr lang="en-US" altLang="en-US">
              <a:solidFill>
                <a:srgbClr val="000000"/>
              </a:solidFill>
            </a:endParaRPr>
          </a:p>
        </p:txBody>
      </p:sp>
      <p:sp>
        <p:nvSpPr>
          <p:cNvPr id="6" name="عنصر نائب للتذييل 5"/>
          <p:cNvSpPr>
            <a:spLocks noGrp="1"/>
          </p:cNvSpPr>
          <p:nvPr>
            <p:ph type="ftr" sz="quarter" idx="11"/>
          </p:nvPr>
        </p:nvSpPr>
        <p:spPr/>
        <p:txBody>
          <a:bodyPr/>
          <a:lstStyle>
            <a:lvl1pPr>
              <a:defRPr/>
            </a:lvl1pPr>
          </a:lstStyle>
          <a:p>
            <a:endParaRPr lang="en-US" altLang="en-US">
              <a:solidFill>
                <a:srgbClr val="000000"/>
              </a:solidFill>
            </a:endParaRPr>
          </a:p>
        </p:txBody>
      </p:sp>
      <p:sp>
        <p:nvSpPr>
          <p:cNvPr id="7" name="عنصر نائب لرقم الشريحة 6"/>
          <p:cNvSpPr>
            <a:spLocks noGrp="1"/>
          </p:cNvSpPr>
          <p:nvPr>
            <p:ph type="sldNum" sz="quarter" idx="12"/>
          </p:nvPr>
        </p:nvSpPr>
        <p:spPr/>
        <p:txBody>
          <a:bodyPr/>
          <a:lstStyle>
            <a:lvl1pPr>
              <a:defRPr/>
            </a:lvl1pPr>
          </a:lstStyle>
          <a:p>
            <a:fld id="{504D6C87-8D60-4212-94B9-52206C9DFF61}"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305542263"/>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l">
              <a:defRPr sz="2000" b="1"/>
            </a:lvl1pPr>
          </a:lstStyle>
          <a:p>
            <a:r>
              <a:rPr lang="ar-SA"/>
              <a:t>انقر لتحرير نمط العنوان الرئيسي</a:t>
            </a:r>
            <a:endParaRPr lang="en-US"/>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عنصر نائب للتاريخ 4"/>
          <p:cNvSpPr>
            <a:spLocks noGrp="1"/>
          </p:cNvSpPr>
          <p:nvPr>
            <p:ph type="dt" sz="half" idx="10"/>
          </p:nvPr>
        </p:nvSpPr>
        <p:spPr/>
        <p:txBody>
          <a:bodyPr/>
          <a:lstStyle>
            <a:lvl1pPr>
              <a:defRPr/>
            </a:lvl1pPr>
          </a:lstStyle>
          <a:p>
            <a:endParaRPr lang="en-US" altLang="en-US">
              <a:solidFill>
                <a:srgbClr val="000000"/>
              </a:solidFill>
            </a:endParaRPr>
          </a:p>
        </p:txBody>
      </p:sp>
      <p:sp>
        <p:nvSpPr>
          <p:cNvPr id="6" name="عنصر نائب للتذييل 5"/>
          <p:cNvSpPr>
            <a:spLocks noGrp="1"/>
          </p:cNvSpPr>
          <p:nvPr>
            <p:ph type="ftr" sz="quarter" idx="11"/>
          </p:nvPr>
        </p:nvSpPr>
        <p:spPr/>
        <p:txBody>
          <a:bodyPr/>
          <a:lstStyle>
            <a:lvl1pPr>
              <a:defRPr/>
            </a:lvl1pPr>
          </a:lstStyle>
          <a:p>
            <a:endParaRPr lang="en-US" altLang="en-US">
              <a:solidFill>
                <a:srgbClr val="000000"/>
              </a:solidFill>
            </a:endParaRPr>
          </a:p>
        </p:txBody>
      </p:sp>
      <p:sp>
        <p:nvSpPr>
          <p:cNvPr id="7" name="عنصر نائب لرقم الشريحة 6"/>
          <p:cNvSpPr>
            <a:spLocks noGrp="1"/>
          </p:cNvSpPr>
          <p:nvPr>
            <p:ph type="sldNum" sz="quarter" idx="12"/>
          </p:nvPr>
        </p:nvSpPr>
        <p:spPr/>
        <p:txBody>
          <a:bodyPr/>
          <a:lstStyle>
            <a:lvl1pPr>
              <a:defRPr/>
            </a:lvl1pPr>
          </a:lstStyle>
          <a:p>
            <a:fld id="{87266941-737A-41A2-8958-EABB4DB4F818}"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597826508"/>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en-US"/>
          </a:p>
        </p:txBody>
      </p:sp>
      <p:sp>
        <p:nvSpPr>
          <p:cNvPr id="3" name="عنصر نائب للعنوان العمودي 2"/>
          <p:cNvSpPr>
            <a:spLocks noGrp="1"/>
          </p:cNvSpPr>
          <p:nvPr>
            <p:ph type="body" orient="vert" idx="1"/>
          </p:nvPr>
        </p:nvSpPr>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تاريخ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225AACA6-A3B2-4FD9-9202-A8B54D3CCADF}"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4150404729"/>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a:t>انقر لتحرير نمط العنوان الرئيسي</a:t>
            </a:r>
            <a:endParaRPr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تاريخ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693E64D7-C762-4AA0-92A2-171834F99877}"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161386551"/>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chart" preserve="1">
  <p:cSld name="عنوان ومخط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1143000"/>
          </a:xfrm>
        </p:spPr>
        <p:txBody>
          <a:bodyPr/>
          <a:lstStyle/>
          <a:p>
            <a:r>
              <a:rPr lang="ar-SA"/>
              <a:t>انقر لتحرير نمط العنوان الرئيسي</a:t>
            </a:r>
            <a:endParaRPr lang="en-US"/>
          </a:p>
        </p:txBody>
      </p:sp>
      <p:sp>
        <p:nvSpPr>
          <p:cNvPr id="3" name="عنصر نائب للمخطط 2"/>
          <p:cNvSpPr>
            <a:spLocks noGrp="1"/>
          </p:cNvSpPr>
          <p:nvPr>
            <p:ph type="chart" idx="1"/>
          </p:nvPr>
        </p:nvSpPr>
        <p:spPr>
          <a:xfrm>
            <a:off x="457200" y="1600200"/>
            <a:ext cx="8229600" cy="4525963"/>
          </a:xfrm>
        </p:spPr>
        <p:txBody>
          <a:bodyPr/>
          <a:lstStyle/>
          <a:p>
            <a:endParaRPr lang="en-US"/>
          </a:p>
        </p:txBody>
      </p:sp>
      <p:sp>
        <p:nvSpPr>
          <p:cNvPr id="4" name="عنصر نائب للتاريخ 3"/>
          <p:cNvSpPr>
            <a:spLocks noGrp="1"/>
          </p:cNvSpPr>
          <p:nvPr>
            <p:ph type="dt" sz="half" idx="10"/>
          </p:nvPr>
        </p:nvSpPr>
        <p:spPr>
          <a:xfrm>
            <a:off x="457200" y="6245225"/>
            <a:ext cx="2133600" cy="476250"/>
          </a:xfrm>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a:xfrm>
            <a:off x="3124200" y="6245225"/>
            <a:ext cx="2895600" cy="476250"/>
          </a:xfrm>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a:xfrm>
            <a:off x="6553200" y="6245225"/>
            <a:ext cx="2133600" cy="476250"/>
          </a:xfrm>
        </p:spPr>
        <p:txBody>
          <a:bodyPr/>
          <a:lstStyle>
            <a:lvl1pPr>
              <a:defRPr/>
            </a:lvl1pPr>
          </a:lstStyle>
          <a:p>
            <a:fld id="{5C732094-6957-4B3C-AD76-E271A9C49BA5}"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40152959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en-US"/>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a:p>
        </p:txBody>
      </p:sp>
      <p:sp>
        <p:nvSpPr>
          <p:cNvPr id="4" name="عنصر نائب للتاريخ 3"/>
          <p:cNvSpPr>
            <a:spLocks noGrp="1"/>
          </p:cNvSpPr>
          <p:nvPr>
            <p:ph type="dt" sz="half" idx="10"/>
          </p:nvPr>
        </p:nvSpPr>
        <p:spPr/>
        <p:txBody>
          <a:bodyPr/>
          <a:lstStyle>
            <a:lvl1pPr>
              <a:defRPr/>
            </a:lvl1pPr>
          </a:lstStyle>
          <a:p>
            <a:pPr>
              <a:defRPr/>
            </a:pPr>
            <a:endParaRPr lang="en-US" altLang="zh-CN">
              <a:solidFill>
                <a:prstClr val="black">
                  <a:tint val="75000"/>
                </a:prstClr>
              </a:solidFill>
            </a:endParaRPr>
          </a:p>
        </p:txBody>
      </p:sp>
      <p:sp>
        <p:nvSpPr>
          <p:cNvPr id="5" name="عنصر نائب للتذييل 4"/>
          <p:cNvSpPr>
            <a:spLocks noGrp="1"/>
          </p:cNvSpPr>
          <p:nvPr>
            <p:ph type="ftr" sz="quarter" idx="11"/>
          </p:nvPr>
        </p:nvSpPr>
        <p:spPr/>
        <p:txBody>
          <a:bodyPr/>
          <a:lstStyle>
            <a:lvl1pPr>
              <a:defRPr/>
            </a:lvl1pPr>
          </a:lstStyle>
          <a:p>
            <a:pPr>
              <a:defRPr/>
            </a:pPr>
            <a:endParaRPr lang="en-US" altLang="zh-CN">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lvl1pPr>
              <a:defRPr/>
            </a:lvl1pPr>
          </a:lstStyle>
          <a:p>
            <a:pPr>
              <a:defRPr/>
            </a:pPr>
            <a:fld id="{01538FBF-A127-48C1-9BA0-4AC1AF47E7F9}" type="slidenum">
              <a:rPr lang="en-US" altLang="zh-CN">
                <a:solidFill>
                  <a:prstClr val="black">
                    <a:tint val="75000"/>
                  </a:prstClr>
                </a:solidFill>
              </a:rPr>
              <a:pPr>
                <a:defRPr/>
              </a:pPr>
              <a:t>‹#›</a:t>
            </a:fld>
            <a:endParaRPr lang="en-US" altLang="zh-CN">
              <a:solidFill>
                <a:prstClr val="black">
                  <a:tint val="75000"/>
                </a:prstClr>
              </a:solidFill>
            </a:endParaRPr>
          </a:p>
        </p:txBody>
      </p:sp>
    </p:spTree>
    <p:extLst>
      <p:ext uri="{BB962C8B-B14F-4D97-AF65-F5344CB8AC3E}">
        <p14:creationId xmlns:p14="http://schemas.microsoft.com/office/powerpoint/2010/main" val="4134788137"/>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tbl" preserve="1">
  <p:cSld name="عنوان وجدول">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1143000"/>
          </a:xfrm>
        </p:spPr>
        <p:txBody>
          <a:bodyPr/>
          <a:lstStyle/>
          <a:p>
            <a:r>
              <a:rPr lang="ar-SA"/>
              <a:t>انقر لتحرير نمط العنوان الرئيسي</a:t>
            </a:r>
            <a:endParaRPr lang="en-US"/>
          </a:p>
        </p:txBody>
      </p:sp>
      <p:sp>
        <p:nvSpPr>
          <p:cNvPr id="3" name="عنصر نائب للجدول 2"/>
          <p:cNvSpPr>
            <a:spLocks noGrp="1"/>
          </p:cNvSpPr>
          <p:nvPr>
            <p:ph type="tbl" idx="1"/>
          </p:nvPr>
        </p:nvSpPr>
        <p:spPr>
          <a:xfrm>
            <a:off x="457200" y="1600200"/>
            <a:ext cx="8229600" cy="4525963"/>
          </a:xfrm>
        </p:spPr>
        <p:txBody>
          <a:bodyPr/>
          <a:lstStyle/>
          <a:p>
            <a:endParaRPr lang="en-US"/>
          </a:p>
        </p:txBody>
      </p:sp>
      <p:sp>
        <p:nvSpPr>
          <p:cNvPr id="4" name="عنصر نائب للتاريخ 3"/>
          <p:cNvSpPr>
            <a:spLocks noGrp="1"/>
          </p:cNvSpPr>
          <p:nvPr>
            <p:ph type="dt" sz="half" idx="10"/>
          </p:nvPr>
        </p:nvSpPr>
        <p:spPr>
          <a:xfrm>
            <a:off x="457200" y="6245225"/>
            <a:ext cx="2133600" cy="476250"/>
          </a:xfrm>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a:xfrm>
            <a:off x="3124200" y="6245225"/>
            <a:ext cx="2895600" cy="476250"/>
          </a:xfrm>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a:xfrm>
            <a:off x="6553200" y="6245225"/>
            <a:ext cx="2133600" cy="476250"/>
          </a:xfrm>
        </p:spPr>
        <p:txBody>
          <a:bodyPr/>
          <a:lstStyle>
            <a:lvl1pPr>
              <a:defRPr/>
            </a:lvl1pPr>
          </a:lstStyle>
          <a:p>
            <a:fld id="{58FC83B0-6158-4BF0-8BBE-D93C4D217DE6}"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115162942"/>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fourObj" preserve="1">
  <p:cSld name="عنوان وأربعة من المحتوى">
    <p:spTree>
      <p:nvGrpSpPr>
        <p:cNvPr id="1" name=""/>
        <p:cNvGrpSpPr/>
        <p:nvPr/>
      </p:nvGrpSpPr>
      <p:grpSpPr>
        <a:xfrm>
          <a:off x="0" y="0"/>
          <a:ext cx="0" cy="0"/>
          <a:chOff x="0" y="0"/>
          <a:chExt cx="0" cy="0"/>
        </a:xfrm>
      </p:grpSpPr>
      <p:sp>
        <p:nvSpPr>
          <p:cNvPr id="2" name="عنوان 1"/>
          <p:cNvSpPr>
            <a:spLocks noGrp="1"/>
          </p:cNvSpPr>
          <p:nvPr>
            <p:ph type="title" sz="quarter"/>
          </p:nvPr>
        </p:nvSpPr>
        <p:spPr>
          <a:xfrm>
            <a:off x="457200" y="274638"/>
            <a:ext cx="8229600" cy="1143000"/>
          </a:xfrm>
        </p:spPr>
        <p:txBody>
          <a:bodyPr/>
          <a:lstStyle/>
          <a:p>
            <a:r>
              <a:rPr lang="ar-SA"/>
              <a:t>انقر لتحرير نمط العنوان الرئيسي</a:t>
            </a:r>
            <a:endParaRPr lang="en-US"/>
          </a:p>
        </p:txBody>
      </p:sp>
      <p:sp>
        <p:nvSpPr>
          <p:cNvPr id="3" name="عنصر نائب للمحتوى 2"/>
          <p:cNvSpPr>
            <a:spLocks noGrp="1"/>
          </p:cNvSpPr>
          <p:nvPr>
            <p:ph sz="quarter" idx="1"/>
          </p:nvPr>
        </p:nvSpPr>
        <p:spPr>
          <a:xfrm>
            <a:off x="457200" y="1600200"/>
            <a:ext cx="4038600" cy="2185988"/>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محتوى 3"/>
          <p:cNvSpPr>
            <a:spLocks noGrp="1"/>
          </p:cNvSpPr>
          <p:nvPr>
            <p:ph sz="quarter" idx="2"/>
          </p:nvPr>
        </p:nvSpPr>
        <p:spPr>
          <a:xfrm>
            <a:off x="4648200" y="1600200"/>
            <a:ext cx="4038600" cy="2185988"/>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5" name="عنصر نائب للمحتوى 4"/>
          <p:cNvSpPr>
            <a:spLocks noGrp="1"/>
          </p:cNvSpPr>
          <p:nvPr>
            <p:ph sz="quarter" idx="3"/>
          </p:nvPr>
        </p:nvSpPr>
        <p:spPr>
          <a:xfrm>
            <a:off x="457200" y="3938588"/>
            <a:ext cx="4038600" cy="2187575"/>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6" name="عنصر نائب للمحتوى 5"/>
          <p:cNvSpPr>
            <a:spLocks noGrp="1"/>
          </p:cNvSpPr>
          <p:nvPr>
            <p:ph sz="quarter" idx="4"/>
          </p:nvPr>
        </p:nvSpPr>
        <p:spPr>
          <a:xfrm>
            <a:off x="4648200" y="3938588"/>
            <a:ext cx="4038600" cy="2187575"/>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7" name="عنصر نائب للتاريخ 6"/>
          <p:cNvSpPr>
            <a:spLocks noGrp="1"/>
          </p:cNvSpPr>
          <p:nvPr>
            <p:ph type="dt" sz="half" idx="10"/>
          </p:nvPr>
        </p:nvSpPr>
        <p:spPr>
          <a:xfrm>
            <a:off x="457200" y="6245225"/>
            <a:ext cx="2133600" cy="476250"/>
          </a:xfrm>
        </p:spPr>
        <p:txBody>
          <a:bodyPr/>
          <a:lstStyle>
            <a:lvl1pPr>
              <a:defRPr/>
            </a:lvl1pPr>
          </a:lstStyle>
          <a:p>
            <a:endParaRPr lang="en-US" altLang="en-US">
              <a:solidFill>
                <a:srgbClr val="000000"/>
              </a:solidFill>
            </a:endParaRPr>
          </a:p>
        </p:txBody>
      </p:sp>
      <p:sp>
        <p:nvSpPr>
          <p:cNvPr id="8" name="عنصر نائب للتذييل 7"/>
          <p:cNvSpPr>
            <a:spLocks noGrp="1"/>
          </p:cNvSpPr>
          <p:nvPr>
            <p:ph type="ftr" sz="quarter" idx="11"/>
          </p:nvPr>
        </p:nvSpPr>
        <p:spPr>
          <a:xfrm>
            <a:off x="3124200" y="6245225"/>
            <a:ext cx="2895600" cy="476250"/>
          </a:xfrm>
        </p:spPr>
        <p:txBody>
          <a:bodyPr/>
          <a:lstStyle>
            <a:lvl1pPr>
              <a:defRPr/>
            </a:lvl1pPr>
          </a:lstStyle>
          <a:p>
            <a:endParaRPr lang="en-US" altLang="en-US">
              <a:solidFill>
                <a:srgbClr val="000000"/>
              </a:solidFill>
            </a:endParaRPr>
          </a:p>
        </p:txBody>
      </p:sp>
      <p:sp>
        <p:nvSpPr>
          <p:cNvPr id="9" name="عنصر نائب لرقم الشريحة 8"/>
          <p:cNvSpPr>
            <a:spLocks noGrp="1"/>
          </p:cNvSpPr>
          <p:nvPr>
            <p:ph type="sldNum" sz="quarter" idx="12"/>
          </p:nvPr>
        </p:nvSpPr>
        <p:spPr>
          <a:xfrm>
            <a:off x="6553200" y="6245225"/>
            <a:ext cx="2133600" cy="476250"/>
          </a:xfrm>
        </p:spPr>
        <p:txBody>
          <a:bodyPr/>
          <a:lstStyle>
            <a:lvl1pPr>
              <a:defRPr/>
            </a:lvl1pPr>
          </a:lstStyle>
          <a:p>
            <a:fld id="{B1CD2626-863D-404C-BD10-CBE444013623}"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852501424"/>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a:t>انقر لتحرير نمط العنوان الرئيسي</a:t>
            </a:r>
            <a:endParaRPr lang="en-US"/>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ar-SA"/>
              <a:t>انقر لتحرير نمط العنوان الثانوي الرئيسي</a:t>
            </a:r>
            <a:endParaRPr lang="en-US"/>
          </a:p>
        </p:txBody>
      </p:sp>
      <p:sp>
        <p:nvSpPr>
          <p:cNvPr id="4" name="عنصر نائب للتاريخ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617E594C-2E16-42A3-95F7-23574A121E2C}"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225974080"/>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en-US"/>
          </a:p>
        </p:txBody>
      </p:sp>
      <p:sp>
        <p:nvSpPr>
          <p:cNvPr id="3" name="عنصر نائب للمحتوى 2"/>
          <p:cNvSpPr>
            <a:spLocks noGrp="1"/>
          </p:cNvSpPr>
          <p:nvPr>
            <p:ph idx="1"/>
          </p:nvPr>
        </p:nvSpPr>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تاريخ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C1E661F4-36EA-40E1-A8EB-E413CBCA49A0}"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566663915"/>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l">
              <a:defRPr sz="4000" b="1" cap="all"/>
            </a:lvl1pPr>
          </a:lstStyle>
          <a:p>
            <a:r>
              <a:rPr lang="ar-SA"/>
              <a:t>انقر لتحرير نمط العنوان الرئيسي</a:t>
            </a:r>
            <a:endParaRPr lang="en-US"/>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ar-SA"/>
              <a:t>انقر لتحرير أنماط النص الرئيسي</a:t>
            </a:r>
          </a:p>
        </p:txBody>
      </p:sp>
      <p:sp>
        <p:nvSpPr>
          <p:cNvPr id="4" name="عنصر نائب للتاريخ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56EC390F-F0B6-4602-8123-07DC1FD3B79A}"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247198733"/>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en-US"/>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5" name="عنصر نائب للتاريخ 4"/>
          <p:cNvSpPr>
            <a:spLocks noGrp="1"/>
          </p:cNvSpPr>
          <p:nvPr>
            <p:ph type="dt" sz="half" idx="10"/>
          </p:nvPr>
        </p:nvSpPr>
        <p:spPr/>
        <p:txBody>
          <a:bodyPr/>
          <a:lstStyle>
            <a:lvl1pPr>
              <a:defRPr/>
            </a:lvl1pPr>
          </a:lstStyle>
          <a:p>
            <a:endParaRPr lang="en-US" altLang="en-US">
              <a:solidFill>
                <a:srgbClr val="000000"/>
              </a:solidFill>
            </a:endParaRPr>
          </a:p>
        </p:txBody>
      </p:sp>
      <p:sp>
        <p:nvSpPr>
          <p:cNvPr id="6" name="عنصر نائب للتذييل 5"/>
          <p:cNvSpPr>
            <a:spLocks noGrp="1"/>
          </p:cNvSpPr>
          <p:nvPr>
            <p:ph type="ftr" sz="quarter" idx="11"/>
          </p:nvPr>
        </p:nvSpPr>
        <p:spPr/>
        <p:txBody>
          <a:bodyPr/>
          <a:lstStyle>
            <a:lvl1pPr>
              <a:defRPr/>
            </a:lvl1pPr>
          </a:lstStyle>
          <a:p>
            <a:endParaRPr lang="en-US" altLang="en-US">
              <a:solidFill>
                <a:srgbClr val="000000"/>
              </a:solidFill>
            </a:endParaRPr>
          </a:p>
        </p:txBody>
      </p:sp>
      <p:sp>
        <p:nvSpPr>
          <p:cNvPr id="7" name="عنصر نائب لرقم الشريحة 6"/>
          <p:cNvSpPr>
            <a:spLocks noGrp="1"/>
          </p:cNvSpPr>
          <p:nvPr>
            <p:ph type="sldNum" sz="quarter" idx="12"/>
          </p:nvPr>
        </p:nvSpPr>
        <p:spPr/>
        <p:txBody>
          <a:bodyPr/>
          <a:lstStyle>
            <a:lvl1pPr>
              <a:defRPr/>
            </a:lvl1pPr>
          </a:lstStyle>
          <a:p>
            <a:fld id="{DC2EC91F-8B9A-46B4-A8C6-CD2E7E65CB64}"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238725622"/>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a:t>انقر لتحرير نمط العنوان الرئيسي</a:t>
            </a:r>
            <a:endParaRPr lang="en-US"/>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7" name="عنصر نائب للتاريخ 6"/>
          <p:cNvSpPr>
            <a:spLocks noGrp="1"/>
          </p:cNvSpPr>
          <p:nvPr>
            <p:ph type="dt" sz="half" idx="10"/>
          </p:nvPr>
        </p:nvSpPr>
        <p:spPr/>
        <p:txBody>
          <a:bodyPr/>
          <a:lstStyle>
            <a:lvl1pPr>
              <a:defRPr/>
            </a:lvl1pPr>
          </a:lstStyle>
          <a:p>
            <a:endParaRPr lang="en-US" altLang="en-US">
              <a:solidFill>
                <a:srgbClr val="000000"/>
              </a:solidFill>
            </a:endParaRPr>
          </a:p>
        </p:txBody>
      </p:sp>
      <p:sp>
        <p:nvSpPr>
          <p:cNvPr id="8" name="عنصر نائب للتذييل 7"/>
          <p:cNvSpPr>
            <a:spLocks noGrp="1"/>
          </p:cNvSpPr>
          <p:nvPr>
            <p:ph type="ftr" sz="quarter" idx="11"/>
          </p:nvPr>
        </p:nvSpPr>
        <p:spPr/>
        <p:txBody>
          <a:bodyPr/>
          <a:lstStyle>
            <a:lvl1pPr>
              <a:defRPr/>
            </a:lvl1pPr>
          </a:lstStyle>
          <a:p>
            <a:endParaRPr lang="en-US" altLang="en-US">
              <a:solidFill>
                <a:srgbClr val="000000"/>
              </a:solidFill>
            </a:endParaRPr>
          </a:p>
        </p:txBody>
      </p:sp>
      <p:sp>
        <p:nvSpPr>
          <p:cNvPr id="9" name="عنصر نائب لرقم الشريحة 8"/>
          <p:cNvSpPr>
            <a:spLocks noGrp="1"/>
          </p:cNvSpPr>
          <p:nvPr>
            <p:ph type="sldNum" sz="quarter" idx="12"/>
          </p:nvPr>
        </p:nvSpPr>
        <p:spPr/>
        <p:txBody>
          <a:bodyPr/>
          <a:lstStyle>
            <a:lvl1pPr>
              <a:defRPr/>
            </a:lvl1pPr>
          </a:lstStyle>
          <a:p>
            <a:fld id="{EB9AEA33-77D7-4724-A4BE-6A676B4EE16C}"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02803123"/>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en-US"/>
          </a:p>
        </p:txBody>
      </p:sp>
      <p:sp>
        <p:nvSpPr>
          <p:cNvPr id="3" name="عنصر نائب للتاريخ 2"/>
          <p:cNvSpPr>
            <a:spLocks noGrp="1"/>
          </p:cNvSpPr>
          <p:nvPr>
            <p:ph type="dt" sz="half" idx="10"/>
          </p:nvPr>
        </p:nvSpPr>
        <p:spPr/>
        <p:txBody>
          <a:bodyPr/>
          <a:lstStyle>
            <a:lvl1pPr>
              <a:defRPr/>
            </a:lvl1pPr>
          </a:lstStyle>
          <a:p>
            <a:endParaRPr lang="en-US" altLang="en-US">
              <a:solidFill>
                <a:srgbClr val="000000"/>
              </a:solidFill>
            </a:endParaRPr>
          </a:p>
        </p:txBody>
      </p:sp>
      <p:sp>
        <p:nvSpPr>
          <p:cNvPr id="4" name="عنصر نائب للتذييل 3"/>
          <p:cNvSpPr>
            <a:spLocks noGrp="1"/>
          </p:cNvSpPr>
          <p:nvPr>
            <p:ph type="ftr" sz="quarter" idx="11"/>
          </p:nvPr>
        </p:nvSpPr>
        <p:spPr/>
        <p:txBody>
          <a:bodyPr/>
          <a:lstStyle>
            <a:lvl1pPr>
              <a:defRPr/>
            </a:lvl1pPr>
          </a:lstStyle>
          <a:p>
            <a:endParaRPr lang="en-US" altLang="en-US">
              <a:solidFill>
                <a:srgbClr val="000000"/>
              </a:solidFill>
            </a:endParaRPr>
          </a:p>
        </p:txBody>
      </p:sp>
      <p:sp>
        <p:nvSpPr>
          <p:cNvPr id="5" name="عنصر نائب لرقم الشريحة 4"/>
          <p:cNvSpPr>
            <a:spLocks noGrp="1"/>
          </p:cNvSpPr>
          <p:nvPr>
            <p:ph type="sldNum" sz="quarter" idx="12"/>
          </p:nvPr>
        </p:nvSpPr>
        <p:spPr/>
        <p:txBody>
          <a:bodyPr/>
          <a:lstStyle>
            <a:lvl1pPr>
              <a:defRPr/>
            </a:lvl1pPr>
          </a:lstStyle>
          <a:p>
            <a:fld id="{8AC2431C-13BF-45F3-974B-BB2A76A2CF5B}"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42780112"/>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lvl1pPr>
              <a:defRPr/>
            </a:lvl1pPr>
          </a:lstStyle>
          <a:p>
            <a:endParaRPr lang="en-US" altLang="en-US">
              <a:solidFill>
                <a:srgbClr val="000000"/>
              </a:solidFill>
            </a:endParaRPr>
          </a:p>
        </p:txBody>
      </p:sp>
      <p:sp>
        <p:nvSpPr>
          <p:cNvPr id="3" name="عنصر نائب للتذييل 2"/>
          <p:cNvSpPr>
            <a:spLocks noGrp="1"/>
          </p:cNvSpPr>
          <p:nvPr>
            <p:ph type="ftr" sz="quarter" idx="11"/>
          </p:nvPr>
        </p:nvSpPr>
        <p:spPr/>
        <p:txBody>
          <a:bodyPr/>
          <a:lstStyle>
            <a:lvl1pPr>
              <a:defRPr/>
            </a:lvl1pPr>
          </a:lstStyle>
          <a:p>
            <a:endParaRPr lang="en-US" altLang="en-US">
              <a:solidFill>
                <a:srgbClr val="000000"/>
              </a:solidFill>
            </a:endParaRPr>
          </a:p>
        </p:txBody>
      </p:sp>
      <p:sp>
        <p:nvSpPr>
          <p:cNvPr id="4" name="عنصر نائب لرقم الشريحة 3"/>
          <p:cNvSpPr>
            <a:spLocks noGrp="1"/>
          </p:cNvSpPr>
          <p:nvPr>
            <p:ph type="sldNum" sz="quarter" idx="12"/>
          </p:nvPr>
        </p:nvSpPr>
        <p:spPr/>
        <p:txBody>
          <a:bodyPr/>
          <a:lstStyle>
            <a:lvl1pPr>
              <a:defRPr/>
            </a:lvl1pPr>
          </a:lstStyle>
          <a:p>
            <a:fld id="{CCD63965-06F4-4723-8E77-5E6433472795}"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4283722791"/>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l">
              <a:defRPr sz="2000" b="1"/>
            </a:lvl1pPr>
          </a:lstStyle>
          <a:p>
            <a:r>
              <a:rPr lang="ar-SA"/>
              <a:t>انقر لتحرير نمط العنوان الرئيسي</a:t>
            </a:r>
            <a:endParaRPr lang="en-US"/>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عنصر نائب للتاريخ 4"/>
          <p:cNvSpPr>
            <a:spLocks noGrp="1"/>
          </p:cNvSpPr>
          <p:nvPr>
            <p:ph type="dt" sz="half" idx="10"/>
          </p:nvPr>
        </p:nvSpPr>
        <p:spPr/>
        <p:txBody>
          <a:bodyPr/>
          <a:lstStyle>
            <a:lvl1pPr>
              <a:defRPr/>
            </a:lvl1pPr>
          </a:lstStyle>
          <a:p>
            <a:endParaRPr lang="en-US" altLang="en-US">
              <a:solidFill>
                <a:srgbClr val="000000"/>
              </a:solidFill>
            </a:endParaRPr>
          </a:p>
        </p:txBody>
      </p:sp>
      <p:sp>
        <p:nvSpPr>
          <p:cNvPr id="6" name="عنصر نائب للتذييل 5"/>
          <p:cNvSpPr>
            <a:spLocks noGrp="1"/>
          </p:cNvSpPr>
          <p:nvPr>
            <p:ph type="ftr" sz="quarter" idx="11"/>
          </p:nvPr>
        </p:nvSpPr>
        <p:spPr/>
        <p:txBody>
          <a:bodyPr/>
          <a:lstStyle>
            <a:lvl1pPr>
              <a:defRPr/>
            </a:lvl1pPr>
          </a:lstStyle>
          <a:p>
            <a:endParaRPr lang="en-US" altLang="en-US">
              <a:solidFill>
                <a:srgbClr val="000000"/>
              </a:solidFill>
            </a:endParaRPr>
          </a:p>
        </p:txBody>
      </p:sp>
      <p:sp>
        <p:nvSpPr>
          <p:cNvPr id="7" name="عنصر نائب لرقم الشريحة 6"/>
          <p:cNvSpPr>
            <a:spLocks noGrp="1"/>
          </p:cNvSpPr>
          <p:nvPr>
            <p:ph type="sldNum" sz="quarter" idx="12"/>
          </p:nvPr>
        </p:nvSpPr>
        <p:spPr/>
        <p:txBody>
          <a:bodyPr/>
          <a:lstStyle>
            <a:lvl1pPr>
              <a:defRPr/>
            </a:lvl1pPr>
          </a:lstStyle>
          <a:p>
            <a:fld id="{504D6C87-8D60-4212-94B9-52206C9DFF61}"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61515927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lvl1pPr>
              <a:defRPr/>
            </a:lvl1pPr>
          </a:lstStyle>
          <a:p>
            <a:pPr>
              <a:defRPr/>
            </a:pPr>
            <a:endParaRPr lang="en-US" altLang="zh-CN">
              <a:solidFill>
                <a:prstClr val="black">
                  <a:tint val="75000"/>
                </a:prstClr>
              </a:solidFill>
            </a:endParaRPr>
          </a:p>
        </p:txBody>
      </p:sp>
      <p:sp>
        <p:nvSpPr>
          <p:cNvPr id="5" name="عنصر نائب للتذييل 4"/>
          <p:cNvSpPr>
            <a:spLocks noGrp="1"/>
          </p:cNvSpPr>
          <p:nvPr>
            <p:ph type="ftr" sz="quarter" idx="11"/>
          </p:nvPr>
        </p:nvSpPr>
        <p:spPr/>
        <p:txBody>
          <a:bodyPr/>
          <a:lstStyle>
            <a:lvl1pPr>
              <a:defRPr/>
            </a:lvl1pPr>
          </a:lstStyle>
          <a:p>
            <a:pPr>
              <a:defRPr/>
            </a:pPr>
            <a:endParaRPr lang="en-US" altLang="zh-CN">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lvl1pPr>
              <a:defRPr/>
            </a:lvl1pPr>
          </a:lstStyle>
          <a:p>
            <a:pPr>
              <a:defRPr/>
            </a:pPr>
            <a:fld id="{F6670940-2AE1-46D9-94F9-25FB6D186D74}" type="slidenum">
              <a:rPr lang="en-US" altLang="zh-CN">
                <a:solidFill>
                  <a:prstClr val="black">
                    <a:tint val="75000"/>
                  </a:prstClr>
                </a:solidFill>
              </a:rPr>
              <a:pPr>
                <a:defRPr/>
              </a:pPr>
              <a:t>‹#›</a:t>
            </a:fld>
            <a:endParaRPr lang="en-US" altLang="zh-CN">
              <a:solidFill>
                <a:prstClr val="black">
                  <a:tint val="75000"/>
                </a:prstClr>
              </a:solidFill>
            </a:endParaRPr>
          </a:p>
        </p:txBody>
      </p:sp>
    </p:spTree>
    <p:extLst>
      <p:ext uri="{BB962C8B-B14F-4D97-AF65-F5344CB8AC3E}">
        <p14:creationId xmlns:p14="http://schemas.microsoft.com/office/powerpoint/2010/main" val="1111452208"/>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l">
              <a:defRPr sz="2000" b="1"/>
            </a:lvl1pPr>
          </a:lstStyle>
          <a:p>
            <a:r>
              <a:rPr lang="ar-SA"/>
              <a:t>انقر لتحرير نمط العنوان الرئيسي</a:t>
            </a:r>
            <a:endParaRPr lang="en-US"/>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عنصر نائب للتاريخ 4"/>
          <p:cNvSpPr>
            <a:spLocks noGrp="1"/>
          </p:cNvSpPr>
          <p:nvPr>
            <p:ph type="dt" sz="half" idx="10"/>
          </p:nvPr>
        </p:nvSpPr>
        <p:spPr/>
        <p:txBody>
          <a:bodyPr/>
          <a:lstStyle>
            <a:lvl1pPr>
              <a:defRPr/>
            </a:lvl1pPr>
          </a:lstStyle>
          <a:p>
            <a:endParaRPr lang="en-US" altLang="en-US">
              <a:solidFill>
                <a:srgbClr val="000000"/>
              </a:solidFill>
            </a:endParaRPr>
          </a:p>
        </p:txBody>
      </p:sp>
      <p:sp>
        <p:nvSpPr>
          <p:cNvPr id="6" name="عنصر نائب للتذييل 5"/>
          <p:cNvSpPr>
            <a:spLocks noGrp="1"/>
          </p:cNvSpPr>
          <p:nvPr>
            <p:ph type="ftr" sz="quarter" idx="11"/>
          </p:nvPr>
        </p:nvSpPr>
        <p:spPr/>
        <p:txBody>
          <a:bodyPr/>
          <a:lstStyle>
            <a:lvl1pPr>
              <a:defRPr/>
            </a:lvl1pPr>
          </a:lstStyle>
          <a:p>
            <a:endParaRPr lang="en-US" altLang="en-US">
              <a:solidFill>
                <a:srgbClr val="000000"/>
              </a:solidFill>
            </a:endParaRPr>
          </a:p>
        </p:txBody>
      </p:sp>
      <p:sp>
        <p:nvSpPr>
          <p:cNvPr id="7" name="عنصر نائب لرقم الشريحة 6"/>
          <p:cNvSpPr>
            <a:spLocks noGrp="1"/>
          </p:cNvSpPr>
          <p:nvPr>
            <p:ph type="sldNum" sz="quarter" idx="12"/>
          </p:nvPr>
        </p:nvSpPr>
        <p:spPr/>
        <p:txBody>
          <a:bodyPr/>
          <a:lstStyle>
            <a:lvl1pPr>
              <a:defRPr/>
            </a:lvl1pPr>
          </a:lstStyle>
          <a:p>
            <a:fld id="{87266941-737A-41A2-8958-EABB4DB4F818}"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847957320"/>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en-US"/>
          </a:p>
        </p:txBody>
      </p:sp>
      <p:sp>
        <p:nvSpPr>
          <p:cNvPr id="3" name="عنصر نائب للعنوان العمودي 2"/>
          <p:cNvSpPr>
            <a:spLocks noGrp="1"/>
          </p:cNvSpPr>
          <p:nvPr>
            <p:ph type="body" orient="vert" idx="1"/>
          </p:nvPr>
        </p:nvSpPr>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تاريخ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225AACA6-A3B2-4FD9-9202-A8B54D3CCADF}"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601241088"/>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a:t>انقر لتحرير نمط العنوان الرئيسي</a:t>
            </a:r>
            <a:endParaRPr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تاريخ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693E64D7-C762-4AA0-92A2-171834F99877}"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4094703174"/>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type="chart" preserve="1">
  <p:cSld name="عنوان ومخط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1143000"/>
          </a:xfrm>
        </p:spPr>
        <p:txBody>
          <a:bodyPr/>
          <a:lstStyle/>
          <a:p>
            <a:r>
              <a:rPr lang="ar-SA"/>
              <a:t>انقر لتحرير نمط العنوان الرئيسي</a:t>
            </a:r>
            <a:endParaRPr lang="en-US"/>
          </a:p>
        </p:txBody>
      </p:sp>
      <p:sp>
        <p:nvSpPr>
          <p:cNvPr id="3" name="عنصر نائب للمخطط 2"/>
          <p:cNvSpPr>
            <a:spLocks noGrp="1"/>
          </p:cNvSpPr>
          <p:nvPr>
            <p:ph type="chart" idx="1"/>
          </p:nvPr>
        </p:nvSpPr>
        <p:spPr>
          <a:xfrm>
            <a:off x="457200" y="1600200"/>
            <a:ext cx="8229600" cy="4525963"/>
          </a:xfrm>
        </p:spPr>
        <p:txBody>
          <a:bodyPr/>
          <a:lstStyle/>
          <a:p>
            <a:endParaRPr lang="en-US"/>
          </a:p>
        </p:txBody>
      </p:sp>
      <p:sp>
        <p:nvSpPr>
          <p:cNvPr id="4" name="عنصر نائب للتاريخ 3"/>
          <p:cNvSpPr>
            <a:spLocks noGrp="1"/>
          </p:cNvSpPr>
          <p:nvPr>
            <p:ph type="dt" sz="half" idx="10"/>
          </p:nvPr>
        </p:nvSpPr>
        <p:spPr>
          <a:xfrm>
            <a:off x="457200" y="6245225"/>
            <a:ext cx="2133600" cy="476250"/>
          </a:xfrm>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a:xfrm>
            <a:off x="3124200" y="6245225"/>
            <a:ext cx="2895600" cy="476250"/>
          </a:xfrm>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a:xfrm>
            <a:off x="6553200" y="6245225"/>
            <a:ext cx="2133600" cy="476250"/>
          </a:xfrm>
        </p:spPr>
        <p:txBody>
          <a:bodyPr/>
          <a:lstStyle>
            <a:lvl1pPr>
              <a:defRPr/>
            </a:lvl1pPr>
          </a:lstStyle>
          <a:p>
            <a:fld id="{5C732094-6957-4B3C-AD76-E271A9C49BA5}"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570660128"/>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tbl" preserve="1">
  <p:cSld name="عنوان وجدول">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1143000"/>
          </a:xfrm>
        </p:spPr>
        <p:txBody>
          <a:bodyPr/>
          <a:lstStyle/>
          <a:p>
            <a:r>
              <a:rPr lang="ar-SA"/>
              <a:t>انقر لتحرير نمط العنوان الرئيسي</a:t>
            </a:r>
            <a:endParaRPr lang="en-US"/>
          </a:p>
        </p:txBody>
      </p:sp>
      <p:sp>
        <p:nvSpPr>
          <p:cNvPr id="3" name="عنصر نائب للجدول 2"/>
          <p:cNvSpPr>
            <a:spLocks noGrp="1"/>
          </p:cNvSpPr>
          <p:nvPr>
            <p:ph type="tbl" idx="1"/>
          </p:nvPr>
        </p:nvSpPr>
        <p:spPr>
          <a:xfrm>
            <a:off x="457200" y="1600200"/>
            <a:ext cx="8229600" cy="4525963"/>
          </a:xfrm>
        </p:spPr>
        <p:txBody>
          <a:bodyPr/>
          <a:lstStyle/>
          <a:p>
            <a:endParaRPr lang="en-US"/>
          </a:p>
        </p:txBody>
      </p:sp>
      <p:sp>
        <p:nvSpPr>
          <p:cNvPr id="4" name="عنصر نائب للتاريخ 3"/>
          <p:cNvSpPr>
            <a:spLocks noGrp="1"/>
          </p:cNvSpPr>
          <p:nvPr>
            <p:ph type="dt" sz="half" idx="10"/>
          </p:nvPr>
        </p:nvSpPr>
        <p:spPr>
          <a:xfrm>
            <a:off x="457200" y="6245225"/>
            <a:ext cx="2133600" cy="476250"/>
          </a:xfrm>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a:xfrm>
            <a:off x="3124200" y="6245225"/>
            <a:ext cx="2895600" cy="476250"/>
          </a:xfrm>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a:xfrm>
            <a:off x="6553200" y="6245225"/>
            <a:ext cx="2133600" cy="476250"/>
          </a:xfrm>
        </p:spPr>
        <p:txBody>
          <a:bodyPr/>
          <a:lstStyle>
            <a:lvl1pPr>
              <a:defRPr/>
            </a:lvl1pPr>
          </a:lstStyle>
          <a:p>
            <a:fld id="{58FC83B0-6158-4BF0-8BBE-D93C4D217DE6}"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476746388"/>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fourObj" preserve="1">
  <p:cSld name="عنوان وأربعة من المحتوى">
    <p:spTree>
      <p:nvGrpSpPr>
        <p:cNvPr id="1" name=""/>
        <p:cNvGrpSpPr/>
        <p:nvPr/>
      </p:nvGrpSpPr>
      <p:grpSpPr>
        <a:xfrm>
          <a:off x="0" y="0"/>
          <a:ext cx="0" cy="0"/>
          <a:chOff x="0" y="0"/>
          <a:chExt cx="0" cy="0"/>
        </a:xfrm>
      </p:grpSpPr>
      <p:sp>
        <p:nvSpPr>
          <p:cNvPr id="2" name="عنوان 1"/>
          <p:cNvSpPr>
            <a:spLocks noGrp="1"/>
          </p:cNvSpPr>
          <p:nvPr>
            <p:ph type="title" sz="quarter"/>
          </p:nvPr>
        </p:nvSpPr>
        <p:spPr>
          <a:xfrm>
            <a:off x="457200" y="274638"/>
            <a:ext cx="8229600" cy="1143000"/>
          </a:xfrm>
        </p:spPr>
        <p:txBody>
          <a:bodyPr/>
          <a:lstStyle/>
          <a:p>
            <a:r>
              <a:rPr lang="ar-SA"/>
              <a:t>انقر لتحرير نمط العنوان الرئيسي</a:t>
            </a:r>
            <a:endParaRPr lang="en-US"/>
          </a:p>
        </p:txBody>
      </p:sp>
      <p:sp>
        <p:nvSpPr>
          <p:cNvPr id="3" name="عنصر نائب للمحتوى 2"/>
          <p:cNvSpPr>
            <a:spLocks noGrp="1"/>
          </p:cNvSpPr>
          <p:nvPr>
            <p:ph sz="quarter" idx="1"/>
          </p:nvPr>
        </p:nvSpPr>
        <p:spPr>
          <a:xfrm>
            <a:off x="457200" y="1600200"/>
            <a:ext cx="4038600" cy="2185988"/>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محتوى 3"/>
          <p:cNvSpPr>
            <a:spLocks noGrp="1"/>
          </p:cNvSpPr>
          <p:nvPr>
            <p:ph sz="quarter" idx="2"/>
          </p:nvPr>
        </p:nvSpPr>
        <p:spPr>
          <a:xfrm>
            <a:off x="4648200" y="1600200"/>
            <a:ext cx="4038600" cy="2185988"/>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5" name="عنصر نائب للمحتوى 4"/>
          <p:cNvSpPr>
            <a:spLocks noGrp="1"/>
          </p:cNvSpPr>
          <p:nvPr>
            <p:ph sz="quarter" idx="3"/>
          </p:nvPr>
        </p:nvSpPr>
        <p:spPr>
          <a:xfrm>
            <a:off x="457200" y="3938588"/>
            <a:ext cx="4038600" cy="2187575"/>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6" name="عنصر نائب للمحتوى 5"/>
          <p:cNvSpPr>
            <a:spLocks noGrp="1"/>
          </p:cNvSpPr>
          <p:nvPr>
            <p:ph sz="quarter" idx="4"/>
          </p:nvPr>
        </p:nvSpPr>
        <p:spPr>
          <a:xfrm>
            <a:off x="4648200" y="3938588"/>
            <a:ext cx="4038600" cy="2187575"/>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7" name="عنصر نائب للتاريخ 6"/>
          <p:cNvSpPr>
            <a:spLocks noGrp="1"/>
          </p:cNvSpPr>
          <p:nvPr>
            <p:ph type="dt" sz="half" idx="10"/>
          </p:nvPr>
        </p:nvSpPr>
        <p:spPr>
          <a:xfrm>
            <a:off x="457200" y="6245225"/>
            <a:ext cx="2133600" cy="476250"/>
          </a:xfrm>
        </p:spPr>
        <p:txBody>
          <a:bodyPr/>
          <a:lstStyle>
            <a:lvl1pPr>
              <a:defRPr/>
            </a:lvl1pPr>
          </a:lstStyle>
          <a:p>
            <a:endParaRPr lang="en-US" altLang="en-US">
              <a:solidFill>
                <a:srgbClr val="000000"/>
              </a:solidFill>
            </a:endParaRPr>
          </a:p>
        </p:txBody>
      </p:sp>
      <p:sp>
        <p:nvSpPr>
          <p:cNvPr id="8" name="عنصر نائب للتذييل 7"/>
          <p:cNvSpPr>
            <a:spLocks noGrp="1"/>
          </p:cNvSpPr>
          <p:nvPr>
            <p:ph type="ftr" sz="quarter" idx="11"/>
          </p:nvPr>
        </p:nvSpPr>
        <p:spPr>
          <a:xfrm>
            <a:off x="3124200" y="6245225"/>
            <a:ext cx="2895600" cy="476250"/>
          </a:xfrm>
        </p:spPr>
        <p:txBody>
          <a:bodyPr/>
          <a:lstStyle>
            <a:lvl1pPr>
              <a:defRPr/>
            </a:lvl1pPr>
          </a:lstStyle>
          <a:p>
            <a:endParaRPr lang="en-US" altLang="en-US">
              <a:solidFill>
                <a:srgbClr val="000000"/>
              </a:solidFill>
            </a:endParaRPr>
          </a:p>
        </p:txBody>
      </p:sp>
      <p:sp>
        <p:nvSpPr>
          <p:cNvPr id="9" name="عنصر نائب لرقم الشريحة 8"/>
          <p:cNvSpPr>
            <a:spLocks noGrp="1"/>
          </p:cNvSpPr>
          <p:nvPr>
            <p:ph type="sldNum" sz="quarter" idx="12"/>
          </p:nvPr>
        </p:nvSpPr>
        <p:spPr>
          <a:xfrm>
            <a:off x="6553200" y="6245225"/>
            <a:ext cx="2133600" cy="476250"/>
          </a:xfrm>
        </p:spPr>
        <p:txBody>
          <a:bodyPr/>
          <a:lstStyle>
            <a:lvl1pPr>
              <a:defRPr/>
            </a:lvl1pPr>
          </a:lstStyle>
          <a:p>
            <a:fld id="{B1CD2626-863D-404C-BD10-CBE444013623}"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4165720235"/>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a:t>انقر لتحرير نمط العنوان الرئيسي</a:t>
            </a:r>
            <a:endParaRPr lang="en-US"/>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ar-SA"/>
              <a:t>انقر لتحرير نمط العنوان الثانوي الرئيسي</a:t>
            </a:r>
            <a:endParaRPr lang="en-US"/>
          </a:p>
        </p:txBody>
      </p:sp>
      <p:sp>
        <p:nvSpPr>
          <p:cNvPr id="4" name="عنصر نائب للتاريخ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617E594C-2E16-42A3-95F7-23574A121E2C}"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03730500"/>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en-US"/>
          </a:p>
        </p:txBody>
      </p:sp>
      <p:sp>
        <p:nvSpPr>
          <p:cNvPr id="3" name="عنصر نائب للمحتوى 2"/>
          <p:cNvSpPr>
            <a:spLocks noGrp="1"/>
          </p:cNvSpPr>
          <p:nvPr>
            <p:ph idx="1"/>
          </p:nvPr>
        </p:nvSpPr>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تاريخ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C1E661F4-36EA-40E1-A8EB-E413CBCA49A0}"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015558303"/>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l">
              <a:defRPr sz="4000" b="1" cap="all"/>
            </a:lvl1pPr>
          </a:lstStyle>
          <a:p>
            <a:r>
              <a:rPr lang="ar-SA"/>
              <a:t>انقر لتحرير نمط العنوان الرئيسي</a:t>
            </a:r>
            <a:endParaRPr lang="en-US"/>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ar-SA"/>
              <a:t>انقر لتحرير أنماط النص الرئيسي</a:t>
            </a:r>
          </a:p>
        </p:txBody>
      </p:sp>
      <p:sp>
        <p:nvSpPr>
          <p:cNvPr id="4" name="عنصر نائب للتاريخ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56EC390F-F0B6-4602-8123-07DC1FD3B79A}"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727160826"/>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en-US"/>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5" name="عنصر نائب للتاريخ 4"/>
          <p:cNvSpPr>
            <a:spLocks noGrp="1"/>
          </p:cNvSpPr>
          <p:nvPr>
            <p:ph type="dt" sz="half" idx="10"/>
          </p:nvPr>
        </p:nvSpPr>
        <p:spPr/>
        <p:txBody>
          <a:bodyPr/>
          <a:lstStyle>
            <a:lvl1pPr>
              <a:defRPr/>
            </a:lvl1pPr>
          </a:lstStyle>
          <a:p>
            <a:endParaRPr lang="en-US" altLang="en-US">
              <a:solidFill>
                <a:srgbClr val="000000"/>
              </a:solidFill>
            </a:endParaRPr>
          </a:p>
        </p:txBody>
      </p:sp>
      <p:sp>
        <p:nvSpPr>
          <p:cNvPr id="6" name="عنصر نائب للتذييل 5"/>
          <p:cNvSpPr>
            <a:spLocks noGrp="1"/>
          </p:cNvSpPr>
          <p:nvPr>
            <p:ph type="ftr" sz="quarter" idx="11"/>
          </p:nvPr>
        </p:nvSpPr>
        <p:spPr/>
        <p:txBody>
          <a:bodyPr/>
          <a:lstStyle>
            <a:lvl1pPr>
              <a:defRPr/>
            </a:lvl1pPr>
          </a:lstStyle>
          <a:p>
            <a:endParaRPr lang="en-US" altLang="en-US">
              <a:solidFill>
                <a:srgbClr val="000000"/>
              </a:solidFill>
            </a:endParaRPr>
          </a:p>
        </p:txBody>
      </p:sp>
      <p:sp>
        <p:nvSpPr>
          <p:cNvPr id="7" name="عنصر نائب لرقم الشريحة 6"/>
          <p:cNvSpPr>
            <a:spLocks noGrp="1"/>
          </p:cNvSpPr>
          <p:nvPr>
            <p:ph type="sldNum" sz="quarter" idx="12"/>
          </p:nvPr>
        </p:nvSpPr>
        <p:spPr/>
        <p:txBody>
          <a:bodyPr/>
          <a:lstStyle>
            <a:lvl1pPr>
              <a:defRPr/>
            </a:lvl1pPr>
          </a:lstStyle>
          <a:p>
            <a:fld id="{DC2EC91F-8B9A-46B4-A8C6-CD2E7E65CB64}"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47501588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l">
              <a:defRPr sz="4000" b="1" cap="all"/>
            </a:lvl1p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lvl1pPr>
              <a:defRPr/>
            </a:lvl1pPr>
          </a:lstStyle>
          <a:p>
            <a:pPr>
              <a:defRPr/>
            </a:pPr>
            <a:endParaRPr lang="en-US" altLang="zh-CN">
              <a:solidFill>
                <a:prstClr val="black">
                  <a:tint val="75000"/>
                </a:prstClr>
              </a:solidFill>
            </a:endParaRPr>
          </a:p>
        </p:txBody>
      </p:sp>
      <p:sp>
        <p:nvSpPr>
          <p:cNvPr id="5" name="عنصر نائب للتذييل 4"/>
          <p:cNvSpPr>
            <a:spLocks noGrp="1"/>
          </p:cNvSpPr>
          <p:nvPr>
            <p:ph type="ftr" sz="quarter" idx="11"/>
          </p:nvPr>
        </p:nvSpPr>
        <p:spPr/>
        <p:txBody>
          <a:bodyPr/>
          <a:lstStyle>
            <a:lvl1pPr>
              <a:defRPr/>
            </a:lvl1pPr>
          </a:lstStyle>
          <a:p>
            <a:pPr>
              <a:defRPr/>
            </a:pPr>
            <a:endParaRPr lang="en-US" altLang="zh-CN">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lvl1pPr>
              <a:defRPr/>
            </a:lvl1pPr>
          </a:lstStyle>
          <a:p>
            <a:pPr>
              <a:defRPr/>
            </a:pPr>
            <a:fld id="{CC1C468B-AEDC-4F41-BA73-B52A00884D03}" type="slidenum">
              <a:rPr lang="en-US" altLang="zh-CN">
                <a:solidFill>
                  <a:prstClr val="black">
                    <a:tint val="75000"/>
                  </a:prstClr>
                </a:solidFill>
              </a:rPr>
              <a:pPr>
                <a:defRPr/>
              </a:pPr>
              <a:t>‹#›</a:t>
            </a:fld>
            <a:endParaRPr lang="en-US" altLang="zh-CN">
              <a:solidFill>
                <a:prstClr val="black">
                  <a:tint val="75000"/>
                </a:prstClr>
              </a:solidFill>
            </a:endParaRPr>
          </a:p>
        </p:txBody>
      </p:sp>
    </p:spTree>
    <p:extLst>
      <p:ext uri="{BB962C8B-B14F-4D97-AF65-F5344CB8AC3E}">
        <p14:creationId xmlns:p14="http://schemas.microsoft.com/office/powerpoint/2010/main" val="2168782722"/>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a:t>انقر لتحرير نمط العنوان الرئيسي</a:t>
            </a:r>
            <a:endParaRPr lang="en-US"/>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7" name="عنصر نائب للتاريخ 6"/>
          <p:cNvSpPr>
            <a:spLocks noGrp="1"/>
          </p:cNvSpPr>
          <p:nvPr>
            <p:ph type="dt" sz="half" idx="10"/>
          </p:nvPr>
        </p:nvSpPr>
        <p:spPr/>
        <p:txBody>
          <a:bodyPr/>
          <a:lstStyle>
            <a:lvl1pPr>
              <a:defRPr/>
            </a:lvl1pPr>
          </a:lstStyle>
          <a:p>
            <a:endParaRPr lang="en-US" altLang="en-US">
              <a:solidFill>
                <a:srgbClr val="000000"/>
              </a:solidFill>
            </a:endParaRPr>
          </a:p>
        </p:txBody>
      </p:sp>
      <p:sp>
        <p:nvSpPr>
          <p:cNvPr id="8" name="عنصر نائب للتذييل 7"/>
          <p:cNvSpPr>
            <a:spLocks noGrp="1"/>
          </p:cNvSpPr>
          <p:nvPr>
            <p:ph type="ftr" sz="quarter" idx="11"/>
          </p:nvPr>
        </p:nvSpPr>
        <p:spPr/>
        <p:txBody>
          <a:bodyPr/>
          <a:lstStyle>
            <a:lvl1pPr>
              <a:defRPr/>
            </a:lvl1pPr>
          </a:lstStyle>
          <a:p>
            <a:endParaRPr lang="en-US" altLang="en-US">
              <a:solidFill>
                <a:srgbClr val="000000"/>
              </a:solidFill>
            </a:endParaRPr>
          </a:p>
        </p:txBody>
      </p:sp>
      <p:sp>
        <p:nvSpPr>
          <p:cNvPr id="9" name="عنصر نائب لرقم الشريحة 8"/>
          <p:cNvSpPr>
            <a:spLocks noGrp="1"/>
          </p:cNvSpPr>
          <p:nvPr>
            <p:ph type="sldNum" sz="quarter" idx="12"/>
          </p:nvPr>
        </p:nvSpPr>
        <p:spPr/>
        <p:txBody>
          <a:bodyPr/>
          <a:lstStyle>
            <a:lvl1pPr>
              <a:defRPr/>
            </a:lvl1pPr>
          </a:lstStyle>
          <a:p>
            <a:fld id="{EB9AEA33-77D7-4724-A4BE-6A676B4EE16C}"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09422796"/>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en-US"/>
          </a:p>
        </p:txBody>
      </p:sp>
      <p:sp>
        <p:nvSpPr>
          <p:cNvPr id="3" name="عنصر نائب للتاريخ 2"/>
          <p:cNvSpPr>
            <a:spLocks noGrp="1"/>
          </p:cNvSpPr>
          <p:nvPr>
            <p:ph type="dt" sz="half" idx="10"/>
          </p:nvPr>
        </p:nvSpPr>
        <p:spPr/>
        <p:txBody>
          <a:bodyPr/>
          <a:lstStyle>
            <a:lvl1pPr>
              <a:defRPr/>
            </a:lvl1pPr>
          </a:lstStyle>
          <a:p>
            <a:endParaRPr lang="en-US" altLang="en-US">
              <a:solidFill>
                <a:srgbClr val="000000"/>
              </a:solidFill>
            </a:endParaRPr>
          </a:p>
        </p:txBody>
      </p:sp>
      <p:sp>
        <p:nvSpPr>
          <p:cNvPr id="4" name="عنصر نائب للتذييل 3"/>
          <p:cNvSpPr>
            <a:spLocks noGrp="1"/>
          </p:cNvSpPr>
          <p:nvPr>
            <p:ph type="ftr" sz="quarter" idx="11"/>
          </p:nvPr>
        </p:nvSpPr>
        <p:spPr/>
        <p:txBody>
          <a:bodyPr/>
          <a:lstStyle>
            <a:lvl1pPr>
              <a:defRPr/>
            </a:lvl1pPr>
          </a:lstStyle>
          <a:p>
            <a:endParaRPr lang="en-US" altLang="en-US">
              <a:solidFill>
                <a:srgbClr val="000000"/>
              </a:solidFill>
            </a:endParaRPr>
          </a:p>
        </p:txBody>
      </p:sp>
      <p:sp>
        <p:nvSpPr>
          <p:cNvPr id="5" name="عنصر نائب لرقم الشريحة 4"/>
          <p:cNvSpPr>
            <a:spLocks noGrp="1"/>
          </p:cNvSpPr>
          <p:nvPr>
            <p:ph type="sldNum" sz="quarter" idx="12"/>
          </p:nvPr>
        </p:nvSpPr>
        <p:spPr/>
        <p:txBody>
          <a:bodyPr/>
          <a:lstStyle>
            <a:lvl1pPr>
              <a:defRPr/>
            </a:lvl1pPr>
          </a:lstStyle>
          <a:p>
            <a:fld id="{8AC2431C-13BF-45F3-974B-BB2A76A2CF5B}"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038618176"/>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lvl1pPr>
              <a:defRPr/>
            </a:lvl1pPr>
          </a:lstStyle>
          <a:p>
            <a:endParaRPr lang="en-US" altLang="en-US">
              <a:solidFill>
                <a:srgbClr val="000000"/>
              </a:solidFill>
            </a:endParaRPr>
          </a:p>
        </p:txBody>
      </p:sp>
      <p:sp>
        <p:nvSpPr>
          <p:cNvPr id="3" name="عنصر نائب للتذييل 2"/>
          <p:cNvSpPr>
            <a:spLocks noGrp="1"/>
          </p:cNvSpPr>
          <p:nvPr>
            <p:ph type="ftr" sz="quarter" idx="11"/>
          </p:nvPr>
        </p:nvSpPr>
        <p:spPr/>
        <p:txBody>
          <a:bodyPr/>
          <a:lstStyle>
            <a:lvl1pPr>
              <a:defRPr/>
            </a:lvl1pPr>
          </a:lstStyle>
          <a:p>
            <a:endParaRPr lang="en-US" altLang="en-US">
              <a:solidFill>
                <a:srgbClr val="000000"/>
              </a:solidFill>
            </a:endParaRPr>
          </a:p>
        </p:txBody>
      </p:sp>
      <p:sp>
        <p:nvSpPr>
          <p:cNvPr id="4" name="عنصر نائب لرقم الشريحة 3"/>
          <p:cNvSpPr>
            <a:spLocks noGrp="1"/>
          </p:cNvSpPr>
          <p:nvPr>
            <p:ph type="sldNum" sz="quarter" idx="12"/>
          </p:nvPr>
        </p:nvSpPr>
        <p:spPr/>
        <p:txBody>
          <a:bodyPr/>
          <a:lstStyle>
            <a:lvl1pPr>
              <a:defRPr/>
            </a:lvl1pPr>
          </a:lstStyle>
          <a:p>
            <a:fld id="{CCD63965-06F4-4723-8E77-5E6433472795}"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688643123"/>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l">
              <a:defRPr sz="2000" b="1"/>
            </a:lvl1pPr>
          </a:lstStyle>
          <a:p>
            <a:r>
              <a:rPr lang="ar-SA"/>
              <a:t>انقر لتحرير نمط العنوان الرئيسي</a:t>
            </a:r>
            <a:endParaRPr lang="en-US"/>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عنصر نائب للتاريخ 4"/>
          <p:cNvSpPr>
            <a:spLocks noGrp="1"/>
          </p:cNvSpPr>
          <p:nvPr>
            <p:ph type="dt" sz="half" idx="10"/>
          </p:nvPr>
        </p:nvSpPr>
        <p:spPr/>
        <p:txBody>
          <a:bodyPr/>
          <a:lstStyle>
            <a:lvl1pPr>
              <a:defRPr/>
            </a:lvl1pPr>
          </a:lstStyle>
          <a:p>
            <a:endParaRPr lang="en-US" altLang="en-US">
              <a:solidFill>
                <a:srgbClr val="000000"/>
              </a:solidFill>
            </a:endParaRPr>
          </a:p>
        </p:txBody>
      </p:sp>
      <p:sp>
        <p:nvSpPr>
          <p:cNvPr id="6" name="عنصر نائب للتذييل 5"/>
          <p:cNvSpPr>
            <a:spLocks noGrp="1"/>
          </p:cNvSpPr>
          <p:nvPr>
            <p:ph type="ftr" sz="quarter" idx="11"/>
          </p:nvPr>
        </p:nvSpPr>
        <p:spPr/>
        <p:txBody>
          <a:bodyPr/>
          <a:lstStyle>
            <a:lvl1pPr>
              <a:defRPr/>
            </a:lvl1pPr>
          </a:lstStyle>
          <a:p>
            <a:endParaRPr lang="en-US" altLang="en-US">
              <a:solidFill>
                <a:srgbClr val="000000"/>
              </a:solidFill>
            </a:endParaRPr>
          </a:p>
        </p:txBody>
      </p:sp>
      <p:sp>
        <p:nvSpPr>
          <p:cNvPr id="7" name="عنصر نائب لرقم الشريحة 6"/>
          <p:cNvSpPr>
            <a:spLocks noGrp="1"/>
          </p:cNvSpPr>
          <p:nvPr>
            <p:ph type="sldNum" sz="quarter" idx="12"/>
          </p:nvPr>
        </p:nvSpPr>
        <p:spPr/>
        <p:txBody>
          <a:bodyPr/>
          <a:lstStyle>
            <a:lvl1pPr>
              <a:defRPr/>
            </a:lvl1pPr>
          </a:lstStyle>
          <a:p>
            <a:fld id="{504D6C87-8D60-4212-94B9-52206C9DFF61}"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6095319"/>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l">
              <a:defRPr sz="2000" b="1"/>
            </a:lvl1pPr>
          </a:lstStyle>
          <a:p>
            <a:r>
              <a:rPr lang="ar-SA"/>
              <a:t>انقر لتحرير نمط العنوان الرئيسي</a:t>
            </a:r>
            <a:endParaRPr lang="en-US"/>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عنصر نائب للتاريخ 4"/>
          <p:cNvSpPr>
            <a:spLocks noGrp="1"/>
          </p:cNvSpPr>
          <p:nvPr>
            <p:ph type="dt" sz="half" idx="10"/>
          </p:nvPr>
        </p:nvSpPr>
        <p:spPr/>
        <p:txBody>
          <a:bodyPr/>
          <a:lstStyle>
            <a:lvl1pPr>
              <a:defRPr/>
            </a:lvl1pPr>
          </a:lstStyle>
          <a:p>
            <a:endParaRPr lang="en-US" altLang="en-US">
              <a:solidFill>
                <a:srgbClr val="000000"/>
              </a:solidFill>
            </a:endParaRPr>
          </a:p>
        </p:txBody>
      </p:sp>
      <p:sp>
        <p:nvSpPr>
          <p:cNvPr id="6" name="عنصر نائب للتذييل 5"/>
          <p:cNvSpPr>
            <a:spLocks noGrp="1"/>
          </p:cNvSpPr>
          <p:nvPr>
            <p:ph type="ftr" sz="quarter" idx="11"/>
          </p:nvPr>
        </p:nvSpPr>
        <p:spPr/>
        <p:txBody>
          <a:bodyPr/>
          <a:lstStyle>
            <a:lvl1pPr>
              <a:defRPr/>
            </a:lvl1pPr>
          </a:lstStyle>
          <a:p>
            <a:endParaRPr lang="en-US" altLang="en-US">
              <a:solidFill>
                <a:srgbClr val="000000"/>
              </a:solidFill>
            </a:endParaRPr>
          </a:p>
        </p:txBody>
      </p:sp>
      <p:sp>
        <p:nvSpPr>
          <p:cNvPr id="7" name="عنصر نائب لرقم الشريحة 6"/>
          <p:cNvSpPr>
            <a:spLocks noGrp="1"/>
          </p:cNvSpPr>
          <p:nvPr>
            <p:ph type="sldNum" sz="quarter" idx="12"/>
          </p:nvPr>
        </p:nvSpPr>
        <p:spPr/>
        <p:txBody>
          <a:bodyPr/>
          <a:lstStyle>
            <a:lvl1pPr>
              <a:defRPr/>
            </a:lvl1pPr>
          </a:lstStyle>
          <a:p>
            <a:fld id="{87266941-737A-41A2-8958-EABB4DB4F818}"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384843972"/>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en-US"/>
          </a:p>
        </p:txBody>
      </p:sp>
      <p:sp>
        <p:nvSpPr>
          <p:cNvPr id="3" name="عنصر نائب للعنوان العمودي 2"/>
          <p:cNvSpPr>
            <a:spLocks noGrp="1"/>
          </p:cNvSpPr>
          <p:nvPr>
            <p:ph type="body" orient="vert" idx="1"/>
          </p:nvPr>
        </p:nvSpPr>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تاريخ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225AACA6-A3B2-4FD9-9202-A8B54D3CCADF}"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350882073"/>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a:t>انقر لتحرير نمط العنوان الرئيسي</a:t>
            </a:r>
            <a:endParaRPr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تاريخ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693E64D7-C762-4AA0-92A2-171834F99877}"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402925637"/>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type="chart" preserve="1">
  <p:cSld name="عنوان ومخط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1143000"/>
          </a:xfrm>
        </p:spPr>
        <p:txBody>
          <a:bodyPr/>
          <a:lstStyle/>
          <a:p>
            <a:r>
              <a:rPr lang="ar-SA"/>
              <a:t>انقر لتحرير نمط العنوان الرئيسي</a:t>
            </a:r>
            <a:endParaRPr lang="en-US"/>
          </a:p>
        </p:txBody>
      </p:sp>
      <p:sp>
        <p:nvSpPr>
          <p:cNvPr id="3" name="عنصر نائب للمخطط 2"/>
          <p:cNvSpPr>
            <a:spLocks noGrp="1"/>
          </p:cNvSpPr>
          <p:nvPr>
            <p:ph type="chart" idx="1"/>
          </p:nvPr>
        </p:nvSpPr>
        <p:spPr>
          <a:xfrm>
            <a:off x="457200" y="1600200"/>
            <a:ext cx="8229600" cy="4525963"/>
          </a:xfrm>
        </p:spPr>
        <p:txBody>
          <a:bodyPr/>
          <a:lstStyle/>
          <a:p>
            <a:endParaRPr lang="en-US"/>
          </a:p>
        </p:txBody>
      </p:sp>
      <p:sp>
        <p:nvSpPr>
          <p:cNvPr id="4" name="عنصر نائب للتاريخ 3"/>
          <p:cNvSpPr>
            <a:spLocks noGrp="1"/>
          </p:cNvSpPr>
          <p:nvPr>
            <p:ph type="dt" sz="half" idx="10"/>
          </p:nvPr>
        </p:nvSpPr>
        <p:spPr>
          <a:xfrm>
            <a:off x="457200" y="6245225"/>
            <a:ext cx="2133600" cy="476250"/>
          </a:xfrm>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a:xfrm>
            <a:off x="3124200" y="6245225"/>
            <a:ext cx="2895600" cy="476250"/>
          </a:xfrm>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a:xfrm>
            <a:off x="6553200" y="6245225"/>
            <a:ext cx="2133600" cy="476250"/>
          </a:xfrm>
        </p:spPr>
        <p:txBody>
          <a:bodyPr/>
          <a:lstStyle>
            <a:lvl1pPr>
              <a:defRPr/>
            </a:lvl1pPr>
          </a:lstStyle>
          <a:p>
            <a:fld id="{5C732094-6957-4B3C-AD76-E271A9C49BA5}"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682578856"/>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type="tbl" preserve="1">
  <p:cSld name="عنوان وجدول">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1143000"/>
          </a:xfrm>
        </p:spPr>
        <p:txBody>
          <a:bodyPr/>
          <a:lstStyle/>
          <a:p>
            <a:r>
              <a:rPr lang="ar-SA"/>
              <a:t>انقر لتحرير نمط العنوان الرئيسي</a:t>
            </a:r>
            <a:endParaRPr lang="en-US"/>
          </a:p>
        </p:txBody>
      </p:sp>
      <p:sp>
        <p:nvSpPr>
          <p:cNvPr id="3" name="عنصر نائب للجدول 2"/>
          <p:cNvSpPr>
            <a:spLocks noGrp="1"/>
          </p:cNvSpPr>
          <p:nvPr>
            <p:ph type="tbl" idx="1"/>
          </p:nvPr>
        </p:nvSpPr>
        <p:spPr>
          <a:xfrm>
            <a:off x="457200" y="1600200"/>
            <a:ext cx="8229600" cy="4525963"/>
          </a:xfrm>
        </p:spPr>
        <p:txBody>
          <a:bodyPr/>
          <a:lstStyle/>
          <a:p>
            <a:endParaRPr lang="en-US"/>
          </a:p>
        </p:txBody>
      </p:sp>
      <p:sp>
        <p:nvSpPr>
          <p:cNvPr id="4" name="عنصر نائب للتاريخ 3"/>
          <p:cNvSpPr>
            <a:spLocks noGrp="1"/>
          </p:cNvSpPr>
          <p:nvPr>
            <p:ph type="dt" sz="half" idx="10"/>
          </p:nvPr>
        </p:nvSpPr>
        <p:spPr>
          <a:xfrm>
            <a:off x="457200" y="6245225"/>
            <a:ext cx="2133600" cy="476250"/>
          </a:xfrm>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a:xfrm>
            <a:off x="3124200" y="6245225"/>
            <a:ext cx="2895600" cy="476250"/>
          </a:xfrm>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a:xfrm>
            <a:off x="6553200" y="6245225"/>
            <a:ext cx="2133600" cy="476250"/>
          </a:xfrm>
        </p:spPr>
        <p:txBody>
          <a:bodyPr/>
          <a:lstStyle>
            <a:lvl1pPr>
              <a:defRPr/>
            </a:lvl1pPr>
          </a:lstStyle>
          <a:p>
            <a:fld id="{58FC83B0-6158-4BF0-8BBE-D93C4D217DE6}"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849101907"/>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type="fourObj" preserve="1">
  <p:cSld name="عنوان وأربعة من المحتوى">
    <p:spTree>
      <p:nvGrpSpPr>
        <p:cNvPr id="1" name=""/>
        <p:cNvGrpSpPr/>
        <p:nvPr/>
      </p:nvGrpSpPr>
      <p:grpSpPr>
        <a:xfrm>
          <a:off x="0" y="0"/>
          <a:ext cx="0" cy="0"/>
          <a:chOff x="0" y="0"/>
          <a:chExt cx="0" cy="0"/>
        </a:xfrm>
      </p:grpSpPr>
      <p:sp>
        <p:nvSpPr>
          <p:cNvPr id="2" name="عنوان 1"/>
          <p:cNvSpPr>
            <a:spLocks noGrp="1"/>
          </p:cNvSpPr>
          <p:nvPr>
            <p:ph type="title" sz="quarter"/>
          </p:nvPr>
        </p:nvSpPr>
        <p:spPr>
          <a:xfrm>
            <a:off x="457200" y="274638"/>
            <a:ext cx="8229600" cy="1143000"/>
          </a:xfrm>
        </p:spPr>
        <p:txBody>
          <a:bodyPr/>
          <a:lstStyle/>
          <a:p>
            <a:r>
              <a:rPr lang="ar-SA"/>
              <a:t>انقر لتحرير نمط العنوان الرئيسي</a:t>
            </a:r>
            <a:endParaRPr lang="en-US"/>
          </a:p>
        </p:txBody>
      </p:sp>
      <p:sp>
        <p:nvSpPr>
          <p:cNvPr id="3" name="عنصر نائب للمحتوى 2"/>
          <p:cNvSpPr>
            <a:spLocks noGrp="1"/>
          </p:cNvSpPr>
          <p:nvPr>
            <p:ph sz="quarter" idx="1"/>
          </p:nvPr>
        </p:nvSpPr>
        <p:spPr>
          <a:xfrm>
            <a:off x="457200" y="1600200"/>
            <a:ext cx="4038600" cy="2185988"/>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محتوى 3"/>
          <p:cNvSpPr>
            <a:spLocks noGrp="1"/>
          </p:cNvSpPr>
          <p:nvPr>
            <p:ph sz="quarter" idx="2"/>
          </p:nvPr>
        </p:nvSpPr>
        <p:spPr>
          <a:xfrm>
            <a:off x="4648200" y="1600200"/>
            <a:ext cx="4038600" cy="2185988"/>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5" name="عنصر نائب للمحتوى 4"/>
          <p:cNvSpPr>
            <a:spLocks noGrp="1"/>
          </p:cNvSpPr>
          <p:nvPr>
            <p:ph sz="quarter" idx="3"/>
          </p:nvPr>
        </p:nvSpPr>
        <p:spPr>
          <a:xfrm>
            <a:off x="457200" y="3938588"/>
            <a:ext cx="4038600" cy="2187575"/>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6" name="عنصر نائب للمحتوى 5"/>
          <p:cNvSpPr>
            <a:spLocks noGrp="1"/>
          </p:cNvSpPr>
          <p:nvPr>
            <p:ph sz="quarter" idx="4"/>
          </p:nvPr>
        </p:nvSpPr>
        <p:spPr>
          <a:xfrm>
            <a:off x="4648200" y="3938588"/>
            <a:ext cx="4038600" cy="2187575"/>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7" name="عنصر نائب للتاريخ 6"/>
          <p:cNvSpPr>
            <a:spLocks noGrp="1"/>
          </p:cNvSpPr>
          <p:nvPr>
            <p:ph type="dt" sz="half" idx="10"/>
          </p:nvPr>
        </p:nvSpPr>
        <p:spPr>
          <a:xfrm>
            <a:off x="457200" y="6245225"/>
            <a:ext cx="2133600" cy="476250"/>
          </a:xfrm>
        </p:spPr>
        <p:txBody>
          <a:bodyPr/>
          <a:lstStyle>
            <a:lvl1pPr>
              <a:defRPr/>
            </a:lvl1pPr>
          </a:lstStyle>
          <a:p>
            <a:endParaRPr lang="en-US" altLang="en-US">
              <a:solidFill>
                <a:srgbClr val="000000"/>
              </a:solidFill>
            </a:endParaRPr>
          </a:p>
        </p:txBody>
      </p:sp>
      <p:sp>
        <p:nvSpPr>
          <p:cNvPr id="8" name="عنصر نائب للتذييل 7"/>
          <p:cNvSpPr>
            <a:spLocks noGrp="1"/>
          </p:cNvSpPr>
          <p:nvPr>
            <p:ph type="ftr" sz="quarter" idx="11"/>
          </p:nvPr>
        </p:nvSpPr>
        <p:spPr>
          <a:xfrm>
            <a:off x="3124200" y="6245225"/>
            <a:ext cx="2895600" cy="476250"/>
          </a:xfrm>
        </p:spPr>
        <p:txBody>
          <a:bodyPr/>
          <a:lstStyle>
            <a:lvl1pPr>
              <a:defRPr/>
            </a:lvl1pPr>
          </a:lstStyle>
          <a:p>
            <a:endParaRPr lang="en-US" altLang="en-US">
              <a:solidFill>
                <a:srgbClr val="000000"/>
              </a:solidFill>
            </a:endParaRPr>
          </a:p>
        </p:txBody>
      </p:sp>
      <p:sp>
        <p:nvSpPr>
          <p:cNvPr id="9" name="عنصر نائب لرقم الشريحة 8"/>
          <p:cNvSpPr>
            <a:spLocks noGrp="1"/>
          </p:cNvSpPr>
          <p:nvPr>
            <p:ph type="sldNum" sz="quarter" idx="12"/>
          </p:nvPr>
        </p:nvSpPr>
        <p:spPr>
          <a:xfrm>
            <a:off x="6553200" y="6245225"/>
            <a:ext cx="2133600" cy="476250"/>
          </a:xfrm>
        </p:spPr>
        <p:txBody>
          <a:bodyPr/>
          <a:lstStyle>
            <a:lvl1pPr>
              <a:defRPr/>
            </a:lvl1pPr>
          </a:lstStyle>
          <a:p>
            <a:fld id="{B1CD2626-863D-404C-BD10-CBE444013623}"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414484653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تاريخ 3"/>
          <p:cNvSpPr>
            <a:spLocks noGrp="1"/>
          </p:cNvSpPr>
          <p:nvPr>
            <p:ph type="dt" sz="half" idx="10"/>
          </p:nvPr>
        </p:nvSpPr>
        <p:spPr/>
        <p:txBody>
          <a:bodyPr/>
          <a:lstStyle>
            <a:lvl1pPr>
              <a:defRPr/>
            </a:lvl1pPr>
          </a:lstStyle>
          <a:p>
            <a:pPr>
              <a:defRPr/>
            </a:pPr>
            <a:endParaRPr lang="en-US" altLang="zh-CN">
              <a:solidFill>
                <a:prstClr val="black">
                  <a:tint val="75000"/>
                </a:prstClr>
              </a:solidFill>
            </a:endParaRPr>
          </a:p>
        </p:txBody>
      </p:sp>
      <p:sp>
        <p:nvSpPr>
          <p:cNvPr id="6" name="عنصر نائب للتذييل 4"/>
          <p:cNvSpPr>
            <a:spLocks noGrp="1"/>
          </p:cNvSpPr>
          <p:nvPr>
            <p:ph type="ftr" sz="quarter" idx="11"/>
          </p:nvPr>
        </p:nvSpPr>
        <p:spPr/>
        <p:txBody>
          <a:bodyPr/>
          <a:lstStyle>
            <a:lvl1pPr>
              <a:defRPr/>
            </a:lvl1pPr>
          </a:lstStyle>
          <a:p>
            <a:pPr>
              <a:defRPr/>
            </a:pPr>
            <a:endParaRPr lang="en-US" altLang="zh-CN">
              <a:solidFill>
                <a:prstClr val="black">
                  <a:tint val="75000"/>
                </a:prstClr>
              </a:solidFill>
            </a:endParaRPr>
          </a:p>
        </p:txBody>
      </p:sp>
      <p:sp>
        <p:nvSpPr>
          <p:cNvPr id="7" name="عنصر نائب لرقم الشريحة 5"/>
          <p:cNvSpPr>
            <a:spLocks noGrp="1"/>
          </p:cNvSpPr>
          <p:nvPr>
            <p:ph type="sldNum" sz="quarter" idx="12"/>
          </p:nvPr>
        </p:nvSpPr>
        <p:spPr/>
        <p:txBody>
          <a:bodyPr/>
          <a:lstStyle>
            <a:lvl1pPr>
              <a:defRPr/>
            </a:lvl1pPr>
          </a:lstStyle>
          <a:p>
            <a:pPr>
              <a:defRPr/>
            </a:pPr>
            <a:fld id="{F3DE372A-A84F-4C6D-8290-CA7FE0C04182}" type="slidenum">
              <a:rPr lang="en-US" altLang="zh-CN">
                <a:solidFill>
                  <a:prstClr val="black">
                    <a:tint val="75000"/>
                  </a:prstClr>
                </a:solidFill>
              </a:rPr>
              <a:pPr>
                <a:defRPr/>
              </a:pPr>
              <a:t>‹#›</a:t>
            </a:fld>
            <a:endParaRPr lang="en-US" altLang="zh-CN">
              <a:solidFill>
                <a:prstClr val="black">
                  <a:tint val="75000"/>
                </a:prstClr>
              </a:solidFill>
            </a:endParaRPr>
          </a:p>
        </p:txBody>
      </p:sp>
    </p:spTree>
    <p:extLst>
      <p:ext uri="{BB962C8B-B14F-4D97-AF65-F5344CB8AC3E}">
        <p14:creationId xmlns:p14="http://schemas.microsoft.com/office/powerpoint/2010/main" val="2609263874"/>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a:t>انقر لتحرير نمط العنوان الرئيسي</a:t>
            </a:r>
            <a:endParaRPr lang="en-US"/>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ar-SA"/>
              <a:t>انقر لتحرير نمط العنوان الثانوي الرئيسي</a:t>
            </a:r>
            <a:endParaRPr lang="en-US"/>
          </a:p>
        </p:txBody>
      </p:sp>
      <p:sp>
        <p:nvSpPr>
          <p:cNvPr id="4" name="عنصر نائب للتاريخ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617E594C-2E16-42A3-95F7-23574A121E2C}"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844670392"/>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en-US"/>
          </a:p>
        </p:txBody>
      </p:sp>
      <p:sp>
        <p:nvSpPr>
          <p:cNvPr id="3" name="عنصر نائب للمحتوى 2"/>
          <p:cNvSpPr>
            <a:spLocks noGrp="1"/>
          </p:cNvSpPr>
          <p:nvPr>
            <p:ph idx="1"/>
          </p:nvPr>
        </p:nvSpPr>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تاريخ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C1E661F4-36EA-40E1-A8EB-E413CBCA49A0}"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4022614696"/>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l">
              <a:defRPr sz="4000" b="1" cap="all"/>
            </a:lvl1pPr>
          </a:lstStyle>
          <a:p>
            <a:r>
              <a:rPr lang="ar-SA"/>
              <a:t>انقر لتحرير نمط العنوان الرئيسي</a:t>
            </a:r>
            <a:endParaRPr lang="en-US"/>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ar-SA"/>
              <a:t>انقر لتحرير أنماط النص الرئيسي</a:t>
            </a:r>
          </a:p>
        </p:txBody>
      </p:sp>
      <p:sp>
        <p:nvSpPr>
          <p:cNvPr id="4" name="عنصر نائب للتاريخ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56EC390F-F0B6-4602-8123-07DC1FD3B79A}"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151937472"/>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en-US"/>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5" name="عنصر نائب للتاريخ 4"/>
          <p:cNvSpPr>
            <a:spLocks noGrp="1"/>
          </p:cNvSpPr>
          <p:nvPr>
            <p:ph type="dt" sz="half" idx="10"/>
          </p:nvPr>
        </p:nvSpPr>
        <p:spPr/>
        <p:txBody>
          <a:bodyPr/>
          <a:lstStyle>
            <a:lvl1pPr>
              <a:defRPr/>
            </a:lvl1pPr>
          </a:lstStyle>
          <a:p>
            <a:endParaRPr lang="en-US" altLang="en-US">
              <a:solidFill>
                <a:srgbClr val="000000"/>
              </a:solidFill>
            </a:endParaRPr>
          </a:p>
        </p:txBody>
      </p:sp>
      <p:sp>
        <p:nvSpPr>
          <p:cNvPr id="6" name="عنصر نائب للتذييل 5"/>
          <p:cNvSpPr>
            <a:spLocks noGrp="1"/>
          </p:cNvSpPr>
          <p:nvPr>
            <p:ph type="ftr" sz="quarter" idx="11"/>
          </p:nvPr>
        </p:nvSpPr>
        <p:spPr/>
        <p:txBody>
          <a:bodyPr/>
          <a:lstStyle>
            <a:lvl1pPr>
              <a:defRPr/>
            </a:lvl1pPr>
          </a:lstStyle>
          <a:p>
            <a:endParaRPr lang="en-US" altLang="en-US">
              <a:solidFill>
                <a:srgbClr val="000000"/>
              </a:solidFill>
            </a:endParaRPr>
          </a:p>
        </p:txBody>
      </p:sp>
      <p:sp>
        <p:nvSpPr>
          <p:cNvPr id="7" name="عنصر نائب لرقم الشريحة 6"/>
          <p:cNvSpPr>
            <a:spLocks noGrp="1"/>
          </p:cNvSpPr>
          <p:nvPr>
            <p:ph type="sldNum" sz="quarter" idx="12"/>
          </p:nvPr>
        </p:nvSpPr>
        <p:spPr/>
        <p:txBody>
          <a:bodyPr/>
          <a:lstStyle>
            <a:lvl1pPr>
              <a:defRPr/>
            </a:lvl1pPr>
          </a:lstStyle>
          <a:p>
            <a:fld id="{DC2EC91F-8B9A-46B4-A8C6-CD2E7E65CB64}"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260859353"/>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a:t>انقر لتحرير نمط العنوان الرئيسي</a:t>
            </a:r>
            <a:endParaRPr lang="en-US"/>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7" name="عنصر نائب للتاريخ 6"/>
          <p:cNvSpPr>
            <a:spLocks noGrp="1"/>
          </p:cNvSpPr>
          <p:nvPr>
            <p:ph type="dt" sz="half" idx="10"/>
          </p:nvPr>
        </p:nvSpPr>
        <p:spPr/>
        <p:txBody>
          <a:bodyPr/>
          <a:lstStyle>
            <a:lvl1pPr>
              <a:defRPr/>
            </a:lvl1pPr>
          </a:lstStyle>
          <a:p>
            <a:endParaRPr lang="en-US" altLang="en-US">
              <a:solidFill>
                <a:srgbClr val="000000"/>
              </a:solidFill>
            </a:endParaRPr>
          </a:p>
        </p:txBody>
      </p:sp>
      <p:sp>
        <p:nvSpPr>
          <p:cNvPr id="8" name="عنصر نائب للتذييل 7"/>
          <p:cNvSpPr>
            <a:spLocks noGrp="1"/>
          </p:cNvSpPr>
          <p:nvPr>
            <p:ph type="ftr" sz="quarter" idx="11"/>
          </p:nvPr>
        </p:nvSpPr>
        <p:spPr/>
        <p:txBody>
          <a:bodyPr/>
          <a:lstStyle>
            <a:lvl1pPr>
              <a:defRPr/>
            </a:lvl1pPr>
          </a:lstStyle>
          <a:p>
            <a:endParaRPr lang="en-US" altLang="en-US">
              <a:solidFill>
                <a:srgbClr val="000000"/>
              </a:solidFill>
            </a:endParaRPr>
          </a:p>
        </p:txBody>
      </p:sp>
      <p:sp>
        <p:nvSpPr>
          <p:cNvPr id="9" name="عنصر نائب لرقم الشريحة 8"/>
          <p:cNvSpPr>
            <a:spLocks noGrp="1"/>
          </p:cNvSpPr>
          <p:nvPr>
            <p:ph type="sldNum" sz="quarter" idx="12"/>
          </p:nvPr>
        </p:nvSpPr>
        <p:spPr/>
        <p:txBody>
          <a:bodyPr/>
          <a:lstStyle>
            <a:lvl1pPr>
              <a:defRPr/>
            </a:lvl1pPr>
          </a:lstStyle>
          <a:p>
            <a:fld id="{EB9AEA33-77D7-4724-A4BE-6A676B4EE16C}"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480975"/>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en-US"/>
          </a:p>
        </p:txBody>
      </p:sp>
      <p:sp>
        <p:nvSpPr>
          <p:cNvPr id="3" name="عنصر نائب للتاريخ 2"/>
          <p:cNvSpPr>
            <a:spLocks noGrp="1"/>
          </p:cNvSpPr>
          <p:nvPr>
            <p:ph type="dt" sz="half" idx="10"/>
          </p:nvPr>
        </p:nvSpPr>
        <p:spPr/>
        <p:txBody>
          <a:bodyPr/>
          <a:lstStyle>
            <a:lvl1pPr>
              <a:defRPr/>
            </a:lvl1pPr>
          </a:lstStyle>
          <a:p>
            <a:endParaRPr lang="en-US" altLang="en-US">
              <a:solidFill>
                <a:srgbClr val="000000"/>
              </a:solidFill>
            </a:endParaRPr>
          </a:p>
        </p:txBody>
      </p:sp>
      <p:sp>
        <p:nvSpPr>
          <p:cNvPr id="4" name="عنصر نائب للتذييل 3"/>
          <p:cNvSpPr>
            <a:spLocks noGrp="1"/>
          </p:cNvSpPr>
          <p:nvPr>
            <p:ph type="ftr" sz="quarter" idx="11"/>
          </p:nvPr>
        </p:nvSpPr>
        <p:spPr/>
        <p:txBody>
          <a:bodyPr/>
          <a:lstStyle>
            <a:lvl1pPr>
              <a:defRPr/>
            </a:lvl1pPr>
          </a:lstStyle>
          <a:p>
            <a:endParaRPr lang="en-US" altLang="en-US">
              <a:solidFill>
                <a:srgbClr val="000000"/>
              </a:solidFill>
            </a:endParaRPr>
          </a:p>
        </p:txBody>
      </p:sp>
      <p:sp>
        <p:nvSpPr>
          <p:cNvPr id="5" name="عنصر نائب لرقم الشريحة 4"/>
          <p:cNvSpPr>
            <a:spLocks noGrp="1"/>
          </p:cNvSpPr>
          <p:nvPr>
            <p:ph type="sldNum" sz="quarter" idx="12"/>
          </p:nvPr>
        </p:nvSpPr>
        <p:spPr/>
        <p:txBody>
          <a:bodyPr/>
          <a:lstStyle>
            <a:lvl1pPr>
              <a:defRPr/>
            </a:lvl1pPr>
          </a:lstStyle>
          <a:p>
            <a:fld id="{8AC2431C-13BF-45F3-974B-BB2A76A2CF5B}"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682255291"/>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lvl1pPr>
              <a:defRPr/>
            </a:lvl1pPr>
          </a:lstStyle>
          <a:p>
            <a:endParaRPr lang="en-US" altLang="en-US">
              <a:solidFill>
                <a:srgbClr val="000000"/>
              </a:solidFill>
            </a:endParaRPr>
          </a:p>
        </p:txBody>
      </p:sp>
      <p:sp>
        <p:nvSpPr>
          <p:cNvPr id="3" name="عنصر نائب للتذييل 2"/>
          <p:cNvSpPr>
            <a:spLocks noGrp="1"/>
          </p:cNvSpPr>
          <p:nvPr>
            <p:ph type="ftr" sz="quarter" idx="11"/>
          </p:nvPr>
        </p:nvSpPr>
        <p:spPr/>
        <p:txBody>
          <a:bodyPr/>
          <a:lstStyle>
            <a:lvl1pPr>
              <a:defRPr/>
            </a:lvl1pPr>
          </a:lstStyle>
          <a:p>
            <a:endParaRPr lang="en-US" altLang="en-US">
              <a:solidFill>
                <a:srgbClr val="000000"/>
              </a:solidFill>
            </a:endParaRPr>
          </a:p>
        </p:txBody>
      </p:sp>
      <p:sp>
        <p:nvSpPr>
          <p:cNvPr id="4" name="عنصر نائب لرقم الشريحة 3"/>
          <p:cNvSpPr>
            <a:spLocks noGrp="1"/>
          </p:cNvSpPr>
          <p:nvPr>
            <p:ph type="sldNum" sz="quarter" idx="12"/>
          </p:nvPr>
        </p:nvSpPr>
        <p:spPr/>
        <p:txBody>
          <a:bodyPr/>
          <a:lstStyle>
            <a:lvl1pPr>
              <a:defRPr/>
            </a:lvl1pPr>
          </a:lstStyle>
          <a:p>
            <a:fld id="{CCD63965-06F4-4723-8E77-5E6433472795}"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586417602"/>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l">
              <a:defRPr sz="2000" b="1"/>
            </a:lvl1pPr>
          </a:lstStyle>
          <a:p>
            <a:r>
              <a:rPr lang="ar-SA"/>
              <a:t>انقر لتحرير نمط العنوان الرئيسي</a:t>
            </a:r>
            <a:endParaRPr lang="en-US"/>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عنصر نائب للتاريخ 4"/>
          <p:cNvSpPr>
            <a:spLocks noGrp="1"/>
          </p:cNvSpPr>
          <p:nvPr>
            <p:ph type="dt" sz="half" idx="10"/>
          </p:nvPr>
        </p:nvSpPr>
        <p:spPr/>
        <p:txBody>
          <a:bodyPr/>
          <a:lstStyle>
            <a:lvl1pPr>
              <a:defRPr/>
            </a:lvl1pPr>
          </a:lstStyle>
          <a:p>
            <a:endParaRPr lang="en-US" altLang="en-US">
              <a:solidFill>
                <a:srgbClr val="000000"/>
              </a:solidFill>
            </a:endParaRPr>
          </a:p>
        </p:txBody>
      </p:sp>
      <p:sp>
        <p:nvSpPr>
          <p:cNvPr id="6" name="عنصر نائب للتذييل 5"/>
          <p:cNvSpPr>
            <a:spLocks noGrp="1"/>
          </p:cNvSpPr>
          <p:nvPr>
            <p:ph type="ftr" sz="quarter" idx="11"/>
          </p:nvPr>
        </p:nvSpPr>
        <p:spPr/>
        <p:txBody>
          <a:bodyPr/>
          <a:lstStyle>
            <a:lvl1pPr>
              <a:defRPr/>
            </a:lvl1pPr>
          </a:lstStyle>
          <a:p>
            <a:endParaRPr lang="en-US" altLang="en-US">
              <a:solidFill>
                <a:srgbClr val="000000"/>
              </a:solidFill>
            </a:endParaRPr>
          </a:p>
        </p:txBody>
      </p:sp>
      <p:sp>
        <p:nvSpPr>
          <p:cNvPr id="7" name="عنصر نائب لرقم الشريحة 6"/>
          <p:cNvSpPr>
            <a:spLocks noGrp="1"/>
          </p:cNvSpPr>
          <p:nvPr>
            <p:ph type="sldNum" sz="quarter" idx="12"/>
          </p:nvPr>
        </p:nvSpPr>
        <p:spPr/>
        <p:txBody>
          <a:bodyPr/>
          <a:lstStyle>
            <a:lvl1pPr>
              <a:defRPr/>
            </a:lvl1pPr>
          </a:lstStyle>
          <a:p>
            <a:fld id="{504D6C87-8D60-4212-94B9-52206C9DFF61}"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210274780"/>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l">
              <a:defRPr sz="2000" b="1"/>
            </a:lvl1pPr>
          </a:lstStyle>
          <a:p>
            <a:r>
              <a:rPr lang="ar-SA"/>
              <a:t>انقر لتحرير نمط العنوان الرئيسي</a:t>
            </a:r>
            <a:endParaRPr lang="en-US"/>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عنصر نائب للتاريخ 4"/>
          <p:cNvSpPr>
            <a:spLocks noGrp="1"/>
          </p:cNvSpPr>
          <p:nvPr>
            <p:ph type="dt" sz="half" idx="10"/>
          </p:nvPr>
        </p:nvSpPr>
        <p:spPr/>
        <p:txBody>
          <a:bodyPr/>
          <a:lstStyle>
            <a:lvl1pPr>
              <a:defRPr/>
            </a:lvl1pPr>
          </a:lstStyle>
          <a:p>
            <a:endParaRPr lang="en-US" altLang="en-US">
              <a:solidFill>
                <a:srgbClr val="000000"/>
              </a:solidFill>
            </a:endParaRPr>
          </a:p>
        </p:txBody>
      </p:sp>
      <p:sp>
        <p:nvSpPr>
          <p:cNvPr id="6" name="عنصر نائب للتذييل 5"/>
          <p:cNvSpPr>
            <a:spLocks noGrp="1"/>
          </p:cNvSpPr>
          <p:nvPr>
            <p:ph type="ftr" sz="quarter" idx="11"/>
          </p:nvPr>
        </p:nvSpPr>
        <p:spPr/>
        <p:txBody>
          <a:bodyPr/>
          <a:lstStyle>
            <a:lvl1pPr>
              <a:defRPr/>
            </a:lvl1pPr>
          </a:lstStyle>
          <a:p>
            <a:endParaRPr lang="en-US" altLang="en-US">
              <a:solidFill>
                <a:srgbClr val="000000"/>
              </a:solidFill>
            </a:endParaRPr>
          </a:p>
        </p:txBody>
      </p:sp>
      <p:sp>
        <p:nvSpPr>
          <p:cNvPr id="7" name="عنصر نائب لرقم الشريحة 6"/>
          <p:cNvSpPr>
            <a:spLocks noGrp="1"/>
          </p:cNvSpPr>
          <p:nvPr>
            <p:ph type="sldNum" sz="quarter" idx="12"/>
          </p:nvPr>
        </p:nvSpPr>
        <p:spPr/>
        <p:txBody>
          <a:bodyPr/>
          <a:lstStyle>
            <a:lvl1pPr>
              <a:defRPr/>
            </a:lvl1pPr>
          </a:lstStyle>
          <a:p>
            <a:fld id="{87266941-737A-41A2-8958-EABB4DB4F818}"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810733429"/>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en-US"/>
          </a:p>
        </p:txBody>
      </p:sp>
      <p:sp>
        <p:nvSpPr>
          <p:cNvPr id="3" name="عنصر نائب للعنوان العمودي 2"/>
          <p:cNvSpPr>
            <a:spLocks noGrp="1"/>
          </p:cNvSpPr>
          <p:nvPr>
            <p:ph type="body" orient="vert" idx="1"/>
          </p:nvPr>
        </p:nvSpPr>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تاريخ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225AACA6-A3B2-4FD9-9202-A8B54D3CCADF}"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877598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7" name="عنصر نائب للتاريخ 3"/>
          <p:cNvSpPr>
            <a:spLocks noGrp="1"/>
          </p:cNvSpPr>
          <p:nvPr>
            <p:ph type="dt" sz="half" idx="10"/>
          </p:nvPr>
        </p:nvSpPr>
        <p:spPr/>
        <p:txBody>
          <a:bodyPr/>
          <a:lstStyle>
            <a:lvl1pPr>
              <a:defRPr/>
            </a:lvl1pPr>
          </a:lstStyle>
          <a:p>
            <a:pPr>
              <a:defRPr/>
            </a:pPr>
            <a:endParaRPr lang="en-US" altLang="zh-CN">
              <a:solidFill>
                <a:prstClr val="black">
                  <a:tint val="75000"/>
                </a:prstClr>
              </a:solidFill>
            </a:endParaRPr>
          </a:p>
        </p:txBody>
      </p:sp>
      <p:sp>
        <p:nvSpPr>
          <p:cNvPr id="8" name="عنصر نائب للتذييل 4"/>
          <p:cNvSpPr>
            <a:spLocks noGrp="1"/>
          </p:cNvSpPr>
          <p:nvPr>
            <p:ph type="ftr" sz="quarter" idx="11"/>
          </p:nvPr>
        </p:nvSpPr>
        <p:spPr/>
        <p:txBody>
          <a:bodyPr/>
          <a:lstStyle>
            <a:lvl1pPr>
              <a:defRPr/>
            </a:lvl1pPr>
          </a:lstStyle>
          <a:p>
            <a:pPr>
              <a:defRPr/>
            </a:pPr>
            <a:endParaRPr lang="en-US" altLang="zh-CN">
              <a:solidFill>
                <a:prstClr val="black">
                  <a:tint val="75000"/>
                </a:prstClr>
              </a:solidFill>
            </a:endParaRPr>
          </a:p>
        </p:txBody>
      </p:sp>
      <p:sp>
        <p:nvSpPr>
          <p:cNvPr id="9" name="عنصر نائب لرقم الشريحة 5"/>
          <p:cNvSpPr>
            <a:spLocks noGrp="1"/>
          </p:cNvSpPr>
          <p:nvPr>
            <p:ph type="sldNum" sz="quarter" idx="12"/>
          </p:nvPr>
        </p:nvSpPr>
        <p:spPr/>
        <p:txBody>
          <a:bodyPr/>
          <a:lstStyle>
            <a:lvl1pPr>
              <a:defRPr/>
            </a:lvl1pPr>
          </a:lstStyle>
          <a:p>
            <a:pPr>
              <a:defRPr/>
            </a:pPr>
            <a:fld id="{7F7BA395-6087-4376-AAE5-205BF685AE6E}" type="slidenum">
              <a:rPr lang="en-US" altLang="zh-CN">
                <a:solidFill>
                  <a:prstClr val="black">
                    <a:tint val="75000"/>
                  </a:prstClr>
                </a:solidFill>
              </a:rPr>
              <a:pPr>
                <a:defRPr/>
              </a:pPr>
              <a:t>‹#›</a:t>
            </a:fld>
            <a:endParaRPr lang="en-US" altLang="zh-CN">
              <a:solidFill>
                <a:prstClr val="black">
                  <a:tint val="75000"/>
                </a:prstClr>
              </a:solidFill>
            </a:endParaRPr>
          </a:p>
        </p:txBody>
      </p:sp>
    </p:spTree>
    <p:extLst>
      <p:ext uri="{BB962C8B-B14F-4D97-AF65-F5344CB8AC3E}">
        <p14:creationId xmlns:p14="http://schemas.microsoft.com/office/powerpoint/2010/main" val="1387412689"/>
      </p:ext>
    </p:extLst>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a:t>انقر لتحرير نمط العنوان الرئيسي</a:t>
            </a:r>
            <a:endParaRPr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تاريخ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693E64D7-C762-4AA0-92A2-171834F99877}"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122999493"/>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type="chart" preserve="1">
  <p:cSld name="عنوان ومخط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1143000"/>
          </a:xfrm>
        </p:spPr>
        <p:txBody>
          <a:bodyPr/>
          <a:lstStyle/>
          <a:p>
            <a:r>
              <a:rPr lang="ar-SA"/>
              <a:t>انقر لتحرير نمط العنوان الرئيسي</a:t>
            </a:r>
            <a:endParaRPr lang="en-US"/>
          </a:p>
        </p:txBody>
      </p:sp>
      <p:sp>
        <p:nvSpPr>
          <p:cNvPr id="3" name="عنصر نائب للمخطط 2"/>
          <p:cNvSpPr>
            <a:spLocks noGrp="1"/>
          </p:cNvSpPr>
          <p:nvPr>
            <p:ph type="chart" idx="1"/>
          </p:nvPr>
        </p:nvSpPr>
        <p:spPr>
          <a:xfrm>
            <a:off x="457200" y="1600200"/>
            <a:ext cx="8229600" cy="4525963"/>
          </a:xfrm>
        </p:spPr>
        <p:txBody>
          <a:bodyPr/>
          <a:lstStyle/>
          <a:p>
            <a:endParaRPr lang="en-US"/>
          </a:p>
        </p:txBody>
      </p:sp>
      <p:sp>
        <p:nvSpPr>
          <p:cNvPr id="4" name="عنصر نائب للتاريخ 3"/>
          <p:cNvSpPr>
            <a:spLocks noGrp="1"/>
          </p:cNvSpPr>
          <p:nvPr>
            <p:ph type="dt" sz="half" idx="10"/>
          </p:nvPr>
        </p:nvSpPr>
        <p:spPr>
          <a:xfrm>
            <a:off x="457200" y="6245225"/>
            <a:ext cx="2133600" cy="476250"/>
          </a:xfrm>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a:xfrm>
            <a:off x="3124200" y="6245225"/>
            <a:ext cx="2895600" cy="476250"/>
          </a:xfrm>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a:xfrm>
            <a:off x="6553200" y="6245225"/>
            <a:ext cx="2133600" cy="476250"/>
          </a:xfrm>
        </p:spPr>
        <p:txBody>
          <a:bodyPr/>
          <a:lstStyle>
            <a:lvl1pPr>
              <a:defRPr/>
            </a:lvl1pPr>
          </a:lstStyle>
          <a:p>
            <a:fld id="{5C732094-6957-4B3C-AD76-E271A9C49BA5}"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285514873"/>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type="tbl" preserve="1">
  <p:cSld name="عنوان وجدول">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1143000"/>
          </a:xfrm>
        </p:spPr>
        <p:txBody>
          <a:bodyPr/>
          <a:lstStyle/>
          <a:p>
            <a:r>
              <a:rPr lang="ar-SA"/>
              <a:t>انقر لتحرير نمط العنوان الرئيسي</a:t>
            </a:r>
            <a:endParaRPr lang="en-US"/>
          </a:p>
        </p:txBody>
      </p:sp>
      <p:sp>
        <p:nvSpPr>
          <p:cNvPr id="3" name="عنصر نائب للجدول 2"/>
          <p:cNvSpPr>
            <a:spLocks noGrp="1"/>
          </p:cNvSpPr>
          <p:nvPr>
            <p:ph type="tbl" idx="1"/>
          </p:nvPr>
        </p:nvSpPr>
        <p:spPr>
          <a:xfrm>
            <a:off x="457200" y="1600200"/>
            <a:ext cx="8229600" cy="4525963"/>
          </a:xfrm>
        </p:spPr>
        <p:txBody>
          <a:bodyPr/>
          <a:lstStyle/>
          <a:p>
            <a:endParaRPr lang="en-US"/>
          </a:p>
        </p:txBody>
      </p:sp>
      <p:sp>
        <p:nvSpPr>
          <p:cNvPr id="4" name="عنصر نائب للتاريخ 3"/>
          <p:cNvSpPr>
            <a:spLocks noGrp="1"/>
          </p:cNvSpPr>
          <p:nvPr>
            <p:ph type="dt" sz="half" idx="10"/>
          </p:nvPr>
        </p:nvSpPr>
        <p:spPr>
          <a:xfrm>
            <a:off x="457200" y="6245225"/>
            <a:ext cx="2133600" cy="476250"/>
          </a:xfrm>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a:xfrm>
            <a:off x="3124200" y="6245225"/>
            <a:ext cx="2895600" cy="476250"/>
          </a:xfrm>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a:xfrm>
            <a:off x="6553200" y="6245225"/>
            <a:ext cx="2133600" cy="476250"/>
          </a:xfrm>
        </p:spPr>
        <p:txBody>
          <a:bodyPr/>
          <a:lstStyle>
            <a:lvl1pPr>
              <a:defRPr/>
            </a:lvl1pPr>
          </a:lstStyle>
          <a:p>
            <a:fld id="{58FC83B0-6158-4BF0-8BBE-D93C4D217DE6}"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341469828"/>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type="fourObj" preserve="1">
  <p:cSld name="عنوان وأربعة من المحتوى">
    <p:spTree>
      <p:nvGrpSpPr>
        <p:cNvPr id="1" name=""/>
        <p:cNvGrpSpPr/>
        <p:nvPr/>
      </p:nvGrpSpPr>
      <p:grpSpPr>
        <a:xfrm>
          <a:off x="0" y="0"/>
          <a:ext cx="0" cy="0"/>
          <a:chOff x="0" y="0"/>
          <a:chExt cx="0" cy="0"/>
        </a:xfrm>
      </p:grpSpPr>
      <p:sp>
        <p:nvSpPr>
          <p:cNvPr id="2" name="عنوان 1"/>
          <p:cNvSpPr>
            <a:spLocks noGrp="1"/>
          </p:cNvSpPr>
          <p:nvPr>
            <p:ph type="title" sz="quarter"/>
          </p:nvPr>
        </p:nvSpPr>
        <p:spPr>
          <a:xfrm>
            <a:off x="457200" y="274638"/>
            <a:ext cx="8229600" cy="1143000"/>
          </a:xfrm>
        </p:spPr>
        <p:txBody>
          <a:bodyPr/>
          <a:lstStyle/>
          <a:p>
            <a:r>
              <a:rPr lang="ar-SA"/>
              <a:t>انقر لتحرير نمط العنوان الرئيسي</a:t>
            </a:r>
            <a:endParaRPr lang="en-US"/>
          </a:p>
        </p:txBody>
      </p:sp>
      <p:sp>
        <p:nvSpPr>
          <p:cNvPr id="3" name="عنصر نائب للمحتوى 2"/>
          <p:cNvSpPr>
            <a:spLocks noGrp="1"/>
          </p:cNvSpPr>
          <p:nvPr>
            <p:ph sz="quarter" idx="1"/>
          </p:nvPr>
        </p:nvSpPr>
        <p:spPr>
          <a:xfrm>
            <a:off x="457200" y="1600200"/>
            <a:ext cx="4038600" cy="2185988"/>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محتوى 3"/>
          <p:cNvSpPr>
            <a:spLocks noGrp="1"/>
          </p:cNvSpPr>
          <p:nvPr>
            <p:ph sz="quarter" idx="2"/>
          </p:nvPr>
        </p:nvSpPr>
        <p:spPr>
          <a:xfrm>
            <a:off x="4648200" y="1600200"/>
            <a:ext cx="4038600" cy="2185988"/>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5" name="عنصر نائب للمحتوى 4"/>
          <p:cNvSpPr>
            <a:spLocks noGrp="1"/>
          </p:cNvSpPr>
          <p:nvPr>
            <p:ph sz="quarter" idx="3"/>
          </p:nvPr>
        </p:nvSpPr>
        <p:spPr>
          <a:xfrm>
            <a:off x="457200" y="3938588"/>
            <a:ext cx="4038600" cy="2187575"/>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6" name="عنصر نائب للمحتوى 5"/>
          <p:cNvSpPr>
            <a:spLocks noGrp="1"/>
          </p:cNvSpPr>
          <p:nvPr>
            <p:ph sz="quarter" idx="4"/>
          </p:nvPr>
        </p:nvSpPr>
        <p:spPr>
          <a:xfrm>
            <a:off x="4648200" y="3938588"/>
            <a:ext cx="4038600" cy="2187575"/>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7" name="عنصر نائب للتاريخ 6"/>
          <p:cNvSpPr>
            <a:spLocks noGrp="1"/>
          </p:cNvSpPr>
          <p:nvPr>
            <p:ph type="dt" sz="half" idx="10"/>
          </p:nvPr>
        </p:nvSpPr>
        <p:spPr>
          <a:xfrm>
            <a:off x="457200" y="6245225"/>
            <a:ext cx="2133600" cy="476250"/>
          </a:xfrm>
        </p:spPr>
        <p:txBody>
          <a:bodyPr/>
          <a:lstStyle>
            <a:lvl1pPr>
              <a:defRPr/>
            </a:lvl1pPr>
          </a:lstStyle>
          <a:p>
            <a:endParaRPr lang="en-US" altLang="en-US">
              <a:solidFill>
                <a:srgbClr val="000000"/>
              </a:solidFill>
            </a:endParaRPr>
          </a:p>
        </p:txBody>
      </p:sp>
      <p:sp>
        <p:nvSpPr>
          <p:cNvPr id="8" name="عنصر نائب للتذييل 7"/>
          <p:cNvSpPr>
            <a:spLocks noGrp="1"/>
          </p:cNvSpPr>
          <p:nvPr>
            <p:ph type="ftr" sz="quarter" idx="11"/>
          </p:nvPr>
        </p:nvSpPr>
        <p:spPr>
          <a:xfrm>
            <a:off x="3124200" y="6245225"/>
            <a:ext cx="2895600" cy="476250"/>
          </a:xfrm>
        </p:spPr>
        <p:txBody>
          <a:bodyPr/>
          <a:lstStyle>
            <a:lvl1pPr>
              <a:defRPr/>
            </a:lvl1pPr>
          </a:lstStyle>
          <a:p>
            <a:endParaRPr lang="en-US" altLang="en-US">
              <a:solidFill>
                <a:srgbClr val="000000"/>
              </a:solidFill>
            </a:endParaRPr>
          </a:p>
        </p:txBody>
      </p:sp>
      <p:sp>
        <p:nvSpPr>
          <p:cNvPr id="9" name="عنصر نائب لرقم الشريحة 8"/>
          <p:cNvSpPr>
            <a:spLocks noGrp="1"/>
          </p:cNvSpPr>
          <p:nvPr>
            <p:ph type="sldNum" sz="quarter" idx="12"/>
          </p:nvPr>
        </p:nvSpPr>
        <p:spPr>
          <a:xfrm>
            <a:off x="6553200" y="6245225"/>
            <a:ext cx="2133600" cy="476250"/>
          </a:xfrm>
        </p:spPr>
        <p:txBody>
          <a:bodyPr/>
          <a:lstStyle>
            <a:lvl1pPr>
              <a:defRPr/>
            </a:lvl1pPr>
          </a:lstStyle>
          <a:p>
            <a:fld id="{B1CD2626-863D-404C-BD10-CBE444013623}"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399239092"/>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a:t>انقر لتحرير نمط العنوان الرئيسي</a:t>
            </a:r>
            <a:endParaRPr lang="en-US"/>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ar-SA"/>
              <a:t>انقر لتحرير نمط العنوان الثانوي الرئيسي</a:t>
            </a:r>
            <a:endParaRPr lang="en-US"/>
          </a:p>
        </p:txBody>
      </p:sp>
      <p:sp>
        <p:nvSpPr>
          <p:cNvPr id="4" name="عنصر نائب للتاريخ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617E594C-2E16-42A3-95F7-23574A121E2C}"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603717119"/>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en-US"/>
          </a:p>
        </p:txBody>
      </p:sp>
      <p:sp>
        <p:nvSpPr>
          <p:cNvPr id="3" name="عنصر نائب للمحتوى 2"/>
          <p:cNvSpPr>
            <a:spLocks noGrp="1"/>
          </p:cNvSpPr>
          <p:nvPr>
            <p:ph idx="1"/>
          </p:nvPr>
        </p:nvSpPr>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تاريخ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C1E661F4-36EA-40E1-A8EB-E413CBCA49A0}"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703736718"/>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l">
              <a:defRPr sz="4000" b="1" cap="all"/>
            </a:lvl1pPr>
          </a:lstStyle>
          <a:p>
            <a:r>
              <a:rPr lang="ar-SA"/>
              <a:t>انقر لتحرير نمط العنوان الرئيسي</a:t>
            </a:r>
            <a:endParaRPr lang="en-US"/>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ar-SA"/>
              <a:t>انقر لتحرير أنماط النص الرئيسي</a:t>
            </a:r>
          </a:p>
        </p:txBody>
      </p:sp>
      <p:sp>
        <p:nvSpPr>
          <p:cNvPr id="4" name="عنصر نائب للتاريخ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56EC390F-F0B6-4602-8123-07DC1FD3B79A}"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282238446"/>
      </p:ext>
    </p:extLst>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en-US"/>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5" name="عنصر نائب للتاريخ 4"/>
          <p:cNvSpPr>
            <a:spLocks noGrp="1"/>
          </p:cNvSpPr>
          <p:nvPr>
            <p:ph type="dt" sz="half" idx="10"/>
          </p:nvPr>
        </p:nvSpPr>
        <p:spPr/>
        <p:txBody>
          <a:bodyPr/>
          <a:lstStyle>
            <a:lvl1pPr>
              <a:defRPr/>
            </a:lvl1pPr>
          </a:lstStyle>
          <a:p>
            <a:endParaRPr lang="en-US" altLang="en-US">
              <a:solidFill>
                <a:srgbClr val="000000"/>
              </a:solidFill>
            </a:endParaRPr>
          </a:p>
        </p:txBody>
      </p:sp>
      <p:sp>
        <p:nvSpPr>
          <p:cNvPr id="6" name="عنصر نائب للتذييل 5"/>
          <p:cNvSpPr>
            <a:spLocks noGrp="1"/>
          </p:cNvSpPr>
          <p:nvPr>
            <p:ph type="ftr" sz="quarter" idx="11"/>
          </p:nvPr>
        </p:nvSpPr>
        <p:spPr/>
        <p:txBody>
          <a:bodyPr/>
          <a:lstStyle>
            <a:lvl1pPr>
              <a:defRPr/>
            </a:lvl1pPr>
          </a:lstStyle>
          <a:p>
            <a:endParaRPr lang="en-US" altLang="en-US">
              <a:solidFill>
                <a:srgbClr val="000000"/>
              </a:solidFill>
            </a:endParaRPr>
          </a:p>
        </p:txBody>
      </p:sp>
      <p:sp>
        <p:nvSpPr>
          <p:cNvPr id="7" name="عنصر نائب لرقم الشريحة 6"/>
          <p:cNvSpPr>
            <a:spLocks noGrp="1"/>
          </p:cNvSpPr>
          <p:nvPr>
            <p:ph type="sldNum" sz="quarter" idx="12"/>
          </p:nvPr>
        </p:nvSpPr>
        <p:spPr/>
        <p:txBody>
          <a:bodyPr/>
          <a:lstStyle>
            <a:lvl1pPr>
              <a:defRPr/>
            </a:lvl1pPr>
          </a:lstStyle>
          <a:p>
            <a:fld id="{DC2EC91F-8B9A-46B4-A8C6-CD2E7E65CB64}"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97478447"/>
      </p:ext>
    </p:extLst>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a:t>انقر لتحرير نمط العنوان الرئيسي</a:t>
            </a:r>
            <a:endParaRPr lang="en-US"/>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7" name="عنصر نائب للتاريخ 6"/>
          <p:cNvSpPr>
            <a:spLocks noGrp="1"/>
          </p:cNvSpPr>
          <p:nvPr>
            <p:ph type="dt" sz="half" idx="10"/>
          </p:nvPr>
        </p:nvSpPr>
        <p:spPr/>
        <p:txBody>
          <a:bodyPr/>
          <a:lstStyle>
            <a:lvl1pPr>
              <a:defRPr/>
            </a:lvl1pPr>
          </a:lstStyle>
          <a:p>
            <a:endParaRPr lang="en-US" altLang="en-US">
              <a:solidFill>
                <a:srgbClr val="000000"/>
              </a:solidFill>
            </a:endParaRPr>
          </a:p>
        </p:txBody>
      </p:sp>
      <p:sp>
        <p:nvSpPr>
          <p:cNvPr id="8" name="عنصر نائب للتذييل 7"/>
          <p:cNvSpPr>
            <a:spLocks noGrp="1"/>
          </p:cNvSpPr>
          <p:nvPr>
            <p:ph type="ftr" sz="quarter" idx="11"/>
          </p:nvPr>
        </p:nvSpPr>
        <p:spPr/>
        <p:txBody>
          <a:bodyPr/>
          <a:lstStyle>
            <a:lvl1pPr>
              <a:defRPr/>
            </a:lvl1pPr>
          </a:lstStyle>
          <a:p>
            <a:endParaRPr lang="en-US" altLang="en-US">
              <a:solidFill>
                <a:srgbClr val="000000"/>
              </a:solidFill>
            </a:endParaRPr>
          </a:p>
        </p:txBody>
      </p:sp>
      <p:sp>
        <p:nvSpPr>
          <p:cNvPr id="9" name="عنصر نائب لرقم الشريحة 8"/>
          <p:cNvSpPr>
            <a:spLocks noGrp="1"/>
          </p:cNvSpPr>
          <p:nvPr>
            <p:ph type="sldNum" sz="quarter" idx="12"/>
          </p:nvPr>
        </p:nvSpPr>
        <p:spPr/>
        <p:txBody>
          <a:bodyPr/>
          <a:lstStyle>
            <a:lvl1pPr>
              <a:defRPr/>
            </a:lvl1pPr>
          </a:lstStyle>
          <a:p>
            <a:fld id="{EB9AEA33-77D7-4724-A4BE-6A676B4EE16C}"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4155782742"/>
      </p:ext>
    </p:extLst>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en-US"/>
          </a:p>
        </p:txBody>
      </p:sp>
      <p:sp>
        <p:nvSpPr>
          <p:cNvPr id="3" name="عنصر نائب للتاريخ 2"/>
          <p:cNvSpPr>
            <a:spLocks noGrp="1"/>
          </p:cNvSpPr>
          <p:nvPr>
            <p:ph type="dt" sz="half" idx="10"/>
          </p:nvPr>
        </p:nvSpPr>
        <p:spPr/>
        <p:txBody>
          <a:bodyPr/>
          <a:lstStyle>
            <a:lvl1pPr>
              <a:defRPr/>
            </a:lvl1pPr>
          </a:lstStyle>
          <a:p>
            <a:endParaRPr lang="en-US" altLang="en-US">
              <a:solidFill>
                <a:srgbClr val="000000"/>
              </a:solidFill>
            </a:endParaRPr>
          </a:p>
        </p:txBody>
      </p:sp>
      <p:sp>
        <p:nvSpPr>
          <p:cNvPr id="4" name="عنصر نائب للتذييل 3"/>
          <p:cNvSpPr>
            <a:spLocks noGrp="1"/>
          </p:cNvSpPr>
          <p:nvPr>
            <p:ph type="ftr" sz="quarter" idx="11"/>
          </p:nvPr>
        </p:nvSpPr>
        <p:spPr/>
        <p:txBody>
          <a:bodyPr/>
          <a:lstStyle>
            <a:lvl1pPr>
              <a:defRPr/>
            </a:lvl1pPr>
          </a:lstStyle>
          <a:p>
            <a:endParaRPr lang="en-US" altLang="en-US">
              <a:solidFill>
                <a:srgbClr val="000000"/>
              </a:solidFill>
            </a:endParaRPr>
          </a:p>
        </p:txBody>
      </p:sp>
      <p:sp>
        <p:nvSpPr>
          <p:cNvPr id="5" name="عنصر نائب لرقم الشريحة 4"/>
          <p:cNvSpPr>
            <a:spLocks noGrp="1"/>
          </p:cNvSpPr>
          <p:nvPr>
            <p:ph type="sldNum" sz="quarter" idx="12"/>
          </p:nvPr>
        </p:nvSpPr>
        <p:spPr/>
        <p:txBody>
          <a:bodyPr/>
          <a:lstStyle>
            <a:lvl1pPr>
              <a:defRPr/>
            </a:lvl1pPr>
          </a:lstStyle>
          <a:p>
            <a:fld id="{8AC2431C-13BF-45F3-974B-BB2A76A2CF5B}"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01208901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تاريخ 3"/>
          <p:cNvSpPr>
            <a:spLocks noGrp="1"/>
          </p:cNvSpPr>
          <p:nvPr>
            <p:ph type="dt" sz="half" idx="10"/>
          </p:nvPr>
        </p:nvSpPr>
        <p:spPr/>
        <p:txBody>
          <a:bodyPr/>
          <a:lstStyle>
            <a:lvl1pPr>
              <a:defRPr/>
            </a:lvl1pPr>
          </a:lstStyle>
          <a:p>
            <a:pPr>
              <a:defRPr/>
            </a:pPr>
            <a:endParaRPr lang="en-US" altLang="zh-CN">
              <a:solidFill>
                <a:prstClr val="black">
                  <a:tint val="75000"/>
                </a:prstClr>
              </a:solidFill>
            </a:endParaRPr>
          </a:p>
        </p:txBody>
      </p:sp>
      <p:sp>
        <p:nvSpPr>
          <p:cNvPr id="4" name="عنصر نائب للتذييل 4"/>
          <p:cNvSpPr>
            <a:spLocks noGrp="1"/>
          </p:cNvSpPr>
          <p:nvPr>
            <p:ph type="ftr" sz="quarter" idx="11"/>
          </p:nvPr>
        </p:nvSpPr>
        <p:spPr/>
        <p:txBody>
          <a:bodyPr/>
          <a:lstStyle>
            <a:lvl1pPr>
              <a:defRPr/>
            </a:lvl1pPr>
          </a:lstStyle>
          <a:p>
            <a:pPr>
              <a:defRPr/>
            </a:pPr>
            <a:endParaRPr lang="en-US" altLang="zh-CN">
              <a:solidFill>
                <a:prstClr val="black">
                  <a:tint val="75000"/>
                </a:prstClr>
              </a:solidFill>
            </a:endParaRPr>
          </a:p>
        </p:txBody>
      </p:sp>
      <p:sp>
        <p:nvSpPr>
          <p:cNvPr id="5" name="عنصر نائب لرقم الشريحة 5"/>
          <p:cNvSpPr>
            <a:spLocks noGrp="1"/>
          </p:cNvSpPr>
          <p:nvPr>
            <p:ph type="sldNum" sz="quarter" idx="12"/>
          </p:nvPr>
        </p:nvSpPr>
        <p:spPr/>
        <p:txBody>
          <a:bodyPr/>
          <a:lstStyle>
            <a:lvl1pPr>
              <a:defRPr/>
            </a:lvl1pPr>
          </a:lstStyle>
          <a:p>
            <a:pPr>
              <a:defRPr/>
            </a:pPr>
            <a:fld id="{AF3BE301-E992-46D7-99B5-754D8B26052E}" type="slidenum">
              <a:rPr lang="en-US" altLang="zh-CN">
                <a:solidFill>
                  <a:prstClr val="black">
                    <a:tint val="75000"/>
                  </a:prstClr>
                </a:solidFill>
              </a:rPr>
              <a:pPr>
                <a:defRPr/>
              </a:pPr>
              <a:t>‹#›</a:t>
            </a:fld>
            <a:endParaRPr lang="en-US" altLang="zh-CN">
              <a:solidFill>
                <a:prstClr val="black">
                  <a:tint val="75000"/>
                </a:prstClr>
              </a:solidFill>
            </a:endParaRPr>
          </a:p>
        </p:txBody>
      </p:sp>
    </p:spTree>
    <p:extLst>
      <p:ext uri="{BB962C8B-B14F-4D97-AF65-F5344CB8AC3E}">
        <p14:creationId xmlns:p14="http://schemas.microsoft.com/office/powerpoint/2010/main" val="3348941079"/>
      </p:ext>
    </p:extLst>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lvl1pPr>
              <a:defRPr/>
            </a:lvl1pPr>
          </a:lstStyle>
          <a:p>
            <a:endParaRPr lang="en-US" altLang="en-US">
              <a:solidFill>
                <a:srgbClr val="000000"/>
              </a:solidFill>
            </a:endParaRPr>
          </a:p>
        </p:txBody>
      </p:sp>
      <p:sp>
        <p:nvSpPr>
          <p:cNvPr id="3" name="عنصر نائب للتذييل 2"/>
          <p:cNvSpPr>
            <a:spLocks noGrp="1"/>
          </p:cNvSpPr>
          <p:nvPr>
            <p:ph type="ftr" sz="quarter" idx="11"/>
          </p:nvPr>
        </p:nvSpPr>
        <p:spPr/>
        <p:txBody>
          <a:bodyPr/>
          <a:lstStyle>
            <a:lvl1pPr>
              <a:defRPr/>
            </a:lvl1pPr>
          </a:lstStyle>
          <a:p>
            <a:endParaRPr lang="en-US" altLang="en-US">
              <a:solidFill>
                <a:srgbClr val="000000"/>
              </a:solidFill>
            </a:endParaRPr>
          </a:p>
        </p:txBody>
      </p:sp>
      <p:sp>
        <p:nvSpPr>
          <p:cNvPr id="4" name="عنصر نائب لرقم الشريحة 3"/>
          <p:cNvSpPr>
            <a:spLocks noGrp="1"/>
          </p:cNvSpPr>
          <p:nvPr>
            <p:ph type="sldNum" sz="quarter" idx="12"/>
          </p:nvPr>
        </p:nvSpPr>
        <p:spPr/>
        <p:txBody>
          <a:bodyPr/>
          <a:lstStyle>
            <a:lvl1pPr>
              <a:defRPr/>
            </a:lvl1pPr>
          </a:lstStyle>
          <a:p>
            <a:fld id="{CCD63965-06F4-4723-8E77-5E6433472795}"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701557473"/>
      </p:ext>
    </p:extLst>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l">
              <a:defRPr sz="2000" b="1"/>
            </a:lvl1pPr>
          </a:lstStyle>
          <a:p>
            <a:r>
              <a:rPr lang="ar-SA"/>
              <a:t>انقر لتحرير نمط العنوان الرئيسي</a:t>
            </a:r>
            <a:endParaRPr lang="en-US"/>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عنصر نائب للتاريخ 4"/>
          <p:cNvSpPr>
            <a:spLocks noGrp="1"/>
          </p:cNvSpPr>
          <p:nvPr>
            <p:ph type="dt" sz="half" idx="10"/>
          </p:nvPr>
        </p:nvSpPr>
        <p:spPr/>
        <p:txBody>
          <a:bodyPr/>
          <a:lstStyle>
            <a:lvl1pPr>
              <a:defRPr/>
            </a:lvl1pPr>
          </a:lstStyle>
          <a:p>
            <a:endParaRPr lang="en-US" altLang="en-US">
              <a:solidFill>
                <a:srgbClr val="000000"/>
              </a:solidFill>
            </a:endParaRPr>
          </a:p>
        </p:txBody>
      </p:sp>
      <p:sp>
        <p:nvSpPr>
          <p:cNvPr id="6" name="عنصر نائب للتذييل 5"/>
          <p:cNvSpPr>
            <a:spLocks noGrp="1"/>
          </p:cNvSpPr>
          <p:nvPr>
            <p:ph type="ftr" sz="quarter" idx="11"/>
          </p:nvPr>
        </p:nvSpPr>
        <p:spPr/>
        <p:txBody>
          <a:bodyPr/>
          <a:lstStyle>
            <a:lvl1pPr>
              <a:defRPr/>
            </a:lvl1pPr>
          </a:lstStyle>
          <a:p>
            <a:endParaRPr lang="en-US" altLang="en-US">
              <a:solidFill>
                <a:srgbClr val="000000"/>
              </a:solidFill>
            </a:endParaRPr>
          </a:p>
        </p:txBody>
      </p:sp>
      <p:sp>
        <p:nvSpPr>
          <p:cNvPr id="7" name="عنصر نائب لرقم الشريحة 6"/>
          <p:cNvSpPr>
            <a:spLocks noGrp="1"/>
          </p:cNvSpPr>
          <p:nvPr>
            <p:ph type="sldNum" sz="quarter" idx="12"/>
          </p:nvPr>
        </p:nvSpPr>
        <p:spPr/>
        <p:txBody>
          <a:bodyPr/>
          <a:lstStyle>
            <a:lvl1pPr>
              <a:defRPr/>
            </a:lvl1pPr>
          </a:lstStyle>
          <a:p>
            <a:fld id="{504D6C87-8D60-4212-94B9-52206C9DFF61}"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955411875"/>
      </p:ext>
    </p:extLst>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l">
              <a:defRPr sz="2000" b="1"/>
            </a:lvl1pPr>
          </a:lstStyle>
          <a:p>
            <a:r>
              <a:rPr lang="ar-SA"/>
              <a:t>انقر لتحرير نمط العنوان الرئيسي</a:t>
            </a:r>
            <a:endParaRPr lang="en-US"/>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عنصر نائب للتاريخ 4"/>
          <p:cNvSpPr>
            <a:spLocks noGrp="1"/>
          </p:cNvSpPr>
          <p:nvPr>
            <p:ph type="dt" sz="half" idx="10"/>
          </p:nvPr>
        </p:nvSpPr>
        <p:spPr/>
        <p:txBody>
          <a:bodyPr/>
          <a:lstStyle>
            <a:lvl1pPr>
              <a:defRPr/>
            </a:lvl1pPr>
          </a:lstStyle>
          <a:p>
            <a:endParaRPr lang="en-US" altLang="en-US">
              <a:solidFill>
                <a:srgbClr val="000000"/>
              </a:solidFill>
            </a:endParaRPr>
          </a:p>
        </p:txBody>
      </p:sp>
      <p:sp>
        <p:nvSpPr>
          <p:cNvPr id="6" name="عنصر نائب للتذييل 5"/>
          <p:cNvSpPr>
            <a:spLocks noGrp="1"/>
          </p:cNvSpPr>
          <p:nvPr>
            <p:ph type="ftr" sz="quarter" idx="11"/>
          </p:nvPr>
        </p:nvSpPr>
        <p:spPr/>
        <p:txBody>
          <a:bodyPr/>
          <a:lstStyle>
            <a:lvl1pPr>
              <a:defRPr/>
            </a:lvl1pPr>
          </a:lstStyle>
          <a:p>
            <a:endParaRPr lang="en-US" altLang="en-US">
              <a:solidFill>
                <a:srgbClr val="000000"/>
              </a:solidFill>
            </a:endParaRPr>
          </a:p>
        </p:txBody>
      </p:sp>
      <p:sp>
        <p:nvSpPr>
          <p:cNvPr id="7" name="عنصر نائب لرقم الشريحة 6"/>
          <p:cNvSpPr>
            <a:spLocks noGrp="1"/>
          </p:cNvSpPr>
          <p:nvPr>
            <p:ph type="sldNum" sz="quarter" idx="12"/>
          </p:nvPr>
        </p:nvSpPr>
        <p:spPr/>
        <p:txBody>
          <a:bodyPr/>
          <a:lstStyle>
            <a:lvl1pPr>
              <a:defRPr/>
            </a:lvl1pPr>
          </a:lstStyle>
          <a:p>
            <a:fld id="{87266941-737A-41A2-8958-EABB4DB4F818}"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856781814"/>
      </p:ext>
    </p:extLst>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en-US"/>
          </a:p>
        </p:txBody>
      </p:sp>
      <p:sp>
        <p:nvSpPr>
          <p:cNvPr id="3" name="عنصر نائب للعنوان العمودي 2"/>
          <p:cNvSpPr>
            <a:spLocks noGrp="1"/>
          </p:cNvSpPr>
          <p:nvPr>
            <p:ph type="body" orient="vert" idx="1"/>
          </p:nvPr>
        </p:nvSpPr>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تاريخ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225AACA6-A3B2-4FD9-9202-A8B54D3CCADF}"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4191125602"/>
      </p:ext>
    </p:extLst>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a:t>انقر لتحرير نمط العنوان الرئيسي</a:t>
            </a:r>
            <a:endParaRPr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تاريخ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693E64D7-C762-4AA0-92A2-171834F99877}"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503280267"/>
      </p:ext>
    </p:extLst>
  </p:cSld>
  <p:clrMapOvr>
    <a:masterClrMapping/>
  </p:clrMapOvr>
</p:sldLayout>
</file>

<file path=ppt/slideLayouts/slideLayout175.xml><?xml version="1.0" encoding="utf-8"?>
<p:sldLayout xmlns:a="http://schemas.openxmlformats.org/drawingml/2006/main" xmlns:r="http://schemas.openxmlformats.org/officeDocument/2006/relationships" xmlns:p="http://schemas.openxmlformats.org/presentationml/2006/main" type="chart" preserve="1">
  <p:cSld name="عنوان ومخط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1143000"/>
          </a:xfrm>
        </p:spPr>
        <p:txBody>
          <a:bodyPr/>
          <a:lstStyle/>
          <a:p>
            <a:r>
              <a:rPr lang="ar-SA"/>
              <a:t>انقر لتحرير نمط العنوان الرئيسي</a:t>
            </a:r>
            <a:endParaRPr lang="en-US"/>
          </a:p>
        </p:txBody>
      </p:sp>
      <p:sp>
        <p:nvSpPr>
          <p:cNvPr id="3" name="عنصر نائب للمخطط 2"/>
          <p:cNvSpPr>
            <a:spLocks noGrp="1"/>
          </p:cNvSpPr>
          <p:nvPr>
            <p:ph type="chart" idx="1"/>
          </p:nvPr>
        </p:nvSpPr>
        <p:spPr>
          <a:xfrm>
            <a:off x="457200" y="1600200"/>
            <a:ext cx="8229600" cy="4525963"/>
          </a:xfrm>
        </p:spPr>
        <p:txBody>
          <a:bodyPr/>
          <a:lstStyle/>
          <a:p>
            <a:endParaRPr lang="en-US"/>
          </a:p>
        </p:txBody>
      </p:sp>
      <p:sp>
        <p:nvSpPr>
          <p:cNvPr id="4" name="عنصر نائب للتاريخ 3"/>
          <p:cNvSpPr>
            <a:spLocks noGrp="1"/>
          </p:cNvSpPr>
          <p:nvPr>
            <p:ph type="dt" sz="half" idx="10"/>
          </p:nvPr>
        </p:nvSpPr>
        <p:spPr>
          <a:xfrm>
            <a:off x="457200" y="6245225"/>
            <a:ext cx="2133600" cy="476250"/>
          </a:xfrm>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a:xfrm>
            <a:off x="3124200" y="6245225"/>
            <a:ext cx="2895600" cy="476250"/>
          </a:xfrm>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a:xfrm>
            <a:off x="6553200" y="6245225"/>
            <a:ext cx="2133600" cy="476250"/>
          </a:xfrm>
        </p:spPr>
        <p:txBody>
          <a:bodyPr/>
          <a:lstStyle>
            <a:lvl1pPr>
              <a:defRPr/>
            </a:lvl1pPr>
          </a:lstStyle>
          <a:p>
            <a:fld id="{5C732094-6957-4B3C-AD76-E271A9C49BA5}"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171382098"/>
      </p:ext>
    </p:extLst>
  </p:cSld>
  <p:clrMapOvr>
    <a:masterClrMapping/>
  </p:clrMapOvr>
</p:sldLayout>
</file>

<file path=ppt/slideLayouts/slideLayout176.xml><?xml version="1.0" encoding="utf-8"?>
<p:sldLayout xmlns:a="http://schemas.openxmlformats.org/drawingml/2006/main" xmlns:r="http://schemas.openxmlformats.org/officeDocument/2006/relationships" xmlns:p="http://schemas.openxmlformats.org/presentationml/2006/main" type="tbl" preserve="1">
  <p:cSld name="عنوان وجدول">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1143000"/>
          </a:xfrm>
        </p:spPr>
        <p:txBody>
          <a:bodyPr/>
          <a:lstStyle/>
          <a:p>
            <a:r>
              <a:rPr lang="ar-SA"/>
              <a:t>انقر لتحرير نمط العنوان الرئيسي</a:t>
            </a:r>
            <a:endParaRPr lang="en-US"/>
          </a:p>
        </p:txBody>
      </p:sp>
      <p:sp>
        <p:nvSpPr>
          <p:cNvPr id="3" name="عنصر نائب للجدول 2"/>
          <p:cNvSpPr>
            <a:spLocks noGrp="1"/>
          </p:cNvSpPr>
          <p:nvPr>
            <p:ph type="tbl" idx="1"/>
          </p:nvPr>
        </p:nvSpPr>
        <p:spPr>
          <a:xfrm>
            <a:off x="457200" y="1600200"/>
            <a:ext cx="8229600" cy="4525963"/>
          </a:xfrm>
        </p:spPr>
        <p:txBody>
          <a:bodyPr/>
          <a:lstStyle/>
          <a:p>
            <a:endParaRPr lang="en-US"/>
          </a:p>
        </p:txBody>
      </p:sp>
      <p:sp>
        <p:nvSpPr>
          <p:cNvPr id="4" name="عنصر نائب للتاريخ 3"/>
          <p:cNvSpPr>
            <a:spLocks noGrp="1"/>
          </p:cNvSpPr>
          <p:nvPr>
            <p:ph type="dt" sz="half" idx="10"/>
          </p:nvPr>
        </p:nvSpPr>
        <p:spPr>
          <a:xfrm>
            <a:off x="457200" y="6245225"/>
            <a:ext cx="2133600" cy="476250"/>
          </a:xfrm>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a:xfrm>
            <a:off x="3124200" y="6245225"/>
            <a:ext cx="2895600" cy="476250"/>
          </a:xfrm>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a:xfrm>
            <a:off x="6553200" y="6245225"/>
            <a:ext cx="2133600" cy="476250"/>
          </a:xfrm>
        </p:spPr>
        <p:txBody>
          <a:bodyPr/>
          <a:lstStyle>
            <a:lvl1pPr>
              <a:defRPr/>
            </a:lvl1pPr>
          </a:lstStyle>
          <a:p>
            <a:fld id="{58FC83B0-6158-4BF0-8BBE-D93C4D217DE6}"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016388367"/>
      </p:ext>
    </p:extLst>
  </p:cSld>
  <p:clrMapOvr>
    <a:masterClrMapping/>
  </p:clrMapOvr>
</p:sldLayout>
</file>

<file path=ppt/slideLayouts/slideLayout177.xml><?xml version="1.0" encoding="utf-8"?>
<p:sldLayout xmlns:a="http://schemas.openxmlformats.org/drawingml/2006/main" xmlns:r="http://schemas.openxmlformats.org/officeDocument/2006/relationships" xmlns:p="http://schemas.openxmlformats.org/presentationml/2006/main" type="fourObj" preserve="1">
  <p:cSld name="عنوان وأربعة من المحتوى">
    <p:spTree>
      <p:nvGrpSpPr>
        <p:cNvPr id="1" name=""/>
        <p:cNvGrpSpPr/>
        <p:nvPr/>
      </p:nvGrpSpPr>
      <p:grpSpPr>
        <a:xfrm>
          <a:off x="0" y="0"/>
          <a:ext cx="0" cy="0"/>
          <a:chOff x="0" y="0"/>
          <a:chExt cx="0" cy="0"/>
        </a:xfrm>
      </p:grpSpPr>
      <p:sp>
        <p:nvSpPr>
          <p:cNvPr id="2" name="عنوان 1"/>
          <p:cNvSpPr>
            <a:spLocks noGrp="1"/>
          </p:cNvSpPr>
          <p:nvPr>
            <p:ph type="title" sz="quarter"/>
          </p:nvPr>
        </p:nvSpPr>
        <p:spPr>
          <a:xfrm>
            <a:off x="457200" y="274638"/>
            <a:ext cx="8229600" cy="1143000"/>
          </a:xfrm>
        </p:spPr>
        <p:txBody>
          <a:bodyPr/>
          <a:lstStyle/>
          <a:p>
            <a:r>
              <a:rPr lang="ar-SA"/>
              <a:t>انقر لتحرير نمط العنوان الرئيسي</a:t>
            </a:r>
            <a:endParaRPr lang="en-US"/>
          </a:p>
        </p:txBody>
      </p:sp>
      <p:sp>
        <p:nvSpPr>
          <p:cNvPr id="3" name="عنصر نائب للمحتوى 2"/>
          <p:cNvSpPr>
            <a:spLocks noGrp="1"/>
          </p:cNvSpPr>
          <p:nvPr>
            <p:ph sz="quarter" idx="1"/>
          </p:nvPr>
        </p:nvSpPr>
        <p:spPr>
          <a:xfrm>
            <a:off x="457200" y="1600200"/>
            <a:ext cx="4038600" cy="2185988"/>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محتوى 3"/>
          <p:cNvSpPr>
            <a:spLocks noGrp="1"/>
          </p:cNvSpPr>
          <p:nvPr>
            <p:ph sz="quarter" idx="2"/>
          </p:nvPr>
        </p:nvSpPr>
        <p:spPr>
          <a:xfrm>
            <a:off x="4648200" y="1600200"/>
            <a:ext cx="4038600" cy="2185988"/>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5" name="عنصر نائب للمحتوى 4"/>
          <p:cNvSpPr>
            <a:spLocks noGrp="1"/>
          </p:cNvSpPr>
          <p:nvPr>
            <p:ph sz="quarter" idx="3"/>
          </p:nvPr>
        </p:nvSpPr>
        <p:spPr>
          <a:xfrm>
            <a:off x="457200" y="3938588"/>
            <a:ext cx="4038600" cy="2187575"/>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6" name="عنصر نائب للمحتوى 5"/>
          <p:cNvSpPr>
            <a:spLocks noGrp="1"/>
          </p:cNvSpPr>
          <p:nvPr>
            <p:ph sz="quarter" idx="4"/>
          </p:nvPr>
        </p:nvSpPr>
        <p:spPr>
          <a:xfrm>
            <a:off x="4648200" y="3938588"/>
            <a:ext cx="4038600" cy="2187575"/>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7" name="عنصر نائب للتاريخ 6"/>
          <p:cNvSpPr>
            <a:spLocks noGrp="1"/>
          </p:cNvSpPr>
          <p:nvPr>
            <p:ph type="dt" sz="half" idx="10"/>
          </p:nvPr>
        </p:nvSpPr>
        <p:spPr>
          <a:xfrm>
            <a:off x="457200" y="6245225"/>
            <a:ext cx="2133600" cy="476250"/>
          </a:xfrm>
        </p:spPr>
        <p:txBody>
          <a:bodyPr/>
          <a:lstStyle>
            <a:lvl1pPr>
              <a:defRPr/>
            </a:lvl1pPr>
          </a:lstStyle>
          <a:p>
            <a:endParaRPr lang="en-US" altLang="en-US">
              <a:solidFill>
                <a:srgbClr val="000000"/>
              </a:solidFill>
            </a:endParaRPr>
          </a:p>
        </p:txBody>
      </p:sp>
      <p:sp>
        <p:nvSpPr>
          <p:cNvPr id="8" name="عنصر نائب للتذييل 7"/>
          <p:cNvSpPr>
            <a:spLocks noGrp="1"/>
          </p:cNvSpPr>
          <p:nvPr>
            <p:ph type="ftr" sz="quarter" idx="11"/>
          </p:nvPr>
        </p:nvSpPr>
        <p:spPr>
          <a:xfrm>
            <a:off x="3124200" y="6245225"/>
            <a:ext cx="2895600" cy="476250"/>
          </a:xfrm>
        </p:spPr>
        <p:txBody>
          <a:bodyPr/>
          <a:lstStyle>
            <a:lvl1pPr>
              <a:defRPr/>
            </a:lvl1pPr>
          </a:lstStyle>
          <a:p>
            <a:endParaRPr lang="en-US" altLang="en-US">
              <a:solidFill>
                <a:srgbClr val="000000"/>
              </a:solidFill>
            </a:endParaRPr>
          </a:p>
        </p:txBody>
      </p:sp>
      <p:sp>
        <p:nvSpPr>
          <p:cNvPr id="9" name="عنصر نائب لرقم الشريحة 8"/>
          <p:cNvSpPr>
            <a:spLocks noGrp="1"/>
          </p:cNvSpPr>
          <p:nvPr>
            <p:ph type="sldNum" sz="quarter" idx="12"/>
          </p:nvPr>
        </p:nvSpPr>
        <p:spPr>
          <a:xfrm>
            <a:off x="6553200" y="6245225"/>
            <a:ext cx="2133600" cy="476250"/>
          </a:xfrm>
        </p:spPr>
        <p:txBody>
          <a:bodyPr/>
          <a:lstStyle>
            <a:lvl1pPr>
              <a:defRPr/>
            </a:lvl1pPr>
          </a:lstStyle>
          <a:p>
            <a:fld id="{B1CD2626-863D-404C-BD10-CBE444013623}"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17982"/>
      </p:ext>
    </p:extLst>
  </p:cSld>
  <p:clrMapOvr>
    <a:masterClrMapping/>
  </p:clrMapOvr>
</p:sldLayout>
</file>

<file path=ppt/slideLayouts/slideLayout178.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en-US"/>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ar-SA" smtClean="0"/>
              <a:t>انقر لتحرير نمط العنوان الثانوي الرئيسي</a:t>
            </a:r>
            <a:endParaRPr lang="en-US"/>
          </a:p>
        </p:txBody>
      </p:sp>
      <p:sp>
        <p:nvSpPr>
          <p:cNvPr id="4" name="عنصر نائب للتاريخ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4238525B-086D-4967-9B0F-18A2EFEF4C72}"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865547680"/>
      </p:ext>
    </p:extLst>
  </p:cSld>
  <p:clrMapOvr>
    <a:masterClrMapping/>
  </p:clrMapOvr>
</p:sldLayout>
</file>

<file path=ppt/slideLayouts/slideLayout179.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D82C906A-A925-4E40-8983-C8DB691472DA}"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78648165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3"/>
          <p:cNvSpPr>
            <a:spLocks noGrp="1"/>
          </p:cNvSpPr>
          <p:nvPr>
            <p:ph type="dt" sz="half" idx="10"/>
          </p:nvPr>
        </p:nvSpPr>
        <p:spPr/>
        <p:txBody>
          <a:bodyPr/>
          <a:lstStyle>
            <a:lvl1pPr>
              <a:defRPr/>
            </a:lvl1pPr>
          </a:lstStyle>
          <a:p>
            <a:pPr>
              <a:defRPr/>
            </a:pPr>
            <a:endParaRPr lang="en-US" altLang="zh-CN">
              <a:solidFill>
                <a:prstClr val="black">
                  <a:tint val="75000"/>
                </a:prstClr>
              </a:solidFill>
            </a:endParaRPr>
          </a:p>
        </p:txBody>
      </p:sp>
      <p:sp>
        <p:nvSpPr>
          <p:cNvPr id="3" name="عنصر نائب للتذييل 4"/>
          <p:cNvSpPr>
            <a:spLocks noGrp="1"/>
          </p:cNvSpPr>
          <p:nvPr>
            <p:ph type="ftr" sz="quarter" idx="11"/>
          </p:nvPr>
        </p:nvSpPr>
        <p:spPr/>
        <p:txBody>
          <a:bodyPr/>
          <a:lstStyle>
            <a:lvl1pPr>
              <a:defRPr/>
            </a:lvl1pPr>
          </a:lstStyle>
          <a:p>
            <a:pPr>
              <a:defRPr/>
            </a:pPr>
            <a:endParaRPr lang="en-US" altLang="zh-CN">
              <a:solidFill>
                <a:prstClr val="black">
                  <a:tint val="75000"/>
                </a:prstClr>
              </a:solidFill>
            </a:endParaRPr>
          </a:p>
        </p:txBody>
      </p:sp>
      <p:sp>
        <p:nvSpPr>
          <p:cNvPr id="4" name="عنصر نائب لرقم الشريحة 5"/>
          <p:cNvSpPr>
            <a:spLocks noGrp="1"/>
          </p:cNvSpPr>
          <p:nvPr>
            <p:ph type="sldNum" sz="quarter" idx="12"/>
          </p:nvPr>
        </p:nvSpPr>
        <p:spPr/>
        <p:txBody>
          <a:bodyPr/>
          <a:lstStyle>
            <a:lvl1pPr>
              <a:defRPr/>
            </a:lvl1pPr>
          </a:lstStyle>
          <a:p>
            <a:pPr>
              <a:defRPr/>
            </a:pPr>
            <a:fld id="{8B323513-9F79-4C61-A49D-CE20FFE578B6}" type="slidenum">
              <a:rPr lang="en-US" altLang="zh-CN">
                <a:solidFill>
                  <a:prstClr val="black">
                    <a:tint val="75000"/>
                  </a:prstClr>
                </a:solidFill>
              </a:rPr>
              <a:pPr>
                <a:defRPr/>
              </a:pPr>
              <a:t>‹#›</a:t>
            </a:fld>
            <a:endParaRPr lang="en-US" altLang="zh-CN">
              <a:solidFill>
                <a:prstClr val="black">
                  <a:tint val="75000"/>
                </a:prstClr>
              </a:solidFill>
            </a:endParaRPr>
          </a:p>
        </p:txBody>
      </p:sp>
    </p:spTree>
    <p:extLst>
      <p:ext uri="{BB962C8B-B14F-4D97-AF65-F5344CB8AC3E}">
        <p14:creationId xmlns:p14="http://schemas.microsoft.com/office/powerpoint/2010/main" val="1469436430"/>
      </p:ext>
    </p:extLst>
  </p:cSld>
  <p:clrMapOvr>
    <a:masterClrMapping/>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l">
              <a:defRPr sz="4000" b="1" cap="all"/>
            </a:lvl1p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667D790D-D80D-4F4C-8B24-0F8597D795B2}"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042012347"/>
      </p:ext>
    </p:extLst>
  </p:cSld>
  <p:clrMapOvr>
    <a:masterClrMapping/>
  </p:clrMapOvr>
</p:sldLayout>
</file>

<file path=ppt/slideLayouts/slideLayout181.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تاريخ 4"/>
          <p:cNvSpPr>
            <a:spLocks noGrp="1"/>
          </p:cNvSpPr>
          <p:nvPr>
            <p:ph type="dt" sz="half" idx="10"/>
          </p:nvPr>
        </p:nvSpPr>
        <p:spPr/>
        <p:txBody>
          <a:bodyPr/>
          <a:lstStyle>
            <a:lvl1pPr>
              <a:defRPr/>
            </a:lvl1pPr>
          </a:lstStyle>
          <a:p>
            <a:endParaRPr lang="en-US" altLang="en-US">
              <a:solidFill>
                <a:srgbClr val="000000"/>
              </a:solidFill>
            </a:endParaRPr>
          </a:p>
        </p:txBody>
      </p:sp>
      <p:sp>
        <p:nvSpPr>
          <p:cNvPr id="6" name="عنصر نائب للتذييل 5"/>
          <p:cNvSpPr>
            <a:spLocks noGrp="1"/>
          </p:cNvSpPr>
          <p:nvPr>
            <p:ph type="ftr" sz="quarter" idx="11"/>
          </p:nvPr>
        </p:nvSpPr>
        <p:spPr/>
        <p:txBody>
          <a:bodyPr/>
          <a:lstStyle>
            <a:lvl1pPr>
              <a:defRPr/>
            </a:lvl1pPr>
          </a:lstStyle>
          <a:p>
            <a:endParaRPr lang="en-US" altLang="en-US">
              <a:solidFill>
                <a:srgbClr val="000000"/>
              </a:solidFill>
            </a:endParaRPr>
          </a:p>
        </p:txBody>
      </p:sp>
      <p:sp>
        <p:nvSpPr>
          <p:cNvPr id="7" name="عنصر نائب لرقم الشريحة 6"/>
          <p:cNvSpPr>
            <a:spLocks noGrp="1"/>
          </p:cNvSpPr>
          <p:nvPr>
            <p:ph type="sldNum" sz="quarter" idx="12"/>
          </p:nvPr>
        </p:nvSpPr>
        <p:spPr/>
        <p:txBody>
          <a:bodyPr/>
          <a:lstStyle>
            <a:lvl1pPr>
              <a:defRPr/>
            </a:lvl1pPr>
          </a:lstStyle>
          <a:p>
            <a:fld id="{859D6024-53EF-47A2-B6FD-9864D217889B}"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009689643"/>
      </p:ext>
    </p:extLst>
  </p:cSld>
  <p:clrMapOvr>
    <a:masterClrMapping/>
  </p:clrMapOvr>
</p:sldLayout>
</file>

<file path=ppt/slideLayouts/slideLayout182.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7" name="عنصر نائب للتاريخ 6"/>
          <p:cNvSpPr>
            <a:spLocks noGrp="1"/>
          </p:cNvSpPr>
          <p:nvPr>
            <p:ph type="dt" sz="half" idx="10"/>
          </p:nvPr>
        </p:nvSpPr>
        <p:spPr/>
        <p:txBody>
          <a:bodyPr/>
          <a:lstStyle>
            <a:lvl1pPr>
              <a:defRPr/>
            </a:lvl1pPr>
          </a:lstStyle>
          <a:p>
            <a:endParaRPr lang="en-US" altLang="en-US">
              <a:solidFill>
                <a:srgbClr val="000000"/>
              </a:solidFill>
            </a:endParaRPr>
          </a:p>
        </p:txBody>
      </p:sp>
      <p:sp>
        <p:nvSpPr>
          <p:cNvPr id="8" name="عنصر نائب للتذييل 7"/>
          <p:cNvSpPr>
            <a:spLocks noGrp="1"/>
          </p:cNvSpPr>
          <p:nvPr>
            <p:ph type="ftr" sz="quarter" idx="11"/>
          </p:nvPr>
        </p:nvSpPr>
        <p:spPr/>
        <p:txBody>
          <a:bodyPr/>
          <a:lstStyle>
            <a:lvl1pPr>
              <a:defRPr/>
            </a:lvl1pPr>
          </a:lstStyle>
          <a:p>
            <a:endParaRPr lang="en-US" altLang="en-US">
              <a:solidFill>
                <a:srgbClr val="000000"/>
              </a:solidFill>
            </a:endParaRPr>
          </a:p>
        </p:txBody>
      </p:sp>
      <p:sp>
        <p:nvSpPr>
          <p:cNvPr id="9" name="عنصر نائب لرقم الشريحة 8"/>
          <p:cNvSpPr>
            <a:spLocks noGrp="1"/>
          </p:cNvSpPr>
          <p:nvPr>
            <p:ph type="sldNum" sz="quarter" idx="12"/>
          </p:nvPr>
        </p:nvSpPr>
        <p:spPr/>
        <p:txBody>
          <a:bodyPr/>
          <a:lstStyle>
            <a:lvl1pPr>
              <a:defRPr/>
            </a:lvl1pPr>
          </a:lstStyle>
          <a:p>
            <a:fld id="{666B0ACC-DFFF-477B-9347-8E91929698CC}"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118808432"/>
      </p:ext>
    </p:extLst>
  </p:cSld>
  <p:clrMapOvr>
    <a:masterClrMapping/>
  </p:clrMapOvr>
</p:sldLayout>
</file>

<file path=ppt/slideLayouts/slideLayout183.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تاريخ 2"/>
          <p:cNvSpPr>
            <a:spLocks noGrp="1"/>
          </p:cNvSpPr>
          <p:nvPr>
            <p:ph type="dt" sz="half" idx="10"/>
          </p:nvPr>
        </p:nvSpPr>
        <p:spPr/>
        <p:txBody>
          <a:bodyPr/>
          <a:lstStyle>
            <a:lvl1pPr>
              <a:defRPr/>
            </a:lvl1pPr>
          </a:lstStyle>
          <a:p>
            <a:endParaRPr lang="en-US" altLang="en-US">
              <a:solidFill>
                <a:srgbClr val="000000"/>
              </a:solidFill>
            </a:endParaRPr>
          </a:p>
        </p:txBody>
      </p:sp>
      <p:sp>
        <p:nvSpPr>
          <p:cNvPr id="4" name="عنصر نائب للتذييل 3"/>
          <p:cNvSpPr>
            <a:spLocks noGrp="1"/>
          </p:cNvSpPr>
          <p:nvPr>
            <p:ph type="ftr" sz="quarter" idx="11"/>
          </p:nvPr>
        </p:nvSpPr>
        <p:spPr/>
        <p:txBody>
          <a:bodyPr/>
          <a:lstStyle>
            <a:lvl1pPr>
              <a:defRPr/>
            </a:lvl1pPr>
          </a:lstStyle>
          <a:p>
            <a:endParaRPr lang="en-US" altLang="en-US">
              <a:solidFill>
                <a:srgbClr val="000000"/>
              </a:solidFill>
            </a:endParaRPr>
          </a:p>
        </p:txBody>
      </p:sp>
      <p:sp>
        <p:nvSpPr>
          <p:cNvPr id="5" name="عنصر نائب لرقم الشريحة 4"/>
          <p:cNvSpPr>
            <a:spLocks noGrp="1"/>
          </p:cNvSpPr>
          <p:nvPr>
            <p:ph type="sldNum" sz="quarter" idx="12"/>
          </p:nvPr>
        </p:nvSpPr>
        <p:spPr/>
        <p:txBody>
          <a:bodyPr/>
          <a:lstStyle>
            <a:lvl1pPr>
              <a:defRPr/>
            </a:lvl1pPr>
          </a:lstStyle>
          <a:p>
            <a:fld id="{3BF6FBCC-A702-468E-9768-6CE34321A093}"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246987178"/>
      </p:ext>
    </p:extLst>
  </p:cSld>
  <p:clrMapOvr>
    <a:masterClrMapping/>
  </p:clrMapOvr>
</p:sldLayout>
</file>

<file path=ppt/slideLayouts/slideLayout184.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lvl1pPr>
              <a:defRPr/>
            </a:lvl1pPr>
          </a:lstStyle>
          <a:p>
            <a:endParaRPr lang="en-US" altLang="en-US">
              <a:solidFill>
                <a:srgbClr val="000000"/>
              </a:solidFill>
            </a:endParaRPr>
          </a:p>
        </p:txBody>
      </p:sp>
      <p:sp>
        <p:nvSpPr>
          <p:cNvPr id="3" name="عنصر نائب للتذييل 2"/>
          <p:cNvSpPr>
            <a:spLocks noGrp="1"/>
          </p:cNvSpPr>
          <p:nvPr>
            <p:ph type="ftr" sz="quarter" idx="11"/>
          </p:nvPr>
        </p:nvSpPr>
        <p:spPr/>
        <p:txBody>
          <a:bodyPr/>
          <a:lstStyle>
            <a:lvl1pPr>
              <a:defRPr/>
            </a:lvl1pPr>
          </a:lstStyle>
          <a:p>
            <a:endParaRPr lang="en-US" altLang="en-US">
              <a:solidFill>
                <a:srgbClr val="000000"/>
              </a:solidFill>
            </a:endParaRPr>
          </a:p>
        </p:txBody>
      </p:sp>
      <p:sp>
        <p:nvSpPr>
          <p:cNvPr id="4" name="عنصر نائب لرقم الشريحة 3"/>
          <p:cNvSpPr>
            <a:spLocks noGrp="1"/>
          </p:cNvSpPr>
          <p:nvPr>
            <p:ph type="sldNum" sz="quarter" idx="12"/>
          </p:nvPr>
        </p:nvSpPr>
        <p:spPr/>
        <p:txBody>
          <a:bodyPr/>
          <a:lstStyle>
            <a:lvl1pPr>
              <a:defRPr/>
            </a:lvl1pPr>
          </a:lstStyle>
          <a:p>
            <a:fld id="{2F264DCD-C457-4EED-A9D1-7F63E16B1D6E}"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30996930"/>
      </p:ext>
    </p:extLst>
  </p:cSld>
  <p:clrMapOvr>
    <a:masterClrMapping/>
  </p:clrMapOvr>
</p:sldLayout>
</file>

<file path=ppt/slideLayouts/slideLayout185.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l">
              <a:defRPr sz="2000" b="1"/>
            </a:lvl1pPr>
          </a:lstStyle>
          <a:p>
            <a:r>
              <a:rPr lang="ar-SA" smtClean="0"/>
              <a:t>انقر لتحرير نمط العنوان الرئيسي</a:t>
            </a:r>
            <a:endParaRPr lang="en-US"/>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lvl1pPr>
              <a:defRPr/>
            </a:lvl1pPr>
          </a:lstStyle>
          <a:p>
            <a:endParaRPr lang="en-US" altLang="en-US">
              <a:solidFill>
                <a:srgbClr val="000000"/>
              </a:solidFill>
            </a:endParaRPr>
          </a:p>
        </p:txBody>
      </p:sp>
      <p:sp>
        <p:nvSpPr>
          <p:cNvPr id="6" name="عنصر نائب للتذييل 5"/>
          <p:cNvSpPr>
            <a:spLocks noGrp="1"/>
          </p:cNvSpPr>
          <p:nvPr>
            <p:ph type="ftr" sz="quarter" idx="11"/>
          </p:nvPr>
        </p:nvSpPr>
        <p:spPr/>
        <p:txBody>
          <a:bodyPr/>
          <a:lstStyle>
            <a:lvl1pPr>
              <a:defRPr/>
            </a:lvl1pPr>
          </a:lstStyle>
          <a:p>
            <a:endParaRPr lang="en-US" altLang="en-US">
              <a:solidFill>
                <a:srgbClr val="000000"/>
              </a:solidFill>
            </a:endParaRPr>
          </a:p>
        </p:txBody>
      </p:sp>
      <p:sp>
        <p:nvSpPr>
          <p:cNvPr id="7" name="عنصر نائب لرقم الشريحة 6"/>
          <p:cNvSpPr>
            <a:spLocks noGrp="1"/>
          </p:cNvSpPr>
          <p:nvPr>
            <p:ph type="sldNum" sz="quarter" idx="12"/>
          </p:nvPr>
        </p:nvSpPr>
        <p:spPr/>
        <p:txBody>
          <a:bodyPr/>
          <a:lstStyle>
            <a:lvl1pPr>
              <a:defRPr/>
            </a:lvl1pPr>
          </a:lstStyle>
          <a:p>
            <a:fld id="{2014BF44-2B9B-4513-9A6D-2B9BB4ADB28D}"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821036912"/>
      </p:ext>
    </p:extLst>
  </p:cSld>
  <p:clrMapOvr>
    <a:masterClrMapping/>
  </p:clrMapOvr>
</p:sldLayout>
</file>

<file path=ppt/slideLayouts/slideLayout186.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l">
              <a:defRPr sz="2000" b="1"/>
            </a:lvl1pPr>
          </a:lstStyle>
          <a:p>
            <a:r>
              <a:rPr lang="ar-SA" smtClean="0"/>
              <a:t>انقر لتحرير نمط العنوان الرئيسي</a:t>
            </a:r>
            <a:endParaRPr lang="en-US"/>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lvl1pPr>
              <a:defRPr/>
            </a:lvl1pPr>
          </a:lstStyle>
          <a:p>
            <a:endParaRPr lang="en-US" altLang="en-US">
              <a:solidFill>
                <a:srgbClr val="000000"/>
              </a:solidFill>
            </a:endParaRPr>
          </a:p>
        </p:txBody>
      </p:sp>
      <p:sp>
        <p:nvSpPr>
          <p:cNvPr id="6" name="عنصر نائب للتذييل 5"/>
          <p:cNvSpPr>
            <a:spLocks noGrp="1"/>
          </p:cNvSpPr>
          <p:nvPr>
            <p:ph type="ftr" sz="quarter" idx="11"/>
          </p:nvPr>
        </p:nvSpPr>
        <p:spPr/>
        <p:txBody>
          <a:bodyPr/>
          <a:lstStyle>
            <a:lvl1pPr>
              <a:defRPr/>
            </a:lvl1pPr>
          </a:lstStyle>
          <a:p>
            <a:endParaRPr lang="en-US" altLang="en-US">
              <a:solidFill>
                <a:srgbClr val="000000"/>
              </a:solidFill>
            </a:endParaRPr>
          </a:p>
        </p:txBody>
      </p:sp>
      <p:sp>
        <p:nvSpPr>
          <p:cNvPr id="7" name="عنصر نائب لرقم الشريحة 6"/>
          <p:cNvSpPr>
            <a:spLocks noGrp="1"/>
          </p:cNvSpPr>
          <p:nvPr>
            <p:ph type="sldNum" sz="quarter" idx="12"/>
          </p:nvPr>
        </p:nvSpPr>
        <p:spPr/>
        <p:txBody>
          <a:bodyPr/>
          <a:lstStyle>
            <a:lvl1pPr>
              <a:defRPr/>
            </a:lvl1pPr>
          </a:lstStyle>
          <a:p>
            <a:fld id="{D2CE6F5F-1BAA-4A54-B1D4-1BDD7D47A18F}"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936294400"/>
      </p:ext>
    </p:extLst>
  </p:cSld>
  <p:clrMapOvr>
    <a:masterClrMapping/>
  </p:clrMapOvr>
</p:sldLayout>
</file>

<file path=ppt/slideLayouts/slideLayout187.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F62FC989-901E-4EBA-B33B-689B56C90DEA}"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503292507"/>
      </p:ext>
    </p:extLst>
  </p:cSld>
  <p:clrMapOvr>
    <a:masterClrMapping/>
  </p:clrMapOvr>
</p:sldLayout>
</file>

<file path=ppt/slideLayouts/slideLayout188.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F4D270F7-83D8-4C6A-9D10-D973F36C487C}"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489574074"/>
      </p:ext>
    </p:extLst>
  </p:cSld>
  <p:clrMapOvr>
    <a:masterClrMapping/>
  </p:clrMapOvr>
</p:sldLayout>
</file>

<file path=ppt/slideLayouts/slideLayout189.xml><?xml version="1.0" encoding="utf-8"?>
<p:sldLayout xmlns:a="http://schemas.openxmlformats.org/drawingml/2006/main" xmlns:r="http://schemas.openxmlformats.org/officeDocument/2006/relationships" xmlns:p="http://schemas.openxmlformats.org/presentationml/2006/main" type="tbl" preserve="1">
  <p:cSld name="عنوان وجدول">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1143000"/>
          </a:xfrm>
        </p:spPr>
        <p:txBody>
          <a:bodyPr/>
          <a:lstStyle/>
          <a:p>
            <a:r>
              <a:rPr lang="ar-SA" smtClean="0"/>
              <a:t>انقر لتحرير نمط العنوان الرئيسي</a:t>
            </a:r>
            <a:endParaRPr lang="en-US"/>
          </a:p>
        </p:txBody>
      </p:sp>
      <p:sp>
        <p:nvSpPr>
          <p:cNvPr id="3" name="عنصر نائب للجدول 2"/>
          <p:cNvSpPr>
            <a:spLocks noGrp="1"/>
          </p:cNvSpPr>
          <p:nvPr>
            <p:ph type="tbl" idx="1"/>
          </p:nvPr>
        </p:nvSpPr>
        <p:spPr>
          <a:xfrm>
            <a:off x="457200" y="1600200"/>
            <a:ext cx="8229600" cy="4525963"/>
          </a:xfrm>
        </p:spPr>
        <p:txBody>
          <a:bodyPr/>
          <a:lstStyle/>
          <a:p>
            <a:endParaRPr lang="en-US"/>
          </a:p>
        </p:txBody>
      </p:sp>
      <p:sp>
        <p:nvSpPr>
          <p:cNvPr id="4" name="عنصر نائب للتاريخ 3"/>
          <p:cNvSpPr>
            <a:spLocks noGrp="1"/>
          </p:cNvSpPr>
          <p:nvPr>
            <p:ph type="dt" sz="half" idx="10"/>
          </p:nvPr>
        </p:nvSpPr>
        <p:spPr>
          <a:xfrm>
            <a:off x="457200" y="6245225"/>
            <a:ext cx="2133600" cy="476250"/>
          </a:xfrm>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a:xfrm>
            <a:off x="3124200" y="6245225"/>
            <a:ext cx="2895600" cy="476250"/>
          </a:xfrm>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a:xfrm>
            <a:off x="6553200" y="6245225"/>
            <a:ext cx="2133600" cy="476250"/>
          </a:xfrm>
        </p:spPr>
        <p:txBody>
          <a:bodyPr/>
          <a:lstStyle>
            <a:lvl1pPr>
              <a:defRPr/>
            </a:lvl1pPr>
          </a:lstStyle>
          <a:p>
            <a:fld id="{D7B1ACBD-B186-42BB-844F-EC243922B599}"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28173495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l">
              <a:defRPr sz="2000" b="1"/>
            </a:lvl1pPr>
          </a:lstStyle>
          <a:p>
            <a:r>
              <a:rPr lang="ar-SA" smtClean="0"/>
              <a:t>انقر لتحرير نمط العنوان الرئيسي</a:t>
            </a:r>
            <a:endParaRPr lang="en-US"/>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3"/>
          <p:cNvSpPr>
            <a:spLocks noGrp="1"/>
          </p:cNvSpPr>
          <p:nvPr>
            <p:ph type="dt" sz="half" idx="10"/>
          </p:nvPr>
        </p:nvSpPr>
        <p:spPr/>
        <p:txBody>
          <a:bodyPr/>
          <a:lstStyle>
            <a:lvl1pPr>
              <a:defRPr/>
            </a:lvl1pPr>
          </a:lstStyle>
          <a:p>
            <a:pPr>
              <a:defRPr/>
            </a:pPr>
            <a:endParaRPr lang="en-US" altLang="zh-CN">
              <a:solidFill>
                <a:prstClr val="black">
                  <a:tint val="75000"/>
                </a:prstClr>
              </a:solidFill>
            </a:endParaRPr>
          </a:p>
        </p:txBody>
      </p:sp>
      <p:sp>
        <p:nvSpPr>
          <p:cNvPr id="6" name="عنصر نائب للتذييل 4"/>
          <p:cNvSpPr>
            <a:spLocks noGrp="1"/>
          </p:cNvSpPr>
          <p:nvPr>
            <p:ph type="ftr" sz="quarter" idx="11"/>
          </p:nvPr>
        </p:nvSpPr>
        <p:spPr/>
        <p:txBody>
          <a:bodyPr/>
          <a:lstStyle>
            <a:lvl1pPr>
              <a:defRPr/>
            </a:lvl1pPr>
          </a:lstStyle>
          <a:p>
            <a:pPr>
              <a:defRPr/>
            </a:pPr>
            <a:endParaRPr lang="en-US" altLang="zh-CN">
              <a:solidFill>
                <a:prstClr val="black">
                  <a:tint val="75000"/>
                </a:prstClr>
              </a:solidFill>
            </a:endParaRPr>
          </a:p>
        </p:txBody>
      </p:sp>
      <p:sp>
        <p:nvSpPr>
          <p:cNvPr id="7" name="عنصر نائب لرقم الشريحة 5"/>
          <p:cNvSpPr>
            <a:spLocks noGrp="1"/>
          </p:cNvSpPr>
          <p:nvPr>
            <p:ph type="sldNum" sz="quarter" idx="12"/>
          </p:nvPr>
        </p:nvSpPr>
        <p:spPr/>
        <p:txBody>
          <a:bodyPr/>
          <a:lstStyle>
            <a:lvl1pPr>
              <a:defRPr/>
            </a:lvl1pPr>
          </a:lstStyle>
          <a:p>
            <a:pPr>
              <a:defRPr/>
            </a:pPr>
            <a:fld id="{5F0442F5-9D1F-4EBF-8BE3-74828710FB13}" type="slidenum">
              <a:rPr lang="en-US" altLang="zh-CN">
                <a:solidFill>
                  <a:prstClr val="black">
                    <a:tint val="75000"/>
                  </a:prstClr>
                </a:solidFill>
              </a:rPr>
              <a:pPr>
                <a:defRPr/>
              </a:pPr>
              <a:t>‹#›</a:t>
            </a:fld>
            <a:endParaRPr lang="en-US" altLang="zh-CN">
              <a:solidFill>
                <a:prstClr val="black">
                  <a:tint val="75000"/>
                </a:prstClr>
              </a:solidFill>
            </a:endParaRPr>
          </a:p>
        </p:txBody>
      </p:sp>
    </p:spTree>
    <p:extLst>
      <p:ext uri="{BB962C8B-B14F-4D97-AF65-F5344CB8AC3E}">
        <p14:creationId xmlns:p14="http://schemas.microsoft.com/office/powerpoint/2010/main" val="2218265826"/>
      </p:ext>
    </p:extLst>
  </p:cSld>
  <p:clrMapOvr>
    <a:masterClrMapping/>
  </p:clrMapOvr>
</p:sldLayout>
</file>

<file path=ppt/slideLayouts/slideLayout19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fld id="{54FB14E4-9BDA-41FE-AAB6-3D46253A2442}" type="datetime1">
              <a:rPr lang="en-US" altLang="en-US">
                <a:solidFill>
                  <a:srgbClr val="000000"/>
                </a:solidFill>
              </a:rPr>
              <a:pPr/>
              <a:t>6/20/2020</a:t>
            </a:fld>
            <a:endParaRPr lang="en-US" alt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535C0A9A-F8A6-4674-B977-C3EF40742B0E}"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790628523"/>
      </p:ext>
    </p:extLst>
  </p:cSld>
  <p:clrMapOvr>
    <a:masterClrMapping/>
  </p:clrMapOvr>
</p:sldLayout>
</file>

<file path=ppt/slideLayouts/slideLayout19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fld id="{A5E8C11C-7779-4915-8149-0158BA0CCEDD}" type="datetime1">
              <a:rPr lang="en-US" altLang="en-US">
                <a:solidFill>
                  <a:srgbClr val="000000"/>
                </a:solidFill>
              </a:rPr>
              <a:pPr/>
              <a:t>6/20/2020</a:t>
            </a:fld>
            <a:endParaRPr lang="en-US" alt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7F779A08-DB5F-4533-B98D-620C74026491}"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4178130472"/>
      </p:ext>
    </p:extLst>
  </p:cSld>
  <p:clrMapOvr>
    <a:masterClrMapping/>
  </p:clrMapOvr>
</p:sldLayout>
</file>

<file path=ppt/slideLayouts/slideLayout19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fld id="{63678291-5553-4DEC-A5BE-E5FBDDBB9A55}" type="datetime1">
              <a:rPr lang="en-US" altLang="en-US">
                <a:solidFill>
                  <a:srgbClr val="000000"/>
                </a:solidFill>
              </a:rPr>
              <a:pPr/>
              <a:t>6/20/2020</a:t>
            </a:fld>
            <a:endParaRPr lang="en-US" alt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538FF02C-BBBD-44E6-985E-A6399830D393}"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704010048"/>
      </p:ext>
    </p:extLst>
  </p:cSld>
  <p:clrMapOvr>
    <a:masterClrMapping/>
  </p:clrMapOvr>
</p:sldLayout>
</file>

<file path=ppt/slideLayouts/slideLayout19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fld id="{5EF0A643-51D1-4E1D-B468-0858C70BBB88}" type="datetime1">
              <a:rPr lang="en-US" altLang="en-US">
                <a:solidFill>
                  <a:srgbClr val="000000"/>
                </a:solidFill>
              </a:rPr>
              <a:pPr/>
              <a:t>6/20/2020</a:t>
            </a:fld>
            <a:endParaRPr lang="en-US" alt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6B79D5B0-BDB2-4D83-A26B-5860556E04FF}"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364272255"/>
      </p:ext>
    </p:extLst>
  </p:cSld>
  <p:clrMapOvr>
    <a:masterClrMapping/>
  </p:clrMapOvr>
</p:sldLayout>
</file>

<file path=ppt/slideLayouts/slideLayout19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fld id="{6FA9332C-DE86-464A-867B-B50C8771A00D}" type="datetime1">
              <a:rPr lang="en-US" altLang="en-US">
                <a:solidFill>
                  <a:srgbClr val="000000"/>
                </a:solidFill>
              </a:rPr>
              <a:pPr/>
              <a:t>6/20/2020</a:t>
            </a:fld>
            <a:endParaRPr lang="en-US" alt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fld id="{9CC4B799-62EC-4224-834A-E3FA59EE2CA6}"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067972548"/>
      </p:ext>
    </p:extLst>
  </p:cSld>
  <p:clrMapOvr>
    <a:masterClrMapping/>
  </p:clrMapOvr>
</p:sldLayout>
</file>

<file path=ppt/slideLayouts/slideLayout19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fld id="{6860B8FE-ACE6-4B27-A0A1-5F29541325DF}" type="datetime1">
              <a:rPr lang="en-US" altLang="en-US">
                <a:solidFill>
                  <a:srgbClr val="000000"/>
                </a:solidFill>
              </a:rPr>
              <a:pPr/>
              <a:t>6/20/2020</a:t>
            </a:fld>
            <a:endParaRPr lang="en-US" alt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fld id="{4045244B-82AA-402B-B202-4270082ECD95}"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382207309"/>
      </p:ext>
    </p:extLst>
  </p:cSld>
  <p:clrMapOvr>
    <a:masterClrMapping/>
  </p:clrMapOvr>
</p:sldLayout>
</file>

<file path=ppt/slideLayouts/slideLayout19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fld id="{3617D131-24D2-48FC-B3A6-39720EC9316D}" type="datetime1">
              <a:rPr lang="en-US" altLang="en-US">
                <a:solidFill>
                  <a:srgbClr val="000000"/>
                </a:solidFill>
              </a:rPr>
              <a:pPr/>
              <a:t>6/20/2020</a:t>
            </a:fld>
            <a:endParaRPr lang="en-US" alt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fld id="{725160E6-7ED2-4561-88D6-F37AF65FCB72}"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67310563"/>
      </p:ext>
    </p:extLst>
  </p:cSld>
  <p:clrMapOvr>
    <a:masterClrMapping/>
  </p:clrMapOvr>
</p:sldLayout>
</file>

<file path=ppt/slideLayouts/slideLayout19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7B815EC5-0908-40AD-BC78-DA72522E53CE}" type="datetime1">
              <a:rPr lang="en-US" altLang="en-US">
                <a:solidFill>
                  <a:srgbClr val="000000"/>
                </a:solidFill>
              </a:rPr>
              <a:pPr/>
              <a:t>6/20/2020</a:t>
            </a:fld>
            <a:endParaRPr lang="en-US" alt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39227398-2C5A-4389-811E-BCB5051A8799}"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69528487"/>
      </p:ext>
    </p:extLst>
  </p:cSld>
  <p:clrMapOvr>
    <a:masterClrMapping/>
  </p:clrMapOvr>
</p:sldLayout>
</file>

<file path=ppt/slideLayouts/slideLayout19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B3AE7D29-13CA-4935-AA31-FF4D1B90D7AC}" type="datetime1">
              <a:rPr lang="en-US" altLang="en-US">
                <a:solidFill>
                  <a:srgbClr val="000000"/>
                </a:solidFill>
              </a:rPr>
              <a:pPr/>
              <a:t>6/20/2020</a:t>
            </a:fld>
            <a:endParaRPr lang="en-US" alt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A4E2515E-C202-4E9A-83CF-A8199D812C50}"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481449936"/>
      </p:ext>
    </p:extLst>
  </p:cSld>
  <p:clrMapOvr>
    <a:masterClrMapping/>
  </p:clrMapOvr>
</p:sldLayout>
</file>

<file path=ppt/slideLayouts/slideLayout19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fld id="{2D3E7F8A-287A-4913-894B-ADAD0F48CD6A}" type="datetime1">
              <a:rPr lang="en-US" altLang="en-US">
                <a:solidFill>
                  <a:srgbClr val="000000"/>
                </a:solidFill>
              </a:rPr>
              <a:pPr/>
              <a:t>6/20/2020</a:t>
            </a:fld>
            <a:endParaRPr lang="en-US" alt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AC51C5FE-499A-4DD4-A2DB-3BDBB04A9457}"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9330081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p>
            <a:fld id="{83A3D72F-1652-4951-A721-246948BF17EB}" type="datetimeFigureOut">
              <a:rPr lang="en-US" smtClean="0"/>
              <a:t>6/20/2020</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C5CE3F73-C3A8-4E56-A46F-639EA4293EB9}" type="slidenum">
              <a:rPr lang="en-US" smtClean="0"/>
              <a:t>‹#›</a:t>
            </a:fld>
            <a:endParaRPr lang="en-US"/>
          </a:p>
        </p:txBody>
      </p:sp>
    </p:spTree>
    <p:extLst>
      <p:ext uri="{BB962C8B-B14F-4D97-AF65-F5344CB8AC3E}">
        <p14:creationId xmlns:p14="http://schemas.microsoft.com/office/powerpoint/2010/main" val="156126177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l">
              <a:defRPr sz="2000" b="1"/>
            </a:lvl1pPr>
          </a:lstStyle>
          <a:p>
            <a:r>
              <a:rPr lang="ar-SA" smtClean="0"/>
              <a:t>انقر لتحرير نمط العنوان الرئيسي</a:t>
            </a:r>
            <a:endParaRPr lang="en-US"/>
          </a:p>
        </p:txBody>
      </p:sp>
      <p:sp>
        <p:nvSpPr>
          <p:cNvPr id="3" name="عنصر نائب للصورة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3"/>
          <p:cNvSpPr>
            <a:spLocks noGrp="1"/>
          </p:cNvSpPr>
          <p:nvPr>
            <p:ph type="dt" sz="half" idx="10"/>
          </p:nvPr>
        </p:nvSpPr>
        <p:spPr/>
        <p:txBody>
          <a:bodyPr/>
          <a:lstStyle>
            <a:lvl1pPr>
              <a:defRPr/>
            </a:lvl1pPr>
          </a:lstStyle>
          <a:p>
            <a:pPr>
              <a:defRPr/>
            </a:pPr>
            <a:endParaRPr lang="en-US" altLang="zh-CN">
              <a:solidFill>
                <a:prstClr val="black">
                  <a:tint val="75000"/>
                </a:prstClr>
              </a:solidFill>
            </a:endParaRPr>
          </a:p>
        </p:txBody>
      </p:sp>
      <p:sp>
        <p:nvSpPr>
          <p:cNvPr id="6" name="عنصر نائب للتذييل 4"/>
          <p:cNvSpPr>
            <a:spLocks noGrp="1"/>
          </p:cNvSpPr>
          <p:nvPr>
            <p:ph type="ftr" sz="quarter" idx="11"/>
          </p:nvPr>
        </p:nvSpPr>
        <p:spPr/>
        <p:txBody>
          <a:bodyPr/>
          <a:lstStyle>
            <a:lvl1pPr>
              <a:defRPr/>
            </a:lvl1pPr>
          </a:lstStyle>
          <a:p>
            <a:pPr>
              <a:defRPr/>
            </a:pPr>
            <a:endParaRPr lang="en-US" altLang="zh-CN">
              <a:solidFill>
                <a:prstClr val="black">
                  <a:tint val="75000"/>
                </a:prstClr>
              </a:solidFill>
            </a:endParaRPr>
          </a:p>
        </p:txBody>
      </p:sp>
      <p:sp>
        <p:nvSpPr>
          <p:cNvPr id="7" name="عنصر نائب لرقم الشريحة 5"/>
          <p:cNvSpPr>
            <a:spLocks noGrp="1"/>
          </p:cNvSpPr>
          <p:nvPr>
            <p:ph type="sldNum" sz="quarter" idx="12"/>
          </p:nvPr>
        </p:nvSpPr>
        <p:spPr/>
        <p:txBody>
          <a:bodyPr/>
          <a:lstStyle>
            <a:lvl1pPr>
              <a:defRPr/>
            </a:lvl1pPr>
          </a:lstStyle>
          <a:p>
            <a:pPr>
              <a:defRPr/>
            </a:pPr>
            <a:fld id="{14B3A322-BFB0-441E-9B7C-BF9984972019}" type="slidenum">
              <a:rPr lang="en-US" altLang="zh-CN">
                <a:solidFill>
                  <a:prstClr val="black">
                    <a:tint val="75000"/>
                  </a:prstClr>
                </a:solidFill>
              </a:rPr>
              <a:pPr>
                <a:defRPr/>
              </a:pPr>
              <a:t>‹#›</a:t>
            </a:fld>
            <a:endParaRPr lang="en-US" altLang="zh-CN">
              <a:solidFill>
                <a:prstClr val="black">
                  <a:tint val="75000"/>
                </a:prstClr>
              </a:solidFill>
            </a:endParaRPr>
          </a:p>
        </p:txBody>
      </p:sp>
    </p:spTree>
    <p:extLst>
      <p:ext uri="{BB962C8B-B14F-4D97-AF65-F5344CB8AC3E}">
        <p14:creationId xmlns:p14="http://schemas.microsoft.com/office/powerpoint/2010/main" val="509866838"/>
      </p:ext>
    </p:extLst>
  </p:cSld>
  <p:clrMapOvr>
    <a:masterClrMapping/>
  </p:clrMapOvr>
</p:sldLayout>
</file>

<file path=ppt/slideLayouts/slideLayout20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fld id="{6278866C-F5A3-490A-B13C-32D74249B734}" type="datetime1">
              <a:rPr lang="en-US" altLang="en-US">
                <a:solidFill>
                  <a:srgbClr val="000000"/>
                </a:solidFill>
              </a:rPr>
              <a:pPr/>
              <a:t>6/20/2020</a:t>
            </a:fld>
            <a:endParaRPr lang="en-US" alt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2DE57467-5640-4AC5-A3BB-548BB41BC902}"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272696519"/>
      </p:ext>
    </p:extLst>
  </p:cSld>
  <p:clrMapOvr>
    <a:masterClrMapping/>
  </p:clrMapOvr>
</p:sldLayout>
</file>

<file path=ppt/slideLayouts/slideLayout201.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25963"/>
          </a:xfrm>
        </p:spPr>
        <p:txBody>
          <a:bodyPr/>
          <a:lstStyle/>
          <a:p>
            <a:pPr lvl="0"/>
            <a:endParaRPr lang="en-US" noProof="0" smtClean="0"/>
          </a:p>
        </p:txBody>
      </p:sp>
      <p:sp>
        <p:nvSpPr>
          <p:cNvPr id="4" name="Rectangle 4"/>
          <p:cNvSpPr>
            <a:spLocks noGrp="1" noChangeArrowheads="1"/>
          </p:cNvSpPr>
          <p:nvPr>
            <p:ph type="dt" sz="half" idx="10"/>
          </p:nvPr>
        </p:nvSpPr>
        <p:spPr>
          <a:ln/>
        </p:spPr>
        <p:txBody>
          <a:bodyPr/>
          <a:lstStyle>
            <a:lvl1pPr>
              <a:defRPr/>
            </a:lvl1pPr>
          </a:lstStyle>
          <a:p>
            <a:fld id="{0003E431-8B50-4EFA-8383-C0CB60271ECF}" type="datetime1">
              <a:rPr lang="en-US" altLang="en-US">
                <a:solidFill>
                  <a:srgbClr val="000000"/>
                </a:solidFill>
              </a:rPr>
              <a:pPr/>
              <a:t>6/20/2020</a:t>
            </a:fld>
            <a:endParaRPr lang="en-US" alt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D3547B8F-120A-48F6-BF8F-24EFFD60F8F5}"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572188337"/>
      </p:ext>
    </p:extLst>
  </p:cSld>
  <p:clrMapOvr>
    <a:masterClrMapping/>
  </p:clrMapOvr>
</p:sldLayout>
</file>

<file path=ppt/slideLayouts/slideLayout20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fld id="{DF7B1132-E6AF-4A82-B2E4-11067A50826E}" type="datetime1">
              <a:rPr lang="en-US" altLang="en-US">
                <a:solidFill>
                  <a:srgbClr val="000000"/>
                </a:solidFill>
              </a:rPr>
              <a:pPr/>
              <a:t>6/20/2020</a:t>
            </a:fld>
            <a:endParaRPr lang="en-US" alt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77530DC1-8B36-41C5-B49E-388FE9721C0C}"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588496221"/>
      </p:ext>
    </p:extLst>
  </p:cSld>
  <p:clrMapOvr>
    <a:masterClrMapping/>
  </p:clrMapOvr>
</p:sldLayout>
</file>

<file path=ppt/slideLayouts/slideLayout203.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4"/>
          <p:cNvSpPr>
            <a:spLocks noGrp="1" noChangeArrowheads="1"/>
          </p:cNvSpPr>
          <p:nvPr>
            <p:ph type="dt" sz="half" idx="10"/>
          </p:nvPr>
        </p:nvSpPr>
        <p:spPr>
          <a:ln/>
        </p:spPr>
        <p:txBody>
          <a:bodyPr/>
          <a:lstStyle>
            <a:lvl1pPr>
              <a:defRPr/>
            </a:lvl1pPr>
          </a:lstStyle>
          <a:p>
            <a:fld id="{BC9F3E79-0D15-48C3-97B9-8DE0FC4FB2E2}" type="datetime1">
              <a:rPr lang="en-US" altLang="en-US">
                <a:solidFill>
                  <a:srgbClr val="000000"/>
                </a:solidFill>
              </a:rPr>
              <a:pPr/>
              <a:t>6/20/2020</a:t>
            </a:fld>
            <a:endParaRPr lang="en-US" alt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fld id="{D06B323B-B128-4316-B659-4073006ACD5D}"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033517103"/>
      </p:ext>
    </p:extLst>
  </p:cSld>
  <p:clrMapOvr>
    <a:masterClrMapping/>
  </p:clrMapOvr>
</p:sldLayout>
</file>

<file path=ppt/slideLayouts/slideLayout20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fld id="{54FB14E4-9BDA-41FE-AAB6-3D46253A2442}" type="datetime1">
              <a:rPr lang="en-US" altLang="en-US">
                <a:solidFill>
                  <a:srgbClr val="000000"/>
                </a:solidFill>
              </a:rPr>
              <a:pPr/>
              <a:t>6/20/2020</a:t>
            </a:fld>
            <a:endParaRPr lang="en-US" alt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535C0A9A-F8A6-4674-B977-C3EF40742B0E}"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790628523"/>
      </p:ext>
    </p:extLst>
  </p:cSld>
  <p:clrMapOvr>
    <a:masterClrMapping/>
  </p:clrMapOvr>
</p:sldLayout>
</file>

<file path=ppt/slideLayouts/slideLayout20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fld id="{A5E8C11C-7779-4915-8149-0158BA0CCEDD}" type="datetime1">
              <a:rPr lang="en-US" altLang="en-US">
                <a:solidFill>
                  <a:srgbClr val="000000"/>
                </a:solidFill>
              </a:rPr>
              <a:pPr/>
              <a:t>6/20/2020</a:t>
            </a:fld>
            <a:endParaRPr lang="en-US" alt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7F779A08-DB5F-4533-B98D-620C74026491}"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4178130472"/>
      </p:ext>
    </p:extLst>
  </p:cSld>
  <p:clrMapOvr>
    <a:masterClrMapping/>
  </p:clrMapOvr>
</p:sldLayout>
</file>

<file path=ppt/slideLayouts/slideLayout20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fld id="{63678291-5553-4DEC-A5BE-E5FBDDBB9A55}" type="datetime1">
              <a:rPr lang="en-US" altLang="en-US">
                <a:solidFill>
                  <a:srgbClr val="000000"/>
                </a:solidFill>
              </a:rPr>
              <a:pPr/>
              <a:t>6/20/2020</a:t>
            </a:fld>
            <a:endParaRPr lang="en-US" alt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538FF02C-BBBD-44E6-985E-A6399830D393}"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704010048"/>
      </p:ext>
    </p:extLst>
  </p:cSld>
  <p:clrMapOvr>
    <a:masterClrMapping/>
  </p:clrMapOvr>
</p:sldLayout>
</file>

<file path=ppt/slideLayouts/slideLayout20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fld id="{5EF0A643-51D1-4E1D-B468-0858C70BBB88}" type="datetime1">
              <a:rPr lang="en-US" altLang="en-US">
                <a:solidFill>
                  <a:srgbClr val="000000"/>
                </a:solidFill>
              </a:rPr>
              <a:pPr/>
              <a:t>6/20/2020</a:t>
            </a:fld>
            <a:endParaRPr lang="en-US" alt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6B79D5B0-BDB2-4D83-A26B-5860556E04FF}"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364272255"/>
      </p:ext>
    </p:extLst>
  </p:cSld>
  <p:clrMapOvr>
    <a:masterClrMapping/>
  </p:clrMapOvr>
</p:sldLayout>
</file>

<file path=ppt/slideLayouts/slideLayout20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fld id="{6FA9332C-DE86-464A-867B-B50C8771A00D}" type="datetime1">
              <a:rPr lang="en-US" altLang="en-US">
                <a:solidFill>
                  <a:srgbClr val="000000"/>
                </a:solidFill>
              </a:rPr>
              <a:pPr/>
              <a:t>6/20/2020</a:t>
            </a:fld>
            <a:endParaRPr lang="en-US" alt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fld id="{9CC4B799-62EC-4224-834A-E3FA59EE2CA6}"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067972548"/>
      </p:ext>
    </p:extLst>
  </p:cSld>
  <p:clrMapOvr>
    <a:masterClrMapping/>
  </p:clrMapOvr>
</p:sldLayout>
</file>

<file path=ppt/slideLayouts/slideLayout20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fld id="{6860B8FE-ACE6-4B27-A0A1-5F29541325DF}" type="datetime1">
              <a:rPr lang="en-US" altLang="en-US">
                <a:solidFill>
                  <a:srgbClr val="000000"/>
                </a:solidFill>
              </a:rPr>
              <a:pPr/>
              <a:t>6/20/2020</a:t>
            </a:fld>
            <a:endParaRPr lang="en-US" alt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fld id="{4045244B-82AA-402B-B202-4270082ECD95}"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38220730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lvl1pPr>
              <a:defRPr/>
            </a:lvl1pPr>
          </a:lstStyle>
          <a:p>
            <a:pPr>
              <a:defRPr/>
            </a:pPr>
            <a:endParaRPr lang="en-US" altLang="zh-CN">
              <a:solidFill>
                <a:prstClr val="black">
                  <a:tint val="75000"/>
                </a:prstClr>
              </a:solidFill>
            </a:endParaRPr>
          </a:p>
        </p:txBody>
      </p:sp>
      <p:sp>
        <p:nvSpPr>
          <p:cNvPr id="5" name="عنصر نائب للتذييل 4"/>
          <p:cNvSpPr>
            <a:spLocks noGrp="1"/>
          </p:cNvSpPr>
          <p:nvPr>
            <p:ph type="ftr" sz="quarter" idx="11"/>
          </p:nvPr>
        </p:nvSpPr>
        <p:spPr/>
        <p:txBody>
          <a:bodyPr/>
          <a:lstStyle>
            <a:lvl1pPr>
              <a:defRPr/>
            </a:lvl1pPr>
          </a:lstStyle>
          <a:p>
            <a:pPr>
              <a:defRPr/>
            </a:pPr>
            <a:endParaRPr lang="en-US" altLang="zh-CN">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lvl1pPr>
              <a:defRPr/>
            </a:lvl1pPr>
          </a:lstStyle>
          <a:p>
            <a:pPr>
              <a:defRPr/>
            </a:pPr>
            <a:fld id="{EE8E0AC2-AA85-494E-A41F-7716E82E43E7}" type="slidenum">
              <a:rPr lang="en-US" altLang="zh-CN">
                <a:solidFill>
                  <a:prstClr val="black">
                    <a:tint val="75000"/>
                  </a:prstClr>
                </a:solidFill>
              </a:rPr>
              <a:pPr>
                <a:defRPr/>
              </a:pPr>
              <a:t>‹#›</a:t>
            </a:fld>
            <a:endParaRPr lang="en-US" altLang="zh-CN">
              <a:solidFill>
                <a:prstClr val="black">
                  <a:tint val="75000"/>
                </a:prstClr>
              </a:solidFill>
            </a:endParaRPr>
          </a:p>
        </p:txBody>
      </p:sp>
    </p:spTree>
    <p:extLst>
      <p:ext uri="{BB962C8B-B14F-4D97-AF65-F5344CB8AC3E}">
        <p14:creationId xmlns:p14="http://schemas.microsoft.com/office/powerpoint/2010/main" val="1742713155"/>
      </p:ext>
    </p:extLst>
  </p:cSld>
  <p:clrMapOvr>
    <a:masterClrMapping/>
  </p:clrMapOvr>
</p:sldLayout>
</file>

<file path=ppt/slideLayouts/slideLayout2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fld id="{3617D131-24D2-48FC-B3A6-39720EC9316D}" type="datetime1">
              <a:rPr lang="en-US" altLang="en-US">
                <a:solidFill>
                  <a:srgbClr val="000000"/>
                </a:solidFill>
              </a:rPr>
              <a:pPr/>
              <a:t>6/20/2020</a:t>
            </a:fld>
            <a:endParaRPr lang="en-US" alt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fld id="{725160E6-7ED2-4561-88D6-F37AF65FCB72}"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67310563"/>
      </p:ext>
    </p:extLst>
  </p:cSld>
  <p:clrMapOvr>
    <a:masterClrMapping/>
  </p:clrMapOvr>
</p:sldLayout>
</file>

<file path=ppt/slideLayouts/slideLayout2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7B815EC5-0908-40AD-BC78-DA72522E53CE}" type="datetime1">
              <a:rPr lang="en-US" altLang="en-US">
                <a:solidFill>
                  <a:srgbClr val="000000"/>
                </a:solidFill>
              </a:rPr>
              <a:pPr/>
              <a:t>6/20/2020</a:t>
            </a:fld>
            <a:endParaRPr lang="en-US" alt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39227398-2C5A-4389-811E-BCB5051A8799}"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69528487"/>
      </p:ext>
    </p:extLst>
  </p:cSld>
  <p:clrMapOvr>
    <a:masterClrMapping/>
  </p:clrMapOvr>
</p:sldLayout>
</file>

<file path=ppt/slideLayouts/slideLayout2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B3AE7D29-13CA-4935-AA31-FF4D1B90D7AC}" type="datetime1">
              <a:rPr lang="en-US" altLang="en-US">
                <a:solidFill>
                  <a:srgbClr val="000000"/>
                </a:solidFill>
              </a:rPr>
              <a:pPr/>
              <a:t>6/20/2020</a:t>
            </a:fld>
            <a:endParaRPr lang="en-US" alt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A4E2515E-C202-4E9A-83CF-A8199D812C50}"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481449936"/>
      </p:ext>
    </p:extLst>
  </p:cSld>
  <p:clrMapOvr>
    <a:masterClrMapping/>
  </p:clrMapOvr>
</p:sldLayout>
</file>

<file path=ppt/slideLayouts/slideLayout2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fld id="{2D3E7F8A-287A-4913-894B-ADAD0F48CD6A}" type="datetime1">
              <a:rPr lang="en-US" altLang="en-US">
                <a:solidFill>
                  <a:srgbClr val="000000"/>
                </a:solidFill>
              </a:rPr>
              <a:pPr/>
              <a:t>6/20/2020</a:t>
            </a:fld>
            <a:endParaRPr lang="en-US" alt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AC51C5FE-499A-4DD4-A2DB-3BDBB04A9457}"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933008123"/>
      </p:ext>
    </p:extLst>
  </p:cSld>
  <p:clrMapOvr>
    <a:masterClrMapping/>
  </p:clrMapOvr>
</p:sldLayout>
</file>

<file path=ppt/slideLayouts/slideLayout2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fld id="{6278866C-F5A3-490A-B13C-32D74249B734}" type="datetime1">
              <a:rPr lang="en-US" altLang="en-US">
                <a:solidFill>
                  <a:srgbClr val="000000"/>
                </a:solidFill>
              </a:rPr>
              <a:pPr/>
              <a:t>6/20/2020</a:t>
            </a:fld>
            <a:endParaRPr lang="en-US" alt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2DE57467-5640-4AC5-A3BB-548BB41BC902}"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272696519"/>
      </p:ext>
    </p:extLst>
  </p:cSld>
  <p:clrMapOvr>
    <a:masterClrMapping/>
  </p:clrMapOvr>
</p:sldLayout>
</file>

<file path=ppt/slideLayouts/slideLayout215.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25963"/>
          </a:xfrm>
        </p:spPr>
        <p:txBody>
          <a:bodyPr/>
          <a:lstStyle/>
          <a:p>
            <a:pPr lvl="0"/>
            <a:endParaRPr lang="en-US" noProof="0" smtClean="0"/>
          </a:p>
        </p:txBody>
      </p:sp>
      <p:sp>
        <p:nvSpPr>
          <p:cNvPr id="4" name="Rectangle 4"/>
          <p:cNvSpPr>
            <a:spLocks noGrp="1" noChangeArrowheads="1"/>
          </p:cNvSpPr>
          <p:nvPr>
            <p:ph type="dt" sz="half" idx="10"/>
          </p:nvPr>
        </p:nvSpPr>
        <p:spPr>
          <a:ln/>
        </p:spPr>
        <p:txBody>
          <a:bodyPr/>
          <a:lstStyle>
            <a:lvl1pPr>
              <a:defRPr/>
            </a:lvl1pPr>
          </a:lstStyle>
          <a:p>
            <a:fld id="{0003E431-8B50-4EFA-8383-C0CB60271ECF}" type="datetime1">
              <a:rPr lang="en-US" altLang="en-US">
                <a:solidFill>
                  <a:srgbClr val="000000"/>
                </a:solidFill>
              </a:rPr>
              <a:pPr/>
              <a:t>6/20/2020</a:t>
            </a:fld>
            <a:endParaRPr lang="en-US" alt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D3547B8F-120A-48F6-BF8F-24EFFD60F8F5}"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572188337"/>
      </p:ext>
    </p:extLst>
  </p:cSld>
  <p:clrMapOvr>
    <a:masterClrMapping/>
  </p:clrMapOvr>
</p:sldLayout>
</file>

<file path=ppt/slideLayouts/slideLayout216.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fld id="{DF7B1132-E6AF-4A82-B2E4-11067A50826E}" type="datetime1">
              <a:rPr lang="en-US" altLang="en-US">
                <a:solidFill>
                  <a:srgbClr val="000000"/>
                </a:solidFill>
              </a:rPr>
              <a:pPr/>
              <a:t>6/20/2020</a:t>
            </a:fld>
            <a:endParaRPr lang="en-US" alt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77530DC1-8B36-41C5-B49E-388FE9721C0C}"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588496221"/>
      </p:ext>
    </p:extLst>
  </p:cSld>
  <p:clrMapOvr>
    <a:masterClrMapping/>
  </p:clrMapOvr>
</p:sldLayout>
</file>

<file path=ppt/slideLayouts/slideLayout217.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4"/>
          <p:cNvSpPr>
            <a:spLocks noGrp="1" noChangeArrowheads="1"/>
          </p:cNvSpPr>
          <p:nvPr>
            <p:ph type="dt" sz="half" idx="10"/>
          </p:nvPr>
        </p:nvSpPr>
        <p:spPr>
          <a:ln/>
        </p:spPr>
        <p:txBody>
          <a:bodyPr/>
          <a:lstStyle>
            <a:lvl1pPr>
              <a:defRPr/>
            </a:lvl1pPr>
          </a:lstStyle>
          <a:p>
            <a:fld id="{BC9F3E79-0D15-48C3-97B9-8DE0FC4FB2E2}" type="datetime1">
              <a:rPr lang="en-US" altLang="en-US">
                <a:solidFill>
                  <a:srgbClr val="000000"/>
                </a:solidFill>
              </a:rPr>
              <a:pPr/>
              <a:t>6/20/2020</a:t>
            </a:fld>
            <a:endParaRPr lang="en-US" alt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fld id="{D06B323B-B128-4316-B659-4073006ACD5D}"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033517103"/>
      </p:ext>
    </p:extLst>
  </p:cSld>
  <p:clrMapOvr>
    <a:masterClrMapping/>
  </p:clrMapOvr>
</p:sldLayout>
</file>

<file path=ppt/slideLayouts/slideLayout218.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2" cstate="print"/>
          <a:srcRect t="33333"/>
          <a:stretch>
            <a:fillRect/>
          </a:stretch>
        </p:blipFill>
        <p:spPr>
          <a:xfrm>
            <a:off x="0" y="0"/>
            <a:ext cx="9144000" cy="4572000"/>
          </a:xfrm>
          <a:prstGeom prst="rect">
            <a:avLst/>
          </a:prstGeom>
        </p:spPr>
      </p:pic>
      <p:sp>
        <p:nvSpPr>
          <p:cNvPr id="4" name="Date Placeholder 3"/>
          <p:cNvSpPr>
            <a:spLocks noGrp="1"/>
          </p:cNvSpPr>
          <p:nvPr>
            <p:ph type="dt" sz="half" idx="10"/>
          </p:nvPr>
        </p:nvSpPr>
        <p:spPr/>
        <p:txBody>
          <a:bodyPr/>
          <a:lstStyle/>
          <a:p>
            <a:endParaRPr lang="en-US" altLang="en-US">
              <a:solidFill>
                <a:srgbClr val="000000"/>
              </a:solidFill>
            </a:endParaRPr>
          </a:p>
        </p:txBody>
      </p:sp>
      <p:sp>
        <p:nvSpPr>
          <p:cNvPr id="5" name="Footer Placeholder 4"/>
          <p:cNvSpPr>
            <a:spLocks noGrp="1"/>
          </p:cNvSpPr>
          <p:nvPr>
            <p:ph type="ftr" sz="quarter" idx="11"/>
          </p:nvPr>
        </p:nvSpPr>
        <p:spPr/>
        <p:txBody>
          <a:bodyPr/>
          <a:lstStyle/>
          <a:p>
            <a:endParaRPr lang="en-US" altLang="en-US">
              <a:solidFill>
                <a:srgbClr val="000000"/>
              </a:solidFill>
            </a:endParaRPr>
          </a:p>
        </p:txBody>
      </p:sp>
      <p:sp>
        <p:nvSpPr>
          <p:cNvPr id="6" name="Slide Number Placeholder 5"/>
          <p:cNvSpPr>
            <a:spLocks noGrp="1"/>
          </p:cNvSpPr>
          <p:nvPr>
            <p:ph type="sldNum" sz="quarter" idx="12"/>
          </p:nvPr>
        </p:nvSpPr>
        <p:spPr/>
        <p:txBody>
          <a:bodyPr/>
          <a:lstStyle/>
          <a:p>
            <a:fld id="{66FF8B47-A8C8-4866-84C4-A80459A0E826}" type="slidenum">
              <a:rPr lang="ar-SA" altLang="en-US" smtClean="0">
                <a:solidFill>
                  <a:srgbClr val="000000"/>
                </a:solidFill>
              </a:rPr>
              <a:pPr/>
              <a:t>‹#›</a:t>
            </a:fld>
            <a:endParaRPr lang="en-US" altLang="en-US">
              <a:solidFill>
                <a:srgbClr val="000000"/>
              </a:solidFill>
            </a:endParaRPr>
          </a:p>
        </p:txBody>
      </p:sp>
      <p:sp>
        <p:nvSpPr>
          <p:cNvPr id="3" name="Subtitle 2"/>
          <p:cNvSpPr>
            <a:spLocks noGrp="1"/>
          </p:cNvSpPr>
          <p:nvPr>
            <p:ph type="subTitle" idx="1"/>
          </p:nvPr>
        </p:nvSpPr>
        <p:spPr>
          <a:xfrm>
            <a:off x="1219200" y="3886200"/>
            <a:ext cx="6400800" cy="1752600"/>
          </a:xfrm>
        </p:spPr>
        <p:txBody>
          <a:bodyPr>
            <a:normAutofit/>
          </a:bodyPr>
          <a:lstStyle>
            <a:lvl1pPr marL="0" indent="0" algn="ctr">
              <a:buNone/>
              <a:defRPr sz="170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2" name="Title 1"/>
          <p:cNvSpPr>
            <a:spLocks noGrp="1"/>
          </p:cNvSpPr>
          <p:nvPr>
            <p:ph type="ctrTitle"/>
          </p:nvPr>
        </p:nvSpPr>
        <p:spPr>
          <a:xfrm>
            <a:off x="685800" y="2007888"/>
            <a:ext cx="7772400" cy="1470025"/>
          </a:xfrm>
        </p:spPr>
        <p:txBody>
          <a:bodyPr/>
          <a:lstStyle>
            <a:lvl1pPr algn="ctr">
              <a:defRPr sz="3200"/>
            </a:lvl1pPr>
          </a:lstStyle>
          <a:p>
            <a:r>
              <a:rPr lang="ar-SA" smtClean="0"/>
              <a:t>انقر لتحرير نمط العنوان الرئيسي</a:t>
            </a:r>
            <a:endParaRPr lang="en-US" dirty="0"/>
          </a:p>
        </p:txBody>
      </p:sp>
    </p:spTree>
  </p:cSld>
  <p:clrMapOvr>
    <a:masterClrMapping/>
  </p:clrMapOvr>
</p:sldLayout>
</file>

<file path=ppt/slideLayouts/slideLayout219.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ar-SA" smtClean="0"/>
              <a:t>انقر لتحرير نمط العنوان الرئيسي</a:t>
            </a:r>
            <a:endParaRPr lang="en-US" dirty="0"/>
          </a:p>
        </p:txBody>
      </p:sp>
      <p:sp>
        <p:nvSpPr>
          <p:cNvPr id="4" name="Date Placeholder 3"/>
          <p:cNvSpPr>
            <a:spLocks noGrp="1"/>
          </p:cNvSpPr>
          <p:nvPr>
            <p:ph type="dt" sz="half" idx="10"/>
          </p:nvPr>
        </p:nvSpPr>
        <p:spPr/>
        <p:txBody>
          <a:bodyPr/>
          <a:lstStyle/>
          <a:p>
            <a:endParaRPr lang="en-US" altLang="en-US">
              <a:solidFill>
                <a:srgbClr val="000000"/>
              </a:solidFill>
            </a:endParaRPr>
          </a:p>
        </p:txBody>
      </p:sp>
      <p:sp>
        <p:nvSpPr>
          <p:cNvPr id="5" name="Footer Placeholder 4"/>
          <p:cNvSpPr>
            <a:spLocks noGrp="1"/>
          </p:cNvSpPr>
          <p:nvPr>
            <p:ph type="ftr" sz="quarter" idx="11"/>
          </p:nvPr>
        </p:nvSpPr>
        <p:spPr/>
        <p:txBody>
          <a:bodyPr/>
          <a:lstStyle/>
          <a:p>
            <a:endParaRPr lang="en-US" altLang="en-US">
              <a:solidFill>
                <a:srgbClr val="000000"/>
              </a:solidFill>
            </a:endParaRPr>
          </a:p>
        </p:txBody>
      </p:sp>
      <p:sp>
        <p:nvSpPr>
          <p:cNvPr id="6" name="Slide Number Placeholder 5"/>
          <p:cNvSpPr>
            <a:spLocks noGrp="1"/>
          </p:cNvSpPr>
          <p:nvPr>
            <p:ph type="sldNum" sz="quarter" idx="12"/>
          </p:nvPr>
        </p:nvSpPr>
        <p:spPr/>
        <p:txBody>
          <a:bodyPr/>
          <a:lstStyle/>
          <a:p>
            <a:fld id="{EC923808-C5A2-44F4-BC3B-F8FBA22CAB05}" type="slidenum">
              <a:rPr lang="ar-SA" altLang="en-US" smtClean="0">
                <a:solidFill>
                  <a:srgbClr val="000000"/>
                </a:solidFill>
              </a:rPr>
              <a:pPr/>
              <a:t>‹#›</a:t>
            </a:fld>
            <a:endParaRPr lang="en-US" altLang="en-US">
              <a:solidFill>
                <a:srgbClr val="000000"/>
              </a:solidFill>
            </a:endParaRPr>
          </a:p>
        </p:txBody>
      </p:sp>
      <p:sp>
        <p:nvSpPr>
          <p:cNvPr id="8" name="Content Placeholder 7"/>
          <p:cNvSpPr>
            <a:spLocks noGrp="1"/>
          </p:cNvSpPr>
          <p:nvPr>
            <p:ph sz="quarter" idx="13"/>
          </p:nvPr>
        </p:nvSpPr>
        <p:spPr>
          <a:xfrm>
            <a:off x="609600" y="1600200"/>
            <a:ext cx="7924800" cy="41148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lvl1pPr>
              <a:defRPr/>
            </a:lvl1pPr>
          </a:lstStyle>
          <a:p>
            <a:pPr>
              <a:defRPr/>
            </a:pPr>
            <a:endParaRPr lang="en-US" altLang="zh-CN">
              <a:solidFill>
                <a:prstClr val="black">
                  <a:tint val="75000"/>
                </a:prstClr>
              </a:solidFill>
            </a:endParaRPr>
          </a:p>
        </p:txBody>
      </p:sp>
      <p:sp>
        <p:nvSpPr>
          <p:cNvPr id="5" name="عنصر نائب للتذييل 4"/>
          <p:cNvSpPr>
            <a:spLocks noGrp="1"/>
          </p:cNvSpPr>
          <p:nvPr>
            <p:ph type="ftr" sz="quarter" idx="11"/>
          </p:nvPr>
        </p:nvSpPr>
        <p:spPr/>
        <p:txBody>
          <a:bodyPr/>
          <a:lstStyle>
            <a:lvl1pPr>
              <a:defRPr/>
            </a:lvl1pPr>
          </a:lstStyle>
          <a:p>
            <a:pPr>
              <a:defRPr/>
            </a:pPr>
            <a:endParaRPr lang="en-US" altLang="zh-CN">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lvl1pPr>
              <a:defRPr/>
            </a:lvl1pPr>
          </a:lstStyle>
          <a:p>
            <a:pPr>
              <a:defRPr/>
            </a:pPr>
            <a:fld id="{E523EDC6-3DE9-4665-A446-42C267B9E882}" type="slidenum">
              <a:rPr lang="en-US" altLang="zh-CN">
                <a:solidFill>
                  <a:prstClr val="black">
                    <a:tint val="75000"/>
                  </a:prstClr>
                </a:solidFill>
              </a:rPr>
              <a:pPr>
                <a:defRPr/>
              </a:pPr>
              <a:t>‹#›</a:t>
            </a:fld>
            <a:endParaRPr lang="en-US" altLang="zh-CN">
              <a:solidFill>
                <a:prstClr val="black">
                  <a:tint val="75000"/>
                </a:prstClr>
              </a:solidFill>
            </a:endParaRPr>
          </a:p>
        </p:txBody>
      </p:sp>
    </p:spTree>
    <p:extLst>
      <p:ext uri="{BB962C8B-B14F-4D97-AF65-F5344CB8AC3E}">
        <p14:creationId xmlns:p14="http://schemas.microsoft.com/office/powerpoint/2010/main" val="531359772"/>
      </p:ext>
    </p:extLst>
  </p:cSld>
  <p:clrMapOvr>
    <a:masterClrMapping/>
  </p:clrMapOvr>
</p:sldLayout>
</file>

<file path=ppt/slideLayouts/slideLayout220.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609600" y="4962525"/>
            <a:ext cx="7885113" cy="1362075"/>
          </a:xfrm>
        </p:spPr>
        <p:txBody>
          <a:bodyPr anchor="t"/>
          <a:lstStyle>
            <a:lvl1pPr algn="l">
              <a:defRPr sz="3200" b="0" i="0" cap="all" baseline="0"/>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09600" y="3462338"/>
            <a:ext cx="7885113" cy="1500187"/>
          </a:xfrm>
        </p:spPr>
        <p:txBody>
          <a:bodyPr anchor="b">
            <a:normAutofit/>
          </a:bodyPr>
          <a:lstStyle>
            <a:lvl1pPr marL="0" indent="0">
              <a:buNone/>
              <a:defRPr sz="1700"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endParaRPr lang="en-US" altLang="en-US">
              <a:solidFill>
                <a:srgbClr val="000000"/>
              </a:solidFill>
            </a:endParaRPr>
          </a:p>
        </p:txBody>
      </p:sp>
      <p:sp>
        <p:nvSpPr>
          <p:cNvPr id="5" name="Footer Placeholder 4"/>
          <p:cNvSpPr>
            <a:spLocks noGrp="1"/>
          </p:cNvSpPr>
          <p:nvPr>
            <p:ph type="ftr" sz="quarter" idx="11"/>
          </p:nvPr>
        </p:nvSpPr>
        <p:spPr/>
        <p:txBody>
          <a:bodyPr/>
          <a:lstStyle/>
          <a:p>
            <a:endParaRPr lang="en-US" altLang="en-US">
              <a:solidFill>
                <a:srgbClr val="000000"/>
              </a:solidFill>
            </a:endParaRPr>
          </a:p>
        </p:txBody>
      </p:sp>
      <p:sp>
        <p:nvSpPr>
          <p:cNvPr id="6" name="Slide Number Placeholder 5"/>
          <p:cNvSpPr>
            <a:spLocks noGrp="1"/>
          </p:cNvSpPr>
          <p:nvPr>
            <p:ph type="sldNum" sz="quarter" idx="12"/>
          </p:nvPr>
        </p:nvSpPr>
        <p:spPr/>
        <p:txBody>
          <a:bodyPr/>
          <a:lstStyle/>
          <a:p>
            <a:fld id="{50ECFCEF-6466-4FC7-B339-89A2F39D42C4}" type="slidenum">
              <a:rPr lang="ar-SA" altLang="en-US" smtClean="0">
                <a:solidFill>
                  <a:srgbClr val="000000"/>
                </a:solidFill>
              </a:rPr>
              <a:pPr/>
              <a:t>‹#›</a:t>
            </a:fld>
            <a:endParaRPr lang="en-US" altLang="en-US">
              <a:solidFill>
                <a:srgbClr val="000000"/>
              </a:solidFill>
            </a:endParaRPr>
          </a:p>
        </p:txBody>
      </p:sp>
    </p:spTree>
  </p:cSld>
  <p:clrMapOvr>
    <a:masterClrMapping/>
  </p:clrMapOvr>
</p:sldLayout>
</file>

<file path=ppt/slideLayouts/slideLayout221.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11" name="Content Placeholder 10"/>
          <p:cNvSpPr>
            <a:spLocks noGrp="1"/>
          </p:cNvSpPr>
          <p:nvPr>
            <p:ph sz="quarter" idx="13"/>
          </p:nvPr>
        </p:nvSpPr>
        <p:spPr>
          <a:xfrm>
            <a:off x="609600" y="1600200"/>
            <a:ext cx="3733800" cy="4114800"/>
          </a:xfrm>
        </p:spPr>
        <p:txBody>
          <a:bodyPr/>
          <a:lstStyle>
            <a:lvl5pPr>
              <a:defRPr/>
            </a:lvl5pPr>
            <a:lvl6pPr>
              <a:buClr>
                <a:schemeClr val="tx2"/>
              </a:buClr>
              <a:buFont typeface="Arial" pitchFamily="34" charset="0"/>
              <a:buChar char="•"/>
              <a:defRPr/>
            </a:lvl6pPr>
            <a:lvl7pPr>
              <a:buClr>
                <a:schemeClr val="tx2"/>
              </a:buClr>
              <a:buFont typeface="Arial" pitchFamily="34" charset="0"/>
              <a:buChar char="•"/>
              <a:defRPr/>
            </a:lvl7pPr>
            <a:lvl8pPr>
              <a:buClr>
                <a:schemeClr val="tx2"/>
              </a:buClr>
              <a:buFont typeface="Arial" pitchFamily="34" charset="0"/>
              <a:buChar char="•"/>
              <a:defRPr/>
            </a:lvl8pPr>
            <a:lvl9pPr>
              <a:buClr>
                <a:schemeClr val="tx2"/>
              </a:buClr>
              <a:buFont typeface="Arial" pitchFamily="34" charset="0"/>
              <a:buChar char="•"/>
              <a:defRPr/>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smtClean="0"/>
          </a:p>
        </p:txBody>
      </p:sp>
      <p:sp>
        <p:nvSpPr>
          <p:cNvPr id="13" name="Content Placeholder 12"/>
          <p:cNvSpPr>
            <a:spLocks noGrp="1"/>
          </p:cNvSpPr>
          <p:nvPr>
            <p:ph sz="quarter" idx="14"/>
          </p:nvPr>
        </p:nvSpPr>
        <p:spPr>
          <a:xfrm>
            <a:off x="4800600" y="1600200"/>
            <a:ext cx="3733800" cy="41148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smtClean="0"/>
          </a:p>
        </p:txBody>
      </p:sp>
      <p:sp>
        <p:nvSpPr>
          <p:cNvPr id="2" name="Title 1"/>
          <p:cNvSpPr>
            <a:spLocks noGrp="1"/>
          </p:cNvSpPr>
          <p:nvPr>
            <p:ph type="title"/>
          </p:nvPr>
        </p:nvSpPr>
        <p:spPr>
          <a:xfrm>
            <a:off x="609600" y="274638"/>
            <a:ext cx="7924800" cy="1143000"/>
          </a:xfrm>
        </p:spPr>
        <p:txBody>
          <a:bodyPr/>
          <a:lstStyle/>
          <a:p>
            <a:r>
              <a:rPr lang="ar-SA" smtClean="0"/>
              <a:t>انقر لتحرير نمط العنوان الرئيسي</a:t>
            </a:r>
            <a:endParaRPr lang="en-US" dirty="0"/>
          </a:p>
        </p:txBody>
      </p:sp>
      <p:sp>
        <p:nvSpPr>
          <p:cNvPr id="5" name="Date Placeholder 4"/>
          <p:cNvSpPr>
            <a:spLocks noGrp="1"/>
          </p:cNvSpPr>
          <p:nvPr>
            <p:ph type="dt" sz="half" idx="10"/>
          </p:nvPr>
        </p:nvSpPr>
        <p:spPr/>
        <p:txBody>
          <a:bodyPr/>
          <a:lstStyle/>
          <a:p>
            <a:endParaRPr lang="en-US" altLang="en-US">
              <a:solidFill>
                <a:srgbClr val="000000"/>
              </a:solidFill>
            </a:endParaRPr>
          </a:p>
        </p:txBody>
      </p:sp>
      <p:sp>
        <p:nvSpPr>
          <p:cNvPr id="6" name="Footer Placeholder 5"/>
          <p:cNvSpPr>
            <a:spLocks noGrp="1"/>
          </p:cNvSpPr>
          <p:nvPr>
            <p:ph type="ftr" sz="quarter" idx="11"/>
          </p:nvPr>
        </p:nvSpPr>
        <p:spPr/>
        <p:txBody>
          <a:bodyPr/>
          <a:lstStyle/>
          <a:p>
            <a:endParaRPr lang="en-US" altLang="en-US">
              <a:solidFill>
                <a:srgbClr val="000000"/>
              </a:solidFill>
            </a:endParaRPr>
          </a:p>
        </p:txBody>
      </p:sp>
      <p:sp>
        <p:nvSpPr>
          <p:cNvPr id="7" name="Slide Number Placeholder 6"/>
          <p:cNvSpPr>
            <a:spLocks noGrp="1"/>
          </p:cNvSpPr>
          <p:nvPr>
            <p:ph type="sldNum" sz="quarter" idx="12"/>
          </p:nvPr>
        </p:nvSpPr>
        <p:spPr/>
        <p:txBody>
          <a:bodyPr/>
          <a:lstStyle/>
          <a:p>
            <a:fld id="{74482FF2-F2C2-45E2-8485-EFB8FFAED718}" type="slidenum">
              <a:rPr lang="ar-SA" altLang="en-US" smtClean="0">
                <a:solidFill>
                  <a:srgbClr val="000000"/>
                </a:solidFill>
              </a:rPr>
              <a:pPr/>
              <a:t>‹#›</a:t>
            </a:fld>
            <a:endParaRPr lang="en-US" altLang="en-US">
              <a:solidFill>
                <a:srgbClr val="000000"/>
              </a:solidFill>
            </a:endParaRPr>
          </a:p>
        </p:txBody>
      </p:sp>
    </p:spTree>
  </p:cSld>
  <p:clrMapOvr>
    <a:masterClrMapping/>
  </p:clrMapOvr>
</p:sldLayout>
</file>

<file path=ppt/slideLayouts/slideLayout222.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13" name="Content Placeholder 12"/>
          <p:cNvSpPr>
            <a:spLocks noGrp="1"/>
          </p:cNvSpPr>
          <p:nvPr>
            <p:ph sz="quarter" idx="14"/>
          </p:nvPr>
        </p:nvSpPr>
        <p:spPr>
          <a:xfrm>
            <a:off x="4800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smtClean="0"/>
          </a:p>
        </p:txBody>
      </p:sp>
      <p:sp>
        <p:nvSpPr>
          <p:cNvPr id="11" name="Content Placeholder 10"/>
          <p:cNvSpPr>
            <a:spLocks noGrp="1"/>
          </p:cNvSpPr>
          <p:nvPr>
            <p:ph sz="quarter" idx="13"/>
          </p:nvPr>
        </p:nvSpPr>
        <p:spPr>
          <a:xfrm>
            <a:off x="609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smtClean="0"/>
          </a:p>
        </p:txBody>
      </p:sp>
      <p:sp>
        <p:nvSpPr>
          <p:cNvPr id="2" name="Title 1"/>
          <p:cNvSpPr>
            <a:spLocks noGrp="1"/>
          </p:cNvSpPr>
          <p:nvPr>
            <p:ph type="title"/>
          </p:nvPr>
        </p:nvSpPr>
        <p:spPr>
          <a:xfrm>
            <a:off x="609600" y="274638"/>
            <a:ext cx="7924800" cy="1143000"/>
          </a:xfrm>
        </p:spPr>
        <p:txBody>
          <a:bodyPr/>
          <a:lstStyle>
            <a:lvl1pPr>
              <a:defRPr/>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09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5" name="Text Placeholder 4"/>
          <p:cNvSpPr>
            <a:spLocks noGrp="1"/>
          </p:cNvSpPr>
          <p:nvPr>
            <p:ph type="body" sz="quarter" idx="3"/>
          </p:nvPr>
        </p:nvSpPr>
        <p:spPr>
          <a:xfrm>
            <a:off x="4800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7" name="Date Placeholder 6"/>
          <p:cNvSpPr>
            <a:spLocks noGrp="1"/>
          </p:cNvSpPr>
          <p:nvPr>
            <p:ph type="dt" sz="half" idx="10"/>
          </p:nvPr>
        </p:nvSpPr>
        <p:spPr/>
        <p:txBody>
          <a:bodyPr/>
          <a:lstStyle/>
          <a:p>
            <a:endParaRPr lang="en-US" altLang="en-US">
              <a:solidFill>
                <a:srgbClr val="000000"/>
              </a:solidFill>
            </a:endParaRPr>
          </a:p>
        </p:txBody>
      </p:sp>
      <p:sp>
        <p:nvSpPr>
          <p:cNvPr id="8" name="Footer Placeholder 7"/>
          <p:cNvSpPr>
            <a:spLocks noGrp="1"/>
          </p:cNvSpPr>
          <p:nvPr>
            <p:ph type="ftr" sz="quarter" idx="11"/>
          </p:nvPr>
        </p:nvSpPr>
        <p:spPr/>
        <p:txBody>
          <a:bodyPr/>
          <a:lstStyle/>
          <a:p>
            <a:endParaRPr lang="en-US" altLang="en-US">
              <a:solidFill>
                <a:srgbClr val="000000"/>
              </a:solidFill>
            </a:endParaRPr>
          </a:p>
        </p:txBody>
      </p:sp>
      <p:sp>
        <p:nvSpPr>
          <p:cNvPr id="9" name="Slide Number Placeholder 8"/>
          <p:cNvSpPr>
            <a:spLocks noGrp="1"/>
          </p:cNvSpPr>
          <p:nvPr>
            <p:ph type="sldNum" sz="quarter" idx="12"/>
          </p:nvPr>
        </p:nvSpPr>
        <p:spPr/>
        <p:txBody>
          <a:bodyPr/>
          <a:lstStyle/>
          <a:p>
            <a:fld id="{8FDFB1D7-38D6-4F9A-8918-E37EE64F0941}" type="slidenum">
              <a:rPr lang="ar-SA" altLang="en-US" smtClean="0">
                <a:solidFill>
                  <a:srgbClr val="000000"/>
                </a:solidFill>
              </a:rPr>
              <a:pPr/>
              <a:t>‹#›</a:t>
            </a:fld>
            <a:endParaRPr lang="en-US" altLang="en-US">
              <a:solidFill>
                <a:srgbClr val="000000"/>
              </a:solidFill>
            </a:endParaRPr>
          </a:p>
        </p:txBody>
      </p:sp>
    </p:spTree>
  </p:cSld>
  <p:clrMapOvr>
    <a:masterClrMapping/>
  </p:clrMapOvr>
</p:sldLayout>
</file>

<file path=ppt/slideLayouts/slideLayout223.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endParaRPr lang="en-US" altLang="en-US">
              <a:solidFill>
                <a:srgbClr val="000000"/>
              </a:solidFill>
            </a:endParaRPr>
          </a:p>
        </p:txBody>
      </p:sp>
      <p:sp>
        <p:nvSpPr>
          <p:cNvPr id="4" name="Footer Placeholder 3"/>
          <p:cNvSpPr>
            <a:spLocks noGrp="1"/>
          </p:cNvSpPr>
          <p:nvPr>
            <p:ph type="ftr" sz="quarter" idx="11"/>
          </p:nvPr>
        </p:nvSpPr>
        <p:spPr/>
        <p:txBody>
          <a:bodyPr/>
          <a:lstStyle/>
          <a:p>
            <a:endParaRPr lang="en-US" altLang="en-US">
              <a:solidFill>
                <a:srgbClr val="000000"/>
              </a:solidFill>
            </a:endParaRPr>
          </a:p>
        </p:txBody>
      </p:sp>
      <p:sp>
        <p:nvSpPr>
          <p:cNvPr id="5" name="Slide Number Placeholder 4"/>
          <p:cNvSpPr>
            <a:spLocks noGrp="1"/>
          </p:cNvSpPr>
          <p:nvPr>
            <p:ph type="sldNum" sz="quarter" idx="12"/>
          </p:nvPr>
        </p:nvSpPr>
        <p:spPr/>
        <p:txBody>
          <a:bodyPr/>
          <a:lstStyle/>
          <a:p>
            <a:fld id="{7DA025A9-D830-438C-B665-00E25B7B1855}" type="slidenum">
              <a:rPr lang="ar-SA" altLang="en-US" smtClean="0">
                <a:solidFill>
                  <a:srgbClr val="000000"/>
                </a:solidFill>
              </a:rPr>
              <a:pPr/>
              <a:t>‹#›</a:t>
            </a:fld>
            <a:endParaRPr lang="en-US" altLang="en-US">
              <a:solidFill>
                <a:srgbClr val="000000"/>
              </a:solidFill>
            </a:endParaRPr>
          </a:p>
        </p:txBody>
      </p:sp>
    </p:spTree>
  </p:cSld>
  <p:clrMapOvr>
    <a:masterClrMapping/>
  </p:clrMapOvr>
</p:sldLayout>
</file>

<file path=ppt/slideLayouts/slideLayout224.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ltLang="en-US">
              <a:solidFill>
                <a:srgbClr val="000000"/>
              </a:solidFill>
            </a:endParaRPr>
          </a:p>
        </p:txBody>
      </p:sp>
      <p:sp>
        <p:nvSpPr>
          <p:cNvPr id="3" name="Footer Placeholder 2"/>
          <p:cNvSpPr>
            <a:spLocks noGrp="1"/>
          </p:cNvSpPr>
          <p:nvPr>
            <p:ph type="ftr" sz="quarter" idx="11"/>
          </p:nvPr>
        </p:nvSpPr>
        <p:spPr/>
        <p:txBody>
          <a:bodyPr/>
          <a:lstStyle/>
          <a:p>
            <a:endParaRPr lang="en-US" altLang="en-US">
              <a:solidFill>
                <a:srgbClr val="000000"/>
              </a:solidFill>
            </a:endParaRPr>
          </a:p>
        </p:txBody>
      </p:sp>
      <p:sp>
        <p:nvSpPr>
          <p:cNvPr id="4" name="Slide Number Placeholder 3"/>
          <p:cNvSpPr>
            <a:spLocks noGrp="1"/>
          </p:cNvSpPr>
          <p:nvPr>
            <p:ph type="sldNum" sz="quarter" idx="12"/>
          </p:nvPr>
        </p:nvSpPr>
        <p:spPr/>
        <p:txBody>
          <a:bodyPr/>
          <a:lstStyle/>
          <a:p>
            <a:fld id="{CB156D14-6365-43B7-8D9D-6B55E7B14FB7}" type="slidenum">
              <a:rPr lang="ar-SA" altLang="en-US" smtClean="0">
                <a:solidFill>
                  <a:srgbClr val="000000"/>
                </a:solidFill>
              </a:rPr>
              <a:pPr/>
              <a:t>‹#›</a:t>
            </a:fld>
            <a:endParaRPr lang="en-US" altLang="en-US">
              <a:solidFill>
                <a:srgbClr val="000000"/>
              </a:solidFill>
            </a:endParaRPr>
          </a:p>
        </p:txBody>
      </p:sp>
    </p:spTree>
  </p:cSld>
  <p:clrMapOvr>
    <a:masterClrMapping/>
  </p:clrMapOvr>
</p:sldLayout>
</file>

<file path=ppt/slideLayouts/slideLayout225.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9" name="Content Placeholder 8"/>
          <p:cNvSpPr>
            <a:spLocks noGrp="1"/>
          </p:cNvSpPr>
          <p:nvPr>
            <p:ph sz="quarter" idx="13"/>
          </p:nvPr>
        </p:nvSpPr>
        <p:spPr>
          <a:xfrm>
            <a:off x="3962400" y="1447800"/>
            <a:ext cx="4648200" cy="42672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2" name="Title 1"/>
          <p:cNvSpPr>
            <a:spLocks noGrp="1"/>
          </p:cNvSpPr>
          <p:nvPr>
            <p:ph type="title"/>
          </p:nvPr>
        </p:nvSpPr>
        <p:spPr>
          <a:xfrm>
            <a:off x="612648" y="1447800"/>
            <a:ext cx="2971800" cy="1097280"/>
          </a:xfrm>
        </p:spPr>
        <p:txBody>
          <a:bodyPr anchor="b"/>
          <a:lstStyle>
            <a:lvl1pPr algn="l">
              <a:defRPr sz="1800" b="0" i="0" cap="none" baseline="0">
                <a:solidFill>
                  <a:schemeClr val="tx2"/>
                </a:solidFill>
              </a:defRPr>
            </a:lvl1pPr>
          </a:lstStyle>
          <a:p>
            <a:r>
              <a:rPr lang="ar-SA" smtClean="0"/>
              <a:t>انقر لتحرير نمط العنوان الرئيسي</a:t>
            </a:r>
            <a:endParaRPr lang="en-US" dirty="0"/>
          </a:p>
        </p:txBody>
      </p:sp>
      <p:sp>
        <p:nvSpPr>
          <p:cNvPr id="4" name="Text Placeholder 3"/>
          <p:cNvSpPr>
            <a:spLocks noGrp="1"/>
          </p:cNvSpPr>
          <p:nvPr>
            <p:ph type="body" sz="half" idx="2"/>
          </p:nvPr>
        </p:nvSpPr>
        <p:spPr>
          <a:xfrm>
            <a:off x="612648" y="2547891"/>
            <a:ext cx="2971800" cy="3167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endParaRPr lang="en-US" altLang="en-US">
              <a:solidFill>
                <a:srgbClr val="000000"/>
              </a:solidFill>
            </a:endParaRPr>
          </a:p>
        </p:txBody>
      </p:sp>
      <p:sp>
        <p:nvSpPr>
          <p:cNvPr id="6" name="Footer Placeholder 5"/>
          <p:cNvSpPr>
            <a:spLocks noGrp="1"/>
          </p:cNvSpPr>
          <p:nvPr>
            <p:ph type="ftr" sz="quarter" idx="11"/>
          </p:nvPr>
        </p:nvSpPr>
        <p:spPr/>
        <p:txBody>
          <a:bodyPr/>
          <a:lstStyle/>
          <a:p>
            <a:endParaRPr lang="en-US" altLang="en-US">
              <a:solidFill>
                <a:srgbClr val="000000"/>
              </a:solidFill>
            </a:endParaRPr>
          </a:p>
        </p:txBody>
      </p:sp>
      <p:sp>
        <p:nvSpPr>
          <p:cNvPr id="7" name="Slide Number Placeholder 6"/>
          <p:cNvSpPr>
            <a:spLocks noGrp="1"/>
          </p:cNvSpPr>
          <p:nvPr>
            <p:ph type="sldNum" sz="quarter" idx="12"/>
          </p:nvPr>
        </p:nvSpPr>
        <p:spPr/>
        <p:txBody>
          <a:bodyPr/>
          <a:lstStyle/>
          <a:p>
            <a:fld id="{3CFE82C3-1FD1-4886-880F-09B8D41E6303}" type="slidenum">
              <a:rPr lang="ar-SA" altLang="en-US" smtClean="0">
                <a:solidFill>
                  <a:srgbClr val="000000"/>
                </a:solidFill>
              </a:rPr>
              <a:pPr/>
              <a:t>‹#›</a:t>
            </a:fld>
            <a:endParaRPr lang="en-US" altLang="en-US">
              <a:solidFill>
                <a:srgbClr val="000000"/>
              </a:solidFill>
            </a:endParaRPr>
          </a:p>
        </p:txBody>
      </p:sp>
    </p:spTree>
  </p:cSld>
  <p:clrMapOvr>
    <a:masterClrMapping/>
  </p:clrMapOvr>
</p:sldLayout>
</file>

<file path=ppt/slideLayouts/slideLayout226.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pic>
        <p:nvPicPr>
          <p:cNvPr id="11" name="Picture 10" descr="horizon.pn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title"/>
          </p:nvPr>
        </p:nvSpPr>
        <p:spPr>
          <a:xfrm>
            <a:off x="609600" y="1447800"/>
            <a:ext cx="2971800" cy="1097280"/>
          </a:xfrm>
        </p:spPr>
        <p:txBody>
          <a:bodyPr anchor="b"/>
          <a:lstStyle>
            <a:lvl1pPr algn="l">
              <a:defRPr sz="1800" b="0" i="0" cap="none" baseline="0">
                <a:solidFill>
                  <a:schemeClr val="tx2"/>
                </a:solidFill>
              </a:defRPr>
            </a:lvl1pPr>
          </a:lstStyle>
          <a:p>
            <a:r>
              <a:rPr lang="ar-SA" smtClean="0"/>
              <a:t>انقر لتحرير نمط العنوان الرئيسي</a:t>
            </a:r>
            <a:endParaRPr lang="en-US" dirty="0"/>
          </a:p>
        </p:txBody>
      </p:sp>
      <p:sp>
        <p:nvSpPr>
          <p:cNvPr id="3" name="Picture Placeholder 2"/>
          <p:cNvSpPr>
            <a:spLocks noGrp="1"/>
          </p:cNvSpPr>
          <p:nvPr>
            <p:ph type="pic" idx="1"/>
          </p:nvPr>
        </p:nvSpPr>
        <p:spPr>
          <a:xfrm>
            <a:off x="4657344" y="1447800"/>
            <a:ext cx="3419856" cy="3474720"/>
          </a:xfrm>
          <a:custGeom>
            <a:avLst/>
            <a:gdLst>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74450 w 3419856"/>
              <a:gd name="connsiteY9" fmla="*/ 3429000 h 3429000"/>
              <a:gd name="connsiteX10" fmla="*/ 21806 w 3419856"/>
              <a:gd name="connsiteY10" fmla="*/ 3407194 h 3429000"/>
              <a:gd name="connsiteX11" fmla="*/ 0 w 3419856"/>
              <a:gd name="connsiteY11" fmla="*/ 3354550 h 3429000"/>
              <a:gd name="connsiteX12" fmla="*/ 0 w 3419856"/>
              <a:gd name="connsiteY12" fmla="*/ 74450 h 3429000"/>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21806 w 3419856"/>
              <a:gd name="connsiteY9" fmla="*/ 3407194 h 3429000"/>
              <a:gd name="connsiteX10" fmla="*/ 0 w 3419856"/>
              <a:gd name="connsiteY10" fmla="*/ 3354550 h 3429000"/>
              <a:gd name="connsiteX11" fmla="*/ 0 w 3419856"/>
              <a:gd name="connsiteY11" fmla="*/ 74450 h 3429000"/>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8026"/>
              <a:gd name="connsiteY0" fmla="*/ 74450 h 3910007"/>
              <a:gd name="connsiteX1" fmla="*/ 21806 w 3968026"/>
              <a:gd name="connsiteY1" fmla="*/ 21806 h 3910007"/>
              <a:gd name="connsiteX2" fmla="*/ 74450 w 3968026"/>
              <a:gd name="connsiteY2" fmla="*/ 0 h 3910007"/>
              <a:gd name="connsiteX3" fmla="*/ 3345406 w 3968026"/>
              <a:gd name="connsiteY3" fmla="*/ 0 h 3910007"/>
              <a:gd name="connsiteX4" fmla="*/ 3398050 w 3968026"/>
              <a:gd name="connsiteY4" fmla="*/ 21806 h 3910007"/>
              <a:gd name="connsiteX5" fmla="*/ 3419856 w 3968026"/>
              <a:gd name="connsiteY5" fmla="*/ 74450 h 3910007"/>
              <a:gd name="connsiteX6" fmla="*/ 3419856 w 3968026"/>
              <a:gd name="connsiteY6" fmla="*/ 3354550 h 3910007"/>
              <a:gd name="connsiteX7" fmla="*/ 3398050 w 3968026"/>
              <a:gd name="connsiteY7" fmla="*/ 3407194 h 3910007"/>
              <a:gd name="connsiteX8" fmla="*/ 0 w 3968026"/>
              <a:gd name="connsiteY8" fmla="*/ 3354550 h 3910007"/>
              <a:gd name="connsiteX9" fmla="*/ 0 w 3968026"/>
              <a:gd name="connsiteY9" fmla="*/ 74450 h 3910007"/>
              <a:gd name="connsiteX0" fmla="*/ 0 w 3419856"/>
              <a:gd name="connsiteY0" fmla="*/ 74450 h 3901233"/>
              <a:gd name="connsiteX1" fmla="*/ 21806 w 3419856"/>
              <a:gd name="connsiteY1" fmla="*/ 21806 h 3901233"/>
              <a:gd name="connsiteX2" fmla="*/ 74450 w 3419856"/>
              <a:gd name="connsiteY2" fmla="*/ 0 h 3901233"/>
              <a:gd name="connsiteX3" fmla="*/ 3345406 w 3419856"/>
              <a:gd name="connsiteY3" fmla="*/ 0 h 3901233"/>
              <a:gd name="connsiteX4" fmla="*/ 3398050 w 3419856"/>
              <a:gd name="connsiteY4" fmla="*/ 21806 h 3901233"/>
              <a:gd name="connsiteX5" fmla="*/ 3419856 w 3419856"/>
              <a:gd name="connsiteY5" fmla="*/ 74450 h 3901233"/>
              <a:gd name="connsiteX6" fmla="*/ 3419856 w 3419856"/>
              <a:gd name="connsiteY6" fmla="*/ 3354550 h 3901233"/>
              <a:gd name="connsiteX7" fmla="*/ 0 w 3419856"/>
              <a:gd name="connsiteY7" fmla="*/ 3354550 h 3901233"/>
              <a:gd name="connsiteX8" fmla="*/ 0 w 3419856"/>
              <a:gd name="connsiteY8" fmla="*/ 74450 h 3901233"/>
              <a:gd name="connsiteX0" fmla="*/ 0 w 3419856"/>
              <a:gd name="connsiteY0" fmla="*/ 74450 h 3354550"/>
              <a:gd name="connsiteX1" fmla="*/ 21806 w 3419856"/>
              <a:gd name="connsiteY1" fmla="*/ 21806 h 3354550"/>
              <a:gd name="connsiteX2" fmla="*/ 74450 w 3419856"/>
              <a:gd name="connsiteY2" fmla="*/ 0 h 3354550"/>
              <a:gd name="connsiteX3" fmla="*/ 3345406 w 3419856"/>
              <a:gd name="connsiteY3" fmla="*/ 0 h 3354550"/>
              <a:gd name="connsiteX4" fmla="*/ 3398050 w 3419856"/>
              <a:gd name="connsiteY4" fmla="*/ 21806 h 3354550"/>
              <a:gd name="connsiteX5" fmla="*/ 3419856 w 3419856"/>
              <a:gd name="connsiteY5" fmla="*/ 74450 h 3354550"/>
              <a:gd name="connsiteX6" fmla="*/ 3419856 w 3419856"/>
              <a:gd name="connsiteY6" fmla="*/ 3354550 h 3354550"/>
              <a:gd name="connsiteX7" fmla="*/ 0 w 3419856"/>
              <a:gd name="connsiteY7" fmla="*/ 3354550 h 3354550"/>
              <a:gd name="connsiteX8" fmla="*/ 0 w 3419856"/>
              <a:gd name="connsiteY8" fmla="*/ 74450 h 3354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9856" h="3354550">
                <a:moveTo>
                  <a:pt x="0" y="74450"/>
                </a:moveTo>
                <a:cubicBezTo>
                  <a:pt x="0" y="54705"/>
                  <a:pt x="7844" y="35768"/>
                  <a:pt x="21806" y="21806"/>
                </a:cubicBezTo>
                <a:cubicBezTo>
                  <a:pt x="35768" y="7844"/>
                  <a:pt x="54705" y="0"/>
                  <a:pt x="74450" y="0"/>
                </a:cubicBezTo>
                <a:lnTo>
                  <a:pt x="3345406" y="0"/>
                </a:lnTo>
                <a:cubicBezTo>
                  <a:pt x="3365151" y="0"/>
                  <a:pt x="3384088" y="7844"/>
                  <a:pt x="3398050" y="21806"/>
                </a:cubicBezTo>
                <a:cubicBezTo>
                  <a:pt x="3412012" y="35768"/>
                  <a:pt x="3419856" y="54705"/>
                  <a:pt x="3419856" y="74450"/>
                </a:cubicBezTo>
                <a:lnTo>
                  <a:pt x="3419856" y="3354550"/>
                </a:lnTo>
                <a:lnTo>
                  <a:pt x="0" y="3354550"/>
                </a:lnTo>
                <a:lnTo>
                  <a:pt x="0" y="74450"/>
                </a:lnTo>
                <a:close/>
              </a:path>
            </a:pathLst>
          </a:custGeom>
        </p:spPr>
        <p:txBody>
          <a:bodyPr>
            <a:normAutofit/>
          </a:bodyPr>
          <a:lstStyle>
            <a:lvl1pPr marL="0" indent="0" algn="ctr">
              <a:buNone/>
              <a:defRPr sz="2000" baseline="0">
                <a:solidFill>
                  <a:schemeClr val="tx1">
                    <a:lumMod val="6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609600" y="2547890"/>
            <a:ext cx="2971800" cy="2405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endParaRPr lang="en-US" altLang="en-US">
              <a:solidFill>
                <a:srgbClr val="000000"/>
              </a:solidFill>
            </a:endParaRPr>
          </a:p>
        </p:txBody>
      </p:sp>
      <p:sp>
        <p:nvSpPr>
          <p:cNvPr id="6" name="Footer Placeholder 5"/>
          <p:cNvSpPr>
            <a:spLocks noGrp="1"/>
          </p:cNvSpPr>
          <p:nvPr>
            <p:ph type="ftr" sz="quarter" idx="11"/>
          </p:nvPr>
        </p:nvSpPr>
        <p:spPr/>
        <p:txBody>
          <a:bodyPr/>
          <a:lstStyle/>
          <a:p>
            <a:endParaRPr lang="en-US" altLang="en-US">
              <a:solidFill>
                <a:srgbClr val="000000"/>
              </a:solidFill>
            </a:endParaRPr>
          </a:p>
        </p:txBody>
      </p:sp>
      <p:sp>
        <p:nvSpPr>
          <p:cNvPr id="7" name="Slide Number Placeholder 6"/>
          <p:cNvSpPr>
            <a:spLocks noGrp="1"/>
          </p:cNvSpPr>
          <p:nvPr>
            <p:ph type="sldNum" sz="quarter" idx="12"/>
          </p:nvPr>
        </p:nvSpPr>
        <p:spPr/>
        <p:txBody>
          <a:bodyPr/>
          <a:lstStyle/>
          <a:p>
            <a:fld id="{0A707871-BCE2-4CEE-886F-96B0FDC1366D}" type="slidenum">
              <a:rPr lang="ar-SA" altLang="en-US" smtClean="0">
                <a:solidFill>
                  <a:srgbClr val="000000"/>
                </a:solidFill>
              </a:rPr>
              <a:pPr/>
              <a:t>‹#›</a:t>
            </a:fld>
            <a:endParaRPr lang="en-US" altLang="en-US">
              <a:solidFill>
                <a:srgbClr val="000000"/>
              </a:solidFill>
            </a:endParaRPr>
          </a:p>
        </p:txBody>
      </p:sp>
    </p:spTree>
  </p:cSld>
  <p:clrMapOvr>
    <a:masterClrMapping/>
  </p:clrMapOvr>
</p:sldLayout>
</file>

<file path=ppt/slideLayouts/slideLayout227.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endParaRPr lang="en-US" altLang="en-US">
              <a:solidFill>
                <a:srgbClr val="000000"/>
              </a:solidFill>
            </a:endParaRPr>
          </a:p>
        </p:txBody>
      </p:sp>
      <p:sp>
        <p:nvSpPr>
          <p:cNvPr id="5" name="Footer Placeholder 4"/>
          <p:cNvSpPr>
            <a:spLocks noGrp="1"/>
          </p:cNvSpPr>
          <p:nvPr>
            <p:ph type="ftr" sz="quarter" idx="11"/>
          </p:nvPr>
        </p:nvSpPr>
        <p:spPr/>
        <p:txBody>
          <a:bodyPr/>
          <a:lstStyle/>
          <a:p>
            <a:endParaRPr lang="en-US" altLang="en-US">
              <a:solidFill>
                <a:srgbClr val="000000"/>
              </a:solidFill>
            </a:endParaRPr>
          </a:p>
        </p:txBody>
      </p:sp>
      <p:sp>
        <p:nvSpPr>
          <p:cNvPr id="6" name="Slide Number Placeholder 5"/>
          <p:cNvSpPr>
            <a:spLocks noGrp="1"/>
          </p:cNvSpPr>
          <p:nvPr>
            <p:ph type="sldNum" sz="quarter" idx="12"/>
          </p:nvPr>
        </p:nvSpPr>
        <p:spPr/>
        <p:txBody>
          <a:bodyPr/>
          <a:lstStyle/>
          <a:p>
            <a:fld id="{2C10CF2F-491E-4880-98FF-CCD73597BCC3}" type="slidenum">
              <a:rPr lang="ar-SA" altLang="en-US" smtClean="0">
                <a:solidFill>
                  <a:srgbClr val="000000"/>
                </a:solidFill>
              </a:rPr>
              <a:pPr/>
              <a:t>‹#›</a:t>
            </a:fld>
            <a:endParaRPr lang="en-US" altLang="en-US">
              <a:solidFill>
                <a:srgbClr val="000000"/>
              </a:solidFill>
            </a:endParaRPr>
          </a:p>
        </p:txBody>
      </p:sp>
    </p:spTree>
  </p:cSld>
  <p:clrMapOvr>
    <a:masterClrMapping/>
  </p:clrMapOvr>
</p:sldLayout>
</file>

<file path=ppt/slideLayouts/slideLayout228.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endParaRPr lang="en-US" altLang="en-US">
              <a:solidFill>
                <a:srgbClr val="000000"/>
              </a:solidFill>
            </a:endParaRPr>
          </a:p>
        </p:txBody>
      </p:sp>
      <p:sp>
        <p:nvSpPr>
          <p:cNvPr id="5" name="Footer Placeholder 4"/>
          <p:cNvSpPr>
            <a:spLocks noGrp="1"/>
          </p:cNvSpPr>
          <p:nvPr>
            <p:ph type="ftr" sz="quarter" idx="11"/>
          </p:nvPr>
        </p:nvSpPr>
        <p:spPr/>
        <p:txBody>
          <a:bodyPr/>
          <a:lstStyle/>
          <a:p>
            <a:endParaRPr lang="en-US" altLang="en-US">
              <a:solidFill>
                <a:srgbClr val="000000"/>
              </a:solidFill>
            </a:endParaRPr>
          </a:p>
        </p:txBody>
      </p:sp>
      <p:sp>
        <p:nvSpPr>
          <p:cNvPr id="6" name="Slide Number Placeholder 5"/>
          <p:cNvSpPr>
            <a:spLocks noGrp="1"/>
          </p:cNvSpPr>
          <p:nvPr>
            <p:ph type="sldNum" sz="quarter" idx="12"/>
          </p:nvPr>
        </p:nvSpPr>
        <p:spPr/>
        <p:txBody>
          <a:bodyPr/>
          <a:lstStyle/>
          <a:p>
            <a:fld id="{6741F9AE-DBAA-4073-A2B6-310D9C663E7A}" type="slidenum">
              <a:rPr lang="ar-SA" altLang="en-US" smtClean="0">
                <a:solidFill>
                  <a:srgbClr val="000000"/>
                </a:solidFill>
              </a:rPr>
              <a:pPr/>
              <a:t>‹#›</a:t>
            </a:fld>
            <a:endParaRPr lang="en-US" altLang="en-US">
              <a:solidFill>
                <a:srgbClr val="000000"/>
              </a:solidFil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Only">
  <p:cSld name="محتوى">
    <p:spTree>
      <p:nvGrpSpPr>
        <p:cNvPr id="1" name=""/>
        <p:cNvGrpSpPr/>
        <p:nvPr/>
      </p:nvGrpSpPr>
      <p:grpSpPr>
        <a:xfrm>
          <a:off x="0" y="0"/>
          <a:ext cx="0" cy="0"/>
          <a:chOff x="0" y="0"/>
          <a:chExt cx="0" cy="0"/>
        </a:xfrm>
      </p:grpSpPr>
      <p:sp>
        <p:nvSpPr>
          <p:cNvPr id="2" name="عنصر نائب للمحتوى 1"/>
          <p:cNvSpPr>
            <a:spLocks noGrp="1"/>
          </p:cNvSpPr>
          <p:nvPr>
            <p:ph/>
          </p:nvPr>
        </p:nvSpPr>
        <p:spPr>
          <a:xfrm>
            <a:off x="685800" y="152400"/>
            <a:ext cx="7696200" cy="53340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3" name="عنصر نائب للتاريخ 2"/>
          <p:cNvSpPr>
            <a:spLocks noGrp="1"/>
          </p:cNvSpPr>
          <p:nvPr>
            <p:ph type="dt" sz="half" idx="10"/>
          </p:nvPr>
        </p:nvSpPr>
        <p:spPr>
          <a:xfrm>
            <a:off x="1371600" y="6248400"/>
            <a:ext cx="1905000" cy="457200"/>
          </a:xfrm>
        </p:spPr>
        <p:txBody>
          <a:bodyPr/>
          <a:lstStyle>
            <a:lvl1pPr>
              <a:defRPr smtClean="0"/>
            </a:lvl1pPr>
          </a:lstStyle>
          <a:p>
            <a:pPr>
              <a:defRPr/>
            </a:pPr>
            <a:endParaRPr lang="en-US" altLang="zh-CN">
              <a:solidFill>
                <a:prstClr val="black">
                  <a:tint val="75000"/>
                </a:prstClr>
              </a:solidFill>
            </a:endParaRPr>
          </a:p>
        </p:txBody>
      </p:sp>
      <p:sp>
        <p:nvSpPr>
          <p:cNvPr id="4" name="عنصر نائب للتذييل 3"/>
          <p:cNvSpPr>
            <a:spLocks noGrp="1"/>
          </p:cNvSpPr>
          <p:nvPr>
            <p:ph type="ftr" sz="quarter" idx="11"/>
          </p:nvPr>
        </p:nvSpPr>
        <p:spPr>
          <a:xfrm>
            <a:off x="3556000" y="6248400"/>
            <a:ext cx="2895600" cy="457200"/>
          </a:xfrm>
        </p:spPr>
        <p:txBody>
          <a:bodyPr/>
          <a:lstStyle>
            <a:lvl1pPr>
              <a:defRPr smtClean="0"/>
            </a:lvl1pPr>
          </a:lstStyle>
          <a:p>
            <a:pPr>
              <a:defRPr/>
            </a:pPr>
            <a:endParaRPr lang="en-US" altLang="zh-CN">
              <a:solidFill>
                <a:prstClr val="black">
                  <a:tint val="75000"/>
                </a:prstClr>
              </a:solidFill>
            </a:endParaRPr>
          </a:p>
        </p:txBody>
      </p:sp>
      <p:sp>
        <p:nvSpPr>
          <p:cNvPr id="5" name="عنصر نائب لرقم الشريحة 4"/>
          <p:cNvSpPr>
            <a:spLocks noGrp="1"/>
          </p:cNvSpPr>
          <p:nvPr>
            <p:ph type="sldNum" sz="quarter" idx="12"/>
          </p:nvPr>
        </p:nvSpPr>
        <p:spPr>
          <a:xfrm>
            <a:off x="6718300" y="6248400"/>
            <a:ext cx="1905000" cy="457200"/>
          </a:xfrm>
        </p:spPr>
        <p:txBody>
          <a:bodyPr/>
          <a:lstStyle>
            <a:lvl1pPr>
              <a:defRPr smtClean="0"/>
            </a:lvl1pPr>
          </a:lstStyle>
          <a:p>
            <a:pPr>
              <a:defRPr/>
            </a:pPr>
            <a:fld id="{0A07F675-0730-4A65-BF34-50CA5B69EB84}" type="slidenum">
              <a:rPr lang="en-US" altLang="zh-CN">
                <a:solidFill>
                  <a:prstClr val="black">
                    <a:tint val="75000"/>
                  </a:prstClr>
                </a:solidFill>
              </a:rPr>
              <a:pPr>
                <a:defRPr/>
              </a:pPr>
              <a:t>‹#›</a:t>
            </a:fld>
            <a:endParaRPr lang="en-US" altLang="zh-CN">
              <a:solidFill>
                <a:prstClr val="black">
                  <a:tint val="75000"/>
                </a:prstClr>
              </a:solidFill>
            </a:endParaRPr>
          </a:p>
        </p:txBody>
      </p:sp>
    </p:spTree>
    <p:extLst>
      <p:ext uri="{BB962C8B-B14F-4D97-AF65-F5344CB8AC3E}">
        <p14:creationId xmlns:p14="http://schemas.microsoft.com/office/powerpoint/2010/main" val="341587783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a:t>انقر لتحرير نمط العنوان الرئيسي</a:t>
            </a:r>
            <a:endParaRPr lang="en-US"/>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ar-SA"/>
              <a:t>انقر لتحرير نمط العنوان الثانوي الرئيسي</a:t>
            </a:r>
            <a:endParaRPr lang="en-US"/>
          </a:p>
        </p:txBody>
      </p:sp>
      <p:sp>
        <p:nvSpPr>
          <p:cNvPr id="4" name="عنصر نائب للتاريخ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617E594C-2E16-42A3-95F7-23574A121E2C}"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87779979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en-US"/>
          </a:p>
        </p:txBody>
      </p:sp>
      <p:sp>
        <p:nvSpPr>
          <p:cNvPr id="3" name="عنصر نائب للمحتوى 2"/>
          <p:cNvSpPr>
            <a:spLocks noGrp="1"/>
          </p:cNvSpPr>
          <p:nvPr>
            <p:ph idx="1"/>
          </p:nvPr>
        </p:nvSpPr>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تاريخ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C1E661F4-36EA-40E1-A8EB-E413CBCA49A0}"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94669359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l">
              <a:defRPr sz="4000" b="1" cap="all"/>
            </a:lvl1pPr>
          </a:lstStyle>
          <a:p>
            <a:r>
              <a:rPr lang="ar-SA"/>
              <a:t>انقر لتحرير نمط العنوان الرئيسي</a:t>
            </a:r>
            <a:endParaRPr lang="en-US"/>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ar-SA"/>
              <a:t>انقر لتحرير أنماط النص الرئيسي</a:t>
            </a:r>
          </a:p>
        </p:txBody>
      </p:sp>
      <p:sp>
        <p:nvSpPr>
          <p:cNvPr id="4" name="عنصر نائب للتاريخ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56EC390F-F0B6-4602-8123-07DC1FD3B79A}"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64053090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en-US"/>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5" name="عنصر نائب للتاريخ 4"/>
          <p:cNvSpPr>
            <a:spLocks noGrp="1"/>
          </p:cNvSpPr>
          <p:nvPr>
            <p:ph type="dt" sz="half" idx="10"/>
          </p:nvPr>
        </p:nvSpPr>
        <p:spPr/>
        <p:txBody>
          <a:bodyPr/>
          <a:lstStyle>
            <a:lvl1pPr>
              <a:defRPr/>
            </a:lvl1pPr>
          </a:lstStyle>
          <a:p>
            <a:endParaRPr lang="en-US" altLang="en-US">
              <a:solidFill>
                <a:srgbClr val="000000"/>
              </a:solidFill>
            </a:endParaRPr>
          </a:p>
        </p:txBody>
      </p:sp>
      <p:sp>
        <p:nvSpPr>
          <p:cNvPr id="6" name="عنصر نائب للتذييل 5"/>
          <p:cNvSpPr>
            <a:spLocks noGrp="1"/>
          </p:cNvSpPr>
          <p:nvPr>
            <p:ph type="ftr" sz="quarter" idx="11"/>
          </p:nvPr>
        </p:nvSpPr>
        <p:spPr/>
        <p:txBody>
          <a:bodyPr/>
          <a:lstStyle>
            <a:lvl1pPr>
              <a:defRPr/>
            </a:lvl1pPr>
          </a:lstStyle>
          <a:p>
            <a:endParaRPr lang="en-US" altLang="en-US">
              <a:solidFill>
                <a:srgbClr val="000000"/>
              </a:solidFill>
            </a:endParaRPr>
          </a:p>
        </p:txBody>
      </p:sp>
      <p:sp>
        <p:nvSpPr>
          <p:cNvPr id="7" name="عنصر نائب لرقم الشريحة 6"/>
          <p:cNvSpPr>
            <a:spLocks noGrp="1"/>
          </p:cNvSpPr>
          <p:nvPr>
            <p:ph type="sldNum" sz="quarter" idx="12"/>
          </p:nvPr>
        </p:nvSpPr>
        <p:spPr/>
        <p:txBody>
          <a:bodyPr/>
          <a:lstStyle>
            <a:lvl1pPr>
              <a:defRPr/>
            </a:lvl1pPr>
          </a:lstStyle>
          <a:p>
            <a:fld id="{DC2EC91F-8B9A-46B4-A8C6-CD2E7E65CB64}"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43910078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a:t>انقر لتحرير نمط العنوان الرئيسي</a:t>
            </a:r>
            <a:endParaRPr lang="en-US"/>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7" name="عنصر نائب للتاريخ 6"/>
          <p:cNvSpPr>
            <a:spLocks noGrp="1"/>
          </p:cNvSpPr>
          <p:nvPr>
            <p:ph type="dt" sz="half" idx="10"/>
          </p:nvPr>
        </p:nvSpPr>
        <p:spPr/>
        <p:txBody>
          <a:bodyPr/>
          <a:lstStyle>
            <a:lvl1pPr>
              <a:defRPr/>
            </a:lvl1pPr>
          </a:lstStyle>
          <a:p>
            <a:endParaRPr lang="en-US" altLang="en-US">
              <a:solidFill>
                <a:srgbClr val="000000"/>
              </a:solidFill>
            </a:endParaRPr>
          </a:p>
        </p:txBody>
      </p:sp>
      <p:sp>
        <p:nvSpPr>
          <p:cNvPr id="8" name="عنصر نائب للتذييل 7"/>
          <p:cNvSpPr>
            <a:spLocks noGrp="1"/>
          </p:cNvSpPr>
          <p:nvPr>
            <p:ph type="ftr" sz="quarter" idx="11"/>
          </p:nvPr>
        </p:nvSpPr>
        <p:spPr/>
        <p:txBody>
          <a:bodyPr/>
          <a:lstStyle>
            <a:lvl1pPr>
              <a:defRPr/>
            </a:lvl1pPr>
          </a:lstStyle>
          <a:p>
            <a:endParaRPr lang="en-US" altLang="en-US">
              <a:solidFill>
                <a:srgbClr val="000000"/>
              </a:solidFill>
            </a:endParaRPr>
          </a:p>
        </p:txBody>
      </p:sp>
      <p:sp>
        <p:nvSpPr>
          <p:cNvPr id="9" name="عنصر نائب لرقم الشريحة 8"/>
          <p:cNvSpPr>
            <a:spLocks noGrp="1"/>
          </p:cNvSpPr>
          <p:nvPr>
            <p:ph type="sldNum" sz="quarter" idx="12"/>
          </p:nvPr>
        </p:nvSpPr>
        <p:spPr/>
        <p:txBody>
          <a:bodyPr/>
          <a:lstStyle>
            <a:lvl1pPr>
              <a:defRPr/>
            </a:lvl1pPr>
          </a:lstStyle>
          <a:p>
            <a:fld id="{EB9AEA33-77D7-4724-A4BE-6A676B4EE16C}"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61010433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en-US"/>
          </a:p>
        </p:txBody>
      </p:sp>
      <p:sp>
        <p:nvSpPr>
          <p:cNvPr id="3" name="عنصر نائب للتاريخ 2"/>
          <p:cNvSpPr>
            <a:spLocks noGrp="1"/>
          </p:cNvSpPr>
          <p:nvPr>
            <p:ph type="dt" sz="half" idx="10"/>
          </p:nvPr>
        </p:nvSpPr>
        <p:spPr/>
        <p:txBody>
          <a:bodyPr/>
          <a:lstStyle>
            <a:lvl1pPr>
              <a:defRPr/>
            </a:lvl1pPr>
          </a:lstStyle>
          <a:p>
            <a:endParaRPr lang="en-US" altLang="en-US">
              <a:solidFill>
                <a:srgbClr val="000000"/>
              </a:solidFill>
            </a:endParaRPr>
          </a:p>
        </p:txBody>
      </p:sp>
      <p:sp>
        <p:nvSpPr>
          <p:cNvPr id="4" name="عنصر نائب للتذييل 3"/>
          <p:cNvSpPr>
            <a:spLocks noGrp="1"/>
          </p:cNvSpPr>
          <p:nvPr>
            <p:ph type="ftr" sz="quarter" idx="11"/>
          </p:nvPr>
        </p:nvSpPr>
        <p:spPr/>
        <p:txBody>
          <a:bodyPr/>
          <a:lstStyle>
            <a:lvl1pPr>
              <a:defRPr/>
            </a:lvl1pPr>
          </a:lstStyle>
          <a:p>
            <a:endParaRPr lang="en-US" altLang="en-US">
              <a:solidFill>
                <a:srgbClr val="000000"/>
              </a:solidFill>
            </a:endParaRPr>
          </a:p>
        </p:txBody>
      </p:sp>
      <p:sp>
        <p:nvSpPr>
          <p:cNvPr id="5" name="عنصر نائب لرقم الشريحة 4"/>
          <p:cNvSpPr>
            <a:spLocks noGrp="1"/>
          </p:cNvSpPr>
          <p:nvPr>
            <p:ph type="sldNum" sz="quarter" idx="12"/>
          </p:nvPr>
        </p:nvSpPr>
        <p:spPr/>
        <p:txBody>
          <a:bodyPr/>
          <a:lstStyle>
            <a:lvl1pPr>
              <a:defRPr/>
            </a:lvl1pPr>
          </a:lstStyle>
          <a:p>
            <a:fld id="{8AC2431C-13BF-45F3-974B-BB2A76A2CF5B}"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8738052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l">
              <a:defRPr sz="4000" b="1" cap="all"/>
            </a:lvl1p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83A3D72F-1652-4951-A721-246948BF17EB}" type="datetimeFigureOut">
              <a:rPr lang="en-US" smtClean="0"/>
              <a:t>6/20/2020</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C5CE3F73-C3A8-4E56-A46F-639EA4293EB9}" type="slidenum">
              <a:rPr lang="en-US" smtClean="0"/>
              <a:t>‹#›</a:t>
            </a:fld>
            <a:endParaRPr lang="en-US"/>
          </a:p>
        </p:txBody>
      </p:sp>
    </p:spTree>
    <p:extLst>
      <p:ext uri="{BB962C8B-B14F-4D97-AF65-F5344CB8AC3E}">
        <p14:creationId xmlns:p14="http://schemas.microsoft.com/office/powerpoint/2010/main" val="181239434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lvl1pPr>
              <a:defRPr/>
            </a:lvl1pPr>
          </a:lstStyle>
          <a:p>
            <a:endParaRPr lang="en-US" altLang="en-US">
              <a:solidFill>
                <a:srgbClr val="000000"/>
              </a:solidFill>
            </a:endParaRPr>
          </a:p>
        </p:txBody>
      </p:sp>
      <p:sp>
        <p:nvSpPr>
          <p:cNvPr id="3" name="عنصر نائب للتذييل 2"/>
          <p:cNvSpPr>
            <a:spLocks noGrp="1"/>
          </p:cNvSpPr>
          <p:nvPr>
            <p:ph type="ftr" sz="quarter" idx="11"/>
          </p:nvPr>
        </p:nvSpPr>
        <p:spPr/>
        <p:txBody>
          <a:bodyPr/>
          <a:lstStyle>
            <a:lvl1pPr>
              <a:defRPr/>
            </a:lvl1pPr>
          </a:lstStyle>
          <a:p>
            <a:endParaRPr lang="en-US" altLang="en-US">
              <a:solidFill>
                <a:srgbClr val="000000"/>
              </a:solidFill>
            </a:endParaRPr>
          </a:p>
        </p:txBody>
      </p:sp>
      <p:sp>
        <p:nvSpPr>
          <p:cNvPr id="4" name="عنصر نائب لرقم الشريحة 3"/>
          <p:cNvSpPr>
            <a:spLocks noGrp="1"/>
          </p:cNvSpPr>
          <p:nvPr>
            <p:ph type="sldNum" sz="quarter" idx="12"/>
          </p:nvPr>
        </p:nvSpPr>
        <p:spPr/>
        <p:txBody>
          <a:bodyPr/>
          <a:lstStyle>
            <a:lvl1pPr>
              <a:defRPr/>
            </a:lvl1pPr>
          </a:lstStyle>
          <a:p>
            <a:fld id="{CCD63965-06F4-4723-8E77-5E6433472795}"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56267557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l">
              <a:defRPr sz="2000" b="1"/>
            </a:lvl1pPr>
          </a:lstStyle>
          <a:p>
            <a:r>
              <a:rPr lang="ar-SA"/>
              <a:t>انقر لتحرير نمط العنوان الرئيسي</a:t>
            </a:r>
            <a:endParaRPr lang="en-US"/>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عنصر نائب للتاريخ 4"/>
          <p:cNvSpPr>
            <a:spLocks noGrp="1"/>
          </p:cNvSpPr>
          <p:nvPr>
            <p:ph type="dt" sz="half" idx="10"/>
          </p:nvPr>
        </p:nvSpPr>
        <p:spPr/>
        <p:txBody>
          <a:bodyPr/>
          <a:lstStyle>
            <a:lvl1pPr>
              <a:defRPr/>
            </a:lvl1pPr>
          </a:lstStyle>
          <a:p>
            <a:endParaRPr lang="en-US" altLang="en-US">
              <a:solidFill>
                <a:srgbClr val="000000"/>
              </a:solidFill>
            </a:endParaRPr>
          </a:p>
        </p:txBody>
      </p:sp>
      <p:sp>
        <p:nvSpPr>
          <p:cNvPr id="6" name="عنصر نائب للتذييل 5"/>
          <p:cNvSpPr>
            <a:spLocks noGrp="1"/>
          </p:cNvSpPr>
          <p:nvPr>
            <p:ph type="ftr" sz="quarter" idx="11"/>
          </p:nvPr>
        </p:nvSpPr>
        <p:spPr/>
        <p:txBody>
          <a:bodyPr/>
          <a:lstStyle>
            <a:lvl1pPr>
              <a:defRPr/>
            </a:lvl1pPr>
          </a:lstStyle>
          <a:p>
            <a:endParaRPr lang="en-US" altLang="en-US">
              <a:solidFill>
                <a:srgbClr val="000000"/>
              </a:solidFill>
            </a:endParaRPr>
          </a:p>
        </p:txBody>
      </p:sp>
      <p:sp>
        <p:nvSpPr>
          <p:cNvPr id="7" name="عنصر نائب لرقم الشريحة 6"/>
          <p:cNvSpPr>
            <a:spLocks noGrp="1"/>
          </p:cNvSpPr>
          <p:nvPr>
            <p:ph type="sldNum" sz="quarter" idx="12"/>
          </p:nvPr>
        </p:nvSpPr>
        <p:spPr/>
        <p:txBody>
          <a:bodyPr/>
          <a:lstStyle>
            <a:lvl1pPr>
              <a:defRPr/>
            </a:lvl1pPr>
          </a:lstStyle>
          <a:p>
            <a:fld id="{504D6C87-8D60-4212-94B9-52206C9DFF61}"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8880228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l">
              <a:defRPr sz="2000" b="1"/>
            </a:lvl1pPr>
          </a:lstStyle>
          <a:p>
            <a:r>
              <a:rPr lang="ar-SA"/>
              <a:t>انقر لتحرير نمط العنوان الرئيسي</a:t>
            </a:r>
            <a:endParaRPr lang="en-US"/>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عنصر نائب للتاريخ 4"/>
          <p:cNvSpPr>
            <a:spLocks noGrp="1"/>
          </p:cNvSpPr>
          <p:nvPr>
            <p:ph type="dt" sz="half" idx="10"/>
          </p:nvPr>
        </p:nvSpPr>
        <p:spPr/>
        <p:txBody>
          <a:bodyPr/>
          <a:lstStyle>
            <a:lvl1pPr>
              <a:defRPr/>
            </a:lvl1pPr>
          </a:lstStyle>
          <a:p>
            <a:endParaRPr lang="en-US" altLang="en-US">
              <a:solidFill>
                <a:srgbClr val="000000"/>
              </a:solidFill>
            </a:endParaRPr>
          </a:p>
        </p:txBody>
      </p:sp>
      <p:sp>
        <p:nvSpPr>
          <p:cNvPr id="6" name="عنصر نائب للتذييل 5"/>
          <p:cNvSpPr>
            <a:spLocks noGrp="1"/>
          </p:cNvSpPr>
          <p:nvPr>
            <p:ph type="ftr" sz="quarter" idx="11"/>
          </p:nvPr>
        </p:nvSpPr>
        <p:spPr/>
        <p:txBody>
          <a:bodyPr/>
          <a:lstStyle>
            <a:lvl1pPr>
              <a:defRPr/>
            </a:lvl1pPr>
          </a:lstStyle>
          <a:p>
            <a:endParaRPr lang="en-US" altLang="en-US">
              <a:solidFill>
                <a:srgbClr val="000000"/>
              </a:solidFill>
            </a:endParaRPr>
          </a:p>
        </p:txBody>
      </p:sp>
      <p:sp>
        <p:nvSpPr>
          <p:cNvPr id="7" name="عنصر نائب لرقم الشريحة 6"/>
          <p:cNvSpPr>
            <a:spLocks noGrp="1"/>
          </p:cNvSpPr>
          <p:nvPr>
            <p:ph type="sldNum" sz="quarter" idx="12"/>
          </p:nvPr>
        </p:nvSpPr>
        <p:spPr/>
        <p:txBody>
          <a:bodyPr/>
          <a:lstStyle>
            <a:lvl1pPr>
              <a:defRPr/>
            </a:lvl1pPr>
          </a:lstStyle>
          <a:p>
            <a:fld id="{87266941-737A-41A2-8958-EABB4DB4F818}"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43483313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en-US"/>
          </a:p>
        </p:txBody>
      </p:sp>
      <p:sp>
        <p:nvSpPr>
          <p:cNvPr id="3" name="عنصر نائب للعنوان العمودي 2"/>
          <p:cNvSpPr>
            <a:spLocks noGrp="1"/>
          </p:cNvSpPr>
          <p:nvPr>
            <p:ph type="body" orient="vert" idx="1"/>
          </p:nvPr>
        </p:nvSpPr>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تاريخ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225AACA6-A3B2-4FD9-9202-A8B54D3CCADF}"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02263069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a:t>انقر لتحرير نمط العنوان الرئيسي</a:t>
            </a:r>
            <a:endParaRPr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تاريخ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693E64D7-C762-4AA0-92A2-171834F99877}"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5675439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chart" preserve="1">
  <p:cSld name="عنوان ومخط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1143000"/>
          </a:xfrm>
        </p:spPr>
        <p:txBody>
          <a:bodyPr/>
          <a:lstStyle/>
          <a:p>
            <a:r>
              <a:rPr lang="ar-SA"/>
              <a:t>انقر لتحرير نمط العنوان الرئيسي</a:t>
            </a:r>
            <a:endParaRPr lang="en-US"/>
          </a:p>
        </p:txBody>
      </p:sp>
      <p:sp>
        <p:nvSpPr>
          <p:cNvPr id="3" name="عنصر نائب للمخطط 2"/>
          <p:cNvSpPr>
            <a:spLocks noGrp="1"/>
          </p:cNvSpPr>
          <p:nvPr>
            <p:ph type="chart" idx="1"/>
          </p:nvPr>
        </p:nvSpPr>
        <p:spPr>
          <a:xfrm>
            <a:off x="457200" y="1600200"/>
            <a:ext cx="8229600" cy="4525963"/>
          </a:xfrm>
        </p:spPr>
        <p:txBody>
          <a:bodyPr/>
          <a:lstStyle/>
          <a:p>
            <a:endParaRPr lang="en-US"/>
          </a:p>
        </p:txBody>
      </p:sp>
      <p:sp>
        <p:nvSpPr>
          <p:cNvPr id="4" name="عنصر نائب للتاريخ 3"/>
          <p:cNvSpPr>
            <a:spLocks noGrp="1"/>
          </p:cNvSpPr>
          <p:nvPr>
            <p:ph type="dt" sz="half" idx="10"/>
          </p:nvPr>
        </p:nvSpPr>
        <p:spPr>
          <a:xfrm>
            <a:off x="457200" y="6245225"/>
            <a:ext cx="2133600" cy="476250"/>
          </a:xfrm>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a:xfrm>
            <a:off x="3124200" y="6245225"/>
            <a:ext cx="2895600" cy="476250"/>
          </a:xfrm>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a:xfrm>
            <a:off x="6553200" y="6245225"/>
            <a:ext cx="2133600" cy="476250"/>
          </a:xfrm>
        </p:spPr>
        <p:txBody>
          <a:bodyPr/>
          <a:lstStyle>
            <a:lvl1pPr>
              <a:defRPr/>
            </a:lvl1pPr>
          </a:lstStyle>
          <a:p>
            <a:fld id="{5C732094-6957-4B3C-AD76-E271A9C49BA5}"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50442870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bl" preserve="1">
  <p:cSld name="عنوان وجدول">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1143000"/>
          </a:xfrm>
        </p:spPr>
        <p:txBody>
          <a:bodyPr/>
          <a:lstStyle/>
          <a:p>
            <a:r>
              <a:rPr lang="ar-SA"/>
              <a:t>انقر لتحرير نمط العنوان الرئيسي</a:t>
            </a:r>
            <a:endParaRPr lang="en-US"/>
          </a:p>
        </p:txBody>
      </p:sp>
      <p:sp>
        <p:nvSpPr>
          <p:cNvPr id="3" name="عنصر نائب للجدول 2"/>
          <p:cNvSpPr>
            <a:spLocks noGrp="1"/>
          </p:cNvSpPr>
          <p:nvPr>
            <p:ph type="tbl" idx="1"/>
          </p:nvPr>
        </p:nvSpPr>
        <p:spPr>
          <a:xfrm>
            <a:off x="457200" y="1600200"/>
            <a:ext cx="8229600" cy="4525963"/>
          </a:xfrm>
        </p:spPr>
        <p:txBody>
          <a:bodyPr/>
          <a:lstStyle/>
          <a:p>
            <a:endParaRPr lang="en-US"/>
          </a:p>
        </p:txBody>
      </p:sp>
      <p:sp>
        <p:nvSpPr>
          <p:cNvPr id="4" name="عنصر نائب للتاريخ 3"/>
          <p:cNvSpPr>
            <a:spLocks noGrp="1"/>
          </p:cNvSpPr>
          <p:nvPr>
            <p:ph type="dt" sz="half" idx="10"/>
          </p:nvPr>
        </p:nvSpPr>
        <p:spPr>
          <a:xfrm>
            <a:off x="457200" y="6245225"/>
            <a:ext cx="2133600" cy="476250"/>
          </a:xfrm>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a:xfrm>
            <a:off x="3124200" y="6245225"/>
            <a:ext cx="2895600" cy="476250"/>
          </a:xfrm>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a:xfrm>
            <a:off x="6553200" y="6245225"/>
            <a:ext cx="2133600" cy="476250"/>
          </a:xfrm>
        </p:spPr>
        <p:txBody>
          <a:bodyPr/>
          <a:lstStyle>
            <a:lvl1pPr>
              <a:defRPr/>
            </a:lvl1pPr>
          </a:lstStyle>
          <a:p>
            <a:fld id="{58FC83B0-6158-4BF0-8BBE-D93C4D217DE6}"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66300176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fourObj" preserve="1">
  <p:cSld name="عنوان وأربعة من المحتوى">
    <p:spTree>
      <p:nvGrpSpPr>
        <p:cNvPr id="1" name=""/>
        <p:cNvGrpSpPr/>
        <p:nvPr/>
      </p:nvGrpSpPr>
      <p:grpSpPr>
        <a:xfrm>
          <a:off x="0" y="0"/>
          <a:ext cx="0" cy="0"/>
          <a:chOff x="0" y="0"/>
          <a:chExt cx="0" cy="0"/>
        </a:xfrm>
      </p:grpSpPr>
      <p:sp>
        <p:nvSpPr>
          <p:cNvPr id="2" name="عنوان 1"/>
          <p:cNvSpPr>
            <a:spLocks noGrp="1"/>
          </p:cNvSpPr>
          <p:nvPr>
            <p:ph type="title" sz="quarter"/>
          </p:nvPr>
        </p:nvSpPr>
        <p:spPr>
          <a:xfrm>
            <a:off x="457200" y="274638"/>
            <a:ext cx="8229600" cy="1143000"/>
          </a:xfrm>
        </p:spPr>
        <p:txBody>
          <a:bodyPr/>
          <a:lstStyle/>
          <a:p>
            <a:r>
              <a:rPr lang="ar-SA"/>
              <a:t>انقر لتحرير نمط العنوان الرئيسي</a:t>
            </a:r>
            <a:endParaRPr lang="en-US"/>
          </a:p>
        </p:txBody>
      </p:sp>
      <p:sp>
        <p:nvSpPr>
          <p:cNvPr id="3" name="عنصر نائب للمحتوى 2"/>
          <p:cNvSpPr>
            <a:spLocks noGrp="1"/>
          </p:cNvSpPr>
          <p:nvPr>
            <p:ph sz="quarter" idx="1"/>
          </p:nvPr>
        </p:nvSpPr>
        <p:spPr>
          <a:xfrm>
            <a:off x="457200" y="1600200"/>
            <a:ext cx="4038600" cy="2185988"/>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محتوى 3"/>
          <p:cNvSpPr>
            <a:spLocks noGrp="1"/>
          </p:cNvSpPr>
          <p:nvPr>
            <p:ph sz="quarter" idx="2"/>
          </p:nvPr>
        </p:nvSpPr>
        <p:spPr>
          <a:xfrm>
            <a:off x="4648200" y="1600200"/>
            <a:ext cx="4038600" cy="2185988"/>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5" name="عنصر نائب للمحتوى 4"/>
          <p:cNvSpPr>
            <a:spLocks noGrp="1"/>
          </p:cNvSpPr>
          <p:nvPr>
            <p:ph sz="quarter" idx="3"/>
          </p:nvPr>
        </p:nvSpPr>
        <p:spPr>
          <a:xfrm>
            <a:off x="457200" y="3938588"/>
            <a:ext cx="4038600" cy="2187575"/>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6" name="عنصر نائب للمحتوى 5"/>
          <p:cNvSpPr>
            <a:spLocks noGrp="1"/>
          </p:cNvSpPr>
          <p:nvPr>
            <p:ph sz="quarter" idx="4"/>
          </p:nvPr>
        </p:nvSpPr>
        <p:spPr>
          <a:xfrm>
            <a:off x="4648200" y="3938588"/>
            <a:ext cx="4038600" cy="2187575"/>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7" name="عنصر نائب للتاريخ 6"/>
          <p:cNvSpPr>
            <a:spLocks noGrp="1"/>
          </p:cNvSpPr>
          <p:nvPr>
            <p:ph type="dt" sz="half" idx="10"/>
          </p:nvPr>
        </p:nvSpPr>
        <p:spPr>
          <a:xfrm>
            <a:off x="457200" y="6245225"/>
            <a:ext cx="2133600" cy="476250"/>
          </a:xfrm>
        </p:spPr>
        <p:txBody>
          <a:bodyPr/>
          <a:lstStyle>
            <a:lvl1pPr>
              <a:defRPr/>
            </a:lvl1pPr>
          </a:lstStyle>
          <a:p>
            <a:endParaRPr lang="en-US" altLang="en-US">
              <a:solidFill>
                <a:srgbClr val="000000"/>
              </a:solidFill>
            </a:endParaRPr>
          </a:p>
        </p:txBody>
      </p:sp>
      <p:sp>
        <p:nvSpPr>
          <p:cNvPr id="8" name="عنصر نائب للتذييل 7"/>
          <p:cNvSpPr>
            <a:spLocks noGrp="1"/>
          </p:cNvSpPr>
          <p:nvPr>
            <p:ph type="ftr" sz="quarter" idx="11"/>
          </p:nvPr>
        </p:nvSpPr>
        <p:spPr>
          <a:xfrm>
            <a:off x="3124200" y="6245225"/>
            <a:ext cx="2895600" cy="476250"/>
          </a:xfrm>
        </p:spPr>
        <p:txBody>
          <a:bodyPr/>
          <a:lstStyle>
            <a:lvl1pPr>
              <a:defRPr/>
            </a:lvl1pPr>
          </a:lstStyle>
          <a:p>
            <a:endParaRPr lang="en-US" altLang="en-US">
              <a:solidFill>
                <a:srgbClr val="000000"/>
              </a:solidFill>
            </a:endParaRPr>
          </a:p>
        </p:txBody>
      </p:sp>
      <p:sp>
        <p:nvSpPr>
          <p:cNvPr id="9" name="عنصر نائب لرقم الشريحة 8"/>
          <p:cNvSpPr>
            <a:spLocks noGrp="1"/>
          </p:cNvSpPr>
          <p:nvPr>
            <p:ph type="sldNum" sz="quarter" idx="12"/>
          </p:nvPr>
        </p:nvSpPr>
        <p:spPr>
          <a:xfrm>
            <a:off x="6553200" y="6245225"/>
            <a:ext cx="2133600" cy="476250"/>
          </a:xfrm>
        </p:spPr>
        <p:txBody>
          <a:bodyPr/>
          <a:lstStyle>
            <a:lvl1pPr>
              <a:defRPr/>
            </a:lvl1pPr>
          </a:lstStyle>
          <a:p>
            <a:fld id="{B1CD2626-863D-404C-BD10-CBE444013623}"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89711296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a:t>انقر لتحرير نمط العنوان الرئيسي</a:t>
            </a:r>
            <a:endParaRPr lang="en-US"/>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ar-SA"/>
              <a:t>انقر لتحرير نمط العنوان الثانوي الرئيسي</a:t>
            </a:r>
            <a:endParaRPr lang="en-US"/>
          </a:p>
        </p:txBody>
      </p:sp>
      <p:sp>
        <p:nvSpPr>
          <p:cNvPr id="4" name="عنصر نائب للتاريخ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617E594C-2E16-42A3-95F7-23574A121E2C}"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52926513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en-US"/>
          </a:p>
        </p:txBody>
      </p:sp>
      <p:sp>
        <p:nvSpPr>
          <p:cNvPr id="3" name="عنصر نائب للمحتوى 2"/>
          <p:cNvSpPr>
            <a:spLocks noGrp="1"/>
          </p:cNvSpPr>
          <p:nvPr>
            <p:ph idx="1"/>
          </p:nvPr>
        </p:nvSpPr>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تاريخ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C1E661F4-36EA-40E1-A8EB-E413CBCA49A0}"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5744373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تاريخ 4"/>
          <p:cNvSpPr>
            <a:spLocks noGrp="1"/>
          </p:cNvSpPr>
          <p:nvPr>
            <p:ph type="dt" sz="half" idx="10"/>
          </p:nvPr>
        </p:nvSpPr>
        <p:spPr/>
        <p:txBody>
          <a:bodyPr/>
          <a:lstStyle/>
          <a:p>
            <a:fld id="{83A3D72F-1652-4951-A721-246948BF17EB}" type="datetimeFigureOut">
              <a:rPr lang="en-US" smtClean="0"/>
              <a:t>6/20/2020</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C5CE3F73-C3A8-4E56-A46F-639EA4293EB9}" type="slidenum">
              <a:rPr lang="en-US" smtClean="0"/>
              <a:t>‹#›</a:t>
            </a:fld>
            <a:endParaRPr lang="en-US"/>
          </a:p>
        </p:txBody>
      </p:sp>
    </p:spTree>
    <p:extLst>
      <p:ext uri="{BB962C8B-B14F-4D97-AF65-F5344CB8AC3E}">
        <p14:creationId xmlns:p14="http://schemas.microsoft.com/office/powerpoint/2010/main" val="88082057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l">
              <a:defRPr sz="4000" b="1" cap="all"/>
            </a:lvl1pPr>
          </a:lstStyle>
          <a:p>
            <a:r>
              <a:rPr lang="ar-SA"/>
              <a:t>انقر لتحرير نمط العنوان الرئيسي</a:t>
            </a:r>
            <a:endParaRPr lang="en-US"/>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ar-SA"/>
              <a:t>انقر لتحرير أنماط النص الرئيسي</a:t>
            </a:r>
          </a:p>
        </p:txBody>
      </p:sp>
      <p:sp>
        <p:nvSpPr>
          <p:cNvPr id="4" name="عنصر نائب للتاريخ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56EC390F-F0B6-4602-8123-07DC1FD3B79A}"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87782864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en-US"/>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5" name="عنصر نائب للتاريخ 4"/>
          <p:cNvSpPr>
            <a:spLocks noGrp="1"/>
          </p:cNvSpPr>
          <p:nvPr>
            <p:ph type="dt" sz="half" idx="10"/>
          </p:nvPr>
        </p:nvSpPr>
        <p:spPr/>
        <p:txBody>
          <a:bodyPr/>
          <a:lstStyle>
            <a:lvl1pPr>
              <a:defRPr/>
            </a:lvl1pPr>
          </a:lstStyle>
          <a:p>
            <a:endParaRPr lang="en-US" altLang="en-US">
              <a:solidFill>
                <a:srgbClr val="000000"/>
              </a:solidFill>
            </a:endParaRPr>
          </a:p>
        </p:txBody>
      </p:sp>
      <p:sp>
        <p:nvSpPr>
          <p:cNvPr id="6" name="عنصر نائب للتذييل 5"/>
          <p:cNvSpPr>
            <a:spLocks noGrp="1"/>
          </p:cNvSpPr>
          <p:nvPr>
            <p:ph type="ftr" sz="quarter" idx="11"/>
          </p:nvPr>
        </p:nvSpPr>
        <p:spPr/>
        <p:txBody>
          <a:bodyPr/>
          <a:lstStyle>
            <a:lvl1pPr>
              <a:defRPr/>
            </a:lvl1pPr>
          </a:lstStyle>
          <a:p>
            <a:endParaRPr lang="en-US" altLang="en-US">
              <a:solidFill>
                <a:srgbClr val="000000"/>
              </a:solidFill>
            </a:endParaRPr>
          </a:p>
        </p:txBody>
      </p:sp>
      <p:sp>
        <p:nvSpPr>
          <p:cNvPr id="7" name="عنصر نائب لرقم الشريحة 6"/>
          <p:cNvSpPr>
            <a:spLocks noGrp="1"/>
          </p:cNvSpPr>
          <p:nvPr>
            <p:ph type="sldNum" sz="quarter" idx="12"/>
          </p:nvPr>
        </p:nvSpPr>
        <p:spPr/>
        <p:txBody>
          <a:bodyPr/>
          <a:lstStyle>
            <a:lvl1pPr>
              <a:defRPr/>
            </a:lvl1pPr>
          </a:lstStyle>
          <a:p>
            <a:fld id="{DC2EC91F-8B9A-46B4-A8C6-CD2E7E65CB64}"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10668895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a:t>انقر لتحرير نمط العنوان الرئيسي</a:t>
            </a:r>
            <a:endParaRPr lang="en-US"/>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7" name="عنصر نائب للتاريخ 6"/>
          <p:cNvSpPr>
            <a:spLocks noGrp="1"/>
          </p:cNvSpPr>
          <p:nvPr>
            <p:ph type="dt" sz="half" idx="10"/>
          </p:nvPr>
        </p:nvSpPr>
        <p:spPr/>
        <p:txBody>
          <a:bodyPr/>
          <a:lstStyle>
            <a:lvl1pPr>
              <a:defRPr/>
            </a:lvl1pPr>
          </a:lstStyle>
          <a:p>
            <a:endParaRPr lang="en-US" altLang="en-US">
              <a:solidFill>
                <a:srgbClr val="000000"/>
              </a:solidFill>
            </a:endParaRPr>
          </a:p>
        </p:txBody>
      </p:sp>
      <p:sp>
        <p:nvSpPr>
          <p:cNvPr id="8" name="عنصر نائب للتذييل 7"/>
          <p:cNvSpPr>
            <a:spLocks noGrp="1"/>
          </p:cNvSpPr>
          <p:nvPr>
            <p:ph type="ftr" sz="quarter" idx="11"/>
          </p:nvPr>
        </p:nvSpPr>
        <p:spPr/>
        <p:txBody>
          <a:bodyPr/>
          <a:lstStyle>
            <a:lvl1pPr>
              <a:defRPr/>
            </a:lvl1pPr>
          </a:lstStyle>
          <a:p>
            <a:endParaRPr lang="en-US" altLang="en-US">
              <a:solidFill>
                <a:srgbClr val="000000"/>
              </a:solidFill>
            </a:endParaRPr>
          </a:p>
        </p:txBody>
      </p:sp>
      <p:sp>
        <p:nvSpPr>
          <p:cNvPr id="9" name="عنصر نائب لرقم الشريحة 8"/>
          <p:cNvSpPr>
            <a:spLocks noGrp="1"/>
          </p:cNvSpPr>
          <p:nvPr>
            <p:ph type="sldNum" sz="quarter" idx="12"/>
          </p:nvPr>
        </p:nvSpPr>
        <p:spPr/>
        <p:txBody>
          <a:bodyPr/>
          <a:lstStyle>
            <a:lvl1pPr>
              <a:defRPr/>
            </a:lvl1pPr>
          </a:lstStyle>
          <a:p>
            <a:fld id="{EB9AEA33-77D7-4724-A4BE-6A676B4EE16C}"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89572543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en-US"/>
          </a:p>
        </p:txBody>
      </p:sp>
      <p:sp>
        <p:nvSpPr>
          <p:cNvPr id="3" name="عنصر نائب للتاريخ 2"/>
          <p:cNvSpPr>
            <a:spLocks noGrp="1"/>
          </p:cNvSpPr>
          <p:nvPr>
            <p:ph type="dt" sz="half" idx="10"/>
          </p:nvPr>
        </p:nvSpPr>
        <p:spPr/>
        <p:txBody>
          <a:bodyPr/>
          <a:lstStyle>
            <a:lvl1pPr>
              <a:defRPr/>
            </a:lvl1pPr>
          </a:lstStyle>
          <a:p>
            <a:endParaRPr lang="en-US" altLang="en-US">
              <a:solidFill>
                <a:srgbClr val="000000"/>
              </a:solidFill>
            </a:endParaRPr>
          </a:p>
        </p:txBody>
      </p:sp>
      <p:sp>
        <p:nvSpPr>
          <p:cNvPr id="4" name="عنصر نائب للتذييل 3"/>
          <p:cNvSpPr>
            <a:spLocks noGrp="1"/>
          </p:cNvSpPr>
          <p:nvPr>
            <p:ph type="ftr" sz="quarter" idx="11"/>
          </p:nvPr>
        </p:nvSpPr>
        <p:spPr/>
        <p:txBody>
          <a:bodyPr/>
          <a:lstStyle>
            <a:lvl1pPr>
              <a:defRPr/>
            </a:lvl1pPr>
          </a:lstStyle>
          <a:p>
            <a:endParaRPr lang="en-US" altLang="en-US">
              <a:solidFill>
                <a:srgbClr val="000000"/>
              </a:solidFill>
            </a:endParaRPr>
          </a:p>
        </p:txBody>
      </p:sp>
      <p:sp>
        <p:nvSpPr>
          <p:cNvPr id="5" name="عنصر نائب لرقم الشريحة 4"/>
          <p:cNvSpPr>
            <a:spLocks noGrp="1"/>
          </p:cNvSpPr>
          <p:nvPr>
            <p:ph type="sldNum" sz="quarter" idx="12"/>
          </p:nvPr>
        </p:nvSpPr>
        <p:spPr/>
        <p:txBody>
          <a:bodyPr/>
          <a:lstStyle>
            <a:lvl1pPr>
              <a:defRPr/>
            </a:lvl1pPr>
          </a:lstStyle>
          <a:p>
            <a:fld id="{8AC2431C-13BF-45F3-974B-BB2A76A2CF5B}"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7333966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lvl1pPr>
              <a:defRPr/>
            </a:lvl1pPr>
          </a:lstStyle>
          <a:p>
            <a:endParaRPr lang="en-US" altLang="en-US">
              <a:solidFill>
                <a:srgbClr val="000000"/>
              </a:solidFill>
            </a:endParaRPr>
          </a:p>
        </p:txBody>
      </p:sp>
      <p:sp>
        <p:nvSpPr>
          <p:cNvPr id="3" name="عنصر نائب للتذييل 2"/>
          <p:cNvSpPr>
            <a:spLocks noGrp="1"/>
          </p:cNvSpPr>
          <p:nvPr>
            <p:ph type="ftr" sz="quarter" idx="11"/>
          </p:nvPr>
        </p:nvSpPr>
        <p:spPr/>
        <p:txBody>
          <a:bodyPr/>
          <a:lstStyle>
            <a:lvl1pPr>
              <a:defRPr/>
            </a:lvl1pPr>
          </a:lstStyle>
          <a:p>
            <a:endParaRPr lang="en-US" altLang="en-US">
              <a:solidFill>
                <a:srgbClr val="000000"/>
              </a:solidFill>
            </a:endParaRPr>
          </a:p>
        </p:txBody>
      </p:sp>
      <p:sp>
        <p:nvSpPr>
          <p:cNvPr id="4" name="عنصر نائب لرقم الشريحة 3"/>
          <p:cNvSpPr>
            <a:spLocks noGrp="1"/>
          </p:cNvSpPr>
          <p:nvPr>
            <p:ph type="sldNum" sz="quarter" idx="12"/>
          </p:nvPr>
        </p:nvSpPr>
        <p:spPr/>
        <p:txBody>
          <a:bodyPr/>
          <a:lstStyle>
            <a:lvl1pPr>
              <a:defRPr/>
            </a:lvl1pPr>
          </a:lstStyle>
          <a:p>
            <a:fld id="{CCD63965-06F4-4723-8E77-5E6433472795}"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45600683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l">
              <a:defRPr sz="2000" b="1"/>
            </a:lvl1pPr>
          </a:lstStyle>
          <a:p>
            <a:r>
              <a:rPr lang="ar-SA"/>
              <a:t>انقر لتحرير نمط العنوان الرئيسي</a:t>
            </a:r>
            <a:endParaRPr lang="en-US"/>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عنصر نائب للتاريخ 4"/>
          <p:cNvSpPr>
            <a:spLocks noGrp="1"/>
          </p:cNvSpPr>
          <p:nvPr>
            <p:ph type="dt" sz="half" idx="10"/>
          </p:nvPr>
        </p:nvSpPr>
        <p:spPr/>
        <p:txBody>
          <a:bodyPr/>
          <a:lstStyle>
            <a:lvl1pPr>
              <a:defRPr/>
            </a:lvl1pPr>
          </a:lstStyle>
          <a:p>
            <a:endParaRPr lang="en-US" altLang="en-US">
              <a:solidFill>
                <a:srgbClr val="000000"/>
              </a:solidFill>
            </a:endParaRPr>
          </a:p>
        </p:txBody>
      </p:sp>
      <p:sp>
        <p:nvSpPr>
          <p:cNvPr id="6" name="عنصر نائب للتذييل 5"/>
          <p:cNvSpPr>
            <a:spLocks noGrp="1"/>
          </p:cNvSpPr>
          <p:nvPr>
            <p:ph type="ftr" sz="quarter" idx="11"/>
          </p:nvPr>
        </p:nvSpPr>
        <p:spPr/>
        <p:txBody>
          <a:bodyPr/>
          <a:lstStyle>
            <a:lvl1pPr>
              <a:defRPr/>
            </a:lvl1pPr>
          </a:lstStyle>
          <a:p>
            <a:endParaRPr lang="en-US" altLang="en-US">
              <a:solidFill>
                <a:srgbClr val="000000"/>
              </a:solidFill>
            </a:endParaRPr>
          </a:p>
        </p:txBody>
      </p:sp>
      <p:sp>
        <p:nvSpPr>
          <p:cNvPr id="7" name="عنصر نائب لرقم الشريحة 6"/>
          <p:cNvSpPr>
            <a:spLocks noGrp="1"/>
          </p:cNvSpPr>
          <p:nvPr>
            <p:ph type="sldNum" sz="quarter" idx="12"/>
          </p:nvPr>
        </p:nvSpPr>
        <p:spPr/>
        <p:txBody>
          <a:bodyPr/>
          <a:lstStyle>
            <a:lvl1pPr>
              <a:defRPr/>
            </a:lvl1pPr>
          </a:lstStyle>
          <a:p>
            <a:fld id="{504D6C87-8D60-4212-94B9-52206C9DFF61}"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614384688"/>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l">
              <a:defRPr sz="2000" b="1"/>
            </a:lvl1pPr>
          </a:lstStyle>
          <a:p>
            <a:r>
              <a:rPr lang="ar-SA"/>
              <a:t>انقر لتحرير نمط العنوان الرئيسي</a:t>
            </a:r>
            <a:endParaRPr lang="en-US"/>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عنصر نائب للتاريخ 4"/>
          <p:cNvSpPr>
            <a:spLocks noGrp="1"/>
          </p:cNvSpPr>
          <p:nvPr>
            <p:ph type="dt" sz="half" idx="10"/>
          </p:nvPr>
        </p:nvSpPr>
        <p:spPr/>
        <p:txBody>
          <a:bodyPr/>
          <a:lstStyle>
            <a:lvl1pPr>
              <a:defRPr/>
            </a:lvl1pPr>
          </a:lstStyle>
          <a:p>
            <a:endParaRPr lang="en-US" altLang="en-US">
              <a:solidFill>
                <a:srgbClr val="000000"/>
              </a:solidFill>
            </a:endParaRPr>
          </a:p>
        </p:txBody>
      </p:sp>
      <p:sp>
        <p:nvSpPr>
          <p:cNvPr id="6" name="عنصر نائب للتذييل 5"/>
          <p:cNvSpPr>
            <a:spLocks noGrp="1"/>
          </p:cNvSpPr>
          <p:nvPr>
            <p:ph type="ftr" sz="quarter" idx="11"/>
          </p:nvPr>
        </p:nvSpPr>
        <p:spPr/>
        <p:txBody>
          <a:bodyPr/>
          <a:lstStyle>
            <a:lvl1pPr>
              <a:defRPr/>
            </a:lvl1pPr>
          </a:lstStyle>
          <a:p>
            <a:endParaRPr lang="en-US" altLang="en-US">
              <a:solidFill>
                <a:srgbClr val="000000"/>
              </a:solidFill>
            </a:endParaRPr>
          </a:p>
        </p:txBody>
      </p:sp>
      <p:sp>
        <p:nvSpPr>
          <p:cNvPr id="7" name="عنصر نائب لرقم الشريحة 6"/>
          <p:cNvSpPr>
            <a:spLocks noGrp="1"/>
          </p:cNvSpPr>
          <p:nvPr>
            <p:ph type="sldNum" sz="quarter" idx="12"/>
          </p:nvPr>
        </p:nvSpPr>
        <p:spPr/>
        <p:txBody>
          <a:bodyPr/>
          <a:lstStyle>
            <a:lvl1pPr>
              <a:defRPr/>
            </a:lvl1pPr>
          </a:lstStyle>
          <a:p>
            <a:fld id="{87266941-737A-41A2-8958-EABB4DB4F818}"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65984694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en-US"/>
          </a:p>
        </p:txBody>
      </p:sp>
      <p:sp>
        <p:nvSpPr>
          <p:cNvPr id="3" name="عنصر نائب للعنوان العمودي 2"/>
          <p:cNvSpPr>
            <a:spLocks noGrp="1"/>
          </p:cNvSpPr>
          <p:nvPr>
            <p:ph type="body" orient="vert" idx="1"/>
          </p:nvPr>
        </p:nvSpPr>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تاريخ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225AACA6-A3B2-4FD9-9202-A8B54D3CCADF}"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15057881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a:t>انقر لتحرير نمط العنوان الرئيسي</a:t>
            </a:r>
            <a:endParaRPr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تاريخ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693E64D7-C762-4AA0-92A2-171834F99877}"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80546336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chart" preserve="1">
  <p:cSld name="عنوان ومخط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1143000"/>
          </a:xfrm>
        </p:spPr>
        <p:txBody>
          <a:bodyPr/>
          <a:lstStyle/>
          <a:p>
            <a:r>
              <a:rPr lang="ar-SA"/>
              <a:t>انقر لتحرير نمط العنوان الرئيسي</a:t>
            </a:r>
            <a:endParaRPr lang="en-US"/>
          </a:p>
        </p:txBody>
      </p:sp>
      <p:sp>
        <p:nvSpPr>
          <p:cNvPr id="3" name="عنصر نائب للمخطط 2"/>
          <p:cNvSpPr>
            <a:spLocks noGrp="1"/>
          </p:cNvSpPr>
          <p:nvPr>
            <p:ph type="chart" idx="1"/>
          </p:nvPr>
        </p:nvSpPr>
        <p:spPr>
          <a:xfrm>
            <a:off x="457200" y="1600200"/>
            <a:ext cx="8229600" cy="4525963"/>
          </a:xfrm>
        </p:spPr>
        <p:txBody>
          <a:bodyPr/>
          <a:lstStyle/>
          <a:p>
            <a:endParaRPr lang="en-US"/>
          </a:p>
        </p:txBody>
      </p:sp>
      <p:sp>
        <p:nvSpPr>
          <p:cNvPr id="4" name="عنصر نائب للتاريخ 3"/>
          <p:cNvSpPr>
            <a:spLocks noGrp="1"/>
          </p:cNvSpPr>
          <p:nvPr>
            <p:ph type="dt" sz="half" idx="10"/>
          </p:nvPr>
        </p:nvSpPr>
        <p:spPr>
          <a:xfrm>
            <a:off x="457200" y="6245225"/>
            <a:ext cx="2133600" cy="476250"/>
          </a:xfrm>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a:xfrm>
            <a:off x="3124200" y="6245225"/>
            <a:ext cx="2895600" cy="476250"/>
          </a:xfrm>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a:xfrm>
            <a:off x="6553200" y="6245225"/>
            <a:ext cx="2133600" cy="476250"/>
          </a:xfrm>
        </p:spPr>
        <p:txBody>
          <a:bodyPr/>
          <a:lstStyle>
            <a:lvl1pPr>
              <a:defRPr/>
            </a:lvl1pPr>
          </a:lstStyle>
          <a:p>
            <a:fld id="{5C732094-6957-4B3C-AD76-E271A9C49BA5}"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40663330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7" name="عنصر نائب للتاريخ 6"/>
          <p:cNvSpPr>
            <a:spLocks noGrp="1"/>
          </p:cNvSpPr>
          <p:nvPr>
            <p:ph type="dt" sz="half" idx="10"/>
          </p:nvPr>
        </p:nvSpPr>
        <p:spPr/>
        <p:txBody>
          <a:bodyPr/>
          <a:lstStyle/>
          <a:p>
            <a:fld id="{83A3D72F-1652-4951-A721-246948BF17EB}" type="datetimeFigureOut">
              <a:rPr lang="en-US" smtClean="0"/>
              <a:t>6/20/2020</a:t>
            </a:fld>
            <a:endParaRPr lang="en-US"/>
          </a:p>
        </p:txBody>
      </p:sp>
      <p:sp>
        <p:nvSpPr>
          <p:cNvPr id="8" name="عنصر نائب للتذييل 7"/>
          <p:cNvSpPr>
            <a:spLocks noGrp="1"/>
          </p:cNvSpPr>
          <p:nvPr>
            <p:ph type="ftr" sz="quarter" idx="11"/>
          </p:nvPr>
        </p:nvSpPr>
        <p:spPr/>
        <p:txBody>
          <a:bodyPr/>
          <a:lstStyle/>
          <a:p>
            <a:endParaRPr lang="en-US"/>
          </a:p>
        </p:txBody>
      </p:sp>
      <p:sp>
        <p:nvSpPr>
          <p:cNvPr id="9" name="عنصر نائب لرقم الشريحة 8"/>
          <p:cNvSpPr>
            <a:spLocks noGrp="1"/>
          </p:cNvSpPr>
          <p:nvPr>
            <p:ph type="sldNum" sz="quarter" idx="12"/>
          </p:nvPr>
        </p:nvSpPr>
        <p:spPr/>
        <p:txBody>
          <a:bodyPr/>
          <a:lstStyle/>
          <a:p>
            <a:fld id="{C5CE3F73-C3A8-4E56-A46F-639EA4293EB9}" type="slidenum">
              <a:rPr lang="en-US" smtClean="0"/>
              <a:t>‹#›</a:t>
            </a:fld>
            <a:endParaRPr lang="en-US"/>
          </a:p>
        </p:txBody>
      </p:sp>
    </p:spTree>
    <p:extLst>
      <p:ext uri="{BB962C8B-B14F-4D97-AF65-F5344CB8AC3E}">
        <p14:creationId xmlns:p14="http://schemas.microsoft.com/office/powerpoint/2010/main" val="271969089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bl" preserve="1">
  <p:cSld name="عنوان وجدول">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1143000"/>
          </a:xfrm>
        </p:spPr>
        <p:txBody>
          <a:bodyPr/>
          <a:lstStyle/>
          <a:p>
            <a:r>
              <a:rPr lang="ar-SA"/>
              <a:t>انقر لتحرير نمط العنوان الرئيسي</a:t>
            </a:r>
            <a:endParaRPr lang="en-US"/>
          </a:p>
        </p:txBody>
      </p:sp>
      <p:sp>
        <p:nvSpPr>
          <p:cNvPr id="3" name="عنصر نائب للجدول 2"/>
          <p:cNvSpPr>
            <a:spLocks noGrp="1"/>
          </p:cNvSpPr>
          <p:nvPr>
            <p:ph type="tbl" idx="1"/>
          </p:nvPr>
        </p:nvSpPr>
        <p:spPr>
          <a:xfrm>
            <a:off x="457200" y="1600200"/>
            <a:ext cx="8229600" cy="4525963"/>
          </a:xfrm>
        </p:spPr>
        <p:txBody>
          <a:bodyPr/>
          <a:lstStyle/>
          <a:p>
            <a:endParaRPr lang="en-US"/>
          </a:p>
        </p:txBody>
      </p:sp>
      <p:sp>
        <p:nvSpPr>
          <p:cNvPr id="4" name="عنصر نائب للتاريخ 3"/>
          <p:cNvSpPr>
            <a:spLocks noGrp="1"/>
          </p:cNvSpPr>
          <p:nvPr>
            <p:ph type="dt" sz="half" idx="10"/>
          </p:nvPr>
        </p:nvSpPr>
        <p:spPr>
          <a:xfrm>
            <a:off x="457200" y="6245225"/>
            <a:ext cx="2133600" cy="476250"/>
          </a:xfrm>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a:xfrm>
            <a:off x="3124200" y="6245225"/>
            <a:ext cx="2895600" cy="476250"/>
          </a:xfrm>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a:xfrm>
            <a:off x="6553200" y="6245225"/>
            <a:ext cx="2133600" cy="476250"/>
          </a:xfrm>
        </p:spPr>
        <p:txBody>
          <a:bodyPr/>
          <a:lstStyle>
            <a:lvl1pPr>
              <a:defRPr/>
            </a:lvl1pPr>
          </a:lstStyle>
          <a:p>
            <a:fld id="{58FC83B0-6158-4BF0-8BBE-D93C4D217DE6}"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122530192"/>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fourObj" preserve="1">
  <p:cSld name="عنوان وأربعة من المحتوى">
    <p:spTree>
      <p:nvGrpSpPr>
        <p:cNvPr id="1" name=""/>
        <p:cNvGrpSpPr/>
        <p:nvPr/>
      </p:nvGrpSpPr>
      <p:grpSpPr>
        <a:xfrm>
          <a:off x="0" y="0"/>
          <a:ext cx="0" cy="0"/>
          <a:chOff x="0" y="0"/>
          <a:chExt cx="0" cy="0"/>
        </a:xfrm>
      </p:grpSpPr>
      <p:sp>
        <p:nvSpPr>
          <p:cNvPr id="2" name="عنوان 1"/>
          <p:cNvSpPr>
            <a:spLocks noGrp="1"/>
          </p:cNvSpPr>
          <p:nvPr>
            <p:ph type="title" sz="quarter"/>
          </p:nvPr>
        </p:nvSpPr>
        <p:spPr>
          <a:xfrm>
            <a:off x="457200" y="274638"/>
            <a:ext cx="8229600" cy="1143000"/>
          </a:xfrm>
        </p:spPr>
        <p:txBody>
          <a:bodyPr/>
          <a:lstStyle/>
          <a:p>
            <a:r>
              <a:rPr lang="ar-SA"/>
              <a:t>انقر لتحرير نمط العنوان الرئيسي</a:t>
            </a:r>
            <a:endParaRPr lang="en-US"/>
          </a:p>
        </p:txBody>
      </p:sp>
      <p:sp>
        <p:nvSpPr>
          <p:cNvPr id="3" name="عنصر نائب للمحتوى 2"/>
          <p:cNvSpPr>
            <a:spLocks noGrp="1"/>
          </p:cNvSpPr>
          <p:nvPr>
            <p:ph sz="quarter" idx="1"/>
          </p:nvPr>
        </p:nvSpPr>
        <p:spPr>
          <a:xfrm>
            <a:off x="457200" y="1600200"/>
            <a:ext cx="4038600" cy="2185988"/>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محتوى 3"/>
          <p:cNvSpPr>
            <a:spLocks noGrp="1"/>
          </p:cNvSpPr>
          <p:nvPr>
            <p:ph sz="quarter" idx="2"/>
          </p:nvPr>
        </p:nvSpPr>
        <p:spPr>
          <a:xfrm>
            <a:off x="4648200" y="1600200"/>
            <a:ext cx="4038600" cy="2185988"/>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5" name="عنصر نائب للمحتوى 4"/>
          <p:cNvSpPr>
            <a:spLocks noGrp="1"/>
          </p:cNvSpPr>
          <p:nvPr>
            <p:ph sz="quarter" idx="3"/>
          </p:nvPr>
        </p:nvSpPr>
        <p:spPr>
          <a:xfrm>
            <a:off x="457200" y="3938588"/>
            <a:ext cx="4038600" cy="2187575"/>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6" name="عنصر نائب للمحتوى 5"/>
          <p:cNvSpPr>
            <a:spLocks noGrp="1"/>
          </p:cNvSpPr>
          <p:nvPr>
            <p:ph sz="quarter" idx="4"/>
          </p:nvPr>
        </p:nvSpPr>
        <p:spPr>
          <a:xfrm>
            <a:off x="4648200" y="3938588"/>
            <a:ext cx="4038600" cy="2187575"/>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7" name="عنصر نائب للتاريخ 6"/>
          <p:cNvSpPr>
            <a:spLocks noGrp="1"/>
          </p:cNvSpPr>
          <p:nvPr>
            <p:ph type="dt" sz="half" idx="10"/>
          </p:nvPr>
        </p:nvSpPr>
        <p:spPr>
          <a:xfrm>
            <a:off x="457200" y="6245225"/>
            <a:ext cx="2133600" cy="476250"/>
          </a:xfrm>
        </p:spPr>
        <p:txBody>
          <a:bodyPr/>
          <a:lstStyle>
            <a:lvl1pPr>
              <a:defRPr/>
            </a:lvl1pPr>
          </a:lstStyle>
          <a:p>
            <a:endParaRPr lang="en-US" altLang="en-US">
              <a:solidFill>
                <a:srgbClr val="000000"/>
              </a:solidFill>
            </a:endParaRPr>
          </a:p>
        </p:txBody>
      </p:sp>
      <p:sp>
        <p:nvSpPr>
          <p:cNvPr id="8" name="عنصر نائب للتذييل 7"/>
          <p:cNvSpPr>
            <a:spLocks noGrp="1"/>
          </p:cNvSpPr>
          <p:nvPr>
            <p:ph type="ftr" sz="quarter" idx="11"/>
          </p:nvPr>
        </p:nvSpPr>
        <p:spPr>
          <a:xfrm>
            <a:off x="3124200" y="6245225"/>
            <a:ext cx="2895600" cy="476250"/>
          </a:xfrm>
        </p:spPr>
        <p:txBody>
          <a:bodyPr/>
          <a:lstStyle>
            <a:lvl1pPr>
              <a:defRPr/>
            </a:lvl1pPr>
          </a:lstStyle>
          <a:p>
            <a:endParaRPr lang="en-US" altLang="en-US">
              <a:solidFill>
                <a:srgbClr val="000000"/>
              </a:solidFill>
            </a:endParaRPr>
          </a:p>
        </p:txBody>
      </p:sp>
      <p:sp>
        <p:nvSpPr>
          <p:cNvPr id="9" name="عنصر نائب لرقم الشريحة 8"/>
          <p:cNvSpPr>
            <a:spLocks noGrp="1"/>
          </p:cNvSpPr>
          <p:nvPr>
            <p:ph type="sldNum" sz="quarter" idx="12"/>
          </p:nvPr>
        </p:nvSpPr>
        <p:spPr>
          <a:xfrm>
            <a:off x="6553200" y="6245225"/>
            <a:ext cx="2133600" cy="476250"/>
          </a:xfrm>
        </p:spPr>
        <p:txBody>
          <a:bodyPr/>
          <a:lstStyle>
            <a:lvl1pPr>
              <a:defRPr/>
            </a:lvl1pPr>
          </a:lstStyle>
          <a:p>
            <a:fld id="{B1CD2626-863D-404C-BD10-CBE444013623}"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61969228"/>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a:t>انقر لتحرير نمط العنوان الرئيسي</a:t>
            </a:r>
            <a:endParaRPr lang="en-US"/>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ar-SA"/>
              <a:t>انقر لتحرير نمط العنوان الثانوي الرئيسي</a:t>
            </a:r>
            <a:endParaRPr lang="en-US"/>
          </a:p>
        </p:txBody>
      </p:sp>
      <p:sp>
        <p:nvSpPr>
          <p:cNvPr id="4" name="عنصر نائب للتاريخ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617E594C-2E16-42A3-95F7-23574A121E2C}"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25636555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en-US"/>
          </a:p>
        </p:txBody>
      </p:sp>
      <p:sp>
        <p:nvSpPr>
          <p:cNvPr id="3" name="عنصر نائب للمحتوى 2"/>
          <p:cNvSpPr>
            <a:spLocks noGrp="1"/>
          </p:cNvSpPr>
          <p:nvPr>
            <p:ph idx="1"/>
          </p:nvPr>
        </p:nvSpPr>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تاريخ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C1E661F4-36EA-40E1-A8EB-E413CBCA49A0}"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22373957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l">
              <a:defRPr sz="4000" b="1" cap="all"/>
            </a:lvl1pPr>
          </a:lstStyle>
          <a:p>
            <a:r>
              <a:rPr lang="ar-SA"/>
              <a:t>انقر لتحرير نمط العنوان الرئيسي</a:t>
            </a:r>
            <a:endParaRPr lang="en-US"/>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ar-SA"/>
              <a:t>انقر لتحرير أنماط النص الرئيسي</a:t>
            </a:r>
          </a:p>
        </p:txBody>
      </p:sp>
      <p:sp>
        <p:nvSpPr>
          <p:cNvPr id="4" name="عنصر نائب للتاريخ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56EC390F-F0B6-4602-8123-07DC1FD3B79A}"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42037773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en-US"/>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5" name="عنصر نائب للتاريخ 4"/>
          <p:cNvSpPr>
            <a:spLocks noGrp="1"/>
          </p:cNvSpPr>
          <p:nvPr>
            <p:ph type="dt" sz="half" idx="10"/>
          </p:nvPr>
        </p:nvSpPr>
        <p:spPr/>
        <p:txBody>
          <a:bodyPr/>
          <a:lstStyle>
            <a:lvl1pPr>
              <a:defRPr/>
            </a:lvl1pPr>
          </a:lstStyle>
          <a:p>
            <a:endParaRPr lang="en-US" altLang="en-US">
              <a:solidFill>
                <a:srgbClr val="000000"/>
              </a:solidFill>
            </a:endParaRPr>
          </a:p>
        </p:txBody>
      </p:sp>
      <p:sp>
        <p:nvSpPr>
          <p:cNvPr id="6" name="عنصر نائب للتذييل 5"/>
          <p:cNvSpPr>
            <a:spLocks noGrp="1"/>
          </p:cNvSpPr>
          <p:nvPr>
            <p:ph type="ftr" sz="quarter" idx="11"/>
          </p:nvPr>
        </p:nvSpPr>
        <p:spPr/>
        <p:txBody>
          <a:bodyPr/>
          <a:lstStyle>
            <a:lvl1pPr>
              <a:defRPr/>
            </a:lvl1pPr>
          </a:lstStyle>
          <a:p>
            <a:endParaRPr lang="en-US" altLang="en-US">
              <a:solidFill>
                <a:srgbClr val="000000"/>
              </a:solidFill>
            </a:endParaRPr>
          </a:p>
        </p:txBody>
      </p:sp>
      <p:sp>
        <p:nvSpPr>
          <p:cNvPr id="7" name="عنصر نائب لرقم الشريحة 6"/>
          <p:cNvSpPr>
            <a:spLocks noGrp="1"/>
          </p:cNvSpPr>
          <p:nvPr>
            <p:ph type="sldNum" sz="quarter" idx="12"/>
          </p:nvPr>
        </p:nvSpPr>
        <p:spPr/>
        <p:txBody>
          <a:bodyPr/>
          <a:lstStyle>
            <a:lvl1pPr>
              <a:defRPr/>
            </a:lvl1pPr>
          </a:lstStyle>
          <a:p>
            <a:fld id="{DC2EC91F-8B9A-46B4-A8C6-CD2E7E65CB64}"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44644863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a:t>انقر لتحرير نمط العنوان الرئيسي</a:t>
            </a:r>
            <a:endParaRPr lang="en-US"/>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7" name="عنصر نائب للتاريخ 6"/>
          <p:cNvSpPr>
            <a:spLocks noGrp="1"/>
          </p:cNvSpPr>
          <p:nvPr>
            <p:ph type="dt" sz="half" idx="10"/>
          </p:nvPr>
        </p:nvSpPr>
        <p:spPr/>
        <p:txBody>
          <a:bodyPr/>
          <a:lstStyle>
            <a:lvl1pPr>
              <a:defRPr/>
            </a:lvl1pPr>
          </a:lstStyle>
          <a:p>
            <a:endParaRPr lang="en-US" altLang="en-US">
              <a:solidFill>
                <a:srgbClr val="000000"/>
              </a:solidFill>
            </a:endParaRPr>
          </a:p>
        </p:txBody>
      </p:sp>
      <p:sp>
        <p:nvSpPr>
          <p:cNvPr id="8" name="عنصر نائب للتذييل 7"/>
          <p:cNvSpPr>
            <a:spLocks noGrp="1"/>
          </p:cNvSpPr>
          <p:nvPr>
            <p:ph type="ftr" sz="quarter" idx="11"/>
          </p:nvPr>
        </p:nvSpPr>
        <p:spPr/>
        <p:txBody>
          <a:bodyPr/>
          <a:lstStyle>
            <a:lvl1pPr>
              <a:defRPr/>
            </a:lvl1pPr>
          </a:lstStyle>
          <a:p>
            <a:endParaRPr lang="en-US" altLang="en-US">
              <a:solidFill>
                <a:srgbClr val="000000"/>
              </a:solidFill>
            </a:endParaRPr>
          </a:p>
        </p:txBody>
      </p:sp>
      <p:sp>
        <p:nvSpPr>
          <p:cNvPr id="9" name="عنصر نائب لرقم الشريحة 8"/>
          <p:cNvSpPr>
            <a:spLocks noGrp="1"/>
          </p:cNvSpPr>
          <p:nvPr>
            <p:ph type="sldNum" sz="quarter" idx="12"/>
          </p:nvPr>
        </p:nvSpPr>
        <p:spPr/>
        <p:txBody>
          <a:bodyPr/>
          <a:lstStyle>
            <a:lvl1pPr>
              <a:defRPr/>
            </a:lvl1pPr>
          </a:lstStyle>
          <a:p>
            <a:fld id="{EB9AEA33-77D7-4724-A4BE-6A676B4EE16C}"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16114926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en-US"/>
          </a:p>
        </p:txBody>
      </p:sp>
      <p:sp>
        <p:nvSpPr>
          <p:cNvPr id="3" name="عنصر نائب للتاريخ 2"/>
          <p:cNvSpPr>
            <a:spLocks noGrp="1"/>
          </p:cNvSpPr>
          <p:nvPr>
            <p:ph type="dt" sz="half" idx="10"/>
          </p:nvPr>
        </p:nvSpPr>
        <p:spPr/>
        <p:txBody>
          <a:bodyPr/>
          <a:lstStyle>
            <a:lvl1pPr>
              <a:defRPr/>
            </a:lvl1pPr>
          </a:lstStyle>
          <a:p>
            <a:endParaRPr lang="en-US" altLang="en-US">
              <a:solidFill>
                <a:srgbClr val="000000"/>
              </a:solidFill>
            </a:endParaRPr>
          </a:p>
        </p:txBody>
      </p:sp>
      <p:sp>
        <p:nvSpPr>
          <p:cNvPr id="4" name="عنصر نائب للتذييل 3"/>
          <p:cNvSpPr>
            <a:spLocks noGrp="1"/>
          </p:cNvSpPr>
          <p:nvPr>
            <p:ph type="ftr" sz="quarter" idx="11"/>
          </p:nvPr>
        </p:nvSpPr>
        <p:spPr/>
        <p:txBody>
          <a:bodyPr/>
          <a:lstStyle>
            <a:lvl1pPr>
              <a:defRPr/>
            </a:lvl1pPr>
          </a:lstStyle>
          <a:p>
            <a:endParaRPr lang="en-US" altLang="en-US">
              <a:solidFill>
                <a:srgbClr val="000000"/>
              </a:solidFill>
            </a:endParaRPr>
          </a:p>
        </p:txBody>
      </p:sp>
      <p:sp>
        <p:nvSpPr>
          <p:cNvPr id="5" name="عنصر نائب لرقم الشريحة 4"/>
          <p:cNvSpPr>
            <a:spLocks noGrp="1"/>
          </p:cNvSpPr>
          <p:nvPr>
            <p:ph type="sldNum" sz="quarter" idx="12"/>
          </p:nvPr>
        </p:nvSpPr>
        <p:spPr/>
        <p:txBody>
          <a:bodyPr/>
          <a:lstStyle>
            <a:lvl1pPr>
              <a:defRPr/>
            </a:lvl1pPr>
          </a:lstStyle>
          <a:p>
            <a:fld id="{8AC2431C-13BF-45F3-974B-BB2A76A2CF5B}"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4139476818"/>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lvl1pPr>
              <a:defRPr/>
            </a:lvl1pPr>
          </a:lstStyle>
          <a:p>
            <a:endParaRPr lang="en-US" altLang="en-US">
              <a:solidFill>
                <a:srgbClr val="000000"/>
              </a:solidFill>
            </a:endParaRPr>
          </a:p>
        </p:txBody>
      </p:sp>
      <p:sp>
        <p:nvSpPr>
          <p:cNvPr id="3" name="عنصر نائب للتذييل 2"/>
          <p:cNvSpPr>
            <a:spLocks noGrp="1"/>
          </p:cNvSpPr>
          <p:nvPr>
            <p:ph type="ftr" sz="quarter" idx="11"/>
          </p:nvPr>
        </p:nvSpPr>
        <p:spPr/>
        <p:txBody>
          <a:bodyPr/>
          <a:lstStyle>
            <a:lvl1pPr>
              <a:defRPr/>
            </a:lvl1pPr>
          </a:lstStyle>
          <a:p>
            <a:endParaRPr lang="en-US" altLang="en-US">
              <a:solidFill>
                <a:srgbClr val="000000"/>
              </a:solidFill>
            </a:endParaRPr>
          </a:p>
        </p:txBody>
      </p:sp>
      <p:sp>
        <p:nvSpPr>
          <p:cNvPr id="4" name="عنصر نائب لرقم الشريحة 3"/>
          <p:cNvSpPr>
            <a:spLocks noGrp="1"/>
          </p:cNvSpPr>
          <p:nvPr>
            <p:ph type="sldNum" sz="quarter" idx="12"/>
          </p:nvPr>
        </p:nvSpPr>
        <p:spPr/>
        <p:txBody>
          <a:bodyPr/>
          <a:lstStyle>
            <a:lvl1pPr>
              <a:defRPr/>
            </a:lvl1pPr>
          </a:lstStyle>
          <a:p>
            <a:fld id="{CCD63965-06F4-4723-8E77-5E6433472795}"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4020198725"/>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l">
              <a:defRPr sz="2000" b="1"/>
            </a:lvl1pPr>
          </a:lstStyle>
          <a:p>
            <a:r>
              <a:rPr lang="ar-SA"/>
              <a:t>انقر لتحرير نمط العنوان الرئيسي</a:t>
            </a:r>
            <a:endParaRPr lang="en-US"/>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عنصر نائب للتاريخ 4"/>
          <p:cNvSpPr>
            <a:spLocks noGrp="1"/>
          </p:cNvSpPr>
          <p:nvPr>
            <p:ph type="dt" sz="half" idx="10"/>
          </p:nvPr>
        </p:nvSpPr>
        <p:spPr/>
        <p:txBody>
          <a:bodyPr/>
          <a:lstStyle>
            <a:lvl1pPr>
              <a:defRPr/>
            </a:lvl1pPr>
          </a:lstStyle>
          <a:p>
            <a:endParaRPr lang="en-US" altLang="en-US">
              <a:solidFill>
                <a:srgbClr val="000000"/>
              </a:solidFill>
            </a:endParaRPr>
          </a:p>
        </p:txBody>
      </p:sp>
      <p:sp>
        <p:nvSpPr>
          <p:cNvPr id="6" name="عنصر نائب للتذييل 5"/>
          <p:cNvSpPr>
            <a:spLocks noGrp="1"/>
          </p:cNvSpPr>
          <p:nvPr>
            <p:ph type="ftr" sz="quarter" idx="11"/>
          </p:nvPr>
        </p:nvSpPr>
        <p:spPr/>
        <p:txBody>
          <a:bodyPr/>
          <a:lstStyle>
            <a:lvl1pPr>
              <a:defRPr/>
            </a:lvl1pPr>
          </a:lstStyle>
          <a:p>
            <a:endParaRPr lang="en-US" altLang="en-US">
              <a:solidFill>
                <a:srgbClr val="000000"/>
              </a:solidFill>
            </a:endParaRPr>
          </a:p>
        </p:txBody>
      </p:sp>
      <p:sp>
        <p:nvSpPr>
          <p:cNvPr id="7" name="عنصر نائب لرقم الشريحة 6"/>
          <p:cNvSpPr>
            <a:spLocks noGrp="1"/>
          </p:cNvSpPr>
          <p:nvPr>
            <p:ph type="sldNum" sz="quarter" idx="12"/>
          </p:nvPr>
        </p:nvSpPr>
        <p:spPr/>
        <p:txBody>
          <a:bodyPr/>
          <a:lstStyle>
            <a:lvl1pPr>
              <a:defRPr/>
            </a:lvl1pPr>
          </a:lstStyle>
          <a:p>
            <a:fld id="{504D6C87-8D60-4212-94B9-52206C9DFF61}"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2184874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تاريخ 2"/>
          <p:cNvSpPr>
            <a:spLocks noGrp="1"/>
          </p:cNvSpPr>
          <p:nvPr>
            <p:ph type="dt" sz="half" idx="10"/>
          </p:nvPr>
        </p:nvSpPr>
        <p:spPr/>
        <p:txBody>
          <a:bodyPr/>
          <a:lstStyle/>
          <a:p>
            <a:fld id="{83A3D72F-1652-4951-A721-246948BF17EB}" type="datetimeFigureOut">
              <a:rPr lang="en-US" smtClean="0"/>
              <a:t>6/20/2020</a:t>
            </a:fld>
            <a:endParaRPr lang="en-US"/>
          </a:p>
        </p:txBody>
      </p:sp>
      <p:sp>
        <p:nvSpPr>
          <p:cNvPr id="4" name="عنصر نائب للتذييل 3"/>
          <p:cNvSpPr>
            <a:spLocks noGrp="1"/>
          </p:cNvSpPr>
          <p:nvPr>
            <p:ph type="ftr" sz="quarter" idx="11"/>
          </p:nvPr>
        </p:nvSpPr>
        <p:spPr/>
        <p:txBody>
          <a:bodyPr/>
          <a:lstStyle/>
          <a:p>
            <a:endParaRPr lang="en-US"/>
          </a:p>
        </p:txBody>
      </p:sp>
      <p:sp>
        <p:nvSpPr>
          <p:cNvPr id="5" name="عنصر نائب لرقم الشريحة 4"/>
          <p:cNvSpPr>
            <a:spLocks noGrp="1"/>
          </p:cNvSpPr>
          <p:nvPr>
            <p:ph type="sldNum" sz="quarter" idx="12"/>
          </p:nvPr>
        </p:nvSpPr>
        <p:spPr/>
        <p:txBody>
          <a:bodyPr/>
          <a:lstStyle/>
          <a:p>
            <a:fld id="{C5CE3F73-C3A8-4E56-A46F-639EA4293EB9}" type="slidenum">
              <a:rPr lang="en-US" smtClean="0"/>
              <a:t>‹#›</a:t>
            </a:fld>
            <a:endParaRPr lang="en-US"/>
          </a:p>
        </p:txBody>
      </p:sp>
    </p:spTree>
    <p:extLst>
      <p:ext uri="{BB962C8B-B14F-4D97-AF65-F5344CB8AC3E}">
        <p14:creationId xmlns:p14="http://schemas.microsoft.com/office/powerpoint/2010/main" val="3791949191"/>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l">
              <a:defRPr sz="2000" b="1"/>
            </a:lvl1pPr>
          </a:lstStyle>
          <a:p>
            <a:r>
              <a:rPr lang="ar-SA"/>
              <a:t>انقر لتحرير نمط العنوان الرئيسي</a:t>
            </a:r>
            <a:endParaRPr lang="en-US"/>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عنصر نائب للتاريخ 4"/>
          <p:cNvSpPr>
            <a:spLocks noGrp="1"/>
          </p:cNvSpPr>
          <p:nvPr>
            <p:ph type="dt" sz="half" idx="10"/>
          </p:nvPr>
        </p:nvSpPr>
        <p:spPr/>
        <p:txBody>
          <a:bodyPr/>
          <a:lstStyle>
            <a:lvl1pPr>
              <a:defRPr/>
            </a:lvl1pPr>
          </a:lstStyle>
          <a:p>
            <a:endParaRPr lang="en-US" altLang="en-US">
              <a:solidFill>
                <a:srgbClr val="000000"/>
              </a:solidFill>
            </a:endParaRPr>
          </a:p>
        </p:txBody>
      </p:sp>
      <p:sp>
        <p:nvSpPr>
          <p:cNvPr id="6" name="عنصر نائب للتذييل 5"/>
          <p:cNvSpPr>
            <a:spLocks noGrp="1"/>
          </p:cNvSpPr>
          <p:nvPr>
            <p:ph type="ftr" sz="quarter" idx="11"/>
          </p:nvPr>
        </p:nvSpPr>
        <p:spPr/>
        <p:txBody>
          <a:bodyPr/>
          <a:lstStyle>
            <a:lvl1pPr>
              <a:defRPr/>
            </a:lvl1pPr>
          </a:lstStyle>
          <a:p>
            <a:endParaRPr lang="en-US" altLang="en-US">
              <a:solidFill>
                <a:srgbClr val="000000"/>
              </a:solidFill>
            </a:endParaRPr>
          </a:p>
        </p:txBody>
      </p:sp>
      <p:sp>
        <p:nvSpPr>
          <p:cNvPr id="7" name="عنصر نائب لرقم الشريحة 6"/>
          <p:cNvSpPr>
            <a:spLocks noGrp="1"/>
          </p:cNvSpPr>
          <p:nvPr>
            <p:ph type="sldNum" sz="quarter" idx="12"/>
          </p:nvPr>
        </p:nvSpPr>
        <p:spPr/>
        <p:txBody>
          <a:bodyPr/>
          <a:lstStyle>
            <a:lvl1pPr>
              <a:defRPr/>
            </a:lvl1pPr>
          </a:lstStyle>
          <a:p>
            <a:fld id="{87266941-737A-41A2-8958-EABB4DB4F818}"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949022756"/>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en-US"/>
          </a:p>
        </p:txBody>
      </p:sp>
      <p:sp>
        <p:nvSpPr>
          <p:cNvPr id="3" name="عنصر نائب للعنوان العمودي 2"/>
          <p:cNvSpPr>
            <a:spLocks noGrp="1"/>
          </p:cNvSpPr>
          <p:nvPr>
            <p:ph type="body" orient="vert" idx="1"/>
          </p:nvPr>
        </p:nvSpPr>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تاريخ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225AACA6-A3B2-4FD9-9202-A8B54D3CCADF}"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999933602"/>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a:t>انقر لتحرير نمط العنوان الرئيسي</a:t>
            </a:r>
            <a:endParaRPr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تاريخ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693E64D7-C762-4AA0-92A2-171834F99877}"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599602687"/>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chart" preserve="1">
  <p:cSld name="عنوان ومخط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1143000"/>
          </a:xfrm>
        </p:spPr>
        <p:txBody>
          <a:bodyPr/>
          <a:lstStyle/>
          <a:p>
            <a:r>
              <a:rPr lang="ar-SA"/>
              <a:t>انقر لتحرير نمط العنوان الرئيسي</a:t>
            </a:r>
            <a:endParaRPr lang="en-US"/>
          </a:p>
        </p:txBody>
      </p:sp>
      <p:sp>
        <p:nvSpPr>
          <p:cNvPr id="3" name="عنصر نائب للمخطط 2"/>
          <p:cNvSpPr>
            <a:spLocks noGrp="1"/>
          </p:cNvSpPr>
          <p:nvPr>
            <p:ph type="chart" idx="1"/>
          </p:nvPr>
        </p:nvSpPr>
        <p:spPr>
          <a:xfrm>
            <a:off x="457200" y="1600200"/>
            <a:ext cx="8229600" cy="4525963"/>
          </a:xfrm>
        </p:spPr>
        <p:txBody>
          <a:bodyPr/>
          <a:lstStyle/>
          <a:p>
            <a:endParaRPr lang="en-US"/>
          </a:p>
        </p:txBody>
      </p:sp>
      <p:sp>
        <p:nvSpPr>
          <p:cNvPr id="4" name="عنصر نائب للتاريخ 3"/>
          <p:cNvSpPr>
            <a:spLocks noGrp="1"/>
          </p:cNvSpPr>
          <p:nvPr>
            <p:ph type="dt" sz="half" idx="10"/>
          </p:nvPr>
        </p:nvSpPr>
        <p:spPr>
          <a:xfrm>
            <a:off x="457200" y="6245225"/>
            <a:ext cx="2133600" cy="476250"/>
          </a:xfrm>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a:xfrm>
            <a:off x="3124200" y="6245225"/>
            <a:ext cx="2895600" cy="476250"/>
          </a:xfrm>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a:xfrm>
            <a:off x="6553200" y="6245225"/>
            <a:ext cx="2133600" cy="476250"/>
          </a:xfrm>
        </p:spPr>
        <p:txBody>
          <a:bodyPr/>
          <a:lstStyle>
            <a:lvl1pPr>
              <a:defRPr/>
            </a:lvl1pPr>
          </a:lstStyle>
          <a:p>
            <a:fld id="{5C732094-6957-4B3C-AD76-E271A9C49BA5}"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877420435"/>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bl" preserve="1">
  <p:cSld name="عنوان وجدول">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1143000"/>
          </a:xfrm>
        </p:spPr>
        <p:txBody>
          <a:bodyPr/>
          <a:lstStyle/>
          <a:p>
            <a:r>
              <a:rPr lang="ar-SA"/>
              <a:t>انقر لتحرير نمط العنوان الرئيسي</a:t>
            </a:r>
            <a:endParaRPr lang="en-US"/>
          </a:p>
        </p:txBody>
      </p:sp>
      <p:sp>
        <p:nvSpPr>
          <p:cNvPr id="3" name="عنصر نائب للجدول 2"/>
          <p:cNvSpPr>
            <a:spLocks noGrp="1"/>
          </p:cNvSpPr>
          <p:nvPr>
            <p:ph type="tbl" idx="1"/>
          </p:nvPr>
        </p:nvSpPr>
        <p:spPr>
          <a:xfrm>
            <a:off x="457200" y="1600200"/>
            <a:ext cx="8229600" cy="4525963"/>
          </a:xfrm>
        </p:spPr>
        <p:txBody>
          <a:bodyPr/>
          <a:lstStyle/>
          <a:p>
            <a:endParaRPr lang="en-US"/>
          </a:p>
        </p:txBody>
      </p:sp>
      <p:sp>
        <p:nvSpPr>
          <p:cNvPr id="4" name="عنصر نائب للتاريخ 3"/>
          <p:cNvSpPr>
            <a:spLocks noGrp="1"/>
          </p:cNvSpPr>
          <p:nvPr>
            <p:ph type="dt" sz="half" idx="10"/>
          </p:nvPr>
        </p:nvSpPr>
        <p:spPr>
          <a:xfrm>
            <a:off x="457200" y="6245225"/>
            <a:ext cx="2133600" cy="476250"/>
          </a:xfrm>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a:xfrm>
            <a:off x="3124200" y="6245225"/>
            <a:ext cx="2895600" cy="476250"/>
          </a:xfrm>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a:xfrm>
            <a:off x="6553200" y="6245225"/>
            <a:ext cx="2133600" cy="476250"/>
          </a:xfrm>
        </p:spPr>
        <p:txBody>
          <a:bodyPr/>
          <a:lstStyle>
            <a:lvl1pPr>
              <a:defRPr/>
            </a:lvl1pPr>
          </a:lstStyle>
          <a:p>
            <a:fld id="{58FC83B0-6158-4BF0-8BBE-D93C4D217DE6}"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138133616"/>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fourObj" preserve="1">
  <p:cSld name="عنوان وأربعة من المحتوى">
    <p:spTree>
      <p:nvGrpSpPr>
        <p:cNvPr id="1" name=""/>
        <p:cNvGrpSpPr/>
        <p:nvPr/>
      </p:nvGrpSpPr>
      <p:grpSpPr>
        <a:xfrm>
          <a:off x="0" y="0"/>
          <a:ext cx="0" cy="0"/>
          <a:chOff x="0" y="0"/>
          <a:chExt cx="0" cy="0"/>
        </a:xfrm>
      </p:grpSpPr>
      <p:sp>
        <p:nvSpPr>
          <p:cNvPr id="2" name="عنوان 1"/>
          <p:cNvSpPr>
            <a:spLocks noGrp="1"/>
          </p:cNvSpPr>
          <p:nvPr>
            <p:ph type="title" sz="quarter"/>
          </p:nvPr>
        </p:nvSpPr>
        <p:spPr>
          <a:xfrm>
            <a:off x="457200" y="274638"/>
            <a:ext cx="8229600" cy="1143000"/>
          </a:xfrm>
        </p:spPr>
        <p:txBody>
          <a:bodyPr/>
          <a:lstStyle/>
          <a:p>
            <a:r>
              <a:rPr lang="ar-SA"/>
              <a:t>انقر لتحرير نمط العنوان الرئيسي</a:t>
            </a:r>
            <a:endParaRPr lang="en-US"/>
          </a:p>
        </p:txBody>
      </p:sp>
      <p:sp>
        <p:nvSpPr>
          <p:cNvPr id="3" name="عنصر نائب للمحتوى 2"/>
          <p:cNvSpPr>
            <a:spLocks noGrp="1"/>
          </p:cNvSpPr>
          <p:nvPr>
            <p:ph sz="quarter" idx="1"/>
          </p:nvPr>
        </p:nvSpPr>
        <p:spPr>
          <a:xfrm>
            <a:off x="457200" y="1600200"/>
            <a:ext cx="4038600" cy="2185988"/>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محتوى 3"/>
          <p:cNvSpPr>
            <a:spLocks noGrp="1"/>
          </p:cNvSpPr>
          <p:nvPr>
            <p:ph sz="quarter" idx="2"/>
          </p:nvPr>
        </p:nvSpPr>
        <p:spPr>
          <a:xfrm>
            <a:off x="4648200" y="1600200"/>
            <a:ext cx="4038600" cy="2185988"/>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5" name="عنصر نائب للمحتوى 4"/>
          <p:cNvSpPr>
            <a:spLocks noGrp="1"/>
          </p:cNvSpPr>
          <p:nvPr>
            <p:ph sz="quarter" idx="3"/>
          </p:nvPr>
        </p:nvSpPr>
        <p:spPr>
          <a:xfrm>
            <a:off x="457200" y="3938588"/>
            <a:ext cx="4038600" cy="2187575"/>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6" name="عنصر نائب للمحتوى 5"/>
          <p:cNvSpPr>
            <a:spLocks noGrp="1"/>
          </p:cNvSpPr>
          <p:nvPr>
            <p:ph sz="quarter" idx="4"/>
          </p:nvPr>
        </p:nvSpPr>
        <p:spPr>
          <a:xfrm>
            <a:off x="4648200" y="3938588"/>
            <a:ext cx="4038600" cy="2187575"/>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7" name="عنصر نائب للتاريخ 6"/>
          <p:cNvSpPr>
            <a:spLocks noGrp="1"/>
          </p:cNvSpPr>
          <p:nvPr>
            <p:ph type="dt" sz="half" idx="10"/>
          </p:nvPr>
        </p:nvSpPr>
        <p:spPr>
          <a:xfrm>
            <a:off x="457200" y="6245225"/>
            <a:ext cx="2133600" cy="476250"/>
          </a:xfrm>
        </p:spPr>
        <p:txBody>
          <a:bodyPr/>
          <a:lstStyle>
            <a:lvl1pPr>
              <a:defRPr/>
            </a:lvl1pPr>
          </a:lstStyle>
          <a:p>
            <a:endParaRPr lang="en-US" altLang="en-US">
              <a:solidFill>
                <a:srgbClr val="000000"/>
              </a:solidFill>
            </a:endParaRPr>
          </a:p>
        </p:txBody>
      </p:sp>
      <p:sp>
        <p:nvSpPr>
          <p:cNvPr id="8" name="عنصر نائب للتذييل 7"/>
          <p:cNvSpPr>
            <a:spLocks noGrp="1"/>
          </p:cNvSpPr>
          <p:nvPr>
            <p:ph type="ftr" sz="quarter" idx="11"/>
          </p:nvPr>
        </p:nvSpPr>
        <p:spPr>
          <a:xfrm>
            <a:off x="3124200" y="6245225"/>
            <a:ext cx="2895600" cy="476250"/>
          </a:xfrm>
        </p:spPr>
        <p:txBody>
          <a:bodyPr/>
          <a:lstStyle>
            <a:lvl1pPr>
              <a:defRPr/>
            </a:lvl1pPr>
          </a:lstStyle>
          <a:p>
            <a:endParaRPr lang="en-US" altLang="en-US">
              <a:solidFill>
                <a:srgbClr val="000000"/>
              </a:solidFill>
            </a:endParaRPr>
          </a:p>
        </p:txBody>
      </p:sp>
      <p:sp>
        <p:nvSpPr>
          <p:cNvPr id="9" name="عنصر نائب لرقم الشريحة 8"/>
          <p:cNvSpPr>
            <a:spLocks noGrp="1"/>
          </p:cNvSpPr>
          <p:nvPr>
            <p:ph type="sldNum" sz="quarter" idx="12"/>
          </p:nvPr>
        </p:nvSpPr>
        <p:spPr>
          <a:xfrm>
            <a:off x="6553200" y="6245225"/>
            <a:ext cx="2133600" cy="476250"/>
          </a:xfrm>
        </p:spPr>
        <p:txBody>
          <a:bodyPr/>
          <a:lstStyle>
            <a:lvl1pPr>
              <a:defRPr/>
            </a:lvl1pPr>
          </a:lstStyle>
          <a:p>
            <a:fld id="{B1CD2626-863D-404C-BD10-CBE444013623}"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573025742"/>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a:t>انقر لتحرير نمط العنوان الرئيسي</a:t>
            </a:r>
            <a:endParaRPr lang="en-US"/>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ar-SA"/>
              <a:t>انقر لتحرير نمط العنوان الثانوي الرئيسي</a:t>
            </a:r>
            <a:endParaRPr lang="en-US"/>
          </a:p>
        </p:txBody>
      </p:sp>
      <p:sp>
        <p:nvSpPr>
          <p:cNvPr id="4" name="عنصر نائب للتاريخ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617E594C-2E16-42A3-95F7-23574A121E2C}"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4224998238"/>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en-US"/>
          </a:p>
        </p:txBody>
      </p:sp>
      <p:sp>
        <p:nvSpPr>
          <p:cNvPr id="3" name="عنصر نائب للمحتوى 2"/>
          <p:cNvSpPr>
            <a:spLocks noGrp="1"/>
          </p:cNvSpPr>
          <p:nvPr>
            <p:ph idx="1"/>
          </p:nvPr>
        </p:nvSpPr>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تاريخ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C1E661F4-36EA-40E1-A8EB-E413CBCA49A0}"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062497653"/>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l">
              <a:defRPr sz="4000" b="1" cap="all"/>
            </a:lvl1pPr>
          </a:lstStyle>
          <a:p>
            <a:r>
              <a:rPr lang="ar-SA"/>
              <a:t>انقر لتحرير نمط العنوان الرئيسي</a:t>
            </a:r>
            <a:endParaRPr lang="en-US"/>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ar-SA"/>
              <a:t>انقر لتحرير أنماط النص الرئيسي</a:t>
            </a:r>
          </a:p>
        </p:txBody>
      </p:sp>
      <p:sp>
        <p:nvSpPr>
          <p:cNvPr id="4" name="عنصر نائب للتاريخ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56EC390F-F0B6-4602-8123-07DC1FD3B79A}"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99224228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en-US"/>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5" name="عنصر نائب للتاريخ 4"/>
          <p:cNvSpPr>
            <a:spLocks noGrp="1"/>
          </p:cNvSpPr>
          <p:nvPr>
            <p:ph type="dt" sz="half" idx="10"/>
          </p:nvPr>
        </p:nvSpPr>
        <p:spPr/>
        <p:txBody>
          <a:bodyPr/>
          <a:lstStyle>
            <a:lvl1pPr>
              <a:defRPr/>
            </a:lvl1pPr>
          </a:lstStyle>
          <a:p>
            <a:endParaRPr lang="en-US" altLang="en-US">
              <a:solidFill>
                <a:srgbClr val="000000"/>
              </a:solidFill>
            </a:endParaRPr>
          </a:p>
        </p:txBody>
      </p:sp>
      <p:sp>
        <p:nvSpPr>
          <p:cNvPr id="6" name="عنصر نائب للتذييل 5"/>
          <p:cNvSpPr>
            <a:spLocks noGrp="1"/>
          </p:cNvSpPr>
          <p:nvPr>
            <p:ph type="ftr" sz="quarter" idx="11"/>
          </p:nvPr>
        </p:nvSpPr>
        <p:spPr/>
        <p:txBody>
          <a:bodyPr/>
          <a:lstStyle>
            <a:lvl1pPr>
              <a:defRPr/>
            </a:lvl1pPr>
          </a:lstStyle>
          <a:p>
            <a:endParaRPr lang="en-US" altLang="en-US">
              <a:solidFill>
                <a:srgbClr val="000000"/>
              </a:solidFill>
            </a:endParaRPr>
          </a:p>
        </p:txBody>
      </p:sp>
      <p:sp>
        <p:nvSpPr>
          <p:cNvPr id="7" name="عنصر نائب لرقم الشريحة 6"/>
          <p:cNvSpPr>
            <a:spLocks noGrp="1"/>
          </p:cNvSpPr>
          <p:nvPr>
            <p:ph type="sldNum" sz="quarter" idx="12"/>
          </p:nvPr>
        </p:nvSpPr>
        <p:spPr/>
        <p:txBody>
          <a:bodyPr/>
          <a:lstStyle>
            <a:lvl1pPr>
              <a:defRPr/>
            </a:lvl1pPr>
          </a:lstStyle>
          <a:p>
            <a:fld id="{DC2EC91F-8B9A-46B4-A8C6-CD2E7E65CB64}"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3468806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83A3D72F-1652-4951-A721-246948BF17EB}" type="datetimeFigureOut">
              <a:rPr lang="en-US" smtClean="0"/>
              <a:t>6/20/2020</a:t>
            </a:fld>
            <a:endParaRPr lang="en-US"/>
          </a:p>
        </p:txBody>
      </p:sp>
      <p:sp>
        <p:nvSpPr>
          <p:cNvPr id="3" name="عنصر نائب للتذييل 2"/>
          <p:cNvSpPr>
            <a:spLocks noGrp="1"/>
          </p:cNvSpPr>
          <p:nvPr>
            <p:ph type="ftr" sz="quarter" idx="11"/>
          </p:nvPr>
        </p:nvSpPr>
        <p:spPr/>
        <p:txBody>
          <a:bodyPr/>
          <a:lstStyle/>
          <a:p>
            <a:endParaRPr lang="en-US"/>
          </a:p>
        </p:txBody>
      </p:sp>
      <p:sp>
        <p:nvSpPr>
          <p:cNvPr id="4" name="عنصر نائب لرقم الشريحة 3"/>
          <p:cNvSpPr>
            <a:spLocks noGrp="1"/>
          </p:cNvSpPr>
          <p:nvPr>
            <p:ph type="sldNum" sz="quarter" idx="12"/>
          </p:nvPr>
        </p:nvSpPr>
        <p:spPr/>
        <p:txBody>
          <a:bodyPr/>
          <a:lstStyle/>
          <a:p>
            <a:fld id="{C5CE3F73-C3A8-4E56-A46F-639EA4293EB9}" type="slidenum">
              <a:rPr lang="en-US" smtClean="0"/>
              <a:t>‹#›</a:t>
            </a:fld>
            <a:endParaRPr lang="en-US"/>
          </a:p>
        </p:txBody>
      </p:sp>
    </p:spTree>
    <p:extLst>
      <p:ext uri="{BB962C8B-B14F-4D97-AF65-F5344CB8AC3E}">
        <p14:creationId xmlns:p14="http://schemas.microsoft.com/office/powerpoint/2010/main" val="3013232560"/>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a:t>انقر لتحرير نمط العنوان الرئيسي</a:t>
            </a:r>
            <a:endParaRPr lang="en-US"/>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7" name="عنصر نائب للتاريخ 6"/>
          <p:cNvSpPr>
            <a:spLocks noGrp="1"/>
          </p:cNvSpPr>
          <p:nvPr>
            <p:ph type="dt" sz="half" idx="10"/>
          </p:nvPr>
        </p:nvSpPr>
        <p:spPr/>
        <p:txBody>
          <a:bodyPr/>
          <a:lstStyle>
            <a:lvl1pPr>
              <a:defRPr/>
            </a:lvl1pPr>
          </a:lstStyle>
          <a:p>
            <a:endParaRPr lang="en-US" altLang="en-US">
              <a:solidFill>
                <a:srgbClr val="000000"/>
              </a:solidFill>
            </a:endParaRPr>
          </a:p>
        </p:txBody>
      </p:sp>
      <p:sp>
        <p:nvSpPr>
          <p:cNvPr id="8" name="عنصر نائب للتذييل 7"/>
          <p:cNvSpPr>
            <a:spLocks noGrp="1"/>
          </p:cNvSpPr>
          <p:nvPr>
            <p:ph type="ftr" sz="quarter" idx="11"/>
          </p:nvPr>
        </p:nvSpPr>
        <p:spPr/>
        <p:txBody>
          <a:bodyPr/>
          <a:lstStyle>
            <a:lvl1pPr>
              <a:defRPr/>
            </a:lvl1pPr>
          </a:lstStyle>
          <a:p>
            <a:endParaRPr lang="en-US" altLang="en-US">
              <a:solidFill>
                <a:srgbClr val="000000"/>
              </a:solidFill>
            </a:endParaRPr>
          </a:p>
        </p:txBody>
      </p:sp>
      <p:sp>
        <p:nvSpPr>
          <p:cNvPr id="9" name="عنصر نائب لرقم الشريحة 8"/>
          <p:cNvSpPr>
            <a:spLocks noGrp="1"/>
          </p:cNvSpPr>
          <p:nvPr>
            <p:ph type="sldNum" sz="quarter" idx="12"/>
          </p:nvPr>
        </p:nvSpPr>
        <p:spPr/>
        <p:txBody>
          <a:bodyPr/>
          <a:lstStyle>
            <a:lvl1pPr>
              <a:defRPr/>
            </a:lvl1pPr>
          </a:lstStyle>
          <a:p>
            <a:fld id="{EB9AEA33-77D7-4724-A4BE-6A676B4EE16C}"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854761327"/>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en-US"/>
          </a:p>
        </p:txBody>
      </p:sp>
      <p:sp>
        <p:nvSpPr>
          <p:cNvPr id="3" name="عنصر نائب للتاريخ 2"/>
          <p:cNvSpPr>
            <a:spLocks noGrp="1"/>
          </p:cNvSpPr>
          <p:nvPr>
            <p:ph type="dt" sz="half" idx="10"/>
          </p:nvPr>
        </p:nvSpPr>
        <p:spPr/>
        <p:txBody>
          <a:bodyPr/>
          <a:lstStyle>
            <a:lvl1pPr>
              <a:defRPr/>
            </a:lvl1pPr>
          </a:lstStyle>
          <a:p>
            <a:endParaRPr lang="en-US" altLang="en-US">
              <a:solidFill>
                <a:srgbClr val="000000"/>
              </a:solidFill>
            </a:endParaRPr>
          </a:p>
        </p:txBody>
      </p:sp>
      <p:sp>
        <p:nvSpPr>
          <p:cNvPr id="4" name="عنصر نائب للتذييل 3"/>
          <p:cNvSpPr>
            <a:spLocks noGrp="1"/>
          </p:cNvSpPr>
          <p:nvPr>
            <p:ph type="ftr" sz="quarter" idx="11"/>
          </p:nvPr>
        </p:nvSpPr>
        <p:spPr/>
        <p:txBody>
          <a:bodyPr/>
          <a:lstStyle>
            <a:lvl1pPr>
              <a:defRPr/>
            </a:lvl1pPr>
          </a:lstStyle>
          <a:p>
            <a:endParaRPr lang="en-US" altLang="en-US">
              <a:solidFill>
                <a:srgbClr val="000000"/>
              </a:solidFill>
            </a:endParaRPr>
          </a:p>
        </p:txBody>
      </p:sp>
      <p:sp>
        <p:nvSpPr>
          <p:cNvPr id="5" name="عنصر نائب لرقم الشريحة 4"/>
          <p:cNvSpPr>
            <a:spLocks noGrp="1"/>
          </p:cNvSpPr>
          <p:nvPr>
            <p:ph type="sldNum" sz="quarter" idx="12"/>
          </p:nvPr>
        </p:nvSpPr>
        <p:spPr/>
        <p:txBody>
          <a:bodyPr/>
          <a:lstStyle>
            <a:lvl1pPr>
              <a:defRPr/>
            </a:lvl1pPr>
          </a:lstStyle>
          <a:p>
            <a:fld id="{8AC2431C-13BF-45F3-974B-BB2A76A2CF5B}"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515537759"/>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lvl1pPr>
              <a:defRPr/>
            </a:lvl1pPr>
          </a:lstStyle>
          <a:p>
            <a:endParaRPr lang="en-US" altLang="en-US">
              <a:solidFill>
                <a:srgbClr val="000000"/>
              </a:solidFill>
            </a:endParaRPr>
          </a:p>
        </p:txBody>
      </p:sp>
      <p:sp>
        <p:nvSpPr>
          <p:cNvPr id="3" name="عنصر نائب للتذييل 2"/>
          <p:cNvSpPr>
            <a:spLocks noGrp="1"/>
          </p:cNvSpPr>
          <p:nvPr>
            <p:ph type="ftr" sz="quarter" idx="11"/>
          </p:nvPr>
        </p:nvSpPr>
        <p:spPr/>
        <p:txBody>
          <a:bodyPr/>
          <a:lstStyle>
            <a:lvl1pPr>
              <a:defRPr/>
            </a:lvl1pPr>
          </a:lstStyle>
          <a:p>
            <a:endParaRPr lang="en-US" altLang="en-US">
              <a:solidFill>
                <a:srgbClr val="000000"/>
              </a:solidFill>
            </a:endParaRPr>
          </a:p>
        </p:txBody>
      </p:sp>
      <p:sp>
        <p:nvSpPr>
          <p:cNvPr id="4" name="عنصر نائب لرقم الشريحة 3"/>
          <p:cNvSpPr>
            <a:spLocks noGrp="1"/>
          </p:cNvSpPr>
          <p:nvPr>
            <p:ph type="sldNum" sz="quarter" idx="12"/>
          </p:nvPr>
        </p:nvSpPr>
        <p:spPr/>
        <p:txBody>
          <a:bodyPr/>
          <a:lstStyle>
            <a:lvl1pPr>
              <a:defRPr/>
            </a:lvl1pPr>
          </a:lstStyle>
          <a:p>
            <a:fld id="{CCD63965-06F4-4723-8E77-5E6433472795}"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461822658"/>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l">
              <a:defRPr sz="2000" b="1"/>
            </a:lvl1pPr>
          </a:lstStyle>
          <a:p>
            <a:r>
              <a:rPr lang="ar-SA"/>
              <a:t>انقر لتحرير نمط العنوان الرئيسي</a:t>
            </a:r>
            <a:endParaRPr lang="en-US"/>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عنصر نائب للتاريخ 4"/>
          <p:cNvSpPr>
            <a:spLocks noGrp="1"/>
          </p:cNvSpPr>
          <p:nvPr>
            <p:ph type="dt" sz="half" idx="10"/>
          </p:nvPr>
        </p:nvSpPr>
        <p:spPr/>
        <p:txBody>
          <a:bodyPr/>
          <a:lstStyle>
            <a:lvl1pPr>
              <a:defRPr/>
            </a:lvl1pPr>
          </a:lstStyle>
          <a:p>
            <a:endParaRPr lang="en-US" altLang="en-US">
              <a:solidFill>
                <a:srgbClr val="000000"/>
              </a:solidFill>
            </a:endParaRPr>
          </a:p>
        </p:txBody>
      </p:sp>
      <p:sp>
        <p:nvSpPr>
          <p:cNvPr id="6" name="عنصر نائب للتذييل 5"/>
          <p:cNvSpPr>
            <a:spLocks noGrp="1"/>
          </p:cNvSpPr>
          <p:nvPr>
            <p:ph type="ftr" sz="quarter" idx="11"/>
          </p:nvPr>
        </p:nvSpPr>
        <p:spPr/>
        <p:txBody>
          <a:bodyPr/>
          <a:lstStyle>
            <a:lvl1pPr>
              <a:defRPr/>
            </a:lvl1pPr>
          </a:lstStyle>
          <a:p>
            <a:endParaRPr lang="en-US" altLang="en-US">
              <a:solidFill>
                <a:srgbClr val="000000"/>
              </a:solidFill>
            </a:endParaRPr>
          </a:p>
        </p:txBody>
      </p:sp>
      <p:sp>
        <p:nvSpPr>
          <p:cNvPr id="7" name="عنصر نائب لرقم الشريحة 6"/>
          <p:cNvSpPr>
            <a:spLocks noGrp="1"/>
          </p:cNvSpPr>
          <p:nvPr>
            <p:ph type="sldNum" sz="quarter" idx="12"/>
          </p:nvPr>
        </p:nvSpPr>
        <p:spPr/>
        <p:txBody>
          <a:bodyPr/>
          <a:lstStyle>
            <a:lvl1pPr>
              <a:defRPr/>
            </a:lvl1pPr>
          </a:lstStyle>
          <a:p>
            <a:fld id="{504D6C87-8D60-4212-94B9-52206C9DFF61}"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017316240"/>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l">
              <a:defRPr sz="2000" b="1"/>
            </a:lvl1pPr>
          </a:lstStyle>
          <a:p>
            <a:r>
              <a:rPr lang="ar-SA"/>
              <a:t>انقر لتحرير نمط العنوان الرئيسي</a:t>
            </a:r>
            <a:endParaRPr lang="en-US"/>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عنصر نائب للتاريخ 4"/>
          <p:cNvSpPr>
            <a:spLocks noGrp="1"/>
          </p:cNvSpPr>
          <p:nvPr>
            <p:ph type="dt" sz="half" idx="10"/>
          </p:nvPr>
        </p:nvSpPr>
        <p:spPr/>
        <p:txBody>
          <a:bodyPr/>
          <a:lstStyle>
            <a:lvl1pPr>
              <a:defRPr/>
            </a:lvl1pPr>
          </a:lstStyle>
          <a:p>
            <a:endParaRPr lang="en-US" altLang="en-US">
              <a:solidFill>
                <a:srgbClr val="000000"/>
              </a:solidFill>
            </a:endParaRPr>
          </a:p>
        </p:txBody>
      </p:sp>
      <p:sp>
        <p:nvSpPr>
          <p:cNvPr id="6" name="عنصر نائب للتذييل 5"/>
          <p:cNvSpPr>
            <a:spLocks noGrp="1"/>
          </p:cNvSpPr>
          <p:nvPr>
            <p:ph type="ftr" sz="quarter" idx="11"/>
          </p:nvPr>
        </p:nvSpPr>
        <p:spPr/>
        <p:txBody>
          <a:bodyPr/>
          <a:lstStyle>
            <a:lvl1pPr>
              <a:defRPr/>
            </a:lvl1pPr>
          </a:lstStyle>
          <a:p>
            <a:endParaRPr lang="en-US" altLang="en-US">
              <a:solidFill>
                <a:srgbClr val="000000"/>
              </a:solidFill>
            </a:endParaRPr>
          </a:p>
        </p:txBody>
      </p:sp>
      <p:sp>
        <p:nvSpPr>
          <p:cNvPr id="7" name="عنصر نائب لرقم الشريحة 6"/>
          <p:cNvSpPr>
            <a:spLocks noGrp="1"/>
          </p:cNvSpPr>
          <p:nvPr>
            <p:ph type="sldNum" sz="quarter" idx="12"/>
          </p:nvPr>
        </p:nvSpPr>
        <p:spPr/>
        <p:txBody>
          <a:bodyPr/>
          <a:lstStyle>
            <a:lvl1pPr>
              <a:defRPr/>
            </a:lvl1pPr>
          </a:lstStyle>
          <a:p>
            <a:fld id="{87266941-737A-41A2-8958-EABB4DB4F818}"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023937905"/>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en-US"/>
          </a:p>
        </p:txBody>
      </p:sp>
      <p:sp>
        <p:nvSpPr>
          <p:cNvPr id="3" name="عنصر نائب للعنوان العمودي 2"/>
          <p:cNvSpPr>
            <a:spLocks noGrp="1"/>
          </p:cNvSpPr>
          <p:nvPr>
            <p:ph type="body" orient="vert" idx="1"/>
          </p:nvPr>
        </p:nvSpPr>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تاريخ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225AACA6-A3B2-4FD9-9202-A8B54D3CCADF}"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260647058"/>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a:t>انقر لتحرير نمط العنوان الرئيسي</a:t>
            </a:r>
            <a:endParaRPr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تاريخ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693E64D7-C762-4AA0-92A2-171834F99877}"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505540591"/>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chart" preserve="1">
  <p:cSld name="عنوان ومخط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1143000"/>
          </a:xfrm>
        </p:spPr>
        <p:txBody>
          <a:bodyPr/>
          <a:lstStyle/>
          <a:p>
            <a:r>
              <a:rPr lang="ar-SA"/>
              <a:t>انقر لتحرير نمط العنوان الرئيسي</a:t>
            </a:r>
            <a:endParaRPr lang="en-US"/>
          </a:p>
        </p:txBody>
      </p:sp>
      <p:sp>
        <p:nvSpPr>
          <p:cNvPr id="3" name="عنصر نائب للمخطط 2"/>
          <p:cNvSpPr>
            <a:spLocks noGrp="1"/>
          </p:cNvSpPr>
          <p:nvPr>
            <p:ph type="chart" idx="1"/>
          </p:nvPr>
        </p:nvSpPr>
        <p:spPr>
          <a:xfrm>
            <a:off x="457200" y="1600200"/>
            <a:ext cx="8229600" cy="4525963"/>
          </a:xfrm>
        </p:spPr>
        <p:txBody>
          <a:bodyPr/>
          <a:lstStyle/>
          <a:p>
            <a:endParaRPr lang="en-US"/>
          </a:p>
        </p:txBody>
      </p:sp>
      <p:sp>
        <p:nvSpPr>
          <p:cNvPr id="4" name="عنصر نائب للتاريخ 3"/>
          <p:cNvSpPr>
            <a:spLocks noGrp="1"/>
          </p:cNvSpPr>
          <p:nvPr>
            <p:ph type="dt" sz="half" idx="10"/>
          </p:nvPr>
        </p:nvSpPr>
        <p:spPr>
          <a:xfrm>
            <a:off x="457200" y="6245225"/>
            <a:ext cx="2133600" cy="476250"/>
          </a:xfrm>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a:xfrm>
            <a:off x="3124200" y="6245225"/>
            <a:ext cx="2895600" cy="476250"/>
          </a:xfrm>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a:xfrm>
            <a:off x="6553200" y="6245225"/>
            <a:ext cx="2133600" cy="476250"/>
          </a:xfrm>
        </p:spPr>
        <p:txBody>
          <a:bodyPr/>
          <a:lstStyle>
            <a:lvl1pPr>
              <a:defRPr/>
            </a:lvl1pPr>
          </a:lstStyle>
          <a:p>
            <a:fld id="{5C732094-6957-4B3C-AD76-E271A9C49BA5}"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91786816"/>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bl" preserve="1">
  <p:cSld name="عنوان وجدول">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1143000"/>
          </a:xfrm>
        </p:spPr>
        <p:txBody>
          <a:bodyPr/>
          <a:lstStyle/>
          <a:p>
            <a:r>
              <a:rPr lang="ar-SA"/>
              <a:t>انقر لتحرير نمط العنوان الرئيسي</a:t>
            </a:r>
            <a:endParaRPr lang="en-US"/>
          </a:p>
        </p:txBody>
      </p:sp>
      <p:sp>
        <p:nvSpPr>
          <p:cNvPr id="3" name="عنصر نائب للجدول 2"/>
          <p:cNvSpPr>
            <a:spLocks noGrp="1"/>
          </p:cNvSpPr>
          <p:nvPr>
            <p:ph type="tbl" idx="1"/>
          </p:nvPr>
        </p:nvSpPr>
        <p:spPr>
          <a:xfrm>
            <a:off x="457200" y="1600200"/>
            <a:ext cx="8229600" cy="4525963"/>
          </a:xfrm>
        </p:spPr>
        <p:txBody>
          <a:bodyPr/>
          <a:lstStyle/>
          <a:p>
            <a:endParaRPr lang="en-US"/>
          </a:p>
        </p:txBody>
      </p:sp>
      <p:sp>
        <p:nvSpPr>
          <p:cNvPr id="4" name="عنصر نائب للتاريخ 3"/>
          <p:cNvSpPr>
            <a:spLocks noGrp="1"/>
          </p:cNvSpPr>
          <p:nvPr>
            <p:ph type="dt" sz="half" idx="10"/>
          </p:nvPr>
        </p:nvSpPr>
        <p:spPr>
          <a:xfrm>
            <a:off x="457200" y="6245225"/>
            <a:ext cx="2133600" cy="476250"/>
          </a:xfrm>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a:xfrm>
            <a:off x="3124200" y="6245225"/>
            <a:ext cx="2895600" cy="476250"/>
          </a:xfrm>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a:xfrm>
            <a:off x="6553200" y="6245225"/>
            <a:ext cx="2133600" cy="476250"/>
          </a:xfrm>
        </p:spPr>
        <p:txBody>
          <a:bodyPr/>
          <a:lstStyle>
            <a:lvl1pPr>
              <a:defRPr/>
            </a:lvl1pPr>
          </a:lstStyle>
          <a:p>
            <a:fld id="{58FC83B0-6158-4BF0-8BBE-D93C4D217DE6}"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690239403"/>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fourObj" preserve="1">
  <p:cSld name="عنوان وأربعة من المحتوى">
    <p:spTree>
      <p:nvGrpSpPr>
        <p:cNvPr id="1" name=""/>
        <p:cNvGrpSpPr/>
        <p:nvPr/>
      </p:nvGrpSpPr>
      <p:grpSpPr>
        <a:xfrm>
          <a:off x="0" y="0"/>
          <a:ext cx="0" cy="0"/>
          <a:chOff x="0" y="0"/>
          <a:chExt cx="0" cy="0"/>
        </a:xfrm>
      </p:grpSpPr>
      <p:sp>
        <p:nvSpPr>
          <p:cNvPr id="2" name="عنوان 1"/>
          <p:cNvSpPr>
            <a:spLocks noGrp="1"/>
          </p:cNvSpPr>
          <p:nvPr>
            <p:ph type="title" sz="quarter"/>
          </p:nvPr>
        </p:nvSpPr>
        <p:spPr>
          <a:xfrm>
            <a:off x="457200" y="274638"/>
            <a:ext cx="8229600" cy="1143000"/>
          </a:xfrm>
        </p:spPr>
        <p:txBody>
          <a:bodyPr/>
          <a:lstStyle/>
          <a:p>
            <a:r>
              <a:rPr lang="ar-SA"/>
              <a:t>انقر لتحرير نمط العنوان الرئيسي</a:t>
            </a:r>
            <a:endParaRPr lang="en-US"/>
          </a:p>
        </p:txBody>
      </p:sp>
      <p:sp>
        <p:nvSpPr>
          <p:cNvPr id="3" name="عنصر نائب للمحتوى 2"/>
          <p:cNvSpPr>
            <a:spLocks noGrp="1"/>
          </p:cNvSpPr>
          <p:nvPr>
            <p:ph sz="quarter" idx="1"/>
          </p:nvPr>
        </p:nvSpPr>
        <p:spPr>
          <a:xfrm>
            <a:off x="457200" y="1600200"/>
            <a:ext cx="4038600" cy="2185988"/>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محتوى 3"/>
          <p:cNvSpPr>
            <a:spLocks noGrp="1"/>
          </p:cNvSpPr>
          <p:nvPr>
            <p:ph sz="quarter" idx="2"/>
          </p:nvPr>
        </p:nvSpPr>
        <p:spPr>
          <a:xfrm>
            <a:off x="4648200" y="1600200"/>
            <a:ext cx="4038600" cy="2185988"/>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5" name="عنصر نائب للمحتوى 4"/>
          <p:cNvSpPr>
            <a:spLocks noGrp="1"/>
          </p:cNvSpPr>
          <p:nvPr>
            <p:ph sz="quarter" idx="3"/>
          </p:nvPr>
        </p:nvSpPr>
        <p:spPr>
          <a:xfrm>
            <a:off x="457200" y="3938588"/>
            <a:ext cx="4038600" cy="2187575"/>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6" name="عنصر نائب للمحتوى 5"/>
          <p:cNvSpPr>
            <a:spLocks noGrp="1"/>
          </p:cNvSpPr>
          <p:nvPr>
            <p:ph sz="quarter" idx="4"/>
          </p:nvPr>
        </p:nvSpPr>
        <p:spPr>
          <a:xfrm>
            <a:off x="4648200" y="3938588"/>
            <a:ext cx="4038600" cy="2187575"/>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7" name="عنصر نائب للتاريخ 6"/>
          <p:cNvSpPr>
            <a:spLocks noGrp="1"/>
          </p:cNvSpPr>
          <p:nvPr>
            <p:ph type="dt" sz="half" idx="10"/>
          </p:nvPr>
        </p:nvSpPr>
        <p:spPr>
          <a:xfrm>
            <a:off x="457200" y="6245225"/>
            <a:ext cx="2133600" cy="476250"/>
          </a:xfrm>
        </p:spPr>
        <p:txBody>
          <a:bodyPr/>
          <a:lstStyle>
            <a:lvl1pPr>
              <a:defRPr/>
            </a:lvl1pPr>
          </a:lstStyle>
          <a:p>
            <a:endParaRPr lang="en-US" altLang="en-US">
              <a:solidFill>
                <a:srgbClr val="000000"/>
              </a:solidFill>
            </a:endParaRPr>
          </a:p>
        </p:txBody>
      </p:sp>
      <p:sp>
        <p:nvSpPr>
          <p:cNvPr id="8" name="عنصر نائب للتذييل 7"/>
          <p:cNvSpPr>
            <a:spLocks noGrp="1"/>
          </p:cNvSpPr>
          <p:nvPr>
            <p:ph type="ftr" sz="quarter" idx="11"/>
          </p:nvPr>
        </p:nvSpPr>
        <p:spPr>
          <a:xfrm>
            <a:off x="3124200" y="6245225"/>
            <a:ext cx="2895600" cy="476250"/>
          </a:xfrm>
        </p:spPr>
        <p:txBody>
          <a:bodyPr/>
          <a:lstStyle>
            <a:lvl1pPr>
              <a:defRPr/>
            </a:lvl1pPr>
          </a:lstStyle>
          <a:p>
            <a:endParaRPr lang="en-US" altLang="en-US">
              <a:solidFill>
                <a:srgbClr val="000000"/>
              </a:solidFill>
            </a:endParaRPr>
          </a:p>
        </p:txBody>
      </p:sp>
      <p:sp>
        <p:nvSpPr>
          <p:cNvPr id="9" name="عنصر نائب لرقم الشريحة 8"/>
          <p:cNvSpPr>
            <a:spLocks noGrp="1"/>
          </p:cNvSpPr>
          <p:nvPr>
            <p:ph type="sldNum" sz="quarter" idx="12"/>
          </p:nvPr>
        </p:nvSpPr>
        <p:spPr>
          <a:xfrm>
            <a:off x="6553200" y="6245225"/>
            <a:ext cx="2133600" cy="476250"/>
          </a:xfrm>
        </p:spPr>
        <p:txBody>
          <a:bodyPr/>
          <a:lstStyle>
            <a:lvl1pPr>
              <a:defRPr/>
            </a:lvl1pPr>
          </a:lstStyle>
          <a:p>
            <a:fld id="{B1CD2626-863D-404C-BD10-CBE444013623}"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0024725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l">
              <a:defRPr sz="2000" b="1"/>
            </a:lvl1pPr>
          </a:lstStyle>
          <a:p>
            <a:r>
              <a:rPr lang="ar-SA" smtClean="0"/>
              <a:t>انقر لتحرير نمط العنوان الرئيسي</a:t>
            </a:r>
            <a:endParaRPr lang="en-US"/>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83A3D72F-1652-4951-A721-246948BF17EB}" type="datetimeFigureOut">
              <a:rPr lang="en-US" smtClean="0"/>
              <a:t>6/20/2020</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C5CE3F73-C3A8-4E56-A46F-639EA4293EB9}" type="slidenum">
              <a:rPr lang="en-US" smtClean="0"/>
              <a:t>‹#›</a:t>
            </a:fld>
            <a:endParaRPr lang="en-US"/>
          </a:p>
        </p:txBody>
      </p:sp>
    </p:spTree>
    <p:extLst>
      <p:ext uri="{BB962C8B-B14F-4D97-AF65-F5344CB8AC3E}">
        <p14:creationId xmlns:p14="http://schemas.microsoft.com/office/powerpoint/2010/main" val="2740564130"/>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a:t>انقر لتحرير نمط العنوان الرئيسي</a:t>
            </a:r>
            <a:endParaRPr lang="en-US"/>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ar-SA"/>
              <a:t>انقر لتحرير نمط العنوان الثانوي الرئيسي</a:t>
            </a:r>
            <a:endParaRPr lang="en-US"/>
          </a:p>
        </p:txBody>
      </p:sp>
      <p:sp>
        <p:nvSpPr>
          <p:cNvPr id="4" name="عنصر نائب للتاريخ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617E594C-2E16-42A3-95F7-23574A121E2C}"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731871377"/>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en-US"/>
          </a:p>
        </p:txBody>
      </p:sp>
      <p:sp>
        <p:nvSpPr>
          <p:cNvPr id="3" name="عنصر نائب للمحتوى 2"/>
          <p:cNvSpPr>
            <a:spLocks noGrp="1"/>
          </p:cNvSpPr>
          <p:nvPr>
            <p:ph idx="1"/>
          </p:nvPr>
        </p:nvSpPr>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تاريخ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C1E661F4-36EA-40E1-A8EB-E413CBCA49A0}"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759785150"/>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l">
              <a:defRPr sz="4000" b="1" cap="all"/>
            </a:lvl1pPr>
          </a:lstStyle>
          <a:p>
            <a:r>
              <a:rPr lang="ar-SA"/>
              <a:t>انقر لتحرير نمط العنوان الرئيسي</a:t>
            </a:r>
            <a:endParaRPr lang="en-US"/>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ar-SA"/>
              <a:t>انقر لتحرير أنماط النص الرئيسي</a:t>
            </a:r>
          </a:p>
        </p:txBody>
      </p:sp>
      <p:sp>
        <p:nvSpPr>
          <p:cNvPr id="4" name="عنصر نائب للتاريخ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56EC390F-F0B6-4602-8123-07DC1FD3B79A}"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750489121"/>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en-US"/>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5" name="عنصر نائب للتاريخ 4"/>
          <p:cNvSpPr>
            <a:spLocks noGrp="1"/>
          </p:cNvSpPr>
          <p:nvPr>
            <p:ph type="dt" sz="half" idx="10"/>
          </p:nvPr>
        </p:nvSpPr>
        <p:spPr/>
        <p:txBody>
          <a:bodyPr/>
          <a:lstStyle>
            <a:lvl1pPr>
              <a:defRPr/>
            </a:lvl1pPr>
          </a:lstStyle>
          <a:p>
            <a:endParaRPr lang="en-US" altLang="en-US">
              <a:solidFill>
                <a:srgbClr val="000000"/>
              </a:solidFill>
            </a:endParaRPr>
          </a:p>
        </p:txBody>
      </p:sp>
      <p:sp>
        <p:nvSpPr>
          <p:cNvPr id="6" name="عنصر نائب للتذييل 5"/>
          <p:cNvSpPr>
            <a:spLocks noGrp="1"/>
          </p:cNvSpPr>
          <p:nvPr>
            <p:ph type="ftr" sz="quarter" idx="11"/>
          </p:nvPr>
        </p:nvSpPr>
        <p:spPr/>
        <p:txBody>
          <a:bodyPr/>
          <a:lstStyle>
            <a:lvl1pPr>
              <a:defRPr/>
            </a:lvl1pPr>
          </a:lstStyle>
          <a:p>
            <a:endParaRPr lang="en-US" altLang="en-US">
              <a:solidFill>
                <a:srgbClr val="000000"/>
              </a:solidFill>
            </a:endParaRPr>
          </a:p>
        </p:txBody>
      </p:sp>
      <p:sp>
        <p:nvSpPr>
          <p:cNvPr id="7" name="عنصر نائب لرقم الشريحة 6"/>
          <p:cNvSpPr>
            <a:spLocks noGrp="1"/>
          </p:cNvSpPr>
          <p:nvPr>
            <p:ph type="sldNum" sz="quarter" idx="12"/>
          </p:nvPr>
        </p:nvSpPr>
        <p:spPr/>
        <p:txBody>
          <a:bodyPr/>
          <a:lstStyle>
            <a:lvl1pPr>
              <a:defRPr/>
            </a:lvl1pPr>
          </a:lstStyle>
          <a:p>
            <a:fld id="{DC2EC91F-8B9A-46B4-A8C6-CD2E7E65CB64}"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671293626"/>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a:t>انقر لتحرير نمط العنوان الرئيسي</a:t>
            </a:r>
            <a:endParaRPr lang="en-US"/>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7" name="عنصر نائب للتاريخ 6"/>
          <p:cNvSpPr>
            <a:spLocks noGrp="1"/>
          </p:cNvSpPr>
          <p:nvPr>
            <p:ph type="dt" sz="half" idx="10"/>
          </p:nvPr>
        </p:nvSpPr>
        <p:spPr/>
        <p:txBody>
          <a:bodyPr/>
          <a:lstStyle>
            <a:lvl1pPr>
              <a:defRPr/>
            </a:lvl1pPr>
          </a:lstStyle>
          <a:p>
            <a:endParaRPr lang="en-US" altLang="en-US">
              <a:solidFill>
                <a:srgbClr val="000000"/>
              </a:solidFill>
            </a:endParaRPr>
          </a:p>
        </p:txBody>
      </p:sp>
      <p:sp>
        <p:nvSpPr>
          <p:cNvPr id="8" name="عنصر نائب للتذييل 7"/>
          <p:cNvSpPr>
            <a:spLocks noGrp="1"/>
          </p:cNvSpPr>
          <p:nvPr>
            <p:ph type="ftr" sz="quarter" idx="11"/>
          </p:nvPr>
        </p:nvSpPr>
        <p:spPr/>
        <p:txBody>
          <a:bodyPr/>
          <a:lstStyle>
            <a:lvl1pPr>
              <a:defRPr/>
            </a:lvl1pPr>
          </a:lstStyle>
          <a:p>
            <a:endParaRPr lang="en-US" altLang="en-US">
              <a:solidFill>
                <a:srgbClr val="000000"/>
              </a:solidFill>
            </a:endParaRPr>
          </a:p>
        </p:txBody>
      </p:sp>
      <p:sp>
        <p:nvSpPr>
          <p:cNvPr id="9" name="عنصر نائب لرقم الشريحة 8"/>
          <p:cNvSpPr>
            <a:spLocks noGrp="1"/>
          </p:cNvSpPr>
          <p:nvPr>
            <p:ph type="sldNum" sz="quarter" idx="12"/>
          </p:nvPr>
        </p:nvSpPr>
        <p:spPr/>
        <p:txBody>
          <a:bodyPr/>
          <a:lstStyle>
            <a:lvl1pPr>
              <a:defRPr/>
            </a:lvl1pPr>
          </a:lstStyle>
          <a:p>
            <a:fld id="{EB9AEA33-77D7-4724-A4BE-6A676B4EE16C}"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088194461"/>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en-US"/>
          </a:p>
        </p:txBody>
      </p:sp>
      <p:sp>
        <p:nvSpPr>
          <p:cNvPr id="3" name="عنصر نائب للتاريخ 2"/>
          <p:cNvSpPr>
            <a:spLocks noGrp="1"/>
          </p:cNvSpPr>
          <p:nvPr>
            <p:ph type="dt" sz="half" idx="10"/>
          </p:nvPr>
        </p:nvSpPr>
        <p:spPr/>
        <p:txBody>
          <a:bodyPr/>
          <a:lstStyle>
            <a:lvl1pPr>
              <a:defRPr/>
            </a:lvl1pPr>
          </a:lstStyle>
          <a:p>
            <a:endParaRPr lang="en-US" altLang="en-US">
              <a:solidFill>
                <a:srgbClr val="000000"/>
              </a:solidFill>
            </a:endParaRPr>
          </a:p>
        </p:txBody>
      </p:sp>
      <p:sp>
        <p:nvSpPr>
          <p:cNvPr id="4" name="عنصر نائب للتذييل 3"/>
          <p:cNvSpPr>
            <a:spLocks noGrp="1"/>
          </p:cNvSpPr>
          <p:nvPr>
            <p:ph type="ftr" sz="quarter" idx="11"/>
          </p:nvPr>
        </p:nvSpPr>
        <p:spPr/>
        <p:txBody>
          <a:bodyPr/>
          <a:lstStyle>
            <a:lvl1pPr>
              <a:defRPr/>
            </a:lvl1pPr>
          </a:lstStyle>
          <a:p>
            <a:endParaRPr lang="en-US" altLang="en-US">
              <a:solidFill>
                <a:srgbClr val="000000"/>
              </a:solidFill>
            </a:endParaRPr>
          </a:p>
        </p:txBody>
      </p:sp>
      <p:sp>
        <p:nvSpPr>
          <p:cNvPr id="5" name="عنصر نائب لرقم الشريحة 4"/>
          <p:cNvSpPr>
            <a:spLocks noGrp="1"/>
          </p:cNvSpPr>
          <p:nvPr>
            <p:ph type="sldNum" sz="quarter" idx="12"/>
          </p:nvPr>
        </p:nvSpPr>
        <p:spPr/>
        <p:txBody>
          <a:bodyPr/>
          <a:lstStyle>
            <a:lvl1pPr>
              <a:defRPr/>
            </a:lvl1pPr>
          </a:lstStyle>
          <a:p>
            <a:fld id="{8AC2431C-13BF-45F3-974B-BB2A76A2CF5B}"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816063013"/>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lvl1pPr>
              <a:defRPr/>
            </a:lvl1pPr>
          </a:lstStyle>
          <a:p>
            <a:endParaRPr lang="en-US" altLang="en-US">
              <a:solidFill>
                <a:srgbClr val="000000"/>
              </a:solidFill>
            </a:endParaRPr>
          </a:p>
        </p:txBody>
      </p:sp>
      <p:sp>
        <p:nvSpPr>
          <p:cNvPr id="3" name="عنصر نائب للتذييل 2"/>
          <p:cNvSpPr>
            <a:spLocks noGrp="1"/>
          </p:cNvSpPr>
          <p:nvPr>
            <p:ph type="ftr" sz="quarter" idx="11"/>
          </p:nvPr>
        </p:nvSpPr>
        <p:spPr/>
        <p:txBody>
          <a:bodyPr/>
          <a:lstStyle>
            <a:lvl1pPr>
              <a:defRPr/>
            </a:lvl1pPr>
          </a:lstStyle>
          <a:p>
            <a:endParaRPr lang="en-US" altLang="en-US">
              <a:solidFill>
                <a:srgbClr val="000000"/>
              </a:solidFill>
            </a:endParaRPr>
          </a:p>
        </p:txBody>
      </p:sp>
      <p:sp>
        <p:nvSpPr>
          <p:cNvPr id="4" name="عنصر نائب لرقم الشريحة 3"/>
          <p:cNvSpPr>
            <a:spLocks noGrp="1"/>
          </p:cNvSpPr>
          <p:nvPr>
            <p:ph type="sldNum" sz="quarter" idx="12"/>
          </p:nvPr>
        </p:nvSpPr>
        <p:spPr/>
        <p:txBody>
          <a:bodyPr/>
          <a:lstStyle>
            <a:lvl1pPr>
              <a:defRPr/>
            </a:lvl1pPr>
          </a:lstStyle>
          <a:p>
            <a:fld id="{CCD63965-06F4-4723-8E77-5E6433472795}"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564024772"/>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l">
              <a:defRPr sz="2000" b="1"/>
            </a:lvl1pPr>
          </a:lstStyle>
          <a:p>
            <a:r>
              <a:rPr lang="ar-SA"/>
              <a:t>انقر لتحرير نمط العنوان الرئيسي</a:t>
            </a:r>
            <a:endParaRPr lang="en-US"/>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عنصر نائب للتاريخ 4"/>
          <p:cNvSpPr>
            <a:spLocks noGrp="1"/>
          </p:cNvSpPr>
          <p:nvPr>
            <p:ph type="dt" sz="half" idx="10"/>
          </p:nvPr>
        </p:nvSpPr>
        <p:spPr/>
        <p:txBody>
          <a:bodyPr/>
          <a:lstStyle>
            <a:lvl1pPr>
              <a:defRPr/>
            </a:lvl1pPr>
          </a:lstStyle>
          <a:p>
            <a:endParaRPr lang="en-US" altLang="en-US">
              <a:solidFill>
                <a:srgbClr val="000000"/>
              </a:solidFill>
            </a:endParaRPr>
          </a:p>
        </p:txBody>
      </p:sp>
      <p:sp>
        <p:nvSpPr>
          <p:cNvPr id="6" name="عنصر نائب للتذييل 5"/>
          <p:cNvSpPr>
            <a:spLocks noGrp="1"/>
          </p:cNvSpPr>
          <p:nvPr>
            <p:ph type="ftr" sz="quarter" idx="11"/>
          </p:nvPr>
        </p:nvSpPr>
        <p:spPr/>
        <p:txBody>
          <a:bodyPr/>
          <a:lstStyle>
            <a:lvl1pPr>
              <a:defRPr/>
            </a:lvl1pPr>
          </a:lstStyle>
          <a:p>
            <a:endParaRPr lang="en-US" altLang="en-US">
              <a:solidFill>
                <a:srgbClr val="000000"/>
              </a:solidFill>
            </a:endParaRPr>
          </a:p>
        </p:txBody>
      </p:sp>
      <p:sp>
        <p:nvSpPr>
          <p:cNvPr id="7" name="عنصر نائب لرقم الشريحة 6"/>
          <p:cNvSpPr>
            <a:spLocks noGrp="1"/>
          </p:cNvSpPr>
          <p:nvPr>
            <p:ph type="sldNum" sz="quarter" idx="12"/>
          </p:nvPr>
        </p:nvSpPr>
        <p:spPr/>
        <p:txBody>
          <a:bodyPr/>
          <a:lstStyle>
            <a:lvl1pPr>
              <a:defRPr/>
            </a:lvl1pPr>
          </a:lstStyle>
          <a:p>
            <a:fld id="{504D6C87-8D60-4212-94B9-52206C9DFF61}"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015134873"/>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l">
              <a:defRPr sz="2000" b="1"/>
            </a:lvl1pPr>
          </a:lstStyle>
          <a:p>
            <a:r>
              <a:rPr lang="ar-SA"/>
              <a:t>انقر لتحرير نمط العنوان الرئيسي</a:t>
            </a:r>
            <a:endParaRPr lang="en-US"/>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عنصر نائب للتاريخ 4"/>
          <p:cNvSpPr>
            <a:spLocks noGrp="1"/>
          </p:cNvSpPr>
          <p:nvPr>
            <p:ph type="dt" sz="half" idx="10"/>
          </p:nvPr>
        </p:nvSpPr>
        <p:spPr/>
        <p:txBody>
          <a:bodyPr/>
          <a:lstStyle>
            <a:lvl1pPr>
              <a:defRPr/>
            </a:lvl1pPr>
          </a:lstStyle>
          <a:p>
            <a:endParaRPr lang="en-US" altLang="en-US">
              <a:solidFill>
                <a:srgbClr val="000000"/>
              </a:solidFill>
            </a:endParaRPr>
          </a:p>
        </p:txBody>
      </p:sp>
      <p:sp>
        <p:nvSpPr>
          <p:cNvPr id="6" name="عنصر نائب للتذييل 5"/>
          <p:cNvSpPr>
            <a:spLocks noGrp="1"/>
          </p:cNvSpPr>
          <p:nvPr>
            <p:ph type="ftr" sz="quarter" idx="11"/>
          </p:nvPr>
        </p:nvSpPr>
        <p:spPr/>
        <p:txBody>
          <a:bodyPr/>
          <a:lstStyle>
            <a:lvl1pPr>
              <a:defRPr/>
            </a:lvl1pPr>
          </a:lstStyle>
          <a:p>
            <a:endParaRPr lang="en-US" altLang="en-US">
              <a:solidFill>
                <a:srgbClr val="000000"/>
              </a:solidFill>
            </a:endParaRPr>
          </a:p>
        </p:txBody>
      </p:sp>
      <p:sp>
        <p:nvSpPr>
          <p:cNvPr id="7" name="عنصر نائب لرقم الشريحة 6"/>
          <p:cNvSpPr>
            <a:spLocks noGrp="1"/>
          </p:cNvSpPr>
          <p:nvPr>
            <p:ph type="sldNum" sz="quarter" idx="12"/>
          </p:nvPr>
        </p:nvSpPr>
        <p:spPr/>
        <p:txBody>
          <a:bodyPr/>
          <a:lstStyle>
            <a:lvl1pPr>
              <a:defRPr/>
            </a:lvl1pPr>
          </a:lstStyle>
          <a:p>
            <a:fld id="{87266941-737A-41A2-8958-EABB4DB4F818}"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823301522"/>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en-US"/>
          </a:p>
        </p:txBody>
      </p:sp>
      <p:sp>
        <p:nvSpPr>
          <p:cNvPr id="3" name="عنصر نائب للعنوان العمودي 2"/>
          <p:cNvSpPr>
            <a:spLocks noGrp="1"/>
          </p:cNvSpPr>
          <p:nvPr>
            <p:ph type="body" orient="vert" idx="1"/>
          </p:nvPr>
        </p:nvSpPr>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تاريخ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225AACA6-A3B2-4FD9-9202-A8B54D3CCADF}"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3226681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l">
              <a:defRPr sz="2000" b="1"/>
            </a:lvl1pPr>
          </a:lstStyle>
          <a:p>
            <a:r>
              <a:rPr lang="ar-SA" smtClean="0"/>
              <a:t>انقر لتحرير نمط العنوان الرئيسي</a:t>
            </a:r>
            <a:endParaRPr lang="en-US"/>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83A3D72F-1652-4951-A721-246948BF17EB}" type="datetimeFigureOut">
              <a:rPr lang="en-US" smtClean="0"/>
              <a:t>6/20/2020</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C5CE3F73-C3A8-4E56-A46F-639EA4293EB9}" type="slidenum">
              <a:rPr lang="en-US" smtClean="0"/>
              <a:t>‹#›</a:t>
            </a:fld>
            <a:endParaRPr lang="en-US"/>
          </a:p>
        </p:txBody>
      </p:sp>
    </p:spTree>
    <p:extLst>
      <p:ext uri="{BB962C8B-B14F-4D97-AF65-F5344CB8AC3E}">
        <p14:creationId xmlns:p14="http://schemas.microsoft.com/office/powerpoint/2010/main" val="4154864049"/>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a:t>انقر لتحرير نمط العنوان الرئيسي</a:t>
            </a:r>
            <a:endParaRPr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تاريخ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693E64D7-C762-4AA0-92A2-171834F99877}"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600405220"/>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chart" preserve="1">
  <p:cSld name="عنوان ومخط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1143000"/>
          </a:xfrm>
        </p:spPr>
        <p:txBody>
          <a:bodyPr/>
          <a:lstStyle/>
          <a:p>
            <a:r>
              <a:rPr lang="ar-SA"/>
              <a:t>انقر لتحرير نمط العنوان الرئيسي</a:t>
            </a:r>
            <a:endParaRPr lang="en-US"/>
          </a:p>
        </p:txBody>
      </p:sp>
      <p:sp>
        <p:nvSpPr>
          <p:cNvPr id="3" name="عنصر نائب للمخطط 2"/>
          <p:cNvSpPr>
            <a:spLocks noGrp="1"/>
          </p:cNvSpPr>
          <p:nvPr>
            <p:ph type="chart" idx="1"/>
          </p:nvPr>
        </p:nvSpPr>
        <p:spPr>
          <a:xfrm>
            <a:off x="457200" y="1600200"/>
            <a:ext cx="8229600" cy="4525963"/>
          </a:xfrm>
        </p:spPr>
        <p:txBody>
          <a:bodyPr/>
          <a:lstStyle/>
          <a:p>
            <a:endParaRPr lang="en-US"/>
          </a:p>
        </p:txBody>
      </p:sp>
      <p:sp>
        <p:nvSpPr>
          <p:cNvPr id="4" name="عنصر نائب للتاريخ 3"/>
          <p:cNvSpPr>
            <a:spLocks noGrp="1"/>
          </p:cNvSpPr>
          <p:nvPr>
            <p:ph type="dt" sz="half" idx="10"/>
          </p:nvPr>
        </p:nvSpPr>
        <p:spPr>
          <a:xfrm>
            <a:off x="457200" y="6245225"/>
            <a:ext cx="2133600" cy="476250"/>
          </a:xfrm>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a:xfrm>
            <a:off x="3124200" y="6245225"/>
            <a:ext cx="2895600" cy="476250"/>
          </a:xfrm>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a:xfrm>
            <a:off x="6553200" y="6245225"/>
            <a:ext cx="2133600" cy="476250"/>
          </a:xfrm>
        </p:spPr>
        <p:txBody>
          <a:bodyPr/>
          <a:lstStyle>
            <a:lvl1pPr>
              <a:defRPr/>
            </a:lvl1pPr>
          </a:lstStyle>
          <a:p>
            <a:fld id="{5C732094-6957-4B3C-AD76-E271A9C49BA5}"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358406317"/>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bl" preserve="1">
  <p:cSld name="عنوان وجدول">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1143000"/>
          </a:xfrm>
        </p:spPr>
        <p:txBody>
          <a:bodyPr/>
          <a:lstStyle/>
          <a:p>
            <a:r>
              <a:rPr lang="ar-SA"/>
              <a:t>انقر لتحرير نمط العنوان الرئيسي</a:t>
            </a:r>
            <a:endParaRPr lang="en-US"/>
          </a:p>
        </p:txBody>
      </p:sp>
      <p:sp>
        <p:nvSpPr>
          <p:cNvPr id="3" name="عنصر نائب للجدول 2"/>
          <p:cNvSpPr>
            <a:spLocks noGrp="1"/>
          </p:cNvSpPr>
          <p:nvPr>
            <p:ph type="tbl" idx="1"/>
          </p:nvPr>
        </p:nvSpPr>
        <p:spPr>
          <a:xfrm>
            <a:off x="457200" y="1600200"/>
            <a:ext cx="8229600" cy="4525963"/>
          </a:xfrm>
        </p:spPr>
        <p:txBody>
          <a:bodyPr/>
          <a:lstStyle/>
          <a:p>
            <a:endParaRPr lang="en-US"/>
          </a:p>
        </p:txBody>
      </p:sp>
      <p:sp>
        <p:nvSpPr>
          <p:cNvPr id="4" name="عنصر نائب للتاريخ 3"/>
          <p:cNvSpPr>
            <a:spLocks noGrp="1"/>
          </p:cNvSpPr>
          <p:nvPr>
            <p:ph type="dt" sz="half" idx="10"/>
          </p:nvPr>
        </p:nvSpPr>
        <p:spPr>
          <a:xfrm>
            <a:off x="457200" y="6245225"/>
            <a:ext cx="2133600" cy="476250"/>
          </a:xfrm>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a:xfrm>
            <a:off x="3124200" y="6245225"/>
            <a:ext cx="2895600" cy="476250"/>
          </a:xfrm>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a:xfrm>
            <a:off x="6553200" y="6245225"/>
            <a:ext cx="2133600" cy="476250"/>
          </a:xfrm>
        </p:spPr>
        <p:txBody>
          <a:bodyPr/>
          <a:lstStyle>
            <a:lvl1pPr>
              <a:defRPr/>
            </a:lvl1pPr>
          </a:lstStyle>
          <a:p>
            <a:fld id="{58FC83B0-6158-4BF0-8BBE-D93C4D217DE6}"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4107069383"/>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fourObj" preserve="1">
  <p:cSld name="عنوان وأربعة من المحتوى">
    <p:spTree>
      <p:nvGrpSpPr>
        <p:cNvPr id="1" name=""/>
        <p:cNvGrpSpPr/>
        <p:nvPr/>
      </p:nvGrpSpPr>
      <p:grpSpPr>
        <a:xfrm>
          <a:off x="0" y="0"/>
          <a:ext cx="0" cy="0"/>
          <a:chOff x="0" y="0"/>
          <a:chExt cx="0" cy="0"/>
        </a:xfrm>
      </p:grpSpPr>
      <p:sp>
        <p:nvSpPr>
          <p:cNvPr id="2" name="عنوان 1"/>
          <p:cNvSpPr>
            <a:spLocks noGrp="1"/>
          </p:cNvSpPr>
          <p:nvPr>
            <p:ph type="title" sz="quarter"/>
          </p:nvPr>
        </p:nvSpPr>
        <p:spPr>
          <a:xfrm>
            <a:off x="457200" y="274638"/>
            <a:ext cx="8229600" cy="1143000"/>
          </a:xfrm>
        </p:spPr>
        <p:txBody>
          <a:bodyPr/>
          <a:lstStyle/>
          <a:p>
            <a:r>
              <a:rPr lang="ar-SA"/>
              <a:t>انقر لتحرير نمط العنوان الرئيسي</a:t>
            </a:r>
            <a:endParaRPr lang="en-US"/>
          </a:p>
        </p:txBody>
      </p:sp>
      <p:sp>
        <p:nvSpPr>
          <p:cNvPr id="3" name="عنصر نائب للمحتوى 2"/>
          <p:cNvSpPr>
            <a:spLocks noGrp="1"/>
          </p:cNvSpPr>
          <p:nvPr>
            <p:ph sz="quarter" idx="1"/>
          </p:nvPr>
        </p:nvSpPr>
        <p:spPr>
          <a:xfrm>
            <a:off x="457200" y="1600200"/>
            <a:ext cx="4038600" cy="2185988"/>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محتوى 3"/>
          <p:cNvSpPr>
            <a:spLocks noGrp="1"/>
          </p:cNvSpPr>
          <p:nvPr>
            <p:ph sz="quarter" idx="2"/>
          </p:nvPr>
        </p:nvSpPr>
        <p:spPr>
          <a:xfrm>
            <a:off x="4648200" y="1600200"/>
            <a:ext cx="4038600" cy="2185988"/>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5" name="عنصر نائب للمحتوى 4"/>
          <p:cNvSpPr>
            <a:spLocks noGrp="1"/>
          </p:cNvSpPr>
          <p:nvPr>
            <p:ph sz="quarter" idx="3"/>
          </p:nvPr>
        </p:nvSpPr>
        <p:spPr>
          <a:xfrm>
            <a:off x="457200" y="3938588"/>
            <a:ext cx="4038600" cy="2187575"/>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6" name="عنصر نائب للمحتوى 5"/>
          <p:cNvSpPr>
            <a:spLocks noGrp="1"/>
          </p:cNvSpPr>
          <p:nvPr>
            <p:ph sz="quarter" idx="4"/>
          </p:nvPr>
        </p:nvSpPr>
        <p:spPr>
          <a:xfrm>
            <a:off x="4648200" y="3938588"/>
            <a:ext cx="4038600" cy="2187575"/>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7" name="عنصر نائب للتاريخ 6"/>
          <p:cNvSpPr>
            <a:spLocks noGrp="1"/>
          </p:cNvSpPr>
          <p:nvPr>
            <p:ph type="dt" sz="half" idx="10"/>
          </p:nvPr>
        </p:nvSpPr>
        <p:spPr>
          <a:xfrm>
            <a:off x="457200" y="6245225"/>
            <a:ext cx="2133600" cy="476250"/>
          </a:xfrm>
        </p:spPr>
        <p:txBody>
          <a:bodyPr/>
          <a:lstStyle>
            <a:lvl1pPr>
              <a:defRPr/>
            </a:lvl1pPr>
          </a:lstStyle>
          <a:p>
            <a:endParaRPr lang="en-US" altLang="en-US">
              <a:solidFill>
                <a:srgbClr val="000000"/>
              </a:solidFill>
            </a:endParaRPr>
          </a:p>
        </p:txBody>
      </p:sp>
      <p:sp>
        <p:nvSpPr>
          <p:cNvPr id="8" name="عنصر نائب للتذييل 7"/>
          <p:cNvSpPr>
            <a:spLocks noGrp="1"/>
          </p:cNvSpPr>
          <p:nvPr>
            <p:ph type="ftr" sz="quarter" idx="11"/>
          </p:nvPr>
        </p:nvSpPr>
        <p:spPr>
          <a:xfrm>
            <a:off x="3124200" y="6245225"/>
            <a:ext cx="2895600" cy="476250"/>
          </a:xfrm>
        </p:spPr>
        <p:txBody>
          <a:bodyPr/>
          <a:lstStyle>
            <a:lvl1pPr>
              <a:defRPr/>
            </a:lvl1pPr>
          </a:lstStyle>
          <a:p>
            <a:endParaRPr lang="en-US" altLang="en-US">
              <a:solidFill>
                <a:srgbClr val="000000"/>
              </a:solidFill>
            </a:endParaRPr>
          </a:p>
        </p:txBody>
      </p:sp>
      <p:sp>
        <p:nvSpPr>
          <p:cNvPr id="9" name="عنصر نائب لرقم الشريحة 8"/>
          <p:cNvSpPr>
            <a:spLocks noGrp="1"/>
          </p:cNvSpPr>
          <p:nvPr>
            <p:ph type="sldNum" sz="quarter" idx="12"/>
          </p:nvPr>
        </p:nvSpPr>
        <p:spPr>
          <a:xfrm>
            <a:off x="6553200" y="6245225"/>
            <a:ext cx="2133600" cy="476250"/>
          </a:xfrm>
        </p:spPr>
        <p:txBody>
          <a:bodyPr/>
          <a:lstStyle>
            <a:lvl1pPr>
              <a:defRPr/>
            </a:lvl1pPr>
          </a:lstStyle>
          <a:p>
            <a:fld id="{B1CD2626-863D-404C-BD10-CBE444013623}"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468779451"/>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a:t>انقر لتحرير نمط العنوان الرئيسي</a:t>
            </a:r>
            <a:endParaRPr lang="en-US"/>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ar-SA"/>
              <a:t>انقر لتحرير نمط العنوان الثانوي الرئيسي</a:t>
            </a:r>
            <a:endParaRPr lang="en-US"/>
          </a:p>
        </p:txBody>
      </p:sp>
      <p:sp>
        <p:nvSpPr>
          <p:cNvPr id="4" name="عنصر نائب للتاريخ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617E594C-2E16-42A3-95F7-23574A121E2C}"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751222548"/>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en-US"/>
          </a:p>
        </p:txBody>
      </p:sp>
      <p:sp>
        <p:nvSpPr>
          <p:cNvPr id="3" name="عنصر نائب للمحتوى 2"/>
          <p:cNvSpPr>
            <a:spLocks noGrp="1"/>
          </p:cNvSpPr>
          <p:nvPr>
            <p:ph idx="1"/>
          </p:nvPr>
        </p:nvSpPr>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تاريخ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C1E661F4-36EA-40E1-A8EB-E413CBCA49A0}"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410743573"/>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l">
              <a:defRPr sz="4000" b="1" cap="all"/>
            </a:lvl1pPr>
          </a:lstStyle>
          <a:p>
            <a:r>
              <a:rPr lang="ar-SA"/>
              <a:t>انقر لتحرير نمط العنوان الرئيسي</a:t>
            </a:r>
            <a:endParaRPr lang="en-US"/>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ar-SA"/>
              <a:t>انقر لتحرير أنماط النص الرئيسي</a:t>
            </a:r>
          </a:p>
        </p:txBody>
      </p:sp>
      <p:sp>
        <p:nvSpPr>
          <p:cNvPr id="4" name="عنصر نائب للتاريخ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56EC390F-F0B6-4602-8123-07DC1FD3B79A}"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951619409"/>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en-US"/>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5" name="عنصر نائب للتاريخ 4"/>
          <p:cNvSpPr>
            <a:spLocks noGrp="1"/>
          </p:cNvSpPr>
          <p:nvPr>
            <p:ph type="dt" sz="half" idx="10"/>
          </p:nvPr>
        </p:nvSpPr>
        <p:spPr/>
        <p:txBody>
          <a:bodyPr/>
          <a:lstStyle>
            <a:lvl1pPr>
              <a:defRPr/>
            </a:lvl1pPr>
          </a:lstStyle>
          <a:p>
            <a:endParaRPr lang="en-US" altLang="en-US">
              <a:solidFill>
                <a:srgbClr val="000000"/>
              </a:solidFill>
            </a:endParaRPr>
          </a:p>
        </p:txBody>
      </p:sp>
      <p:sp>
        <p:nvSpPr>
          <p:cNvPr id="6" name="عنصر نائب للتذييل 5"/>
          <p:cNvSpPr>
            <a:spLocks noGrp="1"/>
          </p:cNvSpPr>
          <p:nvPr>
            <p:ph type="ftr" sz="quarter" idx="11"/>
          </p:nvPr>
        </p:nvSpPr>
        <p:spPr/>
        <p:txBody>
          <a:bodyPr/>
          <a:lstStyle>
            <a:lvl1pPr>
              <a:defRPr/>
            </a:lvl1pPr>
          </a:lstStyle>
          <a:p>
            <a:endParaRPr lang="en-US" altLang="en-US">
              <a:solidFill>
                <a:srgbClr val="000000"/>
              </a:solidFill>
            </a:endParaRPr>
          </a:p>
        </p:txBody>
      </p:sp>
      <p:sp>
        <p:nvSpPr>
          <p:cNvPr id="7" name="عنصر نائب لرقم الشريحة 6"/>
          <p:cNvSpPr>
            <a:spLocks noGrp="1"/>
          </p:cNvSpPr>
          <p:nvPr>
            <p:ph type="sldNum" sz="quarter" idx="12"/>
          </p:nvPr>
        </p:nvSpPr>
        <p:spPr/>
        <p:txBody>
          <a:bodyPr/>
          <a:lstStyle>
            <a:lvl1pPr>
              <a:defRPr/>
            </a:lvl1pPr>
          </a:lstStyle>
          <a:p>
            <a:fld id="{DC2EC91F-8B9A-46B4-A8C6-CD2E7E65CB64}"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362216628"/>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a:t>انقر لتحرير نمط العنوان الرئيسي</a:t>
            </a:r>
            <a:endParaRPr lang="en-US"/>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7" name="عنصر نائب للتاريخ 6"/>
          <p:cNvSpPr>
            <a:spLocks noGrp="1"/>
          </p:cNvSpPr>
          <p:nvPr>
            <p:ph type="dt" sz="half" idx="10"/>
          </p:nvPr>
        </p:nvSpPr>
        <p:spPr/>
        <p:txBody>
          <a:bodyPr/>
          <a:lstStyle>
            <a:lvl1pPr>
              <a:defRPr/>
            </a:lvl1pPr>
          </a:lstStyle>
          <a:p>
            <a:endParaRPr lang="en-US" altLang="en-US">
              <a:solidFill>
                <a:srgbClr val="000000"/>
              </a:solidFill>
            </a:endParaRPr>
          </a:p>
        </p:txBody>
      </p:sp>
      <p:sp>
        <p:nvSpPr>
          <p:cNvPr id="8" name="عنصر نائب للتذييل 7"/>
          <p:cNvSpPr>
            <a:spLocks noGrp="1"/>
          </p:cNvSpPr>
          <p:nvPr>
            <p:ph type="ftr" sz="quarter" idx="11"/>
          </p:nvPr>
        </p:nvSpPr>
        <p:spPr/>
        <p:txBody>
          <a:bodyPr/>
          <a:lstStyle>
            <a:lvl1pPr>
              <a:defRPr/>
            </a:lvl1pPr>
          </a:lstStyle>
          <a:p>
            <a:endParaRPr lang="en-US" altLang="en-US">
              <a:solidFill>
                <a:srgbClr val="000000"/>
              </a:solidFill>
            </a:endParaRPr>
          </a:p>
        </p:txBody>
      </p:sp>
      <p:sp>
        <p:nvSpPr>
          <p:cNvPr id="9" name="عنصر نائب لرقم الشريحة 8"/>
          <p:cNvSpPr>
            <a:spLocks noGrp="1"/>
          </p:cNvSpPr>
          <p:nvPr>
            <p:ph type="sldNum" sz="quarter" idx="12"/>
          </p:nvPr>
        </p:nvSpPr>
        <p:spPr/>
        <p:txBody>
          <a:bodyPr/>
          <a:lstStyle>
            <a:lvl1pPr>
              <a:defRPr/>
            </a:lvl1pPr>
          </a:lstStyle>
          <a:p>
            <a:fld id="{EB9AEA33-77D7-4724-A4BE-6A676B4EE16C}"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380235812"/>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en-US"/>
          </a:p>
        </p:txBody>
      </p:sp>
      <p:sp>
        <p:nvSpPr>
          <p:cNvPr id="3" name="عنصر نائب للتاريخ 2"/>
          <p:cNvSpPr>
            <a:spLocks noGrp="1"/>
          </p:cNvSpPr>
          <p:nvPr>
            <p:ph type="dt" sz="half" idx="10"/>
          </p:nvPr>
        </p:nvSpPr>
        <p:spPr/>
        <p:txBody>
          <a:bodyPr/>
          <a:lstStyle>
            <a:lvl1pPr>
              <a:defRPr/>
            </a:lvl1pPr>
          </a:lstStyle>
          <a:p>
            <a:endParaRPr lang="en-US" altLang="en-US">
              <a:solidFill>
                <a:srgbClr val="000000"/>
              </a:solidFill>
            </a:endParaRPr>
          </a:p>
        </p:txBody>
      </p:sp>
      <p:sp>
        <p:nvSpPr>
          <p:cNvPr id="4" name="عنصر نائب للتذييل 3"/>
          <p:cNvSpPr>
            <a:spLocks noGrp="1"/>
          </p:cNvSpPr>
          <p:nvPr>
            <p:ph type="ftr" sz="quarter" idx="11"/>
          </p:nvPr>
        </p:nvSpPr>
        <p:spPr/>
        <p:txBody>
          <a:bodyPr/>
          <a:lstStyle>
            <a:lvl1pPr>
              <a:defRPr/>
            </a:lvl1pPr>
          </a:lstStyle>
          <a:p>
            <a:endParaRPr lang="en-US" altLang="en-US">
              <a:solidFill>
                <a:srgbClr val="000000"/>
              </a:solidFill>
            </a:endParaRPr>
          </a:p>
        </p:txBody>
      </p:sp>
      <p:sp>
        <p:nvSpPr>
          <p:cNvPr id="5" name="عنصر نائب لرقم الشريحة 4"/>
          <p:cNvSpPr>
            <a:spLocks noGrp="1"/>
          </p:cNvSpPr>
          <p:nvPr>
            <p:ph type="sldNum" sz="quarter" idx="12"/>
          </p:nvPr>
        </p:nvSpPr>
        <p:spPr/>
        <p:txBody>
          <a:bodyPr/>
          <a:lstStyle>
            <a:lvl1pPr>
              <a:defRPr/>
            </a:lvl1pPr>
          </a:lstStyle>
          <a:p>
            <a:fld id="{8AC2431C-13BF-45F3-974B-BB2A76A2CF5B}"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3080311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29.xml"/><Relationship Id="rId13" Type="http://schemas.openxmlformats.org/officeDocument/2006/relationships/slideLayout" Target="../slideLayouts/slideLayout134.xml"/><Relationship Id="rId3" Type="http://schemas.openxmlformats.org/officeDocument/2006/relationships/slideLayout" Target="../slideLayouts/slideLayout124.xml"/><Relationship Id="rId7" Type="http://schemas.openxmlformats.org/officeDocument/2006/relationships/slideLayout" Target="../slideLayouts/slideLayout128.xml"/><Relationship Id="rId12" Type="http://schemas.openxmlformats.org/officeDocument/2006/relationships/slideLayout" Target="../slideLayouts/slideLayout133.xml"/><Relationship Id="rId2" Type="http://schemas.openxmlformats.org/officeDocument/2006/relationships/slideLayout" Target="../slideLayouts/slideLayout123.xml"/><Relationship Id="rId1" Type="http://schemas.openxmlformats.org/officeDocument/2006/relationships/slideLayout" Target="../slideLayouts/slideLayout122.xml"/><Relationship Id="rId6" Type="http://schemas.openxmlformats.org/officeDocument/2006/relationships/slideLayout" Target="../slideLayouts/slideLayout127.xml"/><Relationship Id="rId11" Type="http://schemas.openxmlformats.org/officeDocument/2006/relationships/slideLayout" Target="../slideLayouts/slideLayout132.xml"/><Relationship Id="rId5" Type="http://schemas.openxmlformats.org/officeDocument/2006/relationships/slideLayout" Target="../slideLayouts/slideLayout126.xml"/><Relationship Id="rId15" Type="http://schemas.openxmlformats.org/officeDocument/2006/relationships/theme" Target="../theme/theme10.xml"/><Relationship Id="rId10" Type="http://schemas.openxmlformats.org/officeDocument/2006/relationships/slideLayout" Target="../slideLayouts/slideLayout131.xml"/><Relationship Id="rId4" Type="http://schemas.openxmlformats.org/officeDocument/2006/relationships/slideLayout" Target="../slideLayouts/slideLayout125.xml"/><Relationship Id="rId9" Type="http://schemas.openxmlformats.org/officeDocument/2006/relationships/slideLayout" Target="../slideLayouts/slideLayout130.xml"/><Relationship Id="rId14" Type="http://schemas.openxmlformats.org/officeDocument/2006/relationships/slideLayout" Target="../slideLayouts/slideLayout135.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43.xml"/><Relationship Id="rId13" Type="http://schemas.openxmlformats.org/officeDocument/2006/relationships/slideLayout" Target="../slideLayouts/slideLayout148.xml"/><Relationship Id="rId3" Type="http://schemas.openxmlformats.org/officeDocument/2006/relationships/slideLayout" Target="../slideLayouts/slideLayout138.xml"/><Relationship Id="rId7" Type="http://schemas.openxmlformats.org/officeDocument/2006/relationships/slideLayout" Target="../slideLayouts/slideLayout142.xml"/><Relationship Id="rId12" Type="http://schemas.openxmlformats.org/officeDocument/2006/relationships/slideLayout" Target="../slideLayouts/slideLayout147.xml"/><Relationship Id="rId2" Type="http://schemas.openxmlformats.org/officeDocument/2006/relationships/slideLayout" Target="../slideLayouts/slideLayout137.xml"/><Relationship Id="rId1" Type="http://schemas.openxmlformats.org/officeDocument/2006/relationships/slideLayout" Target="../slideLayouts/slideLayout136.xml"/><Relationship Id="rId6" Type="http://schemas.openxmlformats.org/officeDocument/2006/relationships/slideLayout" Target="../slideLayouts/slideLayout141.xml"/><Relationship Id="rId11" Type="http://schemas.openxmlformats.org/officeDocument/2006/relationships/slideLayout" Target="../slideLayouts/slideLayout146.xml"/><Relationship Id="rId5" Type="http://schemas.openxmlformats.org/officeDocument/2006/relationships/slideLayout" Target="../slideLayouts/slideLayout140.xml"/><Relationship Id="rId15" Type="http://schemas.openxmlformats.org/officeDocument/2006/relationships/theme" Target="../theme/theme11.xml"/><Relationship Id="rId10" Type="http://schemas.openxmlformats.org/officeDocument/2006/relationships/slideLayout" Target="../slideLayouts/slideLayout145.xml"/><Relationship Id="rId4" Type="http://schemas.openxmlformats.org/officeDocument/2006/relationships/slideLayout" Target="../slideLayouts/slideLayout139.xml"/><Relationship Id="rId9" Type="http://schemas.openxmlformats.org/officeDocument/2006/relationships/slideLayout" Target="../slideLayouts/slideLayout144.xml"/><Relationship Id="rId14" Type="http://schemas.openxmlformats.org/officeDocument/2006/relationships/slideLayout" Target="../slideLayouts/slideLayout149.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57.xml"/><Relationship Id="rId13" Type="http://schemas.openxmlformats.org/officeDocument/2006/relationships/slideLayout" Target="../slideLayouts/slideLayout162.xml"/><Relationship Id="rId3" Type="http://schemas.openxmlformats.org/officeDocument/2006/relationships/slideLayout" Target="../slideLayouts/slideLayout152.xml"/><Relationship Id="rId7" Type="http://schemas.openxmlformats.org/officeDocument/2006/relationships/slideLayout" Target="../slideLayouts/slideLayout156.xml"/><Relationship Id="rId12" Type="http://schemas.openxmlformats.org/officeDocument/2006/relationships/slideLayout" Target="../slideLayouts/slideLayout161.xml"/><Relationship Id="rId2" Type="http://schemas.openxmlformats.org/officeDocument/2006/relationships/slideLayout" Target="../slideLayouts/slideLayout151.xml"/><Relationship Id="rId1" Type="http://schemas.openxmlformats.org/officeDocument/2006/relationships/slideLayout" Target="../slideLayouts/slideLayout150.xml"/><Relationship Id="rId6" Type="http://schemas.openxmlformats.org/officeDocument/2006/relationships/slideLayout" Target="../slideLayouts/slideLayout155.xml"/><Relationship Id="rId11" Type="http://schemas.openxmlformats.org/officeDocument/2006/relationships/slideLayout" Target="../slideLayouts/slideLayout160.xml"/><Relationship Id="rId5" Type="http://schemas.openxmlformats.org/officeDocument/2006/relationships/slideLayout" Target="../slideLayouts/slideLayout154.xml"/><Relationship Id="rId15" Type="http://schemas.openxmlformats.org/officeDocument/2006/relationships/theme" Target="../theme/theme12.xml"/><Relationship Id="rId10" Type="http://schemas.openxmlformats.org/officeDocument/2006/relationships/slideLayout" Target="../slideLayouts/slideLayout159.xml"/><Relationship Id="rId4" Type="http://schemas.openxmlformats.org/officeDocument/2006/relationships/slideLayout" Target="../slideLayouts/slideLayout153.xml"/><Relationship Id="rId9" Type="http://schemas.openxmlformats.org/officeDocument/2006/relationships/slideLayout" Target="../slideLayouts/slideLayout158.xml"/><Relationship Id="rId14" Type="http://schemas.openxmlformats.org/officeDocument/2006/relationships/slideLayout" Target="../slideLayouts/slideLayout163.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71.xml"/><Relationship Id="rId13" Type="http://schemas.openxmlformats.org/officeDocument/2006/relationships/slideLayout" Target="../slideLayouts/slideLayout176.xml"/><Relationship Id="rId3" Type="http://schemas.openxmlformats.org/officeDocument/2006/relationships/slideLayout" Target="../slideLayouts/slideLayout166.xml"/><Relationship Id="rId7" Type="http://schemas.openxmlformats.org/officeDocument/2006/relationships/slideLayout" Target="../slideLayouts/slideLayout170.xml"/><Relationship Id="rId12" Type="http://schemas.openxmlformats.org/officeDocument/2006/relationships/slideLayout" Target="../slideLayouts/slideLayout175.xml"/><Relationship Id="rId2" Type="http://schemas.openxmlformats.org/officeDocument/2006/relationships/slideLayout" Target="../slideLayouts/slideLayout165.xml"/><Relationship Id="rId1" Type="http://schemas.openxmlformats.org/officeDocument/2006/relationships/slideLayout" Target="../slideLayouts/slideLayout164.xml"/><Relationship Id="rId6" Type="http://schemas.openxmlformats.org/officeDocument/2006/relationships/slideLayout" Target="../slideLayouts/slideLayout169.xml"/><Relationship Id="rId11" Type="http://schemas.openxmlformats.org/officeDocument/2006/relationships/slideLayout" Target="../slideLayouts/slideLayout174.xml"/><Relationship Id="rId5" Type="http://schemas.openxmlformats.org/officeDocument/2006/relationships/slideLayout" Target="../slideLayouts/slideLayout168.xml"/><Relationship Id="rId15" Type="http://schemas.openxmlformats.org/officeDocument/2006/relationships/theme" Target="../theme/theme13.xml"/><Relationship Id="rId10" Type="http://schemas.openxmlformats.org/officeDocument/2006/relationships/slideLayout" Target="../slideLayouts/slideLayout173.xml"/><Relationship Id="rId4" Type="http://schemas.openxmlformats.org/officeDocument/2006/relationships/slideLayout" Target="../slideLayouts/slideLayout167.xml"/><Relationship Id="rId9" Type="http://schemas.openxmlformats.org/officeDocument/2006/relationships/slideLayout" Target="../slideLayouts/slideLayout172.xml"/><Relationship Id="rId14" Type="http://schemas.openxmlformats.org/officeDocument/2006/relationships/slideLayout" Target="../slideLayouts/slideLayout177.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85.xml"/><Relationship Id="rId13" Type="http://schemas.openxmlformats.org/officeDocument/2006/relationships/theme" Target="../theme/theme14.xml"/><Relationship Id="rId3" Type="http://schemas.openxmlformats.org/officeDocument/2006/relationships/slideLayout" Target="../slideLayouts/slideLayout180.xml"/><Relationship Id="rId7" Type="http://schemas.openxmlformats.org/officeDocument/2006/relationships/slideLayout" Target="../slideLayouts/slideLayout184.xml"/><Relationship Id="rId12" Type="http://schemas.openxmlformats.org/officeDocument/2006/relationships/slideLayout" Target="../slideLayouts/slideLayout189.xml"/><Relationship Id="rId2" Type="http://schemas.openxmlformats.org/officeDocument/2006/relationships/slideLayout" Target="../slideLayouts/slideLayout179.xml"/><Relationship Id="rId1" Type="http://schemas.openxmlformats.org/officeDocument/2006/relationships/slideLayout" Target="../slideLayouts/slideLayout178.xml"/><Relationship Id="rId6" Type="http://schemas.openxmlformats.org/officeDocument/2006/relationships/slideLayout" Target="../slideLayouts/slideLayout183.xml"/><Relationship Id="rId11" Type="http://schemas.openxmlformats.org/officeDocument/2006/relationships/slideLayout" Target="../slideLayouts/slideLayout188.xml"/><Relationship Id="rId5" Type="http://schemas.openxmlformats.org/officeDocument/2006/relationships/slideLayout" Target="../slideLayouts/slideLayout182.xml"/><Relationship Id="rId10" Type="http://schemas.openxmlformats.org/officeDocument/2006/relationships/slideLayout" Target="../slideLayouts/slideLayout187.xml"/><Relationship Id="rId4" Type="http://schemas.openxmlformats.org/officeDocument/2006/relationships/slideLayout" Target="../slideLayouts/slideLayout181.xml"/><Relationship Id="rId9" Type="http://schemas.openxmlformats.org/officeDocument/2006/relationships/slideLayout" Target="../slideLayouts/slideLayout186.xml"/></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197.xml"/><Relationship Id="rId13" Type="http://schemas.openxmlformats.org/officeDocument/2006/relationships/slideLayout" Target="../slideLayouts/slideLayout202.xml"/><Relationship Id="rId3" Type="http://schemas.openxmlformats.org/officeDocument/2006/relationships/slideLayout" Target="../slideLayouts/slideLayout192.xml"/><Relationship Id="rId7" Type="http://schemas.openxmlformats.org/officeDocument/2006/relationships/slideLayout" Target="../slideLayouts/slideLayout196.xml"/><Relationship Id="rId12" Type="http://schemas.openxmlformats.org/officeDocument/2006/relationships/slideLayout" Target="../slideLayouts/slideLayout201.xml"/><Relationship Id="rId2" Type="http://schemas.openxmlformats.org/officeDocument/2006/relationships/slideLayout" Target="../slideLayouts/slideLayout191.xml"/><Relationship Id="rId1" Type="http://schemas.openxmlformats.org/officeDocument/2006/relationships/slideLayout" Target="../slideLayouts/slideLayout190.xml"/><Relationship Id="rId6" Type="http://schemas.openxmlformats.org/officeDocument/2006/relationships/slideLayout" Target="../slideLayouts/slideLayout195.xml"/><Relationship Id="rId11" Type="http://schemas.openxmlformats.org/officeDocument/2006/relationships/slideLayout" Target="../slideLayouts/slideLayout200.xml"/><Relationship Id="rId5" Type="http://schemas.openxmlformats.org/officeDocument/2006/relationships/slideLayout" Target="../slideLayouts/slideLayout194.xml"/><Relationship Id="rId15" Type="http://schemas.openxmlformats.org/officeDocument/2006/relationships/theme" Target="../theme/theme15.xml"/><Relationship Id="rId10" Type="http://schemas.openxmlformats.org/officeDocument/2006/relationships/slideLayout" Target="../slideLayouts/slideLayout199.xml"/><Relationship Id="rId4" Type="http://schemas.openxmlformats.org/officeDocument/2006/relationships/slideLayout" Target="../slideLayouts/slideLayout193.xml"/><Relationship Id="rId9" Type="http://schemas.openxmlformats.org/officeDocument/2006/relationships/slideLayout" Target="../slideLayouts/slideLayout198.xml"/><Relationship Id="rId14" Type="http://schemas.openxmlformats.org/officeDocument/2006/relationships/slideLayout" Target="../slideLayouts/slideLayout203.xml"/></Relationships>
</file>

<file path=ppt/slideMasters/_rels/slideMaster16.xml.rels><?xml version="1.0" encoding="UTF-8" standalone="yes"?>
<Relationships xmlns="http://schemas.openxmlformats.org/package/2006/relationships"><Relationship Id="rId8" Type="http://schemas.openxmlformats.org/officeDocument/2006/relationships/slideLayout" Target="../slideLayouts/slideLayout211.xml"/><Relationship Id="rId13" Type="http://schemas.openxmlformats.org/officeDocument/2006/relationships/slideLayout" Target="../slideLayouts/slideLayout216.xml"/><Relationship Id="rId3" Type="http://schemas.openxmlformats.org/officeDocument/2006/relationships/slideLayout" Target="../slideLayouts/slideLayout206.xml"/><Relationship Id="rId7" Type="http://schemas.openxmlformats.org/officeDocument/2006/relationships/slideLayout" Target="../slideLayouts/slideLayout210.xml"/><Relationship Id="rId12" Type="http://schemas.openxmlformats.org/officeDocument/2006/relationships/slideLayout" Target="../slideLayouts/slideLayout215.xml"/><Relationship Id="rId2" Type="http://schemas.openxmlformats.org/officeDocument/2006/relationships/slideLayout" Target="../slideLayouts/slideLayout205.xml"/><Relationship Id="rId1" Type="http://schemas.openxmlformats.org/officeDocument/2006/relationships/slideLayout" Target="../slideLayouts/slideLayout204.xml"/><Relationship Id="rId6" Type="http://schemas.openxmlformats.org/officeDocument/2006/relationships/slideLayout" Target="../slideLayouts/slideLayout209.xml"/><Relationship Id="rId11" Type="http://schemas.openxmlformats.org/officeDocument/2006/relationships/slideLayout" Target="../slideLayouts/slideLayout214.xml"/><Relationship Id="rId5" Type="http://schemas.openxmlformats.org/officeDocument/2006/relationships/slideLayout" Target="../slideLayouts/slideLayout208.xml"/><Relationship Id="rId15" Type="http://schemas.openxmlformats.org/officeDocument/2006/relationships/theme" Target="../theme/theme16.xml"/><Relationship Id="rId10" Type="http://schemas.openxmlformats.org/officeDocument/2006/relationships/slideLayout" Target="../slideLayouts/slideLayout213.xml"/><Relationship Id="rId4" Type="http://schemas.openxmlformats.org/officeDocument/2006/relationships/slideLayout" Target="../slideLayouts/slideLayout207.xml"/><Relationship Id="rId9" Type="http://schemas.openxmlformats.org/officeDocument/2006/relationships/slideLayout" Target="../slideLayouts/slideLayout212.xml"/><Relationship Id="rId14" Type="http://schemas.openxmlformats.org/officeDocument/2006/relationships/slideLayout" Target="../slideLayouts/slideLayout217.xml"/></Relationships>
</file>

<file path=ppt/slideMasters/_rels/slideMaster17.xml.rels><?xml version="1.0" encoding="UTF-8" standalone="yes"?>
<Relationships xmlns="http://schemas.openxmlformats.org/package/2006/relationships"><Relationship Id="rId8" Type="http://schemas.openxmlformats.org/officeDocument/2006/relationships/slideLayout" Target="../slideLayouts/slideLayout225.xml"/><Relationship Id="rId13" Type="http://schemas.openxmlformats.org/officeDocument/2006/relationships/image" Target="../media/image1.png"/><Relationship Id="rId3" Type="http://schemas.openxmlformats.org/officeDocument/2006/relationships/slideLayout" Target="../slideLayouts/slideLayout220.xml"/><Relationship Id="rId7" Type="http://schemas.openxmlformats.org/officeDocument/2006/relationships/slideLayout" Target="../slideLayouts/slideLayout224.xml"/><Relationship Id="rId12" Type="http://schemas.openxmlformats.org/officeDocument/2006/relationships/theme" Target="../theme/theme17.xml"/><Relationship Id="rId2" Type="http://schemas.openxmlformats.org/officeDocument/2006/relationships/slideLayout" Target="../slideLayouts/slideLayout219.xml"/><Relationship Id="rId1" Type="http://schemas.openxmlformats.org/officeDocument/2006/relationships/slideLayout" Target="../slideLayouts/slideLayout218.xml"/><Relationship Id="rId6" Type="http://schemas.openxmlformats.org/officeDocument/2006/relationships/slideLayout" Target="../slideLayouts/slideLayout223.xml"/><Relationship Id="rId11" Type="http://schemas.openxmlformats.org/officeDocument/2006/relationships/slideLayout" Target="../slideLayouts/slideLayout228.xml"/><Relationship Id="rId5" Type="http://schemas.openxmlformats.org/officeDocument/2006/relationships/slideLayout" Target="../slideLayouts/slideLayout222.xml"/><Relationship Id="rId10" Type="http://schemas.openxmlformats.org/officeDocument/2006/relationships/slideLayout" Target="../slideLayouts/slideLayout227.xml"/><Relationship Id="rId4" Type="http://schemas.openxmlformats.org/officeDocument/2006/relationships/slideLayout" Target="../slideLayouts/slideLayout221.xml"/><Relationship Id="rId9" Type="http://schemas.openxmlformats.org/officeDocument/2006/relationships/slideLayout" Target="../slideLayouts/slideLayout226.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slideLayout" Target="../slideLayouts/slideLayout36.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5" Type="http://schemas.openxmlformats.org/officeDocument/2006/relationships/theme" Target="../theme/theme3.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slideLayout" Target="../slideLayouts/slideLayout37.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5.xml"/><Relationship Id="rId13" Type="http://schemas.openxmlformats.org/officeDocument/2006/relationships/slideLayout" Target="../slideLayouts/slideLayout50.xml"/><Relationship Id="rId3" Type="http://schemas.openxmlformats.org/officeDocument/2006/relationships/slideLayout" Target="../slideLayouts/slideLayout40.xml"/><Relationship Id="rId7" Type="http://schemas.openxmlformats.org/officeDocument/2006/relationships/slideLayout" Target="../slideLayouts/slideLayout44.xml"/><Relationship Id="rId12" Type="http://schemas.openxmlformats.org/officeDocument/2006/relationships/slideLayout" Target="../slideLayouts/slideLayout49.xml"/><Relationship Id="rId2" Type="http://schemas.openxmlformats.org/officeDocument/2006/relationships/slideLayout" Target="../slideLayouts/slideLayout39.xml"/><Relationship Id="rId1" Type="http://schemas.openxmlformats.org/officeDocument/2006/relationships/slideLayout" Target="../slideLayouts/slideLayout38.xml"/><Relationship Id="rId6" Type="http://schemas.openxmlformats.org/officeDocument/2006/relationships/slideLayout" Target="../slideLayouts/slideLayout43.xml"/><Relationship Id="rId11" Type="http://schemas.openxmlformats.org/officeDocument/2006/relationships/slideLayout" Target="../slideLayouts/slideLayout48.xml"/><Relationship Id="rId5" Type="http://schemas.openxmlformats.org/officeDocument/2006/relationships/slideLayout" Target="../slideLayouts/slideLayout42.xml"/><Relationship Id="rId15" Type="http://schemas.openxmlformats.org/officeDocument/2006/relationships/theme" Target="../theme/theme4.xml"/><Relationship Id="rId10" Type="http://schemas.openxmlformats.org/officeDocument/2006/relationships/slideLayout" Target="../slideLayouts/slideLayout47.xml"/><Relationship Id="rId4" Type="http://schemas.openxmlformats.org/officeDocument/2006/relationships/slideLayout" Target="../slideLayouts/slideLayout41.xml"/><Relationship Id="rId9" Type="http://schemas.openxmlformats.org/officeDocument/2006/relationships/slideLayout" Target="../slideLayouts/slideLayout46.xml"/><Relationship Id="rId14" Type="http://schemas.openxmlformats.org/officeDocument/2006/relationships/slideLayout" Target="../slideLayouts/slideLayout51.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9.xml"/><Relationship Id="rId13" Type="http://schemas.openxmlformats.org/officeDocument/2006/relationships/slideLayout" Target="../slideLayouts/slideLayout64.xml"/><Relationship Id="rId3" Type="http://schemas.openxmlformats.org/officeDocument/2006/relationships/slideLayout" Target="../slideLayouts/slideLayout54.xml"/><Relationship Id="rId7" Type="http://schemas.openxmlformats.org/officeDocument/2006/relationships/slideLayout" Target="../slideLayouts/slideLayout58.xml"/><Relationship Id="rId12" Type="http://schemas.openxmlformats.org/officeDocument/2006/relationships/slideLayout" Target="../slideLayouts/slideLayout63.xml"/><Relationship Id="rId2" Type="http://schemas.openxmlformats.org/officeDocument/2006/relationships/slideLayout" Target="../slideLayouts/slideLayout53.xml"/><Relationship Id="rId1" Type="http://schemas.openxmlformats.org/officeDocument/2006/relationships/slideLayout" Target="../slideLayouts/slideLayout52.xml"/><Relationship Id="rId6" Type="http://schemas.openxmlformats.org/officeDocument/2006/relationships/slideLayout" Target="../slideLayouts/slideLayout57.xml"/><Relationship Id="rId11" Type="http://schemas.openxmlformats.org/officeDocument/2006/relationships/slideLayout" Target="../slideLayouts/slideLayout62.xml"/><Relationship Id="rId5" Type="http://schemas.openxmlformats.org/officeDocument/2006/relationships/slideLayout" Target="../slideLayouts/slideLayout56.xml"/><Relationship Id="rId15" Type="http://schemas.openxmlformats.org/officeDocument/2006/relationships/theme" Target="../theme/theme5.xml"/><Relationship Id="rId10" Type="http://schemas.openxmlformats.org/officeDocument/2006/relationships/slideLayout" Target="../slideLayouts/slideLayout61.xml"/><Relationship Id="rId4" Type="http://schemas.openxmlformats.org/officeDocument/2006/relationships/slideLayout" Target="../slideLayouts/slideLayout55.xml"/><Relationship Id="rId9" Type="http://schemas.openxmlformats.org/officeDocument/2006/relationships/slideLayout" Target="../slideLayouts/slideLayout60.xml"/><Relationship Id="rId14" Type="http://schemas.openxmlformats.org/officeDocument/2006/relationships/slideLayout" Target="../slideLayouts/slideLayout6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73.xml"/><Relationship Id="rId13" Type="http://schemas.openxmlformats.org/officeDocument/2006/relationships/slideLayout" Target="../slideLayouts/slideLayout78.xml"/><Relationship Id="rId3" Type="http://schemas.openxmlformats.org/officeDocument/2006/relationships/slideLayout" Target="../slideLayouts/slideLayout68.xml"/><Relationship Id="rId7" Type="http://schemas.openxmlformats.org/officeDocument/2006/relationships/slideLayout" Target="../slideLayouts/slideLayout72.xml"/><Relationship Id="rId12" Type="http://schemas.openxmlformats.org/officeDocument/2006/relationships/slideLayout" Target="../slideLayouts/slideLayout77.xml"/><Relationship Id="rId2" Type="http://schemas.openxmlformats.org/officeDocument/2006/relationships/slideLayout" Target="../slideLayouts/slideLayout67.xml"/><Relationship Id="rId1" Type="http://schemas.openxmlformats.org/officeDocument/2006/relationships/slideLayout" Target="../slideLayouts/slideLayout66.xml"/><Relationship Id="rId6" Type="http://schemas.openxmlformats.org/officeDocument/2006/relationships/slideLayout" Target="../slideLayouts/slideLayout71.xml"/><Relationship Id="rId11" Type="http://schemas.openxmlformats.org/officeDocument/2006/relationships/slideLayout" Target="../slideLayouts/slideLayout76.xml"/><Relationship Id="rId5" Type="http://schemas.openxmlformats.org/officeDocument/2006/relationships/slideLayout" Target="../slideLayouts/slideLayout70.xml"/><Relationship Id="rId15" Type="http://schemas.openxmlformats.org/officeDocument/2006/relationships/theme" Target="../theme/theme6.xml"/><Relationship Id="rId10" Type="http://schemas.openxmlformats.org/officeDocument/2006/relationships/slideLayout" Target="../slideLayouts/slideLayout75.xml"/><Relationship Id="rId4" Type="http://schemas.openxmlformats.org/officeDocument/2006/relationships/slideLayout" Target="../slideLayouts/slideLayout69.xml"/><Relationship Id="rId9" Type="http://schemas.openxmlformats.org/officeDocument/2006/relationships/slideLayout" Target="../slideLayouts/slideLayout74.xml"/><Relationship Id="rId14" Type="http://schemas.openxmlformats.org/officeDocument/2006/relationships/slideLayout" Target="../slideLayouts/slideLayout79.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87.xml"/><Relationship Id="rId13" Type="http://schemas.openxmlformats.org/officeDocument/2006/relationships/slideLayout" Target="../slideLayouts/slideLayout92.xml"/><Relationship Id="rId3" Type="http://schemas.openxmlformats.org/officeDocument/2006/relationships/slideLayout" Target="../slideLayouts/slideLayout82.xml"/><Relationship Id="rId7" Type="http://schemas.openxmlformats.org/officeDocument/2006/relationships/slideLayout" Target="../slideLayouts/slideLayout86.xml"/><Relationship Id="rId12" Type="http://schemas.openxmlformats.org/officeDocument/2006/relationships/slideLayout" Target="../slideLayouts/slideLayout91.xml"/><Relationship Id="rId2" Type="http://schemas.openxmlformats.org/officeDocument/2006/relationships/slideLayout" Target="../slideLayouts/slideLayout81.xml"/><Relationship Id="rId1" Type="http://schemas.openxmlformats.org/officeDocument/2006/relationships/slideLayout" Target="../slideLayouts/slideLayout80.xml"/><Relationship Id="rId6" Type="http://schemas.openxmlformats.org/officeDocument/2006/relationships/slideLayout" Target="../slideLayouts/slideLayout85.xml"/><Relationship Id="rId11" Type="http://schemas.openxmlformats.org/officeDocument/2006/relationships/slideLayout" Target="../slideLayouts/slideLayout90.xml"/><Relationship Id="rId5" Type="http://schemas.openxmlformats.org/officeDocument/2006/relationships/slideLayout" Target="../slideLayouts/slideLayout84.xml"/><Relationship Id="rId15" Type="http://schemas.openxmlformats.org/officeDocument/2006/relationships/theme" Target="../theme/theme7.xml"/><Relationship Id="rId10" Type="http://schemas.openxmlformats.org/officeDocument/2006/relationships/slideLayout" Target="../slideLayouts/slideLayout89.xml"/><Relationship Id="rId4" Type="http://schemas.openxmlformats.org/officeDocument/2006/relationships/slideLayout" Target="../slideLayouts/slideLayout83.xml"/><Relationship Id="rId9" Type="http://schemas.openxmlformats.org/officeDocument/2006/relationships/slideLayout" Target="../slideLayouts/slideLayout88.xml"/><Relationship Id="rId14" Type="http://schemas.openxmlformats.org/officeDocument/2006/relationships/slideLayout" Target="../slideLayouts/slideLayout93.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101.xml"/><Relationship Id="rId13" Type="http://schemas.openxmlformats.org/officeDocument/2006/relationships/slideLayout" Target="../slideLayouts/slideLayout106.xml"/><Relationship Id="rId3" Type="http://schemas.openxmlformats.org/officeDocument/2006/relationships/slideLayout" Target="../slideLayouts/slideLayout96.xml"/><Relationship Id="rId7" Type="http://schemas.openxmlformats.org/officeDocument/2006/relationships/slideLayout" Target="../slideLayouts/slideLayout100.xml"/><Relationship Id="rId12" Type="http://schemas.openxmlformats.org/officeDocument/2006/relationships/slideLayout" Target="../slideLayouts/slideLayout105.xml"/><Relationship Id="rId2" Type="http://schemas.openxmlformats.org/officeDocument/2006/relationships/slideLayout" Target="../slideLayouts/slideLayout95.xml"/><Relationship Id="rId1" Type="http://schemas.openxmlformats.org/officeDocument/2006/relationships/slideLayout" Target="../slideLayouts/slideLayout94.xml"/><Relationship Id="rId6" Type="http://schemas.openxmlformats.org/officeDocument/2006/relationships/slideLayout" Target="../slideLayouts/slideLayout99.xml"/><Relationship Id="rId11" Type="http://schemas.openxmlformats.org/officeDocument/2006/relationships/slideLayout" Target="../slideLayouts/slideLayout104.xml"/><Relationship Id="rId5" Type="http://schemas.openxmlformats.org/officeDocument/2006/relationships/slideLayout" Target="../slideLayouts/slideLayout98.xml"/><Relationship Id="rId15" Type="http://schemas.openxmlformats.org/officeDocument/2006/relationships/theme" Target="../theme/theme8.xml"/><Relationship Id="rId10" Type="http://schemas.openxmlformats.org/officeDocument/2006/relationships/slideLayout" Target="../slideLayouts/slideLayout103.xml"/><Relationship Id="rId4" Type="http://schemas.openxmlformats.org/officeDocument/2006/relationships/slideLayout" Target="../slideLayouts/slideLayout97.xml"/><Relationship Id="rId9" Type="http://schemas.openxmlformats.org/officeDocument/2006/relationships/slideLayout" Target="../slideLayouts/slideLayout102.xml"/><Relationship Id="rId14" Type="http://schemas.openxmlformats.org/officeDocument/2006/relationships/slideLayout" Target="../slideLayouts/slideLayout107.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15.xml"/><Relationship Id="rId13" Type="http://schemas.openxmlformats.org/officeDocument/2006/relationships/slideLayout" Target="../slideLayouts/slideLayout120.xml"/><Relationship Id="rId3" Type="http://schemas.openxmlformats.org/officeDocument/2006/relationships/slideLayout" Target="../slideLayouts/slideLayout110.xml"/><Relationship Id="rId7" Type="http://schemas.openxmlformats.org/officeDocument/2006/relationships/slideLayout" Target="../slideLayouts/slideLayout114.xml"/><Relationship Id="rId12" Type="http://schemas.openxmlformats.org/officeDocument/2006/relationships/slideLayout" Target="../slideLayouts/slideLayout119.xml"/><Relationship Id="rId2" Type="http://schemas.openxmlformats.org/officeDocument/2006/relationships/slideLayout" Target="../slideLayouts/slideLayout109.xml"/><Relationship Id="rId1" Type="http://schemas.openxmlformats.org/officeDocument/2006/relationships/slideLayout" Target="../slideLayouts/slideLayout108.xml"/><Relationship Id="rId6" Type="http://schemas.openxmlformats.org/officeDocument/2006/relationships/slideLayout" Target="../slideLayouts/slideLayout113.xml"/><Relationship Id="rId11" Type="http://schemas.openxmlformats.org/officeDocument/2006/relationships/slideLayout" Target="../slideLayouts/slideLayout118.xml"/><Relationship Id="rId5" Type="http://schemas.openxmlformats.org/officeDocument/2006/relationships/slideLayout" Target="../slideLayouts/slideLayout112.xml"/><Relationship Id="rId15" Type="http://schemas.openxmlformats.org/officeDocument/2006/relationships/theme" Target="../theme/theme9.xml"/><Relationship Id="rId10" Type="http://schemas.openxmlformats.org/officeDocument/2006/relationships/slideLayout" Target="../slideLayouts/slideLayout117.xml"/><Relationship Id="rId4" Type="http://schemas.openxmlformats.org/officeDocument/2006/relationships/slideLayout" Target="../slideLayouts/slideLayout111.xml"/><Relationship Id="rId9" Type="http://schemas.openxmlformats.org/officeDocument/2006/relationships/slideLayout" Target="../slideLayouts/slideLayout116.xml"/><Relationship Id="rId14" Type="http://schemas.openxmlformats.org/officeDocument/2006/relationships/slideLayout" Target="../slideLayouts/slideLayout1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25000">
              <a:srgbClr val="FBEAC7"/>
            </a:gs>
            <a:gs pos="27000">
              <a:srgbClr val="FEE7F2"/>
            </a:gs>
            <a:gs pos="18000">
              <a:srgbClr val="FAC77D"/>
            </a:gs>
            <a:gs pos="24000">
              <a:srgbClr val="FEE7F2"/>
            </a:gs>
          </a:gsLst>
          <a:lin ang="5400000" scaled="0"/>
          <a:tileRect/>
        </a:gradFill>
        <a:effectLst/>
      </p:bgPr>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3A3D72F-1652-4951-A721-246948BF17EB}" type="datetimeFigureOut">
              <a:rPr lang="en-US" smtClean="0"/>
              <a:t>6/20/2020</a:t>
            </a:fld>
            <a:endParaRPr lang="en-US"/>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عنصر نائب لرقم الشريحة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5CE3F73-C3A8-4E56-A46F-639EA4293EB9}" type="slidenum">
              <a:rPr lang="en-US" smtClean="0"/>
              <a:t>‹#›</a:t>
            </a:fld>
            <a:endParaRPr lang="en-US"/>
          </a:p>
        </p:txBody>
      </p:sp>
    </p:spTree>
    <p:extLst>
      <p:ext uri="{BB962C8B-B14F-4D97-AF65-F5344CB8AC3E}">
        <p14:creationId xmlns:p14="http://schemas.microsoft.com/office/powerpoint/2010/main" val="282682219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gradFill flip="none" rotWithShape="1">
          <a:gsLst>
            <a:gs pos="25000">
              <a:srgbClr val="FBEAC7"/>
            </a:gs>
            <a:gs pos="27000">
              <a:srgbClr val="FEE7F2"/>
            </a:gs>
            <a:gs pos="18000">
              <a:srgbClr val="FAC77D"/>
            </a:gs>
            <a:gs pos="24000">
              <a:srgbClr val="FEE7F2"/>
            </a:gs>
          </a:gsLst>
          <a:lin ang="5400000" scaled="0"/>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endParaRPr lang="en-US" altLang="en-US">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pPr>
            <a:endParaRPr lang="en-US" altLang="en-US">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175EF6E8-0296-4B3C-982B-8B41D012E8EC}" type="slidenum">
              <a:rPr lang="ar-SA" altLang="en-US">
                <a:solidFill>
                  <a:srgbClr val="000000"/>
                </a:solidFill>
              </a:rPr>
              <a:pPr fontAlgn="base">
                <a:spcBef>
                  <a:spcPct val="0"/>
                </a:spcBef>
                <a:spcAft>
                  <a:spcPct val="0"/>
                </a:spcAft>
              </a:pPr>
              <a:t>‹#›</a:t>
            </a:fld>
            <a:endParaRPr lang="en-US" altLang="en-US">
              <a:solidFill>
                <a:srgbClr val="000000"/>
              </a:solidFill>
            </a:endParaRPr>
          </a:p>
        </p:txBody>
      </p:sp>
    </p:spTree>
    <p:extLst>
      <p:ext uri="{BB962C8B-B14F-4D97-AF65-F5344CB8AC3E}">
        <p14:creationId xmlns:p14="http://schemas.microsoft.com/office/powerpoint/2010/main" val="1303337930"/>
      </p:ext>
    </p:extLst>
  </p:cSld>
  <p:clrMap bg1="lt1" tx1="dk1" bg2="lt2" tx2="dk2" accent1="accent1" accent2="accent2" accent3="accent3" accent4="accent4" accent5="accent5" accent6="accent6" hlink="hlink" folHlink="folHlink"/>
  <p:sldLayoutIdLst>
    <p:sldLayoutId id="2147483779" r:id="rId1"/>
    <p:sldLayoutId id="2147483780" r:id="rId2"/>
    <p:sldLayoutId id="2147483781" r:id="rId3"/>
    <p:sldLayoutId id="2147483782" r:id="rId4"/>
    <p:sldLayoutId id="2147483783" r:id="rId5"/>
    <p:sldLayoutId id="2147483784" r:id="rId6"/>
    <p:sldLayoutId id="2147483785" r:id="rId7"/>
    <p:sldLayoutId id="2147483786" r:id="rId8"/>
    <p:sldLayoutId id="2147483787" r:id="rId9"/>
    <p:sldLayoutId id="2147483788" r:id="rId10"/>
    <p:sldLayoutId id="2147483789" r:id="rId11"/>
    <p:sldLayoutId id="2147483790" r:id="rId12"/>
    <p:sldLayoutId id="2147483791" r:id="rId13"/>
    <p:sldLayoutId id="2147483792" r:id="rId14"/>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cs typeface="Arial" pitchFamily="34" charset="0"/>
        </a:defRPr>
      </a:lvl2pPr>
      <a:lvl3pPr algn="ctr" rtl="0" fontAlgn="base">
        <a:spcBef>
          <a:spcPct val="0"/>
        </a:spcBef>
        <a:spcAft>
          <a:spcPct val="0"/>
        </a:spcAft>
        <a:defRPr sz="4400">
          <a:solidFill>
            <a:schemeClr val="tx2"/>
          </a:solidFill>
          <a:latin typeface="Arial" pitchFamily="34" charset="0"/>
          <a:cs typeface="Arial" pitchFamily="34" charset="0"/>
        </a:defRPr>
      </a:lvl3pPr>
      <a:lvl4pPr algn="ctr" rtl="0" fontAlgn="base">
        <a:spcBef>
          <a:spcPct val="0"/>
        </a:spcBef>
        <a:spcAft>
          <a:spcPct val="0"/>
        </a:spcAft>
        <a:defRPr sz="4400">
          <a:solidFill>
            <a:schemeClr val="tx2"/>
          </a:solidFill>
          <a:latin typeface="Arial" pitchFamily="34" charset="0"/>
          <a:cs typeface="Arial" pitchFamily="34" charset="0"/>
        </a:defRPr>
      </a:lvl4pPr>
      <a:lvl5pPr algn="ctr" rtl="0" fontAlgn="base">
        <a:spcBef>
          <a:spcPct val="0"/>
        </a:spcBef>
        <a:spcAft>
          <a:spcPct val="0"/>
        </a:spcAft>
        <a:defRPr sz="4400">
          <a:solidFill>
            <a:schemeClr val="tx2"/>
          </a:solidFill>
          <a:latin typeface="Arial" pitchFamily="34" charset="0"/>
          <a:cs typeface="Arial" pitchFamily="34" charset="0"/>
        </a:defRPr>
      </a:lvl5pPr>
      <a:lvl6pPr marL="457200" algn="ctr" rtl="0" fontAlgn="base">
        <a:spcBef>
          <a:spcPct val="0"/>
        </a:spcBef>
        <a:spcAft>
          <a:spcPct val="0"/>
        </a:spcAft>
        <a:defRPr sz="4400">
          <a:solidFill>
            <a:schemeClr val="tx2"/>
          </a:solidFill>
          <a:latin typeface="Arial" pitchFamily="34" charset="0"/>
          <a:cs typeface="Arial" pitchFamily="34" charset="0"/>
        </a:defRPr>
      </a:lvl6pPr>
      <a:lvl7pPr marL="914400" algn="ctr" rtl="0" fontAlgn="base">
        <a:spcBef>
          <a:spcPct val="0"/>
        </a:spcBef>
        <a:spcAft>
          <a:spcPct val="0"/>
        </a:spcAft>
        <a:defRPr sz="4400">
          <a:solidFill>
            <a:schemeClr val="tx2"/>
          </a:solidFill>
          <a:latin typeface="Arial" pitchFamily="34" charset="0"/>
          <a:cs typeface="Arial" pitchFamily="34" charset="0"/>
        </a:defRPr>
      </a:lvl7pPr>
      <a:lvl8pPr marL="1371600" algn="ctr" rtl="0" fontAlgn="base">
        <a:spcBef>
          <a:spcPct val="0"/>
        </a:spcBef>
        <a:spcAft>
          <a:spcPct val="0"/>
        </a:spcAft>
        <a:defRPr sz="4400">
          <a:solidFill>
            <a:schemeClr val="tx2"/>
          </a:solidFill>
          <a:latin typeface="Arial" pitchFamily="34" charset="0"/>
          <a:cs typeface="Arial" pitchFamily="34" charset="0"/>
        </a:defRPr>
      </a:lvl8pPr>
      <a:lvl9pPr marL="1828800" algn="ctr" rtl="0" fontAlgn="base">
        <a:spcBef>
          <a:spcPct val="0"/>
        </a:spcBef>
        <a:spcAft>
          <a:spcPct val="0"/>
        </a:spcAft>
        <a:defRPr sz="4400">
          <a:solidFill>
            <a:schemeClr val="tx2"/>
          </a:solidFill>
          <a:latin typeface="Arial" pitchFamily="34" charset="0"/>
          <a:cs typeface="Arial"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25000">
              <a:srgbClr val="FBEAC7"/>
            </a:gs>
            <a:gs pos="27000">
              <a:srgbClr val="FEE7F2"/>
            </a:gs>
            <a:gs pos="18000">
              <a:srgbClr val="FAC77D"/>
            </a:gs>
            <a:gs pos="24000">
              <a:srgbClr val="FEE7F2"/>
            </a:gs>
          </a:gsLst>
          <a:lin ang="5400000" scaled="0"/>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endParaRPr lang="en-US" altLang="en-US">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pPr>
            <a:endParaRPr lang="en-US" altLang="en-US">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175EF6E8-0296-4B3C-982B-8B41D012E8EC}" type="slidenum">
              <a:rPr lang="ar-SA" altLang="en-US">
                <a:solidFill>
                  <a:srgbClr val="000000"/>
                </a:solidFill>
              </a:rPr>
              <a:pPr fontAlgn="base">
                <a:spcBef>
                  <a:spcPct val="0"/>
                </a:spcBef>
                <a:spcAft>
                  <a:spcPct val="0"/>
                </a:spcAft>
              </a:pPr>
              <a:t>‹#›</a:t>
            </a:fld>
            <a:endParaRPr lang="en-US" altLang="en-US">
              <a:solidFill>
                <a:srgbClr val="000000"/>
              </a:solidFill>
            </a:endParaRPr>
          </a:p>
        </p:txBody>
      </p:sp>
    </p:spTree>
    <p:extLst>
      <p:ext uri="{BB962C8B-B14F-4D97-AF65-F5344CB8AC3E}">
        <p14:creationId xmlns:p14="http://schemas.microsoft.com/office/powerpoint/2010/main" val="1825379470"/>
      </p:ext>
    </p:extLst>
  </p:cSld>
  <p:clrMap bg1="lt1" tx1="dk1" bg2="lt2" tx2="dk2" accent1="accent1" accent2="accent2" accent3="accent3" accent4="accent4" accent5="accent5" accent6="accent6" hlink="hlink" folHlink="folHlink"/>
  <p:sldLayoutIdLst>
    <p:sldLayoutId id="2147483794" r:id="rId1"/>
    <p:sldLayoutId id="2147483795" r:id="rId2"/>
    <p:sldLayoutId id="2147483796" r:id="rId3"/>
    <p:sldLayoutId id="2147483797" r:id="rId4"/>
    <p:sldLayoutId id="2147483798" r:id="rId5"/>
    <p:sldLayoutId id="2147483799" r:id="rId6"/>
    <p:sldLayoutId id="2147483800" r:id="rId7"/>
    <p:sldLayoutId id="2147483801" r:id="rId8"/>
    <p:sldLayoutId id="2147483802" r:id="rId9"/>
    <p:sldLayoutId id="2147483803" r:id="rId10"/>
    <p:sldLayoutId id="2147483804" r:id="rId11"/>
    <p:sldLayoutId id="2147483805" r:id="rId12"/>
    <p:sldLayoutId id="2147483806" r:id="rId13"/>
    <p:sldLayoutId id="2147483807" r:id="rId14"/>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cs typeface="Arial" pitchFamily="34" charset="0"/>
        </a:defRPr>
      </a:lvl2pPr>
      <a:lvl3pPr algn="ctr" rtl="0" fontAlgn="base">
        <a:spcBef>
          <a:spcPct val="0"/>
        </a:spcBef>
        <a:spcAft>
          <a:spcPct val="0"/>
        </a:spcAft>
        <a:defRPr sz="4400">
          <a:solidFill>
            <a:schemeClr val="tx2"/>
          </a:solidFill>
          <a:latin typeface="Arial" pitchFamily="34" charset="0"/>
          <a:cs typeface="Arial" pitchFamily="34" charset="0"/>
        </a:defRPr>
      </a:lvl3pPr>
      <a:lvl4pPr algn="ctr" rtl="0" fontAlgn="base">
        <a:spcBef>
          <a:spcPct val="0"/>
        </a:spcBef>
        <a:spcAft>
          <a:spcPct val="0"/>
        </a:spcAft>
        <a:defRPr sz="4400">
          <a:solidFill>
            <a:schemeClr val="tx2"/>
          </a:solidFill>
          <a:latin typeface="Arial" pitchFamily="34" charset="0"/>
          <a:cs typeface="Arial" pitchFamily="34" charset="0"/>
        </a:defRPr>
      </a:lvl4pPr>
      <a:lvl5pPr algn="ctr" rtl="0" fontAlgn="base">
        <a:spcBef>
          <a:spcPct val="0"/>
        </a:spcBef>
        <a:spcAft>
          <a:spcPct val="0"/>
        </a:spcAft>
        <a:defRPr sz="4400">
          <a:solidFill>
            <a:schemeClr val="tx2"/>
          </a:solidFill>
          <a:latin typeface="Arial" pitchFamily="34" charset="0"/>
          <a:cs typeface="Arial" pitchFamily="34" charset="0"/>
        </a:defRPr>
      </a:lvl5pPr>
      <a:lvl6pPr marL="457200" algn="ctr" rtl="0" fontAlgn="base">
        <a:spcBef>
          <a:spcPct val="0"/>
        </a:spcBef>
        <a:spcAft>
          <a:spcPct val="0"/>
        </a:spcAft>
        <a:defRPr sz="4400">
          <a:solidFill>
            <a:schemeClr val="tx2"/>
          </a:solidFill>
          <a:latin typeface="Arial" pitchFamily="34" charset="0"/>
          <a:cs typeface="Arial" pitchFamily="34" charset="0"/>
        </a:defRPr>
      </a:lvl6pPr>
      <a:lvl7pPr marL="914400" algn="ctr" rtl="0" fontAlgn="base">
        <a:spcBef>
          <a:spcPct val="0"/>
        </a:spcBef>
        <a:spcAft>
          <a:spcPct val="0"/>
        </a:spcAft>
        <a:defRPr sz="4400">
          <a:solidFill>
            <a:schemeClr val="tx2"/>
          </a:solidFill>
          <a:latin typeface="Arial" pitchFamily="34" charset="0"/>
          <a:cs typeface="Arial" pitchFamily="34" charset="0"/>
        </a:defRPr>
      </a:lvl7pPr>
      <a:lvl8pPr marL="1371600" algn="ctr" rtl="0" fontAlgn="base">
        <a:spcBef>
          <a:spcPct val="0"/>
        </a:spcBef>
        <a:spcAft>
          <a:spcPct val="0"/>
        </a:spcAft>
        <a:defRPr sz="4400">
          <a:solidFill>
            <a:schemeClr val="tx2"/>
          </a:solidFill>
          <a:latin typeface="Arial" pitchFamily="34" charset="0"/>
          <a:cs typeface="Arial" pitchFamily="34" charset="0"/>
        </a:defRPr>
      </a:lvl8pPr>
      <a:lvl9pPr marL="1828800" algn="ctr" rtl="0" fontAlgn="base">
        <a:spcBef>
          <a:spcPct val="0"/>
        </a:spcBef>
        <a:spcAft>
          <a:spcPct val="0"/>
        </a:spcAft>
        <a:defRPr sz="4400">
          <a:solidFill>
            <a:schemeClr val="tx2"/>
          </a:solidFill>
          <a:latin typeface="Arial" pitchFamily="34" charset="0"/>
          <a:cs typeface="Arial"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gradFill flip="none" rotWithShape="1">
          <a:gsLst>
            <a:gs pos="25000">
              <a:srgbClr val="FBEAC7"/>
            </a:gs>
            <a:gs pos="27000">
              <a:srgbClr val="FEE7F2"/>
            </a:gs>
            <a:gs pos="18000">
              <a:srgbClr val="FAC77D"/>
            </a:gs>
            <a:gs pos="24000">
              <a:srgbClr val="FEE7F2"/>
            </a:gs>
          </a:gsLst>
          <a:lin ang="5400000" scaled="0"/>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endParaRPr lang="en-US" altLang="en-US">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pPr>
            <a:endParaRPr lang="en-US" altLang="en-US">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175EF6E8-0296-4B3C-982B-8B41D012E8EC}" type="slidenum">
              <a:rPr lang="ar-SA" altLang="en-US">
                <a:solidFill>
                  <a:srgbClr val="000000"/>
                </a:solidFill>
              </a:rPr>
              <a:pPr fontAlgn="base">
                <a:spcBef>
                  <a:spcPct val="0"/>
                </a:spcBef>
                <a:spcAft>
                  <a:spcPct val="0"/>
                </a:spcAft>
              </a:pPr>
              <a:t>‹#›</a:t>
            </a:fld>
            <a:endParaRPr lang="en-US" altLang="en-US">
              <a:solidFill>
                <a:srgbClr val="000000"/>
              </a:solidFill>
            </a:endParaRPr>
          </a:p>
        </p:txBody>
      </p:sp>
    </p:spTree>
    <p:extLst>
      <p:ext uri="{BB962C8B-B14F-4D97-AF65-F5344CB8AC3E}">
        <p14:creationId xmlns:p14="http://schemas.microsoft.com/office/powerpoint/2010/main" val="1746179249"/>
      </p:ext>
    </p:extLst>
  </p:cSld>
  <p:clrMap bg1="lt1" tx1="dk1" bg2="lt2" tx2="dk2" accent1="accent1" accent2="accent2" accent3="accent3" accent4="accent4" accent5="accent5" accent6="accent6" hlink="hlink" folHlink="folHlink"/>
  <p:sldLayoutIdLst>
    <p:sldLayoutId id="2147483809" r:id="rId1"/>
    <p:sldLayoutId id="2147483810" r:id="rId2"/>
    <p:sldLayoutId id="2147483811" r:id="rId3"/>
    <p:sldLayoutId id="2147483812" r:id="rId4"/>
    <p:sldLayoutId id="2147483813" r:id="rId5"/>
    <p:sldLayoutId id="2147483814" r:id="rId6"/>
    <p:sldLayoutId id="2147483815" r:id="rId7"/>
    <p:sldLayoutId id="2147483816" r:id="rId8"/>
    <p:sldLayoutId id="2147483817" r:id="rId9"/>
    <p:sldLayoutId id="2147483818" r:id="rId10"/>
    <p:sldLayoutId id="2147483819" r:id="rId11"/>
    <p:sldLayoutId id="2147483820" r:id="rId12"/>
    <p:sldLayoutId id="2147483821" r:id="rId13"/>
    <p:sldLayoutId id="2147483822" r:id="rId14"/>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cs typeface="Arial" pitchFamily="34" charset="0"/>
        </a:defRPr>
      </a:lvl2pPr>
      <a:lvl3pPr algn="ctr" rtl="0" fontAlgn="base">
        <a:spcBef>
          <a:spcPct val="0"/>
        </a:spcBef>
        <a:spcAft>
          <a:spcPct val="0"/>
        </a:spcAft>
        <a:defRPr sz="4400">
          <a:solidFill>
            <a:schemeClr val="tx2"/>
          </a:solidFill>
          <a:latin typeface="Arial" pitchFamily="34" charset="0"/>
          <a:cs typeface="Arial" pitchFamily="34" charset="0"/>
        </a:defRPr>
      </a:lvl3pPr>
      <a:lvl4pPr algn="ctr" rtl="0" fontAlgn="base">
        <a:spcBef>
          <a:spcPct val="0"/>
        </a:spcBef>
        <a:spcAft>
          <a:spcPct val="0"/>
        </a:spcAft>
        <a:defRPr sz="4400">
          <a:solidFill>
            <a:schemeClr val="tx2"/>
          </a:solidFill>
          <a:latin typeface="Arial" pitchFamily="34" charset="0"/>
          <a:cs typeface="Arial" pitchFamily="34" charset="0"/>
        </a:defRPr>
      </a:lvl4pPr>
      <a:lvl5pPr algn="ctr" rtl="0" fontAlgn="base">
        <a:spcBef>
          <a:spcPct val="0"/>
        </a:spcBef>
        <a:spcAft>
          <a:spcPct val="0"/>
        </a:spcAft>
        <a:defRPr sz="4400">
          <a:solidFill>
            <a:schemeClr val="tx2"/>
          </a:solidFill>
          <a:latin typeface="Arial" pitchFamily="34" charset="0"/>
          <a:cs typeface="Arial" pitchFamily="34" charset="0"/>
        </a:defRPr>
      </a:lvl5pPr>
      <a:lvl6pPr marL="457200" algn="ctr" rtl="0" fontAlgn="base">
        <a:spcBef>
          <a:spcPct val="0"/>
        </a:spcBef>
        <a:spcAft>
          <a:spcPct val="0"/>
        </a:spcAft>
        <a:defRPr sz="4400">
          <a:solidFill>
            <a:schemeClr val="tx2"/>
          </a:solidFill>
          <a:latin typeface="Arial" pitchFamily="34" charset="0"/>
          <a:cs typeface="Arial" pitchFamily="34" charset="0"/>
        </a:defRPr>
      </a:lvl6pPr>
      <a:lvl7pPr marL="914400" algn="ctr" rtl="0" fontAlgn="base">
        <a:spcBef>
          <a:spcPct val="0"/>
        </a:spcBef>
        <a:spcAft>
          <a:spcPct val="0"/>
        </a:spcAft>
        <a:defRPr sz="4400">
          <a:solidFill>
            <a:schemeClr val="tx2"/>
          </a:solidFill>
          <a:latin typeface="Arial" pitchFamily="34" charset="0"/>
          <a:cs typeface="Arial" pitchFamily="34" charset="0"/>
        </a:defRPr>
      </a:lvl7pPr>
      <a:lvl8pPr marL="1371600" algn="ctr" rtl="0" fontAlgn="base">
        <a:spcBef>
          <a:spcPct val="0"/>
        </a:spcBef>
        <a:spcAft>
          <a:spcPct val="0"/>
        </a:spcAft>
        <a:defRPr sz="4400">
          <a:solidFill>
            <a:schemeClr val="tx2"/>
          </a:solidFill>
          <a:latin typeface="Arial" pitchFamily="34" charset="0"/>
          <a:cs typeface="Arial" pitchFamily="34" charset="0"/>
        </a:defRPr>
      </a:lvl8pPr>
      <a:lvl9pPr marL="1828800" algn="ctr" rtl="0" fontAlgn="base">
        <a:spcBef>
          <a:spcPct val="0"/>
        </a:spcBef>
        <a:spcAft>
          <a:spcPct val="0"/>
        </a:spcAft>
        <a:defRPr sz="4400">
          <a:solidFill>
            <a:schemeClr val="tx2"/>
          </a:solidFill>
          <a:latin typeface="Arial" pitchFamily="34" charset="0"/>
          <a:cs typeface="Arial"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Pr>
        <a:gradFill flip="none" rotWithShape="1">
          <a:gsLst>
            <a:gs pos="25000">
              <a:srgbClr val="FBEAC7"/>
            </a:gs>
            <a:gs pos="27000">
              <a:srgbClr val="FEE7F2"/>
            </a:gs>
            <a:gs pos="18000">
              <a:srgbClr val="FAC77D"/>
            </a:gs>
            <a:gs pos="24000">
              <a:srgbClr val="FEE7F2"/>
            </a:gs>
          </a:gsLst>
          <a:lin ang="5400000" scaled="0"/>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endParaRPr lang="en-US" altLang="en-US">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pPr>
            <a:endParaRPr lang="en-US" altLang="en-US">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175EF6E8-0296-4B3C-982B-8B41D012E8EC}" type="slidenum">
              <a:rPr lang="ar-SA" altLang="en-US">
                <a:solidFill>
                  <a:srgbClr val="000000"/>
                </a:solidFill>
              </a:rPr>
              <a:pPr fontAlgn="base">
                <a:spcBef>
                  <a:spcPct val="0"/>
                </a:spcBef>
                <a:spcAft>
                  <a:spcPct val="0"/>
                </a:spcAft>
              </a:pPr>
              <a:t>‹#›</a:t>
            </a:fld>
            <a:endParaRPr lang="en-US" altLang="en-US">
              <a:solidFill>
                <a:srgbClr val="000000"/>
              </a:solidFill>
            </a:endParaRPr>
          </a:p>
        </p:txBody>
      </p:sp>
    </p:spTree>
    <p:extLst>
      <p:ext uri="{BB962C8B-B14F-4D97-AF65-F5344CB8AC3E}">
        <p14:creationId xmlns:p14="http://schemas.microsoft.com/office/powerpoint/2010/main" val="631959889"/>
      </p:ext>
    </p:extLst>
  </p:cSld>
  <p:clrMap bg1="lt1" tx1="dk1" bg2="lt2" tx2="dk2" accent1="accent1" accent2="accent2" accent3="accent3" accent4="accent4" accent5="accent5" accent6="accent6" hlink="hlink" folHlink="folHlink"/>
  <p:sldLayoutIdLst>
    <p:sldLayoutId id="2147483824" r:id="rId1"/>
    <p:sldLayoutId id="2147483825" r:id="rId2"/>
    <p:sldLayoutId id="2147483826" r:id="rId3"/>
    <p:sldLayoutId id="2147483827" r:id="rId4"/>
    <p:sldLayoutId id="2147483828" r:id="rId5"/>
    <p:sldLayoutId id="2147483829" r:id="rId6"/>
    <p:sldLayoutId id="2147483830" r:id="rId7"/>
    <p:sldLayoutId id="2147483831" r:id="rId8"/>
    <p:sldLayoutId id="2147483832" r:id="rId9"/>
    <p:sldLayoutId id="2147483833" r:id="rId10"/>
    <p:sldLayoutId id="2147483834" r:id="rId11"/>
    <p:sldLayoutId id="2147483835" r:id="rId12"/>
    <p:sldLayoutId id="2147483836" r:id="rId13"/>
    <p:sldLayoutId id="2147483837" r:id="rId14"/>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cs typeface="Arial" pitchFamily="34" charset="0"/>
        </a:defRPr>
      </a:lvl2pPr>
      <a:lvl3pPr algn="ctr" rtl="0" fontAlgn="base">
        <a:spcBef>
          <a:spcPct val="0"/>
        </a:spcBef>
        <a:spcAft>
          <a:spcPct val="0"/>
        </a:spcAft>
        <a:defRPr sz="4400">
          <a:solidFill>
            <a:schemeClr val="tx2"/>
          </a:solidFill>
          <a:latin typeface="Arial" pitchFamily="34" charset="0"/>
          <a:cs typeface="Arial" pitchFamily="34" charset="0"/>
        </a:defRPr>
      </a:lvl3pPr>
      <a:lvl4pPr algn="ctr" rtl="0" fontAlgn="base">
        <a:spcBef>
          <a:spcPct val="0"/>
        </a:spcBef>
        <a:spcAft>
          <a:spcPct val="0"/>
        </a:spcAft>
        <a:defRPr sz="4400">
          <a:solidFill>
            <a:schemeClr val="tx2"/>
          </a:solidFill>
          <a:latin typeface="Arial" pitchFamily="34" charset="0"/>
          <a:cs typeface="Arial" pitchFamily="34" charset="0"/>
        </a:defRPr>
      </a:lvl4pPr>
      <a:lvl5pPr algn="ctr" rtl="0" fontAlgn="base">
        <a:spcBef>
          <a:spcPct val="0"/>
        </a:spcBef>
        <a:spcAft>
          <a:spcPct val="0"/>
        </a:spcAft>
        <a:defRPr sz="4400">
          <a:solidFill>
            <a:schemeClr val="tx2"/>
          </a:solidFill>
          <a:latin typeface="Arial" pitchFamily="34" charset="0"/>
          <a:cs typeface="Arial" pitchFamily="34" charset="0"/>
        </a:defRPr>
      </a:lvl5pPr>
      <a:lvl6pPr marL="457200" algn="ctr" rtl="0" fontAlgn="base">
        <a:spcBef>
          <a:spcPct val="0"/>
        </a:spcBef>
        <a:spcAft>
          <a:spcPct val="0"/>
        </a:spcAft>
        <a:defRPr sz="4400">
          <a:solidFill>
            <a:schemeClr val="tx2"/>
          </a:solidFill>
          <a:latin typeface="Arial" pitchFamily="34" charset="0"/>
          <a:cs typeface="Arial" pitchFamily="34" charset="0"/>
        </a:defRPr>
      </a:lvl6pPr>
      <a:lvl7pPr marL="914400" algn="ctr" rtl="0" fontAlgn="base">
        <a:spcBef>
          <a:spcPct val="0"/>
        </a:spcBef>
        <a:spcAft>
          <a:spcPct val="0"/>
        </a:spcAft>
        <a:defRPr sz="4400">
          <a:solidFill>
            <a:schemeClr val="tx2"/>
          </a:solidFill>
          <a:latin typeface="Arial" pitchFamily="34" charset="0"/>
          <a:cs typeface="Arial" pitchFamily="34" charset="0"/>
        </a:defRPr>
      </a:lvl7pPr>
      <a:lvl8pPr marL="1371600" algn="ctr" rtl="0" fontAlgn="base">
        <a:spcBef>
          <a:spcPct val="0"/>
        </a:spcBef>
        <a:spcAft>
          <a:spcPct val="0"/>
        </a:spcAft>
        <a:defRPr sz="4400">
          <a:solidFill>
            <a:schemeClr val="tx2"/>
          </a:solidFill>
          <a:latin typeface="Arial" pitchFamily="34" charset="0"/>
          <a:cs typeface="Arial" pitchFamily="34" charset="0"/>
        </a:defRPr>
      </a:lvl8pPr>
      <a:lvl9pPr marL="1828800" algn="ctr" rtl="0" fontAlgn="base">
        <a:spcBef>
          <a:spcPct val="0"/>
        </a:spcBef>
        <a:spcAft>
          <a:spcPct val="0"/>
        </a:spcAft>
        <a:defRPr sz="4400">
          <a:solidFill>
            <a:schemeClr val="tx2"/>
          </a:solidFill>
          <a:latin typeface="Arial" pitchFamily="34" charset="0"/>
          <a:cs typeface="Arial"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Pr>
        <a:gradFill flip="none" rotWithShape="1">
          <a:gsLst>
            <a:gs pos="25000">
              <a:srgbClr val="FBEAC7"/>
            </a:gs>
            <a:gs pos="27000">
              <a:srgbClr val="FEE7F2"/>
            </a:gs>
            <a:gs pos="18000">
              <a:srgbClr val="FAC77D"/>
            </a:gs>
            <a:gs pos="24000">
              <a:srgbClr val="FEE7F2"/>
            </a:gs>
          </a:gsLst>
          <a:lin ang="5400000" scaled="0"/>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endParaRPr lang="en-US" altLang="en-US" smtClean="0">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pPr>
            <a:endParaRPr lang="en-US" altLang="en-US" smtClean="0">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33CA9D49-A31A-4C6C-A52C-19B040DA7D1F}" type="slidenum">
              <a:rPr lang="en-US" altLang="en-US" smtClean="0">
                <a:solidFill>
                  <a:srgbClr val="000000"/>
                </a:solidFill>
              </a:rPr>
              <a:pPr fontAlgn="base">
                <a:spcBef>
                  <a:spcPct val="0"/>
                </a:spcBef>
                <a:spcAft>
                  <a:spcPct val="0"/>
                </a:spcAft>
              </a:pPr>
              <a:t>‹#›</a:t>
            </a:fld>
            <a:endParaRPr lang="en-US" altLang="en-US" smtClean="0">
              <a:solidFill>
                <a:srgbClr val="000000"/>
              </a:solidFill>
            </a:endParaRPr>
          </a:p>
        </p:txBody>
      </p:sp>
    </p:spTree>
    <p:extLst>
      <p:ext uri="{BB962C8B-B14F-4D97-AF65-F5344CB8AC3E}">
        <p14:creationId xmlns:p14="http://schemas.microsoft.com/office/powerpoint/2010/main" val="3162850058"/>
      </p:ext>
    </p:extLst>
  </p:cSld>
  <p:clrMap bg1="lt1" tx1="dk1" bg2="lt2" tx2="dk2" accent1="accent1" accent2="accent2" accent3="accent3" accent4="accent4" accent5="accent5" accent6="accent6" hlink="hlink" folHlink="folHlink"/>
  <p:sldLayoutIdLst>
    <p:sldLayoutId id="2147483852" r:id="rId1"/>
    <p:sldLayoutId id="2147483853" r:id="rId2"/>
    <p:sldLayoutId id="2147483854" r:id="rId3"/>
    <p:sldLayoutId id="2147483855" r:id="rId4"/>
    <p:sldLayoutId id="2147483856" r:id="rId5"/>
    <p:sldLayoutId id="2147483857" r:id="rId6"/>
    <p:sldLayoutId id="2147483858" r:id="rId7"/>
    <p:sldLayoutId id="2147483859" r:id="rId8"/>
    <p:sldLayoutId id="2147483860" r:id="rId9"/>
    <p:sldLayoutId id="2147483861" r:id="rId10"/>
    <p:sldLayoutId id="2147483862" r:id="rId11"/>
    <p:sldLayoutId id="2147483863" r:id="rId12"/>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cs typeface="Arial" charset="0"/>
        </a:defRPr>
      </a:lvl2pPr>
      <a:lvl3pPr algn="ctr" rtl="0" fontAlgn="base">
        <a:spcBef>
          <a:spcPct val="0"/>
        </a:spcBef>
        <a:spcAft>
          <a:spcPct val="0"/>
        </a:spcAft>
        <a:defRPr sz="4400">
          <a:solidFill>
            <a:schemeClr val="tx2"/>
          </a:solidFill>
          <a:latin typeface="Arial" charset="0"/>
          <a:cs typeface="Arial" charset="0"/>
        </a:defRPr>
      </a:lvl3pPr>
      <a:lvl4pPr algn="ctr" rtl="0" fontAlgn="base">
        <a:spcBef>
          <a:spcPct val="0"/>
        </a:spcBef>
        <a:spcAft>
          <a:spcPct val="0"/>
        </a:spcAft>
        <a:defRPr sz="4400">
          <a:solidFill>
            <a:schemeClr val="tx2"/>
          </a:solidFill>
          <a:latin typeface="Arial" charset="0"/>
          <a:cs typeface="Arial" charset="0"/>
        </a:defRPr>
      </a:lvl4pPr>
      <a:lvl5pPr algn="ctr" rtl="0" fontAlgn="base">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cSld>
    <p:bg>
      <p:bgPr>
        <a:gradFill flip="none" rotWithShape="1">
          <a:gsLst>
            <a:gs pos="25000">
              <a:srgbClr val="FBEAC7"/>
            </a:gs>
            <a:gs pos="27000">
              <a:srgbClr val="FEE7F2"/>
            </a:gs>
            <a:gs pos="18000">
              <a:srgbClr val="FAC77D"/>
            </a:gs>
            <a:gs pos="24000">
              <a:srgbClr val="FEE7F2"/>
            </a:gs>
          </a:gsLst>
          <a:lin ang="5400000" scaled="0"/>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fld id="{8757071A-C8FE-4C0F-BF89-0DF9B510EA73}" type="datetime1">
              <a:rPr lang="en-US" altLang="en-US">
                <a:solidFill>
                  <a:srgbClr val="000000"/>
                </a:solidFill>
                <a:ea typeface="ＭＳ Ｐゴシック" pitchFamily="-112" charset="-128"/>
              </a:rPr>
              <a:pPr fontAlgn="base">
                <a:spcBef>
                  <a:spcPct val="0"/>
                </a:spcBef>
                <a:spcAft>
                  <a:spcPct val="0"/>
                </a:spcAft>
              </a:pPr>
              <a:t>6/20/2020</a:t>
            </a:fld>
            <a:endParaRPr lang="en-US" altLang="en-US">
              <a:solidFill>
                <a:srgbClr val="000000"/>
              </a:solidFill>
              <a:ea typeface="ＭＳ Ｐゴシック" pitchFamily="-112" charset="-128"/>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pitchFamily="-112" charset="0"/>
                <a:ea typeface="+mn-ea"/>
              </a:defRPr>
            </a:lvl1pPr>
          </a:lstStyle>
          <a:p>
            <a:pPr fontAlgn="base">
              <a:spcBef>
                <a:spcPct val="0"/>
              </a:spcBef>
              <a:spcAft>
                <a:spcPct val="0"/>
              </a:spcAft>
              <a:defRPr/>
            </a:pPr>
            <a:endParaRPr lang="en-US">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ED14F3AC-9170-4770-9AA8-F1196F5268F0}" type="slidenum">
              <a:rPr lang="en-US" altLang="en-US">
                <a:solidFill>
                  <a:srgbClr val="000000"/>
                </a:solidFill>
                <a:ea typeface="ＭＳ Ｐゴシック" pitchFamily="-112" charset="-128"/>
              </a:rPr>
              <a:pPr fontAlgn="base">
                <a:spcBef>
                  <a:spcPct val="0"/>
                </a:spcBef>
                <a:spcAft>
                  <a:spcPct val="0"/>
                </a:spcAft>
              </a:pPr>
              <a:t>‹#›</a:t>
            </a:fld>
            <a:endParaRPr lang="en-US" altLang="en-US">
              <a:solidFill>
                <a:srgbClr val="000000"/>
              </a:solidFill>
              <a:ea typeface="ＭＳ Ｐゴシック" pitchFamily="-112" charset="-128"/>
            </a:endParaRPr>
          </a:p>
        </p:txBody>
      </p:sp>
    </p:spTree>
    <p:extLst>
      <p:ext uri="{BB962C8B-B14F-4D97-AF65-F5344CB8AC3E}">
        <p14:creationId xmlns:p14="http://schemas.microsoft.com/office/powerpoint/2010/main" val="1343047697"/>
      </p:ext>
    </p:extLst>
  </p:cSld>
  <p:clrMap bg1="lt1" tx1="dk1" bg2="lt2" tx2="dk2" accent1="accent1" accent2="accent2" accent3="accent3" accent4="accent4" accent5="accent5" accent6="accent6" hlink="hlink" folHlink="folHlink"/>
  <p:sldLayoutIdLst>
    <p:sldLayoutId id="2147483865" r:id="rId1"/>
    <p:sldLayoutId id="2147483866" r:id="rId2"/>
    <p:sldLayoutId id="2147483867" r:id="rId3"/>
    <p:sldLayoutId id="2147483868" r:id="rId4"/>
    <p:sldLayoutId id="2147483869" r:id="rId5"/>
    <p:sldLayoutId id="2147483870" r:id="rId6"/>
    <p:sldLayoutId id="2147483871" r:id="rId7"/>
    <p:sldLayoutId id="2147483872" r:id="rId8"/>
    <p:sldLayoutId id="2147483873" r:id="rId9"/>
    <p:sldLayoutId id="2147483874" r:id="rId10"/>
    <p:sldLayoutId id="2147483875" r:id="rId11"/>
    <p:sldLayoutId id="2147483876" r:id="rId12"/>
    <p:sldLayoutId id="2147483877" r:id="rId13"/>
    <p:sldLayoutId id="2147483878" r:id="rId14"/>
  </p:sldLayoutIdLst>
  <p:txStyles>
    <p:titleStyle>
      <a:lvl1pPr algn="ctr" rtl="0" eaLnBrk="0" fontAlgn="base" hangingPunct="0">
        <a:spcBef>
          <a:spcPct val="0"/>
        </a:spcBef>
        <a:spcAft>
          <a:spcPct val="0"/>
        </a:spcAft>
        <a:defRPr sz="4400">
          <a:solidFill>
            <a:schemeClr val="tx2"/>
          </a:solidFill>
          <a:latin typeface="+mj-lt"/>
          <a:ea typeface="ＭＳ Ｐゴシック" pitchFamily="-112" charset="-128"/>
          <a:cs typeface="ＭＳ Ｐゴシック" pitchFamily="-112" charset="-128"/>
        </a:defRPr>
      </a:lvl1pPr>
      <a:lvl2pPr algn="ctr" rtl="0" eaLnBrk="0" fontAlgn="base" hangingPunct="0">
        <a:spcBef>
          <a:spcPct val="0"/>
        </a:spcBef>
        <a:spcAft>
          <a:spcPct val="0"/>
        </a:spcAft>
        <a:defRPr sz="4400">
          <a:solidFill>
            <a:schemeClr val="tx2"/>
          </a:solidFill>
          <a:latin typeface="Arial" pitchFamily="-112" charset="0"/>
          <a:ea typeface="ＭＳ Ｐゴシック" pitchFamily="-112" charset="-128"/>
          <a:cs typeface="ＭＳ Ｐゴシック" pitchFamily="-112" charset="-128"/>
        </a:defRPr>
      </a:lvl2pPr>
      <a:lvl3pPr algn="ctr" rtl="0" eaLnBrk="0" fontAlgn="base" hangingPunct="0">
        <a:spcBef>
          <a:spcPct val="0"/>
        </a:spcBef>
        <a:spcAft>
          <a:spcPct val="0"/>
        </a:spcAft>
        <a:defRPr sz="4400">
          <a:solidFill>
            <a:schemeClr val="tx2"/>
          </a:solidFill>
          <a:latin typeface="Arial" pitchFamily="-112" charset="0"/>
          <a:ea typeface="ＭＳ Ｐゴシック" pitchFamily="-112" charset="-128"/>
          <a:cs typeface="ＭＳ Ｐゴシック" pitchFamily="-112" charset="-128"/>
        </a:defRPr>
      </a:lvl3pPr>
      <a:lvl4pPr algn="ctr" rtl="0" eaLnBrk="0" fontAlgn="base" hangingPunct="0">
        <a:spcBef>
          <a:spcPct val="0"/>
        </a:spcBef>
        <a:spcAft>
          <a:spcPct val="0"/>
        </a:spcAft>
        <a:defRPr sz="4400">
          <a:solidFill>
            <a:schemeClr val="tx2"/>
          </a:solidFill>
          <a:latin typeface="Arial" pitchFamily="-112" charset="0"/>
          <a:ea typeface="ＭＳ Ｐゴシック" pitchFamily="-112" charset="-128"/>
          <a:cs typeface="ＭＳ Ｐゴシック" pitchFamily="-112" charset="-128"/>
        </a:defRPr>
      </a:lvl4pPr>
      <a:lvl5pPr algn="ctr" rtl="0" eaLnBrk="0" fontAlgn="base" hangingPunct="0">
        <a:spcBef>
          <a:spcPct val="0"/>
        </a:spcBef>
        <a:spcAft>
          <a:spcPct val="0"/>
        </a:spcAft>
        <a:defRPr sz="4400">
          <a:solidFill>
            <a:schemeClr val="tx2"/>
          </a:solidFill>
          <a:latin typeface="Arial" pitchFamily="-112" charset="0"/>
          <a:ea typeface="ＭＳ Ｐゴシック" pitchFamily="-112" charset="-128"/>
          <a:cs typeface="ＭＳ Ｐゴシック" pitchFamily="-112" charset="-128"/>
        </a:defRPr>
      </a:lvl5pPr>
      <a:lvl6pPr marL="457200" algn="ctr" rtl="0" fontAlgn="base">
        <a:spcBef>
          <a:spcPct val="0"/>
        </a:spcBef>
        <a:spcAft>
          <a:spcPct val="0"/>
        </a:spcAft>
        <a:defRPr sz="4400">
          <a:solidFill>
            <a:schemeClr val="tx2"/>
          </a:solidFill>
          <a:latin typeface="Arial" pitchFamily="-112" charset="0"/>
        </a:defRPr>
      </a:lvl6pPr>
      <a:lvl7pPr marL="914400" algn="ctr" rtl="0" fontAlgn="base">
        <a:spcBef>
          <a:spcPct val="0"/>
        </a:spcBef>
        <a:spcAft>
          <a:spcPct val="0"/>
        </a:spcAft>
        <a:defRPr sz="4400">
          <a:solidFill>
            <a:schemeClr val="tx2"/>
          </a:solidFill>
          <a:latin typeface="Arial" pitchFamily="-112" charset="0"/>
        </a:defRPr>
      </a:lvl7pPr>
      <a:lvl8pPr marL="1371600" algn="ctr" rtl="0" fontAlgn="base">
        <a:spcBef>
          <a:spcPct val="0"/>
        </a:spcBef>
        <a:spcAft>
          <a:spcPct val="0"/>
        </a:spcAft>
        <a:defRPr sz="4400">
          <a:solidFill>
            <a:schemeClr val="tx2"/>
          </a:solidFill>
          <a:latin typeface="Arial" pitchFamily="-112" charset="0"/>
        </a:defRPr>
      </a:lvl8pPr>
      <a:lvl9pPr marL="1828800" algn="ctr" rtl="0" fontAlgn="base">
        <a:spcBef>
          <a:spcPct val="0"/>
        </a:spcBef>
        <a:spcAft>
          <a:spcPct val="0"/>
        </a:spcAft>
        <a:defRPr sz="4400">
          <a:solidFill>
            <a:schemeClr val="tx2"/>
          </a:solidFill>
          <a:latin typeface="Arial" pitchFamily="-112"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pitchFamily="-112" charset="-128"/>
          <a:cs typeface="ＭＳ Ｐゴシック" pitchFamily="-112" charset="-128"/>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pitchFamily="-112"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pitchFamily="-112"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pitchFamily="-112"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pitchFamily="-112" charset="-128"/>
        </a:defRPr>
      </a:lvl5pPr>
      <a:lvl6pPr marL="2514600" indent="-228600" algn="l" rtl="0" fontAlgn="base">
        <a:spcBef>
          <a:spcPct val="20000"/>
        </a:spcBef>
        <a:spcAft>
          <a:spcPct val="0"/>
        </a:spcAft>
        <a:buChar char="»"/>
        <a:defRPr sz="2000">
          <a:solidFill>
            <a:schemeClr val="tx1"/>
          </a:solidFill>
          <a:latin typeface="+mn-lt"/>
          <a:ea typeface="ＭＳ Ｐゴシック" pitchFamily="-112" charset="-128"/>
        </a:defRPr>
      </a:lvl6pPr>
      <a:lvl7pPr marL="2971800" indent="-228600" algn="l" rtl="0" fontAlgn="base">
        <a:spcBef>
          <a:spcPct val="20000"/>
        </a:spcBef>
        <a:spcAft>
          <a:spcPct val="0"/>
        </a:spcAft>
        <a:buChar char="»"/>
        <a:defRPr sz="2000">
          <a:solidFill>
            <a:schemeClr val="tx1"/>
          </a:solidFill>
          <a:latin typeface="+mn-lt"/>
          <a:ea typeface="ＭＳ Ｐゴシック" pitchFamily="-112" charset="-128"/>
        </a:defRPr>
      </a:lvl7pPr>
      <a:lvl8pPr marL="3429000" indent="-228600" algn="l" rtl="0" fontAlgn="base">
        <a:spcBef>
          <a:spcPct val="20000"/>
        </a:spcBef>
        <a:spcAft>
          <a:spcPct val="0"/>
        </a:spcAft>
        <a:buChar char="»"/>
        <a:defRPr sz="2000">
          <a:solidFill>
            <a:schemeClr val="tx1"/>
          </a:solidFill>
          <a:latin typeface="+mn-lt"/>
          <a:ea typeface="ＭＳ Ｐゴシック" pitchFamily="-112" charset="-128"/>
        </a:defRPr>
      </a:lvl8pPr>
      <a:lvl9pPr marL="3886200" indent="-228600" algn="l" rtl="0" fontAlgn="base">
        <a:spcBef>
          <a:spcPct val="20000"/>
        </a:spcBef>
        <a:spcAft>
          <a:spcPct val="0"/>
        </a:spcAft>
        <a:buChar char="»"/>
        <a:defRPr sz="2000">
          <a:solidFill>
            <a:schemeClr val="tx1"/>
          </a:solidFill>
          <a:latin typeface="+mn-lt"/>
          <a:ea typeface="ＭＳ Ｐゴシック" pitchFamily="-112"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cSld>
    <p:bg>
      <p:bgPr>
        <a:gradFill flip="none" rotWithShape="1">
          <a:gsLst>
            <a:gs pos="25000">
              <a:srgbClr val="FBEAC7"/>
            </a:gs>
            <a:gs pos="27000">
              <a:srgbClr val="FEE7F2"/>
            </a:gs>
            <a:gs pos="18000">
              <a:srgbClr val="FAC77D"/>
            </a:gs>
            <a:gs pos="24000">
              <a:srgbClr val="FEE7F2"/>
            </a:gs>
          </a:gsLst>
          <a:lin ang="5400000" scaled="0"/>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fld id="{8757071A-C8FE-4C0F-BF89-0DF9B510EA73}" type="datetime1">
              <a:rPr lang="en-US" altLang="en-US">
                <a:solidFill>
                  <a:srgbClr val="000000"/>
                </a:solidFill>
                <a:ea typeface="ＭＳ Ｐゴシック" pitchFamily="-112" charset="-128"/>
              </a:rPr>
              <a:pPr fontAlgn="base">
                <a:spcBef>
                  <a:spcPct val="0"/>
                </a:spcBef>
                <a:spcAft>
                  <a:spcPct val="0"/>
                </a:spcAft>
              </a:pPr>
              <a:t>6/20/2020</a:t>
            </a:fld>
            <a:endParaRPr lang="en-US" altLang="en-US">
              <a:solidFill>
                <a:srgbClr val="000000"/>
              </a:solidFill>
              <a:ea typeface="ＭＳ Ｐゴシック" pitchFamily="-112" charset="-128"/>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pitchFamily="-112" charset="0"/>
                <a:ea typeface="+mn-ea"/>
              </a:defRPr>
            </a:lvl1pPr>
          </a:lstStyle>
          <a:p>
            <a:pPr fontAlgn="base">
              <a:spcBef>
                <a:spcPct val="0"/>
              </a:spcBef>
              <a:spcAft>
                <a:spcPct val="0"/>
              </a:spcAft>
              <a:defRPr/>
            </a:pPr>
            <a:endParaRPr lang="en-US">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ED14F3AC-9170-4770-9AA8-F1196F5268F0}" type="slidenum">
              <a:rPr lang="en-US" altLang="en-US">
                <a:solidFill>
                  <a:srgbClr val="000000"/>
                </a:solidFill>
                <a:ea typeface="ＭＳ Ｐゴシック" pitchFamily="-112" charset="-128"/>
              </a:rPr>
              <a:pPr fontAlgn="base">
                <a:spcBef>
                  <a:spcPct val="0"/>
                </a:spcBef>
                <a:spcAft>
                  <a:spcPct val="0"/>
                </a:spcAft>
              </a:pPr>
              <a:t>‹#›</a:t>
            </a:fld>
            <a:endParaRPr lang="en-US" altLang="en-US">
              <a:solidFill>
                <a:srgbClr val="000000"/>
              </a:solidFill>
              <a:ea typeface="ＭＳ Ｐゴシック" pitchFamily="-112" charset="-128"/>
            </a:endParaRPr>
          </a:p>
        </p:txBody>
      </p:sp>
    </p:spTree>
    <p:extLst>
      <p:ext uri="{BB962C8B-B14F-4D97-AF65-F5344CB8AC3E}">
        <p14:creationId xmlns:p14="http://schemas.microsoft.com/office/powerpoint/2010/main" val="1343047697"/>
      </p:ext>
    </p:extLst>
  </p:cSld>
  <p:clrMap bg1="lt1" tx1="dk1" bg2="lt2" tx2="dk2" accent1="accent1" accent2="accent2" accent3="accent3" accent4="accent4" accent5="accent5" accent6="accent6" hlink="hlink" folHlink="folHlink"/>
  <p:sldLayoutIdLst>
    <p:sldLayoutId id="2147483880" r:id="rId1"/>
    <p:sldLayoutId id="2147483881" r:id="rId2"/>
    <p:sldLayoutId id="2147483882" r:id="rId3"/>
    <p:sldLayoutId id="2147483883" r:id="rId4"/>
    <p:sldLayoutId id="2147483884" r:id="rId5"/>
    <p:sldLayoutId id="2147483885" r:id="rId6"/>
    <p:sldLayoutId id="2147483886" r:id="rId7"/>
    <p:sldLayoutId id="2147483887" r:id="rId8"/>
    <p:sldLayoutId id="2147483888" r:id="rId9"/>
    <p:sldLayoutId id="2147483889" r:id="rId10"/>
    <p:sldLayoutId id="2147483890" r:id="rId11"/>
    <p:sldLayoutId id="2147483891" r:id="rId12"/>
    <p:sldLayoutId id="2147483892" r:id="rId13"/>
    <p:sldLayoutId id="2147483893" r:id="rId14"/>
  </p:sldLayoutIdLst>
  <p:txStyles>
    <p:titleStyle>
      <a:lvl1pPr algn="ctr" rtl="0" eaLnBrk="0" fontAlgn="base" hangingPunct="0">
        <a:spcBef>
          <a:spcPct val="0"/>
        </a:spcBef>
        <a:spcAft>
          <a:spcPct val="0"/>
        </a:spcAft>
        <a:defRPr sz="4400">
          <a:solidFill>
            <a:schemeClr val="tx2"/>
          </a:solidFill>
          <a:latin typeface="+mj-lt"/>
          <a:ea typeface="ＭＳ Ｐゴシック" pitchFamily="-112" charset="-128"/>
          <a:cs typeface="ＭＳ Ｐゴシック" pitchFamily="-112" charset="-128"/>
        </a:defRPr>
      </a:lvl1pPr>
      <a:lvl2pPr algn="ctr" rtl="0" eaLnBrk="0" fontAlgn="base" hangingPunct="0">
        <a:spcBef>
          <a:spcPct val="0"/>
        </a:spcBef>
        <a:spcAft>
          <a:spcPct val="0"/>
        </a:spcAft>
        <a:defRPr sz="4400">
          <a:solidFill>
            <a:schemeClr val="tx2"/>
          </a:solidFill>
          <a:latin typeface="Arial" pitchFamily="-112" charset="0"/>
          <a:ea typeface="ＭＳ Ｐゴシック" pitchFamily="-112" charset="-128"/>
          <a:cs typeface="ＭＳ Ｐゴシック" pitchFamily="-112" charset="-128"/>
        </a:defRPr>
      </a:lvl2pPr>
      <a:lvl3pPr algn="ctr" rtl="0" eaLnBrk="0" fontAlgn="base" hangingPunct="0">
        <a:spcBef>
          <a:spcPct val="0"/>
        </a:spcBef>
        <a:spcAft>
          <a:spcPct val="0"/>
        </a:spcAft>
        <a:defRPr sz="4400">
          <a:solidFill>
            <a:schemeClr val="tx2"/>
          </a:solidFill>
          <a:latin typeface="Arial" pitchFamily="-112" charset="0"/>
          <a:ea typeface="ＭＳ Ｐゴシック" pitchFamily="-112" charset="-128"/>
          <a:cs typeface="ＭＳ Ｐゴシック" pitchFamily="-112" charset="-128"/>
        </a:defRPr>
      </a:lvl3pPr>
      <a:lvl4pPr algn="ctr" rtl="0" eaLnBrk="0" fontAlgn="base" hangingPunct="0">
        <a:spcBef>
          <a:spcPct val="0"/>
        </a:spcBef>
        <a:spcAft>
          <a:spcPct val="0"/>
        </a:spcAft>
        <a:defRPr sz="4400">
          <a:solidFill>
            <a:schemeClr val="tx2"/>
          </a:solidFill>
          <a:latin typeface="Arial" pitchFamily="-112" charset="0"/>
          <a:ea typeface="ＭＳ Ｐゴシック" pitchFamily="-112" charset="-128"/>
          <a:cs typeface="ＭＳ Ｐゴシック" pitchFamily="-112" charset="-128"/>
        </a:defRPr>
      </a:lvl4pPr>
      <a:lvl5pPr algn="ctr" rtl="0" eaLnBrk="0" fontAlgn="base" hangingPunct="0">
        <a:spcBef>
          <a:spcPct val="0"/>
        </a:spcBef>
        <a:spcAft>
          <a:spcPct val="0"/>
        </a:spcAft>
        <a:defRPr sz="4400">
          <a:solidFill>
            <a:schemeClr val="tx2"/>
          </a:solidFill>
          <a:latin typeface="Arial" pitchFamily="-112" charset="0"/>
          <a:ea typeface="ＭＳ Ｐゴシック" pitchFamily="-112" charset="-128"/>
          <a:cs typeface="ＭＳ Ｐゴシック" pitchFamily="-112" charset="-128"/>
        </a:defRPr>
      </a:lvl5pPr>
      <a:lvl6pPr marL="457200" algn="ctr" rtl="0" fontAlgn="base">
        <a:spcBef>
          <a:spcPct val="0"/>
        </a:spcBef>
        <a:spcAft>
          <a:spcPct val="0"/>
        </a:spcAft>
        <a:defRPr sz="4400">
          <a:solidFill>
            <a:schemeClr val="tx2"/>
          </a:solidFill>
          <a:latin typeface="Arial" pitchFamily="-112" charset="0"/>
        </a:defRPr>
      </a:lvl6pPr>
      <a:lvl7pPr marL="914400" algn="ctr" rtl="0" fontAlgn="base">
        <a:spcBef>
          <a:spcPct val="0"/>
        </a:spcBef>
        <a:spcAft>
          <a:spcPct val="0"/>
        </a:spcAft>
        <a:defRPr sz="4400">
          <a:solidFill>
            <a:schemeClr val="tx2"/>
          </a:solidFill>
          <a:latin typeface="Arial" pitchFamily="-112" charset="0"/>
        </a:defRPr>
      </a:lvl7pPr>
      <a:lvl8pPr marL="1371600" algn="ctr" rtl="0" fontAlgn="base">
        <a:spcBef>
          <a:spcPct val="0"/>
        </a:spcBef>
        <a:spcAft>
          <a:spcPct val="0"/>
        </a:spcAft>
        <a:defRPr sz="4400">
          <a:solidFill>
            <a:schemeClr val="tx2"/>
          </a:solidFill>
          <a:latin typeface="Arial" pitchFamily="-112" charset="0"/>
        </a:defRPr>
      </a:lvl8pPr>
      <a:lvl9pPr marL="1828800" algn="ctr" rtl="0" fontAlgn="base">
        <a:spcBef>
          <a:spcPct val="0"/>
        </a:spcBef>
        <a:spcAft>
          <a:spcPct val="0"/>
        </a:spcAft>
        <a:defRPr sz="4400">
          <a:solidFill>
            <a:schemeClr val="tx2"/>
          </a:solidFill>
          <a:latin typeface="Arial" pitchFamily="-112"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pitchFamily="-112" charset="-128"/>
          <a:cs typeface="ＭＳ Ｐゴシック" pitchFamily="-112" charset="-128"/>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pitchFamily="-112"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pitchFamily="-112"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pitchFamily="-112"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pitchFamily="-112" charset="-128"/>
        </a:defRPr>
      </a:lvl5pPr>
      <a:lvl6pPr marL="2514600" indent="-228600" algn="l" rtl="0" fontAlgn="base">
        <a:spcBef>
          <a:spcPct val="20000"/>
        </a:spcBef>
        <a:spcAft>
          <a:spcPct val="0"/>
        </a:spcAft>
        <a:buChar char="»"/>
        <a:defRPr sz="2000">
          <a:solidFill>
            <a:schemeClr val="tx1"/>
          </a:solidFill>
          <a:latin typeface="+mn-lt"/>
          <a:ea typeface="ＭＳ Ｐゴシック" pitchFamily="-112" charset="-128"/>
        </a:defRPr>
      </a:lvl6pPr>
      <a:lvl7pPr marL="2971800" indent="-228600" algn="l" rtl="0" fontAlgn="base">
        <a:spcBef>
          <a:spcPct val="20000"/>
        </a:spcBef>
        <a:spcAft>
          <a:spcPct val="0"/>
        </a:spcAft>
        <a:buChar char="»"/>
        <a:defRPr sz="2000">
          <a:solidFill>
            <a:schemeClr val="tx1"/>
          </a:solidFill>
          <a:latin typeface="+mn-lt"/>
          <a:ea typeface="ＭＳ Ｐゴシック" pitchFamily="-112" charset="-128"/>
        </a:defRPr>
      </a:lvl7pPr>
      <a:lvl8pPr marL="3429000" indent="-228600" algn="l" rtl="0" fontAlgn="base">
        <a:spcBef>
          <a:spcPct val="20000"/>
        </a:spcBef>
        <a:spcAft>
          <a:spcPct val="0"/>
        </a:spcAft>
        <a:buChar char="»"/>
        <a:defRPr sz="2000">
          <a:solidFill>
            <a:schemeClr val="tx1"/>
          </a:solidFill>
          <a:latin typeface="+mn-lt"/>
          <a:ea typeface="ＭＳ Ｐゴシック" pitchFamily="-112" charset="-128"/>
        </a:defRPr>
      </a:lvl8pPr>
      <a:lvl9pPr marL="3886200" indent="-228600" algn="l" rtl="0" fontAlgn="base">
        <a:spcBef>
          <a:spcPct val="20000"/>
        </a:spcBef>
        <a:spcAft>
          <a:spcPct val="0"/>
        </a:spcAft>
        <a:buChar char="»"/>
        <a:defRPr sz="2000">
          <a:solidFill>
            <a:schemeClr val="tx1"/>
          </a:solidFill>
          <a:latin typeface="+mn-lt"/>
          <a:ea typeface="ＭＳ Ｐゴシック" pitchFamily="-112"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cSld>
    <p:bg>
      <p:bgPr>
        <a:gradFill flip="none" rotWithShape="1">
          <a:gsLst>
            <a:gs pos="25000">
              <a:srgbClr val="FBEAC7"/>
            </a:gs>
            <a:gs pos="27000">
              <a:srgbClr val="FEE7F2"/>
            </a:gs>
            <a:gs pos="18000">
              <a:srgbClr val="FAC77D"/>
            </a:gs>
            <a:gs pos="24000">
              <a:srgbClr val="FEE7F2"/>
            </a:gs>
          </a:gsLst>
          <a:lin ang="5400000" scaled="0"/>
          <a:tileRect/>
        </a:gradFill>
        <a:effectLst/>
      </p:bgPr>
    </p:bg>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13" cstate="print"/>
          <a:stretch>
            <a:fillRect/>
          </a:stretch>
        </p:blipFill>
        <p:spPr>
          <a:xfrm>
            <a:off x="0" y="0"/>
            <a:ext cx="9144000" cy="6858000"/>
          </a:xfrm>
          <a:prstGeom prst="rect">
            <a:avLst/>
          </a:prstGeom>
        </p:spPr>
      </p:pic>
      <p:sp>
        <p:nvSpPr>
          <p:cNvPr id="2" name="Title Placeholder 1"/>
          <p:cNvSpPr>
            <a:spLocks noGrp="1"/>
          </p:cNvSpPr>
          <p:nvPr>
            <p:ph type="title"/>
          </p:nvPr>
        </p:nvSpPr>
        <p:spPr>
          <a:xfrm>
            <a:off x="609600" y="274638"/>
            <a:ext cx="7924800" cy="1143000"/>
          </a:xfrm>
          <a:prstGeom prst="rect">
            <a:avLst/>
          </a:prstGeom>
        </p:spPr>
        <p:txBody>
          <a:bodyPr vert="horz" lIns="91440" tIns="45720" rIns="91440" bIns="45720" rtlCol="0" anchor="b" anchorCtr="0">
            <a:no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09600" y="1600200"/>
            <a:ext cx="7924800" cy="4525963"/>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smtClean="0"/>
          </a:p>
        </p:txBody>
      </p:sp>
      <p:sp>
        <p:nvSpPr>
          <p:cNvPr id="4" name="Date Placeholder 3"/>
          <p:cNvSpPr>
            <a:spLocks noGrp="1"/>
          </p:cNvSpPr>
          <p:nvPr>
            <p:ph type="dt" sz="half" idx="2"/>
          </p:nvPr>
        </p:nvSpPr>
        <p:spPr>
          <a:xfrm>
            <a:off x="5715000" y="6356350"/>
            <a:ext cx="1524000" cy="365125"/>
          </a:xfrm>
          <a:prstGeom prst="rect">
            <a:avLst/>
          </a:prstGeom>
        </p:spPr>
        <p:txBody>
          <a:bodyPr vert="horz" lIns="91440" tIns="45720" rIns="91440" bIns="45720" rtlCol="0" anchor="ctr"/>
          <a:lstStyle>
            <a:lvl1pPr algn="r">
              <a:defRPr sz="1000" strike="noStrike" spc="60" baseline="0">
                <a:solidFill>
                  <a:schemeClr val="tx1"/>
                </a:solidFill>
              </a:defRPr>
            </a:lvl1pPr>
          </a:lstStyle>
          <a:p>
            <a:fld id="{83A3D72F-1652-4951-A721-246948BF17EB}" type="datetimeFigureOut">
              <a:rPr lang="en-US" smtClean="0"/>
              <a:t>6/20/2020</a:t>
            </a:fld>
            <a:endParaRPr lang="en-US"/>
          </a:p>
        </p:txBody>
      </p:sp>
      <p:sp>
        <p:nvSpPr>
          <p:cNvPr id="5" name="Footer Placeholder 4"/>
          <p:cNvSpPr>
            <a:spLocks noGrp="1"/>
          </p:cNvSpPr>
          <p:nvPr>
            <p:ph type="ftr" sz="quarter" idx="3"/>
          </p:nvPr>
        </p:nvSpPr>
        <p:spPr>
          <a:xfrm>
            <a:off x="609600" y="6356350"/>
            <a:ext cx="2895600" cy="365125"/>
          </a:xfrm>
          <a:prstGeom prst="rect">
            <a:avLst/>
          </a:prstGeom>
        </p:spPr>
        <p:txBody>
          <a:bodyPr vert="horz" lIns="91440" tIns="45720" rIns="91440" bIns="45720" rtlCol="0" anchor="ctr"/>
          <a:lstStyle>
            <a:lvl1pPr algn="l">
              <a:defRPr sz="1000" cap="all" spc="60" baseline="0">
                <a:solidFill>
                  <a:schemeClr val="tx1"/>
                </a:solidFill>
              </a:defRPr>
            </a:lvl1pPr>
          </a:lstStyle>
          <a:p>
            <a:endParaRPr lang="en-US"/>
          </a:p>
        </p:txBody>
      </p:sp>
      <p:sp>
        <p:nvSpPr>
          <p:cNvPr id="6" name="Slide Number Placeholder 5"/>
          <p:cNvSpPr>
            <a:spLocks noGrp="1"/>
          </p:cNvSpPr>
          <p:nvPr>
            <p:ph type="sldNum" sz="quarter" idx="4"/>
          </p:nvPr>
        </p:nvSpPr>
        <p:spPr>
          <a:xfrm>
            <a:off x="7543800" y="6356350"/>
            <a:ext cx="990600" cy="365125"/>
          </a:xfrm>
          <a:prstGeom prst="rect">
            <a:avLst/>
          </a:prstGeom>
        </p:spPr>
        <p:txBody>
          <a:bodyPr vert="horz" lIns="91440" tIns="45720" rIns="91440" bIns="45720" rtlCol="0" anchor="ctr"/>
          <a:lstStyle>
            <a:lvl1pPr algn="r">
              <a:defRPr sz="1100" baseline="0">
                <a:solidFill>
                  <a:schemeClr val="tx1"/>
                </a:solidFill>
              </a:defRPr>
            </a:lvl1pPr>
          </a:lstStyle>
          <a:p>
            <a:fld id="{C5CE3F73-C3A8-4E56-A46F-639EA4293EB9}"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958" r:id="rId1"/>
    <p:sldLayoutId id="2147483959" r:id="rId2"/>
    <p:sldLayoutId id="2147483960" r:id="rId3"/>
    <p:sldLayoutId id="2147483961" r:id="rId4"/>
    <p:sldLayoutId id="2147483962" r:id="rId5"/>
    <p:sldLayoutId id="2147483963" r:id="rId6"/>
    <p:sldLayoutId id="2147483964" r:id="rId7"/>
    <p:sldLayoutId id="2147483965" r:id="rId8"/>
    <p:sldLayoutId id="2147483966" r:id="rId9"/>
    <p:sldLayoutId id="2147483967" r:id="rId10"/>
    <p:sldLayoutId id="2147483968" r:id="rId11"/>
  </p:sldLayoutIdLst>
  <p:txStyles>
    <p:title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flip="none" rotWithShape="1">
          <a:gsLst>
            <a:gs pos="25000">
              <a:srgbClr val="FBEAC7"/>
            </a:gs>
            <a:gs pos="27000">
              <a:srgbClr val="FEE7F2"/>
            </a:gs>
            <a:gs pos="18000">
              <a:srgbClr val="FAC77D"/>
            </a:gs>
            <a:gs pos="24000">
              <a:srgbClr val="FEE7F2"/>
            </a:gs>
          </a:gsLst>
          <a:lin ang="5400000" scaled="0"/>
          <a:tileRect/>
        </a:gradFill>
        <a:effectLst/>
      </p:bgPr>
    </p:bg>
    <p:spTree>
      <p:nvGrpSpPr>
        <p:cNvPr id="1" name=""/>
        <p:cNvGrpSpPr/>
        <p:nvPr/>
      </p:nvGrpSpPr>
      <p:grpSpPr>
        <a:xfrm>
          <a:off x="0" y="0"/>
          <a:ext cx="0" cy="0"/>
          <a:chOff x="0" y="0"/>
          <a:chExt cx="0" cy="0"/>
        </a:xfrm>
      </p:grpSpPr>
      <p:sp>
        <p:nvSpPr>
          <p:cNvPr id="1026" name="عنصر نائب للعنوان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ar-SA" altLang="en-US" smtClean="0"/>
              <a:t>انقر لتحرير نمط العنوان الرئيسي</a:t>
            </a:r>
            <a:endParaRPr lang="en-US" altLang="en-US" smtClean="0"/>
          </a:p>
        </p:txBody>
      </p:sp>
      <p:sp>
        <p:nvSpPr>
          <p:cNvPr id="1027" name="عنصر نائب للنص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ar-SA" altLang="en-US" smtClean="0"/>
              <a:t>انقر لتحرير أنماط النص الرئيسي</a:t>
            </a:r>
            <a:endParaRPr lang="en-US" altLang="en-US" smtClean="0"/>
          </a:p>
          <a:p>
            <a:pPr lvl="1"/>
            <a:r>
              <a:rPr lang="ar-SA" altLang="en-US" smtClean="0"/>
              <a:t>المستوى الثاني</a:t>
            </a:r>
            <a:endParaRPr lang="en-US" altLang="en-US" smtClean="0"/>
          </a:p>
          <a:p>
            <a:pPr lvl="2"/>
            <a:r>
              <a:rPr lang="ar-SA" altLang="en-US" smtClean="0"/>
              <a:t>المستوى الثالث</a:t>
            </a:r>
            <a:endParaRPr lang="en-US" altLang="en-US" smtClean="0"/>
          </a:p>
          <a:p>
            <a:pPr lvl="3"/>
            <a:r>
              <a:rPr lang="ar-SA" altLang="en-US" smtClean="0"/>
              <a:t>المستوى الرابع</a:t>
            </a:r>
            <a:endParaRPr lang="en-US" altLang="en-US" smtClean="0"/>
          </a:p>
          <a:p>
            <a:pPr lvl="4"/>
            <a:r>
              <a:rPr lang="ar-SA" altLang="en-US" smtClean="0"/>
              <a:t>المستوى الخامس</a:t>
            </a:r>
            <a:endParaRPr lang="en-US" altLang="en-US" smtClean="0"/>
          </a:p>
        </p:txBody>
      </p:sp>
      <p:sp>
        <p:nvSpPr>
          <p:cNvPr id="4" name="عنصر نائب للتاريخ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smtClean="0">
                <a:solidFill>
                  <a:schemeClr val="tx1">
                    <a:tint val="75000"/>
                  </a:schemeClr>
                </a:solidFill>
              </a:defRPr>
            </a:lvl1pPr>
          </a:lstStyle>
          <a:p>
            <a:pPr fontAlgn="base">
              <a:spcBef>
                <a:spcPct val="0"/>
              </a:spcBef>
              <a:spcAft>
                <a:spcPct val="0"/>
              </a:spcAft>
              <a:defRPr/>
            </a:pPr>
            <a:endParaRPr lang="en-US" altLang="zh-CN">
              <a:solidFill>
                <a:prstClr val="black">
                  <a:tint val="75000"/>
                </a:prstClr>
              </a:solidFill>
              <a:latin typeface="Comic Sans MS" pitchFamily="66" charset="0"/>
            </a:endParaRPr>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smtClean="0">
                <a:solidFill>
                  <a:schemeClr val="tx1">
                    <a:tint val="75000"/>
                  </a:schemeClr>
                </a:solidFill>
              </a:defRPr>
            </a:lvl1pPr>
          </a:lstStyle>
          <a:p>
            <a:pPr fontAlgn="base">
              <a:spcBef>
                <a:spcPct val="0"/>
              </a:spcBef>
              <a:spcAft>
                <a:spcPct val="0"/>
              </a:spcAft>
              <a:defRPr/>
            </a:pPr>
            <a:endParaRPr lang="en-US" altLang="zh-CN">
              <a:solidFill>
                <a:prstClr val="black">
                  <a:tint val="75000"/>
                </a:prstClr>
              </a:solidFill>
              <a:latin typeface="Comic Sans MS" pitchFamily="66" charset="0"/>
            </a:endParaRPr>
          </a:p>
        </p:txBody>
      </p:sp>
      <p:sp>
        <p:nvSpPr>
          <p:cNvPr id="6" name="عنصر نائب لرقم الشريحة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smtClean="0">
                <a:solidFill>
                  <a:schemeClr val="tx1">
                    <a:tint val="75000"/>
                  </a:schemeClr>
                </a:solidFill>
              </a:defRPr>
            </a:lvl1pPr>
          </a:lstStyle>
          <a:p>
            <a:pPr fontAlgn="base">
              <a:spcBef>
                <a:spcPct val="0"/>
              </a:spcBef>
              <a:spcAft>
                <a:spcPct val="0"/>
              </a:spcAft>
              <a:defRPr/>
            </a:pPr>
            <a:fld id="{28C998CB-8F50-44AF-B46D-BA012EA009B5}" type="slidenum">
              <a:rPr lang="en-US" altLang="zh-CN">
                <a:solidFill>
                  <a:prstClr val="black">
                    <a:tint val="75000"/>
                  </a:prstClr>
                </a:solidFill>
                <a:latin typeface="Comic Sans MS" pitchFamily="66" charset="0"/>
              </a:rPr>
              <a:pPr fontAlgn="base">
                <a:spcBef>
                  <a:spcPct val="0"/>
                </a:spcBef>
                <a:spcAft>
                  <a:spcPct val="0"/>
                </a:spcAft>
                <a:defRPr/>
              </a:pPr>
              <a:t>‹#›</a:t>
            </a:fld>
            <a:endParaRPr lang="en-US" altLang="zh-CN">
              <a:solidFill>
                <a:prstClr val="black">
                  <a:tint val="75000"/>
                </a:prstClr>
              </a:solidFill>
              <a:latin typeface="Comic Sans MS" pitchFamily="66" charset="0"/>
            </a:endParaRPr>
          </a:p>
        </p:txBody>
      </p:sp>
    </p:spTree>
    <p:extLst>
      <p:ext uri="{BB962C8B-B14F-4D97-AF65-F5344CB8AC3E}">
        <p14:creationId xmlns:p14="http://schemas.microsoft.com/office/powerpoint/2010/main" val="66843574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ctr" rtl="0" fontAlgn="base">
        <a:spcBef>
          <a:spcPct val="0"/>
        </a:spcBef>
        <a:spcAft>
          <a:spcPct val="0"/>
        </a:spcAft>
        <a:defRPr sz="4400" kern="1200">
          <a:solidFill>
            <a:schemeClr val="tx1"/>
          </a:solidFill>
          <a:latin typeface="+mj-lt"/>
          <a:ea typeface="+mj-ea"/>
          <a:cs typeface="Arial" pitchFamily="34" charset="0"/>
        </a:defRPr>
      </a:lvl1pPr>
      <a:lvl2pPr algn="ctr" rtl="0" fontAlgn="base">
        <a:spcBef>
          <a:spcPct val="0"/>
        </a:spcBef>
        <a:spcAft>
          <a:spcPct val="0"/>
        </a:spcAft>
        <a:defRPr sz="4400">
          <a:solidFill>
            <a:schemeClr val="tx1"/>
          </a:solidFill>
          <a:latin typeface="Calibri" pitchFamily="34" charset="0"/>
          <a:ea typeface="宋体" pitchFamily="2" charset="-122"/>
          <a:cs typeface="Arial" pitchFamily="34" charset="0"/>
        </a:defRPr>
      </a:lvl2pPr>
      <a:lvl3pPr algn="ctr" rtl="0" fontAlgn="base">
        <a:spcBef>
          <a:spcPct val="0"/>
        </a:spcBef>
        <a:spcAft>
          <a:spcPct val="0"/>
        </a:spcAft>
        <a:defRPr sz="4400">
          <a:solidFill>
            <a:schemeClr val="tx1"/>
          </a:solidFill>
          <a:latin typeface="Calibri" pitchFamily="34" charset="0"/>
          <a:ea typeface="宋体" pitchFamily="2" charset="-122"/>
          <a:cs typeface="Arial" pitchFamily="34" charset="0"/>
        </a:defRPr>
      </a:lvl3pPr>
      <a:lvl4pPr algn="ctr" rtl="0" fontAlgn="base">
        <a:spcBef>
          <a:spcPct val="0"/>
        </a:spcBef>
        <a:spcAft>
          <a:spcPct val="0"/>
        </a:spcAft>
        <a:defRPr sz="4400">
          <a:solidFill>
            <a:schemeClr val="tx1"/>
          </a:solidFill>
          <a:latin typeface="Calibri" pitchFamily="34" charset="0"/>
          <a:ea typeface="宋体" pitchFamily="2" charset="-122"/>
          <a:cs typeface="Arial" pitchFamily="34" charset="0"/>
        </a:defRPr>
      </a:lvl4pPr>
      <a:lvl5pPr algn="ctr" rtl="0" fontAlgn="base">
        <a:spcBef>
          <a:spcPct val="0"/>
        </a:spcBef>
        <a:spcAft>
          <a:spcPct val="0"/>
        </a:spcAft>
        <a:defRPr sz="4400">
          <a:solidFill>
            <a:schemeClr val="tx1"/>
          </a:solidFill>
          <a:latin typeface="Calibri" pitchFamily="34" charset="0"/>
          <a:ea typeface="宋体" pitchFamily="2" charset="-122"/>
          <a:cs typeface="Arial" pitchFamily="34" charset="0"/>
        </a:defRPr>
      </a:lvl5pPr>
      <a:lvl6pPr marL="457200" algn="ctr" rtl="0" fontAlgn="base">
        <a:spcBef>
          <a:spcPct val="0"/>
        </a:spcBef>
        <a:spcAft>
          <a:spcPct val="0"/>
        </a:spcAft>
        <a:defRPr sz="4400">
          <a:solidFill>
            <a:schemeClr val="tx1"/>
          </a:solidFill>
          <a:latin typeface="Calibri" pitchFamily="34" charset="0"/>
          <a:ea typeface="宋体" pitchFamily="2" charset="-122"/>
          <a:cs typeface="Arial" pitchFamily="34" charset="0"/>
        </a:defRPr>
      </a:lvl6pPr>
      <a:lvl7pPr marL="914400" algn="ctr" rtl="0" fontAlgn="base">
        <a:spcBef>
          <a:spcPct val="0"/>
        </a:spcBef>
        <a:spcAft>
          <a:spcPct val="0"/>
        </a:spcAft>
        <a:defRPr sz="4400">
          <a:solidFill>
            <a:schemeClr val="tx1"/>
          </a:solidFill>
          <a:latin typeface="Calibri" pitchFamily="34" charset="0"/>
          <a:ea typeface="宋体" pitchFamily="2" charset="-122"/>
          <a:cs typeface="Arial" pitchFamily="34" charset="0"/>
        </a:defRPr>
      </a:lvl7pPr>
      <a:lvl8pPr marL="1371600" algn="ctr" rtl="0" fontAlgn="base">
        <a:spcBef>
          <a:spcPct val="0"/>
        </a:spcBef>
        <a:spcAft>
          <a:spcPct val="0"/>
        </a:spcAft>
        <a:defRPr sz="4400">
          <a:solidFill>
            <a:schemeClr val="tx1"/>
          </a:solidFill>
          <a:latin typeface="Calibri" pitchFamily="34" charset="0"/>
          <a:ea typeface="宋体" pitchFamily="2" charset="-122"/>
          <a:cs typeface="Arial" pitchFamily="34" charset="0"/>
        </a:defRPr>
      </a:lvl8pPr>
      <a:lvl9pPr marL="1828800" algn="ctr" rtl="0" fontAlgn="base">
        <a:spcBef>
          <a:spcPct val="0"/>
        </a:spcBef>
        <a:spcAft>
          <a:spcPct val="0"/>
        </a:spcAft>
        <a:defRPr sz="4400">
          <a:solidFill>
            <a:schemeClr val="tx1"/>
          </a:solidFill>
          <a:latin typeface="Calibri" pitchFamily="34" charset="0"/>
          <a:ea typeface="宋体" pitchFamily="2" charset="-122"/>
          <a:cs typeface="Arial" pitchFamily="34" charset="0"/>
        </a:defRPr>
      </a:lvl9pPr>
    </p:titleStyle>
    <p:bodyStyle>
      <a:lvl1pPr marL="342900" indent="-342900" algn="l" rtl="0" fontAlgn="base">
        <a:spcBef>
          <a:spcPct val="20000"/>
        </a:spcBef>
        <a:spcAft>
          <a:spcPct val="0"/>
        </a:spcAft>
        <a:buFont typeface="Arial" pitchFamily="34" charset="0"/>
        <a:buChar char="•"/>
        <a:defRPr sz="3200" kern="1200">
          <a:solidFill>
            <a:schemeClr val="tx1"/>
          </a:solidFill>
          <a:latin typeface="+mn-lt"/>
          <a:ea typeface="+mn-ea"/>
          <a:cs typeface="Arial" pitchFamily="34" charset="0"/>
        </a:defRPr>
      </a:lvl1pPr>
      <a:lvl2pPr marL="742950" indent="-285750" algn="l" rtl="0" fontAlgn="base">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gradFill flip="none" rotWithShape="1">
          <a:gsLst>
            <a:gs pos="25000">
              <a:srgbClr val="FBEAC7"/>
            </a:gs>
            <a:gs pos="27000">
              <a:srgbClr val="FEE7F2"/>
            </a:gs>
            <a:gs pos="18000">
              <a:srgbClr val="FAC77D"/>
            </a:gs>
            <a:gs pos="24000">
              <a:srgbClr val="FEE7F2"/>
            </a:gs>
          </a:gsLst>
          <a:lin ang="5400000" scaled="0"/>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endParaRPr lang="en-US" altLang="en-US">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pPr>
            <a:endParaRPr lang="en-US" altLang="en-US">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175EF6E8-0296-4B3C-982B-8B41D012E8EC}" type="slidenum">
              <a:rPr lang="ar-SA" altLang="en-US">
                <a:solidFill>
                  <a:srgbClr val="000000"/>
                </a:solidFill>
              </a:rPr>
              <a:pPr fontAlgn="base">
                <a:spcBef>
                  <a:spcPct val="0"/>
                </a:spcBef>
                <a:spcAft>
                  <a:spcPct val="0"/>
                </a:spcAft>
              </a:pPr>
              <a:t>‹#›</a:t>
            </a:fld>
            <a:endParaRPr lang="en-US" altLang="en-US">
              <a:solidFill>
                <a:srgbClr val="000000"/>
              </a:solidFill>
            </a:endParaRPr>
          </a:p>
        </p:txBody>
      </p:sp>
    </p:spTree>
    <p:extLst>
      <p:ext uri="{BB962C8B-B14F-4D97-AF65-F5344CB8AC3E}">
        <p14:creationId xmlns:p14="http://schemas.microsoft.com/office/powerpoint/2010/main" val="3000851555"/>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 id="2147483686" r:id="rId13"/>
    <p:sldLayoutId id="2147483687" r:id="rId14"/>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cs typeface="Arial" pitchFamily="34" charset="0"/>
        </a:defRPr>
      </a:lvl2pPr>
      <a:lvl3pPr algn="ctr" rtl="0" fontAlgn="base">
        <a:spcBef>
          <a:spcPct val="0"/>
        </a:spcBef>
        <a:spcAft>
          <a:spcPct val="0"/>
        </a:spcAft>
        <a:defRPr sz="4400">
          <a:solidFill>
            <a:schemeClr val="tx2"/>
          </a:solidFill>
          <a:latin typeface="Arial" pitchFamily="34" charset="0"/>
          <a:cs typeface="Arial" pitchFamily="34" charset="0"/>
        </a:defRPr>
      </a:lvl3pPr>
      <a:lvl4pPr algn="ctr" rtl="0" fontAlgn="base">
        <a:spcBef>
          <a:spcPct val="0"/>
        </a:spcBef>
        <a:spcAft>
          <a:spcPct val="0"/>
        </a:spcAft>
        <a:defRPr sz="4400">
          <a:solidFill>
            <a:schemeClr val="tx2"/>
          </a:solidFill>
          <a:latin typeface="Arial" pitchFamily="34" charset="0"/>
          <a:cs typeface="Arial" pitchFamily="34" charset="0"/>
        </a:defRPr>
      </a:lvl4pPr>
      <a:lvl5pPr algn="ctr" rtl="0" fontAlgn="base">
        <a:spcBef>
          <a:spcPct val="0"/>
        </a:spcBef>
        <a:spcAft>
          <a:spcPct val="0"/>
        </a:spcAft>
        <a:defRPr sz="4400">
          <a:solidFill>
            <a:schemeClr val="tx2"/>
          </a:solidFill>
          <a:latin typeface="Arial" pitchFamily="34" charset="0"/>
          <a:cs typeface="Arial" pitchFamily="34" charset="0"/>
        </a:defRPr>
      </a:lvl5pPr>
      <a:lvl6pPr marL="457200" algn="ctr" rtl="0" fontAlgn="base">
        <a:spcBef>
          <a:spcPct val="0"/>
        </a:spcBef>
        <a:spcAft>
          <a:spcPct val="0"/>
        </a:spcAft>
        <a:defRPr sz="4400">
          <a:solidFill>
            <a:schemeClr val="tx2"/>
          </a:solidFill>
          <a:latin typeface="Arial" pitchFamily="34" charset="0"/>
          <a:cs typeface="Arial" pitchFamily="34" charset="0"/>
        </a:defRPr>
      </a:lvl6pPr>
      <a:lvl7pPr marL="914400" algn="ctr" rtl="0" fontAlgn="base">
        <a:spcBef>
          <a:spcPct val="0"/>
        </a:spcBef>
        <a:spcAft>
          <a:spcPct val="0"/>
        </a:spcAft>
        <a:defRPr sz="4400">
          <a:solidFill>
            <a:schemeClr val="tx2"/>
          </a:solidFill>
          <a:latin typeface="Arial" pitchFamily="34" charset="0"/>
          <a:cs typeface="Arial" pitchFamily="34" charset="0"/>
        </a:defRPr>
      </a:lvl7pPr>
      <a:lvl8pPr marL="1371600" algn="ctr" rtl="0" fontAlgn="base">
        <a:spcBef>
          <a:spcPct val="0"/>
        </a:spcBef>
        <a:spcAft>
          <a:spcPct val="0"/>
        </a:spcAft>
        <a:defRPr sz="4400">
          <a:solidFill>
            <a:schemeClr val="tx2"/>
          </a:solidFill>
          <a:latin typeface="Arial" pitchFamily="34" charset="0"/>
          <a:cs typeface="Arial" pitchFamily="34" charset="0"/>
        </a:defRPr>
      </a:lvl8pPr>
      <a:lvl9pPr marL="1828800" algn="ctr" rtl="0" fontAlgn="base">
        <a:spcBef>
          <a:spcPct val="0"/>
        </a:spcBef>
        <a:spcAft>
          <a:spcPct val="0"/>
        </a:spcAft>
        <a:defRPr sz="4400">
          <a:solidFill>
            <a:schemeClr val="tx2"/>
          </a:solidFill>
          <a:latin typeface="Arial" pitchFamily="34" charset="0"/>
          <a:cs typeface="Arial"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gradFill flip="none" rotWithShape="1">
          <a:gsLst>
            <a:gs pos="25000">
              <a:srgbClr val="FBEAC7"/>
            </a:gs>
            <a:gs pos="27000">
              <a:srgbClr val="FEE7F2"/>
            </a:gs>
            <a:gs pos="18000">
              <a:srgbClr val="FAC77D"/>
            </a:gs>
            <a:gs pos="24000">
              <a:srgbClr val="FEE7F2"/>
            </a:gs>
          </a:gsLst>
          <a:lin ang="5400000" scaled="0"/>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endParaRPr lang="en-US" altLang="en-US">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pPr>
            <a:endParaRPr lang="en-US" altLang="en-US">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175EF6E8-0296-4B3C-982B-8B41D012E8EC}" type="slidenum">
              <a:rPr lang="ar-SA" altLang="en-US">
                <a:solidFill>
                  <a:srgbClr val="000000"/>
                </a:solidFill>
              </a:rPr>
              <a:pPr fontAlgn="base">
                <a:spcBef>
                  <a:spcPct val="0"/>
                </a:spcBef>
                <a:spcAft>
                  <a:spcPct val="0"/>
                </a:spcAft>
              </a:pPr>
              <a:t>‹#›</a:t>
            </a:fld>
            <a:endParaRPr lang="en-US" altLang="en-US">
              <a:solidFill>
                <a:srgbClr val="000000"/>
              </a:solidFill>
            </a:endParaRPr>
          </a:p>
        </p:txBody>
      </p:sp>
    </p:spTree>
    <p:extLst>
      <p:ext uri="{BB962C8B-B14F-4D97-AF65-F5344CB8AC3E}">
        <p14:creationId xmlns:p14="http://schemas.microsoft.com/office/powerpoint/2010/main" val="1913382339"/>
      </p:ext>
    </p:extLst>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 id="2147483700" r:id="rId12"/>
    <p:sldLayoutId id="2147483701" r:id="rId13"/>
    <p:sldLayoutId id="2147483702" r:id="rId14"/>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cs typeface="Arial" pitchFamily="34" charset="0"/>
        </a:defRPr>
      </a:lvl2pPr>
      <a:lvl3pPr algn="ctr" rtl="0" fontAlgn="base">
        <a:spcBef>
          <a:spcPct val="0"/>
        </a:spcBef>
        <a:spcAft>
          <a:spcPct val="0"/>
        </a:spcAft>
        <a:defRPr sz="4400">
          <a:solidFill>
            <a:schemeClr val="tx2"/>
          </a:solidFill>
          <a:latin typeface="Arial" pitchFamily="34" charset="0"/>
          <a:cs typeface="Arial" pitchFamily="34" charset="0"/>
        </a:defRPr>
      </a:lvl3pPr>
      <a:lvl4pPr algn="ctr" rtl="0" fontAlgn="base">
        <a:spcBef>
          <a:spcPct val="0"/>
        </a:spcBef>
        <a:spcAft>
          <a:spcPct val="0"/>
        </a:spcAft>
        <a:defRPr sz="4400">
          <a:solidFill>
            <a:schemeClr val="tx2"/>
          </a:solidFill>
          <a:latin typeface="Arial" pitchFamily="34" charset="0"/>
          <a:cs typeface="Arial" pitchFamily="34" charset="0"/>
        </a:defRPr>
      </a:lvl4pPr>
      <a:lvl5pPr algn="ctr" rtl="0" fontAlgn="base">
        <a:spcBef>
          <a:spcPct val="0"/>
        </a:spcBef>
        <a:spcAft>
          <a:spcPct val="0"/>
        </a:spcAft>
        <a:defRPr sz="4400">
          <a:solidFill>
            <a:schemeClr val="tx2"/>
          </a:solidFill>
          <a:latin typeface="Arial" pitchFamily="34" charset="0"/>
          <a:cs typeface="Arial" pitchFamily="34" charset="0"/>
        </a:defRPr>
      </a:lvl5pPr>
      <a:lvl6pPr marL="457200" algn="ctr" rtl="0" fontAlgn="base">
        <a:spcBef>
          <a:spcPct val="0"/>
        </a:spcBef>
        <a:spcAft>
          <a:spcPct val="0"/>
        </a:spcAft>
        <a:defRPr sz="4400">
          <a:solidFill>
            <a:schemeClr val="tx2"/>
          </a:solidFill>
          <a:latin typeface="Arial" pitchFamily="34" charset="0"/>
          <a:cs typeface="Arial" pitchFamily="34" charset="0"/>
        </a:defRPr>
      </a:lvl6pPr>
      <a:lvl7pPr marL="914400" algn="ctr" rtl="0" fontAlgn="base">
        <a:spcBef>
          <a:spcPct val="0"/>
        </a:spcBef>
        <a:spcAft>
          <a:spcPct val="0"/>
        </a:spcAft>
        <a:defRPr sz="4400">
          <a:solidFill>
            <a:schemeClr val="tx2"/>
          </a:solidFill>
          <a:latin typeface="Arial" pitchFamily="34" charset="0"/>
          <a:cs typeface="Arial" pitchFamily="34" charset="0"/>
        </a:defRPr>
      </a:lvl7pPr>
      <a:lvl8pPr marL="1371600" algn="ctr" rtl="0" fontAlgn="base">
        <a:spcBef>
          <a:spcPct val="0"/>
        </a:spcBef>
        <a:spcAft>
          <a:spcPct val="0"/>
        </a:spcAft>
        <a:defRPr sz="4400">
          <a:solidFill>
            <a:schemeClr val="tx2"/>
          </a:solidFill>
          <a:latin typeface="Arial" pitchFamily="34" charset="0"/>
          <a:cs typeface="Arial" pitchFamily="34" charset="0"/>
        </a:defRPr>
      </a:lvl8pPr>
      <a:lvl9pPr marL="1828800" algn="ctr" rtl="0" fontAlgn="base">
        <a:spcBef>
          <a:spcPct val="0"/>
        </a:spcBef>
        <a:spcAft>
          <a:spcPct val="0"/>
        </a:spcAft>
        <a:defRPr sz="4400">
          <a:solidFill>
            <a:schemeClr val="tx2"/>
          </a:solidFill>
          <a:latin typeface="Arial" pitchFamily="34" charset="0"/>
          <a:cs typeface="Arial"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gradFill flip="none" rotWithShape="1">
          <a:gsLst>
            <a:gs pos="25000">
              <a:srgbClr val="FBEAC7"/>
            </a:gs>
            <a:gs pos="27000">
              <a:srgbClr val="FEE7F2"/>
            </a:gs>
            <a:gs pos="18000">
              <a:srgbClr val="FAC77D"/>
            </a:gs>
            <a:gs pos="24000">
              <a:srgbClr val="FEE7F2"/>
            </a:gs>
          </a:gsLst>
          <a:lin ang="5400000" scaled="0"/>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endParaRPr lang="en-US" altLang="en-US">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pPr>
            <a:endParaRPr lang="en-US" altLang="en-US">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175EF6E8-0296-4B3C-982B-8B41D012E8EC}" type="slidenum">
              <a:rPr lang="ar-SA" altLang="en-US">
                <a:solidFill>
                  <a:srgbClr val="000000"/>
                </a:solidFill>
              </a:rPr>
              <a:pPr fontAlgn="base">
                <a:spcBef>
                  <a:spcPct val="0"/>
                </a:spcBef>
                <a:spcAft>
                  <a:spcPct val="0"/>
                </a:spcAft>
              </a:pPr>
              <a:t>‹#›</a:t>
            </a:fld>
            <a:endParaRPr lang="en-US" altLang="en-US">
              <a:solidFill>
                <a:srgbClr val="000000"/>
              </a:solidFill>
            </a:endParaRPr>
          </a:p>
        </p:txBody>
      </p:sp>
    </p:spTree>
    <p:extLst>
      <p:ext uri="{BB962C8B-B14F-4D97-AF65-F5344CB8AC3E}">
        <p14:creationId xmlns:p14="http://schemas.microsoft.com/office/powerpoint/2010/main" val="3890540525"/>
      </p:ext>
    </p:extLst>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 id="2147483715" r:id="rId12"/>
    <p:sldLayoutId id="2147483716" r:id="rId13"/>
    <p:sldLayoutId id="2147483717" r:id="rId14"/>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cs typeface="Arial" pitchFamily="34" charset="0"/>
        </a:defRPr>
      </a:lvl2pPr>
      <a:lvl3pPr algn="ctr" rtl="0" fontAlgn="base">
        <a:spcBef>
          <a:spcPct val="0"/>
        </a:spcBef>
        <a:spcAft>
          <a:spcPct val="0"/>
        </a:spcAft>
        <a:defRPr sz="4400">
          <a:solidFill>
            <a:schemeClr val="tx2"/>
          </a:solidFill>
          <a:latin typeface="Arial" pitchFamily="34" charset="0"/>
          <a:cs typeface="Arial" pitchFamily="34" charset="0"/>
        </a:defRPr>
      </a:lvl3pPr>
      <a:lvl4pPr algn="ctr" rtl="0" fontAlgn="base">
        <a:spcBef>
          <a:spcPct val="0"/>
        </a:spcBef>
        <a:spcAft>
          <a:spcPct val="0"/>
        </a:spcAft>
        <a:defRPr sz="4400">
          <a:solidFill>
            <a:schemeClr val="tx2"/>
          </a:solidFill>
          <a:latin typeface="Arial" pitchFamily="34" charset="0"/>
          <a:cs typeface="Arial" pitchFamily="34" charset="0"/>
        </a:defRPr>
      </a:lvl4pPr>
      <a:lvl5pPr algn="ctr" rtl="0" fontAlgn="base">
        <a:spcBef>
          <a:spcPct val="0"/>
        </a:spcBef>
        <a:spcAft>
          <a:spcPct val="0"/>
        </a:spcAft>
        <a:defRPr sz="4400">
          <a:solidFill>
            <a:schemeClr val="tx2"/>
          </a:solidFill>
          <a:latin typeface="Arial" pitchFamily="34" charset="0"/>
          <a:cs typeface="Arial" pitchFamily="34" charset="0"/>
        </a:defRPr>
      </a:lvl5pPr>
      <a:lvl6pPr marL="457200" algn="ctr" rtl="0" fontAlgn="base">
        <a:spcBef>
          <a:spcPct val="0"/>
        </a:spcBef>
        <a:spcAft>
          <a:spcPct val="0"/>
        </a:spcAft>
        <a:defRPr sz="4400">
          <a:solidFill>
            <a:schemeClr val="tx2"/>
          </a:solidFill>
          <a:latin typeface="Arial" pitchFamily="34" charset="0"/>
          <a:cs typeface="Arial" pitchFamily="34" charset="0"/>
        </a:defRPr>
      </a:lvl6pPr>
      <a:lvl7pPr marL="914400" algn="ctr" rtl="0" fontAlgn="base">
        <a:spcBef>
          <a:spcPct val="0"/>
        </a:spcBef>
        <a:spcAft>
          <a:spcPct val="0"/>
        </a:spcAft>
        <a:defRPr sz="4400">
          <a:solidFill>
            <a:schemeClr val="tx2"/>
          </a:solidFill>
          <a:latin typeface="Arial" pitchFamily="34" charset="0"/>
          <a:cs typeface="Arial" pitchFamily="34" charset="0"/>
        </a:defRPr>
      </a:lvl7pPr>
      <a:lvl8pPr marL="1371600" algn="ctr" rtl="0" fontAlgn="base">
        <a:spcBef>
          <a:spcPct val="0"/>
        </a:spcBef>
        <a:spcAft>
          <a:spcPct val="0"/>
        </a:spcAft>
        <a:defRPr sz="4400">
          <a:solidFill>
            <a:schemeClr val="tx2"/>
          </a:solidFill>
          <a:latin typeface="Arial" pitchFamily="34" charset="0"/>
          <a:cs typeface="Arial" pitchFamily="34" charset="0"/>
        </a:defRPr>
      </a:lvl8pPr>
      <a:lvl9pPr marL="1828800" algn="ctr" rtl="0" fontAlgn="base">
        <a:spcBef>
          <a:spcPct val="0"/>
        </a:spcBef>
        <a:spcAft>
          <a:spcPct val="0"/>
        </a:spcAft>
        <a:defRPr sz="4400">
          <a:solidFill>
            <a:schemeClr val="tx2"/>
          </a:solidFill>
          <a:latin typeface="Arial" pitchFamily="34" charset="0"/>
          <a:cs typeface="Arial"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gradFill flip="none" rotWithShape="1">
          <a:gsLst>
            <a:gs pos="25000">
              <a:srgbClr val="FBEAC7"/>
            </a:gs>
            <a:gs pos="27000">
              <a:srgbClr val="FEE7F2"/>
            </a:gs>
            <a:gs pos="18000">
              <a:srgbClr val="FAC77D"/>
            </a:gs>
            <a:gs pos="24000">
              <a:srgbClr val="FEE7F2"/>
            </a:gs>
          </a:gsLst>
          <a:lin ang="5400000" scaled="0"/>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endParaRPr lang="en-US" altLang="en-US">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pPr>
            <a:endParaRPr lang="en-US" altLang="en-US">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175EF6E8-0296-4B3C-982B-8B41D012E8EC}" type="slidenum">
              <a:rPr lang="ar-SA" altLang="en-US">
                <a:solidFill>
                  <a:srgbClr val="000000"/>
                </a:solidFill>
              </a:rPr>
              <a:pPr fontAlgn="base">
                <a:spcBef>
                  <a:spcPct val="0"/>
                </a:spcBef>
                <a:spcAft>
                  <a:spcPct val="0"/>
                </a:spcAft>
              </a:pPr>
              <a:t>‹#›</a:t>
            </a:fld>
            <a:endParaRPr lang="en-US" altLang="en-US">
              <a:solidFill>
                <a:srgbClr val="000000"/>
              </a:solidFill>
            </a:endParaRPr>
          </a:p>
        </p:txBody>
      </p:sp>
    </p:spTree>
    <p:extLst>
      <p:ext uri="{BB962C8B-B14F-4D97-AF65-F5344CB8AC3E}">
        <p14:creationId xmlns:p14="http://schemas.microsoft.com/office/powerpoint/2010/main" val="109047678"/>
      </p:ext>
    </p:extLst>
  </p:cSld>
  <p:clrMap bg1="lt1" tx1="dk1" bg2="lt2" tx2="dk2" accent1="accent1" accent2="accent2" accent3="accent3" accent4="accent4" accent5="accent5" accent6="accent6" hlink="hlink" folHlink="folHlink"/>
  <p:sldLayoutIdLst>
    <p:sldLayoutId id="2147483719" r:id="rId1"/>
    <p:sldLayoutId id="2147483720" r:id="rId2"/>
    <p:sldLayoutId id="2147483721" r:id="rId3"/>
    <p:sldLayoutId id="2147483722" r:id="rId4"/>
    <p:sldLayoutId id="2147483723" r:id="rId5"/>
    <p:sldLayoutId id="2147483724" r:id="rId6"/>
    <p:sldLayoutId id="2147483725" r:id="rId7"/>
    <p:sldLayoutId id="2147483726" r:id="rId8"/>
    <p:sldLayoutId id="2147483727" r:id="rId9"/>
    <p:sldLayoutId id="2147483728" r:id="rId10"/>
    <p:sldLayoutId id="2147483729" r:id="rId11"/>
    <p:sldLayoutId id="2147483730" r:id="rId12"/>
    <p:sldLayoutId id="2147483731" r:id="rId13"/>
    <p:sldLayoutId id="2147483732" r:id="rId14"/>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cs typeface="Arial" pitchFamily="34" charset="0"/>
        </a:defRPr>
      </a:lvl2pPr>
      <a:lvl3pPr algn="ctr" rtl="0" fontAlgn="base">
        <a:spcBef>
          <a:spcPct val="0"/>
        </a:spcBef>
        <a:spcAft>
          <a:spcPct val="0"/>
        </a:spcAft>
        <a:defRPr sz="4400">
          <a:solidFill>
            <a:schemeClr val="tx2"/>
          </a:solidFill>
          <a:latin typeface="Arial" pitchFamily="34" charset="0"/>
          <a:cs typeface="Arial" pitchFamily="34" charset="0"/>
        </a:defRPr>
      </a:lvl3pPr>
      <a:lvl4pPr algn="ctr" rtl="0" fontAlgn="base">
        <a:spcBef>
          <a:spcPct val="0"/>
        </a:spcBef>
        <a:spcAft>
          <a:spcPct val="0"/>
        </a:spcAft>
        <a:defRPr sz="4400">
          <a:solidFill>
            <a:schemeClr val="tx2"/>
          </a:solidFill>
          <a:latin typeface="Arial" pitchFamily="34" charset="0"/>
          <a:cs typeface="Arial" pitchFamily="34" charset="0"/>
        </a:defRPr>
      </a:lvl4pPr>
      <a:lvl5pPr algn="ctr" rtl="0" fontAlgn="base">
        <a:spcBef>
          <a:spcPct val="0"/>
        </a:spcBef>
        <a:spcAft>
          <a:spcPct val="0"/>
        </a:spcAft>
        <a:defRPr sz="4400">
          <a:solidFill>
            <a:schemeClr val="tx2"/>
          </a:solidFill>
          <a:latin typeface="Arial" pitchFamily="34" charset="0"/>
          <a:cs typeface="Arial" pitchFamily="34" charset="0"/>
        </a:defRPr>
      </a:lvl5pPr>
      <a:lvl6pPr marL="457200" algn="ctr" rtl="0" fontAlgn="base">
        <a:spcBef>
          <a:spcPct val="0"/>
        </a:spcBef>
        <a:spcAft>
          <a:spcPct val="0"/>
        </a:spcAft>
        <a:defRPr sz="4400">
          <a:solidFill>
            <a:schemeClr val="tx2"/>
          </a:solidFill>
          <a:latin typeface="Arial" pitchFamily="34" charset="0"/>
          <a:cs typeface="Arial" pitchFamily="34" charset="0"/>
        </a:defRPr>
      </a:lvl6pPr>
      <a:lvl7pPr marL="914400" algn="ctr" rtl="0" fontAlgn="base">
        <a:spcBef>
          <a:spcPct val="0"/>
        </a:spcBef>
        <a:spcAft>
          <a:spcPct val="0"/>
        </a:spcAft>
        <a:defRPr sz="4400">
          <a:solidFill>
            <a:schemeClr val="tx2"/>
          </a:solidFill>
          <a:latin typeface="Arial" pitchFamily="34" charset="0"/>
          <a:cs typeface="Arial" pitchFamily="34" charset="0"/>
        </a:defRPr>
      </a:lvl7pPr>
      <a:lvl8pPr marL="1371600" algn="ctr" rtl="0" fontAlgn="base">
        <a:spcBef>
          <a:spcPct val="0"/>
        </a:spcBef>
        <a:spcAft>
          <a:spcPct val="0"/>
        </a:spcAft>
        <a:defRPr sz="4400">
          <a:solidFill>
            <a:schemeClr val="tx2"/>
          </a:solidFill>
          <a:latin typeface="Arial" pitchFamily="34" charset="0"/>
          <a:cs typeface="Arial" pitchFamily="34" charset="0"/>
        </a:defRPr>
      </a:lvl8pPr>
      <a:lvl9pPr marL="1828800" algn="ctr" rtl="0" fontAlgn="base">
        <a:spcBef>
          <a:spcPct val="0"/>
        </a:spcBef>
        <a:spcAft>
          <a:spcPct val="0"/>
        </a:spcAft>
        <a:defRPr sz="4400">
          <a:solidFill>
            <a:schemeClr val="tx2"/>
          </a:solidFill>
          <a:latin typeface="Arial" pitchFamily="34" charset="0"/>
          <a:cs typeface="Arial"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gradFill flip="none" rotWithShape="1">
          <a:gsLst>
            <a:gs pos="25000">
              <a:srgbClr val="FBEAC7"/>
            </a:gs>
            <a:gs pos="27000">
              <a:srgbClr val="FEE7F2"/>
            </a:gs>
            <a:gs pos="18000">
              <a:srgbClr val="FAC77D"/>
            </a:gs>
            <a:gs pos="24000">
              <a:srgbClr val="FEE7F2"/>
            </a:gs>
          </a:gsLst>
          <a:lin ang="5400000" scaled="0"/>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endParaRPr lang="en-US" altLang="en-US">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pPr>
            <a:endParaRPr lang="en-US" altLang="en-US">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175EF6E8-0296-4B3C-982B-8B41D012E8EC}" type="slidenum">
              <a:rPr lang="ar-SA" altLang="en-US">
                <a:solidFill>
                  <a:srgbClr val="000000"/>
                </a:solidFill>
              </a:rPr>
              <a:pPr fontAlgn="base">
                <a:spcBef>
                  <a:spcPct val="0"/>
                </a:spcBef>
                <a:spcAft>
                  <a:spcPct val="0"/>
                </a:spcAft>
              </a:pPr>
              <a:t>‹#›</a:t>
            </a:fld>
            <a:endParaRPr lang="en-US" altLang="en-US">
              <a:solidFill>
                <a:srgbClr val="000000"/>
              </a:solidFill>
            </a:endParaRPr>
          </a:p>
        </p:txBody>
      </p:sp>
    </p:spTree>
    <p:extLst>
      <p:ext uri="{BB962C8B-B14F-4D97-AF65-F5344CB8AC3E}">
        <p14:creationId xmlns:p14="http://schemas.microsoft.com/office/powerpoint/2010/main" val="2172119130"/>
      </p:ext>
    </p:extLst>
  </p:cSld>
  <p:clrMap bg1="lt1" tx1="dk1" bg2="lt2" tx2="dk2" accent1="accent1" accent2="accent2" accent3="accent3" accent4="accent4" accent5="accent5" accent6="accent6" hlink="hlink" folHlink="folHlink"/>
  <p:sldLayoutIdLst>
    <p:sldLayoutId id="2147483734" r:id="rId1"/>
    <p:sldLayoutId id="2147483735" r:id="rId2"/>
    <p:sldLayoutId id="2147483736" r:id="rId3"/>
    <p:sldLayoutId id="2147483737" r:id="rId4"/>
    <p:sldLayoutId id="2147483738" r:id="rId5"/>
    <p:sldLayoutId id="2147483739" r:id="rId6"/>
    <p:sldLayoutId id="2147483740" r:id="rId7"/>
    <p:sldLayoutId id="2147483741" r:id="rId8"/>
    <p:sldLayoutId id="2147483742" r:id="rId9"/>
    <p:sldLayoutId id="2147483743" r:id="rId10"/>
    <p:sldLayoutId id="2147483744" r:id="rId11"/>
    <p:sldLayoutId id="2147483745" r:id="rId12"/>
    <p:sldLayoutId id="2147483746" r:id="rId13"/>
    <p:sldLayoutId id="2147483747" r:id="rId14"/>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cs typeface="Arial" pitchFamily="34" charset="0"/>
        </a:defRPr>
      </a:lvl2pPr>
      <a:lvl3pPr algn="ctr" rtl="0" fontAlgn="base">
        <a:spcBef>
          <a:spcPct val="0"/>
        </a:spcBef>
        <a:spcAft>
          <a:spcPct val="0"/>
        </a:spcAft>
        <a:defRPr sz="4400">
          <a:solidFill>
            <a:schemeClr val="tx2"/>
          </a:solidFill>
          <a:latin typeface="Arial" pitchFamily="34" charset="0"/>
          <a:cs typeface="Arial" pitchFamily="34" charset="0"/>
        </a:defRPr>
      </a:lvl3pPr>
      <a:lvl4pPr algn="ctr" rtl="0" fontAlgn="base">
        <a:spcBef>
          <a:spcPct val="0"/>
        </a:spcBef>
        <a:spcAft>
          <a:spcPct val="0"/>
        </a:spcAft>
        <a:defRPr sz="4400">
          <a:solidFill>
            <a:schemeClr val="tx2"/>
          </a:solidFill>
          <a:latin typeface="Arial" pitchFamily="34" charset="0"/>
          <a:cs typeface="Arial" pitchFamily="34" charset="0"/>
        </a:defRPr>
      </a:lvl4pPr>
      <a:lvl5pPr algn="ctr" rtl="0" fontAlgn="base">
        <a:spcBef>
          <a:spcPct val="0"/>
        </a:spcBef>
        <a:spcAft>
          <a:spcPct val="0"/>
        </a:spcAft>
        <a:defRPr sz="4400">
          <a:solidFill>
            <a:schemeClr val="tx2"/>
          </a:solidFill>
          <a:latin typeface="Arial" pitchFamily="34" charset="0"/>
          <a:cs typeface="Arial" pitchFamily="34" charset="0"/>
        </a:defRPr>
      </a:lvl5pPr>
      <a:lvl6pPr marL="457200" algn="ctr" rtl="0" fontAlgn="base">
        <a:spcBef>
          <a:spcPct val="0"/>
        </a:spcBef>
        <a:spcAft>
          <a:spcPct val="0"/>
        </a:spcAft>
        <a:defRPr sz="4400">
          <a:solidFill>
            <a:schemeClr val="tx2"/>
          </a:solidFill>
          <a:latin typeface="Arial" pitchFamily="34" charset="0"/>
          <a:cs typeface="Arial" pitchFamily="34" charset="0"/>
        </a:defRPr>
      </a:lvl6pPr>
      <a:lvl7pPr marL="914400" algn="ctr" rtl="0" fontAlgn="base">
        <a:spcBef>
          <a:spcPct val="0"/>
        </a:spcBef>
        <a:spcAft>
          <a:spcPct val="0"/>
        </a:spcAft>
        <a:defRPr sz="4400">
          <a:solidFill>
            <a:schemeClr val="tx2"/>
          </a:solidFill>
          <a:latin typeface="Arial" pitchFamily="34" charset="0"/>
          <a:cs typeface="Arial" pitchFamily="34" charset="0"/>
        </a:defRPr>
      </a:lvl7pPr>
      <a:lvl8pPr marL="1371600" algn="ctr" rtl="0" fontAlgn="base">
        <a:spcBef>
          <a:spcPct val="0"/>
        </a:spcBef>
        <a:spcAft>
          <a:spcPct val="0"/>
        </a:spcAft>
        <a:defRPr sz="4400">
          <a:solidFill>
            <a:schemeClr val="tx2"/>
          </a:solidFill>
          <a:latin typeface="Arial" pitchFamily="34" charset="0"/>
          <a:cs typeface="Arial" pitchFamily="34" charset="0"/>
        </a:defRPr>
      </a:lvl8pPr>
      <a:lvl9pPr marL="1828800" algn="ctr" rtl="0" fontAlgn="base">
        <a:spcBef>
          <a:spcPct val="0"/>
        </a:spcBef>
        <a:spcAft>
          <a:spcPct val="0"/>
        </a:spcAft>
        <a:defRPr sz="4400">
          <a:solidFill>
            <a:schemeClr val="tx2"/>
          </a:solidFill>
          <a:latin typeface="Arial" pitchFamily="34" charset="0"/>
          <a:cs typeface="Arial"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gradFill flip="none" rotWithShape="1">
          <a:gsLst>
            <a:gs pos="25000">
              <a:srgbClr val="FBEAC7"/>
            </a:gs>
            <a:gs pos="27000">
              <a:srgbClr val="FEE7F2"/>
            </a:gs>
            <a:gs pos="18000">
              <a:srgbClr val="FAC77D"/>
            </a:gs>
            <a:gs pos="24000">
              <a:srgbClr val="FEE7F2"/>
            </a:gs>
          </a:gsLst>
          <a:lin ang="5400000" scaled="0"/>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endParaRPr lang="en-US" altLang="en-US">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pPr>
            <a:endParaRPr lang="en-US" altLang="en-US">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175EF6E8-0296-4B3C-982B-8B41D012E8EC}" type="slidenum">
              <a:rPr lang="ar-SA" altLang="en-US">
                <a:solidFill>
                  <a:srgbClr val="000000"/>
                </a:solidFill>
              </a:rPr>
              <a:pPr fontAlgn="base">
                <a:spcBef>
                  <a:spcPct val="0"/>
                </a:spcBef>
                <a:spcAft>
                  <a:spcPct val="0"/>
                </a:spcAft>
              </a:pPr>
              <a:t>‹#›</a:t>
            </a:fld>
            <a:endParaRPr lang="en-US" altLang="en-US">
              <a:solidFill>
                <a:srgbClr val="000000"/>
              </a:solidFill>
            </a:endParaRPr>
          </a:p>
        </p:txBody>
      </p:sp>
    </p:spTree>
    <p:extLst>
      <p:ext uri="{BB962C8B-B14F-4D97-AF65-F5344CB8AC3E}">
        <p14:creationId xmlns:p14="http://schemas.microsoft.com/office/powerpoint/2010/main" val="1569149090"/>
      </p:ext>
    </p:extLst>
  </p:cSld>
  <p:clrMap bg1="lt1" tx1="dk1" bg2="lt2" tx2="dk2" accent1="accent1" accent2="accent2" accent3="accent3" accent4="accent4" accent5="accent5" accent6="accent6" hlink="hlink" folHlink="folHlink"/>
  <p:sldLayoutIdLst>
    <p:sldLayoutId id="2147483749" r:id="rId1"/>
    <p:sldLayoutId id="2147483750" r:id="rId2"/>
    <p:sldLayoutId id="2147483751" r:id="rId3"/>
    <p:sldLayoutId id="2147483752" r:id="rId4"/>
    <p:sldLayoutId id="2147483753" r:id="rId5"/>
    <p:sldLayoutId id="2147483754" r:id="rId6"/>
    <p:sldLayoutId id="2147483755" r:id="rId7"/>
    <p:sldLayoutId id="2147483756" r:id="rId8"/>
    <p:sldLayoutId id="2147483757" r:id="rId9"/>
    <p:sldLayoutId id="2147483758" r:id="rId10"/>
    <p:sldLayoutId id="2147483759" r:id="rId11"/>
    <p:sldLayoutId id="2147483760" r:id="rId12"/>
    <p:sldLayoutId id="2147483761" r:id="rId13"/>
    <p:sldLayoutId id="2147483762" r:id="rId14"/>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cs typeface="Arial" pitchFamily="34" charset="0"/>
        </a:defRPr>
      </a:lvl2pPr>
      <a:lvl3pPr algn="ctr" rtl="0" fontAlgn="base">
        <a:spcBef>
          <a:spcPct val="0"/>
        </a:spcBef>
        <a:spcAft>
          <a:spcPct val="0"/>
        </a:spcAft>
        <a:defRPr sz="4400">
          <a:solidFill>
            <a:schemeClr val="tx2"/>
          </a:solidFill>
          <a:latin typeface="Arial" pitchFamily="34" charset="0"/>
          <a:cs typeface="Arial" pitchFamily="34" charset="0"/>
        </a:defRPr>
      </a:lvl3pPr>
      <a:lvl4pPr algn="ctr" rtl="0" fontAlgn="base">
        <a:spcBef>
          <a:spcPct val="0"/>
        </a:spcBef>
        <a:spcAft>
          <a:spcPct val="0"/>
        </a:spcAft>
        <a:defRPr sz="4400">
          <a:solidFill>
            <a:schemeClr val="tx2"/>
          </a:solidFill>
          <a:latin typeface="Arial" pitchFamily="34" charset="0"/>
          <a:cs typeface="Arial" pitchFamily="34" charset="0"/>
        </a:defRPr>
      </a:lvl4pPr>
      <a:lvl5pPr algn="ctr" rtl="0" fontAlgn="base">
        <a:spcBef>
          <a:spcPct val="0"/>
        </a:spcBef>
        <a:spcAft>
          <a:spcPct val="0"/>
        </a:spcAft>
        <a:defRPr sz="4400">
          <a:solidFill>
            <a:schemeClr val="tx2"/>
          </a:solidFill>
          <a:latin typeface="Arial" pitchFamily="34" charset="0"/>
          <a:cs typeface="Arial" pitchFamily="34" charset="0"/>
        </a:defRPr>
      </a:lvl5pPr>
      <a:lvl6pPr marL="457200" algn="ctr" rtl="0" fontAlgn="base">
        <a:spcBef>
          <a:spcPct val="0"/>
        </a:spcBef>
        <a:spcAft>
          <a:spcPct val="0"/>
        </a:spcAft>
        <a:defRPr sz="4400">
          <a:solidFill>
            <a:schemeClr val="tx2"/>
          </a:solidFill>
          <a:latin typeface="Arial" pitchFamily="34" charset="0"/>
          <a:cs typeface="Arial" pitchFamily="34" charset="0"/>
        </a:defRPr>
      </a:lvl6pPr>
      <a:lvl7pPr marL="914400" algn="ctr" rtl="0" fontAlgn="base">
        <a:spcBef>
          <a:spcPct val="0"/>
        </a:spcBef>
        <a:spcAft>
          <a:spcPct val="0"/>
        </a:spcAft>
        <a:defRPr sz="4400">
          <a:solidFill>
            <a:schemeClr val="tx2"/>
          </a:solidFill>
          <a:latin typeface="Arial" pitchFamily="34" charset="0"/>
          <a:cs typeface="Arial" pitchFamily="34" charset="0"/>
        </a:defRPr>
      </a:lvl7pPr>
      <a:lvl8pPr marL="1371600" algn="ctr" rtl="0" fontAlgn="base">
        <a:spcBef>
          <a:spcPct val="0"/>
        </a:spcBef>
        <a:spcAft>
          <a:spcPct val="0"/>
        </a:spcAft>
        <a:defRPr sz="4400">
          <a:solidFill>
            <a:schemeClr val="tx2"/>
          </a:solidFill>
          <a:latin typeface="Arial" pitchFamily="34" charset="0"/>
          <a:cs typeface="Arial" pitchFamily="34" charset="0"/>
        </a:defRPr>
      </a:lvl8pPr>
      <a:lvl9pPr marL="1828800" algn="ctr" rtl="0" fontAlgn="base">
        <a:spcBef>
          <a:spcPct val="0"/>
        </a:spcBef>
        <a:spcAft>
          <a:spcPct val="0"/>
        </a:spcAft>
        <a:defRPr sz="4400">
          <a:solidFill>
            <a:schemeClr val="tx2"/>
          </a:solidFill>
          <a:latin typeface="Arial" pitchFamily="34" charset="0"/>
          <a:cs typeface="Arial"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gradFill flip="none" rotWithShape="1">
          <a:gsLst>
            <a:gs pos="25000">
              <a:srgbClr val="FBEAC7"/>
            </a:gs>
            <a:gs pos="27000">
              <a:srgbClr val="FEE7F2"/>
            </a:gs>
            <a:gs pos="18000">
              <a:srgbClr val="FAC77D"/>
            </a:gs>
            <a:gs pos="24000">
              <a:srgbClr val="FEE7F2"/>
            </a:gs>
          </a:gsLst>
          <a:lin ang="5400000" scaled="0"/>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endParaRPr lang="en-US" altLang="en-US">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pPr>
            <a:endParaRPr lang="en-US" altLang="en-US">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175EF6E8-0296-4B3C-982B-8B41D012E8EC}" type="slidenum">
              <a:rPr lang="ar-SA" altLang="en-US">
                <a:solidFill>
                  <a:srgbClr val="000000"/>
                </a:solidFill>
              </a:rPr>
              <a:pPr fontAlgn="base">
                <a:spcBef>
                  <a:spcPct val="0"/>
                </a:spcBef>
                <a:spcAft>
                  <a:spcPct val="0"/>
                </a:spcAft>
              </a:pPr>
              <a:t>‹#›</a:t>
            </a:fld>
            <a:endParaRPr lang="en-US" altLang="en-US">
              <a:solidFill>
                <a:srgbClr val="000000"/>
              </a:solidFill>
            </a:endParaRPr>
          </a:p>
        </p:txBody>
      </p:sp>
    </p:spTree>
    <p:extLst>
      <p:ext uri="{BB962C8B-B14F-4D97-AF65-F5344CB8AC3E}">
        <p14:creationId xmlns:p14="http://schemas.microsoft.com/office/powerpoint/2010/main" val="3601077649"/>
      </p:ext>
    </p:extLst>
  </p:cSld>
  <p:clrMap bg1="lt1" tx1="dk1" bg2="lt2" tx2="dk2" accent1="accent1" accent2="accent2" accent3="accent3" accent4="accent4" accent5="accent5" accent6="accent6" hlink="hlink" folHlink="folHlink"/>
  <p:sldLayoutIdLst>
    <p:sldLayoutId id="2147483764" r:id="rId1"/>
    <p:sldLayoutId id="2147483765" r:id="rId2"/>
    <p:sldLayoutId id="2147483766" r:id="rId3"/>
    <p:sldLayoutId id="2147483767" r:id="rId4"/>
    <p:sldLayoutId id="2147483768" r:id="rId5"/>
    <p:sldLayoutId id="2147483769" r:id="rId6"/>
    <p:sldLayoutId id="2147483770" r:id="rId7"/>
    <p:sldLayoutId id="2147483771" r:id="rId8"/>
    <p:sldLayoutId id="2147483772" r:id="rId9"/>
    <p:sldLayoutId id="2147483773" r:id="rId10"/>
    <p:sldLayoutId id="2147483774" r:id="rId11"/>
    <p:sldLayoutId id="2147483775" r:id="rId12"/>
    <p:sldLayoutId id="2147483776" r:id="rId13"/>
    <p:sldLayoutId id="2147483777" r:id="rId14"/>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cs typeface="Arial" pitchFamily="34" charset="0"/>
        </a:defRPr>
      </a:lvl2pPr>
      <a:lvl3pPr algn="ctr" rtl="0" fontAlgn="base">
        <a:spcBef>
          <a:spcPct val="0"/>
        </a:spcBef>
        <a:spcAft>
          <a:spcPct val="0"/>
        </a:spcAft>
        <a:defRPr sz="4400">
          <a:solidFill>
            <a:schemeClr val="tx2"/>
          </a:solidFill>
          <a:latin typeface="Arial" pitchFamily="34" charset="0"/>
          <a:cs typeface="Arial" pitchFamily="34" charset="0"/>
        </a:defRPr>
      </a:lvl3pPr>
      <a:lvl4pPr algn="ctr" rtl="0" fontAlgn="base">
        <a:spcBef>
          <a:spcPct val="0"/>
        </a:spcBef>
        <a:spcAft>
          <a:spcPct val="0"/>
        </a:spcAft>
        <a:defRPr sz="4400">
          <a:solidFill>
            <a:schemeClr val="tx2"/>
          </a:solidFill>
          <a:latin typeface="Arial" pitchFamily="34" charset="0"/>
          <a:cs typeface="Arial" pitchFamily="34" charset="0"/>
        </a:defRPr>
      </a:lvl4pPr>
      <a:lvl5pPr algn="ctr" rtl="0" fontAlgn="base">
        <a:spcBef>
          <a:spcPct val="0"/>
        </a:spcBef>
        <a:spcAft>
          <a:spcPct val="0"/>
        </a:spcAft>
        <a:defRPr sz="4400">
          <a:solidFill>
            <a:schemeClr val="tx2"/>
          </a:solidFill>
          <a:latin typeface="Arial" pitchFamily="34" charset="0"/>
          <a:cs typeface="Arial" pitchFamily="34" charset="0"/>
        </a:defRPr>
      </a:lvl5pPr>
      <a:lvl6pPr marL="457200" algn="ctr" rtl="0" fontAlgn="base">
        <a:spcBef>
          <a:spcPct val="0"/>
        </a:spcBef>
        <a:spcAft>
          <a:spcPct val="0"/>
        </a:spcAft>
        <a:defRPr sz="4400">
          <a:solidFill>
            <a:schemeClr val="tx2"/>
          </a:solidFill>
          <a:latin typeface="Arial" pitchFamily="34" charset="0"/>
          <a:cs typeface="Arial" pitchFamily="34" charset="0"/>
        </a:defRPr>
      </a:lvl6pPr>
      <a:lvl7pPr marL="914400" algn="ctr" rtl="0" fontAlgn="base">
        <a:spcBef>
          <a:spcPct val="0"/>
        </a:spcBef>
        <a:spcAft>
          <a:spcPct val="0"/>
        </a:spcAft>
        <a:defRPr sz="4400">
          <a:solidFill>
            <a:schemeClr val="tx2"/>
          </a:solidFill>
          <a:latin typeface="Arial" pitchFamily="34" charset="0"/>
          <a:cs typeface="Arial" pitchFamily="34" charset="0"/>
        </a:defRPr>
      </a:lvl7pPr>
      <a:lvl8pPr marL="1371600" algn="ctr" rtl="0" fontAlgn="base">
        <a:spcBef>
          <a:spcPct val="0"/>
        </a:spcBef>
        <a:spcAft>
          <a:spcPct val="0"/>
        </a:spcAft>
        <a:defRPr sz="4400">
          <a:solidFill>
            <a:schemeClr val="tx2"/>
          </a:solidFill>
          <a:latin typeface="Arial" pitchFamily="34" charset="0"/>
          <a:cs typeface="Arial" pitchFamily="34" charset="0"/>
        </a:defRPr>
      </a:lvl8pPr>
      <a:lvl9pPr marL="1828800" algn="ctr" rtl="0" fontAlgn="base">
        <a:spcBef>
          <a:spcPct val="0"/>
        </a:spcBef>
        <a:spcAft>
          <a:spcPct val="0"/>
        </a:spcAft>
        <a:defRPr sz="4400">
          <a:solidFill>
            <a:schemeClr val="tx2"/>
          </a:solidFill>
          <a:latin typeface="Arial" pitchFamily="34" charset="0"/>
          <a:cs typeface="Arial"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1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7.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7.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7.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7.xml"/></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67.xml"/></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7.xml"/></Relationships>
</file>

<file path=ppt/slides/_rels/slide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7.xml"/></Relationships>
</file>

<file path=ppt/slides/_rels/slide2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7.xml"/></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2.xml"/><Relationship Id="rId1" Type="http://schemas.openxmlformats.org/officeDocument/2006/relationships/vmlDrawing" Target="../drawings/vmlDrawing1.vml"/><Relationship Id="rId4" Type="http://schemas.openxmlformats.org/officeDocument/2006/relationships/image" Target="../media/image15.wmf"/></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2.xml"/><Relationship Id="rId1" Type="http://schemas.openxmlformats.org/officeDocument/2006/relationships/vmlDrawing" Target="../drawings/vmlDrawing2.vml"/><Relationship Id="rId4" Type="http://schemas.openxmlformats.org/officeDocument/2006/relationships/image" Target="../media/image16.wmf"/></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7.xml"/></Relationships>
</file>

<file path=ppt/slides/_rels/slide3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6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7.xml"/></Relationships>
</file>

<file path=ppt/slides/_rels/slide3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6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7.xml"/></Relationships>
</file>

<file path=ppt/slides/_rels/slide3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6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hyperlink" Target="http://journals.cambridge.org/fulltext_content/ERM/ERM5_28/S1462399403006926sup009.gif" TargetMode="External"/><Relationship Id="rId2" Type="http://schemas.openxmlformats.org/officeDocument/2006/relationships/image" Target="../media/image20.png"/><Relationship Id="rId1" Type="http://schemas.openxmlformats.org/officeDocument/2006/relationships/slideLayout" Target="../slideLayouts/slideLayout191.xml"/><Relationship Id="rId4" Type="http://schemas.openxmlformats.org/officeDocument/2006/relationships/image" Target="../media/image21.png"/></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5.xml"/></Relationships>
</file>

<file path=ppt/slides/_rels/slide4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2.xml"/><Relationship Id="rId1" Type="http://schemas.openxmlformats.org/officeDocument/2006/relationships/slideLayout" Target="../slideLayouts/slideLayout95.xml"/><Relationship Id="rId4" Type="http://schemas.openxmlformats.org/officeDocument/2006/relationships/image" Target="../media/image23.png"/></Relationships>
</file>

<file path=ppt/slides/_rels/slide43.xml.rels><?xml version="1.0" encoding="UTF-8" standalone="yes"?>
<Relationships xmlns="http://schemas.openxmlformats.org/package/2006/relationships"><Relationship Id="rId8" Type="http://schemas.openxmlformats.org/officeDocument/2006/relationships/image" Target="../media/image25.png"/><Relationship Id="rId13" Type="http://schemas.openxmlformats.org/officeDocument/2006/relationships/image" Target="../media/image29.jpeg"/><Relationship Id="rId3" Type="http://schemas.openxmlformats.org/officeDocument/2006/relationships/notesSlide" Target="../notesSlides/notesSlide13.xml"/><Relationship Id="rId7" Type="http://schemas.openxmlformats.org/officeDocument/2006/relationships/oleObject" Target="../embeddings/oleObject4.bin"/><Relationship Id="rId12" Type="http://schemas.openxmlformats.org/officeDocument/2006/relationships/image" Target="../media/image27.png"/><Relationship Id="rId2" Type="http://schemas.openxmlformats.org/officeDocument/2006/relationships/slideLayout" Target="../slideLayouts/slideLayout121.xml"/><Relationship Id="rId1" Type="http://schemas.openxmlformats.org/officeDocument/2006/relationships/vmlDrawing" Target="../drawings/vmlDrawing3.vml"/><Relationship Id="rId6" Type="http://schemas.openxmlformats.org/officeDocument/2006/relationships/image" Target="../media/image24.png"/><Relationship Id="rId11" Type="http://schemas.openxmlformats.org/officeDocument/2006/relationships/oleObject" Target="../embeddings/oleObject6.bin"/><Relationship Id="rId5" Type="http://schemas.openxmlformats.org/officeDocument/2006/relationships/oleObject" Target="../embeddings/oleObject3.bin"/><Relationship Id="rId10" Type="http://schemas.openxmlformats.org/officeDocument/2006/relationships/image" Target="../media/image26.png"/><Relationship Id="rId4" Type="http://schemas.openxmlformats.org/officeDocument/2006/relationships/image" Target="../media/image28.png"/><Relationship Id="rId9" Type="http://schemas.openxmlformats.org/officeDocument/2006/relationships/oleObject" Target="../embeddings/oleObject5.bin"/></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8.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7.xml"/></Relationships>
</file>

<file path=ppt/slides/_rels/slide4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6.xml"/><Relationship Id="rId1" Type="http://schemas.openxmlformats.org/officeDocument/2006/relationships/slideLayout" Target="../slideLayouts/slideLayout179.xml"/></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56.xml"/><Relationship Id="rId1" Type="http://schemas.openxmlformats.org/officeDocument/2006/relationships/vmlDrawing" Target="../drawings/vmlDrawing4.vml"/><Relationship Id="rId5" Type="http://schemas.openxmlformats.org/officeDocument/2006/relationships/image" Target="../media/image31.png"/><Relationship Id="rId4" Type="http://schemas.openxmlformats.org/officeDocument/2006/relationships/oleObject" Target="../embeddings/oleObject7.bin"/></Relationships>
</file>

<file path=ppt/slides/_rels/slide48.xml.rels><?xml version="1.0" encoding="UTF-8" standalone="yes"?>
<Relationships xmlns="http://schemas.openxmlformats.org/package/2006/relationships"><Relationship Id="rId3" Type="http://schemas.openxmlformats.org/officeDocument/2006/relationships/hyperlink" Target="http://journals.cambridge.org/fulltext_content/ERM/ERM5_28/S1462399403006926sup009.gif" TargetMode="External"/><Relationship Id="rId2" Type="http://schemas.openxmlformats.org/officeDocument/2006/relationships/image" Target="../media/image20.png"/><Relationship Id="rId1" Type="http://schemas.openxmlformats.org/officeDocument/2006/relationships/slideLayout" Target="../slideLayouts/slideLayout205.xml"/><Relationship Id="rId4" Type="http://schemas.openxmlformats.org/officeDocument/2006/relationships/image" Target="../media/image21.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56.xml"/></Relationships>
</file>

<file path=ppt/slides/_rels/slide5.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70.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65.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3.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533400" y="4267200"/>
            <a:ext cx="7772400" cy="1470025"/>
          </a:xfrm>
        </p:spPr>
        <p:txBody>
          <a:bodyPr/>
          <a:lstStyle/>
          <a:p>
            <a:r>
              <a:rPr lang="en-US" altLang="en-US" dirty="0" smtClean="0">
                <a:solidFill>
                  <a:schemeClr val="bg1"/>
                </a:solidFill>
                <a:latin typeface="Arial Black" pitchFamily="34" charset="0"/>
              </a:rPr>
              <a:t>viral </a:t>
            </a:r>
            <a:r>
              <a:rPr lang="en-US" altLang="en-US" dirty="0">
                <a:solidFill>
                  <a:schemeClr val="bg1"/>
                </a:solidFill>
                <a:latin typeface="Arial Black" pitchFamily="34" charset="0"/>
              </a:rPr>
              <a:t>hepatitis</a:t>
            </a:r>
            <a:br>
              <a:rPr lang="en-US" altLang="en-US" dirty="0">
                <a:solidFill>
                  <a:schemeClr val="bg1"/>
                </a:solidFill>
                <a:latin typeface="Arial Black" pitchFamily="34" charset="0"/>
              </a:rPr>
            </a:br>
            <a:r>
              <a:rPr lang="en-US" altLang="en-US" b="1" dirty="0">
                <a:solidFill>
                  <a:srgbClr val="FFFF00"/>
                </a:solidFill>
                <a:latin typeface="Arial Black" pitchFamily="34" charset="0"/>
              </a:rPr>
              <a:t>  </a:t>
            </a:r>
            <a:endParaRPr lang="en-US" altLang="en-US" dirty="0">
              <a:solidFill>
                <a:srgbClr val="FFFF00"/>
              </a:solidFill>
              <a:latin typeface="Arial Black" pitchFamily="34" charset="0"/>
            </a:endParaRPr>
          </a:p>
        </p:txBody>
      </p:sp>
    </p:spTree>
    <p:extLst>
      <p:ext uri="{BB962C8B-B14F-4D97-AF65-F5344CB8AC3E}">
        <p14:creationId xmlns:p14="http://schemas.microsoft.com/office/powerpoint/2010/main" val="249540361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3" name="Rectangle 3"/>
          <p:cNvSpPr>
            <a:spLocks noGrp="1" noChangeArrowheads="1"/>
          </p:cNvSpPr>
          <p:nvPr>
            <p:ph type="body" idx="1"/>
          </p:nvPr>
        </p:nvSpPr>
        <p:spPr>
          <a:xfrm>
            <a:off x="457200" y="1676401"/>
            <a:ext cx="8229600" cy="3352800"/>
          </a:xfrm>
        </p:spPr>
        <p:txBody>
          <a:bodyPr/>
          <a:lstStyle/>
          <a:p>
            <a:endParaRPr lang="en-US" altLang="en-US" b="1" dirty="0" smtClean="0">
              <a:solidFill>
                <a:srgbClr val="FFFF00"/>
              </a:solidFill>
            </a:endParaRPr>
          </a:p>
          <a:p>
            <a:r>
              <a:rPr lang="en-US" altLang="en-US" b="1" dirty="0" smtClean="0"/>
              <a:t>Reservior</a:t>
            </a:r>
            <a:r>
              <a:rPr lang="en-US" altLang="en-US" dirty="0" smtClean="0"/>
              <a:t> </a:t>
            </a:r>
            <a:r>
              <a:rPr lang="en-US" altLang="en-US" dirty="0"/>
              <a:t>: </a:t>
            </a:r>
            <a:r>
              <a:rPr lang="en-US" altLang="en-US" dirty="0" smtClean="0"/>
              <a:t>Human</a:t>
            </a:r>
            <a:endParaRPr lang="en-US" altLang="en-US" b="1" dirty="0" smtClean="0"/>
          </a:p>
          <a:p>
            <a:endParaRPr lang="en-US" altLang="en-US" b="1" dirty="0"/>
          </a:p>
          <a:p>
            <a:r>
              <a:rPr lang="en-US" altLang="en-US" b="1" dirty="0" smtClean="0"/>
              <a:t>Incubation </a:t>
            </a:r>
            <a:r>
              <a:rPr lang="en-US" altLang="en-US" b="1" dirty="0"/>
              <a:t>period</a:t>
            </a:r>
            <a:r>
              <a:rPr lang="en-US" altLang="en-US" dirty="0"/>
              <a:t>: </a:t>
            </a:r>
            <a:r>
              <a:rPr lang="en-US" altLang="en-US" dirty="0" smtClean="0"/>
              <a:t>15-30 days</a:t>
            </a:r>
            <a:endParaRPr lang="en-US" altLang="en-US" dirty="0"/>
          </a:p>
          <a:p>
            <a:endParaRPr lang="en-US" altLang="en-US" dirty="0"/>
          </a:p>
        </p:txBody>
      </p:sp>
    </p:spTree>
    <p:extLst>
      <p:ext uri="{BB962C8B-B14F-4D97-AF65-F5344CB8AC3E}">
        <p14:creationId xmlns:p14="http://schemas.microsoft.com/office/powerpoint/2010/main" val="359120891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type="body" idx="1"/>
          </p:nvPr>
        </p:nvSpPr>
        <p:spPr>
          <a:xfrm>
            <a:off x="457200" y="1752600"/>
            <a:ext cx="8229600" cy="4373563"/>
          </a:xfrm>
        </p:spPr>
        <p:txBody>
          <a:bodyPr/>
          <a:lstStyle/>
          <a:p>
            <a:endParaRPr lang="en-US" altLang="en-US" b="1" dirty="0" smtClean="0">
              <a:solidFill>
                <a:srgbClr val="FF0000"/>
              </a:solidFill>
            </a:endParaRPr>
          </a:p>
          <a:p>
            <a:r>
              <a:rPr lang="en-US" altLang="en-US" b="1" dirty="0" smtClean="0">
                <a:solidFill>
                  <a:schemeClr val="tx2"/>
                </a:solidFill>
              </a:rPr>
              <a:t>Period </a:t>
            </a:r>
            <a:r>
              <a:rPr lang="en-US" altLang="en-US" b="1" dirty="0">
                <a:solidFill>
                  <a:schemeClr val="tx2"/>
                </a:solidFill>
              </a:rPr>
              <a:t>of communicability</a:t>
            </a:r>
            <a:r>
              <a:rPr lang="en-US" altLang="en-US" dirty="0">
                <a:solidFill>
                  <a:schemeClr val="tx2"/>
                </a:solidFill>
              </a:rPr>
              <a:t> : </a:t>
            </a:r>
            <a:r>
              <a:rPr lang="en-US" altLang="en-US" dirty="0" smtClean="0">
                <a:solidFill>
                  <a:schemeClr val="tx2"/>
                </a:solidFill>
              </a:rPr>
              <a:t>two </a:t>
            </a:r>
            <a:r>
              <a:rPr lang="en-US" altLang="en-US" dirty="0">
                <a:solidFill>
                  <a:schemeClr val="tx2"/>
                </a:solidFill>
              </a:rPr>
              <a:t>weeks </a:t>
            </a:r>
            <a:r>
              <a:rPr lang="en-US" altLang="en-US" dirty="0" smtClean="0">
                <a:solidFill>
                  <a:schemeClr val="tx2"/>
                </a:solidFill>
              </a:rPr>
              <a:t>before + </a:t>
            </a:r>
            <a:r>
              <a:rPr lang="en-US" altLang="en-US" dirty="0">
                <a:solidFill>
                  <a:schemeClr val="tx2"/>
                </a:solidFill>
              </a:rPr>
              <a:t>one </a:t>
            </a:r>
            <a:r>
              <a:rPr lang="en-US" altLang="en-US" dirty="0" smtClean="0">
                <a:solidFill>
                  <a:schemeClr val="tx2"/>
                </a:solidFill>
              </a:rPr>
              <a:t>week after illness(jaundice).</a:t>
            </a:r>
            <a:endParaRPr lang="en-US" altLang="en-US" dirty="0">
              <a:solidFill>
                <a:schemeClr val="tx2"/>
              </a:solidFill>
            </a:endParaRPr>
          </a:p>
          <a:p>
            <a:endParaRPr lang="en-US" altLang="en-US" dirty="0">
              <a:solidFill>
                <a:schemeClr val="tx2"/>
              </a:solidFill>
            </a:endParaRPr>
          </a:p>
          <a:p>
            <a:r>
              <a:rPr lang="en-US" altLang="en-US" b="1" dirty="0">
                <a:solidFill>
                  <a:schemeClr val="tx2"/>
                </a:solidFill>
              </a:rPr>
              <a:t>Modes of transmission</a:t>
            </a:r>
            <a:r>
              <a:rPr lang="en-US" altLang="en-US" dirty="0">
                <a:solidFill>
                  <a:schemeClr val="tx2"/>
                </a:solidFill>
              </a:rPr>
              <a:t>:</a:t>
            </a:r>
          </a:p>
          <a:p>
            <a:pPr>
              <a:buFontTx/>
              <a:buNone/>
            </a:pPr>
            <a:r>
              <a:rPr lang="en-US" altLang="en-US" dirty="0">
                <a:solidFill>
                  <a:schemeClr val="tx2"/>
                </a:solidFill>
              </a:rPr>
              <a:t>      </a:t>
            </a:r>
            <a:r>
              <a:rPr lang="en-US" altLang="en-US" dirty="0" smtClean="0">
                <a:solidFill>
                  <a:schemeClr val="tx2"/>
                </a:solidFill>
              </a:rPr>
              <a:t>most common is Fecal-oral </a:t>
            </a:r>
            <a:r>
              <a:rPr lang="en-US" altLang="en-US" dirty="0">
                <a:solidFill>
                  <a:schemeClr val="tx2"/>
                </a:solidFill>
              </a:rPr>
              <a:t>route.</a:t>
            </a:r>
          </a:p>
          <a:p>
            <a:pPr>
              <a:buFontTx/>
              <a:buNone/>
            </a:pPr>
            <a:r>
              <a:rPr lang="en-US" altLang="en-US" dirty="0">
                <a:solidFill>
                  <a:schemeClr val="tx2"/>
                </a:solidFill>
              </a:rPr>
              <a:t>      </a:t>
            </a:r>
            <a:endParaRPr lang="en-US" altLang="en-US" dirty="0">
              <a:solidFill>
                <a:schemeClr val="bg1"/>
              </a:solidFill>
            </a:endParaRPr>
          </a:p>
        </p:txBody>
      </p:sp>
    </p:spTree>
    <p:extLst>
      <p:ext uri="{BB962C8B-B14F-4D97-AF65-F5344CB8AC3E}">
        <p14:creationId xmlns:p14="http://schemas.microsoft.com/office/powerpoint/2010/main" val="74929590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50" name="Rectangle 2"/>
          <p:cNvSpPr>
            <a:spLocks noChangeArrowheads="1"/>
          </p:cNvSpPr>
          <p:nvPr/>
        </p:nvSpPr>
        <p:spPr bwMode="auto">
          <a:xfrm>
            <a:off x="152400" y="1752600"/>
            <a:ext cx="8610600" cy="2227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tabLst>
                <a:tab pos="1657350" algn="l"/>
              </a:tabLst>
              <a:defRPr>
                <a:solidFill>
                  <a:schemeClr val="tx1"/>
                </a:solidFill>
                <a:latin typeface="Arial" charset="0"/>
                <a:cs typeface="Arial" charset="0"/>
              </a:defRPr>
            </a:lvl1pPr>
            <a:lvl2pPr>
              <a:tabLst>
                <a:tab pos="1657350" algn="l"/>
              </a:tabLst>
              <a:defRPr>
                <a:solidFill>
                  <a:schemeClr val="tx1"/>
                </a:solidFill>
                <a:latin typeface="Arial" charset="0"/>
                <a:cs typeface="Arial" charset="0"/>
              </a:defRPr>
            </a:lvl2pPr>
            <a:lvl3pPr>
              <a:tabLst>
                <a:tab pos="1657350" algn="l"/>
              </a:tabLst>
              <a:defRPr>
                <a:solidFill>
                  <a:schemeClr val="tx1"/>
                </a:solidFill>
                <a:latin typeface="Arial" charset="0"/>
                <a:cs typeface="Arial" charset="0"/>
              </a:defRPr>
            </a:lvl3pPr>
            <a:lvl4pPr>
              <a:tabLst>
                <a:tab pos="1657350" algn="l"/>
              </a:tabLst>
              <a:defRPr>
                <a:solidFill>
                  <a:schemeClr val="tx1"/>
                </a:solidFill>
                <a:latin typeface="Arial" charset="0"/>
                <a:cs typeface="Arial" charset="0"/>
              </a:defRPr>
            </a:lvl4pPr>
            <a:lvl5pPr>
              <a:tabLst>
                <a:tab pos="1657350" algn="l"/>
              </a:tabLst>
              <a:defRPr>
                <a:solidFill>
                  <a:schemeClr val="tx1"/>
                </a:solidFill>
                <a:latin typeface="Arial" charset="0"/>
                <a:cs typeface="Arial" charset="0"/>
              </a:defRPr>
            </a:lvl5pPr>
            <a:lvl6pPr fontAlgn="base">
              <a:spcBef>
                <a:spcPct val="0"/>
              </a:spcBef>
              <a:spcAft>
                <a:spcPct val="0"/>
              </a:spcAft>
              <a:tabLst>
                <a:tab pos="1657350" algn="l"/>
              </a:tabLst>
              <a:defRPr>
                <a:solidFill>
                  <a:schemeClr val="tx1"/>
                </a:solidFill>
                <a:latin typeface="Arial" charset="0"/>
                <a:cs typeface="Arial" charset="0"/>
              </a:defRPr>
            </a:lvl6pPr>
            <a:lvl7pPr fontAlgn="base">
              <a:spcBef>
                <a:spcPct val="0"/>
              </a:spcBef>
              <a:spcAft>
                <a:spcPct val="0"/>
              </a:spcAft>
              <a:tabLst>
                <a:tab pos="1657350" algn="l"/>
              </a:tabLst>
              <a:defRPr>
                <a:solidFill>
                  <a:schemeClr val="tx1"/>
                </a:solidFill>
                <a:latin typeface="Arial" charset="0"/>
                <a:cs typeface="Arial" charset="0"/>
              </a:defRPr>
            </a:lvl7pPr>
            <a:lvl8pPr fontAlgn="base">
              <a:spcBef>
                <a:spcPct val="0"/>
              </a:spcBef>
              <a:spcAft>
                <a:spcPct val="0"/>
              </a:spcAft>
              <a:tabLst>
                <a:tab pos="1657350" algn="l"/>
              </a:tabLst>
              <a:defRPr>
                <a:solidFill>
                  <a:schemeClr val="tx1"/>
                </a:solidFill>
                <a:latin typeface="Arial" charset="0"/>
                <a:cs typeface="Arial" charset="0"/>
              </a:defRPr>
            </a:lvl8pPr>
            <a:lvl9pPr fontAlgn="base">
              <a:spcBef>
                <a:spcPct val="0"/>
              </a:spcBef>
              <a:spcAft>
                <a:spcPct val="0"/>
              </a:spcAft>
              <a:tabLst>
                <a:tab pos="1657350" algn="l"/>
              </a:tabLst>
              <a:defRPr>
                <a:solidFill>
                  <a:schemeClr val="tx1"/>
                </a:solidFill>
                <a:latin typeface="Arial" charset="0"/>
                <a:cs typeface="Arial" charset="0"/>
              </a:defRPr>
            </a:lvl9pPr>
          </a:lstStyle>
          <a:p>
            <a:r>
              <a:rPr lang="en-US" altLang="en-US" sz="2800" b="1" u="sng" dirty="0"/>
              <a:t>Diagnosis</a:t>
            </a:r>
            <a:r>
              <a:rPr lang="en-US" altLang="en-US" sz="2800" dirty="0"/>
              <a:t>:	</a:t>
            </a:r>
            <a:r>
              <a:rPr lang="en-US" altLang="en-US" sz="2800" b="1" dirty="0"/>
              <a:t>Anti-IgM detectable</a:t>
            </a:r>
            <a:r>
              <a:rPr lang="en-US" altLang="en-US" sz="2800" dirty="0"/>
              <a:t> </a:t>
            </a:r>
            <a:r>
              <a:rPr lang="en-US" altLang="en-US" sz="2800" dirty="0" smtClean="0"/>
              <a:t>7 10 </a:t>
            </a:r>
            <a:r>
              <a:rPr lang="en-US" altLang="en-US" sz="2800" dirty="0"/>
              <a:t>days before</a:t>
            </a:r>
          </a:p>
          <a:p>
            <a:r>
              <a:rPr lang="en-US" altLang="en-US" sz="2800" dirty="0"/>
              <a:t>	symptoms; disappears by six months</a:t>
            </a:r>
          </a:p>
          <a:p>
            <a:r>
              <a:rPr lang="en-US" altLang="en-US" sz="2800" dirty="0" smtClean="0"/>
              <a:t>                </a:t>
            </a:r>
            <a:r>
              <a:rPr lang="en-US" altLang="en-US" sz="2400" b="1" dirty="0" smtClean="0"/>
              <a:t>Anti-IgG </a:t>
            </a:r>
            <a:r>
              <a:rPr lang="en-US" altLang="en-US" sz="2400" b="1" dirty="0"/>
              <a:t>– convalescent, </a:t>
            </a:r>
            <a:r>
              <a:rPr lang="en-US" altLang="en-US" sz="2400" b="1" dirty="0" smtClean="0"/>
              <a:t>life-</a:t>
            </a:r>
            <a:r>
              <a:rPr lang="en-US" altLang="en-US" sz="2400" b="1" dirty="0" err="1" smtClean="0"/>
              <a:t>long,confers</a:t>
            </a:r>
            <a:r>
              <a:rPr lang="en-US" altLang="en-US" sz="2400" b="1" dirty="0" smtClean="0"/>
              <a:t> </a:t>
            </a:r>
            <a:r>
              <a:rPr lang="en-US" altLang="en-US" sz="2400" b="1" dirty="0"/>
              <a:t>	protection</a:t>
            </a:r>
          </a:p>
          <a:p>
            <a:r>
              <a:rPr lang="en-US" altLang="en-US" sz="2800" b="1" u="sng" dirty="0"/>
              <a:t>Treatment</a:t>
            </a:r>
            <a:r>
              <a:rPr lang="en-US" altLang="en-US" sz="2800" dirty="0"/>
              <a:t>: </a:t>
            </a:r>
            <a:r>
              <a:rPr lang="en-US" altLang="en-US" sz="2800" dirty="0" smtClean="0"/>
              <a:t>        </a:t>
            </a:r>
            <a:r>
              <a:rPr lang="en-US" altLang="en-US" sz="2800" b="1" dirty="0" smtClean="0"/>
              <a:t>Supportive</a:t>
            </a:r>
            <a:endParaRPr lang="en-US" altLang="en-US" sz="2800" b="1" dirty="0"/>
          </a:p>
        </p:txBody>
      </p:sp>
      <p:sp>
        <p:nvSpPr>
          <p:cNvPr id="206851" name="Text Box 3"/>
          <p:cNvSpPr txBox="1">
            <a:spLocks noChangeArrowheads="1"/>
          </p:cNvSpPr>
          <p:nvPr/>
        </p:nvSpPr>
        <p:spPr bwMode="auto">
          <a:xfrm>
            <a:off x="259080" y="152399"/>
            <a:ext cx="8915400" cy="13234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algn="ctr">
              <a:spcBef>
                <a:spcPct val="50000"/>
              </a:spcBef>
            </a:pPr>
            <a:r>
              <a:rPr lang="en-US" altLang="en-US" sz="3200" b="1" dirty="0" smtClean="0"/>
              <a:t>Diagnosis</a:t>
            </a:r>
          </a:p>
          <a:p>
            <a:pPr algn="ctr">
              <a:spcBef>
                <a:spcPct val="50000"/>
              </a:spcBef>
            </a:pPr>
            <a:endParaRPr lang="en-US" altLang="en-US" sz="3200" b="1" dirty="0">
              <a:solidFill>
                <a:schemeClr val="bg1"/>
              </a:solidFill>
            </a:endParaRPr>
          </a:p>
        </p:txBody>
      </p:sp>
    </p:spTree>
    <p:extLst>
      <p:ext uri="{BB962C8B-B14F-4D97-AF65-F5344CB8AC3E}">
        <p14:creationId xmlns:p14="http://schemas.microsoft.com/office/powerpoint/2010/main" val="143550982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idx="1"/>
          </p:nvPr>
        </p:nvSpPr>
        <p:spPr/>
        <p:txBody>
          <a:bodyPr/>
          <a:lstStyle/>
          <a:p>
            <a:endParaRPr lang="en-US"/>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33400"/>
            <a:ext cx="9143999" cy="6324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1333110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n-US" altLang="en-US" sz="3600" dirty="0">
                <a:solidFill>
                  <a:schemeClr val="tx1"/>
                </a:solidFill>
              </a:rPr>
              <a:t>Prevention and Control</a:t>
            </a:r>
          </a:p>
        </p:txBody>
      </p:sp>
      <p:sp>
        <p:nvSpPr>
          <p:cNvPr id="6147" name="Rectangle 3"/>
          <p:cNvSpPr>
            <a:spLocks noGrp="1" noChangeArrowheads="1"/>
          </p:cNvSpPr>
          <p:nvPr>
            <p:ph type="body" idx="1"/>
          </p:nvPr>
        </p:nvSpPr>
        <p:spPr/>
        <p:txBody>
          <a:bodyPr/>
          <a:lstStyle/>
          <a:p>
            <a:pPr>
              <a:lnSpc>
                <a:spcPct val="90000"/>
              </a:lnSpc>
            </a:pPr>
            <a:r>
              <a:rPr lang="en-US" altLang="en-US" sz="2800" b="1" dirty="0"/>
              <a:t>Good sanitation &amp; personal hygiene</a:t>
            </a:r>
            <a:r>
              <a:rPr lang="en-US" altLang="en-US" sz="2800" dirty="0"/>
              <a:t>.</a:t>
            </a:r>
          </a:p>
          <a:p>
            <a:pPr>
              <a:lnSpc>
                <a:spcPct val="90000"/>
              </a:lnSpc>
              <a:buFontTx/>
              <a:buNone/>
            </a:pPr>
            <a:r>
              <a:rPr lang="en-US" altLang="en-US" dirty="0" smtClean="0"/>
              <a:t>    hand </a:t>
            </a:r>
            <a:r>
              <a:rPr lang="en-US" altLang="en-US" dirty="0"/>
              <a:t>washing”</a:t>
            </a:r>
          </a:p>
          <a:p>
            <a:pPr marL="0" indent="0">
              <a:lnSpc>
                <a:spcPct val="90000"/>
              </a:lnSpc>
              <a:buNone/>
            </a:pPr>
            <a:endParaRPr lang="en-US" altLang="en-US" dirty="0"/>
          </a:p>
          <a:p>
            <a:pPr>
              <a:lnSpc>
                <a:spcPct val="90000"/>
              </a:lnSpc>
            </a:pPr>
            <a:r>
              <a:rPr lang="en-US" altLang="en-US" sz="2800" b="1" dirty="0"/>
              <a:t>Shellfish</a:t>
            </a:r>
          </a:p>
          <a:p>
            <a:pPr>
              <a:lnSpc>
                <a:spcPct val="90000"/>
              </a:lnSpc>
              <a:buFontTx/>
              <a:buNone/>
            </a:pPr>
            <a:r>
              <a:rPr lang="en-US" altLang="en-US" dirty="0"/>
              <a:t>   heat 85-90C      4 minutes.</a:t>
            </a:r>
          </a:p>
          <a:p>
            <a:pPr>
              <a:lnSpc>
                <a:spcPct val="90000"/>
              </a:lnSpc>
              <a:buFontTx/>
              <a:buNone/>
            </a:pPr>
            <a:r>
              <a:rPr lang="en-US" altLang="en-US" dirty="0"/>
              <a:t>   steam                 90 seconds. </a:t>
            </a:r>
            <a:endParaRPr lang="en-US" altLang="en-US" dirty="0" smtClean="0"/>
          </a:p>
          <a:p>
            <a:pPr>
              <a:lnSpc>
                <a:spcPct val="90000"/>
              </a:lnSpc>
              <a:buFontTx/>
              <a:buNone/>
            </a:pPr>
            <a:r>
              <a:rPr lang="en-US" altLang="en-US" u="sng" dirty="0"/>
              <a:t>The virus is inactivated </a:t>
            </a:r>
            <a:r>
              <a:rPr lang="en-US" altLang="en-US" u="sng" dirty="0" smtClean="0"/>
              <a:t>by ultraviolet </a:t>
            </a:r>
            <a:r>
              <a:rPr lang="en-US" altLang="en-US" u="sng" dirty="0"/>
              <a:t>rays and by boiling for </a:t>
            </a:r>
            <a:r>
              <a:rPr lang="en-US" altLang="en-US" u="sng" dirty="0" smtClean="0"/>
              <a:t>5 minutes </a:t>
            </a:r>
            <a:r>
              <a:rPr lang="en-US" altLang="en-US" u="sng" dirty="0"/>
              <a:t>or autoclaving</a:t>
            </a:r>
            <a:r>
              <a:rPr lang="en-US" altLang="en-US" dirty="0"/>
              <a:t>.</a:t>
            </a:r>
          </a:p>
        </p:txBody>
      </p:sp>
    </p:spTree>
    <p:extLst>
      <p:ext uri="{BB962C8B-B14F-4D97-AF65-F5344CB8AC3E}">
        <p14:creationId xmlns:p14="http://schemas.microsoft.com/office/powerpoint/2010/main" val="182983464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1"/>
          </p:nvPr>
        </p:nvSpPr>
        <p:spPr>
          <a:xfrm>
            <a:off x="457200" y="2133600"/>
            <a:ext cx="8229600" cy="3992563"/>
          </a:xfrm>
        </p:spPr>
        <p:txBody>
          <a:bodyPr/>
          <a:lstStyle/>
          <a:p>
            <a:r>
              <a:rPr lang="en-US" altLang="en-US" dirty="0"/>
              <a:t>Inactivated </a:t>
            </a:r>
            <a:r>
              <a:rPr lang="en-US" altLang="en-US" b="1" dirty="0"/>
              <a:t>hepatitis A vaccine</a:t>
            </a:r>
          </a:p>
          <a:p>
            <a:pPr>
              <a:buFontTx/>
              <a:buNone/>
            </a:pPr>
            <a:r>
              <a:rPr lang="en-US" altLang="en-US" dirty="0"/>
              <a:t>    0 -1 </a:t>
            </a:r>
            <a:r>
              <a:rPr lang="en-US" altLang="en-US" dirty="0" smtClean="0"/>
              <a:t>- 6 </a:t>
            </a:r>
            <a:r>
              <a:rPr lang="en-US" altLang="en-US" dirty="0"/>
              <a:t>months.</a:t>
            </a:r>
          </a:p>
          <a:p>
            <a:pPr>
              <a:buFontTx/>
              <a:buNone/>
            </a:pPr>
            <a:r>
              <a:rPr lang="en-US" altLang="en-US" dirty="0"/>
              <a:t>    Protection after one month.</a:t>
            </a:r>
          </a:p>
          <a:p>
            <a:pPr>
              <a:buFontTx/>
              <a:buNone/>
            </a:pPr>
            <a:r>
              <a:rPr lang="en-US" altLang="en-US" dirty="0"/>
              <a:t>    </a:t>
            </a:r>
            <a:r>
              <a:rPr lang="en-US" altLang="en-US" dirty="0" smtClean="0"/>
              <a:t>immunity </a:t>
            </a:r>
            <a:r>
              <a:rPr lang="en-US" altLang="en-US" dirty="0"/>
              <a:t>at least 10 years</a:t>
            </a:r>
            <a:r>
              <a:rPr lang="en-US" altLang="en-US" dirty="0" smtClean="0"/>
              <a:t>.</a:t>
            </a:r>
            <a:endParaRPr lang="en-US" altLang="en-US" dirty="0"/>
          </a:p>
          <a:p>
            <a:r>
              <a:rPr lang="en-US" altLang="en-US" dirty="0"/>
              <a:t>Hepatitis A patient:</a:t>
            </a:r>
          </a:p>
          <a:p>
            <a:pPr>
              <a:buFontTx/>
              <a:buNone/>
            </a:pPr>
            <a:r>
              <a:rPr lang="en-US" altLang="en-US" dirty="0"/>
              <a:t>   </a:t>
            </a:r>
            <a:r>
              <a:rPr lang="en-US" altLang="en-US" b="1" dirty="0"/>
              <a:t>Enteric </a:t>
            </a:r>
            <a:r>
              <a:rPr lang="en-US" altLang="en-US" b="1" dirty="0" smtClean="0"/>
              <a:t>precaution</a:t>
            </a:r>
            <a:r>
              <a:rPr lang="en-US" altLang="en-US" dirty="0"/>
              <a:t>.</a:t>
            </a:r>
          </a:p>
          <a:p>
            <a:endParaRPr lang="en-US" altLang="en-US" dirty="0">
              <a:solidFill>
                <a:schemeClr val="bg1"/>
              </a:solidFill>
            </a:endParaRPr>
          </a:p>
          <a:p>
            <a:endParaRPr lang="en-US" altLang="en-US" dirty="0">
              <a:solidFill>
                <a:schemeClr val="bg1"/>
              </a:solidFill>
            </a:endParaRPr>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26480" y="2971800"/>
            <a:ext cx="2486025" cy="1838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7681109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Hepatitis B </a:t>
            </a:r>
            <a:endParaRPr lang="en-US" dirty="0"/>
          </a:p>
        </p:txBody>
      </p:sp>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1524000"/>
            <a:ext cx="6770077" cy="4889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2096712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US" altLang="en-US" b="1" dirty="0"/>
              <a:t>Hepatitis  B</a:t>
            </a:r>
            <a:r>
              <a:rPr lang="en-US" altLang="en-US" dirty="0"/>
              <a:t> </a:t>
            </a:r>
          </a:p>
        </p:txBody>
      </p:sp>
      <p:sp>
        <p:nvSpPr>
          <p:cNvPr id="8195" name="Rectangle 3"/>
          <p:cNvSpPr>
            <a:spLocks noGrp="1" noChangeArrowheads="1"/>
          </p:cNvSpPr>
          <p:nvPr>
            <p:ph type="body" idx="1"/>
          </p:nvPr>
        </p:nvSpPr>
        <p:spPr>
          <a:xfrm>
            <a:off x="457200" y="1905000"/>
            <a:ext cx="8229600" cy="4221163"/>
          </a:xfrm>
        </p:spPr>
        <p:txBody>
          <a:bodyPr/>
          <a:lstStyle/>
          <a:p>
            <a:r>
              <a:rPr lang="en-US" altLang="en-US" sz="2800" dirty="0">
                <a:solidFill>
                  <a:schemeClr val="tx2"/>
                </a:solidFill>
              </a:rPr>
              <a:t>Incidous onset.</a:t>
            </a:r>
          </a:p>
          <a:p>
            <a:r>
              <a:rPr lang="en-US" altLang="en-US" sz="2800" dirty="0">
                <a:solidFill>
                  <a:schemeClr val="tx2"/>
                </a:solidFill>
              </a:rPr>
              <a:t>Anorexia.</a:t>
            </a:r>
          </a:p>
          <a:p>
            <a:r>
              <a:rPr lang="en-US" altLang="en-US" sz="2800" dirty="0">
                <a:solidFill>
                  <a:schemeClr val="tx2"/>
                </a:solidFill>
              </a:rPr>
              <a:t>Abdominal </a:t>
            </a:r>
            <a:r>
              <a:rPr lang="en-US" altLang="en-US" sz="2800" dirty="0" smtClean="0">
                <a:solidFill>
                  <a:schemeClr val="tx2"/>
                </a:solidFill>
              </a:rPr>
              <a:t>pain.</a:t>
            </a:r>
            <a:endParaRPr lang="en-US" altLang="en-US" sz="2800" dirty="0">
              <a:solidFill>
                <a:schemeClr val="tx2"/>
              </a:solidFill>
            </a:endParaRPr>
          </a:p>
          <a:p>
            <a:r>
              <a:rPr lang="en-US" altLang="en-US" sz="2800" dirty="0">
                <a:solidFill>
                  <a:schemeClr val="tx2"/>
                </a:solidFill>
              </a:rPr>
              <a:t>Nausia.</a:t>
            </a:r>
          </a:p>
          <a:p>
            <a:r>
              <a:rPr lang="en-US" altLang="en-US" sz="2800" dirty="0">
                <a:solidFill>
                  <a:schemeClr val="tx2"/>
                </a:solidFill>
              </a:rPr>
              <a:t>Vomiting.</a:t>
            </a:r>
          </a:p>
          <a:p>
            <a:r>
              <a:rPr lang="en-US" altLang="en-US" sz="2800" dirty="0">
                <a:solidFill>
                  <a:schemeClr val="tx2"/>
                </a:solidFill>
              </a:rPr>
              <a:t>Arthralgia.</a:t>
            </a:r>
          </a:p>
          <a:p>
            <a:r>
              <a:rPr lang="en-US" altLang="en-US" sz="2800" dirty="0">
                <a:solidFill>
                  <a:schemeClr val="tx2"/>
                </a:solidFill>
              </a:rPr>
              <a:t>Jaundice. </a:t>
            </a:r>
          </a:p>
        </p:txBody>
      </p:sp>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24400" y="1447800"/>
            <a:ext cx="3318329" cy="2362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33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24400" y="4191000"/>
            <a:ext cx="3318328" cy="21627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5419026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228600"/>
            <a:ext cx="8686799" cy="6248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4719467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76200"/>
            <a:ext cx="7010400" cy="7010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506814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idx="1"/>
          </p:nvPr>
        </p:nvSpPr>
        <p:spPr/>
        <p:txBody>
          <a:bodyPr/>
          <a:lstStyle/>
          <a:p>
            <a:r>
              <a:rPr lang="en-US" dirty="0" smtClean="0"/>
              <a:t>A viral systemic disease </a:t>
            </a:r>
            <a:r>
              <a:rPr lang="en-US" dirty="0"/>
              <a:t>with </a:t>
            </a:r>
            <a:r>
              <a:rPr lang="en-US" dirty="0" smtClean="0"/>
              <a:t>primary inflammation </a:t>
            </a:r>
            <a:r>
              <a:rPr lang="en-US" dirty="0"/>
              <a:t>of the liver</a:t>
            </a:r>
          </a:p>
        </p:txBody>
      </p:sp>
    </p:spTree>
    <p:extLst>
      <p:ext uri="{BB962C8B-B14F-4D97-AF65-F5344CB8AC3E}">
        <p14:creationId xmlns:p14="http://schemas.microsoft.com/office/powerpoint/2010/main" val="196005225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109388"/>
            <a:ext cx="8839200" cy="65200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1847915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3999"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2128295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3"/>
          <p:cNvSpPr>
            <a:spLocks noGrp="1" noChangeArrowheads="1"/>
          </p:cNvSpPr>
          <p:nvPr>
            <p:ph type="body" idx="1"/>
          </p:nvPr>
        </p:nvSpPr>
        <p:spPr>
          <a:xfrm>
            <a:off x="457200" y="1752600"/>
            <a:ext cx="8229600" cy="4373563"/>
          </a:xfrm>
        </p:spPr>
        <p:txBody>
          <a:bodyPr/>
          <a:lstStyle/>
          <a:p>
            <a:r>
              <a:rPr lang="en-US" altLang="en-US" dirty="0" smtClean="0">
                <a:solidFill>
                  <a:schemeClr val="tx2"/>
                </a:solidFill>
              </a:rPr>
              <a:t>Double </a:t>
            </a:r>
            <a:r>
              <a:rPr lang="en-US" altLang="en-US" dirty="0">
                <a:solidFill>
                  <a:schemeClr val="tx2"/>
                </a:solidFill>
              </a:rPr>
              <a:t>strand DNA.</a:t>
            </a:r>
          </a:p>
          <a:p>
            <a:pPr>
              <a:buFontTx/>
              <a:buNone/>
            </a:pPr>
            <a:r>
              <a:rPr lang="en-US" altLang="en-US" dirty="0">
                <a:solidFill>
                  <a:schemeClr val="tx2"/>
                </a:solidFill>
              </a:rPr>
              <a:t>             </a:t>
            </a:r>
          </a:p>
          <a:p>
            <a:r>
              <a:rPr lang="en-US" altLang="en-US" b="1" dirty="0" err="1">
                <a:solidFill>
                  <a:schemeClr val="tx2"/>
                </a:solidFill>
              </a:rPr>
              <a:t>Reservior</a:t>
            </a:r>
            <a:r>
              <a:rPr lang="en-US" altLang="en-US" dirty="0">
                <a:solidFill>
                  <a:schemeClr val="tx2"/>
                </a:solidFill>
              </a:rPr>
              <a:t>: Human (case + carrier).</a:t>
            </a:r>
          </a:p>
          <a:p>
            <a:r>
              <a:rPr lang="en-US" altLang="en-US" dirty="0">
                <a:solidFill>
                  <a:schemeClr val="tx2"/>
                </a:solidFill>
              </a:rPr>
              <a:t>I.P.  2-3 months.</a:t>
            </a:r>
          </a:p>
          <a:p>
            <a:r>
              <a:rPr lang="en-US" altLang="en-US" dirty="0">
                <a:solidFill>
                  <a:schemeClr val="tx2"/>
                </a:solidFill>
              </a:rPr>
              <a:t>P.C. One week of I.P. + illness period + carriage.</a:t>
            </a:r>
          </a:p>
          <a:p>
            <a:pPr>
              <a:buFontTx/>
              <a:buNone/>
            </a:pPr>
            <a:endParaRPr lang="en-US" altLang="en-US" b="1" dirty="0">
              <a:solidFill>
                <a:schemeClr val="tx2"/>
              </a:solidFill>
            </a:endParaRPr>
          </a:p>
        </p:txBody>
      </p:sp>
    </p:spTree>
    <p:extLst>
      <p:ext uri="{BB962C8B-B14F-4D97-AF65-F5344CB8AC3E}">
        <p14:creationId xmlns:p14="http://schemas.microsoft.com/office/powerpoint/2010/main" val="89569578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4210" name="Object 2"/>
          <p:cNvGraphicFramePr>
            <a:graphicFrameLocks noChangeAspect="1"/>
          </p:cNvGraphicFramePr>
          <p:nvPr/>
        </p:nvGraphicFramePr>
        <p:xfrm>
          <a:off x="0" y="0"/>
          <a:ext cx="9144000" cy="6858000"/>
        </p:xfrm>
        <a:graphic>
          <a:graphicData uri="http://schemas.openxmlformats.org/presentationml/2006/ole">
            <mc:AlternateContent xmlns:mc="http://schemas.openxmlformats.org/markup-compatibility/2006">
              <mc:Choice xmlns:v="urn:schemas-microsoft-com:vml" Requires="v">
                <p:oleObj spid="_x0000_s2098" name="Slide" r:id="rId3" imgW="5143680" imgH="3429000" progId="PowerPoint.Slide.8">
                  <p:embed/>
                </p:oleObj>
              </mc:Choice>
              <mc:Fallback>
                <p:oleObj name="Slide" r:id="rId3" imgW="5143680" imgH="3429000" progId="PowerPoint.Slide.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85664475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5234" name="Object 2"/>
          <p:cNvGraphicFramePr>
            <a:graphicFrameLocks noChangeAspect="1"/>
          </p:cNvGraphicFramePr>
          <p:nvPr/>
        </p:nvGraphicFramePr>
        <p:xfrm>
          <a:off x="0" y="0"/>
          <a:ext cx="9144000" cy="6858000"/>
        </p:xfrm>
        <a:graphic>
          <a:graphicData uri="http://schemas.openxmlformats.org/presentationml/2006/ole">
            <mc:AlternateContent xmlns:mc="http://schemas.openxmlformats.org/markup-compatibility/2006">
              <mc:Choice xmlns:v="urn:schemas-microsoft-com:vml" Requires="v">
                <p:oleObj spid="_x0000_s3122" name="Slide" r:id="rId3" imgW="5143680" imgH="3429000" progId="PowerPoint.Slide.8">
                  <p:embed/>
                </p:oleObj>
              </mc:Choice>
              <mc:Fallback>
                <p:oleObj name="Slide" r:id="rId3" imgW="5143680" imgH="3429000" progId="PowerPoint.Slide.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192416646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Modes of transmission</a:t>
            </a:r>
            <a:r>
              <a:rPr lang="en-US" dirty="0" smtClean="0"/>
              <a:t>:</a:t>
            </a:r>
            <a:endParaRPr lang="en-US" dirty="0"/>
          </a:p>
        </p:txBody>
      </p:sp>
      <p:sp>
        <p:nvSpPr>
          <p:cNvPr id="11267" name="Rectangle 3"/>
          <p:cNvSpPr>
            <a:spLocks noGrp="1" noChangeArrowheads="1"/>
          </p:cNvSpPr>
          <p:nvPr>
            <p:ph idx="1"/>
          </p:nvPr>
        </p:nvSpPr>
        <p:spPr/>
        <p:txBody>
          <a:bodyPr/>
          <a:lstStyle/>
          <a:p>
            <a:pPr marL="0" indent="0">
              <a:buNone/>
            </a:pPr>
            <a:r>
              <a:rPr lang="en-US" altLang="en-US" dirty="0" smtClean="0">
                <a:solidFill>
                  <a:schemeClr val="tx2"/>
                </a:solidFill>
              </a:rPr>
              <a:t>     </a:t>
            </a:r>
          </a:p>
          <a:p>
            <a:pPr marL="0" indent="0">
              <a:buNone/>
            </a:pPr>
            <a:r>
              <a:rPr lang="en-US" altLang="en-US" dirty="0">
                <a:solidFill>
                  <a:schemeClr val="tx2"/>
                </a:solidFill>
              </a:rPr>
              <a:t> </a:t>
            </a:r>
            <a:r>
              <a:rPr lang="en-US" altLang="en-US" dirty="0" smtClean="0">
                <a:solidFill>
                  <a:schemeClr val="tx2"/>
                </a:solidFill>
              </a:rPr>
              <a:t>    Percutaneous </a:t>
            </a:r>
            <a:r>
              <a:rPr lang="en-US" altLang="en-US" dirty="0">
                <a:solidFill>
                  <a:schemeClr val="tx2"/>
                </a:solidFill>
              </a:rPr>
              <a:t>and permucosal </a:t>
            </a:r>
            <a:r>
              <a:rPr lang="en-US" altLang="en-US" dirty="0" smtClean="0">
                <a:solidFill>
                  <a:schemeClr val="tx2"/>
                </a:solidFill>
              </a:rPr>
              <a:t>exposure</a:t>
            </a:r>
          </a:p>
          <a:p>
            <a:pPr marL="0" indent="0">
              <a:buNone/>
            </a:pPr>
            <a:r>
              <a:rPr lang="en-US" altLang="en-US" dirty="0">
                <a:solidFill>
                  <a:schemeClr val="tx2"/>
                </a:solidFill>
              </a:rPr>
              <a:t> </a:t>
            </a:r>
            <a:r>
              <a:rPr lang="en-US" altLang="en-US" dirty="0" smtClean="0">
                <a:solidFill>
                  <a:schemeClr val="tx2"/>
                </a:solidFill>
              </a:rPr>
              <a:t>    to </a:t>
            </a:r>
            <a:r>
              <a:rPr lang="en-US" altLang="en-US" dirty="0">
                <a:solidFill>
                  <a:schemeClr val="tx2"/>
                </a:solidFill>
              </a:rPr>
              <a:t>infective body fluids.</a:t>
            </a:r>
          </a:p>
          <a:p>
            <a:pPr marL="0" indent="0">
              <a:buNone/>
            </a:pPr>
            <a:r>
              <a:rPr lang="en-US" altLang="en-US" dirty="0">
                <a:solidFill>
                  <a:schemeClr val="tx2"/>
                </a:solidFill>
              </a:rPr>
              <a:t>     Blood </a:t>
            </a:r>
            <a:r>
              <a:rPr lang="en-US" altLang="en-US" dirty="0" smtClean="0">
                <a:solidFill>
                  <a:schemeClr val="tx2"/>
                </a:solidFill>
              </a:rPr>
              <a:t>transfusion</a:t>
            </a:r>
            <a:r>
              <a:rPr lang="en-US" altLang="en-US" dirty="0">
                <a:solidFill>
                  <a:schemeClr val="tx2"/>
                </a:solidFill>
              </a:rPr>
              <a:t> </a:t>
            </a:r>
            <a:r>
              <a:rPr lang="en-US" altLang="en-US" dirty="0" smtClean="0">
                <a:solidFill>
                  <a:schemeClr val="tx2"/>
                </a:solidFill>
              </a:rPr>
              <a:t>/  Haemodialysis</a:t>
            </a:r>
            <a:endParaRPr lang="en-US" altLang="en-US" dirty="0">
              <a:solidFill>
                <a:schemeClr val="tx2"/>
              </a:solidFill>
            </a:endParaRPr>
          </a:p>
          <a:p>
            <a:pPr marL="0" indent="0">
              <a:buNone/>
            </a:pPr>
            <a:r>
              <a:rPr lang="en-US" altLang="en-US" dirty="0">
                <a:solidFill>
                  <a:schemeClr val="tx2"/>
                </a:solidFill>
              </a:rPr>
              <a:t>     Organs transplants.</a:t>
            </a:r>
          </a:p>
          <a:p>
            <a:pPr marL="0" indent="0">
              <a:buNone/>
            </a:pPr>
            <a:r>
              <a:rPr lang="en-US" altLang="en-US" dirty="0">
                <a:solidFill>
                  <a:schemeClr val="tx2"/>
                </a:solidFill>
              </a:rPr>
              <a:t>     Sharing </a:t>
            </a:r>
            <a:r>
              <a:rPr lang="en-US" altLang="en-US" dirty="0" smtClean="0">
                <a:solidFill>
                  <a:schemeClr val="tx2"/>
                </a:solidFill>
              </a:rPr>
              <a:t>needles / Needlestick /Tattooing</a:t>
            </a:r>
            <a:r>
              <a:rPr lang="en-US" altLang="en-US" dirty="0">
                <a:solidFill>
                  <a:schemeClr val="tx2"/>
                </a:solidFill>
              </a:rPr>
              <a:t>.</a:t>
            </a:r>
          </a:p>
          <a:p>
            <a:pPr marL="0" indent="0">
              <a:buNone/>
            </a:pPr>
            <a:r>
              <a:rPr lang="en-US" altLang="en-US" dirty="0">
                <a:solidFill>
                  <a:schemeClr val="tx2"/>
                </a:solidFill>
              </a:rPr>
              <a:t>     Razors </a:t>
            </a:r>
            <a:r>
              <a:rPr lang="en-US" altLang="en-US" dirty="0" smtClean="0">
                <a:solidFill>
                  <a:schemeClr val="tx2"/>
                </a:solidFill>
              </a:rPr>
              <a:t>/ </a:t>
            </a:r>
            <a:r>
              <a:rPr lang="en-US" altLang="en-US" dirty="0">
                <a:solidFill>
                  <a:schemeClr val="tx2"/>
                </a:solidFill>
              </a:rPr>
              <a:t>toothbrushes.</a:t>
            </a:r>
          </a:p>
        </p:txBody>
      </p:sp>
    </p:spTree>
    <p:extLst>
      <p:ext uri="{BB962C8B-B14F-4D97-AF65-F5344CB8AC3E}">
        <p14:creationId xmlns:p14="http://schemas.microsoft.com/office/powerpoint/2010/main" val="93706017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Modes of transmission:</a:t>
            </a:r>
          </a:p>
        </p:txBody>
      </p:sp>
      <p:sp>
        <p:nvSpPr>
          <p:cNvPr id="12291" name="Rectangle 3"/>
          <p:cNvSpPr>
            <a:spLocks noGrp="1" noChangeArrowheads="1"/>
          </p:cNvSpPr>
          <p:nvPr>
            <p:ph idx="1"/>
          </p:nvPr>
        </p:nvSpPr>
        <p:spPr/>
        <p:txBody>
          <a:bodyPr/>
          <a:lstStyle/>
          <a:p>
            <a:endParaRPr lang="en-US" altLang="en-US" dirty="0" smtClean="0">
              <a:solidFill>
                <a:schemeClr val="tx2"/>
              </a:solidFill>
            </a:endParaRPr>
          </a:p>
          <a:p>
            <a:r>
              <a:rPr lang="en-US" altLang="en-US" dirty="0" smtClean="0">
                <a:solidFill>
                  <a:schemeClr val="tx2"/>
                </a:solidFill>
              </a:rPr>
              <a:t>Sexual </a:t>
            </a:r>
            <a:r>
              <a:rPr lang="en-US" altLang="en-US" dirty="0">
                <a:solidFill>
                  <a:schemeClr val="tx2"/>
                </a:solidFill>
              </a:rPr>
              <a:t>transmission.</a:t>
            </a:r>
          </a:p>
          <a:p>
            <a:r>
              <a:rPr lang="en-US" altLang="en-US" dirty="0">
                <a:solidFill>
                  <a:schemeClr val="tx2"/>
                </a:solidFill>
              </a:rPr>
              <a:t>Perinatal transmission.</a:t>
            </a:r>
          </a:p>
        </p:txBody>
      </p:sp>
    </p:spTree>
    <p:extLst>
      <p:ext uri="{BB962C8B-B14F-4D97-AF65-F5344CB8AC3E}">
        <p14:creationId xmlns:p14="http://schemas.microsoft.com/office/powerpoint/2010/main" val="358535268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r>
              <a:rPr lang="en-US" altLang="en-US" sz="4000" dirty="0">
                <a:ea typeface="Arial Unicode MS" pitchFamily="34" charset="-128"/>
                <a:cs typeface="Arial Unicode MS" pitchFamily="34" charset="-128"/>
              </a:rPr>
              <a:t>Hepatitis </a:t>
            </a:r>
            <a:r>
              <a:rPr lang="en-US" altLang="en-US" sz="4000" dirty="0" smtClean="0">
                <a:ea typeface="Arial Unicode MS" pitchFamily="34" charset="-128"/>
                <a:cs typeface="Arial Unicode MS" pitchFamily="34" charset="-128"/>
              </a:rPr>
              <a:t>B Diagnosis</a:t>
            </a:r>
            <a:endParaRPr lang="en-US" altLang="en-US" sz="4000" dirty="0">
              <a:ea typeface="Arial Unicode MS" pitchFamily="34" charset="-128"/>
              <a:cs typeface="Arial Unicode MS" pitchFamily="34" charset="-128"/>
            </a:endParaRPr>
          </a:p>
        </p:txBody>
      </p:sp>
      <p:sp>
        <p:nvSpPr>
          <p:cNvPr id="48131" name="Rectangle 3"/>
          <p:cNvSpPr>
            <a:spLocks noGrp="1" noChangeArrowheads="1"/>
          </p:cNvSpPr>
          <p:nvPr>
            <p:ph type="body" idx="1"/>
          </p:nvPr>
        </p:nvSpPr>
        <p:spPr>
          <a:xfrm>
            <a:off x="685800" y="2895600"/>
            <a:ext cx="7772400" cy="1600200"/>
          </a:xfrm>
        </p:spPr>
        <p:txBody>
          <a:bodyPr/>
          <a:lstStyle/>
          <a:p>
            <a:r>
              <a:rPr lang="en-US" altLang="en-US" dirty="0">
                <a:solidFill>
                  <a:schemeClr val="tx2"/>
                </a:solidFill>
                <a:ea typeface="Arial Unicode MS" pitchFamily="34" charset="-128"/>
                <a:cs typeface="Arial Unicode MS" pitchFamily="34" charset="-128"/>
              </a:rPr>
              <a:t>Hepatitis B is detected by looking for a number of different antigens and </a:t>
            </a:r>
            <a:r>
              <a:rPr lang="en-US" altLang="en-US" dirty="0" smtClean="0">
                <a:solidFill>
                  <a:schemeClr val="tx2"/>
                </a:solidFill>
                <a:ea typeface="Arial Unicode MS" pitchFamily="34" charset="-128"/>
                <a:cs typeface="Arial Unicode MS" pitchFamily="34" charset="-128"/>
              </a:rPr>
              <a:t>antibodies.</a:t>
            </a:r>
            <a:endParaRPr lang="en-US" altLang="en-US" dirty="0">
              <a:solidFill>
                <a:schemeClr val="tx2"/>
              </a:solidFill>
              <a:ea typeface="Arial Unicode MS" pitchFamily="34" charset="-128"/>
              <a:cs typeface="Arial Unicode MS" pitchFamily="34" charset="-128"/>
            </a:endParaRPr>
          </a:p>
          <a:p>
            <a:pPr marL="457200" lvl="1" indent="0">
              <a:buNone/>
            </a:pPr>
            <a:endParaRPr lang="en-US" altLang="en-US" sz="3200" dirty="0">
              <a:solidFill>
                <a:schemeClr val="tx2"/>
              </a:solidFill>
              <a:ea typeface="Arial Unicode MS" pitchFamily="34" charset="-128"/>
              <a:cs typeface="Arial Unicode MS" pitchFamily="34" charset="-128"/>
            </a:endParaRPr>
          </a:p>
        </p:txBody>
      </p:sp>
    </p:spTree>
    <p:extLst>
      <p:ext uri="{BB962C8B-B14F-4D97-AF65-F5344CB8AC3E}">
        <p14:creationId xmlns:p14="http://schemas.microsoft.com/office/powerpoint/2010/main" val="27006419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sz="3200" dirty="0"/>
              <a:t>Hepatitis B surface </a:t>
            </a:r>
            <a:r>
              <a:rPr lang="en-US" sz="3200" dirty="0">
                <a:solidFill>
                  <a:schemeClr val="accent1"/>
                </a:solidFill>
              </a:rPr>
              <a:t>antigen</a:t>
            </a:r>
            <a:r>
              <a:rPr lang="en-US" sz="3200" dirty="0"/>
              <a:t> (HBsAg): </a:t>
            </a:r>
            <a:br>
              <a:rPr lang="en-US" sz="3200" dirty="0"/>
            </a:br>
            <a:endParaRPr lang="en-US" sz="3200" dirty="0"/>
          </a:p>
        </p:txBody>
      </p:sp>
      <p:sp>
        <p:nvSpPr>
          <p:cNvPr id="3" name="عنصر نائب للمحتوى 2"/>
          <p:cNvSpPr>
            <a:spLocks noGrp="1"/>
          </p:cNvSpPr>
          <p:nvPr>
            <p:ph idx="1"/>
          </p:nvPr>
        </p:nvSpPr>
        <p:spPr>
          <a:xfrm>
            <a:off x="457200" y="1600201"/>
            <a:ext cx="8229600" cy="3200400"/>
          </a:xfrm>
        </p:spPr>
        <p:txBody>
          <a:bodyPr/>
          <a:lstStyle/>
          <a:p>
            <a:endParaRPr lang="en-US" dirty="0"/>
          </a:p>
          <a:p>
            <a:r>
              <a:rPr lang="en-US" dirty="0"/>
              <a:t>A protein on the surface of HBV; </a:t>
            </a:r>
            <a:r>
              <a:rPr lang="en-US" dirty="0" smtClean="0"/>
              <a:t>found in blood in acute </a:t>
            </a:r>
            <a:r>
              <a:rPr lang="en-US" dirty="0"/>
              <a:t>or chronic HBV infection. </a:t>
            </a:r>
          </a:p>
          <a:p>
            <a:r>
              <a:rPr lang="en-US" dirty="0" smtClean="0"/>
              <a:t>presence </a:t>
            </a:r>
            <a:r>
              <a:rPr lang="en-US" dirty="0"/>
              <a:t>of HBsAg indicates that the person is infectious. </a:t>
            </a:r>
          </a:p>
        </p:txBody>
      </p:sp>
    </p:spTree>
    <p:extLst>
      <p:ext uri="{BB962C8B-B14F-4D97-AF65-F5344CB8AC3E}">
        <p14:creationId xmlns:p14="http://schemas.microsoft.com/office/powerpoint/2010/main" val="133923965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600201"/>
            <a:ext cx="8229600" cy="2819400"/>
          </a:xfrm>
        </p:spPr>
        <p:txBody>
          <a:bodyPr/>
          <a:lstStyle/>
          <a:p>
            <a:r>
              <a:rPr lang="en-US" dirty="0"/>
              <a:t>The body normally produces antibodies to HBsAg as part of the normal immune response to infection. </a:t>
            </a:r>
          </a:p>
          <a:p>
            <a:r>
              <a:rPr lang="en-US" dirty="0"/>
              <a:t>HBsAg is the antigen used to make Hepatitis B vaccine</a:t>
            </a:r>
          </a:p>
          <a:p>
            <a:endParaRPr lang="en-US" dirty="0"/>
          </a:p>
        </p:txBody>
      </p:sp>
    </p:spTree>
    <p:extLst>
      <p:ext uri="{BB962C8B-B14F-4D97-AF65-F5344CB8AC3E}">
        <p14:creationId xmlns:p14="http://schemas.microsoft.com/office/powerpoint/2010/main" val="26738304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685800" y="188913"/>
            <a:ext cx="6870700" cy="1008062"/>
          </a:xfrm>
        </p:spPr>
        <p:txBody>
          <a:bodyPr/>
          <a:lstStyle/>
          <a:p>
            <a:pPr algn="l"/>
            <a:r>
              <a:rPr lang="en-US" altLang="zh-CN" dirty="0" smtClean="0">
                <a:solidFill>
                  <a:schemeClr val="tx2"/>
                </a:solidFill>
              </a:rPr>
              <a:t>Aetiology</a:t>
            </a:r>
          </a:p>
        </p:txBody>
      </p:sp>
      <p:sp>
        <p:nvSpPr>
          <p:cNvPr id="4099" name="Rectangle 3"/>
          <p:cNvSpPr>
            <a:spLocks noGrp="1" noChangeArrowheads="1"/>
          </p:cNvSpPr>
          <p:nvPr>
            <p:ph idx="1"/>
          </p:nvPr>
        </p:nvSpPr>
        <p:spPr>
          <a:xfrm>
            <a:off x="685800" y="2133600"/>
            <a:ext cx="7696200" cy="4146550"/>
          </a:xfrm>
        </p:spPr>
        <p:txBody>
          <a:bodyPr/>
          <a:lstStyle/>
          <a:p>
            <a:r>
              <a:rPr lang="en-US" altLang="zh-CN" sz="2800" dirty="0" smtClean="0"/>
              <a:t>Viral hepatitis may be divided into 5 types according to etiology, that is hepatitis A, B, C, D and E.</a:t>
            </a:r>
          </a:p>
          <a:p>
            <a:endParaRPr lang="en-US" altLang="zh-CN" sz="2800" dirty="0"/>
          </a:p>
          <a:p>
            <a:r>
              <a:rPr lang="en-US" altLang="zh-CN" sz="2800" dirty="0"/>
              <a:t>other viruses</a:t>
            </a:r>
          </a:p>
          <a:p>
            <a:r>
              <a:rPr lang="en-US" altLang="zh-CN" sz="2800" dirty="0"/>
              <a:t>that can also cause liver inflammation include </a:t>
            </a:r>
            <a:r>
              <a:rPr lang="en-US" altLang="zh-CN" sz="2800" dirty="0" smtClean="0"/>
              <a:t>Herpes simplex</a:t>
            </a:r>
            <a:r>
              <a:rPr lang="en-US" altLang="zh-CN" sz="2800" dirty="0"/>
              <a:t>, Cytomegalovirus, </a:t>
            </a:r>
            <a:r>
              <a:rPr lang="en-US" altLang="zh-CN" sz="2800" dirty="0" smtClean="0"/>
              <a:t>and Epstein–Barr virus.</a:t>
            </a:r>
          </a:p>
        </p:txBody>
      </p:sp>
    </p:spTree>
    <p:extLst>
      <p:ext uri="{BB962C8B-B14F-4D97-AF65-F5344CB8AC3E}">
        <p14:creationId xmlns:p14="http://schemas.microsoft.com/office/powerpoint/2010/main" val="31125131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r>
              <a:rPr lang="en-US" altLang="en-US" sz="4000" b="1" dirty="0">
                <a:solidFill>
                  <a:schemeClr val="bg1"/>
                </a:solidFill>
                <a:ea typeface="Arial Unicode MS" pitchFamily="34" charset="-128"/>
                <a:cs typeface="Arial Unicode MS" pitchFamily="34" charset="-128"/>
              </a:rPr>
              <a:t>Hepatitis </a:t>
            </a:r>
            <a:r>
              <a:rPr lang="en-US" altLang="en-US" sz="4000" b="1" dirty="0" smtClean="0">
                <a:solidFill>
                  <a:schemeClr val="bg1"/>
                </a:solidFill>
                <a:ea typeface="Arial Unicode MS" pitchFamily="34" charset="-128"/>
                <a:cs typeface="Arial Unicode MS" pitchFamily="34" charset="-128"/>
              </a:rPr>
              <a:t>B Diagnosis</a:t>
            </a:r>
            <a:endParaRPr lang="en-US" altLang="en-US" sz="4000" b="1" dirty="0">
              <a:solidFill>
                <a:schemeClr val="bg1"/>
              </a:solidFill>
              <a:ea typeface="Arial Unicode MS" pitchFamily="34" charset="-128"/>
              <a:cs typeface="Arial Unicode MS" pitchFamily="34" charset="-128"/>
            </a:endParaRPr>
          </a:p>
        </p:txBody>
      </p:sp>
      <p:sp>
        <p:nvSpPr>
          <p:cNvPr id="50179" name="Rectangle 3"/>
          <p:cNvSpPr>
            <a:spLocks noGrp="1" noChangeArrowheads="1"/>
          </p:cNvSpPr>
          <p:nvPr>
            <p:ph type="body" idx="1"/>
          </p:nvPr>
        </p:nvSpPr>
        <p:spPr>
          <a:xfrm>
            <a:off x="685800" y="1752600"/>
            <a:ext cx="7772400" cy="4495800"/>
          </a:xfrm>
        </p:spPr>
        <p:txBody>
          <a:bodyPr/>
          <a:lstStyle/>
          <a:p>
            <a:pPr>
              <a:lnSpc>
                <a:spcPct val="90000"/>
              </a:lnSpc>
            </a:pPr>
            <a:r>
              <a:rPr lang="en-US" altLang="en-US" sz="2800" b="1" i="1" dirty="0">
                <a:solidFill>
                  <a:schemeClr val="tx2"/>
                </a:solidFill>
                <a:ea typeface="Arial Unicode MS" pitchFamily="34" charset="-128"/>
                <a:cs typeface="Arial Unicode MS" pitchFamily="34" charset="-128"/>
              </a:rPr>
              <a:t>Hepatitis B is detected by looking for a number of different antigens and </a:t>
            </a:r>
            <a:r>
              <a:rPr lang="en-US" altLang="en-US" sz="2800" b="1" i="1" dirty="0">
                <a:solidFill>
                  <a:schemeClr val="accent1"/>
                </a:solidFill>
                <a:ea typeface="Arial Unicode MS" pitchFamily="34" charset="-128"/>
                <a:cs typeface="Arial Unicode MS" pitchFamily="34" charset="-128"/>
              </a:rPr>
              <a:t>antibodies:</a:t>
            </a:r>
          </a:p>
          <a:p>
            <a:pPr lvl="1">
              <a:lnSpc>
                <a:spcPct val="90000"/>
              </a:lnSpc>
            </a:pPr>
            <a:r>
              <a:rPr lang="en-US" altLang="en-US" sz="2400" b="1" dirty="0">
                <a:solidFill>
                  <a:schemeClr val="tx2"/>
                </a:solidFill>
                <a:ea typeface="Arial Unicode MS" pitchFamily="34" charset="-128"/>
                <a:cs typeface="Arial Unicode MS" pitchFamily="34" charset="-128"/>
              </a:rPr>
              <a:t>Hepatitis B surface </a:t>
            </a:r>
            <a:r>
              <a:rPr lang="en-US" altLang="en-US" sz="2400" b="1" dirty="0">
                <a:solidFill>
                  <a:schemeClr val="accent1"/>
                </a:solidFill>
                <a:ea typeface="Arial Unicode MS" pitchFamily="34" charset="-128"/>
                <a:cs typeface="Arial Unicode MS" pitchFamily="34" charset="-128"/>
              </a:rPr>
              <a:t>antibody</a:t>
            </a:r>
            <a:r>
              <a:rPr lang="en-US" altLang="en-US" sz="2400" b="1" dirty="0">
                <a:solidFill>
                  <a:schemeClr val="tx2"/>
                </a:solidFill>
                <a:ea typeface="Arial Unicode MS" pitchFamily="34" charset="-128"/>
                <a:cs typeface="Arial Unicode MS" pitchFamily="34" charset="-128"/>
              </a:rPr>
              <a:t> (anti-HBs): </a:t>
            </a:r>
          </a:p>
          <a:p>
            <a:pPr lvl="2">
              <a:lnSpc>
                <a:spcPct val="90000"/>
              </a:lnSpc>
            </a:pPr>
            <a:r>
              <a:rPr lang="en-US" altLang="en-US" sz="2000" dirty="0" smtClean="0">
                <a:solidFill>
                  <a:schemeClr val="tx2"/>
                </a:solidFill>
                <a:ea typeface="Arial Unicode MS" pitchFamily="34" charset="-128"/>
                <a:cs typeface="Arial Unicode MS" pitchFamily="34" charset="-128"/>
              </a:rPr>
              <a:t>indicate </a:t>
            </a:r>
            <a:r>
              <a:rPr lang="en-US" altLang="en-US" sz="2000" dirty="0">
                <a:solidFill>
                  <a:schemeClr val="tx2"/>
                </a:solidFill>
                <a:ea typeface="Arial Unicode MS" pitchFamily="34" charset="-128"/>
                <a:cs typeface="Arial Unicode MS" pitchFamily="34" charset="-128"/>
              </a:rPr>
              <a:t>recovery and immunity from HBV infection. </a:t>
            </a:r>
          </a:p>
          <a:p>
            <a:pPr lvl="2">
              <a:lnSpc>
                <a:spcPct val="90000"/>
              </a:lnSpc>
            </a:pPr>
            <a:r>
              <a:rPr lang="en-US" altLang="en-US" sz="2000" dirty="0">
                <a:solidFill>
                  <a:schemeClr val="tx2"/>
                </a:solidFill>
                <a:ea typeface="Arial Unicode MS" pitchFamily="34" charset="-128"/>
                <a:cs typeface="Arial Unicode MS" pitchFamily="34" charset="-128"/>
              </a:rPr>
              <a:t>Anti-HBs also develops in a person who has been successfully vaccinated against Hepatitis B. </a:t>
            </a:r>
          </a:p>
          <a:p>
            <a:pPr lvl="1">
              <a:lnSpc>
                <a:spcPct val="90000"/>
              </a:lnSpc>
            </a:pPr>
            <a:r>
              <a:rPr lang="en-US" altLang="en-US" sz="2400" b="1" dirty="0">
                <a:solidFill>
                  <a:schemeClr val="tx2"/>
                </a:solidFill>
                <a:ea typeface="Arial Unicode MS" pitchFamily="34" charset="-128"/>
                <a:cs typeface="Arial Unicode MS" pitchFamily="34" charset="-128"/>
              </a:rPr>
              <a:t>Total Hepatitis B core </a:t>
            </a:r>
            <a:r>
              <a:rPr lang="en-US" altLang="en-US" sz="2400" b="1" dirty="0">
                <a:solidFill>
                  <a:schemeClr val="accent1"/>
                </a:solidFill>
                <a:ea typeface="Arial Unicode MS" pitchFamily="34" charset="-128"/>
                <a:cs typeface="Arial Unicode MS" pitchFamily="34" charset="-128"/>
              </a:rPr>
              <a:t>antibody</a:t>
            </a:r>
            <a:r>
              <a:rPr lang="en-US" altLang="en-US" sz="2400" b="1" dirty="0">
                <a:solidFill>
                  <a:schemeClr val="tx2"/>
                </a:solidFill>
                <a:ea typeface="Arial Unicode MS" pitchFamily="34" charset="-128"/>
                <a:cs typeface="Arial Unicode MS" pitchFamily="34" charset="-128"/>
              </a:rPr>
              <a:t> (anti-</a:t>
            </a:r>
            <a:r>
              <a:rPr lang="en-US" altLang="en-US" sz="2400" b="1" dirty="0" err="1">
                <a:solidFill>
                  <a:schemeClr val="tx2"/>
                </a:solidFill>
                <a:ea typeface="Arial Unicode MS" pitchFamily="34" charset="-128"/>
                <a:cs typeface="Arial Unicode MS" pitchFamily="34" charset="-128"/>
              </a:rPr>
              <a:t>HBc</a:t>
            </a:r>
            <a:r>
              <a:rPr lang="en-US" altLang="en-US" sz="2400" b="1" dirty="0">
                <a:solidFill>
                  <a:schemeClr val="tx2"/>
                </a:solidFill>
                <a:ea typeface="Arial Unicode MS" pitchFamily="34" charset="-128"/>
                <a:cs typeface="Arial Unicode MS" pitchFamily="34" charset="-128"/>
              </a:rPr>
              <a:t>): </a:t>
            </a:r>
          </a:p>
          <a:p>
            <a:pPr lvl="2">
              <a:lnSpc>
                <a:spcPct val="90000"/>
              </a:lnSpc>
            </a:pPr>
            <a:r>
              <a:rPr lang="en-US" altLang="en-US" sz="2000" dirty="0">
                <a:solidFill>
                  <a:schemeClr val="tx2"/>
                </a:solidFill>
                <a:ea typeface="Arial Unicode MS" pitchFamily="34" charset="-128"/>
                <a:cs typeface="Arial Unicode MS" pitchFamily="34" charset="-128"/>
              </a:rPr>
              <a:t>Appears at the onset of symptoms in </a:t>
            </a:r>
            <a:r>
              <a:rPr lang="en-US" altLang="en-US" sz="2000" b="1" dirty="0">
                <a:solidFill>
                  <a:schemeClr val="tx2"/>
                </a:solidFill>
                <a:ea typeface="Arial Unicode MS" pitchFamily="34" charset="-128"/>
                <a:cs typeface="Arial Unicode MS" pitchFamily="34" charset="-128"/>
              </a:rPr>
              <a:t>acute Hepatitis B and persists for life. </a:t>
            </a:r>
          </a:p>
          <a:p>
            <a:pPr lvl="2">
              <a:lnSpc>
                <a:spcPct val="90000"/>
              </a:lnSpc>
            </a:pPr>
            <a:r>
              <a:rPr lang="en-US" altLang="en-US" sz="2000" dirty="0">
                <a:solidFill>
                  <a:schemeClr val="tx2"/>
                </a:solidFill>
                <a:ea typeface="Arial Unicode MS" pitchFamily="34" charset="-128"/>
                <a:cs typeface="Arial Unicode MS" pitchFamily="34" charset="-128"/>
              </a:rPr>
              <a:t>The presence of anti-</a:t>
            </a:r>
            <a:r>
              <a:rPr lang="en-US" altLang="en-US" sz="2000" dirty="0" err="1">
                <a:solidFill>
                  <a:schemeClr val="tx2"/>
                </a:solidFill>
                <a:ea typeface="Arial Unicode MS" pitchFamily="34" charset="-128"/>
                <a:cs typeface="Arial Unicode MS" pitchFamily="34" charset="-128"/>
              </a:rPr>
              <a:t>HBc</a:t>
            </a:r>
            <a:r>
              <a:rPr lang="en-US" altLang="en-US" sz="2000" dirty="0">
                <a:solidFill>
                  <a:schemeClr val="tx2"/>
                </a:solidFill>
                <a:ea typeface="Arial Unicode MS" pitchFamily="34" charset="-128"/>
                <a:cs typeface="Arial Unicode MS" pitchFamily="34" charset="-128"/>
              </a:rPr>
              <a:t> </a:t>
            </a:r>
            <a:r>
              <a:rPr lang="en-US" altLang="en-US" sz="2000" b="1" dirty="0">
                <a:solidFill>
                  <a:schemeClr val="tx2"/>
                </a:solidFill>
                <a:ea typeface="Arial Unicode MS" pitchFamily="34" charset="-128"/>
                <a:cs typeface="Arial Unicode MS" pitchFamily="34" charset="-128"/>
              </a:rPr>
              <a:t>indicates previous or ongoing infection </a:t>
            </a:r>
            <a:r>
              <a:rPr lang="en-US" altLang="en-US" sz="2000" dirty="0">
                <a:solidFill>
                  <a:schemeClr val="tx2"/>
                </a:solidFill>
                <a:ea typeface="Arial Unicode MS" pitchFamily="34" charset="-128"/>
                <a:cs typeface="Arial Unicode MS" pitchFamily="34" charset="-128"/>
              </a:rPr>
              <a:t>with HBV in an undefined time frame.</a:t>
            </a:r>
          </a:p>
        </p:txBody>
      </p:sp>
    </p:spTree>
    <p:extLst>
      <p:ext uri="{BB962C8B-B14F-4D97-AF65-F5344CB8AC3E}">
        <p14:creationId xmlns:p14="http://schemas.microsoft.com/office/powerpoint/2010/main" val="943788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r>
              <a:rPr lang="en-US" altLang="en-US" sz="4000" b="1" dirty="0">
                <a:solidFill>
                  <a:schemeClr val="tx1"/>
                </a:solidFill>
                <a:ea typeface="Arial Unicode MS" pitchFamily="34" charset="-128"/>
                <a:cs typeface="Arial Unicode MS" pitchFamily="34" charset="-128"/>
              </a:rPr>
              <a:t>Hepatitis </a:t>
            </a:r>
            <a:r>
              <a:rPr lang="en-US" altLang="en-US" sz="4000" b="1" dirty="0" smtClean="0">
                <a:solidFill>
                  <a:schemeClr val="tx1"/>
                </a:solidFill>
                <a:ea typeface="Arial Unicode MS" pitchFamily="34" charset="-128"/>
                <a:cs typeface="Arial Unicode MS" pitchFamily="34" charset="-128"/>
              </a:rPr>
              <a:t>B Diagnosis</a:t>
            </a:r>
            <a:endParaRPr lang="en-US" altLang="en-US" sz="4000" b="1" dirty="0">
              <a:solidFill>
                <a:schemeClr val="tx1"/>
              </a:solidFill>
              <a:ea typeface="Arial Unicode MS" pitchFamily="34" charset="-128"/>
              <a:cs typeface="Arial Unicode MS" pitchFamily="34" charset="-128"/>
            </a:endParaRPr>
          </a:p>
        </p:txBody>
      </p:sp>
      <p:sp>
        <p:nvSpPr>
          <p:cNvPr id="52227" name="Rectangle 3"/>
          <p:cNvSpPr>
            <a:spLocks noGrp="1" noChangeArrowheads="1"/>
          </p:cNvSpPr>
          <p:nvPr>
            <p:ph type="body" idx="1"/>
          </p:nvPr>
        </p:nvSpPr>
        <p:spPr>
          <a:xfrm>
            <a:off x="609600" y="1676400"/>
            <a:ext cx="7772400" cy="4495800"/>
          </a:xfrm>
        </p:spPr>
        <p:txBody>
          <a:bodyPr/>
          <a:lstStyle/>
          <a:p>
            <a:pPr>
              <a:lnSpc>
                <a:spcPct val="90000"/>
              </a:lnSpc>
            </a:pPr>
            <a:r>
              <a:rPr lang="en-US" altLang="en-US" sz="2800" b="1" dirty="0">
                <a:ea typeface="Arial Unicode MS" pitchFamily="34" charset="-128"/>
                <a:cs typeface="Arial Unicode MS" pitchFamily="34" charset="-128"/>
              </a:rPr>
              <a:t>Hepatitis B is detected by looking for a number of different antigens and antibodies:</a:t>
            </a:r>
          </a:p>
          <a:p>
            <a:pPr lvl="1">
              <a:lnSpc>
                <a:spcPct val="90000"/>
              </a:lnSpc>
            </a:pPr>
            <a:r>
              <a:rPr lang="en-US" altLang="en-US" sz="2400" b="1" dirty="0">
                <a:ea typeface="Arial Unicode MS" pitchFamily="34" charset="-128"/>
                <a:cs typeface="Arial Unicode MS" pitchFamily="34" charset="-128"/>
              </a:rPr>
              <a:t>IgM antibody to Hepatitis B core antigen (IgM anti-</a:t>
            </a:r>
            <a:r>
              <a:rPr lang="en-US" altLang="en-US" sz="2400" b="1" dirty="0" err="1">
                <a:ea typeface="Arial Unicode MS" pitchFamily="34" charset="-128"/>
                <a:cs typeface="Arial Unicode MS" pitchFamily="34" charset="-128"/>
              </a:rPr>
              <a:t>HBc</a:t>
            </a:r>
            <a:r>
              <a:rPr lang="en-US" altLang="en-US" sz="2400" b="1" dirty="0">
                <a:ea typeface="Arial Unicode MS" pitchFamily="34" charset="-128"/>
                <a:cs typeface="Arial Unicode MS" pitchFamily="34" charset="-128"/>
              </a:rPr>
              <a:t>):</a:t>
            </a:r>
            <a:r>
              <a:rPr lang="en-US" altLang="en-US" sz="2400" dirty="0">
                <a:ea typeface="Arial Unicode MS" pitchFamily="34" charset="-128"/>
                <a:cs typeface="Arial Unicode MS" pitchFamily="34" charset="-128"/>
              </a:rPr>
              <a:t> </a:t>
            </a:r>
          </a:p>
          <a:p>
            <a:pPr lvl="2">
              <a:lnSpc>
                <a:spcPct val="90000"/>
              </a:lnSpc>
            </a:pPr>
            <a:r>
              <a:rPr lang="en-US" altLang="en-US" sz="2000" dirty="0">
                <a:ea typeface="Arial Unicode MS" pitchFamily="34" charset="-128"/>
                <a:cs typeface="Arial Unicode MS" pitchFamily="34" charset="-128"/>
              </a:rPr>
              <a:t>Positivity indicates </a:t>
            </a:r>
            <a:r>
              <a:rPr lang="en-US" altLang="en-US" sz="2000" dirty="0" smtClean="0">
                <a:ea typeface="Arial Unicode MS" pitchFamily="34" charset="-128"/>
                <a:cs typeface="Arial Unicode MS" pitchFamily="34" charset="-128"/>
              </a:rPr>
              <a:t>recent(acute) </a:t>
            </a:r>
            <a:r>
              <a:rPr lang="en-US" altLang="en-US" sz="2000" dirty="0">
                <a:ea typeface="Arial Unicode MS" pitchFamily="34" charset="-128"/>
                <a:cs typeface="Arial Unicode MS" pitchFamily="34" charset="-128"/>
              </a:rPr>
              <a:t>infection with HBV (≤6 months). </a:t>
            </a:r>
          </a:p>
          <a:p>
            <a:pPr lvl="1">
              <a:lnSpc>
                <a:spcPct val="90000"/>
              </a:lnSpc>
            </a:pPr>
            <a:r>
              <a:rPr lang="en-US" altLang="en-US" sz="2400" b="1" dirty="0" smtClean="0">
                <a:ea typeface="Arial Unicode MS" pitchFamily="34" charset="-128"/>
                <a:cs typeface="Arial Unicode MS" pitchFamily="34" charset="-128"/>
              </a:rPr>
              <a:t>Hepatitis </a:t>
            </a:r>
            <a:r>
              <a:rPr lang="en-US" altLang="en-US" sz="2400" b="1" dirty="0">
                <a:ea typeface="Arial Unicode MS" pitchFamily="34" charset="-128"/>
                <a:cs typeface="Arial Unicode MS" pitchFamily="34" charset="-128"/>
              </a:rPr>
              <a:t>B e antigen (HBeAg):</a:t>
            </a:r>
            <a:r>
              <a:rPr lang="en-US" altLang="en-US" sz="2400" dirty="0">
                <a:ea typeface="Arial Unicode MS" pitchFamily="34" charset="-128"/>
                <a:cs typeface="Arial Unicode MS" pitchFamily="34" charset="-128"/>
              </a:rPr>
              <a:t> </a:t>
            </a:r>
          </a:p>
          <a:p>
            <a:pPr lvl="2">
              <a:lnSpc>
                <a:spcPct val="90000"/>
              </a:lnSpc>
            </a:pPr>
            <a:r>
              <a:rPr lang="en-US" altLang="en-US" sz="2000" dirty="0">
                <a:ea typeface="Arial Unicode MS" pitchFamily="34" charset="-128"/>
                <a:cs typeface="Arial Unicode MS" pitchFamily="34" charset="-128"/>
              </a:rPr>
              <a:t>A secreted product of the nucleocapsid gene of HBV that is found in serum </a:t>
            </a:r>
            <a:r>
              <a:rPr lang="en-US" altLang="en-US" sz="2000" b="1" dirty="0">
                <a:ea typeface="Arial Unicode MS" pitchFamily="34" charset="-128"/>
                <a:cs typeface="Arial Unicode MS" pitchFamily="34" charset="-128"/>
              </a:rPr>
              <a:t>during acute and chronic Hepatitis B</a:t>
            </a:r>
            <a:r>
              <a:rPr lang="en-US" altLang="en-US" sz="2000" dirty="0">
                <a:ea typeface="Arial Unicode MS" pitchFamily="34" charset="-128"/>
                <a:cs typeface="Arial Unicode MS" pitchFamily="34" charset="-128"/>
              </a:rPr>
              <a:t>. </a:t>
            </a:r>
          </a:p>
          <a:p>
            <a:pPr lvl="2">
              <a:lnSpc>
                <a:spcPct val="90000"/>
              </a:lnSpc>
            </a:pPr>
            <a:r>
              <a:rPr lang="en-US" altLang="en-US" sz="2000" dirty="0">
                <a:ea typeface="Arial Unicode MS" pitchFamily="34" charset="-128"/>
                <a:cs typeface="Arial Unicode MS" pitchFamily="34" charset="-128"/>
              </a:rPr>
              <a:t>Its presence indicates that the virus is replicating and the infected person has high levels of HBV. </a:t>
            </a:r>
          </a:p>
        </p:txBody>
      </p:sp>
    </p:spTree>
    <p:extLst>
      <p:ext uri="{BB962C8B-B14F-4D97-AF65-F5344CB8AC3E}">
        <p14:creationId xmlns:p14="http://schemas.microsoft.com/office/powerpoint/2010/main" val="346355194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r>
              <a:rPr lang="en-US" altLang="en-US" sz="4000" b="1" dirty="0">
                <a:solidFill>
                  <a:schemeClr val="tx1"/>
                </a:solidFill>
                <a:ea typeface="Arial Unicode MS" pitchFamily="34" charset="-128"/>
                <a:cs typeface="Arial Unicode MS" pitchFamily="34" charset="-128"/>
              </a:rPr>
              <a:t>Hepatitis </a:t>
            </a:r>
            <a:r>
              <a:rPr lang="en-US" altLang="en-US" sz="4000" b="1" dirty="0" smtClean="0">
                <a:solidFill>
                  <a:schemeClr val="tx1"/>
                </a:solidFill>
                <a:ea typeface="Arial Unicode MS" pitchFamily="34" charset="-128"/>
                <a:cs typeface="Arial Unicode MS" pitchFamily="34" charset="-128"/>
              </a:rPr>
              <a:t>B Diagnosis</a:t>
            </a:r>
            <a:endParaRPr lang="en-US" altLang="en-US" sz="4000" b="1" dirty="0">
              <a:solidFill>
                <a:schemeClr val="tx1"/>
              </a:solidFill>
              <a:ea typeface="Arial Unicode MS" pitchFamily="34" charset="-128"/>
              <a:cs typeface="Arial Unicode MS" pitchFamily="34" charset="-128"/>
            </a:endParaRPr>
          </a:p>
        </p:txBody>
      </p:sp>
      <p:sp>
        <p:nvSpPr>
          <p:cNvPr id="54275" name="Rectangle 3"/>
          <p:cNvSpPr>
            <a:spLocks noGrp="1" noChangeArrowheads="1"/>
          </p:cNvSpPr>
          <p:nvPr>
            <p:ph type="body" idx="1"/>
          </p:nvPr>
        </p:nvSpPr>
        <p:spPr>
          <a:xfrm>
            <a:off x="685800" y="1600200"/>
            <a:ext cx="7772400" cy="4495800"/>
          </a:xfrm>
        </p:spPr>
        <p:txBody>
          <a:bodyPr/>
          <a:lstStyle/>
          <a:p>
            <a:pPr lvl="1"/>
            <a:r>
              <a:rPr lang="en-US" altLang="en-US" sz="2400" b="1" dirty="0" smtClean="0">
                <a:ea typeface="Arial Unicode MS" pitchFamily="34" charset="-128"/>
                <a:cs typeface="Arial Unicode MS" pitchFamily="34" charset="-128"/>
              </a:rPr>
              <a:t>Hepatitis </a:t>
            </a:r>
            <a:r>
              <a:rPr lang="en-US" altLang="en-US" sz="2400" b="1" dirty="0">
                <a:ea typeface="Arial Unicode MS" pitchFamily="34" charset="-128"/>
                <a:cs typeface="Arial Unicode MS" pitchFamily="34" charset="-128"/>
              </a:rPr>
              <a:t>B e antibody (HBeAb or anti-HBe):</a:t>
            </a:r>
            <a:r>
              <a:rPr lang="en-US" altLang="en-US" sz="2400" dirty="0">
                <a:ea typeface="Arial Unicode MS" pitchFamily="34" charset="-128"/>
                <a:cs typeface="Arial Unicode MS" pitchFamily="34" charset="-128"/>
              </a:rPr>
              <a:t> </a:t>
            </a:r>
          </a:p>
          <a:p>
            <a:pPr lvl="2"/>
            <a:r>
              <a:rPr lang="en-US" altLang="en-US" sz="2000" dirty="0">
                <a:ea typeface="Arial Unicode MS" pitchFamily="34" charset="-128"/>
                <a:cs typeface="Arial Unicode MS" pitchFamily="34" charset="-128"/>
              </a:rPr>
              <a:t>Produced by the immune system temporarily </a:t>
            </a:r>
            <a:r>
              <a:rPr lang="en-US" altLang="en-US" sz="2000" dirty="0" smtClean="0">
                <a:ea typeface="Arial Unicode MS" pitchFamily="34" charset="-128"/>
                <a:cs typeface="Arial Unicode MS" pitchFamily="34" charset="-128"/>
              </a:rPr>
              <a:t>           </a:t>
            </a:r>
          </a:p>
          <a:p>
            <a:pPr lvl="2"/>
            <a:endParaRPr lang="en-US" altLang="en-US" sz="2000" dirty="0">
              <a:ea typeface="Arial Unicode MS" pitchFamily="34" charset="-128"/>
              <a:cs typeface="Arial Unicode MS" pitchFamily="34" charset="-128"/>
            </a:endParaRPr>
          </a:p>
          <a:p>
            <a:pPr lvl="2"/>
            <a:r>
              <a:rPr lang="en-US" altLang="en-US" sz="2000" dirty="0">
                <a:ea typeface="Arial Unicode MS" pitchFamily="34" charset="-128"/>
                <a:cs typeface="Arial Unicode MS" pitchFamily="34" charset="-128"/>
              </a:rPr>
              <a:t>D</a:t>
            </a:r>
            <a:r>
              <a:rPr lang="en-US" altLang="en-US" sz="2000" dirty="0" smtClean="0">
                <a:ea typeface="Arial Unicode MS" pitchFamily="34" charset="-128"/>
                <a:cs typeface="Arial Unicode MS" pitchFamily="34" charset="-128"/>
              </a:rPr>
              <a:t>uring </a:t>
            </a:r>
            <a:r>
              <a:rPr lang="en-US" altLang="en-US" sz="2000" dirty="0">
                <a:ea typeface="Arial Unicode MS" pitchFamily="34" charset="-128"/>
                <a:cs typeface="Arial Unicode MS" pitchFamily="34" charset="-128"/>
              </a:rPr>
              <a:t>acute HBV infection or consistently during or after a burst in viral replication. </a:t>
            </a:r>
          </a:p>
          <a:p>
            <a:pPr lvl="2"/>
            <a:endParaRPr lang="en-US" altLang="en-US" sz="2000" dirty="0" smtClean="0">
              <a:ea typeface="Arial Unicode MS" pitchFamily="34" charset="-128"/>
              <a:cs typeface="Arial Unicode MS" pitchFamily="34" charset="-128"/>
            </a:endParaRPr>
          </a:p>
          <a:p>
            <a:pPr lvl="2"/>
            <a:r>
              <a:rPr lang="en-US" altLang="en-US" sz="2000" dirty="0" smtClean="0">
                <a:ea typeface="Arial Unicode MS" pitchFamily="34" charset="-128"/>
                <a:cs typeface="Arial Unicode MS" pitchFamily="34" charset="-128"/>
              </a:rPr>
              <a:t>Spontaneous </a:t>
            </a:r>
            <a:r>
              <a:rPr lang="en-US" altLang="en-US" sz="2000" dirty="0">
                <a:ea typeface="Arial Unicode MS" pitchFamily="34" charset="-128"/>
                <a:cs typeface="Arial Unicode MS" pitchFamily="34" charset="-128"/>
              </a:rPr>
              <a:t>conversion from e antigen to e antibody (a change known as seroconversion) is a predictor of long-term clearance of HBV in patients undergoing antiviral therapy and indicates lower levels of HBV. </a:t>
            </a:r>
          </a:p>
          <a:p>
            <a:endParaRPr lang="en-US" altLang="en-US" sz="2800" dirty="0">
              <a:ea typeface="Arial Unicode MS" pitchFamily="34" charset="-128"/>
              <a:cs typeface="Arial Unicode MS" pitchFamily="34" charset="-128"/>
            </a:endParaRPr>
          </a:p>
        </p:txBody>
      </p:sp>
    </p:spTree>
    <p:extLst>
      <p:ext uri="{BB962C8B-B14F-4D97-AF65-F5344CB8AC3E}">
        <p14:creationId xmlns:p14="http://schemas.microsoft.com/office/powerpoint/2010/main" val="124955870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a:xfrm>
            <a:off x="457200" y="274638"/>
            <a:ext cx="8229600" cy="1477962"/>
          </a:xfrm>
        </p:spPr>
        <p:txBody>
          <a:bodyPr/>
          <a:lstStyle/>
          <a:p>
            <a:r>
              <a:rPr lang="en-US" altLang="en-US" sz="2800" dirty="0" smtClean="0">
                <a:solidFill>
                  <a:schemeClr val="tx1"/>
                </a:solidFill>
                <a:ea typeface="Arial Unicode MS" pitchFamily="34" charset="-128"/>
                <a:cs typeface="Arial Unicode MS" pitchFamily="34" charset="-128"/>
              </a:rPr>
              <a:t>interpretation </a:t>
            </a:r>
            <a:r>
              <a:rPr lang="en-US" altLang="en-US" sz="2800" dirty="0">
                <a:solidFill>
                  <a:schemeClr val="tx1"/>
                </a:solidFill>
                <a:ea typeface="Arial Unicode MS" pitchFamily="34" charset="-128"/>
                <a:cs typeface="Arial Unicode MS" pitchFamily="34" charset="-128"/>
              </a:rPr>
              <a:t>of serologic test results for hepatitis B virus infection</a:t>
            </a:r>
            <a:endParaRPr lang="en-US" altLang="en-US" sz="4000" dirty="0">
              <a:solidFill>
                <a:schemeClr val="tx1"/>
              </a:solidFill>
              <a:ea typeface="Arial Unicode MS" pitchFamily="34" charset="-128"/>
              <a:cs typeface="Arial Unicode MS" pitchFamily="34" charset="-128"/>
            </a:endParaRPr>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905000"/>
            <a:ext cx="9144000" cy="480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2264827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US" altLang="en-US" dirty="0">
                <a:solidFill>
                  <a:schemeClr val="tx1"/>
                </a:solidFill>
              </a:rPr>
              <a:t>Prevention and control</a:t>
            </a:r>
          </a:p>
        </p:txBody>
      </p:sp>
      <p:sp>
        <p:nvSpPr>
          <p:cNvPr id="13315" name="Rectangle 3"/>
          <p:cNvSpPr>
            <a:spLocks noGrp="1" noChangeArrowheads="1"/>
          </p:cNvSpPr>
          <p:nvPr>
            <p:ph type="body" idx="1"/>
          </p:nvPr>
        </p:nvSpPr>
        <p:spPr/>
        <p:txBody>
          <a:bodyPr/>
          <a:lstStyle/>
          <a:p>
            <a:pPr>
              <a:lnSpc>
                <a:spcPct val="90000"/>
              </a:lnSpc>
            </a:pPr>
            <a:r>
              <a:rPr lang="en-US" altLang="en-US" b="1" dirty="0" smtClean="0"/>
              <a:t>immunization </a:t>
            </a:r>
            <a:r>
              <a:rPr lang="en-US" altLang="en-US" b="1" dirty="0"/>
              <a:t>of infants</a:t>
            </a:r>
            <a:r>
              <a:rPr lang="en-US" altLang="en-US" dirty="0"/>
              <a:t>.</a:t>
            </a:r>
          </a:p>
          <a:p>
            <a:pPr>
              <a:lnSpc>
                <a:spcPct val="90000"/>
              </a:lnSpc>
            </a:pPr>
            <a:r>
              <a:rPr lang="en-US" altLang="en-US" b="1" dirty="0"/>
              <a:t>Immunization of high risk persons</a:t>
            </a:r>
            <a:r>
              <a:rPr lang="en-US" altLang="en-US" dirty="0"/>
              <a:t>.</a:t>
            </a:r>
          </a:p>
          <a:p>
            <a:pPr>
              <a:lnSpc>
                <a:spcPct val="90000"/>
              </a:lnSpc>
              <a:buFontTx/>
              <a:buNone/>
            </a:pPr>
            <a:r>
              <a:rPr lang="en-US" altLang="en-US" dirty="0"/>
              <a:t>   Haemodialysis patients.</a:t>
            </a:r>
          </a:p>
          <a:p>
            <a:pPr>
              <a:lnSpc>
                <a:spcPct val="90000"/>
              </a:lnSpc>
              <a:buFontTx/>
              <a:buNone/>
            </a:pPr>
            <a:r>
              <a:rPr lang="en-US" altLang="en-US" dirty="0"/>
              <a:t>   Bleeding disorders.</a:t>
            </a:r>
          </a:p>
          <a:p>
            <a:pPr>
              <a:lnSpc>
                <a:spcPct val="90000"/>
              </a:lnSpc>
              <a:buFontTx/>
              <a:buNone/>
            </a:pPr>
            <a:r>
              <a:rPr lang="en-US" altLang="en-US" dirty="0"/>
              <a:t>   Susceptible households.</a:t>
            </a:r>
          </a:p>
          <a:p>
            <a:pPr>
              <a:lnSpc>
                <a:spcPct val="90000"/>
              </a:lnSpc>
              <a:buFontTx/>
              <a:buNone/>
            </a:pPr>
            <a:r>
              <a:rPr lang="en-US" altLang="en-US" dirty="0"/>
              <a:t>   Health care personnels.</a:t>
            </a:r>
          </a:p>
          <a:p>
            <a:pPr>
              <a:lnSpc>
                <a:spcPct val="90000"/>
              </a:lnSpc>
            </a:pPr>
            <a:r>
              <a:rPr lang="en-US" altLang="en-US" b="1" dirty="0"/>
              <a:t>Blood banks: </a:t>
            </a:r>
          </a:p>
          <a:p>
            <a:pPr>
              <a:lnSpc>
                <a:spcPct val="90000"/>
              </a:lnSpc>
              <a:buFontTx/>
              <a:buNone/>
            </a:pPr>
            <a:r>
              <a:rPr lang="en-US" altLang="en-US" dirty="0"/>
              <a:t>  avoid donors from risky groups.  </a:t>
            </a:r>
          </a:p>
        </p:txBody>
      </p:sp>
    </p:spTree>
    <p:extLst>
      <p:ext uri="{BB962C8B-B14F-4D97-AF65-F5344CB8AC3E}">
        <p14:creationId xmlns:p14="http://schemas.microsoft.com/office/powerpoint/2010/main" val="149326667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3"/>
          <p:cNvSpPr>
            <a:spLocks noGrp="1" noChangeArrowheads="1"/>
          </p:cNvSpPr>
          <p:nvPr>
            <p:ph type="body" idx="1"/>
          </p:nvPr>
        </p:nvSpPr>
        <p:spPr>
          <a:xfrm>
            <a:off x="457200" y="533400"/>
            <a:ext cx="8229600" cy="5592763"/>
          </a:xfrm>
        </p:spPr>
        <p:txBody>
          <a:bodyPr/>
          <a:lstStyle/>
          <a:p>
            <a:endParaRPr lang="en-US" altLang="en-US" b="1" dirty="0" smtClean="0"/>
          </a:p>
          <a:p>
            <a:endParaRPr lang="en-US" altLang="en-US" b="1" dirty="0"/>
          </a:p>
          <a:p>
            <a:r>
              <a:rPr lang="en-US" altLang="en-US" b="1" dirty="0" smtClean="0"/>
              <a:t>Discourage</a:t>
            </a:r>
            <a:r>
              <a:rPr lang="en-US" altLang="en-US" b="1" dirty="0"/>
              <a:t>:</a:t>
            </a:r>
          </a:p>
          <a:p>
            <a:pPr>
              <a:buFontTx/>
              <a:buNone/>
            </a:pPr>
            <a:r>
              <a:rPr lang="en-US" altLang="en-US" dirty="0"/>
              <a:t>   Tattooing, Drug abuse, </a:t>
            </a:r>
          </a:p>
          <a:p>
            <a:pPr>
              <a:buFontTx/>
              <a:buNone/>
            </a:pPr>
            <a:r>
              <a:rPr lang="en-US" altLang="en-US" dirty="0"/>
              <a:t>   Extramarital sexual </a:t>
            </a:r>
            <a:r>
              <a:rPr lang="en-US" altLang="en-US" dirty="0" smtClean="0"/>
              <a:t>relations</a:t>
            </a:r>
            <a:r>
              <a:rPr lang="en-US" altLang="en-US" dirty="0"/>
              <a:t>.</a:t>
            </a:r>
          </a:p>
          <a:p>
            <a:r>
              <a:rPr lang="en-US" altLang="en-US" b="1" dirty="0"/>
              <a:t>Needle stick</a:t>
            </a:r>
          </a:p>
          <a:p>
            <a:pPr>
              <a:buFontTx/>
              <a:buNone/>
            </a:pPr>
            <a:r>
              <a:rPr lang="en-US" altLang="en-US" dirty="0"/>
              <a:t>  Single dose of HBIG (24 hours).</a:t>
            </a:r>
          </a:p>
          <a:p>
            <a:pPr>
              <a:buFontTx/>
              <a:buNone/>
            </a:pPr>
            <a:r>
              <a:rPr lang="en-US" altLang="en-US" dirty="0"/>
              <a:t>  Vaccine series.</a:t>
            </a:r>
          </a:p>
          <a:p>
            <a:pPr>
              <a:buFontTx/>
              <a:buNone/>
            </a:pPr>
            <a:endParaRPr lang="en-US" altLang="en-US"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81800" y="4114800"/>
            <a:ext cx="2057400" cy="2057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0969051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3"/>
          <p:cNvSpPr>
            <a:spLocks noGrp="1" noChangeArrowheads="1"/>
          </p:cNvSpPr>
          <p:nvPr>
            <p:ph type="body" idx="1"/>
          </p:nvPr>
        </p:nvSpPr>
        <p:spPr>
          <a:xfrm>
            <a:off x="457200" y="304800"/>
            <a:ext cx="8534400" cy="6324600"/>
          </a:xfrm>
          <a:solidFill>
            <a:srgbClr val="FFCC99"/>
          </a:solidFill>
        </p:spPr>
        <p:txBody>
          <a:bodyPr/>
          <a:lstStyle/>
          <a:p>
            <a:r>
              <a:rPr lang="en-US" altLang="en-US" sz="2800" dirty="0"/>
              <a:t>Sexual exposure</a:t>
            </a:r>
          </a:p>
          <a:p>
            <a:pPr>
              <a:buFontTx/>
              <a:buNone/>
            </a:pPr>
            <a:r>
              <a:rPr lang="en-US" altLang="en-US" sz="2800" dirty="0"/>
              <a:t>  Single dose of HBIG (14 days).</a:t>
            </a:r>
          </a:p>
          <a:p>
            <a:pPr>
              <a:buFontTx/>
              <a:buNone/>
            </a:pPr>
            <a:r>
              <a:rPr lang="en-US" altLang="en-US" sz="2800" dirty="0"/>
              <a:t>  Vaccination.</a:t>
            </a:r>
          </a:p>
          <a:p>
            <a:pPr>
              <a:buFontTx/>
              <a:buNone/>
            </a:pPr>
            <a:endParaRPr lang="en-US" altLang="en-US" sz="2800" dirty="0"/>
          </a:p>
          <a:p>
            <a:r>
              <a:rPr lang="en-US" altLang="en-US" sz="2800" dirty="0"/>
              <a:t>Infants to HBsAg +ve mothers.</a:t>
            </a:r>
          </a:p>
          <a:p>
            <a:pPr>
              <a:buFontTx/>
              <a:buNone/>
            </a:pPr>
            <a:r>
              <a:rPr lang="en-US" altLang="en-US" sz="2800" dirty="0"/>
              <a:t>   0.5 ml HBIG im.</a:t>
            </a:r>
          </a:p>
          <a:p>
            <a:pPr>
              <a:buFontTx/>
              <a:buNone/>
            </a:pPr>
            <a:r>
              <a:rPr lang="en-US" altLang="en-US" sz="2800" dirty="0"/>
              <a:t>   First dose of the vaccine.</a:t>
            </a:r>
          </a:p>
          <a:p>
            <a:pPr>
              <a:buFontTx/>
              <a:buNone/>
            </a:pPr>
            <a:r>
              <a:rPr lang="en-US" altLang="en-US" sz="2800" dirty="0"/>
              <a:t>   2</a:t>
            </a:r>
            <a:r>
              <a:rPr lang="en-US" altLang="en-US" sz="2800" baseline="30000" dirty="0"/>
              <a:t>nd</a:t>
            </a:r>
            <a:r>
              <a:rPr lang="en-US" altLang="en-US" sz="2800" dirty="0"/>
              <a:t> &amp; 3</a:t>
            </a:r>
            <a:r>
              <a:rPr lang="en-US" altLang="en-US" sz="2800" baseline="30000" dirty="0"/>
              <a:t>rd</a:t>
            </a:r>
            <a:r>
              <a:rPr lang="en-US" altLang="en-US" sz="2800" dirty="0"/>
              <a:t> doses at 1 &amp; 6 months later.</a:t>
            </a:r>
          </a:p>
          <a:p>
            <a:endParaRPr lang="en-US" altLang="en-US" sz="2800" dirty="0"/>
          </a:p>
          <a:p>
            <a:r>
              <a:rPr lang="en-US" altLang="en-US" sz="2800" dirty="0"/>
              <a:t> Health care personnel.</a:t>
            </a:r>
          </a:p>
          <a:p>
            <a:pPr>
              <a:buFontTx/>
              <a:buNone/>
            </a:pPr>
            <a:r>
              <a:rPr lang="en-US" altLang="en-US" sz="2800" dirty="0"/>
              <a:t>    Universal precautions  </a:t>
            </a:r>
          </a:p>
        </p:txBody>
      </p:sp>
    </p:spTree>
    <p:extLst>
      <p:ext uri="{BB962C8B-B14F-4D97-AF65-F5344CB8AC3E}">
        <p14:creationId xmlns:p14="http://schemas.microsoft.com/office/powerpoint/2010/main" val="235897466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865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611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5872894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lstStyle/>
          <a:p>
            <a:r>
              <a:rPr lang="en-US" altLang="en-US" sz="4000" b="1" dirty="0">
                <a:solidFill>
                  <a:schemeClr val="tx1"/>
                </a:solidFill>
                <a:ea typeface="Arial Unicode MS" pitchFamily="34" charset="-128"/>
                <a:cs typeface="Arial Unicode MS" pitchFamily="34" charset="-128"/>
              </a:rPr>
              <a:t>Hepatitis B</a:t>
            </a:r>
            <a:br>
              <a:rPr lang="en-US" altLang="en-US" sz="4000" b="1" dirty="0">
                <a:solidFill>
                  <a:schemeClr val="tx1"/>
                </a:solidFill>
                <a:ea typeface="Arial Unicode MS" pitchFamily="34" charset="-128"/>
                <a:cs typeface="Arial Unicode MS" pitchFamily="34" charset="-128"/>
              </a:rPr>
            </a:br>
            <a:r>
              <a:rPr lang="en-US" altLang="en-US" sz="4000" b="1" dirty="0">
                <a:solidFill>
                  <a:schemeClr val="tx1"/>
                </a:solidFill>
                <a:ea typeface="Arial Unicode MS" pitchFamily="34" charset="-128"/>
                <a:cs typeface="Arial Unicode MS" pitchFamily="34" charset="-128"/>
              </a:rPr>
              <a:t>Treatment</a:t>
            </a:r>
          </a:p>
        </p:txBody>
      </p:sp>
      <p:sp>
        <p:nvSpPr>
          <p:cNvPr id="60419" name="Rectangle 3"/>
          <p:cNvSpPr>
            <a:spLocks noGrp="1" noChangeArrowheads="1"/>
          </p:cNvSpPr>
          <p:nvPr>
            <p:ph type="body" idx="1"/>
          </p:nvPr>
        </p:nvSpPr>
        <p:spPr>
          <a:xfrm>
            <a:off x="685800" y="1676400"/>
            <a:ext cx="7924800" cy="5029200"/>
          </a:xfrm>
        </p:spPr>
        <p:txBody>
          <a:bodyPr/>
          <a:lstStyle/>
          <a:p>
            <a:r>
              <a:rPr lang="en-US" altLang="en-US" sz="2800" dirty="0">
                <a:ea typeface="Arial Unicode MS" pitchFamily="34" charset="-128"/>
                <a:cs typeface="Arial Unicode MS" pitchFamily="34" charset="-128"/>
              </a:rPr>
              <a:t>For acute infection, no medication is available; treatment is supportive. </a:t>
            </a:r>
          </a:p>
          <a:p>
            <a:r>
              <a:rPr lang="en-US" altLang="en-US" sz="2800" dirty="0">
                <a:ea typeface="Arial Unicode MS" pitchFamily="34" charset="-128"/>
                <a:cs typeface="Arial Unicode MS" pitchFamily="34" charset="-128"/>
              </a:rPr>
              <a:t>For chronic infection, several antiviral drugs (</a:t>
            </a:r>
            <a:r>
              <a:rPr lang="en-US" altLang="en-US" sz="2800" dirty="0" err="1">
                <a:ea typeface="Arial Unicode MS" pitchFamily="34" charset="-128"/>
                <a:cs typeface="Arial Unicode MS" pitchFamily="34" charset="-128"/>
              </a:rPr>
              <a:t>adefovir</a:t>
            </a:r>
            <a:r>
              <a:rPr lang="en-US" altLang="en-US" sz="2800" dirty="0">
                <a:ea typeface="Arial Unicode MS" pitchFamily="34" charset="-128"/>
                <a:cs typeface="Arial Unicode MS" pitchFamily="34" charset="-128"/>
              </a:rPr>
              <a:t> </a:t>
            </a:r>
            <a:r>
              <a:rPr lang="en-US" altLang="en-US" sz="2800" dirty="0" err="1">
                <a:ea typeface="Arial Unicode MS" pitchFamily="34" charset="-128"/>
                <a:cs typeface="Arial Unicode MS" pitchFamily="34" charset="-128"/>
              </a:rPr>
              <a:t>dipivoxil</a:t>
            </a:r>
            <a:r>
              <a:rPr lang="en-US" altLang="en-US" sz="2800" dirty="0">
                <a:ea typeface="Arial Unicode MS" pitchFamily="34" charset="-128"/>
                <a:cs typeface="Arial Unicode MS" pitchFamily="34" charset="-128"/>
              </a:rPr>
              <a:t>, interferon alfa-2b, pegylated interferon alfa-2a, lamivudine, </a:t>
            </a:r>
            <a:r>
              <a:rPr lang="en-US" altLang="en-US" sz="2800" dirty="0" err="1">
                <a:ea typeface="Arial Unicode MS" pitchFamily="34" charset="-128"/>
                <a:cs typeface="Arial Unicode MS" pitchFamily="34" charset="-128"/>
              </a:rPr>
              <a:t>entecavir</a:t>
            </a:r>
            <a:r>
              <a:rPr lang="en-US" altLang="en-US" sz="2800" dirty="0">
                <a:ea typeface="Arial Unicode MS" pitchFamily="34" charset="-128"/>
                <a:cs typeface="Arial Unicode MS" pitchFamily="34" charset="-128"/>
              </a:rPr>
              <a:t>, </a:t>
            </a:r>
            <a:r>
              <a:rPr lang="en-US" altLang="en-US" sz="2800" dirty="0" err="1" smtClean="0">
                <a:ea typeface="Arial Unicode MS" pitchFamily="34" charset="-128"/>
                <a:cs typeface="Arial Unicode MS" pitchFamily="34" charset="-128"/>
              </a:rPr>
              <a:t>tenofovir</a:t>
            </a:r>
            <a:r>
              <a:rPr lang="en-US" altLang="en-US" sz="2800" dirty="0" smtClean="0">
                <a:ea typeface="Arial Unicode MS" pitchFamily="34" charset="-128"/>
                <a:cs typeface="Arial Unicode MS" pitchFamily="34" charset="-128"/>
              </a:rPr>
              <a:t> and </a:t>
            </a:r>
            <a:r>
              <a:rPr lang="en-US" altLang="en-US" sz="2800" dirty="0" err="1">
                <a:ea typeface="Arial Unicode MS" pitchFamily="34" charset="-128"/>
                <a:cs typeface="Arial Unicode MS" pitchFamily="34" charset="-128"/>
              </a:rPr>
              <a:t>telbivudine</a:t>
            </a:r>
            <a:r>
              <a:rPr lang="en-US" altLang="en-US" sz="2800" dirty="0">
                <a:ea typeface="Arial Unicode MS" pitchFamily="34" charset="-128"/>
                <a:cs typeface="Arial Unicode MS" pitchFamily="34" charset="-128"/>
              </a:rPr>
              <a:t>) are available. </a:t>
            </a:r>
          </a:p>
          <a:p>
            <a:pPr lvl="1"/>
            <a:r>
              <a:rPr lang="en-US" altLang="en-US" sz="2400" dirty="0">
                <a:ea typeface="Arial Unicode MS" pitchFamily="34" charset="-128"/>
                <a:cs typeface="Arial Unicode MS" pitchFamily="34" charset="-128"/>
              </a:rPr>
              <a:t>Persons with chronic HBV infection require medical evaluation and regular monitoring to determine whether disease is progressing and to identify liver damage or hepatocellular carcinoma. </a:t>
            </a:r>
          </a:p>
        </p:txBody>
      </p:sp>
    </p:spTree>
    <p:extLst>
      <p:ext uri="{BB962C8B-B14F-4D97-AF65-F5344CB8AC3E}">
        <p14:creationId xmlns:p14="http://schemas.microsoft.com/office/powerpoint/2010/main" val="52715350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685800" y="152400"/>
            <a:ext cx="6870700" cy="828675"/>
          </a:xfrm>
        </p:spPr>
        <p:txBody>
          <a:bodyPr/>
          <a:lstStyle/>
          <a:p>
            <a:pPr algn="l"/>
            <a:r>
              <a:rPr lang="en-US" altLang="zh-CN" dirty="0"/>
              <a:t>Hepatitis  C virus (HCV)</a:t>
            </a:r>
          </a:p>
        </p:txBody>
      </p:sp>
      <p:sp>
        <p:nvSpPr>
          <p:cNvPr id="37891" name="Rectangle 3"/>
          <p:cNvSpPr>
            <a:spLocks noGrp="1" noChangeArrowheads="1"/>
          </p:cNvSpPr>
          <p:nvPr>
            <p:ph idx="1"/>
          </p:nvPr>
        </p:nvSpPr>
        <p:spPr>
          <a:xfrm>
            <a:off x="685800" y="1052513"/>
            <a:ext cx="7696200" cy="4433887"/>
          </a:xfrm>
        </p:spPr>
        <p:txBody>
          <a:bodyPr rtlCol="0">
            <a:normAutofit/>
          </a:bodyPr>
          <a:lstStyle/>
          <a:p>
            <a:pPr fontAlgn="auto">
              <a:lnSpc>
                <a:spcPct val="80000"/>
              </a:lnSpc>
              <a:spcAft>
                <a:spcPts val="0"/>
              </a:spcAft>
              <a:defRPr/>
            </a:pPr>
            <a:endParaRPr lang="en-US" altLang="zh-CN" sz="2000" dirty="0" smtClean="0">
              <a:cs typeface="+mn-cs"/>
            </a:endParaRPr>
          </a:p>
          <a:p>
            <a:pPr fontAlgn="auto">
              <a:lnSpc>
                <a:spcPct val="80000"/>
              </a:lnSpc>
              <a:spcAft>
                <a:spcPts val="0"/>
              </a:spcAft>
              <a:defRPr/>
            </a:pPr>
            <a:endParaRPr lang="en-US" altLang="zh-CN" sz="2000" dirty="0" smtClean="0">
              <a:cs typeface="+mn-cs"/>
            </a:endParaRPr>
          </a:p>
          <a:p>
            <a:pPr fontAlgn="auto">
              <a:lnSpc>
                <a:spcPct val="80000"/>
              </a:lnSpc>
              <a:spcAft>
                <a:spcPts val="0"/>
              </a:spcAft>
              <a:defRPr/>
            </a:pPr>
            <a:r>
              <a:rPr lang="en-US" altLang="zh-CN" sz="2000" dirty="0" smtClean="0">
                <a:cs typeface="+mn-cs"/>
              </a:rPr>
              <a:t>HCV is  RNA.</a:t>
            </a:r>
          </a:p>
          <a:p>
            <a:pPr fontAlgn="auto">
              <a:lnSpc>
                <a:spcPct val="80000"/>
              </a:lnSpc>
              <a:spcAft>
                <a:spcPts val="0"/>
              </a:spcAft>
              <a:defRPr/>
            </a:pPr>
            <a:endParaRPr lang="en-US" altLang="zh-CN" sz="2000" dirty="0" smtClean="0">
              <a:cs typeface="+mn-cs"/>
            </a:endParaRPr>
          </a:p>
          <a:p>
            <a:pPr fontAlgn="auto">
              <a:lnSpc>
                <a:spcPct val="80000"/>
              </a:lnSpc>
              <a:spcAft>
                <a:spcPts val="0"/>
              </a:spcAft>
              <a:defRPr/>
            </a:pPr>
            <a:r>
              <a:rPr lang="en-US" altLang="zh-CN" sz="2000" dirty="0" smtClean="0">
                <a:cs typeface="+mn-cs"/>
              </a:rPr>
              <a:t>The genome contains 5</a:t>
            </a:r>
            <a:r>
              <a:rPr lang="en-US" altLang="zh-CN" sz="2000" dirty="0" smtClean="0">
                <a:latin typeface="Arial"/>
                <a:cs typeface="+mn-cs"/>
              </a:rPr>
              <a:t>’</a:t>
            </a:r>
            <a:r>
              <a:rPr lang="en-US" altLang="zh-CN" sz="2000" dirty="0" smtClean="0">
                <a:cs typeface="+mn-cs"/>
              </a:rPr>
              <a:t>-non coding region, C region, E region and NS region</a:t>
            </a:r>
          </a:p>
          <a:p>
            <a:pPr fontAlgn="auto">
              <a:lnSpc>
                <a:spcPct val="80000"/>
              </a:lnSpc>
              <a:spcAft>
                <a:spcPts val="0"/>
              </a:spcAft>
              <a:defRPr/>
            </a:pPr>
            <a:endParaRPr lang="en-US" altLang="zh-CN" sz="2000" dirty="0" smtClean="0">
              <a:cs typeface="+mn-cs"/>
            </a:endParaRPr>
          </a:p>
          <a:p>
            <a:pPr fontAlgn="auto">
              <a:lnSpc>
                <a:spcPct val="80000"/>
              </a:lnSpc>
              <a:spcAft>
                <a:spcPts val="0"/>
              </a:spcAft>
              <a:defRPr/>
            </a:pPr>
            <a:r>
              <a:rPr lang="en-US" altLang="zh-CN" sz="2000" dirty="0" smtClean="0">
                <a:cs typeface="+mn-cs"/>
              </a:rPr>
              <a:t>HCV genome may be divided into many types and subtypes.</a:t>
            </a:r>
          </a:p>
          <a:p>
            <a:pPr marL="0" indent="0" fontAlgn="auto">
              <a:lnSpc>
                <a:spcPct val="80000"/>
              </a:lnSpc>
              <a:spcAft>
                <a:spcPts val="0"/>
              </a:spcAft>
              <a:buFont typeface="Arial" pitchFamily="34" charset="0"/>
              <a:buNone/>
              <a:defRPr/>
            </a:pPr>
            <a:endParaRPr lang="en-US" altLang="zh-CN" sz="2000" dirty="0" smtClean="0">
              <a:cs typeface="+mn-cs"/>
            </a:endParaRPr>
          </a:p>
          <a:p>
            <a:pPr fontAlgn="auto">
              <a:lnSpc>
                <a:spcPct val="80000"/>
              </a:lnSpc>
              <a:spcAft>
                <a:spcPts val="0"/>
              </a:spcAft>
              <a:defRPr/>
            </a:pPr>
            <a:endParaRPr lang="en-US" altLang="zh-CN" sz="1800" dirty="0" smtClean="0">
              <a:cs typeface="+mn-cs"/>
            </a:endParaRPr>
          </a:p>
        </p:txBody>
      </p:sp>
    </p:spTree>
    <p:extLst>
      <p:ext uri="{BB962C8B-B14F-4D97-AF65-F5344CB8AC3E}">
        <p14:creationId xmlns:p14="http://schemas.microsoft.com/office/powerpoint/2010/main" val="174194966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US" altLang="en-US" b="1" dirty="0" smtClean="0">
                <a:solidFill>
                  <a:schemeClr val="tx1"/>
                </a:solidFill>
                <a:ea typeface="Arial Unicode MS" pitchFamily="34" charset="-128"/>
                <a:cs typeface="Arial Unicode MS" pitchFamily="34" charset="-128"/>
              </a:rPr>
              <a:t>Clinical features</a:t>
            </a:r>
            <a:endParaRPr lang="en-US" altLang="en-US" b="1" dirty="0">
              <a:solidFill>
                <a:schemeClr val="tx1"/>
              </a:solidFill>
              <a:ea typeface="Arial Unicode MS" pitchFamily="34" charset="-128"/>
              <a:cs typeface="Arial Unicode MS" pitchFamily="34" charset="-128"/>
            </a:endParaRPr>
          </a:p>
        </p:txBody>
      </p:sp>
      <p:sp>
        <p:nvSpPr>
          <p:cNvPr id="13315" name="Rectangle 3"/>
          <p:cNvSpPr>
            <a:spLocks noGrp="1" noChangeArrowheads="1"/>
          </p:cNvSpPr>
          <p:nvPr>
            <p:ph type="body" idx="1"/>
          </p:nvPr>
        </p:nvSpPr>
        <p:spPr>
          <a:xfrm>
            <a:off x="457200" y="1600200"/>
            <a:ext cx="4800600" cy="4525963"/>
          </a:xfrm>
        </p:spPr>
        <p:txBody>
          <a:bodyPr>
            <a:normAutofit lnSpcReduction="10000"/>
          </a:bodyPr>
          <a:lstStyle/>
          <a:p>
            <a:pPr lvl="1">
              <a:lnSpc>
                <a:spcPct val="90000"/>
              </a:lnSpc>
            </a:pPr>
            <a:endParaRPr lang="en-US" altLang="en-US" sz="2400" dirty="0" smtClean="0">
              <a:ea typeface="Arial Unicode MS" pitchFamily="34" charset="-128"/>
              <a:cs typeface="Arial Unicode MS" pitchFamily="34" charset="-128"/>
            </a:endParaRPr>
          </a:p>
          <a:p>
            <a:pPr lvl="1">
              <a:lnSpc>
                <a:spcPct val="90000"/>
              </a:lnSpc>
            </a:pPr>
            <a:r>
              <a:rPr lang="en-US" altLang="en-US" dirty="0" smtClean="0">
                <a:ea typeface="Arial Unicode MS" pitchFamily="34" charset="-128"/>
                <a:cs typeface="Arial Unicode MS" pitchFamily="34" charset="-128"/>
              </a:rPr>
              <a:t>Fever,fatigue.</a:t>
            </a:r>
          </a:p>
          <a:p>
            <a:pPr lvl="1">
              <a:lnSpc>
                <a:spcPct val="90000"/>
              </a:lnSpc>
            </a:pPr>
            <a:r>
              <a:rPr lang="en-US" altLang="en-US" dirty="0" smtClean="0">
                <a:ea typeface="Arial Unicode MS" pitchFamily="34" charset="-128"/>
                <a:cs typeface="Arial Unicode MS" pitchFamily="34" charset="-128"/>
              </a:rPr>
              <a:t>Rt  upper qudrant  Abdominal pain(60%).</a:t>
            </a:r>
          </a:p>
          <a:p>
            <a:pPr lvl="1">
              <a:lnSpc>
                <a:spcPct val="90000"/>
              </a:lnSpc>
            </a:pPr>
            <a:r>
              <a:rPr lang="en-US" altLang="en-US" dirty="0" smtClean="0">
                <a:ea typeface="Arial Unicode MS" pitchFamily="34" charset="-128"/>
                <a:cs typeface="Arial Unicode MS" pitchFamily="34" charset="-128"/>
              </a:rPr>
              <a:t>Nausea,Vomiting,and  Loss </a:t>
            </a:r>
            <a:r>
              <a:rPr lang="en-US" altLang="en-US" dirty="0">
                <a:ea typeface="Arial Unicode MS" pitchFamily="34" charset="-128"/>
                <a:cs typeface="Arial Unicode MS" pitchFamily="34" charset="-128"/>
              </a:rPr>
              <a:t>of </a:t>
            </a:r>
            <a:r>
              <a:rPr lang="en-US" altLang="en-US" dirty="0" smtClean="0">
                <a:ea typeface="Arial Unicode MS" pitchFamily="34" charset="-128"/>
                <a:cs typeface="Arial Unicode MS" pitchFamily="34" charset="-128"/>
              </a:rPr>
              <a:t>appetite (90%).</a:t>
            </a:r>
            <a:endParaRPr lang="en-US" altLang="en-US" dirty="0">
              <a:ea typeface="Arial Unicode MS" pitchFamily="34" charset="-128"/>
              <a:cs typeface="Arial Unicode MS" pitchFamily="34" charset="-128"/>
            </a:endParaRPr>
          </a:p>
          <a:p>
            <a:pPr lvl="1">
              <a:lnSpc>
                <a:spcPct val="90000"/>
              </a:lnSpc>
            </a:pPr>
            <a:r>
              <a:rPr lang="en-US" altLang="en-US" dirty="0" smtClean="0">
                <a:ea typeface="Arial Unicode MS" pitchFamily="34" charset="-128"/>
                <a:cs typeface="Arial Unicode MS" pitchFamily="34" charset="-128"/>
              </a:rPr>
              <a:t>Jaundice.</a:t>
            </a:r>
            <a:endParaRPr lang="en-US" altLang="en-US" dirty="0">
              <a:ea typeface="Arial Unicode MS" pitchFamily="34" charset="-128"/>
              <a:cs typeface="Arial Unicode MS" pitchFamily="34" charset="-128"/>
            </a:endParaRPr>
          </a:p>
          <a:p>
            <a:pPr lvl="1">
              <a:lnSpc>
                <a:spcPct val="90000"/>
              </a:lnSpc>
            </a:pPr>
            <a:r>
              <a:rPr lang="en-US" altLang="en-US" dirty="0">
                <a:ea typeface="Arial Unicode MS" pitchFamily="34" charset="-128"/>
                <a:cs typeface="Arial Unicode MS" pitchFamily="34" charset="-128"/>
              </a:rPr>
              <a:t>Dark </a:t>
            </a:r>
            <a:r>
              <a:rPr lang="en-US" altLang="en-US" dirty="0" smtClean="0">
                <a:ea typeface="Arial Unicode MS" pitchFamily="34" charset="-128"/>
                <a:cs typeface="Arial Unicode MS" pitchFamily="34" charset="-128"/>
              </a:rPr>
              <a:t>urine.</a:t>
            </a:r>
            <a:endParaRPr lang="en-US" altLang="en-US" dirty="0">
              <a:ea typeface="Arial Unicode MS" pitchFamily="34" charset="-128"/>
              <a:cs typeface="Arial Unicode MS" pitchFamily="34" charset="-128"/>
            </a:endParaRPr>
          </a:p>
          <a:p>
            <a:pPr lvl="1">
              <a:lnSpc>
                <a:spcPct val="90000"/>
              </a:lnSpc>
            </a:pPr>
            <a:r>
              <a:rPr lang="en-US" altLang="en-US" dirty="0">
                <a:ea typeface="Arial Unicode MS" pitchFamily="34" charset="-128"/>
                <a:cs typeface="Arial Unicode MS" pitchFamily="34" charset="-128"/>
              </a:rPr>
              <a:t>Clay-colored </a:t>
            </a:r>
            <a:r>
              <a:rPr lang="en-US" altLang="en-US" dirty="0" smtClean="0">
                <a:ea typeface="Arial Unicode MS" pitchFamily="34" charset="-128"/>
                <a:cs typeface="Arial Unicode MS" pitchFamily="34" charset="-128"/>
              </a:rPr>
              <a:t>stool.</a:t>
            </a:r>
            <a:endParaRPr lang="en-US" altLang="en-US" dirty="0">
              <a:ea typeface="Arial Unicode MS" pitchFamily="34" charset="-128"/>
              <a:cs typeface="Arial Unicode MS" pitchFamily="34" charset="-128"/>
            </a:endParaRPr>
          </a:p>
          <a:p>
            <a:pPr lvl="1">
              <a:lnSpc>
                <a:spcPct val="90000"/>
              </a:lnSpc>
            </a:pPr>
            <a:r>
              <a:rPr lang="en-US" altLang="en-US" dirty="0">
                <a:ea typeface="Arial Unicode MS" pitchFamily="34" charset="-128"/>
                <a:cs typeface="Arial Unicode MS" pitchFamily="34" charset="-128"/>
              </a:rPr>
              <a:t>Joint </a:t>
            </a:r>
            <a:r>
              <a:rPr lang="en-US" altLang="en-US" dirty="0" smtClean="0">
                <a:ea typeface="Arial Unicode MS" pitchFamily="34" charset="-128"/>
                <a:cs typeface="Arial Unicode MS" pitchFamily="34" charset="-128"/>
              </a:rPr>
              <a:t>pain,itching.and skin rash(upto 15%).</a:t>
            </a:r>
            <a:endParaRPr lang="en-US" altLang="en-US" dirty="0">
              <a:ea typeface="Arial Unicode MS" pitchFamily="34" charset="-128"/>
              <a:cs typeface="Arial Unicode MS" pitchFamily="34" charset="-128"/>
            </a:endParaRPr>
          </a:p>
        </p:txBody>
      </p:sp>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0" y="2362200"/>
            <a:ext cx="3505200" cy="3190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0292255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pPr eaLnBrk="1" hangingPunct="1"/>
            <a:r>
              <a:rPr lang="en-US" altLang="en-US" sz="3600" b="1" smtClean="0"/>
              <a:t>HCV genome</a:t>
            </a:r>
          </a:p>
        </p:txBody>
      </p:sp>
      <p:pic>
        <p:nvPicPr>
          <p:cNvPr id="41987" name="Picture 7" descr="hcv complete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838200" y="1676400"/>
            <a:ext cx="7572375" cy="3417888"/>
          </a:xfrm>
          <a:noFill/>
        </p:spPr>
      </p:pic>
      <p:sp>
        <p:nvSpPr>
          <p:cNvPr id="41988" name="Oval 9"/>
          <p:cNvSpPr>
            <a:spLocks noChangeArrowheads="1"/>
          </p:cNvSpPr>
          <p:nvPr/>
        </p:nvSpPr>
        <p:spPr bwMode="auto">
          <a:xfrm>
            <a:off x="7239000" y="4038600"/>
            <a:ext cx="1066800" cy="685800"/>
          </a:xfrm>
          <a:prstGeom prst="ellipse">
            <a:avLst/>
          </a:prstGeom>
          <a:noFill/>
          <a:ln w="28575">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charset="0"/>
                <a:ea typeface="ＭＳ Ｐゴシック" pitchFamily="-112" charset="-128"/>
              </a:defRPr>
            </a:lvl1pPr>
            <a:lvl2pPr marL="37931725" indent="-37474525" eaLnBrk="0" hangingPunct="0">
              <a:defRPr sz="2400">
                <a:solidFill>
                  <a:schemeClr val="tx1"/>
                </a:solidFill>
                <a:latin typeface="Arial" charset="0"/>
                <a:ea typeface="ＭＳ Ｐゴシック" pitchFamily="-112" charset="-128"/>
              </a:defRPr>
            </a:lvl2pPr>
            <a:lvl3pPr eaLnBrk="0" hangingPunct="0">
              <a:defRPr sz="2400">
                <a:solidFill>
                  <a:schemeClr val="tx1"/>
                </a:solidFill>
                <a:latin typeface="Arial" charset="0"/>
                <a:ea typeface="ＭＳ Ｐゴシック" pitchFamily="-112" charset="-128"/>
              </a:defRPr>
            </a:lvl3pPr>
            <a:lvl4pPr eaLnBrk="0" hangingPunct="0">
              <a:defRPr sz="2400">
                <a:solidFill>
                  <a:schemeClr val="tx1"/>
                </a:solidFill>
                <a:latin typeface="Arial" charset="0"/>
                <a:ea typeface="ＭＳ Ｐゴシック" pitchFamily="-112" charset="-128"/>
              </a:defRPr>
            </a:lvl4pPr>
            <a:lvl5pPr eaLnBrk="0" hangingPunct="0">
              <a:defRPr sz="2400">
                <a:solidFill>
                  <a:schemeClr val="tx1"/>
                </a:solidFill>
                <a:latin typeface="Arial" charset="0"/>
                <a:ea typeface="ＭＳ Ｐゴシック" pitchFamily="-112" charset="-128"/>
              </a:defRPr>
            </a:lvl5pPr>
            <a:lvl6pPr marL="457200" eaLnBrk="0" fontAlgn="base" hangingPunct="0">
              <a:spcBef>
                <a:spcPct val="0"/>
              </a:spcBef>
              <a:spcAft>
                <a:spcPct val="0"/>
              </a:spcAft>
              <a:defRPr sz="2400">
                <a:solidFill>
                  <a:schemeClr val="tx1"/>
                </a:solidFill>
                <a:latin typeface="Arial" charset="0"/>
                <a:ea typeface="ＭＳ Ｐゴシック" pitchFamily="-112" charset="-128"/>
              </a:defRPr>
            </a:lvl6pPr>
            <a:lvl7pPr marL="914400" eaLnBrk="0" fontAlgn="base" hangingPunct="0">
              <a:spcBef>
                <a:spcPct val="0"/>
              </a:spcBef>
              <a:spcAft>
                <a:spcPct val="0"/>
              </a:spcAft>
              <a:defRPr sz="2400">
                <a:solidFill>
                  <a:schemeClr val="tx1"/>
                </a:solidFill>
                <a:latin typeface="Arial" charset="0"/>
                <a:ea typeface="ＭＳ Ｐゴシック" pitchFamily="-112" charset="-128"/>
              </a:defRPr>
            </a:lvl7pPr>
            <a:lvl8pPr marL="1371600" eaLnBrk="0" fontAlgn="base" hangingPunct="0">
              <a:spcBef>
                <a:spcPct val="0"/>
              </a:spcBef>
              <a:spcAft>
                <a:spcPct val="0"/>
              </a:spcAft>
              <a:defRPr sz="2400">
                <a:solidFill>
                  <a:schemeClr val="tx1"/>
                </a:solidFill>
                <a:latin typeface="Arial" charset="0"/>
                <a:ea typeface="ＭＳ Ｐゴシック" pitchFamily="-112" charset="-128"/>
              </a:defRPr>
            </a:lvl8pPr>
            <a:lvl9pPr marL="1828800" eaLnBrk="0" fontAlgn="base" hangingPunct="0">
              <a:spcBef>
                <a:spcPct val="0"/>
              </a:spcBef>
              <a:spcAft>
                <a:spcPct val="0"/>
              </a:spcAft>
              <a:defRPr sz="2400">
                <a:solidFill>
                  <a:schemeClr val="tx1"/>
                </a:solidFill>
                <a:latin typeface="Arial" charset="0"/>
                <a:ea typeface="ＭＳ Ｐゴシック" pitchFamily="-112" charset="-128"/>
              </a:defRPr>
            </a:lvl9pPr>
          </a:lstStyle>
          <a:p>
            <a:pPr eaLnBrk="1" fontAlgn="base" hangingPunct="1">
              <a:spcBef>
                <a:spcPct val="0"/>
              </a:spcBef>
              <a:spcAft>
                <a:spcPct val="0"/>
              </a:spcAft>
            </a:pPr>
            <a:endParaRPr lang="en-US" altLang="en-US" sz="1800">
              <a:solidFill>
                <a:srgbClr val="000000"/>
              </a:solidFill>
            </a:endParaRPr>
          </a:p>
        </p:txBody>
      </p:sp>
      <p:sp>
        <p:nvSpPr>
          <p:cNvPr id="41989" name="Oval 10"/>
          <p:cNvSpPr>
            <a:spLocks noChangeArrowheads="1"/>
          </p:cNvSpPr>
          <p:nvPr/>
        </p:nvSpPr>
        <p:spPr bwMode="auto">
          <a:xfrm>
            <a:off x="3886200" y="3962400"/>
            <a:ext cx="1447800" cy="838200"/>
          </a:xfrm>
          <a:prstGeom prst="ellipse">
            <a:avLst/>
          </a:prstGeom>
          <a:noFill/>
          <a:ln w="38100">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charset="0"/>
                <a:ea typeface="ＭＳ Ｐゴシック" pitchFamily="-112" charset="-128"/>
              </a:defRPr>
            </a:lvl1pPr>
            <a:lvl2pPr marL="37931725" indent="-37474525" eaLnBrk="0" hangingPunct="0">
              <a:defRPr sz="2400">
                <a:solidFill>
                  <a:schemeClr val="tx1"/>
                </a:solidFill>
                <a:latin typeface="Arial" charset="0"/>
                <a:ea typeface="ＭＳ Ｐゴシック" pitchFamily="-112" charset="-128"/>
              </a:defRPr>
            </a:lvl2pPr>
            <a:lvl3pPr eaLnBrk="0" hangingPunct="0">
              <a:defRPr sz="2400">
                <a:solidFill>
                  <a:schemeClr val="tx1"/>
                </a:solidFill>
                <a:latin typeface="Arial" charset="0"/>
                <a:ea typeface="ＭＳ Ｐゴシック" pitchFamily="-112" charset="-128"/>
              </a:defRPr>
            </a:lvl3pPr>
            <a:lvl4pPr eaLnBrk="0" hangingPunct="0">
              <a:defRPr sz="2400">
                <a:solidFill>
                  <a:schemeClr val="tx1"/>
                </a:solidFill>
                <a:latin typeface="Arial" charset="0"/>
                <a:ea typeface="ＭＳ Ｐゴシック" pitchFamily="-112" charset="-128"/>
              </a:defRPr>
            </a:lvl4pPr>
            <a:lvl5pPr eaLnBrk="0" hangingPunct="0">
              <a:defRPr sz="2400">
                <a:solidFill>
                  <a:schemeClr val="tx1"/>
                </a:solidFill>
                <a:latin typeface="Arial" charset="0"/>
                <a:ea typeface="ＭＳ Ｐゴシック" pitchFamily="-112" charset="-128"/>
              </a:defRPr>
            </a:lvl5pPr>
            <a:lvl6pPr marL="457200" eaLnBrk="0" fontAlgn="base" hangingPunct="0">
              <a:spcBef>
                <a:spcPct val="0"/>
              </a:spcBef>
              <a:spcAft>
                <a:spcPct val="0"/>
              </a:spcAft>
              <a:defRPr sz="2400">
                <a:solidFill>
                  <a:schemeClr val="tx1"/>
                </a:solidFill>
                <a:latin typeface="Arial" charset="0"/>
                <a:ea typeface="ＭＳ Ｐゴシック" pitchFamily="-112" charset="-128"/>
              </a:defRPr>
            </a:lvl6pPr>
            <a:lvl7pPr marL="914400" eaLnBrk="0" fontAlgn="base" hangingPunct="0">
              <a:spcBef>
                <a:spcPct val="0"/>
              </a:spcBef>
              <a:spcAft>
                <a:spcPct val="0"/>
              </a:spcAft>
              <a:defRPr sz="2400">
                <a:solidFill>
                  <a:schemeClr val="tx1"/>
                </a:solidFill>
                <a:latin typeface="Arial" charset="0"/>
                <a:ea typeface="ＭＳ Ｐゴシック" pitchFamily="-112" charset="-128"/>
              </a:defRPr>
            </a:lvl7pPr>
            <a:lvl8pPr marL="1371600" eaLnBrk="0" fontAlgn="base" hangingPunct="0">
              <a:spcBef>
                <a:spcPct val="0"/>
              </a:spcBef>
              <a:spcAft>
                <a:spcPct val="0"/>
              </a:spcAft>
              <a:defRPr sz="2400">
                <a:solidFill>
                  <a:schemeClr val="tx1"/>
                </a:solidFill>
                <a:latin typeface="Arial" charset="0"/>
                <a:ea typeface="ＭＳ Ｐゴシック" pitchFamily="-112" charset="-128"/>
              </a:defRPr>
            </a:lvl8pPr>
            <a:lvl9pPr marL="1828800" eaLnBrk="0" fontAlgn="base" hangingPunct="0">
              <a:spcBef>
                <a:spcPct val="0"/>
              </a:spcBef>
              <a:spcAft>
                <a:spcPct val="0"/>
              </a:spcAft>
              <a:defRPr sz="2400">
                <a:solidFill>
                  <a:schemeClr val="tx1"/>
                </a:solidFill>
                <a:latin typeface="Arial" charset="0"/>
                <a:ea typeface="ＭＳ Ｐゴシック" pitchFamily="-112" charset="-128"/>
              </a:defRPr>
            </a:lvl9pPr>
          </a:lstStyle>
          <a:p>
            <a:pPr eaLnBrk="1" fontAlgn="base" hangingPunct="1">
              <a:spcBef>
                <a:spcPct val="0"/>
              </a:spcBef>
              <a:spcAft>
                <a:spcPct val="0"/>
              </a:spcAft>
            </a:pPr>
            <a:endParaRPr lang="en-US" altLang="en-US" sz="1800">
              <a:solidFill>
                <a:srgbClr val="000000"/>
              </a:solidFill>
            </a:endParaRPr>
          </a:p>
        </p:txBody>
      </p:sp>
      <p:sp>
        <p:nvSpPr>
          <p:cNvPr id="41990" name="Oval 11"/>
          <p:cNvSpPr>
            <a:spLocks noChangeArrowheads="1"/>
          </p:cNvSpPr>
          <p:nvPr/>
        </p:nvSpPr>
        <p:spPr bwMode="auto">
          <a:xfrm>
            <a:off x="2133600" y="5486400"/>
            <a:ext cx="1066800" cy="685800"/>
          </a:xfrm>
          <a:prstGeom prst="ellipse">
            <a:avLst/>
          </a:prstGeom>
          <a:noFill/>
          <a:ln w="28575">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charset="0"/>
                <a:ea typeface="ＭＳ Ｐゴシック" pitchFamily="-112" charset="-128"/>
              </a:defRPr>
            </a:lvl1pPr>
            <a:lvl2pPr marL="37931725" indent="-37474525" eaLnBrk="0" hangingPunct="0">
              <a:defRPr sz="2400">
                <a:solidFill>
                  <a:schemeClr val="tx1"/>
                </a:solidFill>
                <a:latin typeface="Arial" charset="0"/>
                <a:ea typeface="ＭＳ Ｐゴシック" pitchFamily="-112" charset="-128"/>
              </a:defRPr>
            </a:lvl2pPr>
            <a:lvl3pPr eaLnBrk="0" hangingPunct="0">
              <a:defRPr sz="2400">
                <a:solidFill>
                  <a:schemeClr val="tx1"/>
                </a:solidFill>
                <a:latin typeface="Arial" charset="0"/>
                <a:ea typeface="ＭＳ Ｐゴシック" pitchFamily="-112" charset="-128"/>
              </a:defRPr>
            </a:lvl3pPr>
            <a:lvl4pPr eaLnBrk="0" hangingPunct="0">
              <a:defRPr sz="2400">
                <a:solidFill>
                  <a:schemeClr val="tx1"/>
                </a:solidFill>
                <a:latin typeface="Arial" charset="0"/>
                <a:ea typeface="ＭＳ Ｐゴシック" pitchFamily="-112" charset="-128"/>
              </a:defRPr>
            </a:lvl4pPr>
            <a:lvl5pPr eaLnBrk="0" hangingPunct="0">
              <a:defRPr sz="2400">
                <a:solidFill>
                  <a:schemeClr val="tx1"/>
                </a:solidFill>
                <a:latin typeface="Arial" charset="0"/>
                <a:ea typeface="ＭＳ Ｐゴシック" pitchFamily="-112" charset="-128"/>
              </a:defRPr>
            </a:lvl5pPr>
            <a:lvl6pPr marL="457200" eaLnBrk="0" fontAlgn="base" hangingPunct="0">
              <a:spcBef>
                <a:spcPct val="0"/>
              </a:spcBef>
              <a:spcAft>
                <a:spcPct val="0"/>
              </a:spcAft>
              <a:defRPr sz="2400">
                <a:solidFill>
                  <a:schemeClr val="tx1"/>
                </a:solidFill>
                <a:latin typeface="Arial" charset="0"/>
                <a:ea typeface="ＭＳ Ｐゴシック" pitchFamily="-112" charset="-128"/>
              </a:defRPr>
            </a:lvl6pPr>
            <a:lvl7pPr marL="914400" eaLnBrk="0" fontAlgn="base" hangingPunct="0">
              <a:spcBef>
                <a:spcPct val="0"/>
              </a:spcBef>
              <a:spcAft>
                <a:spcPct val="0"/>
              </a:spcAft>
              <a:defRPr sz="2400">
                <a:solidFill>
                  <a:schemeClr val="tx1"/>
                </a:solidFill>
                <a:latin typeface="Arial" charset="0"/>
                <a:ea typeface="ＭＳ Ｐゴシック" pitchFamily="-112" charset="-128"/>
              </a:defRPr>
            </a:lvl7pPr>
            <a:lvl8pPr marL="1371600" eaLnBrk="0" fontAlgn="base" hangingPunct="0">
              <a:spcBef>
                <a:spcPct val="0"/>
              </a:spcBef>
              <a:spcAft>
                <a:spcPct val="0"/>
              </a:spcAft>
              <a:defRPr sz="2400">
                <a:solidFill>
                  <a:schemeClr val="tx1"/>
                </a:solidFill>
                <a:latin typeface="Arial" charset="0"/>
                <a:ea typeface="ＭＳ Ｐゴシック" pitchFamily="-112" charset="-128"/>
              </a:defRPr>
            </a:lvl8pPr>
            <a:lvl9pPr marL="1828800" eaLnBrk="0" fontAlgn="base" hangingPunct="0">
              <a:spcBef>
                <a:spcPct val="0"/>
              </a:spcBef>
              <a:spcAft>
                <a:spcPct val="0"/>
              </a:spcAft>
              <a:defRPr sz="2400">
                <a:solidFill>
                  <a:schemeClr val="tx1"/>
                </a:solidFill>
                <a:latin typeface="Arial" charset="0"/>
                <a:ea typeface="ＭＳ Ｐゴシック" pitchFamily="-112" charset="-128"/>
              </a:defRPr>
            </a:lvl9pPr>
          </a:lstStyle>
          <a:p>
            <a:pPr eaLnBrk="1" fontAlgn="base" hangingPunct="1">
              <a:spcBef>
                <a:spcPct val="0"/>
              </a:spcBef>
              <a:spcAft>
                <a:spcPct val="0"/>
              </a:spcAft>
            </a:pPr>
            <a:endParaRPr lang="en-US" altLang="en-US" sz="1800">
              <a:solidFill>
                <a:srgbClr val="000000"/>
              </a:solidFill>
            </a:endParaRPr>
          </a:p>
        </p:txBody>
      </p:sp>
      <p:sp>
        <p:nvSpPr>
          <p:cNvPr id="41991" name="Text Box 12"/>
          <p:cNvSpPr txBox="1">
            <a:spLocks noChangeArrowheads="1"/>
          </p:cNvSpPr>
          <p:nvPr/>
        </p:nvSpPr>
        <p:spPr bwMode="auto">
          <a:xfrm>
            <a:off x="3276600" y="5638800"/>
            <a:ext cx="2089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pitchFamily="-112" charset="-128"/>
              </a:defRPr>
            </a:lvl1pPr>
            <a:lvl2pPr marL="37931725" indent="-37474525" eaLnBrk="0" hangingPunct="0">
              <a:defRPr sz="2400">
                <a:solidFill>
                  <a:schemeClr val="tx1"/>
                </a:solidFill>
                <a:latin typeface="Arial" charset="0"/>
                <a:ea typeface="ＭＳ Ｐゴシック" pitchFamily="-112" charset="-128"/>
              </a:defRPr>
            </a:lvl2pPr>
            <a:lvl3pPr eaLnBrk="0" hangingPunct="0">
              <a:defRPr sz="2400">
                <a:solidFill>
                  <a:schemeClr val="tx1"/>
                </a:solidFill>
                <a:latin typeface="Arial" charset="0"/>
                <a:ea typeface="ＭＳ Ｐゴシック" pitchFamily="-112" charset="-128"/>
              </a:defRPr>
            </a:lvl3pPr>
            <a:lvl4pPr eaLnBrk="0" hangingPunct="0">
              <a:defRPr sz="2400">
                <a:solidFill>
                  <a:schemeClr val="tx1"/>
                </a:solidFill>
                <a:latin typeface="Arial" charset="0"/>
                <a:ea typeface="ＭＳ Ｐゴシック" pitchFamily="-112" charset="-128"/>
              </a:defRPr>
            </a:lvl4pPr>
            <a:lvl5pPr eaLnBrk="0" hangingPunct="0">
              <a:defRPr sz="2400">
                <a:solidFill>
                  <a:schemeClr val="tx1"/>
                </a:solidFill>
                <a:latin typeface="Arial" charset="0"/>
                <a:ea typeface="ＭＳ Ｐゴシック" pitchFamily="-112" charset="-128"/>
              </a:defRPr>
            </a:lvl5pPr>
            <a:lvl6pPr marL="457200" eaLnBrk="0" fontAlgn="base" hangingPunct="0">
              <a:spcBef>
                <a:spcPct val="0"/>
              </a:spcBef>
              <a:spcAft>
                <a:spcPct val="0"/>
              </a:spcAft>
              <a:defRPr sz="2400">
                <a:solidFill>
                  <a:schemeClr val="tx1"/>
                </a:solidFill>
                <a:latin typeface="Arial" charset="0"/>
                <a:ea typeface="ＭＳ Ｐゴシック" pitchFamily="-112" charset="-128"/>
              </a:defRPr>
            </a:lvl6pPr>
            <a:lvl7pPr marL="914400" eaLnBrk="0" fontAlgn="base" hangingPunct="0">
              <a:spcBef>
                <a:spcPct val="0"/>
              </a:spcBef>
              <a:spcAft>
                <a:spcPct val="0"/>
              </a:spcAft>
              <a:defRPr sz="2400">
                <a:solidFill>
                  <a:schemeClr val="tx1"/>
                </a:solidFill>
                <a:latin typeface="Arial" charset="0"/>
                <a:ea typeface="ＭＳ Ｐゴシック" pitchFamily="-112" charset="-128"/>
              </a:defRPr>
            </a:lvl7pPr>
            <a:lvl8pPr marL="1371600" eaLnBrk="0" fontAlgn="base" hangingPunct="0">
              <a:spcBef>
                <a:spcPct val="0"/>
              </a:spcBef>
              <a:spcAft>
                <a:spcPct val="0"/>
              </a:spcAft>
              <a:defRPr sz="2400">
                <a:solidFill>
                  <a:schemeClr val="tx1"/>
                </a:solidFill>
                <a:latin typeface="Arial" charset="0"/>
                <a:ea typeface="ＭＳ Ｐゴシック" pitchFamily="-112" charset="-128"/>
              </a:defRPr>
            </a:lvl8pPr>
            <a:lvl9pPr marL="1828800" eaLnBrk="0" fontAlgn="base" hangingPunct="0">
              <a:spcBef>
                <a:spcPct val="0"/>
              </a:spcBef>
              <a:spcAft>
                <a:spcPct val="0"/>
              </a:spcAft>
              <a:defRPr sz="2400">
                <a:solidFill>
                  <a:schemeClr val="tx1"/>
                </a:solidFill>
                <a:latin typeface="Arial" charset="0"/>
                <a:ea typeface="ＭＳ Ｐゴシック" pitchFamily="-112" charset="-128"/>
              </a:defRPr>
            </a:lvl9pPr>
          </a:lstStyle>
          <a:p>
            <a:pPr eaLnBrk="1" fontAlgn="base" hangingPunct="1">
              <a:spcBef>
                <a:spcPct val="0"/>
              </a:spcBef>
              <a:spcAft>
                <a:spcPct val="0"/>
              </a:spcAft>
            </a:pPr>
            <a:r>
              <a:rPr lang="en-US" altLang="en-US" sz="1800">
                <a:solidFill>
                  <a:srgbClr val="000000"/>
                </a:solidFill>
              </a:rPr>
              <a:t>Active drug targets</a:t>
            </a:r>
          </a:p>
        </p:txBody>
      </p:sp>
      <p:sp>
        <p:nvSpPr>
          <p:cNvPr id="41992" name="Footer Placeholder 5"/>
          <p:cNvSpPr txBox="1">
            <a:spLocks noGrp="1"/>
          </p:cNvSpPr>
          <p:nvPr/>
        </p:nvSpPr>
        <p:spPr bwMode="auto">
          <a:xfrm>
            <a:off x="1498600" y="5080000"/>
            <a:ext cx="28956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pitchFamily="-112" charset="-128"/>
              </a:defRPr>
            </a:lvl1pPr>
            <a:lvl2pPr marL="37931725" indent="-37474525" eaLnBrk="0" hangingPunct="0">
              <a:defRPr sz="2400">
                <a:solidFill>
                  <a:schemeClr val="tx1"/>
                </a:solidFill>
                <a:latin typeface="Arial" charset="0"/>
                <a:ea typeface="ＭＳ Ｐゴシック" pitchFamily="-112" charset="-128"/>
              </a:defRPr>
            </a:lvl2pPr>
            <a:lvl3pPr eaLnBrk="0" hangingPunct="0">
              <a:defRPr sz="2400">
                <a:solidFill>
                  <a:schemeClr val="tx1"/>
                </a:solidFill>
                <a:latin typeface="Arial" charset="0"/>
                <a:ea typeface="ＭＳ Ｐゴシック" pitchFamily="-112" charset="-128"/>
              </a:defRPr>
            </a:lvl3pPr>
            <a:lvl4pPr eaLnBrk="0" hangingPunct="0">
              <a:defRPr sz="2400">
                <a:solidFill>
                  <a:schemeClr val="tx1"/>
                </a:solidFill>
                <a:latin typeface="Arial" charset="0"/>
                <a:ea typeface="ＭＳ Ｐゴシック" pitchFamily="-112" charset="-128"/>
              </a:defRPr>
            </a:lvl4pPr>
            <a:lvl5pPr eaLnBrk="0" hangingPunct="0">
              <a:defRPr sz="2400">
                <a:solidFill>
                  <a:schemeClr val="tx1"/>
                </a:solidFill>
                <a:latin typeface="Arial" charset="0"/>
                <a:ea typeface="ＭＳ Ｐゴシック" pitchFamily="-112" charset="-128"/>
              </a:defRPr>
            </a:lvl5pPr>
            <a:lvl6pPr marL="457200" eaLnBrk="0" fontAlgn="base" hangingPunct="0">
              <a:spcBef>
                <a:spcPct val="0"/>
              </a:spcBef>
              <a:spcAft>
                <a:spcPct val="0"/>
              </a:spcAft>
              <a:defRPr sz="2400">
                <a:solidFill>
                  <a:schemeClr val="tx1"/>
                </a:solidFill>
                <a:latin typeface="Arial" charset="0"/>
                <a:ea typeface="ＭＳ Ｐゴシック" pitchFamily="-112" charset="-128"/>
              </a:defRPr>
            </a:lvl6pPr>
            <a:lvl7pPr marL="914400" eaLnBrk="0" fontAlgn="base" hangingPunct="0">
              <a:spcBef>
                <a:spcPct val="0"/>
              </a:spcBef>
              <a:spcAft>
                <a:spcPct val="0"/>
              </a:spcAft>
              <a:defRPr sz="2400">
                <a:solidFill>
                  <a:schemeClr val="tx1"/>
                </a:solidFill>
                <a:latin typeface="Arial" charset="0"/>
                <a:ea typeface="ＭＳ Ｐゴシック" pitchFamily="-112" charset="-128"/>
              </a:defRPr>
            </a:lvl7pPr>
            <a:lvl8pPr marL="1371600" eaLnBrk="0" fontAlgn="base" hangingPunct="0">
              <a:spcBef>
                <a:spcPct val="0"/>
              </a:spcBef>
              <a:spcAft>
                <a:spcPct val="0"/>
              </a:spcAft>
              <a:defRPr sz="2400">
                <a:solidFill>
                  <a:schemeClr val="tx1"/>
                </a:solidFill>
                <a:latin typeface="Arial" charset="0"/>
                <a:ea typeface="ＭＳ Ｐゴシック" pitchFamily="-112" charset="-128"/>
              </a:defRPr>
            </a:lvl8pPr>
            <a:lvl9pPr marL="1828800" eaLnBrk="0" fontAlgn="base" hangingPunct="0">
              <a:spcBef>
                <a:spcPct val="0"/>
              </a:spcBef>
              <a:spcAft>
                <a:spcPct val="0"/>
              </a:spcAft>
              <a:defRPr sz="2400">
                <a:solidFill>
                  <a:schemeClr val="tx1"/>
                </a:solidFill>
                <a:latin typeface="Arial" charset="0"/>
                <a:ea typeface="ＭＳ Ｐゴシック" pitchFamily="-112" charset="-128"/>
              </a:defRPr>
            </a:lvl9pPr>
          </a:lstStyle>
          <a:p>
            <a:pPr eaLnBrk="1" fontAlgn="base" hangingPunct="1">
              <a:spcBef>
                <a:spcPct val="0"/>
              </a:spcBef>
              <a:spcAft>
                <a:spcPct val="0"/>
              </a:spcAft>
            </a:pPr>
            <a:r>
              <a:rPr lang="en-US" altLang="en-US" sz="1000">
                <a:solidFill>
                  <a:srgbClr val="000000"/>
                </a:solidFill>
                <a:hlinkClick r:id="rId3"/>
              </a:rPr>
              <a:t>Cambridge University Press</a:t>
            </a:r>
            <a:endParaRPr lang="en-US" altLang="en-US" sz="1000">
              <a:solidFill>
                <a:srgbClr val="000000"/>
              </a:solidFill>
            </a:endParaRPr>
          </a:p>
        </p:txBody>
      </p:sp>
      <p:pic>
        <p:nvPicPr>
          <p:cNvPr id="41993" name="Picture 2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8200" y="5143500"/>
            <a:ext cx="738188" cy="13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extLst>
      <p:ext uri="{BB962C8B-B14F-4D97-AF65-F5344CB8AC3E}">
        <p14:creationId xmlns:p14="http://schemas.microsoft.com/office/powerpoint/2010/main" val="334709039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a:xfrm>
            <a:off x="0" y="152400"/>
            <a:ext cx="9144000" cy="762000"/>
          </a:xfrm>
          <a:noFill/>
          <a:ln/>
        </p:spPr>
        <p:txBody>
          <a:bodyPr/>
          <a:lstStyle/>
          <a:p>
            <a:r>
              <a:rPr lang="en-US" altLang="en-US" b="1" u="sng" dirty="0">
                <a:solidFill>
                  <a:schemeClr val="tx1"/>
                </a:solidFill>
                <a:latin typeface="Times New Roman" pitchFamily="18" charset="0"/>
              </a:rPr>
              <a:t>Natural History of HCV Infection</a:t>
            </a:r>
          </a:p>
        </p:txBody>
      </p:sp>
      <p:sp>
        <p:nvSpPr>
          <p:cNvPr id="92163" name="Text Box 3"/>
          <p:cNvSpPr txBox="1">
            <a:spLocks noChangeArrowheads="1"/>
          </p:cNvSpPr>
          <p:nvPr/>
        </p:nvSpPr>
        <p:spPr bwMode="auto">
          <a:xfrm>
            <a:off x="1582738" y="1600200"/>
            <a:ext cx="1619250" cy="744538"/>
          </a:xfrm>
          <a:prstGeom prst="rect">
            <a:avLst/>
          </a:prstGeom>
          <a:solidFill>
            <a:srgbClr val="FF9933"/>
          </a:solidFill>
          <a:ln w="12700">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fontAlgn="base" hangingPunct="0">
              <a:spcBef>
                <a:spcPct val="0"/>
              </a:spcBef>
              <a:spcAft>
                <a:spcPct val="0"/>
              </a:spcAft>
            </a:pPr>
            <a:r>
              <a:rPr lang="en-US" altLang="en-US" sz="2400" dirty="0"/>
              <a:t>Exposure</a:t>
            </a:r>
          </a:p>
          <a:p>
            <a:pPr algn="ctr" eaLnBrk="0" fontAlgn="base" hangingPunct="0">
              <a:spcBef>
                <a:spcPct val="0"/>
              </a:spcBef>
              <a:spcAft>
                <a:spcPct val="0"/>
              </a:spcAft>
            </a:pPr>
            <a:r>
              <a:rPr lang="en-US" altLang="en-US" dirty="0"/>
              <a:t>(Acute phase)</a:t>
            </a:r>
            <a:endParaRPr lang="en-US" altLang="en-US" sz="2400" dirty="0"/>
          </a:p>
        </p:txBody>
      </p:sp>
      <p:sp>
        <p:nvSpPr>
          <p:cNvPr id="92164" name="Text Box 4"/>
          <p:cNvSpPr txBox="1">
            <a:spLocks noChangeArrowheads="1"/>
          </p:cNvSpPr>
          <p:nvPr/>
        </p:nvSpPr>
        <p:spPr bwMode="blackWhite">
          <a:xfrm>
            <a:off x="619125" y="2709863"/>
            <a:ext cx="1470025" cy="469900"/>
          </a:xfrm>
          <a:prstGeom prst="rect">
            <a:avLst/>
          </a:prstGeom>
          <a:solidFill>
            <a:srgbClr val="FFCC99"/>
          </a:solidFill>
          <a:ln w="12700">
            <a:solidFill>
              <a:schemeClr val="bg2"/>
            </a:solidFill>
            <a:miter lim="800000"/>
            <a:headEnd/>
            <a:tailEnd/>
          </a:ln>
          <a:effectLst/>
          <a:extLst/>
        </p:spPr>
        <p:txBody>
          <a:bodyPr wrap="none">
            <a:spAutoFit/>
          </a:bodyPr>
          <a:lstStyle/>
          <a:p>
            <a:pPr eaLnBrk="0" fontAlgn="base" hangingPunct="0">
              <a:spcBef>
                <a:spcPct val="0"/>
              </a:spcBef>
              <a:spcAft>
                <a:spcPct val="0"/>
              </a:spcAft>
            </a:pPr>
            <a:r>
              <a:rPr lang="en-US" altLang="en-US" sz="2400" dirty="0">
                <a:solidFill>
                  <a:srgbClr val="92D050"/>
                </a:solidFill>
                <a:effectLst>
                  <a:outerShdw blurRad="38100" dist="38100" dir="2700000" algn="tl">
                    <a:srgbClr val="000000"/>
                  </a:outerShdw>
                </a:effectLst>
              </a:rPr>
              <a:t>Resolved</a:t>
            </a:r>
          </a:p>
        </p:txBody>
      </p:sp>
      <p:sp>
        <p:nvSpPr>
          <p:cNvPr id="92165" name="Text Box 5"/>
          <p:cNvSpPr txBox="1">
            <a:spLocks noChangeArrowheads="1"/>
          </p:cNvSpPr>
          <p:nvPr/>
        </p:nvSpPr>
        <p:spPr bwMode="auto">
          <a:xfrm>
            <a:off x="3159125" y="2709863"/>
            <a:ext cx="1316038" cy="469900"/>
          </a:xfrm>
          <a:prstGeom prst="rect">
            <a:avLst/>
          </a:prstGeom>
          <a:solidFill>
            <a:srgbClr val="FF9933"/>
          </a:solidFill>
          <a:ln w="12700">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fontAlgn="base" hangingPunct="0">
              <a:spcBef>
                <a:spcPct val="0"/>
              </a:spcBef>
              <a:spcAft>
                <a:spcPct val="0"/>
              </a:spcAft>
            </a:pPr>
            <a:r>
              <a:rPr lang="en-US" altLang="en-US" sz="2400" dirty="0">
                <a:solidFill>
                  <a:srgbClr val="FFFFFF"/>
                </a:solidFill>
              </a:rPr>
              <a:t>Chronic</a:t>
            </a:r>
          </a:p>
        </p:txBody>
      </p:sp>
      <p:sp>
        <p:nvSpPr>
          <p:cNvPr id="92166" name="Text Box 6"/>
          <p:cNvSpPr txBox="1">
            <a:spLocks noChangeArrowheads="1"/>
          </p:cNvSpPr>
          <p:nvPr/>
        </p:nvSpPr>
        <p:spPr bwMode="auto">
          <a:xfrm>
            <a:off x="4725988" y="3541713"/>
            <a:ext cx="1401762" cy="469900"/>
          </a:xfrm>
          <a:prstGeom prst="rect">
            <a:avLst/>
          </a:prstGeom>
          <a:solidFill>
            <a:srgbClr val="FF9933"/>
          </a:solidFill>
          <a:ln w="12700">
            <a:solidFill>
              <a:srgbClr val="CC0066"/>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altLang="en-US" sz="2400" dirty="0">
                <a:solidFill>
                  <a:srgbClr val="FFFFFF"/>
                </a:solidFill>
              </a:rPr>
              <a:t>Cirrhosis</a:t>
            </a:r>
          </a:p>
        </p:txBody>
      </p:sp>
      <p:sp>
        <p:nvSpPr>
          <p:cNvPr id="92167" name="Text Box 7"/>
          <p:cNvSpPr txBox="1">
            <a:spLocks noChangeArrowheads="1"/>
          </p:cNvSpPr>
          <p:nvPr/>
        </p:nvSpPr>
        <p:spPr bwMode="blackWhite">
          <a:xfrm>
            <a:off x="2132013" y="3541713"/>
            <a:ext cx="1062037" cy="469900"/>
          </a:xfrm>
          <a:prstGeom prst="rect">
            <a:avLst/>
          </a:prstGeom>
          <a:solidFill>
            <a:srgbClr val="FFCC99"/>
          </a:solidFill>
          <a:ln w="12700">
            <a:solidFill>
              <a:schemeClr val="bg2"/>
            </a:solidFill>
            <a:miter lim="800000"/>
            <a:headEnd/>
            <a:tailEnd/>
          </a:ln>
          <a:effectLst/>
          <a:extLst/>
        </p:spPr>
        <p:txBody>
          <a:bodyPr wrap="none">
            <a:spAutoFit/>
          </a:bodyPr>
          <a:lstStyle/>
          <a:p>
            <a:pPr eaLnBrk="0" fontAlgn="base" hangingPunct="0">
              <a:spcBef>
                <a:spcPct val="0"/>
              </a:spcBef>
              <a:spcAft>
                <a:spcPct val="0"/>
              </a:spcAft>
            </a:pPr>
            <a:r>
              <a:rPr lang="en-US" altLang="en-US" sz="2400" dirty="0">
                <a:solidFill>
                  <a:srgbClr val="FFFF00"/>
                </a:solidFill>
                <a:effectLst>
                  <a:outerShdw blurRad="38100" dist="38100" dir="2700000" algn="tl">
                    <a:srgbClr val="000000"/>
                  </a:outerShdw>
                </a:effectLst>
              </a:rPr>
              <a:t>Stable</a:t>
            </a:r>
          </a:p>
        </p:txBody>
      </p:sp>
      <p:sp>
        <p:nvSpPr>
          <p:cNvPr id="92168" name="Text Box 8"/>
          <p:cNvSpPr txBox="1">
            <a:spLocks noChangeArrowheads="1"/>
          </p:cNvSpPr>
          <p:nvPr/>
        </p:nvSpPr>
        <p:spPr bwMode="blackWhite">
          <a:xfrm>
            <a:off x="3001963" y="4373563"/>
            <a:ext cx="1808162" cy="835025"/>
          </a:xfrm>
          <a:prstGeom prst="rect">
            <a:avLst/>
          </a:prstGeom>
          <a:solidFill>
            <a:srgbClr val="FFC000"/>
          </a:solidFill>
          <a:ln w="12700">
            <a:solidFill>
              <a:schemeClr val="bg2"/>
            </a:solidFill>
            <a:miter lim="800000"/>
            <a:headEnd/>
            <a:tailEnd/>
          </a:ln>
          <a:effectLst/>
          <a:extLst/>
        </p:spPr>
        <p:txBody>
          <a:bodyPr wrap="none">
            <a:spAutoFit/>
          </a:bodyPr>
          <a:lstStyle/>
          <a:p>
            <a:pPr algn="ctr" eaLnBrk="0" fontAlgn="base" hangingPunct="0">
              <a:spcBef>
                <a:spcPct val="0"/>
              </a:spcBef>
              <a:spcAft>
                <a:spcPct val="0"/>
              </a:spcAft>
            </a:pPr>
            <a:r>
              <a:rPr lang="en-US" altLang="en-US" sz="2400" dirty="0">
                <a:solidFill>
                  <a:schemeClr val="accent1">
                    <a:lumMod val="40000"/>
                    <a:lumOff val="60000"/>
                  </a:schemeClr>
                </a:solidFill>
                <a:effectLst>
                  <a:outerShdw blurRad="38100" dist="38100" dir="2700000" algn="tl">
                    <a:srgbClr val="000000"/>
                  </a:outerShdw>
                </a:effectLst>
              </a:rPr>
              <a:t>Slowly</a:t>
            </a:r>
          </a:p>
          <a:p>
            <a:pPr algn="ctr" eaLnBrk="0" fontAlgn="base" hangingPunct="0">
              <a:spcBef>
                <a:spcPct val="0"/>
              </a:spcBef>
              <a:spcAft>
                <a:spcPct val="0"/>
              </a:spcAft>
            </a:pPr>
            <a:r>
              <a:rPr lang="en-US" altLang="en-US" sz="2400" dirty="0">
                <a:solidFill>
                  <a:schemeClr val="accent1">
                    <a:lumMod val="40000"/>
                    <a:lumOff val="60000"/>
                  </a:schemeClr>
                </a:solidFill>
                <a:effectLst>
                  <a:outerShdw blurRad="38100" dist="38100" dir="2700000" algn="tl">
                    <a:srgbClr val="000000"/>
                  </a:outerShdw>
                </a:effectLst>
              </a:rPr>
              <a:t>Progressive</a:t>
            </a:r>
          </a:p>
        </p:txBody>
      </p:sp>
      <p:sp>
        <p:nvSpPr>
          <p:cNvPr id="92169" name="Text Box 9"/>
          <p:cNvSpPr txBox="1">
            <a:spLocks noChangeArrowheads="1"/>
          </p:cNvSpPr>
          <p:nvPr/>
        </p:nvSpPr>
        <p:spPr bwMode="auto">
          <a:xfrm>
            <a:off x="6057900" y="4373563"/>
            <a:ext cx="1635125" cy="1198562"/>
          </a:xfrm>
          <a:prstGeom prst="rect">
            <a:avLst/>
          </a:prstGeom>
          <a:solidFill>
            <a:srgbClr val="FF9933"/>
          </a:solidFill>
          <a:ln w="12700">
            <a:solidFill>
              <a:srgbClr val="CC0066"/>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fontAlgn="base" hangingPunct="0">
              <a:spcBef>
                <a:spcPct val="0"/>
              </a:spcBef>
              <a:spcAft>
                <a:spcPct val="0"/>
              </a:spcAft>
            </a:pPr>
            <a:r>
              <a:rPr lang="en-US" altLang="en-US" sz="2400">
                <a:solidFill>
                  <a:srgbClr val="FFFFFF"/>
                </a:solidFill>
              </a:rPr>
              <a:t>HCC</a:t>
            </a:r>
          </a:p>
          <a:p>
            <a:pPr algn="ctr" eaLnBrk="0" fontAlgn="base" hangingPunct="0">
              <a:spcBef>
                <a:spcPct val="0"/>
              </a:spcBef>
              <a:spcAft>
                <a:spcPct val="0"/>
              </a:spcAft>
            </a:pPr>
            <a:r>
              <a:rPr lang="en-US" altLang="en-US" sz="2400">
                <a:solidFill>
                  <a:srgbClr val="FFFFFF"/>
                </a:solidFill>
              </a:rPr>
              <a:t>Transplant</a:t>
            </a:r>
          </a:p>
          <a:p>
            <a:pPr algn="ctr" eaLnBrk="0" fontAlgn="base" hangingPunct="0">
              <a:spcBef>
                <a:spcPct val="0"/>
              </a:spcBef>
              <a:spcAft>
                <a:spcPct val="0"/>
              </a:spcAft>
            </a:pPr>
            <a:r>
              <a:rPr lang="en-US" altLang="en-US" sz="2400">
                <a:solidFill>
                  <a:srgbClr val="FFFFFF"/>
                </a:solidFill>
              </a:rPr>
              <a:t>Death</a:t>
            </a:r>
          </a:p>
        </p:txBody>
      </p:sp>
      <p:sp>
        <p:nvSpPr>
          <p:cNvPr id="92170" name="Line 10"/>
          <p:cNvSpPr>
            <a:spLocks noChangeShapeType="1"/>
          </p:cNvSpPr>
          <p:nvPr/>
        </p:nvSpPr>
        <p:spPr bwMode="auto">
          <a:xfrm>
            <a:off x="3068638" y="2363788"/>
            <a:ext cx="504825" cy="276225"/>
          </a:xfrm>
          <a:prstGeom prst="line">
            <a:avLst/>
          </a:prstGeom>
          <a:noFill/>
          <a:ln w="76200">
            <a:solidFill>
              <a:srgbClr val="FFFF66"/>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endParaRPr>
          </a:p>
        </p:txBody>
      </p:sp>
      <p:sp>
        <p:nvSpPr>
          <p:cNvPr id="92171" name="Line 11"/>
          <p:cNvSpPr>
            <a:spLocks noChangeShapeType="1"/>
          </p:cNvSpPr>
          <p:nvPr/>
        </p:nvSpPr>
        <p:spPr bwMode="auto">
          <a:xfrm>
            <a:off x="4654550" y="3195638"/>
            <a:ext cx="504825" cy="277812"/>
          </a:xfrm>
          <a:prstGeom prst="line">
            <a:avLst/>
          </a:prstGeom>
          <a:noFill/>
          <a:ln w="76200">
            <a:solidFill>
              <a:srgbClr val="FFFF66"/>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endParaRPr>
          </a:p>
        </p:txBody>
      </p:sp>
      <p:sp>
        <p:nvSpPr>
          <p:cNvPr id="92172" name="Line 12"/>
          <p:cNvSpPr>
            <a:spLocks noChangeShapeType="1"/>
          </p:cNvSpPr>
          <p:nvPr/>
        </p:nvSpPr>
        <p:spPr bwMode="auto">
          <a:xfrm>
            <a:off x="5951538" y="4027488"/>
            <a:ext cx="444500" cy="257175"/>
          </a:xfrm>
          <a:prstGeom prst="line">
            <a:avLst/>
          </a:prstGeom>
          <a:noFill/>
          <a:ln w="76200">
            <a:solidFill>
              <a:srgbClr val="FFFF66"/>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endParaRPr>
          </a:p>
        </p:txBody>
      </p:sp>
      <p:sp>
        <p:nvSpPr>
          <p:cNvPr id="92173" name="Text Box 13"/>
          <p:cNvSpPr txBox="1">
            <a:spLocks noChangeArrowheads="1"/>
          </p:cNvSpPr>
          <p:nvPr/>
        </p:nvSpPr>
        <p:spPr bwMode="auto">
          <a:xfrm>
            <a:off x="5230813" y="3192463"/>
            <a:ext cx="768159"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altLang="en-US" sz="2000" dirty="0">
                <a:solidFill>
                  <a:srgbClr val="FFFF99"/>
                </a:solidFill>
              </a:rPr>
              <a:t>20% </a:t>
            </a:r>
          </a:p>
        </p:txBody>
      </p:sp>
      <p:sp>
        <p:nvSpPr>
          <p:cNvPr id="92174" name="Text Box 14"/>
          <p:cNvSpPr txBox="1">
            <a:spLocks noChangeArrowheads="1"/>
          </p:cNvSpPr>
          <p:nvPr/>
        </p:nvSpPr>
        <p:spPr bwMode="auto">
          <a:xfrm>
            <a:off x="1771650" y="2290763"/>
            <a:ext cx="1067921"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altLang="en-US" sz="2000" dirty="0" smtClean="0">
                <a:solidFill>
                  <a:srgbClr val="FFFF99"/>
                </a:solidFill>
              </a:rPr>
              <a:t>15-25%</a:t>
            </a:r>
            <a:endParaRPr lang="en-US" altLang="en-US" sz="2000" dirty="0">
              <a:solidFill>
                <a:srgbClr val="FFFF99"/>
              </a:solidFill>
            </a:endParaRPr>
          </a:p>
        </p:txBody>
      </p:sp>
      <p:sp>
        <p:nvSpPr>
          <p:cNvPr id="92175" name="Text Box 15"/>
          <p:cNvSpPr txBox="1">
            <a:spLocks noChangeArrowheads="1"/>
          </p:cNvSpPr>
          <p:nvPr/>
        </p:nvSpPr>
        <p:spPr bwMode="auto">
          <a:xfrm>
            <a:off x="3573463" y="2290763"/>
            <a:ext cx="1138453"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altLang="en-US" sz="2000" dirty="0" smtClean="0">
                <a:solidFill>
                  <a:srgbClr val="FFFF99"/>
                </a:solidFill>
              </a:rPr>
              <a:t>75-85</a:t>
            </a:r>
            <a:r>
              <a:rPr lang="en-US" altLang="en-US" sz="2000" dirty="0">
                <a:solidFill>
                  <a:srgbClr val="FFFF99"/>
                </a:solidFill>
              </a:rPr>
              <a:t>% </a:t>
            </a:r>
          </a:p>
        </p:txBody>
      </p:sp>
      <p:sp>
        <p:nvSpPr>
          <p:cNvPr id="92176" name="Text Box 16"/>
          <p:cNvSpPr txBox="1">
            <a:spLocks noChangeArrowheads="1"/>
          </p:cNvSpPr>
          <p:nvPr/>
        </p:nvSpPr>
        <p:spPr bwMode="auto">
          <a:xfrm>
            <a:off x="6383338" y="4024313"/>
            <a:ext cx="768159"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altLang="en-US" sz="2000" dirty="0">
                <a:solidFill>
                  <a:srgbClr val="FFFF99"/>
                </a:solidFill>
              </a:rPr>
              <a:t>25% </a:t>
            </a:r>
          </a:p>
        </p:txBody>
      </p:sp>
      <p:sp>
        <p:nvSpPr>
          <p:cNvPr id="92177" name="Text Box 17"/>
          <p:cNvSpPr txBox="1">
            <a:spLocks noChangeArrowheads="1"/>
          </p:cNvSpPr>
          <p:nvPr/>
        </p:nvSpPr>
        <p:spPr bwMode="auto">
          <a:xfrm>
            <a:off x="3357563" y="3192463"/>
            <a:ext cx="768159"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altLang="en-US" sz="2000" dirty="0">
                <a:solidFill>
                  <a:srgbClr val="FFFF99"/>
                </a:solidFill>
              </a:rPr>
              <a:t>80% </a:t>
            </a:r>
          </a:p>
        </p:txBody>
      </p:sp>
      <p:sp>
        <p:nvSpPr>
          <p:cNvPr id="92178" name="Text Box 18"/>
          <p:cNvSpPr txBox="1">
            <a:spLocks noChangeArrowheads="1"/>
          </p:cNvSpPr>
          <p:nvPr/>
        </p:nvSpPr>
        <p:spPr bwMode="auto">
          <a:xfrm>
            <a:off x="4725988" y="4024313"/>
            <a:ext cx="697627"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altLang="en-US" sz="2000" dirty="0">
                <a:solidFill>
                  <a:srgbClr val="FFFF99"/>
                </a:solidFill>
              </a:rPr>
              <a:t>75</a:t>
            </a:r>
            <a:r>
              <a:rPr lang="en-US" altLang="en-US" sz="2000" dirty="0" smtClean="0">
                <a:solidFill>
                  <a:srgbClr val="FFFF99"/>
                </a:solidFill>
              </a:rPr>
              <a:t>%</a:t>
            </a:r>
            <a:endParaRPr lang="en-US" altLang="en-US" sz="2000" dirty="0">
              <a:solidFill>
                <a:srgbClr val="FFFF99"/>
              </a:solidFill>
            </a:endParaRPr>
          </a:p>
        </p:txBody>
      </p:sp>
      <p:sp>
        <p:nvSpPr>
          <p:cNvPr id="92179" name="Line 19"/>
          <p:cNvSpPr>
            <a:spLocks noChangeShapeType="1"/>
          </p:cNvSpPr>
          <p:nvPr/>
        </p:nvSpPr>
        <p:spPr bwMode="auto">
          <a:xfrm flipH="1">
            <a:off x="1268413" y="2363788"/>
            <a:ext cx="503237" cy="276225"/>
          </a:xfrm>
          <a:prstGeom prst="line">
            <a:avLst/>
          </a:prstGeom>
          <a:noFill/>
          <a:ln w="76200">
            <a:solidFill>
              <a:srgbClr val="FFFF66"/>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endParaRPr>
          </a:p>
        </p:txBody>
      </p:sp>
      <p:sp>
        <p:nvSpPr>
          <p:cNvPr id="92180" name="Line 20"/>
          <p:cNvSpPr>
            <a:spLocks noChangeShapeType="1"/>
          </p:cNvSpPr>
          <p:nvPr/>
        </p:nvSpPr>
        <p:spPr bwMode="auto">
          <a:xfrm flipH="1">
            <a:off x="2925763" y="3195638"/>
            <a:ext cx="503237" cy="277812"/>
          </a:xfrm>
          <a:prstGeom prst="line">
            <a:avLst/>
          </a:prstGeom>
          <a:noFill/>
          <a:ln w="76200">
            <a:solidFill>
              <a:srgbClr val="FFFF66"/>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endParaRPr>
          </a:p>
        </p:txBody>
      </p:sp>
      <p:sp>
        <p:nvSpPr>
          <p:cNvPr id="92181" name="Line 21"/>
          <p:cNvSpPr>
            <a:spLocks noChangeShapeType="1"/>
          </p:cNvSpPr>
          <p:nvPr/>
        </p:nvSpPr>
        <p:spPr bwMode="auto">
          <a:xfrm flipH="1">
            <a:off x="4365625" y="4027488"/>
            <a:ext cx="444500" cy="257175"/>
          </a:xfrm>
          <a:prstGeom prst="line">
            <a:avLst/>
          </a:prstGeom>
          <a:noFill/>
          <a:ln w="76200">
            <a:solidFill>
              <a:srgbClr val="FFFF66"/>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endParaRPr>
          </a:p>
        </p:txBody>
      </p:sp>
      <p:sp>
        <p:nvSpPr>
          <p:cNvPr id="92182" name="Text Box 22"/>
          <p:cNvSpPr txBox="1">
            <a:spLocks noChangeArrowheads="1"/>
          </p:cNvSpPr>
          <p:nvPr/>
        </p:nvSpPr>
        <p:spPr bwMode="auto">
          <a:xfrm>
            <a:off x="5551053" y="2501900"/>
            <a:ext cx="2453557"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fontAlgn="base" hangingPunct="0">
              <a:spcBef>
                <a:spcPct val="0"/>
              </a:spcBef>
              <a:spcAft>
                <a:spcPct val="0"/>
              </a:spcAft>
            </a:pPr>
            <a:r>
              <a:rPr lang="en-US" altLang="en-US" sz="2400" dirty="0">
                <a:solidFill>
                  <a:schemeClr val="accent1"/>
                </a:solidFill>
                <a:effectLst>
                  <a:outerShdw blurRad="38100" dist="38100" dir="2700000" algn="tl">
                    <a:srgbClr val="000000"/>
                  </a:outerShdw>
                </a:effectLst>
              </a:rPr>
              <a:t>HIV and </a:t>
            </a:r>
          </a:p>
          <a:p>
            <a:pPr algn="ctr" eaLnBrk="0" fontAlgn="base" hangingPunct="0">
              <a:spcBef>
                <a:spcPct val="0"/>
              </a:spcBef>
              <a:spcAft>
                <a:spcPct val="0"/>
              </a:spcAft>
            </a:pPr>
            <a:r>
              <a:rPr lang="en-US" altLang="en-US" sz="2400" dirty="0">
                <a:solidFill>
                  <a:schemeClr val="accent1"/>
                </a:solidFill>
                <a:effectLst>
                  <a:outerShdw blurRad="38100" dist="38100" dir="2700000" algn="tl">
                    <a:srgbClr val="000000"/>
                  </a:outerShdw>
                </a:effectLst>
              </a:rPr>
              <a:t>               Alcohol</a:t>
            </a:r>
          </a:p>
        </p:txBody>
      </p:sp>
      <p:sp>
        <p:nvSpPr>
          <p:cNvPr id="92183" name="Line 23"/>
          <p:cNvSpPr>
            <a:spLocks noChangeShapeType="1"/>
          </p:cNvSpPr>
          <p:nvPr/>
        </p:nvSpPr>
        <p:spPr bwMode="auto">
          <a:xfrm>
            <a:off x="5873750" y="2779713"/>
            <a:ext cx="1476375" cy="831850"/>
          </a:xfrm>
          <a:prstGeom prst="line">
            <a:avLst/>
          </a:prstGeom>
          <a:noFill/>
          <a:ln w="76200">
            <a:solidFill>
              <a:srgbClr val="FFFF66"/>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endParaRPr>
          </a:p>
        </p:txBody>
      </p:sp>
      <p:sp>
        <p:nvSpPr>
          <p:cNvPr id="92184" name="Text Box 24"/>
          <p:cNvSpPr txBox="1">
            <a:spLocks noChangeArrowheads="1"/>
          </p:cNvSpPr>
          <p:nvPr/>
        </p:nvSpPr>
        <p:spPr bwMode="auto">
          <a:xfrm>
            <a:off x="7391400" y="6226175"/>
            <a:ext cx="17526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fontAlgn="base">
              <a:spcBef>
                <a:spcPct val="50000"/>
              </a:spcBef>
              <a:spcAft>
                <a:spcPct val="0"/>
              </a:spcAft>
            </a:pPr>
            <a:endParaRPr lang="en-US" altLang="en-US" sz="1600">
              <a:solidFill>
                <a:srgbClr val="000000"/>
              </a:solidFill>
              <a:latin typeface="Times New Roman" pitchFamily="18" charset="0"/>
            </a:endParaRPr>
          </a:p>
        </p:txBody>
      </p:sp>
    </p:spTree>
    <p:extLst>
      <p:ext uri="{BB962C8B-B14F-4D97-AF65-F5344CB8AC3E}">
        <p14:creationId xmlns:p14="http://schemas.microsoft.com/office/powerpoint/2010/main" val="783357254"/>
      </p:ext>
    </p:extLst>
  </p:cSld>
  <p:clrMapOvr>
    <a:masterClrMapping/>
  </p:clrMapOvr>
  <p:transition spd="med">
    <p:zoom/>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7826" name="Picture 2" descr="poch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52600" y="3048000"/>
            <a:ext cx="1143000" cy="2717800"/>
          </a:xfrm>
          <a:prstGeom prst="rect">
            <a:avLst/>
          </a:prstGeom>
          <a:noFill/>
          <a:extLst>
            <a:ext uri="{909E8E84-426E-40DD-AFC4-6F175D3DCCD1}">
              <a14:hiddenFill xmlns:a14="http://schemas.microsoft.com/office/drawing/2010/main">
                <a:solidFill>
                  <a:srgbClr val="FFFFFF"/>
                </a:solidFill>
              </a14:hiddenFill>
            </a:ext>
          </a:extLst>
        </p:spPr>
      </p:pic>
      <p:sp>
        <p:nvSpPr>
          <p:cNvPr id="77827" name="Text Box 3"/>
          <p:cNvSpPr txBox="1">
            <a:spLocks noChangeArrowheads="1"/>
          </p:cNvSpPr>
          <p:nvPr/>
        </p:nvSpPr>
        <p:spPr bwMode="auto">
          <a:xfrm>
            <a:off x="1143000" y="2057400"/>
            <a:ext cx="2819400" cy="880241"/>
          </a:xfrm>
          <a:prstGeom prst="rect">
            <a:avLst/>
          </a:prstGeom>
          <a:noFill/>
          <a:ln>
            <a:noFill/>
          </a:ln>
          <a:effectLst>
            <a:outerShdw dist="35921"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square">
            <a:spAutoFit/>
          </a:bodyPr>
          <a:lstStyle/>
          <a:p>
            <a:pPr algn="ctr" fontAlgn="base">
              <a:lnSpc>
                <a:spcPct val="80000"/>
              </a:lnSpc>
              <a:spcBef>
                <a:spcPct val="0"/>
              </a:spcBef>
              <a:spcAft>
                <a:spcPct val="0"/>
              </a:spcAft>
            </a:pPr>
            <a:r>
              <a:rPr lang="fr-BE" altLang="en-US" sz="3200" b="1" dirty="0"/>
              <a:t>Blood transfusion</a:t>
            </a:r>
          </a:p>
        </p:txBody>
      </p:sp>
      <p:sp>
        <p:nvSpPr>
          <p:cNvPr id="77828" name="Text Box 4"/>
          <p:cNvSpPr txBox="1">
            <a:spLocks noChangeArrowheads="1"/>
          </p:cNvSpPr>
          <p:nvPr/>
        </p:nvSpPr>
        <p:spPr bwMode="auto">
          <a:xfrm>
            <a:off x="5181600" y="2590800"/>
            <a:ext cx="3021013" cy="482600"/>
          </a:xfrm>
          <a:prstGeom prst="rect">
            <a:avLst/>
          </a:prstGeom>
          <a:noFill/>
          <a:ln>
            <a:noFill/>
          </a:ln>
          <a:effectLst>
            <a:outerShdw dist="35921"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fontAlgn="base">
              <a:lnSpc>
                <a:spcPct val="80000"/>
              </a:lnSpc>
              <a:spcBef>
                <a:spcPct val="0"/>
              </a:spcBef>
              <a:spcAft>
                <a:spcPct val="0"/>
              </a:spcAft>
            </a:pPr>
            <a:r>
              <a:rPr lang="fr-BE" altLang="en-US" sz="3200" b="1" dirty="0"/>
              <a:t>IV drug abuse</a:t>
            </a:r>
          </a:p>
        </p:txBody>
      </p:sp>
      <p:sp>
        <p:nvSpPr>
          <p:cNvPr id="77830" name="Rectangle 6"/>
          <p:cNvSpPr>
            <a:spLocks noGrp="1" noChangeArrowheads="1"/>
          </p:cNvSpPr>
          <p:nvPr>
            <p:ph type="title"/>
          </p:nvPr>
        </p:nvSpPr>
        <p:spPr>
          <a:xfrm>
            <a:off x="609600" y="274638"/>
            <a:ext cx="8229600" cy="1143000"/>
          </a:xfrm>
          <a:noFill/>
          <a:ln/>
          <a:effectLst>
            <a:outerShdw dist="35921" dir="2700000" algn="ctr" rotWithShape="0">
              <a:schemeClr val="bg2"/>
            </a:outerShdw>
          </a:effectLst>
          <a:extLst>
            <a:ext uri="{91240B29-F687-4F45-9708-019B960494DF}">
              <a14:hiddenLine xmlns:a14="http://schemas.microsoft.com/office/drawing/2010/main" w="12700" cap="flat" cmpd="sng">
                <a:solidFill>
                  <a:schemeClr val="tx1"/>
                </a:solidFill>
                <a:prstDash val="solid"/>
                <a:miter lim="800000"/>
                <a:headEnd/>
                <a:tailEnd/>
              </a14:hiddenLine>
            </a:ext>
          </a:extLst>
        </p:spPr>
        <p:txBody>
          <a:bodyPr lIns="90488" tIns="44450" rIns="90488" bIns="44450"/>
          <a:lstStyle/>
          <a:p>
            <a:r>
              <a:rPr lang="fr-FR" altLang="en-US" sz="4000" b="1" dirty="0">
                <a:solidFill>
                  <a:schemeClr val="tx1"/>
                </a:solidFill>
              </a:rPr>
              <a:t>Important HCV Transmission Modes</a:t>
            </a:r>
          </a:p>
        </p:txBody>
      </p:sp>
      <p:sp>
        <p:nvSpPr>
          <p:cNvPr id="77831" name="Text Box 7"/>
          <p:cNvSpPr txBox="1">
            <a:spLocks noChangeArrowheads="1"/>
          </p:cNvSpPr>
          <p:nvPr/>
        </p:nvSpPr>
        <p:spPr bwMode="auto">
          <a:xfrm>
            <a:off x="1143000" y="5943600"/>
            <a:ext cx="3124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en-US" altLang="en-US" sz="2400" b="1" dirty="0"/>
              <a:t>1:100,000 in US</a:t>
            </a:r>
          </a:p>
        </p:txBody>
      </p:sp>
      <p:sp>
        <p:nvSpPr>
          <p:cNvPr id="77832" name="Text Box 8"/>
          <p:cNvSpPr txBox="1">
            <a:spLocks noChangeArrowheads="1"/>
          </p:cNvSpPr>
          <p:nvPr/>
        </p:nvSpPr>
        <p:spPr bwMode="auto">
          <a:xfrm>
            <a:off x="5105400" y="5562600"/>
            <a:ext cx="3733800"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en-US" altLang="en-US" sz="2400" b="1" dirty="0"/>
              <a:t>80% infected in first year</a:t>
            </a:r>
          </a:p>
        </p:txBody>
      </p:sp>
      <p:pic>
        <p:nvPicPr>
          <p:cNvPr id="4130" name="Picture 3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11006" y="3073400"/>
            <a:ext cx="2840816" cy="233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1375693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9874" name="Text Box 2"/>
          <p:cNvSpPr txBox="1">
            <a:spLocks noChangeArrowheads="1"/>
          </p:cNvSpPr>
          <p:nvPr/>
        </p:nvSpPr>
        <p:spPr bwMode="auto">
          <a:xfrm>
            <a:off x="5715000" y="3657600"/>
            <a:ext cx="2895600" cy="1382713"/>
          </a:xfrm>
          <a:prstGeom prst="rect">
            <a:avLst/>
          </a:prstGeom>
          <a:noFill/>
          <a:ln w="9525">
            <a:solidFill>
              <a:schemeClr val="bg1"/>
            </a:solidFill>
            <a:miter lim="800000"/>
            <a:headEnd/>
            <a:tailEnd/>
          </a:ln>
          <a:effectLst>
            <a:outerShdw dist="35921" dir="2700000" algn="ctr" rotWithShape="0">
              <a:schemeClr val="bg2"/>
            </a:outerShdw>
          </a:effectLst>
          <a:extLst>
            <a:ext uri="{909E8E84-426E-40DD-AFC4-6F175D3DCCD1}">
              <a14:hiddenFill xmlns:a14="http://schemas.microsoft.com/office/drawing/2010/main">
                <a:solidFill>
                  <a:schemeClr val="accent1"/>
                </a:solidFill>
              </a14:hiddenFill>
            </a:ext>
          </a:extLst>
        </p:spPr>
        <p:txBody>
          <a:bodyPr>
            <a:spAutoFit/>
          </a:bodyPr>
          <a:lstStyle/>
          <a:p>
            <a:pPr algn="ctr" fontAlgn="base">
              <a:spcBef>
                <a:spcPct val="0"/>
              </a:spcBef>
              <a:spcAft>
                <a:spcPct val="0"/>
              </a:spcAft>
            </a:pPr>
            <a:r>
              <a:rPr lang="fr-BE" altLang="en-US" sz="2800" b="1" dirty="0"/>
              <a:t>Vertical transmission mother - Child</a:t>
            </a:r>
          </a:p>
        </p:txBody>
      </p:sp>
      <p:pic>
        <p:nvPicPr>
          <p:cNvPr id="79875" name="Picture 3" descr="accouchement"/>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05600" y="1676400"/>
            <a:ext cx="1693863" cy="1981200"/>
          </a:xfrm>
          <a:prstGeom prst="rect">
            <a:avLst/>
          </a:prstGeom>
          <a:noFill/>
          <a:extLst>
            <a:ext uri="{909E8E84-426E-40DD-AFC4-6F175D3DCCD1}">
              <a14:hiddenFill xmlns:a14="http://schemas.microsoft.com/office/drawing/2010/main">
                <a:solidFill>
                  <a:srgbClr val="FFFFFF"/>
                </a:solidFill>
              </a14:hiddenFill>
            </a:ext>
          </a:extLst>
        </p:spPr>
      </p:pic>
      <p:sp>
        <p:nvSpPr>
          <p:cNvPr id="79876" name="Rectangle 4"/>
          <p:cNvSpPr>
            <a:spLocks noGrp="1" noChangeArrowheads="1"/>
          </p:cNvSpPr>
          <p:nvPr>
            <p:ph type="title" sz="quarter"/>
          </p:nvPr>
        </p:nvSpPr>
        <p:spPr>
          <a:noFill/>
          <a:ln/>
          <a:effectLst>
            <a:outerShdw dist="35921" dir="2700000" algn="ctr" rotWithShape="0">
              <a:schemeClr val="bg2"/>
            </a:outerShdw>
          </a:effectLst>
          <a:extLst>
            <a:ext uri="{91240B29-F687-4F45-9708-019B960494DF}">
              <a14:hiddenLine xmlns:a14="http://schemas.microsoft.com/office/drawing/2010/main" w="12700" cap="flat" cmpd="sng">
                <a:solidFill>
                  <a:schemeClr val="tx1"/>
                </a:solidFill>
                <a:prstDash val="solid"/>
                <a:miter lim="800000"/>
                <a:headEnd/>
                <a:tailEnd/>
              </a14:hiddenLine>
            </a:ext>
          </a:extLst>
        </p:spPr>
        <p:txBody>
          <a:bodyPr lIns="90488" tIns="44450" rIns="90488" bIns="44450"/>
          <a:lstStyle/>
          <a:p>
            <a:r>
              <a:rPr lang="fr-FR" altLang="en-US" sz="4000" b="1" dirty="0">
                <a:solidFill>
                  <a:schemeClr val="tx1"/>
                </a:solidFill>
              </a:rPr>
              <a:t>Uncommon HCV Transmission Modes</a:t>
            </a:r>
          </a:p>
        </p:txBody>
      </p:sp>
      <p:graphicFrame>
        <p:nvGraphicFramePr>
          <p:cNvPr id="79877" name="Object 5"/>
          <p:cNvGraphicFramePr>
            <a:graphicFrameLocks noGrp="1" noChangeAspect="1"/>
          </p:cNvGraphicFramePr>
          <p:nvPr>
            <p:ph sz="quarter" idx="1"/>
          </p:nvPr>
        </p:nvGraphicFramePr>
        <p:xfrm>
          <a:off x="457200" y="1905000"/>
          <a:ext cx="728663" cy="968375"/>
        </p:xfrm>
        <a:graphic>
          <a:graphicData uri="http://schemas.openxmlformats.org/presentationml/2006/ole">
            <mc:AlternateContent xmlns:mc="http://schemas.openxmlformats.org/markup-compatibility/2006">
              <mc:Choice xmlns:v="urn:schemas-microsoft-com:vml" Requires="v">
                <p:oleObj spid="_x0000_s5318" name="Bitmap Image" r:id="rId5" imgW="3362851" imgH="4477035" progId="Paint.Picture">
                  <p:embed/>
                </p:oleObj>
              </mc:Choice>
              <mc:Fallback>
                <p:oleObj name="Bitmap Image" r:id="rId5" imgW="3362851" imgH="4477035" progId="Paint.Picture">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7200" y="1905000"/>
                        <a:ext cx="728663" cy="968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79878" name="Object 6"/>
          <p:cNvGraphicFramePr>
            <a:graphicFrameLocks noGrp="1" noChangeAspect="1"/>
          </p:cNvGraphicFramePr>
          <p:nvPr>
            <p:ph sz="quarter" idx="2"/>
          </p:nvPr>
        </p:nvGraphicFramePr>
        <p:xfrm>
          <a:off x="2362200" y="1828800"/>
          <a:ext cx="828675" cy="1196975"/>
        </p:xfrm>
        <a:graphic>
          <a:graphicData uri="http://schemas.openxmlformats.org/presentationml/2006/ole">
            <mc:AlternateContent xmlns:mc="http://schemas.openxmlformats.org/markup-compatibility/2006">
              <mc:Choice xmlns:v="urn:schemas-microsoft-com:vml" Requires="v">
                <p:oleObj spid="_x0000_s5319" name="Bitmap Image" r:id="rId7" imgW="2676798" imgH="3867528" progId="Paint.Picture">
                  <p:embed/>
                </p:oleObj>
              </mc:Choice>
              <mc:Fallback>
                <p:oleObj name="Bitmap Image" r:id="rId7" imgW="2676798" imgH="3867528" progId="Paint.Picture">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362200" y="1828800"/>
                        <a:ext cx="828675" cy="1196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79879" name="Object 7"/>
          <p:cNvGraphicFramePr>
            <a:graphicFrameLocks noGrp="1" noChangeAspect="1"/>
          </p:cNvGraphicFramePr>
          <p:nvPr>
            <p:ph sz="quarter" idx="3"/>
          </p:nvPr>
        </p:nvGraphicFramePr>
        <p:xfrm>
          <a:off x="1219200" y="1981200"/>
          <a:ext cx="1071563" cy="746125"/>
        </p:xfrm>
        <a:graphic>
          <a:graphicData uri="http://schemas.openxmlformats.org/presentationml/2006/ole">
            <mc:AlternateContent xmlns:mc="http://schemas.openxmlformats.org/markup-compatibility/2006">
              <mc:Choice xmlns:v="urn:schemas-microsoft-com:vml" Requires="v">
                <p:oleObj spid="_x0000_s5320" name="Bitmap Image" r:id="rId9" imgW="3942949" imgH="2752711" progId="Paint.Picture">
                  <p:embed/>
                </p:oleObj>
              </mc:Choice>
              <mc:Fallback>
                <p:oleObj name="Bitmap Image" r:id="rId9" imgW="3942949" imgH="2752711" progId="Paint.Picture">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219200" y="1981200"/>
                        <a:ext cx="1071563" cy="746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79880" name="Object 8"/>
          <p:cNvGraphicFramePr>
            <a:graphicFrameLocks noGrp="1" noChangeAspect="1"/>
          </p:cNvGraphicFramePr>
          <p:nvPr>
            <p:ph sz="quarter" idx="4"/>
          </p:nvPr>
        </p:nvGraphicFramePr>
        <p:xfrm>
          <a:off x="3200400" y="1828800"/>
          <a:ext cx="715963" cy="947738"/>
        </p:xfrm>
        <a:graphic>
          <a:graphicData uri="http://schemas.openxmlformats.org/presentationml/2006/ole">
            <mc:AlternateContent xmlns:mc="http://schemas.openxmlformats.org/markup-compatibility/2006">
              <mc:Choice xmlns:v="urn:schemas-microsoft-com:vml" Requires="v">
                <p:oleObj spid="_x0000_s5321" name="Bitmap Image" r:id="rId11" imgW="2457438" imgH="3257699" progId="Paint.Picture">
                  <p:embed/>
                </p:oleObj>
              </mc:Choice>
              <mc:Fallback>
                <p:oleObj name="Bitmap Image" r:id="rId11" imgW="2457438" imgH="3257699" progId="Paint.Picture">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200400" y="1828800"/>
                        <a:ext cx="715963" cy="947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9881" name="Text Box 9"/>
          <p:cNvSpPr txBox="1">
            <a:spLocks noChangeArrowheads="1"/>
          </p:cNvSpPr>
          <p:nvPr/>
        </p:nvSpPr>
        <p:spPr bwMode="auto">
          <a:xfrm>
            <a:off x="228600" y="3124200"/>
            <a:ext cx="44196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en-US" altLang="en-US" sz="2800" b="1" dirty="0"/>
              <a:t>Household transmission</a:t>
            </a:r>
          </a:p>
        </p:txBody>
      </p:sp>
      <p:sp>
        <p:nvSpPr>
          <p:cNvPr id="79882" name="Text Box 10"/>
          <p:cNvSpPr txBox="1">
            <a:spLocks noChangeArrowheads="1"/>
          </p:cNvSpPr>
          <p:nvPr/>
        </p:nvSpPr>
        <p:spPr bwMode="auto">
          <a:xfrm>
            <a:off x="6477000" y="5105400"/>
            <a:ext cx="2057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en-US" altLang="en-US" sz="2400" b="1">
                <a:solidFill>
                  <a:srgbClr val="FFFFFF"/>
                </a:solidFill>
              </a:rPr>
              <a:t>1-5%</a:t>
            </a:r>
          </a:p>
        </p:txBody>
      </p:sp>
      <p:sp>
        <p:nvSpPr>
          <p:cNvPr id="79883" name="Text Box 11"/>
          <p:cNvSpPr txBox="1">
            <a:spLocks noChangeArrowheads="1"/>
          </p:cNvSpPr>
          <p:nvPr/>
        </p:nvSpPr>
        <p:spPr bwMode="auto">
          <a:xfrm>
            <a:off x="1828800" y="3733800"/>
            <a:ext cx="15240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en-US" altLang="en-US" sz="2800">
                <a:solidFill>
                  <a:srgbClr val="FFFFFF"/>
                </a:solidFill>
              </a:rPr>
              <a:t>?</a:t>
            </a:r>
          </a:p>
        </p:txBody>
      </p:sp>
      <p:sp>
        <p:nvSpPr>
          <p:cNvPr id="79884" name="Text Box 12"/>
          <p:cNvSpPr txBox="1">
            <a:spLocks noChangeArrowheads="1"/>
          </p:cNvSpPr>
          <p:nvPr/>
        </p:nvSpPr>
        <p:spPr bwMode="auto">
          <a:xfrm>
            <a:off x="3276600" y="5791200"/>
            <a:ext cx="33528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en-US" altLang="en-US" sz="2800" b="1">
                <a:solidFill>
                  <a:srgbClr val="FFFFFF"/>
                </a:solidFill>
              </a:rPr>
              <a:t>Needle stick injury</a:t>
            </a:r>
          </a:p>
        </p:txBody>
      </p:sp>
      <p:pic>
        <p:nvPicPr>
          <p:cNvPr id="79885" name="Picture 13" descr="j0315447"/>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4114800" y="3810000"/>
            <a:ext cx="1304925" cy="1828800"/>
          </a:xfrm>
          <a:prstGeom prst="rect">
            <a:avLst/>
          </a:prstGeom>
          <a:noFill/>
          <a:extLst>
            <a:ext uri="{909E8E84-426E-40DD-AFC4-6F175D3DCCD1}">
              <a14:hiddenFill xmlns:a14="http://schemas.microsoft.com/office/drawing/2010/main">
                <a:solidFill>
                  <a:srgbClr val="FFFFFF"/>
                </a:solidFill>
              </a14:hiddenFill>
            </a:ext>
          </a:extLst>
        </p:spPr>
      </p:pic>
      <p:sp>
        <p:nvSpPr>
          <p:cNvPr id="79886" name="Text Box 14"/>
          <p:cNvSpPr txBox="1">
            <a:spLocks noChangeArrowheads="1"/>
          </p:cNvSpPr>
          <p:nvPr/>
        </p:nvSpPr>
        <p:spPr bwMode="auto">
          <a:xfrm>
            <a:off x="4495800" y="6400800"/>
            <a:ext cx="1371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en-US" altLang="en-US" sz="2400" b="1">
                <a:solidFill>
                  <a:srgbClr val="FFFFFF"/>
                </a:solidFill>
              </a:rPr>
              <a:t>3%</a:t>
            </a:r>
          </a:p>
        </p:txBody>
      </p:sp>
    </p:spTree>
    <p:extLst>
      <p:ext uri="{BB962C8B-B14F-4D97-AF65-F5344CB8AC3E}">
        <p14:creationId xmlns:p14="http://schemas.microsoft.com/office/powerpoint/2010/main" val="283305089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ChangeArrowheads="1"/>
          </p:cNvSpPr>
          <p:nvPr/>
        </p:nvSpPr>
        <p:spPr bwMode="auto">
          <a:xfrm>
            <a:off x="1252538" y="762000"/>
            <a:ext cx="69088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pPr algn="ctr" eaLnBrk="0" fontAlgn="base" hangingPunct="0">
              <a:spcBef>
                <a:spcPct val="0"/>
              </a:spcBef>
              <a:spcAft>
                <a:spcPct val="0"/>
              </a:spcAft>
            </a:pPr>
            <a:r>
              <a:rPr lang="en-US" altLang="en-US" sz="4400">
                <a:solidFill>
                  <a:srgbClr val="FAFD00"/>
                </a:solidFill>
                <a:latin typeface="ZapfHumnst BT" charset="0"/>
              </a:rPr>
              <a:t> </a:t>
            </a:r>
          </a:p>
        </p:txBody>
      </p:sp>
      <p:sp>
        <p:nvSpPr>
          <p:cNvPr id="20483" name="Rectangle 3"/>
          <p:cNvSpPr>
            <a:spLocks noChangeArrowheads="1"/>
          </p:cNvSpPr>
          <p:nvPr/>
        </p:nvSpPr>
        <p:spPr bwMode="auto">
          <a:xfrm>
            <a:off x="381000" y="304800"/>
            <a:ext cx="8458200"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pPr algn="ctr" eaLnBrk="0" fontAlgn="base" hangingPunct="0">
              <a:spcBef>
                <a:spcPct val="0"/>
              </a:spcBef>
              <a:spcAft>
                <a:spcPct val="0"/>
              </a:spcAft>
            </a:pPr>
            <a:r>
              <a:rPr lang="en-US" altLang="en-US" sz="3600" dirty="0"/>
              <a:t>Features of Hepatitis C Virus Infection</a:t>
            </a:r>
          </a:p>
        </p:txBody>
      </p:sp>
      <p:sp>
        <p:nvSpPr>
          <p:cNvPr id="20484" name="Rectangle 4"/>
          <p:cNvSpPr>
            <a:spLocks noChangeArrowheads="1"/>
          </p:cNvSpPr>
          <p:nvPr/>
        </p:nvSpPr>
        <p:spPr bwMode="auto">
          <a:xfrm>
            <a:off x="660400" y="1790700"/>
            <a:ext cx="7993063" cy="472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defTabSz="742950">
              <a:tabLst>
                <a:tab pos="5029200" algn="l"/>
              </a:tabLst>
              <a:defRPr>
                <a:solidFill>
                  <a:schemeClr val="tx1"/>
                </a:solidFill>
                <a:latin typeface="Arial" pitchFamily="34" charset="0"/>
                <a:cs typeface="Arial" pitchFamily="34" charset="0"/>
              </a:defRPr>
            </a:lvl1pPr>
            <a:lvl2pPr marL="742950" indent="-285750" defTabSz="742950">
              <a:tabLst>
                <a:tab pos="5029200" algn="l"/>
              </a:tabLst>
              <a:defRPr>
                <a:solidFill>
                  <a:schemeClr val="tx1"/>
                </a:solidFill>
                <a:latin typeface="Arial" pitchFamily="34" charset="0"/>
                <a:cs typeface="Arial" pitchFamily="34" charset="0"/>
              </a:defRPr>
            </a:lvl2pPr>
            <a:lvl3pPr marL="1143000" indent="-228600" defTabSz="742950">
              <a:tabLst>
                <a:tab pos="5029200" algn="l"/>
              </a:tabLst>
              <a:defRPr>
                <a:solidFill>
                  <a:schemeClr val="tx1"/>
                </a:solidFill>
                <a:latin typeface="Arial" pitchFamily="34" charset="0"/>
                <a:cs typeface="Arial" pitchFamily="34" charset="0"/>
              </a:defRPr>
            </a:lvl3pPr>
            <a:lvl4pPr marL="1600200" indent="-228600" defTabSz="742950">
              <a:tabLst>
                <a:tab pos="5029200" algn="l"/>
              </a:tabLst>
              <a:defRPr>
                <a:solidFill>
                  <a:schemeClr val="tx1"/>
                </a:solidFill>
                <a:latin typeface="Arial" pitchFamily="34" charset="0"/>
                <a:cs typeface="Arial" pitchFamily="34" charset="0"/>
              </a:defRPr>
            </a:lvl4pPr>
            <a:lvl5pPr marL="2057400" indent="-228600" defTabSz="742950">
              <a:tabLst>
                <a:tab pos="5029200" algn="l"/>
              </a:tabLst>
              <a:defRPr>
                <a:solidFill>
                  <a:schemeClr val="tx1"/>
                </a:solidFill>
                <a:latin typeface="Arial" pitchFamily="34" charset="0"/>
                <a:cs typeface="Arial" pitchFamily="34" charset="0"/>
              </a:defRPr>
            </a:lvl5pPr>
            <a:lvl6pPr marL="2514600" indent="-228600" defTabSz="742950" fontAlgn="base">
              <a:spcBef>
                <a:spcPct val="0"/>
              </a:spcBef>
              <a:spcAft>
                <a:spcPct val="0"/>
              </a:spcAft>
              <a:tabLst>
                <a:tab pos="5029200" algn="l"/>
              </a:tabLst>
              <a:defRPr>
                <a:solidFill>
                  <a:schemeClr val="tx1"/>
                </a:solidFill>
                <a:latin typeface="Arial" pitchFamily="34" charset="0"/>
                <a:cs typeface="Arial" pitchFamily="34" charset="0"/>
              </a:defRPr>
            </a:lvl6pPr>
            <a:lvl7pPr marL="2971800" indent="-228600" defTabSz="742950" fontAlgn="base">
              <a:spcBef>
                <a:spcPct val="0"/>
              </a:spcBef>
              <a:spcAft>
                <a:spcPct val="0"/>
              </a:spcAft>
              <a:tabLst>
                <a:tab pos="5029200" algn="l"/>
              </a:tabLst>
              <a:defRPr>
                <a:solidFill>
                  <a:schemeClr val="tx1"/>
                </a:solidFill>
                <a:latin typeface="Arial" pitchFamily="34" charset="0"/>
                <a:cs typeface="Arial" pitchFamily="34" charset="0"/>
              </a:defRPr>
            </a:lvl7pPr>
            <a:lvl8pPr marL="3429000" indent="-228600" defTabSz="742950" fontAlgn="base">
              <a:spcBef>
                <a:spcPct val="0"/>
              </a:spcBef>
              <a:spcAft>
                <a:spcPct val="0"/>
              </a:spcAft>
              <a:tabLst>
                <a:tab pos="5029200" algn="l"/>
              </a:tabLst>
              <a:defRPr>
                <a:solidFill>
                  <a:schemeClr val="tx1"/>
                </a:solidFill>
                <a:latin typeface="Arial" pitchFamily="34" charset="0"/>
                <a:cs typeface="Arial" pitchFamily="34" charset="0"/>
              </a:defRPr>
            </a:lvl8pPr>
            <a:lvl9pPr marL="3886200" indent="-228600" defTabSz="742950" fontAlgn="base">
              <a:spcBef>
                <a:spcPct val="0"/>
              </a:spcBef>
              <a:spcAft>
                <a:spcPct val="0"/>
              </a:spcAft>
              <a:tabLst>
                <a:tab pos="5029200" algn="l"/>
              </a:tabLst>
              <a:defRPr>
                <a:solidFill>
                  <a:schemeClr val="tx1"/>
                </a:solidFill>
                <a:latin typeface="Arial" pitchFamily="34" charset="0"/>
                <a:cs typeface="Arial" pitchFamily="34" charset="0"/>
              </a:defRPr>
            </a:lvl9pPr>
          </a:lstStyle>
          <a:p>
            <a:pPr eaLnBrk="0" fontAlgn="base" hangingPunct="0">
              <a:lnSpc>
                <a:spcPct val="90000"/>
              </a:lnSpc>
              <a:spcBef>
                <a:spcPct val="0"/>
              </a:spcBef>
              <a:spcAft>
                <a:spcPct val="0"/>
              </a:spcAft>
            </a:pPr>
            <a:r>
              <a:rPr lang="en-US" altLang="en-US" sz="3200" dirty="0">
                <a:latin typeface="+mn-lt"/>
              </a:rPr>
              <a:t>Incubation </a:t>
            </a:r>
            <a:r>
              <a:rPr lang="en-US" altLang="en-US" sz="3200" dirty="0" smtClean="0">
                <a:latin typeface="+mn-lt"/>
              </a:rPr>
              <a:t>period   Average   6 </a:t>
            </a:r>
            <a:r>
              <a:rPr lang="en-US" altLang="en-US" sz="3200" dirty="0">
                <a:latin typeface="+mn-lt"/>
              </a:rPr>
              <a:t>weeks</a:t>
            </a:r>
          </a:p>
          <a:p>
            <a:pPr eaLnBrk="0" fontAlgn="base" hangingPunct="0">
              <a:spcBef>
                <a:spcPct val="0"/>
              </a:spcBef>
              <a:spcAft>
                <a:spcPct val="15000"/>
              </a:spcAft>
            </a:pPr>
            <a:r>
              <a:rPr lang="en-US" altLang="en-US" sz="3200" dirty="0">
                <a:latin typeface="+mn-lt"/>
              </a:rPr>
              <a:t>	                          </a:t>
            </a:r>
            <a:r>
              <a:rPr lang="en-US" altLang="en-US" sz="3200" dirty="0" smtClean="0">
                <a:latin typeface="+mn-lt"/>
              </a:rPr>
              <a:t> </a:t>
            </a:r>
            <a:r>
              <a:rPr lang="en-US" altLang="en-US" sz="3200" dirty="0">
                <a:latin typeface="+mn-lt"/>
              </a:rPr>
              <a:t>Range </a:t>
            </a:r>
            <a:r>
              <a:rPr lang="en-US" altLang="en-US" sz="3200" dirty="0" smtClean="0">
                <a:latin typeface="+mn-lt"/>
              </a:rPr>
              <a:t>2-24 </a:t>
            </a:r>
            <a:r>
              <a:rPr lang="en-US" altLang="en-US" sz="3200" dirty="0">
                <a:latin typeface="+mn-lt"/>
              </a:rPr>
              <a:t>weeks</a:t>
            </a:r>
          </a:p>
          <a:p>
            <a:pPr eaLnBrk="0" fontAlgn="base" hangingPunct="0">
              <a:spcBef>
                <a:spcPct val="0"/>
              </a:spcBef>
              <a:spcAft>
                <a:spcPct val="15000"/>
              </a:spcAft>
            </a:pPr>
            <a:r>
              <a:rPr lang="en-US" altLang="en-US" sz="3200" dirty="0">
                <a:latin typeface="+mn-lt"/>
              </a:rPr>
              <a:t>Acute illness (jaundice)	Mild (</a:t>
            </a:r>
            <a:r>
              <a:rPr lang="en-US" altLang="en-US" sz="3200" u="sng" dirty="0">
                <a:latin typeface="+mn-lt"/>
              </a:rPr>
              <a:t>&lt;</a:t>
            </a:r>
            <a:r>
              <a:rPr lang="en-US" altLang="en-US" sz="3200" dirty="0">
                <a:latin typeface="+mn-lt"/>
              </a:rPr>
              <a:t>20%)</a:t>
            </a:r>
          </a:p>
          <a:p>
            <a:pPr eaLnBrk="0" fontAlgn="base" hangingPunct="0">
              <a:spcBef>
                <a:spcPct val="0"/>
              </a:spcBef>
              <a:spcAft>
                <a:spcPct val="15000"/>
              </a:spcAft>
            </a:pPr>
            <a:r>
              <a:rPr lang="en-US" altLang="en-US" sz="3200" dirty="0" smtClean="0">
                <a:latin typeface="+mn-lt"/>
              </a:rPr>
              <a:t>Chronic </a:t>
            </a:r>
            <a:r>
              <a:rPr lang="en-US" altLang="en-US" sz="3200" dirty="0">
                <a:latin typeface="+mn-lt"/>
              </a:rPr>
              <a:t>infection	60%-85%</a:t>
            </a:r>
          </a:p>
          <a:p>
            <a:pPr eaLnBrk="0" fontAlgn="base" hangingPunct="0">
              <a:spcBef>
                <a:spcPct val="0"/>
              </a:spcBef>
              <a:spcAft>
                <a:spcPct val="15000"/>
              </a:spcAft>
            </a:pPr>
            <a:r>
              <a:rPr lang="en-US" altLang="en-US" sz="3200" dirty="0">
                <a:latin typeface="+mn-lt"/>
              </a:rPr>
              <a:t>Chronic hepatitis	10%-70%</a:t>
            </a:r>
          </a:p>
          <a:p>
            <a:pPr eaLnBrk="0" fontAlgn="base" hangingPunct="0">
              <a:spcBef>
                <a:spcPct val="0"/>
              </a:spcBef>
              <a:spcAft>
                <a:spcPct val="15000"/>
              </a:spcAft>
            </a:pPr>
            <a:r>
              <a:rPr lang="en-US" altLang="en-US" sz="3200" dirty="0">
                <a:latin typeface="+mn-lt"/>
              </a:rPr>
              <a:t>Cirrhosis	&lt;5%-20%</a:t>
            </a:r>
          </a:p>
          <a:p>
            <a:pPr eaLnBrk="0" fontAlgn="base" hangingPunct="0">
              <a:spcBef>
                <a:spcPct val="0"/>
              </a:spcBef>
              <a:spcAft>
                <a:spcPct val="15000"/>
              </a:spcAft>
            </a:pPr>
            <a:r>
              <a:rPr lang="en-US" altLang="en-US" sz="3200" dirty="0">
                <a:latin typeface="+mn-lt"/>
              </a:rPr>
              <a:t>Mortality from CLD	1%-5%</a:t>
            </a:r>
          </a:p>
        </p:txBody>
      </p:sp>
      <p:sp>
        <p:nvSpPr>
          <p:cNvPr id="20486" name="Line 6"/>
          <p:cNvSpPr>
            <a:spLocks noChangeShapeType="1"/>
          </p:cNvSpPr>
          <p:nvPr/>
        </p:nvSpPr>
        <p:spPr bwMode="auto">
          <a:xfrm>
            <a:off x="3538538" y="4248150"/>
            <a:ext cx="238125" cy="0"/>
          </a:xfrm>
          <a:prstGeom prst="line">
            <a:avLst/>
          </a:prstGeom>
          <a:noFill/>
          <a:ln w="9525">
            <a:solidFill>
              <a:srgbClr val="FFFF6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endParaRPr>
          </a:p>
        </p:txBody>
      </p:sp>
      <p:sp>
        <p:nvSpPr>
          <p:cNvPr id="20487" name="Line 7"/>
          <p:cNvSpPr>
            <a:spLocks noChangeShapeType="1"/>
          </p:cNvSpPr>
          <p:nvPr/>
        </p:nvSpPr>
        <p:spPr bwMode="auto">
          <a:xfrm>
            <a:off x="2387600" y="5391150"/>
            <a:ext cx="1389063" cy="0"/>
          </a:xfrm>
          <a:prstGeom prst="line">
            <a:avLst/>
          </a:prstGeom>
          <a:noFill/>
          <a:ln w="9525">
            <a:solidFill>
              <a:srgbClr val="FFFF6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endParaRPr>
          </a:p>
        </p:txBody>
      </p:sp>
      <p:sp>
        <p:nvSpPr>
          <p:cNvPr id="20489" name="Line 9"/>
          <p:cNvSpPr>
            <a:spLocks noChangeShapeType="1"/>
          </p:cNvSpPr>
          <p:nvPr/>
        </p:nvSpPr>
        <p:spPr bwMode="auto">
          <a:xfrm>
            <a:off x="3538538" y="4800600"/>
            <a:ext cx="238125" cy="0"/>
          </a:xfrm>
          <a:prstGeom prst="line">
            <a:avLst/>
          </a:prstGeom>
          <a:noFill/>
          <a:ln w="9525">
            <a:solidFill>
              <a:srgbClr val="FFFF6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endParaRPr>
          </a:p>
        </p:txBody>
      </p:sp>
    </p:spTree>
    <p:extLst>
      <p:ext uri="{BB962C8B-B14F-4D97-AF65-F5344CB8AC3E}">
        <p14:creationId xmlns:p14="http://schemas.microsoft.com/office/powerpoint/2010/main" val="2457648383"/>
      </p:ext>
    </p:extLst>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0" y="376238"/>
            <a:ext cx="9144000" cy="1143000"/>
          </a:xfrm>
        </p:spPr>
        <p:txBody>
          <a:bodyPr/>
          <a:lstStyle/>
          <a:p>
            <a:pPr>
              <a:lnSpc>
                <a:spcPct val="80000"/>
              </a:lnSpc>
            </a:pPr>
            <a:r>
              <a:rPr lang="en-US" altLang="en-US" sz="3200" dirty="0">
                <a:solidFill>
                  <a:schemeClr val="tx1"/>
                </a:solidFill>
              </a:rPr>
              <a:t>Chronic Hepatitis C </a:t>
            </a:r>
            <a:r>
              <a:rPr lang="en-US" altLang="en-US" sz="3200" dirty="0" smtClean="0">
                <a:solidFill>
                  <a:schemeClr val="tx1"/>
                </a:solidFill>
              </a:rPr>
              <a:t>Factors </a:t>
            </a:r>
            <a:r>
              <a:rPr lang="en-US" altLang="en-US" sz="3200" dirty="0">
                <a:solidFill>
                  <a:schemeClr val="tx1"/>
                </a:solidFill>
              </a:rPr>
              <a:t>Promoting Progression or Severity</a:t>
            </a:r>
            <a:r>
              <a:rPr lang="en-US" altLang="en-US" dirty="0">
                <a:solidFill>
                  <a:schemeClr val="tx1"/>
                </a:solidFill>
              </a:rPr>
              <a:t> </a:t>
            </a:r>
          </a:p>
        </p:txBody>
      </p:sp>
      <p:sp>
        <p:nvSpPr>
          <p:cNvPr id="22531" name="Rectangle 3"/>
          <p:cNvSpPr>
            <a:spLocks noGrp="1" noChangeArrowheads="1"/>
          </p:cNvSpPr>
          <p:nvPr>
            <p:ph type="body" idx="1"/>
          </p:nvPr>
        </p:nvSpPr>
        <p:spPr>
          <a:xfrm>
            <a:off x="685800" y="1676400"/>
            <a:ext cx="7772400" cy="4533900"/>
          </a:xfrm>
        </p:spPr>
        <p:txBody>
          <a:bodyPr/>
          <a:lstStyle/>
          <a:p>
            <a:pPr>
              <a:lnSpc>
                <a:spcPct val="55000"/>
              </a:lnSpc>
            </a:pPr>
            <a:endParaRPr lang="en-US" altLang="en-US" dirty="0" smtClean="0"/>
          </a:p>
          <a:p>
            <a:pPr>
              <a:lnSpc>
                <a:spcPct val="55000"/>
              </a:lnSpc>
            </a:pPr>
            <a:r>
              <a:rPr lang="en-US" altLang="en-US" dirty="0" smtClean="0"/>
              <a:t>Increased </a:t>
            </a:r>
            <a:r>
              <a:rPr lang="en-US" altLang="en-US" dirty="0"/>
              <a:t>alcohol intake</a:t>
            </a:r>
          </a:p>
          <a:p>
            <a:pPr>
              <a:lnSpc>
                <a:spcPct val="55000"/>
              </a:lnSpc>
            </a:pPr>
            <a:endParaRPr lang="en-US" altLang="en-US" dirty="0"/>
          </a:p>
          <a:p>
            <a:pPr>
              <a:lnSpc>
                <a:spcPct val="55000"/>
              </a:lnSpc>
            </a:pPr>
            <a:r>
              <a:rPr lang="en-US" altLang="en-US" dirty="0"/>
              <a:t>Age &gt; 40 years at time of infection</a:t>
            </a:r>
          </a:p>
          <a:p>
            <a:pPr>
              <a:lnSpc>
                <a:spcPct val="55000"/>
              </a:lnSpc>
            </a:pPr>
            <a:endParaRPr lang="en-US" altLang="en-US" dirty="0"/>
          </a:p>
          <a:p>
            <a:pPr>
              <a:lnSpc>
                <a:spcPct val="55000"/>
              </a:lnSpc>
            </a:pPr>
            <a:r>
              <a:rPr lang="en-US" altLang="en-US" dirty="0"/>
              <a:t>HIV co-infection</a:t>
            </a:r>
          </a:p>
          <a:p>
            <a:pPr>
              <a:lnSpc>
                <a:spcPct val="55000"/>
              </a:lnSpc>
            </a:pPr>
            <a:endParaRPr lang="en-US" altLang="en-US" dirty="0"/>
          </a:p>
          <a:p>
            <a:pPr>
              <a:lnSpc>
                <a:spcPct val="55000"/>
              </a:lnSpc>
            </a:pPr>
            <a:r>
              <a:rPr lang="en-US" altLang="en-US" dirty="0"/>
              <a:t>Other</a:t>
            </a:r>
          </a:p>
          <a:p>
            <a:pPr lvl="1">
              <a:lnSpc>
                <a:spcPct val="75000"/>
              </a:lnSpc>
            </a:pPr>
            <a:r>
              <a:rPr lang="en-US" altLang="en-US" dirty="0"/>
              <a:t>Male gender</a:t>
            </a:r>
          </a:p>
          <a:p>
            <a:pPr lvl="1">
              <a:lnSpc>
                <a:spcPct val="75000"/>
              </a:lnSpc>
            </a:pPr>
            <a:r>
              <a:rPr lang="en-US" altLang="en-US" dirty="0"/>
              <a:t>Chronic HBV co-infection</a:t>
            </a:r>
          </a:p>
          <a:p>
            <a:pPr>
              <a:lnSpc>
                <a:spcPct val="75000"/>
              </a:lnSpc>
            </a:pPr>
            <a:endParaRPr lang="en-US" altLang="en-US" dirty="0"/>
          </a:p>
          <a:p>
            <a:pPr>
              <a:lnSpc>
                <a:spcPct val="75000"/>
              </a:lnSpc>
            </a:pPr>
            <a:endParaRPr lang="en-US" altLang="en-US" dirty="0"/>
          </a:p>
          <a:p>
            <a:endParaRPr lang="en-US" altLang="en-US" dirty="0"/>
          </a:p>
        </p:txBody>
      </p:sp>
    </p:spTree>
    <p:extLst>
      <p:ext uri="{BB962C8B-B14F-4D97-AF65-F5344CB8AC3E}">
        <p14:creationId xmlns:p14="http://schemas.microsoft.com/office/powerpoint/2010/main" val="267826213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Grp="1" noChangeArrowheads="1"/>
          </p:cNvSpPr>
          <p:nvPr>
            <p:ph type="title"/>
          </p:nvPr>
        </p:nvSpPr>
        <p:spPr/>
        <p:txBody>
          <a:bodyPr/>
          <a:lstStyle/>
          <a:p>
            <a:r>
              <a:rPr lang="en-US" altLang="en-US" sz="4000" b="1">
                <a:solidFill>
                  <a:schemeClr val="tx1"/>
                </a:solidFill>
                <a:ea typeface="Arial Unicode MS" pitchFamily="34" charset="-128"/>
                <a:cs typeface="Arial Unicode MS" pitchFamily="34" charset="-128"/>
              </a:rPr>
              <a:t>Hepatitis C</a:t>
            </a:r>
            <a:br>
              <a:rPr lang="en-US" altLang="en-US" sz="4000" b="1">
                <a:solidFill>
                  <a:schemeClr val="tx1"/>
                </a:solidFill>
                <a:ea typeface="Arial Unicode MS" pitchFamily="34" charset="-128"/>
                <a:cs typeface="Arial Unicode MS" pitchFamily="34" charset="-128"/>
              </a:rPr>
            </a:br>
            <a:r>
              <a:rPr lang="en-US" altLang="en-US" sz="4000" b="1">
                <a:solidFill>
                  <a:schemeClr val="tx1"/>
                </a:solidFill>
                <a:ea typeface="Arial Unicode MS" pitchFamily="34" charset="-128"/>
                <a:cs typeface="Arial Unicode MS" pitchFamily="34" charset="-128"/>
              </a:rPr>
              <a:t>Diagnosis</a:t>
            </a:r>
          </a:p>
        </p:txBody>
      </p:sp>
      <p:pic>
        <p:nvPicPr>
          <p:cNvPr id="103427" name="Picture 3"/>
          <p:cNvPicPr>
            <a:picLocks noGrp="1" noChangeAspect="1" noChangeArrowheads="1"/>
          </p:cNvPicPr>
          <p:nvPr>
            <p:ph type="body" idx="1"/>
          </p:nvPr>
        </p:nvPicPr>
        <p:blipFill>
          <a:blip r:embed="rId3">
            <a:extLst>
              <a:ext uri="{28A0092B-C50C-407E-A947-70E740481C1C}">
                <a14:useLocalDpi xmlns:a14="http://schemas.microsoft.com/office/drawing/2010/main" val="0"/>
              </a:ext>
            </a:extLst>
          </a:blip>
          <a:srcRect/>
          <a:stretch>
            <a:fillRect/>
          </a:stretch>
        </p:blipFill>
        <p:spPr>
          <a:xfrm>
            <a:off x="762000" y="1981200"/>
            <a:ext cx="7543800" cy="4495800"/>
          </a:xfrm>
          <a:noFill/>
          <a:ln/>
        </p:spPr>
      </p:pic>
    </p:spTree>
    <p:extLst>
      <p:ext uri="{BB962C8B-B14F-4D97-AF65-F5344CB8AC3E}">
        <p14:creationId xmlns:p14="http://schemas.microsoft.com/office/powerpoint/2010/main" val="425207825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000000"/>
            </a:gs>
            <a:gs pos="39999">
              <a:srgbClr val="0A128C"/>
            </a:gs>
            <a:gs pos="70000">
              <a:srgbClr val="181CC7"/>
            </a:gs>
            <a:gs pos="88000">
              <a:srgbClr val="7005D4"/>
            </a:gs>
            <a:gs pos="100000">
              <a:srgbClr val="8C3D91"/>
            </a:gs>
          </a:gsLst>
          <a:lin ang="5400000" scaled="0"/>
          <a:tileRect/>
        </a:gradFill>
        <a:effectLst/>
      </p:bgPr>
    </p:bg>
    <p:spTree>
      <p:nvGrpSpPr>
        <p:cNvPr id="1" name=""/>
        <p:cNvGrpSpPr/>
        <p:nvPr/>
      </p:nvGrpSpPr>
      <p:grpSpPr>
        <a:xfrm>
          <a:off x="0" y="0"/>
          <a:ext cx="0" cy="0"/>
          <a:chOff x="0" y="0"/>
          <a:chExt cx="0" cy="0"/>
        </a:xfrm>
      </p:grpSpPr>
      <p:sp>
        <p:nvSpPr>
          <p:cNvPr id="26626" name="Rectangle 2"/>
          <p:cNvSpPr>
            <a:spLocks noChangeArrowheads="1"/>
          </p:cNvSpPr>
          <p:nvPr/>
        </p:nvSpPr>
        <p:spPr bwMode="auto">
          <a:xfrm>
            <a:off x="1897063" y="2590800"/>
            <a:ext cx="3759200" cy="304800"/>
          </a:xfrm>
          <a:prstGeom prst="rect">
            <a:avLst/>
          </a:prstGeom>
          <a:solidFill>
            <a:srgbClr val="FF0000"/>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endParaRPr>
          </a:p>
        </p:txBody>
      </p:sp>
      <p:sp>
        <p:nvSpPr>
          <p:cNvPr id="26627" name="Rectangle 3"/>
          <p:cNvSpPr>
            <a:spLocks noChangeArrowheads="1"/>
          </p:cNvSpPr>
          <p:nvPr/>
        </p:nvSpPr>
        <p:spPr bwMode="auto">
          <a:xfrm>
            <a:off x="414338" y="133350"/>
            <a:ext cx="8467725"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tx2"/>
                  </a:outerShdw>
                </a:effectLst>
              </a14:hiddenEffects>
            </a:ext>
          </a:extLst>
        </p:spPr>
        <p:txBody>
          <a:bodyPr lIns="90488" tIns="44450" rIns="90488" bIns="44450" anchor="ctr"/>
          <a:lstStyle/>
          <a:p>
            <a:pPr algn="ctr" eaLnBrk="0" fontAlgn="base" hangingPunct="0">
              <a:lnSpc>
                <a:spcPct val="90000"/>
              </a:lnSpc>
              <a:spcBef>
                <a:spcPct val="0"/>
              </a:spcBef>
              <a:spcAft>
                <a:spcPct val="0"/>
              </a:spcAft>
            </a:pPr>
            <a:r>
              <a:rPr lang="en-US" altLang="en-US" sz="3200" dirty="0">
                <a:solidFill>
                  <a:schemeClr val="bg1"/>
                </a:solidFill>
                <a:latin typeface="Times New Roman" pitchFamily="18" charset="0"/>
              </a:rPr>
              <a:t>Serologic Pattern of Acute HCV Infection with Progression to Chronic Infection</a:t>
            </a:r>
            <a:endParaRPr lang="en-US" altLang="en-US" sz="4400" dirty="0">
              <a:solidFill>
                <a:schemeClr val="bg1"/>
              </a:solidFill>
              <a:latin typeface="Times New Roman" pitchFamily="18" charset="0"/>
            </a:endParaRPr>
          </a:p>
        </p:txBody>
      </p:sp>
      <p:sp>
        <p:nvSpPr>
          <p:cNvPr id="26628" name="Rectangle 4"/>
          <p:cNvSpPr>
            <a:spLocks noChangeArrowheads="1"/>
          </p:cNvSpPr>
          <p:nvPr/>
        </p:nvSpPr>
        <p:spPr bwMode="auto">
          <a:xfrm>
            <a:off x="414338" y="952500"/>
            <a:ext cx="8467725"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tx2"/>
                  </a:outerShdw>
                </a:effectLst>
              </a14:hiddenEffects>
            </a:ext>
          </a:extLst>
        </p:spPr>
        <p:txBody>
          <a:bodyPr lIns="90488" tIns="44450" rIns="90488" bIns="44450" anchor="ctr"/>
          <a:lstStyle/>
          <a:p>
            <a:pPr algn="ctr" eaLnBrk="0" fontAlgn="base" hangingPunct="0">
              <a:spcBef>
                <a:spcPct val="0"/>
              </a:spcBef>
              <a:spcAft>
                <a:spcPct val="0"/>
              </a:spcAft>
            </a:pPr>
            <a:endParaRPr lang="en-US" altLang="en-US" sz="4400">
              <a:solidFill>
                <a:srgbClr val="FE9B03"/>
              </a:solidFill>
              <a:latin typeface="Times New Roman" pitchFamily="18" charset="0"/>
            </a:endParaRPr>
          </a:p>
        </p:txBody>
      </p:sp>
      <p:sp>
        <p:nvSpPr>
          <p:cNvPr id="26629" name="Freeform 5"/>
          <p:cNvSpPr>
            <a:spLocks/>
          </p:cNvSpPr>
          <p:nvPr/>
        </p:nvSpPr>
        <p:spPr bwMode="auto">
          <a:xfrm>
            <a:off x="1665288" y="5443538"/>
            <a:ext cx="11112" cy="101600"/>
          </a:xfrm>
          <a:custGeom>
            <a:avLst/>
            <a:gdLst>
              <a:gd name="T0" fmla="*/ 3 w 8"/>
              <a:gd name="T1" fmla="*/ 0 h 64"/>
              <a:gd name="T2" fmla="*/ 0 w 8"/>
              <a:gd name="T3" fmla="*/ 0 h 64"/>
              <a:gd name="T4" fmla="*/ 0 w 8"/>
              <a:gd name="T5" fmla="*/ 63 h 64"/>
              <a:gd name="T6" fmla="*/ 7 w 8"/>
              <a:gd name="T7" fmla="*/ 63 h 64"/>
              <a:gd name="T8" fmla="*/ 7 w 8"/>
              <a:gd name="T9" fmla="*/ 0 h 64"/>
              <a:gd name="T10" fmla="*/ 3 w 8"/>
              <a:gd name="T11" fmla="*/ 0 h 64"/>
            </a:gdLst>
            <a:ahLst/>
            <a:cxnLst>
              <a:cxn ang="0">
                <a:pos x="T0" y="T1"/>
              </a:cxn>
              <a:cxn ang="0">
                <a:pos x="T2" y="T3"/>
              </a:cxn>
              <a:cxn ang="0">
                <a:pos x="T4" y="T5"/>
              </a:cxn>
              <a:cxn ang="0">
                <a:pos x="T6" y="T7"/>
              </a:cxn>
              <a:cxn ang="0">
                <a:pos x="T8" y="T9"/>
              </a:cxn>
              <a:cxn ang="0">
                <a:pos x="T10" y="T11"/>
              </a:cxn>
            </a:cxnLst>
            <a:rect l="0" t="0" r="r" b="b"/>
            <a:pathLst>
              <a:path w="8" h="64">
                <a:moveTo>
                  <a:pt x="3" y="0"/>
                </a:moveTo>
                <a:lnTo>
                  <a:pt x="0" y="0"/>
                </a:lnTo>
                <a:lnTo>
                  <a:pt x="0" y="63"/>
                </a:lnTo>
                <a:lnTo>
                  <a:pt x="7" y="63"/>
                </a:lnTo>
                <a:lnTo>
                  <a:pt x="7" y="0"/>
                </a:lnTo>
                <a:lnTo>
                  <a:pt x="3" y="0"/>
                </a:lnTo>
              </a:path>
            </a:pathLst>
          </a:custGeom>
          <a:solidFill>
            <a:srgbClr val="FFFFFF"/>
          </a:solidFill>
          <a:ln>
            <a:noFill/>
          </a:ln>
          <a:effectLst/>
          <a:extLst>
            <a:ext uri="{91240B29-F687-4F45-9708-019B960494DF}">
              <a14:hiddenLine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000000"/>
              </a:solidFill>
            </a:endParaRPr>
          </a:p>
        </p:txBody>
      </p:sp>
      <p:sp>
        <p:nvSpPr>
          <p:cNvPr id="26630" name="Freeform 6"/>
          <p:cNvSpPr>
            <a:spLocks/>
          </p:cNvSpPr>
          <p:nvPr/>
        </p:nvSpPr>
        <p:spPr bwMode="auto">
          <a:xfrm>
            <a:off x="2143125" y="5443538"/>
            <a:ext cx="11113" cy="101600"/>
          </a:xfrm>
          <a:custGeom>
            <a:avLst/>
            <a:gdLst>
              <a:gd name="T0" fmla="*/ 4 w 8"/>
              <a:gd name="T1" fmla="*/ 0 h 64"/>
              <a:gd name="T2" fmla="*/ 0 w 8"/>
              <a:gd name="T3" fmla="*/ 0 h 64"/>
              <a:gd name="T4" fmla="*/ 0 w 8"/>
              <a:gd name="T5" fmla="*/ 63 h 64"/>
              <a:gd name="T6" fmla="*/ 7 w 8"/>
              <a:gd name="T7" fmla="*/ 63 h 64"/>
              <a:gd name="T8" fmla="*/ 7 w 8"/>
              <a:gd name="T9" fmla="*/ 0 h 64"/>
              <a:gd name="T10" fmla="*/ 4 w 8"/>
              <a:gd name="T11" fmla="*/ 0 h 64"/>
            </a:gdLst>
            <a:ahLst/>
            <a:cxnLst>
              <a:cxn ang="0">
                <a:pos x="T0" y="T1"/>
              </a:cxn>
              <a:cxn ang="0">
                <a:pos x="T2" y="T3"/>
              </a:cxn>
              <a:cxn ang="0">
                <a:pos x="T4" y="T5"/>
              </a:cxn>
              <a:cxn ang="0">
                <a:pos x="T6" y="T7"/>
              </a:cxn>
              <a:cxn ang="0">
                <a:pos x="T8" y="T9"/>
              </a:cxn>
              <a:cxn ang="0">
                <a:pos x="T10" y="T11"/>
              </a:cxn>
            </a:cxnLst>
            <a:rect l="0" t="0" r="r" b="b"/>
            <a:pathLst>
              <a:path w="8" h="64">
                <a:moveTo>
                  <a:pt x="4" y="0"/>
                </a:moveTo>
                <a:lnTo>
                  <a:pt x="0" y="0"/>
                </a:lnTo>
                <a:lnTo>
                  <a:pt x="0" y="63"/>
                </a:lnTo>
                <a:lnTo>
                  <a:pt x="7" y="63"/>
                </a:lnTo>
                <a:lnTo>
                  <a:pt x="7" y="0"/>
                </a:lnTo>
                <a:lnTo>
                  <a:pt x="4" y="0"/>
                </a:lnTo>
              </a:path>
            </a:pathLst>
          </a:custGeom>
          <a:solidFill>
            <a:srgbClr val="FFFFFF"/>
          </a:solidFill>
          <a:ln>
            <a:noFill/>
          </a:ln>
          <a:effectLst/>
          <a:extLst>
            <a:ext uri="{91240B29-F687-4F45-9708-019B960494DF}">
              <a14:hiddenLine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000000"/>
              </a:solidFill>
            </a:endParaRPr>
          </a:p>
        </p:txBody>
      </p:sp>
      <p:sp>
        <p:nvSpPr>
          <p:cNvPr id="26631" name="Freeform 7"/>
          <p:cNvSpPr>
            <a:spLocks/>
          </p:cNvSpPr>
          <p:nvPr/>
        </p:nvSpPr>
        <p:spPr bwMode="auto">
          <a:xfrm>
            <a:off x="2673350" y="5443538"/>
            <a:ext cx="12700" cy="101600"/>
          </a:xfrm>
          <a:custGeom>
            <a:avLst/>
            <a:gdLst>
              <a:gd name="T0" fmla="*/ 3 w 8"/>
              <a:gd name="T1" fmla="*/ 0 h 64"/>
              <a:gd name="T2" fmla="*/ 0 w 8"/>
              <a:gd name="T3" fmla="*/ 0 h 64"/>
              <a:gd name="T4" fmla="*/ 0 w 8"/>
              <a:gd name="T5" fmla="*/ 63 h 64"/>
              <a:gd name="T6" fmla="*/ 7 w 8"/>
              <a:gd name="T7" fmla="*/ 63 h 64"/>
              <a:gd name="T8" fmla="*/ 7 w 8"/>
              <a:gd name="T9" fmla="*/ 0 h 64"/>
              <a:gd name="T10" fmla="*/ 3 w 8"/>
              <a:gd name="T11" fmla="*/ 0 h 64"/>
            </a:gdLst>
            <a:ahLst/>
            <a:cxnLst>
              <a:cxn ang="0">
                <a:pos x="T0" y="T1"/>
              </a:cxn>
              <a:cxn ang="0">
                <a:pos x="T2" y="T3"/>
              </a:cxn>
              <a:cxn ang="0">
                <a:pos x="T4" y="T5"/>
              </a:cxn>
              <a:cxn ang="0">
                <a:pos x="T6" y="T7"/>
              </a:cxn>
              <a:cxn ang="0">
                <a:pos x="T8" y="T9"/>
              </a:cxn>
              <a:cxn ang="0">
                <a:pos x="T10" y="T11"/>
              </a:cxn>
            </a:cxnLst>
            <a:rect l="0" t="0" r="r" b="b"/>
            <a:pathLst>
              <a:path w="8" h="64">
                <a:moveTo>
                  <a:pt x="3" y="0"/>
                </a:moveTo>
                <a:lnTo>
                  <a:pt x="0" y="0"/>
                </a:lnTo>
                <a:lnTo>
                  <a:pt x="0" y="63"/>
                </a:lnTo>
                <a:lnTo>
                  <a:pt x="7" y="63"/>
                </a:lnTo>
                <a:lnTo>
                  <a:pt x="7" y="0"/>
                </a:lnTo>
                <a:lnTo>
                  <a:pt x="3" y="0"/>
                </a:lnTo>
              </a:path>
            </a:pathLst>
          </a:custGeom>
          <a:solidFill>
            <a:srgbClr val="FFFFFF"/>
          </a:solidFill>
          <a:ln>
            <a:noFill/>
          </a:ln>
          <a:effectLst/>
          <a:extLst>
            <a:ext uri="{91240B29-F687-4F45-9708-019B960494DF}">
              <a14:hiddenLine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000000"/>
              </a:solidFill>
            </a:endParaRPr>
          </a:p>
        </p:txBody>
      </p:sp>
      <p:sp>
        <p:nvSpPr>
          <p:cNvPr id="26632" name="Freeform 8"/>
          <p:cNvSpPr>
            <a:spLocks/>
          </p:cNvSpPr>
          <p:nvPr/>
        </p:nvSpPr>
        <p:spPr bwMode="auto">
          <a:xfrm>
            <a:off x="3192463" y="5443538"/>
            <a:ext cx="11112" cy="101600"/>
          </a:xfrm>
          <a:custGeom>
            <a:avLst/>
            <a:gdLst>
              <a:gd name="T0" fmla="*/ 4 w 8"/>
              <a:gd name="T1" fmla="*/ 0 h 64"/>
              <a:gd name="T2" fmla="*/ 0 w 8"/>
              <a:gd name="T3" fmla="*/ 0 h 64"/>
              <a:gd name="T4" fmla="*/ 0 w 8"/>
              <a:gd name="T5" fmla="*/ 63 h 64"/>
              <a:gd name="T6" fmla="*/ 7 w 8"/>
              <a:gd name="T7" fmla="*/ 63 h 64"/>
              <a:gd name="T8" fmla="*/ 7 w 8"/>
              <a:gd name="T9" fmla="*/ 0 h 64"/>
              <a:gd name="T10" fmla="*/ 4 w 8"/>
              <a:gd name="T11" fmla="*/ 0 h 64"/>
            </a:gdLst>
            <a:ahLst/>
            <a:cxnLst>
              <a:cxn ang="0">
                <a:pos x="T0" y="T1"/>
              </a:cxn>
              <a:cxn ang="0">
                <a:pos x="T2" y="T3"/>
              </a:cxn>
              <a:cxn ang="0">
                <a:pos x="T4" y="T5"/>
              </a:cxn>
              <a:cxn ang="0">
                <a:pos x="T6" y="T7"/>
              </a:cxn>
              <a:cxn ang="0">
                <a:pos x="T8" y="T9"/>
              </a:cxn>
              <a:cxn ang="0">
                <a:pos x="T10" y="T11"/>
              </a:cxn>
            </a:cxnLst>
            <a:rect l="0" t="0" r="r" b="b"/>
            <a:pathLst>
              <a:path w="8" h="64">
                <a:moveTo>
                  <a:pt x="4" y="0"/>
                </a:moveTo>
                <a:lnTo>
                  <a:pt x="0" y="0"/>
                </a:lnTo>
                <a:lnTo>
                  <a:pt x="0" y="63"/>
                </a:lnTo>
                <a:lnTo>
                  <a:pt x="7" y="63"/>
                </a:lnTo>
                <a:lnTo>
                  <a:pt x="7" y="0"/>
                </a:lnTo>
                <a:lnTo>
                  <a:pt x="4" y="0"/>
                </a:lnTo>
              </a:path>
            </a:pathLst>
          </a:custGeom>
          <a:solidFill>
            <a:srgbClr val="FFFFFF"/>
          </a:solidFill>
          <a:ln>
            <a:noFill/>
          </a:ln>
          <a:effectLst/>
          <a:extLst>
            <a:ext uri="{91240B29-F687-4F45-9708-019B960494DF}">
              <a14:hiddenLine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000000"/>
              </a:solidFill>
            </a:endParaRPr>
          </a:p>
        </p:txBody>
      </p:sp>
      <p:sp>
        <p:nvSpPr>
          <p:cNvPr id="26633" name="Freeform 9"/>
          <p:cNvSpPr>
            <a:spLocks/>
          </p:cNvSpPr>
          <p:nvPr/>
        </p:nvSpPr>
        <p:spPr bwMode="auto">
          <a:xfrm>
            <a:off x="3721100" y="5443538"/>
            <a:ext cx="11113" cy="101600"/>
          </a:xfrm>
          <a:custGeom>
            <a:avLst/>
            <a:gdLst>
              <a:gd name="T0" fmla="*/ 3 w 8"/>
              <a:gd name="T1" fmla="*/ 0 h 64"/>
              <a:gd name="T2" fmla="*/ 0 w 8"/>
              <a:gd name="T3" fmla="*/ 0 h 64"/>
              <a:gd name="T4" fmla="*/ 0 w 8"/>
              <a:gd name="T5" fmla="*/ 63 h 64"/>
              <a:gd name="T6" fmla="*/ 7 w 8"/>
              <a:gd name="T7" fmla="*/ 63 h 64"/>
              <a:gd name="T8" fmla="*/ 7 w 8"/>
              <a:gd name="T9" fmla="*/ 0 h 64"/>
              <a:gd name="T10" fmla="*/ 3 w 8"/>
              <a:gd name="T11" fmla="*/ 0 h 64"/>
            </a:gdLst>
            <a:ahLst/>
            <a:cxnLst>
              <a:cxn ang="0">
                <a:pos x="T0" y="T1"/>
              </a:cxn>
              <a:cxn ang="0">
                <a:pos x="T2" y="T3"/>
              </a:cxn>
              <a:cxn ang="0">
                <a:pos x="T4" y="T5"/>
              </a:cxn>
              <a:cxn ang="0">
                <a:pos x="T6" y="T7"/>
              </a:cxn>
              <a:cxn ang="0">
                <a:pos x="T8" y="T9"/>
              </a:cxn>
              <a:cxn ang="0">
                <a:pos x="T10" y="T11"/>
              </a:cxn>
            </a:cxnLst>
            <a:rect l="0" t="0" r="r" b="b"/>
            <a:pathLst>
              <a:path w="8" h="64">
                <a:moveTo>
                  <a:pt x="3" y="0"/>
                </a:moveTo>
                <a:lnTo>
                  <a:pt x="0" y="0"/>
                </a:lnTo>
                <a:lnTo>
                  <a:pt x="0" y="63"/>
                </a:lnTo>
                <a:lnTo>
                  <a:pt x="7" y="63"/>
                </a:lnTo>
                <a:lnTo>
                  <a:pt x="7" y="0"/>
                </a:lnTo>
                <a:lnTo>
                  <a:pt x="3" y="0"/>
                </a:lnTo>
              </a:path>
            </a:pathLst>
          </a:custGeom>
          <a:solidFill>
            <a:srgbClr val="FFFFFF"/>
          </a:solidFill>
          <a:ln>
            <a:noFill/>
          </a:ln>
          <a:effectLst/>
          <a:extLst>
            <a:ext uri="{91240B29-F687-4F45-9708-019B960494DF}">
              <a14:hiddenLine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000000"/>
              </a:solidFill>
            </a:endParaRPr>
          </a:p>
        </p:txBody>
      </p:sp>
      <p:sp>
        <p:nvSpPr>
          <p:cNvPr id="26634" name="Freeform 10"/>
          <p:cNvSpPr>
            <a:spLocks/>
          </p:cNvSpPr>
          <p:nvPr/>
        </p:nvSpPr>
        <p:spPr bwMode="auto">
          <a:xfrm>
            <a:off x="4240213" y="5443538"/>
            <a:ext cx="11112" cy="101600"/>
          </a:xfrm>
          <a:custGeom>
            <a:avLst/>
            <a:gdLst>
              <a:gd name="T0" fmla="*/ 3 w 8"/>
              <a:gd name="T1" fmla="*/ 0 h 64"/>
              <a:gd name="T2" fmla="*/ 0 w 8"/>
              <a:gd name="T3" fmla="*/ 0 h 64"/>
              <a:gd name="T4" fmla="*/ 0 w 8"/>
              <a:gd name="T5" fmla="*/ 63 h 64"/>
              <a:gd name="T6" fmla="*/ 7 w 8"/>
              <a:gd name="T7" fmla="*/ 63 h 64"/>
              <a:gd name="T8" fmla="*/ 7 w 8"/>
              <a:gd name="T9" fmla="*/ 0 h 64"/>
              <a:gd name="T10" fmla="*/ 3 w 8"/>
              <a:gd name="T11" fmla="*/ 0 h 64"/>
            </a:gdLst>
            <a:ahLst/>
            <a:cxnLst>
              <a:cxn ang="0">
                <a:pos x="T0" y="T1"/>
              </a:cxn>
              <a:cxn ang="0">
                <a:pos x="T2" y="T3"/>
              </a:cxn>
              <a:cxn ang="0">
                <a:pos x="T4" y="T5"/>
              </a:cxn>
              <a:cxn ang="0">
                <a:pos x="T6" y="T7"/>
              </a:cxn>
              <a:cxn ang="0">
                <a:pos x="T8" y="T9"/>
              </a:cxn>
              <a:cxn ang="0">
                <a:pos x="T10" y="T11"/>
              </a:cxn>
            </a:cxnLst>
            <a:rect l="0" t="0" r="r" b="b"/>
            <a:pathLst>
              <a:path w="8" h="64">
                <a:moveTo>
                  <a:pt x="3" y="0"/>
                </a:moveTo>
                <a:lnTo>
                  <a:pt x="0" y="0"/>
                </a:lnTo>
                <a:lnTo>
                  <a:pt x="0" y="63"/>
                </a:lnTo>
                <a:lnTo>
                  <a:pt x="7" y="63"/>
                </a:lnTo>
                <a:lnTo>
                  <a:pt x="7" y="0"/>
                </a:lnTo>
                <a:lnTo>
                  <a:pt x="3" y="0"/>
                </a:lnTo>
              </a:path>
            </a:pathLst>
          </a:custGeom>
          <a:solidFill>
            <a:srgbClr val="FFFFFF"/>
          </a:solidFill>
          <a:ln>
            <a:noFill/>
          </a:ln>
          <a:effectLst/>
          <a:extLst>
            <a:ext uri="{91240B29-F687-4F45-9708-019B960494DF}">
              <a14:hiddenLine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000000"/>
              </a:solidFill>
            </a:endParaRPr>
          </a:p>
        </p:txBody>
      </p:sp>
      <p:sp>
        <p:nvSpPr>
          <p:cNvPr id="26635" name="Freeform 11"/>
          <p:cNvSpPr>
            <a:spLocks/>
          </p:cNvSpPr>
          <p:nvPr/>
        </p:nvSpPr>
        <p:spPr bwMode="auto">
          <a:xfrm>
            <a:off x="1673225" y="5022850"/>
            <a:ext cx="5556250" cy="401638"/>
          </a:xfrm>
          <a:custGeom>
            <a:avLst/>
            <a:gdLst>
              <a:gd name="T0" fmla="*/ 0 w 3937"/>
              <a:gd name="T1" fmla="*/ 252 h 253"/>
              <a:gd name="T2" fmla="*/ 3936 w 3937"/>
              <a:gd name="T3" fmla="*/ 252 h 253"/>
              <a:gd name="T4" fmla="*/ 3936 w 3937"/>
              <a:gd name="T5" fmla="*/ 0 h 253"/>
              <a:gd name="T6" fmla="*/ 0 w 3937"/>
              <a:gd name="T7" fmla="*/ 0 h 253"/>
              <a:gd name="T8" fmla="*/ 0 w 3937"/>
              <a:gd name="T9" fmla="*/ 252 h 253"/>
            </a:gdLst>
            <a:ahLst/>
            <a:cxnLst>
              <a:cxn ang="0">
                <a:pos x="T0" y="T1"/>
              </a:cxn>
              <a:cxn ang="0">
                <a:pos x="T2" y="T3"/>
              </a:cxn>
              <a:cxn ang="0">
                <a:pos x="T4" y="T5"/>
              </a:cxn>
              <a:cxn ang="0">
                <a:pos x="T6" y="T7"/>
              </a:cxn>
              <a:cxn ang="0">
                <a:pos x="T8" y="T9"/>
              </a:cxn>
            </a:cxnLst>
            <a:rect l="0" t="0" r="r" b="b"/>
            <a:pathLst>
              <a:path w="3937" h="253">
                <a:moveTo>
                  <a:pt x="0" y="252"/>
                </a:moveTo>
                <a:lnTo>
                  <a:pt x="3936" y="252"/>
                </a:lnTo>
                <a:lnTo>
                  <a:pt x="3936" y="0"/>
                </a:lnTo>
                <a:lnTo>
                  <a:pt x="0" y="0"/>
                </a:lnTo>
                <a:lnTo>
                  <a:pt x="0" y="252"/>
                </a:lnTo>
              </a:path>
            </a:pathLst>
          </a:custGeom>
          <a:solidFill>
            <a:srgbClr val="7F7FFF"/>
          </a:solidFill>
          <a:ln>
            <a:noFill/>
          </a:ln>
          <a:effectLst/>
          <a:extLst>
            <a:ext uri="{91240B29-F687-4F45-9708-019B960494DF}">
              <a14:hiddenLine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000000"/>
              </a:solidFill>
            </a:endParaRPr>
          </a:p>
        </p:txBody>
      </p:sp>
      <p:sp>
        <p:nvSpPr>
          <p:cNvPr id="26636" name="Freeform 12"/>
          <p:cNvSpPr>
            <a:spLocks/>
          </p:cNvSpPr>
          <p:nvPr/>
        </p:nvSpPr>
        <p:spPr bwMode="auto">
          <a:xfrm>
            <a:off x="1657350" y="1006475"/>
            <a:ext cx="11113" cy="4438650"/>
          </a:xfrm>
          <a:custGeom>
            <a:avLst/>
            <a:gdLst>
              <a:gd name="T0" fmla="*/ 3 w 8"/>
              <a:gd name="T1" fmla="*/ 2782 h 2796"/>
              <a:gd name="T2" fmla="*/ 7 w 8"/>
              <a:gd name="T3" fmla="*/ 2789 h 2796"/>
              <a:gd name="T4" fmla="*/ 7 w 8"/>
              <a:gd name="T5" fmla="*/ 0 h 2796"/>
              <a:gd name="T6" fmla="*/ 0 w 8"/>
              <a:gd name="T7" fmla="*/ 0 h 2796"/>
              <a:gd name="T8" fmla="*/ 0 w 8"/>
              <a:gd name="T9" fmla="*/ 2789 h 2796"/>
              <a:gd name="T10" fmla="*/ 3 w 8"/>
              <a:gd name="T11" fmla="*/ 2795 h 2796"/>
              <a:gd name="T12" fmla="*/ 0 w 8"/>
              <a:gd name="T13" fmla="*/ 2789 h 2796"/>
              <a:gd name="T14" fmla="*/ 0 w 8"/>
              <a:gd name="T15" fmla="*/ 2795 h 2796"/>
              <a:gd name="T16" fmla="*/ 3 w 8"/>
              <a:gd name="T17" fmla="*/ 2795 h 2796"/>
              <a:gd name="T18" fmla="*/ 3 w 8"/>
              <a:gd name="T19" fmla="*/ 2782 h 27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 h="2796">
                <a:moveTo>
                  <a:pt x="3" y="2782"/>
                </a:moveTo>
                <a:lnTo>
                  <a:pt x="7" y="2789"/>
                </a:lnTo>
                <a:lnTo>
                  <a:pt x="7" y="0"/>
                </a:lnTo>
                <a:lnTo>
                  <a:pt x="0" y="0"/>
                </a:lnTo>
                <a:lnTo>
                  <a:pt x="0" y="2789"/>
                </a:lnTo>
                <a:lnTo>
                  <a:pt x="3" y="2795"/>
                </a:lnTo>
                <a:lnTo>
                  <a:pt x="0" y="2789"/>
                </a:lnTo>
                <a:lnTo>
                  <a:pt x="0" y="2795"/>
                </a:lnTo>
                <a:lnTo>
                  <a:pt x="3" y="2795"/>
                </a:lnTo>
                <a:lnTo>
                  <a:pt x="3" y="2782"/>
                </a:lnTo>
              </a:path>
            </a:pathLst>
          </a:custGeom>
          <a:solidFill>
            <a:srgbClr val="FFFFFF"/>
          </a:solidFill>
          <a:ln>
            <a:noFill/>
          </a:ln>
          <a:effectLst/>
          <a:extLst>
            <a:ext uri="{91240B29-F687-4F45-9708-019B960494DF}">
              <a14:hiddenLine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000000"/>
              </a:solidFill>
            </a:endParaRPr>
          </a:p>
        </p:txBody>
      </p:sp>
      <p:sp>
        <p:nvSpPr>
          <p:cNvPr id="26637" name="Freeform 13"/>
          <p:cNvSpPr>
            <a:spLocks/>
          </p:cNvSpPr>
          <p:nvPr/>
        </p:nvSpPr>
        <p:spPr bwMode="auto">
          <a:xfrm>
            <a:off x="1665288" y="5432425"/>
            <a:ext cx="5559425" cy="12700"/>
          </a:xfrm>
          <a:custGeom>
            <a:avLst/>
            <a:gdLst>
              <a:gd name="T0" fmla="*/ 3939 w 3940"/>
              <a:gd name="T1" fmla="*/ 4 h 8"/>
              <a:gd name="T2" fmla="*/ 3939 w 3940"/>
              <a:gd name="T3" fmla="*/ 0 h 8"/>
              <a:gd name="T4" fmla="*/ 0 w 3940"/>
              <a:gd name="T5" fmla="*/ 0 h 8"/>
              <a:gd name="T6" fmla="*/ 0 w 3940"/>
              <a:gd name="T7" fmla="*/ 7 h 8"/>
              <a:gd name="T8" fmla="*/ 3939 w 3940"/>
              <a:gd name="T9" fmla="*/ 7 h 8"/>
              <a:gd name="T10" fmla="*/ 3939 w 3940"/>
              <a:gd name="T11" fmla="*/ 4 h 8"/>
            </a:gdLst>
            <a:ahLst/>
            <a:cxnLst>
              <a:cxn ang="0">
                <a:pos x="T0" y="T1"/>
              </a:cxn>
              <a:cxn ang="0">
                <a:pos x="T2" y="T3"/>
              </a:cxn>
              <a:cxn ang="0">
                <a:pos x="T4" y="T5"/>
              </a:cxn>
              <a:cxn ang="0">
                <a:pos x="T6" y="T7"/>
              </a:cxn>
              <a:cxn ang="0">
                <a:pos x="T8" y="T9"/>
              </a:cxn>
              <a:cxn ang="0">
                <a:pos x="T10" y="T11"/>
              </a:cxn>
            </a:cxnLst>
            <a:rect l="0" t="0" r="r" b="b"/>
            <a:pathLst>
              <a:path w="3940" h="8">
                <a:moveTo>
                  <a:pt x="3939" y="4"/>
                </a:moveTo>
                <a:lnTo>
                  <a:pt x="3939" y="0"/>
                </a:lnTo>
                <a:lnTo>
                  <a:pt x="0" y="0"/>
                </a:lnTo>
                <a:lnTo>
                  <a:pt x="0" y="7"/>
                </a:lnTo>
                <a:lnTo>
                  <a:pt x="3939" y="7"/>
                </a:lnTo>
                <a:lnTo>
                  <a:pt x="3939" y="4"/>
                </a:lnTo>
              </a:path>
            </a:pathLst>
          </a:custGeom>
          <a:solidFill>
            <a:srgbClr val="FFFFFF"/>
          </a:solidFill>
          <a:ln>
            <a:noFill/>
          </a:ln>
          <a:effectLst/>
          <a:extLst>
            <a:ext uri="{91240B29-F687-4F45-9708-019B960494DF}">
              <a14:hiddenLine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000000"/>
              </a:solidFill>
            </a:endParaRPr>
          </a:p>
        </p:txBody>
      </p:sp>
      <p:sp>
        <p:nvSpPr>
          <p:cNvPr id="26638" name="Freeform 14"/>
          <p:cNvSpPr>
            <a:spLocks/>
          </p:cNvSpPr>
          <p:nvPr/>
        </p:nvSpPr>
        <p:spPr bwMode="auto">
          <a:xfrm>
            <a:off x="4764088" y="5438775"/>
            <a:ext cx="11112" cy="100013"/>
          </a:xfrm>
          <a:custGeom>
            <a:avLst/>
            <a:gdLst>
              <a:gd name="T0" fmla="*/ 3 w 8"/>
              <a:gd name="T1" fmla="*/ 0 h 63"/>
              <a:gd name="T2" fmla="*/ 0 w 8"/>
              <a:gd name="T3" fmla="*/ 0 h 63"/>
              <a:gd name="T4" fmla="*/ 0 w 8"/>
              <a:gd name="T5" fmla="*/ 62 h 63"/>
              <a:gd name="T6" fmla="*/ 7 w 8"/>
              <a:gd name="T7" fmla="*/ 62 h 63"/>
              <a:gd name="T8" fmla="*/ 7 w 8"/>
              <a:gd name="T9" fmla="*/ 0 h 63"/>
              <a:gd name="T10" fmla="*/ 3 w 8"/>
              <a:gd name="T11" fmla="*/ 0 h 63"/>
            </a:gdLst>
            <a:ahLst/>
            <a:cxnLst>
              <a:cxn ang="0">
                <a:pos x="T0" y="T1"/>
              </a:cxn>
              <a:cxn ang="0">
                <a:pos x="T2" y="T3"/>
              </a:cxn>
              <a:cxn ang="0">
                <a:pos x="T4" y="T5"/>
              </a:cxn>
              <a:cxn ang="0">
                <a:pos x="T6" y="T7"/>
              </a:cxn>
              <a:cxn ang="0">
                <a:pos x="T8" y="T9"/>
              </a:cxn>
              <a:cxn ang="0">
                <a:pos x="T10" y="T11"/>
              </a:cxn>
            </a:cxnLst>
            <a:rect l="0" t="0" r="r" b="b"/>
            <a:pathLst>
              <a:path w="8" h="63">
                <a:moveTo>
                  <a:pt x="3" y="0"/>
                </a:moveTo>
                <a:lnTo>
                  <a:pt x="0" y="0"/>
                </a:lnTo>
                <a:lnTo>
                  <a:pt x="0" y="62"/>
                </a:lnTo>
                <a:lnTo>
                  <a:pt x="7" y="62"/>
                </a:lnTo>
                <a:lnTo>
                  <a:pt x="7" y="0"/>
                </a:lnTo>
                <a:lnTo>
                  <a:pt x="3" y="0"/>
                </a:lnTo>
              </a:path>
            </a:pathLst>
          </a:custGeom>
          <a:solidFill>
            <a:srgbClr val="FFFFFF"/>
          </a:solidFill>
          <a:ln>
            <a:noFill/>
          </a:ln>
          <a:effectLst/>
          <a:extLst>
            <a:ext uri="{91240B29-F687-4F45-9708-019B960494DF}">
              <a14:hiddenLine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000000"/>
              </a:solidFill>
            </a:endParaRPr>
          </a:p>
        </p:txBody>
      </p:sp>
      <p:sp>
        <p:nvSpPr>
          <p:cNvPr id="26639" name="Freeform 15"/>
          <p:cNvSpPr>
            <a:spLocks/>
          </p:cNvSpPr>
          <p:nvPr/>
        </p:nvSpPr>
        <p:spPr bwMode="auto">
          <a:xfrm>
            <a:off x="5287963" y="5438775"/>
            <a:ext cx="9525" cy="100013"/>
          </a:xfrm>
          <a:custGeom>
            <a:avLst/>
            <a:gdLst>
              <a:gd name="T0" fmla="*/ 3 w 7"/>
              <a:gd name="T1" fmla="*/ 0 h 63"/>
              <a:gd name="T2" fmla="*/ 0 w 7"/>
              <a:gd name="T3" fmla="*/ 0 h 63"/>
              <a:gd name="T4" fmla="*/ 0 w 7"/>
              <a:gd name="T5" fmla="*/ 62 h 63"/>
              <a:gd name="T6" fmla="*/ 6 w 7"/>
              <a:gd name="T7" fmla="*/ 62 h 63"/>
              <a:gd name="T8" fmla="*/ 6 w 7"/>
              <a:gd name="T9" fmla="*/ 0 h 63"/>
              <a:gd name="T10" fmla="*/ 3 w 7"/>
              <a:gd name="T11" fmla="*/ 0 h 63"/>
            </a:gdLst>
            <a:ahLst/>
            <a:cxnLst>
              <a:cxn ang="0">
                <a:pos x="T0" y="T1"/>
              </a:cxn>
              <a:cxn ang="0">
                <a:pos x="T2" y="T3"/>
              </a:cxn>
              <a:cxn ang="0">
                <a:pos x="T4" y="T5"/>
              </a:cxn>
              <a:cxn ang="0">
                <a:pos x="T6" y="T7"/>
              </a:cxn>
              <a:cxn ang="0">
                <a:pos x="T8" y="T9"/>
              </a:cxn>
              <a:cxn ang="0">
                <a:pos x="T10" y="T11"/>
              </a:cxn>
            </a:cxnLst>
            <a:rect l="0" t="0" r="r" b="b"/>
            <a:pathLst>
              <a:path w="7" h="63">
                <a:moveTo>
                  <a:pt x="3" y="0"/>
                </a:moveTo>
                <a:lnTo>
                  <a:pt x="0" y="0"/>
                </a:lnTo>
                <a:lnTo>
                  <a:pt x="0" y="62"/>
                </a:lnTo>
                <a:lnTo>
                  <a:pt x="6" y="62"/>
                </a:lnTo>
                <a:lnTo>
                  <a:pt x="6" y="0"/>
                </a:lnTo>
                <a:lnTo>
                  <a:pt x="3" y="0"/>
                </a:lnTo>
              </a:path>
            </a:pathLst>
          </a:custGeom>
          <a:solidFill>
            <a:srgbClr val="FFFFFF"/>
          </a:solidFill>
          <a:ln>
            <a:noFill/>
          </a:ln>
          <a:effectLst/>
          <a:extLst>
            <a:ext uri="{91240B29-F687-4F45-9708-019B960494DF}">
              <a14:hiddenLine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000000"/>
              </a:solidFill>
            </a:endParaRPr>
          </a:p>
        </p:txBody>
      </p:sp>
      <p:sp>
        <p:nvSpPr>
          <p:cNvPr id="26640" name="Freeform 16"/>
          <p:cNvSpPr>
            <a:spLocks/>
          </p:cNvSpPr>
          <p:nvPr/>
        </p:nvSpPr>
        <p:spPr bwMode="auto">
          <a:xfrm>
            <a:off x="5781675" y="5438775"/>
            <a:ext cx="9525" cy="100013"/>
          </a:xfrm>
          <a:custGeom>
            <a:avLst/>
            <a:gdLst>
              <a:gd name="T0" fmla="*/ 3 w 7"/>
              <a:gd name="T1" fmla="*/ 0 h 63"/>
              <a:gd name="T2" fmla="*/ 0 w 7"/>
              <a:gd name="T3" fmla="*/ 0 h 63"/>
              <a:gd name="T4" fmla="*/ 0 w 7"/>
              <a:gd name="T5" fmla="*/ 62 h 63"/>
              <a:gd name="T6" fmla="*/ 6 w 7"/>
              <a:gd name="T7" fmla="*/ 62 h 63"/>
              <a:gd name="T8" fmla="*/ 6 w 7"/>
              <a:gd name="T9" fmla="*/ 0 h 63"/>
              <a:gd name="T10" fmla="*/ 3 w 7"/>
              <a:gd name="T11" fmla="*/ 0 h 63"/>
            </a:gdLst>
            <a:ahLst/>
            <a:cxnLst>
              <a:cxn ang="0">
                <a:pos x="T0" y="T1"/>
              </a:cxn>
              <a:cxn ang="0">
                <a:pos x="T2" y="T3"/>
              </a:cxn>
              <a:cxn ang="0">
                <a:pos x="T4" y="T5"/>
              </a:cxn>
              <a:cxn ang="0">
                <a:pos x="T6" y="T7"/>
              </a:cxn>
              <a:cxn ang="0">
                <a:pos x="T8" y="T9"/>
              </a:cxn>
              <a:cxn ang="0">
                <a:pos x="T10" y="T11"/>
              </a:cxn>
            </a:cxnLst>
            <a:rect l="0" t="0" r="r" b="b"/>
            <a:pathLst>
              <a:path w="7" h="63">
                <a:moveTo>
                  <a:pt x="3" y="0"/>
                </a:moveTo>
                <a:lnTo>
                  <a:pt x="0" y="0"/>
                </a:lnTo>
                <a:lnTo>
                  <a:pt x="0" y="62"/>
                </a:lnTo>
                <a:lnTo>
                  <a:pt x="6" y="62"/>
                </a:lnTo>
                <a:lnTo>
                  <a:pt x="6" y="0"/>
                </a:lnTo>
                <a:lnTo>
                  <a:pt x="3" y="0"/>
                </a:lnTo>
              </a:path>
            </a:pathLst>
          </a:custGeom>
          <a:solidFill>
            <a:srgbClr val="FFFFFF"/>
          </a:solidFill>
          <a:ln>
            <a:noFill/>
          </a:ln>
          <a:effectLst/>
          <a:extLst>
            <a:ext uri="{91240B29-F687-4F45-9708-019B960494DF}">
              <a14:hiddenLine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000000"/>
              </a:solidFill>
            </a:endParaRPr>
          </a:p>
        </p:txBody>
      </p:sp>
      <p:sp>
        <p:nvSpPr>
          <p:cNvPr id="26641" name="Freeform 17"/>
          <p:cNvSpPr>
            <a:spLocks/>
          </p:cNvSpPr>
          <p:nvPr/>
        </p:nvSpPr>
        <p:spPr bwMode="auto">
          <a:xfrm>
            <a:off x="6305550" y="5438775"/>
            <a:ext cx="11113" cy="100013"/>
          </a:xfrm>
          <a:custGeom>
            <a:avLst/>
            <a:gdLst>
              <a:gd name="T0" fmla="*/ 3 w 8"/>
              <a:gd name="T1" fmla="*/ 0 h 63"/>
              <a:gd name="T2" fmla="*/ 0 w 8"/>
              <a:gd name="T3" fmla="*/ 0 h 63"/>
              <a:gd name="T4" fmla="*/ 0 w 8"/>
              <a:gd name="T5" fmla="*/ 62 h 63"/>
              <a:gd name="T6" fmla="*/ 7 w 8"/>
              <a:gd name="T7" fmla="*/ 62 h 63"/>
              <a:gd name="T8" fmla="*/ 7 w 8"/>
              <a:gd name="T9" fmla="*/ 0 h 63"/>
              <a:gd name="T10" fmla="*/ 3 w 8"/>
              <a:gd name="T11" fmla="*/ 0 h 63"/>
            </a:gdLst>
            <a:ahLst/>
            <a:cxnLst>
              <a:cxn ang="0">
                <a:pos x="T0" y="T1"/>
              </a:cxn>
              <a:cxn ang="0">
                <a:pos x="T2" y="T3"/>
              </a:cxn>
              <a:cxn ang="0">
                <a:pos x="T4" y="T5"/>
              </a:cxn>
              <a:cxn ang="0">
                <a:pos x="T6" y="T7"/>
              </a:cxn>
              <a:cxn ang="0">
                <a:pos x="T8" y="T9"/>
              </a:cxn>
              <a:cxn ang="0">
                <a:pos x="T10" y="T11"/>
              </a:cxn>
            </a:cxnLst>
            <a:rect l="0" t="0" r="r" b="b"/>
            <a:pathLst>
              <a:path w="8" h="63">
                <a:moveTo>
                  <a:pt x="3" y="0"/>
                </a:moveTo>
                <a:lnTo>
                  <a:pt x="0" y="0"/>
                </a:lnTo>
                <a:lnTo>
                  <a:pt x="0" y="62"/>
                </a:lnTo>
                <a:lnTo>
                  <a:pt x="7" y="62"/>
                </a:lnTo>
                <a:lnTo>
                  <a:pt x="7" y="0"/>
                </a:lnTo>
                <a:lnTo>
                  <a:pt x="3" y="0"/>
                </a:lnTo>
              </a:path>
            </a:pathLst>
          </a:custGeom>
          <a:solidFill>
            <a:srgbClr val="FFFFFF"/>
          </a:solidFill>
          <a:ln>
            <a:noFill/>
          </a:ln>
          <a:effectLst/>
          <a:extLst>
            <a:ext uri="{91240B29-F687-4F45-9708-019B960494DF}">
              <a14:hiddenLine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000000"/>
              </a:solidFill>
            </a:endParaRPr>
          </a:p>
        </p:txBody>
      </p:sp>
      <p:sp>
        <p:nvSpPr>
          <p:cNvPr id="26642" name="Freeform 18"/>
          <p:cNvSpPr>
            <a:spLocks/>
          </p:cNvSpPr>
          <p:nvPr/>
        </p:nvSpPr>
        <p:spPr bwMode="auto">
          <a:xfrm>
            <a:off x="6826250" y="5438775"/>
            <a:ext cx="12700" cy="100013"/>
          </a:xfrm>
          <a:custGeom>
            <a:avLst/>
            <a:gdLst>
              <a:gd name="T0" fmla="*/ 4 w 8"/>
              <a:gd name="T1" fmla="*/ 0 h 63"/>
              <a:gd name="T2" fmla="*/ 0 w 8"/>
              <a:gd name="T3" fmla="*/ 0 h 63"/>
              <a:gd name="T4" fmla="*/ 0 w 8"/>
              <a:gd name="T5" fmla="*/ 62 h 63"/>
              <a:gd name="T6" fmla="*/ 7 w 8"/>
              <a:gd name="T7" fmla="*/ 62 h 63"/>
              <a:gd name="T8" fmla="*/ 7 w 8"/>
              <a:gd name="T9" fmla="*/ 0 h 63"/>
              <a:gd name="T10" fmla="*/ 4 w 8"/>
              <a:gd name="T11" fmla="*/ 0 h 63"/>
            </a:gdLst>
            <a:ahLst/>
            <a:cxnLst>
              <a:cxn ang="0">
                <a:pos x="T0" y="T1"/>
              </a:cxn>
              <a:cxn ang="0">
                <a:pos x="T2" y="T3"/>
              </a:cxn>
              <a:cxn ang="0">
                <a:pos x="T4" y="T5"/>
              </a:cxn>
              <a:cxn ang="0">
                <a:pos x="T6" y="T7"/>
              </a:cxn>
              <a:cxn ang="0">
                <a:pos x="T8" y="T9"/>
              </a:cxn>
              <a:cxn ang="0">
                <a:pos x="T10" y="T11"/>
              </a:cxn>
            </a:cxnLst>
            <a:rect l="0" t="0" r="r" b="b"/>
            <a:pathLst>
              <a:path w="8" h="63">
                <a:moveTo>
                  <a:pt x="4" y="0"/>
                </a:moveTo>
                <a:lnTo>
                  <a:pt x="0" y="0"/>
                </a:lnTo>
                <a:lnTo>
                  <a:pt x="0" y="62"/>
                </a:lnTo>
                <a:lnTo>
                  <a:pt x="7" y="62"/>
                </a:lnTo>
                <a:lnTo>
                  <a:pt x="7" y="0"/>
                </a:lnTo>
                <a:lnTo>
                  <a:pt x="4" y="0"/>
                </a:lnTo>
              </a:path>
            </a:pathLst>
          </a:custGeom>
          <a:solidFill>
            <a:srgbClr val="FFFFFF"/>
          </a:solidFill>
          <a:ln>
            <a:noFill/>
          </a:ln>
          <a:effectLst/>
          <a:extLst>
            <a:ext uri="{91240B29-F687-4F45-9708-019B960494DF}">
              <a14:hiddenLine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000000"/>
              </a:solidFill>
            </a:endParaRPr>
          </a:p>
        </p:txBody>
      </p:sp>
      <p:grpSp>
        <p:nvGrpSpPr>
          <p:cNvPr id="26643" name="Group 19"/>
          <p:cNvGrpSpPr>
            <a:grpSpLocks/>
          </p:cNvGrpSpPr>
          <p:nvPr/>
        </p:nvGrpSpPr>
        <p:grpSpPr bwMode="auto">
          <a:xfrm>
            <a:off x="1698625" y="2324100"/>
            <a:ext cx="4984750" cy="2873375"/>
            <a:chOff x="1204" y="1464"/>
            <a:chExt cx="3532" cy="1810"/>
          </a:xfrm>
        </p:grpSpPr>
        <p:sp>
          <p:nvSpPr>
            <p:cNvPr id="26644" name="Freeform 20"/>
            <p:cNvSpPr>
              <a:spLocks/>
            </p:cNvSpPr>
            <p:nvPr/>
          </p:nvSpPr>
          <p:spPr bwMode="auto">
            <a:xfrm>
              <a:off x="1204" y="3136"/>
              <a:ext cx="206" cy="138"/>
            </a:xfrm>
            <a:custGeom>
              <a:avLst/>
              <a:gdLst>
                <a:gd name="T0" fmla="*/ 195 w 206"/>
                <a:gd name="T1" fmla="*/ 0 h 138"/>
                <a:gd name="T2" fmla="*/ 195 w 206"/>
                <a:gd name="T3" fmla="*/ 1 h 138"/>
                <a:gd name="T4" fmla="*/ 0 w 206"/>
                <a:gd name="T5" fmla="*/ 122 h 138"/>
                <a:gd name="T6" fmla="*/ 10 w 206"/>
                <a:gd name="T7" fmla="*/ 137 h 138"/>
                <a:gd name="T8" fmla="*/ 205 w 206"/>
                <a:gd name="T9" fmla="*/ 16 h 138"/>
                <a:gd name="T10" fmla="*/ 205 w 206"/>
                <a:gd name="T11" fmla="*/ 17 h 138"/>
                <a:gd name="T12" fmla="*/ 195 w 206"/>
                <a:gd name="T13" fmla="*/ 0 h 138"/>
                <a:gd name="T14" fmla="*/ 195 w 206"/>
                <a:gd name="T15" fmla="*/ 1 h 138"/>
                <a:gd name="T16" fmla="*/ 195 w 206"/>
                <a:gd name="T17" fmla="*/ 0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6" h="138">
                  <a:moveTo>
                    <a:pt x="195" y="0"/>
                  </a:moveTo>
                  <a:lnTo>
                    <a:pt x="195" y="1"/>
                  </a:lnTo>
                  <a:lnTo>
                    <a:pt x="0" y="122"/>
                  </a:lnTo>
                  <a:lnTo>
                    <a:pt x="10" y="137"/>
                  </a:lnTo>
                  <a:lnTo>
                    <a:pt x="205" y="16"/>
                  </a:lnTo>
                  <a:lnTo>
                    <a:pt x="205" y="17"/>
                  </a:lnTo>
                  <a:lnTo>
                    <a:pt x="195" y="0"/>
                  </a:lnTo>
                  <a:lnTo>
                    <a:pt x="195" y="1"/>
                  </a:lnTo>
                  <a:lnTo>
                    <a:pt x="195" y="0"/>
                  </a:lnTo>
                </a:path>
              </a:pathLst>
            </a:custGeom>
            <a:solidFill>
              <a:schemeClr val="tx1"/>
            </a:solidFill>
            <a:ln w="12700" cap="rnd" cmpd="sng">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000000"/>
                </a:solidFill>
              </a:endParaRPr>
            </a:p>
          </p:txBody>
        </p:sp>
        <p:sp>
          <p:nvSpPr>
            <p:cNvPr id="26645" name="Freeform 21"/>
            <p:cNvSpPr>
              <a:spLocks/>
            </p:cNvSpPr>
            <p:nvPr/>
          </p:nvSpPr>
          <p:spPr bwMode="auto">
            <a:xfrm>
              <a:off x="1405" y="3033"/>
              <a:ext cx="208" cy="116"/>
            </a:xfrm>
            <a:custGeom>
              <a:avLst/>
              <a:gdLst>
                <a:gd name="T0" fmla="*/ 189 w 208"/>
                <a:gd name="T1" fmla="*/ 6 h 116"/>
                <a:gd name="T2" fmla="*/ 193 w 208"/>
                <a:gd name="T3" fmla="*/ 0 h 116"/>
                <a:gd name="T4" fmla="*/ 0 w 208"/>
                <a:gd name="T5" fmla="*/ 98 h 116"/>
                <a:gd name="T6" fmla="*/ 10 w 208"/>
                <a:gd name="T7" fmla="*/ 115 h 116"/>
                <a:gd name="T8" fmla="*/ 202 w 208"/>
                <a:gd name="T9" fmla="*/ 16 h 116"/>
                <a:gd name="T10" fmla="*/ 207 w 208"/>
                <a:gd name="T11" fmla="*/ 10 h 116"/>
                <a:gd name="T12" fmla="*/ 202 w 208"/>
                <a:gd name="T13" fmla="*/ 16 h 116"/>
                <a:gd name="T14" fmla="*/ 205 w 208"/>
                <a:gd name="T15" fmla="*/ 15 h 116"/>
                <a:gd name="T16" fmla="*/ 207 w 208"/>
                <a:gd name="T17" fmla="*/ 10 h 116"/>
                <a:gd name="T18" fmla="*/ 189 w 208"/>
                <a:gd name="T19" fmla="*/ 6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8" h="116">
                  <a:moveTo>
                    <a:pt x="189" y="6"/>
                  </a:moveTo>
                  <a:lnTo>
                    <a:pt x="193" y="0"/>
                  </a:lnTo>
                  <a:lnTo>
                    <a:pt x="0" y="98"/>
                  </a:lnTo>
                  <a:lnTo>
                    <a:pt x="10" y="115"/>
                  </a:lnTo>
                  <a:lnTo>
                    <a:pt x="202" y="16"/>
                  </a:lnTo>
                  <a:lnTo>
                    <a:pt x="207" y="10"/>
                  </a:lnTo>
                  <a:lnTo>
                    <a:pt x="202" y="16"/>
                  </a:lnTo>
                  <a:lnTo>
                    <a:pt x="205" y="15"/>
                  </a:lnTo>
                  <a:lnTo>
                    <a:pt x="207" y="10"/>
                  </a:lnTo>
                  <a:lnTo>
                    <a:pt x="189" y="6"/>
                  </a:lnTo>
                </a:path>
              </a:pathLst>
            </a:custGeom>
            <a:solidFill>
              <a:schemeClr val="tx1"/>
            </a:solidFill>
            <a:ln w="12700" cap="rnd" cmpd="sng">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000000"/>
                </a:solidFill>
              </a:endParaRPr>
            </a:p>
          </p:txBody>
        </p:sp>
        <p:sp>
          <p:nvSpPr>
            <p:cNvPr id="26646" name="Freeform 22"/>
            <p:cNvSpPr>
              <a:spLocks/>
            </p:cNvSpPr>
            <p:nvPr/>
          </p:nvSpPr>
          <p:spPr bwMode="auto">
            <a:xfrm>
              <a:off x="1599" y="2487"/>
              <a:ext cx="187" cy="552"/>
            </a:xfrm>
            <a:custGeom>
              <a:avLst/>
              <a:gdLst>
                <a:gd name="T0" fmla="*/ 169 w 187"/>
                <a:gd name="T1" fmla="*/ 0 h 552"/>
                <a:gd name="T2" fmla="*/ 168 w 187"/>
                <a:gd name="T3" fmla="*/ 1 h 552"/>
                <a:gd name="T4" fmla="*/ 0 w 187"/>
                <a:gd name="T5" fmla="*/ 546 h 552"/>
                <a:gd name="T6" fmla="*/ 18 w 187"/>
                <a:gd name="T7" fmla="*/ 551 h 552"/>
                <a:gd name="T8" fmla="*/ 186 w 187"/>
                <a:gd name="T9" fmla="*/ 7 h 552"/>
                <a:gd name="T10" fmla="*/ 185 w 187"/>
                <a:gd name="T11" fmla="*/ 8 h 552"/>
                <a:gd name="T12" fmla="*/ 169 w 187"/>
                <a:gd name="T13" fmla="*/ 0 h 552"/>
                <a:gd name="T14" fmla="*/ 168 w 187"/>
                <a:gd name="T15" fmla="*/ 1 h 552"/>
                <a:gd name="T16" fmla="*/ 169 w 187"/>
                <a:gd name="T17" fmla="*/ 0 h 5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7" h="552">
                  <a:moveTo>
                    <a:pt x="169" y="0"/>
                  </a:moveTo>
                  <a:lnTo>
                    <a:pt x="168" y="1"/>
                  </a:lnTo>
                  <a:lnTo>
                    <a:pt x="0" y="546"/>
                  </a:lnTo>
                  <a:lnTo>
                    <a:pt x="18" y="551"/>
                  </a:lnTo>
                  <a:lnTo>
                    <a:pt x="186" y="7"/>
                  </a:lnTo>
                  <a:lnTo>
                    <a:pt x="185" y="8"/>
                  </a:lnTo>
                  <a:lnTo>
                    <a:pt x="169" y="0"/>
                  </a:lnTo>
                  <a:lnTo>
                    <a:pt x="168" y="1"/>
                  </a:lnTo>
                  <a:lnTo>
                    <a:pt x="169" y="0"/>
                  </a:lnTo>
                </a:path>
              </a:pathLst>
            </a:custGeom>
            <a:solidFill>
              <a:schemeClr val="tx1"/>
            </a:solidFill>
            <a:ln w="12700" cap="rnd" cmpd="sng">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000000"/>
                </a:solidFill>
              </a:endParaRPr>
            </a:p>
          </p:txBody>
        </p:sp>
        <p:sp>
          <p:nvSpPr>
            <p:cNvPr id="26647" name="Freeform 23"/>
            <p:cNvSpPr>
              <a:spLocks/>
            </p:cNvSpPr>
            <p:nvPr/>
          </p:nvSpPr>
          <p:spPr bwMode="auto">
            <a:xfrm>
              <a:off x="1773" y="2062"/>
              <a:ext cx="182" cy="428"/>
            </a:xfrm>
            <a:custGeom>
              <a:avLst/>
              <a:gdLst>
                <a:gd name="T0" fmla="*/ 164 w 182"/>
                <a:gd name="T1" fmla="*/ 1 h 428"/>
                <a:gd name="T2" fmla="*/ 164 w 182"/>
                <a:gd name="T3" fmla="*/ 0 h 428"/>
                <a:gd name="T4" fmla="*/ 0 w 182"/>
                <a:gd name="T5" fmla="*/ 419 h 428"/>
                <a:gd name="T6" fmla="*/ 16 w 182"/>
                <a:gd name="T7" fmla="*/ 427 h 428"/>
                <a:gd name="T8" fmla="*/ 181 w 182"/>
                <a:gd name="T9" fmla="*/ 7 h 428"/>
                <a:gd name="T10" fmla="*/ 181 w 182"/>
                <a:gd name="T11" fmla="*/ 6 h 428"/>
                <a:gd name="T12" fmla="*/ 181 w 182"/>
                <a:gd name="T13" fmla="*/ 7 h 428"/>
                <a:gd name="T14" fmla="*/ 181 w 182"/>
                <a:gd name="T15" fmla="*/ 6 h 428"/>
                <a:gd name="T16" fmla="*/ 164 w 182"/>
                <a:gd name="T17" fmla="*/ 1 h 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2" h="428">
                  <a:moveTo>
                    <a:pt x="164" y="1"/>
                  </a:moveTo>
                  <a:lnTo>
                    <a:pt x="164" y="0"/>
                  </a:lnTo>
                  <a:lnTo>
                    <a:pt x="0" y="419"/>
                  </a:lnTo>
                  <a:lnTo>
                    <a:pt x="16" y="427"/>
                  </a:lnTo>
                  <a:lnTo>
                    <a:pt x="181" y="7"/>
                  </a:lnTo>
                  <a:lnTo>
                    <a:pt x="181" y="6"/>
                  </a:lnTo>
                  <a:lnTo>
                    <a:pt x="181" y="7"/>
                  </a:lnTo>
                  <a:lnTo>
                    <a:pt x="181" y="6"/>
                  </a:lnTo>
                  <a:lnTo>
                    <a:pt x="164" y="1"/>
                  </a:lnTo>
                </a:path>
              </a:pathLst>
            </a:custGeom>
            <a:solidFill>
              <a:schemeClr val="tx1"/>
            </a:solidFill>
            <a:ln w="12700" cap="rnd" cmpd="sng">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000000"/>
                </a:solidFill>
              </a:endParaRPr>
            </a:p>
          </p:txBody>
        </p:sp>
        <p:sp>
          <p:nvSpPr>
            <p:cNvPr id="26648" name="Freeform 24"/>
            <p:cNvSpPr>
              <a:spLocks/>
            </p:cNvSpPr>
            <p:nvPr/>
          </p:nvSpPr>
          <p:spPr bwMode="auto">
            <a:xfrm>
              <a:off x="1942" y="1464"/>
              <a:ext cx="199" cy="599"/>
            </a:xfrm>
            <a:custGeom>
              <a:avLst/>
              <a:gdLst>
                <a:gd name="T0" fmla="*/ 192 w 199"/>
                <a:gd name="T1" fmla="*/ 4 h 599"/>
                <a:gd name="T2" fmla="*/ 181 w 199"/>
                <a:gd name="T3" fmla="*/ 10 h 599"/>
                <a:gd name="T4" fmla="*/ 0 w 199"/>
                <a:gd name="T5" fmla="*/ 593 h 599"/>
                <a:gd name="T6" fmla="*/ 17 w 199"/>
                <a:gd name="T7" fmla="*/ 598 h 599"/>
                <a:gd name="T8" fmla="*/ 198 w 199"/>
                <a:gd name="T9" fmla="*/ 16 h 599"/>
                <a:gd name="T10" fmla="*/ 185 w 199"/>
                <a:gd name="T11" fmla="*/ 22 h 599"/>
                <a:gd name="T12" fmla="*/ 192 w 199"/>
                <a:gd name="T13" fmla="*/ 4 h 599"/>
                <a:gd name="T14" fmla="*/ 183 w 199"/>
                <a:gd name="T15" fmla="*/ 0 h 599"/>
                <a:gd name="T16" fmla="*/ 181 w 199"/>
                <a:gd name="T17" fmla="*/ 10 h 599"/>
                <a:gd name="T18" fmla="*/ 192 w 199"/>
                <a:gd name="T19" fmla="*/ 4 h 5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9" h="599">
                  <a:moveTo>
                    <a:pt x="192" y="4"/>
                  </a:moveTo>
                  <a:lnTo>
                    <a:pt x="181" y="10"/>
                  </a:lnTo>
                  <a:lnTo>
                    <a:pt x="0" y="593"/>
                  </a:lnTo>
                  <a:lnTo>
                    <a:pt x="17" y="598"/>
                  </a:lnTo>
                  <a:lnTo>
                    <a:pt x="198" y="16"/>
                  </a:lnTo>
                  <a:lnTo>
                    <a:pt x="185" y="22"/>
                  </a:lnTo>
                  <a:lnTo>
                    <a:pt x="192" y="4"/>
                  </a:lnTo>
                  <a:lnTo>
                    <a:pt x="183" y="0"/>
                  </a:lnTo>
                  <a:lnTo>
                    <a:pt x="181" y="10"/>
                  </a:lnTo>
                  <a:lnTo>
                    <a:pt x="192" y="4"/>
                  </a:lnTo>
                </a:path>
              </a:pathLst>
            </a:custGeom>
            <a:solidFill>
              <a:schemeClr val="tx1"/>
            </a:solidFill>
            <a:ln w="12700" cap="rnd" cmpd="sng">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000000"/>
                </a:solidFill>
              </a:endParaRPr>
            </a:p>
          </p:txBody>
        </p:sp>
        <p:sp>
          <p:nvSpPr>
            <p:cNvPr id="26649" name="Freeform 25"/>
            <p:cNvSpPr>
              <a:spLocks/>
            </p:cNvSpPr>
            <p:nvPr/>
          </p:nvSpPr>
          <p:spPr bwMode="auto">
            <a:xfrm>
              <a:off x="2133" y="1468"/>
              <a:ext cx="221" cy="101"/>
            </a:xfrm>
            <a:custGeom>
              <a:avLst/>
              <a:gdLst>
                <a:gd name="T0" fmla="*/ 220 w 221"/>
                <a:gd name="T1" fmla="*/ 87 h 101"/>
                <a:gd name="T2" fmla="*/ 215 w 221"/>
                <a:gd name="T3" fmla="*/ 83 h 101"/>
                <a:gd name="T4" fmla="*/ 7 w 221"/>
                <a:gd name="T5" fmla="*/ 0 h 101"/>
                <a:gd name="T6" fmla="*/ 0 w 221"/>
                <a:gd name="T7" fmla="*/ 17 h 101"/>
                <a:gd name="T8" fmla="*/ 208 w 221"/>
                <a:gd name="T9" fmla="*/ 100 h 101"/>
                <a:gd name="T10" fmla="*/ 203 w 221"/>
                <a:gd name="T11" fmla="*/ 96 h 101"/>
                <a:gd name="T12" fmla="*/ 220 w 221"/>
                <a:gd name="T13" fmla="*/ 87 h 101"/>
                <a:gd name="T14" fmla="*/ 218 w 221"/>
                <a:gd name="T15" fmla="*/ 84 h 101"/>
                <a:gd name="T16" fmla="*/ 215 w 221"/>
                <a:gd name="T17" fmla="*/ 83 h 101"/>
                <a:gd name="T18" fmla="*/ 220 w 221"/>
                <a:gd name="T19" fmla="*/ 8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1" h="101">
                  <a:moveTo>
                    <a:pt x="220" y="87"/>
                  </a:moveTo>
                  <a:lnTo>
                    <a:pt x="215" y="83"/>
                  </a:lnTo>
                  <a:lnTo>
                    <a:pt x="7" y="0"/>
                  </a:lnTo>
                  <a:lnTo>
                    <a:pt x="0" y="17"/>
                  </a:lnTo>
                  <a:lnTo>
                    <a:pt x="208" y="100"/>
                  </a:lnTo>
                  <a:lnTo>
                    <a:pt x="203" y="96"/>
                  </a:lnTo>
                  <a:lnTo>
                    <a:pt x="220" y="87"/>
                  </a:lnTo>
                  <a:lnTo>
                    <a:pt x="218" y="84"/>
                  </a:lnTo>
                  <a:lnTo>
                    <a:pt x="215" y="83"/>
                  </a:lnTo>
                  <a:lnTo>
                    <a:pt x="220" y="87"/>
                  </a:lnTo>
                </a:path>
              </a:pathLst>
            </a:custGeom>
            <a:solidFill>
              <a:schemeClr val="tx1"/>
            </a:solidFill>
            <a:ln w="12700" cap="rnd" cmpd="sng">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000000"/>
                </a:solidFill>
              </a:endParaRPr>
            </a:p>
          </p:txBody>
        </p:sp>
        <p:sp>
          <p:nvSpPr>
            <p:cNvPr id="26650" name="Freeform 26"/>
            <p:cNvSpPr>
              <a:spLocks/>
            </p:cNvSpPr>
            <p:nvPr/>
          </p:nvSpPr>
          <p:spPr bwMode="auto">
            <a:xfrm>
              <a:off x="2342" y="1560"/>
              <a:ext cx="201" cy="308"/>
            </a:xfrm>
            <a:custGeom>
              <a:avLst/>
              <a:gdLst>
                <a:gd name="T0" fmla="*/ 200 w 201"/>
                <a:gd name="T1" fmla="*/ 297 h 308"/>
                <a:gd name="T2" fmla="*/ 199 w 201"/>
                <a:gd name="T3" fmla="*/ 296 h 308"/>
                <a:gd name="T4" fmla="*/ 17 w 201"/>
                <a:gd name="T5" fmla="*/ 0 h 308"/>
                <a:gd name="T6" fmla="*/ 0 w 201"/>
                <a:gd name="T7" fmla="*/ 10 h 308"/>
                <a:gd name="T8" fmla="*/ 183 w 201"/>
                <a:gd name="T9" fmla="*/ 307 h 308"/>
                <a:gd name="T10" fmla="*/ 183 w 201"/>
                <a:gd name="T11" fmla="*/ 306 h 308"/>
                <a:gd name="T12" fmla="*/ 200 w 201"/>
                <a:gd name="T13" fmla="*/ 297 h 308"/>
                <a:gd name="T14" fmla="*/ 199 w 201"/>
                <a:gd name="T15" fmla="*/ 297 h 308"/>
                <a:gd name="T16" fmla="*/ 199 w 201"/>
                <a:gd name="T17" fmla="*/ 296 h 308"/>
                <a:gd name="T18" fmla="*/ 200 w 201"/>
                <a:gd name="T19" fmla="*/ 297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1" h="308">
                  <a:moveTo>
                    <a:pt x="200" y="297"/>
                  </a:moveTo>
                  <a:lnTo>
                    <a:pt x="199" y="296"/>
                  </a:lnTo>
                  <a:lnTo>
                    <a:pt x="17" y="0"/>
                  </a:lnTo>
                  <a:lnTo>
                    <a:pt x="0" y="10"/>
                  </a:lnTo>
                  <a:lnTo>
                    <a:pt x="183" y="307"/>
                  </a:lnTo>
                  <a:lnTo>
                    <a:pt x="183" y="306"/>
                  </a:lnTo>
                  <a:lnTo>
                    <a:pt x="200" y="297"/>
                  </a:lnTo>
                  <a:lnTo>
                    <a:pt x="199" y="297"/>
                  </a:lnTo>
                  <a:lnTo>
                    <a:pt x="199" y="296"/>
                  </a:lnTo>
                  <a:lnTo>
                    <a:pt x="200" y="297"/>
                  </a:lnTo>
                </a:path>
              </a:pathLst>
            </a:custGeom>
            <a:solidFill>
              <a:schemeClr val="tx1"/>
            </a:solidFill>
            <a:ln w="12700" cap="rnd" cmpd="sng">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000000"/>
                </a:solidFill>
              </a:endParaRPr>
            </a:p>
          </p:txBody>
        </p:sp>
        <p:sp>
          <p:nvSpPr>
            <p:cNvPr id="26651" name="Freeform 27"/>
            <p:cNvSpPr>
              <a:spLocks/>
            </p:cNvSpPr>
            <p:nvPr/>
          </p:nvSpPr>
          <p:spPr bwMode="auto">
            <a:xfrm>
              <a:off x="2530" y="1863"/>
              <a:ext cx="211" cy="379"/>
            </a:xfrm>
            <a:custGeom>
              <a:avLst/>
              <a:gdLst>
                <a:gd name="T0" fmla="*/ 210 w 211"/>
                <a:gd name="T1" fmla="*/ 369 h 379"/>
                <a:gd name="T2" fmla="*/ 210 w 211"/>
                <a:gd name="T3" fmla="*/ 369 h 379"/>
                <a:gd name="T4" fmla="*/ 18 w 211"/>
                <a:gd name="T5" fmla="*/ 0 h 379"/>
                <a:gd name="T6" fmla="*/ 0 w 211"/>
                <a:gd name="T7" fmla="*/ 9 h 379"/>
                <a:gd name="T8" fmla="*/ 193 w 211"/>
                <a:gd name="T9" fmla="*/ 378 h 379"/>
                <a:gd name="T10" fmla="*/ 193 w 211"/>
                <a:gd name="T11" fmla="*/ 377 h 379"/>
                <a:gd name="T12" fmla="*/ 210 w 211"/>
                <a:gd name="T13" fmla="*/ 369 h 379"/>
              </a:gdLst>
              <a:ahLst/>
              <a:cxnLst>
                <a:cxn ang="0">
                  <a:pos x="T0" y="T1"/>
                </a:cxn>
                <a:cxn ang="0">
                  <a:pos x="T2" y="T3"/>
                </a:cxn>
                <a:cxn ang="0">
                  <a:pos x="T4" y="T5"/>
                </a:cxn>
                <a:cxn ang="0">
                  <a:pos x="T6" y="T7"/>
                </a:cxn>
                <a:cxn ang="0">
                  <a:pos x="T8" y="T9"/>
                </a:cxn>
                <a:cxn ang="0">
                  <a:pos x="T10" y="T11"/>
                </a:cxn>
                <a:cxn ang="0">
                  <a:pos x="T12" y="T13"/>
                </a:cxn>
              </a:cxnLst>
              <a:rect l="0" t="0" r="r" b="b"/>
              <a:pathLst>
                <a:path w="211" h="379">
                  <a:moveTo>
                    <a:pt x="210" y="369"/>
                  </a:moveTo>
                  <a:lnTo>
                    <a:pt x="210" y="369"/>
                  </a:lnTo>
                  <a:lnTo>
                    <a:pt x="18" y="0"/>
                  </a:lnTo>
                  <a:lnTo>
                    <a:pt x="0" y="9"/>
                  </a:lnTo>
                  <a:lnTo>
                    <a:pt x="193" y="378"/>
                  </a:lnTo>
                  <a:lnTo>
                    <a:pt x="193" y="377"/>
                  </a:lnTo>
                  <a:lnTo>
                    <a:pt x="210" y="369"/>
                  </a:lnTo>
                </a:path>
              </a:pathLst>
            </a:custGeom>
            <a:solidFill>
              <a:schemeClr val="tx1"/>
            </a:solidFill>
            <a:ln w="12700" cap="rnd" cmpd="sng">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000000"/>
                </a:solidFill>
              </a:endParaRPr>
            </a:p>
          </p:txBody>
        </p:sp>
        <p:sp>
          <p:nvSpPr>
            <p:cNvPr id="26652" name="Freeform 28"/>
            <p:cNvSpPr>
              <a:spLocks/>
            </p:cNvSpPr>
            <p:nvPr/>
          </p:nvSpPr>
          <p:spPr bwMode="auto">
            <a:xfrm>
              <a:off x="2728" y="2238"/>
              <a:ext cx="167" cy="360"/>
            </a:xfrm>
            <a:custGeom>
              <a:avLst/>
              <a:gdLst>
                <a:gd name="T0" fmla="*/ 165 w 167"/>
                <a:gd name="T1" fmla="*/ 347 h 360"/>
                <a:gd name="T2" fmla="*/ 166 w 167"/>
                <a:gd name="T3" fmla="*/ 350 h 360"/>
                <a:gd name="T4" fmla="*/ 17 w 167"/>
                <a:gd name="T5" fmla="*/ 0 h 360"/>
                <a:gd name="T6" fmla="*/ 0 w 167"/>
                <a:gd name="T7" fmla="*/ 8 h 360"/>
                <a:gd name="T8" fmla="*/ 150 w 167"/>
                <a:gd name="T9" fmla="*/ 357 h 360"/>
                <a:gd name="T10" fmla="*/ 151 w 167"/>
                <a:gd name="T11" fmla="*/ 359 h 360"/>
                <a:gd name="T12" fmla="*/ 150 w 167"/>
                <a:gd name="T13" fmla="*/ 357 h 360"/>
                <a:gd name="T14" fmla="*/ 150 w 167"/>
                <a:gd name="T15" fmla="*/ 358 h 360"/>
                <a:gd name="T16" fmla="*/ 151 w 167"/>
                <a:gd name="T17" fmla="*/ 359 h 360"/>
                <a:gd name="T18" fmla="*/ 165 w 167"/>
                <a:gd name="T19" fmla="*/ 347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7" h="360">
                  <a:moveTo>
                    <a:pt x="165" y="347"/>
                  </a:moveTo>
                  <a:lnTo>
                    <a:pt x="166" y="350"/>
                  </a:lnTo>
                  <a:lnTo>
                    <a:pt x="17" y="0"/>
                  </a:lnTo>
                  <a:lnTo>
                    <a:pt x="0" y="8"/>
                  </a:lnTo>
                  <a:lnTo>
                    <a:pt x="150" y="357"/>
                  </a:lnTo>
                  <a:lnTo>
                    <a:pt x="151" y="359"/>
                  </a:lnTo>
                  <a:lnTo>
                    <a:pt x="150" y="357"/>
                  </a:lnTo>
                  <a:lnTo>
                    <a:pt x="150" y="358"/>
                  </a:lnTo>
                  <a:lnTo>
                    <a:pt x="151" y="359"/>
                  </a:lnTo>
                  <a:lnTo>
                    <a:pt x="165" y="347"/>
                  </a:lnTo>
                </a:path>
              </a:pathLst>
            </a:custGeom>
            <a:solidFill>
              <a:schemeClr val="tx1"/>
            </a:solidFill>
            <a:ln w="12700" cap="rnd" cmpd="sng">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000000"/>
                </a:solidFill>
              </a:endParaRPr>
            </a:p>
          </p:txBody>
        </p:sp>
        <p:sp>
          <p:nvSpPr>
            <p:cNvPr id="26653" name="Freeform 29"/>
            <p:cNvSpPr>
              <a:spLocks/>
            </p:cNvSpPr>
            <p:nvPr/>
          </p:nvSpPr>
          <p:spPr bwMode="auto">
            <a:xfrm>
              <a:off x="2884" y="2591"/>
              <a:ext cx="195" cy="245"/>
            </a:xfrm>
            <a:custGeom>
              <a:avLst/>
              <a:gdLst>
                <a:gd name="T0" fmla="*/ 181 w 195"/>
                <a:gd name="T1" fmla="*/ 223 h 245"/>
                <a:gd name="T2" fmla="*/ 194 w 195"/>
                <a:gd name="T3" fmla="*/ 224 h 245"/>
                <a:gd name="T4" fmla="*/ 15 w 195"/>
                <a:gd name="T5" fmla="*/ 0 h 245"/>
                <a:gd name="T6" fmla="*/ 0 w 195"/>
                <a:gd name="T7" fmla="*/ 12 h 245"/>
                <a:gd name="T8" fmla="*/ 180 w 195"/>
                <a:gd name="T9" fmla="*/ 236 h 245"/>
                <a:gd name="T10" fmla="*/ 193 w 195"/>
                <a:gd name="T11" fmla="*/ 238 h 245"/>
                <a:gd name="T12" fmla="*/ 180 w 195"/>
                <a:gd name="T13" fmla="*/ 236 h 245"/>
                <a:gd name="T14" fmla="*/ 185 w 195"/>
                <a:gd name="T15" fmla="*/ 244 h 245"/>
                <a:gd name="T16" fmla="*/ 193 w 195"/>
                <a:gd name="T17" fmla="*/ 238 h 245"/>
                <a:gd name="T18" fmla="*/ 181 w 195"/>
                <a:gd name="T19" fmla="*/ 223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5" h="245">
                  <a:moveTo>
                    <a:pt x="181" y="223"/>
                  </a:moveTo>
                  <a:lnTo>
                    <a:pt x="194" y="224"/>
                  </a:lnTo>
                  <a:lnTo>
                    <a:pt x="15" y="0"/>
                  </a:lnTo>
                  <a:lnTo>
                    <a:pt x="0" y="12"/>
                  </a:lnTo>
                  <a:lnTo>
                    <a:pt x="180" y="236"/>
                  </a:lnTo>
                  <a:lnTo>
                    <a:pt x="193" y="238"/>
                  </a:lnTo>
                  <a:lnTo>
                    <a:pt x="180" y="236"/>
                  </a:lnTo>
                  <a:lnTo>
                    <a:pt x="185" y="244"/>
                  </a:lnTo>
                  <a:lnTo>
                    <a:pt x="193" y="238"/>
                  </a:lnTo>
                  <a:lnTo>
                    <a:pt x="181" y="223"/>
                  </a:lnTo>
                </a:path>
              </a:pathLst>
            </a:custGeom>
            <a:solidFill>
              <a:schemeClr val="tx1"/>
            </a:solidFill>
            <a:ln w="12700" cap="rnd" cmpd="sng">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000000"/>
                </a:solidFill>
              </a:endParaRPr>
            </a:p>
          </p:txBody>
        </p:sp>
        <p:sp>
          <p:nvSpPr>
            <p:cNvPr id="26654" name="Freeform 30"/>
            <p:cNvSpPr>
              <a:spLocks/>
            </p:cNvSpPr>
            <p:nvPr/>
          </p:nvSpPr>
          <p:spPr bwMode="auto">
            <a:xfrm>
              <a:off x="3071" y="2596"/>
              <a:ext cx="294" cy="234"/>
            </a:xfrm>
            <a:custGeom>
              <a:avLst/>
              <a:gdLst>
                <a:gd name="T0" fmla="*/ 293 w 294"/>
                <a:gd name="T1" fmla="*/ 15 h 234"/>
                <a:gd name="T2" fmla="*/ 278 w 294"/>
                <a:gd name="T3" fmla="*/ 9 h 234"/>
                <a:gd name="T4" fmla="*/ 0 w 294"/>
                <a:gd name="T5" fmla="*/ 217 h 234"/>
                <a:gd name="T6" fmla="*/ 12 w 294"/>
                <a:gd name="T7" fmla="*/ 233 h 234"/>
                <a:gd name="T8" fmla="*/ 290 w 294"/>
                <a:gd name="T9" fmla="*/ 24 h 234"/>
                <a:gd name="T10" fmla="*/ 274 w 294"/>
                <a:gd name="T11" fmla="*/ 19 h 234"/>
                <a:gd name="T12" fmla="*/ 293 w 294"/>
                <a:gd name="T13" fmla="*/ 15 h 234"/>
                <a:gd name="T14" fmla="*/ 290 w 294"/>
                <a:gd name="T15" fmla="*/ 0 h 234"/>
                <a:gd name="T16" fmla="*/ 278 w 294"/>
                <a:gd name="T17" fmla="*/ 9 h 234"/>
                <a:gd name="T18" fmla="*/ 293 w 294"/>
                <a:gd name="T19" fmla="*/ 15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4" h="234">
                  <a:moveTo>
                    <a:pt x="293" y="15"/>
                  </a:moveTo>
                  <a:lnTo>
                    <a:pt x="278" y="9"/>
                  </a:lnTo>
                  <a:lnTo>
                    <a:pt x="0" y="217"/>
                  </a:lnTo>
                  <a:lnTo>
                    <a:pt x="12" y="233"/>
                  </a:lnTo>
                  <a:lnTo>
                    <a:pt x="290" y="24"/>
                  </a:lnTo>
                  <a:lnTo>
                    <a:pt x="274" y="19"/>
                  </a:lnTo>
                  <a:lnTo>
                    <a:pt x="293" y="15"/>
                  </a:lnTo>
                  <a:lnTo>
                    <a:pt x="290" y="0"/>
                  </a:lnTo>
                  <a:lnTo>
                    <a:pt x="278" y="9"/>
                  </a:lnTo>
                  <a:lnTo>
                    <a:pt x="293" y="15"/>
                  </a:lnTo>
                </a:path>
              </a:pathLst>
            </a:custGeom>
            <a:solidFill>
              <a:schemeClr val="tx1"/>
            </a:solidFill>
            <a:ln w="12700" cap="rnd" cmpd="sng">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000000"/>
                </a:solidFill>
              </a:endParaRPr>
            </a:p>
          </p:txBody>
        </p:sp>
        <p:sp>
          <p:nvSpPr>
            <p:cNvPr id="26655" name="Freeform 31"/>
            <p:cNvSpPr>
              <a:spLocks/>
            </p:cNvSpPr>
            <p:nvPr/>
          </p:nvSpPr>
          <p:spPr bwMode="auto">
            <a:xfrm>
              <a:off x="3351" y="2611"/>
              <a:ext cx="105" cy="470"/>
            </a:xfrm>
            <a:custGeom>
              <a:avLst/>
              <a:gdLst>
                <a:gd name="T0" fmla="*/ 86 w 105"/>
                <a:gd name="T1" fmla="*/ 424 h 470"/>
                <a:gd name="T2" fmla="*/ 104 w 105"/>
                <a:gd name="T3" fmla="*/ 424 h 470"/>
                <a:gd name="T4" fmla="*/ 18 w 105"/>
                <a:gd name="T5" fmla="*/ 0 h 470"/>
                <a:gd name="T6" fmla="*/ 0 w 105"/>
                <a:gd name="T7" fmla="*/ 4 h 470"/>
                <a:gd name="T8" fmla="*/ 86 w 105"/>
                <a:gd name="T9" fmla="*/ 428 h 470"/>
                <a:gd name="T10" fmla="*/ 104 w 105"/>
                <a:gd name="T11" fmla="*/ 428 h 470"/>
                <a:gd name="T12" fmla="*/ 86 w 105"/>
                <a:gd name="T13" fmla="*/ 428 h 470"/>
                <a:gd name="T14" fmla="*/ 95 w 105"/>
                <a:gd name="T15" fmla="*/ 469 h 470"/>
                <a:gd name="T16" fmla="*/ 104 w 105"/>
                <a:gd name="T17" fmla="*/ 428 h 470"/>
                <a:gd name="T18" fmla="*/ 86 w 105"/>
                <a:gd name="T19" fmla="*/ 424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470">
                  <a:moveTo>
                    <a:pt x="86" y="424"/>
                  </a:moveTo>
                  <a:lnTo>
                    <a:pt x="104" y="424"/>
                  </a:lnTo>
                  <a:lnTo>
                    <a:pt x="18" y="0"/>
                  </a:lnTo>
                  <a:lnTo>
                    <a:pt x="0" y="4"/>
                  </a:lnTo>
                  <a:lnTo>
                    <a:pt x="86" y="428"/>
                  </a:lnTo>
                  <a:lnTo>
                    <a:pt x="104" y="428"/>
                  </a:lnTo>
                  <a:lnTo>
                    <a:pt x="86" y="428"/>
                  </a:lnTo>
                  <a:lnTo>
                    <a:pt x="95" y="469"/>
                  </a:lnTo>
                  <a:lnTo>
                    <a:pt x="104" y="428"/>
                  </a:lnTo>
                  <a:lnTo>
                    <a:pt x="86" y="424"/>
                  </a:lnTo>
                </a:path>
              </a:pathLst>
            </a:custGeom>
            <a:solidFill>
              <a:schemeClr val="tx1"/>
            </a:solidFill>
            <a:ln w="12700" cap="rnd" cmpd="sng">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000000"/>
                </a:solidFill>
              </a:endParaRPr>
            </a:p>
          </p:txBody>
        </p:sp>
        <p:sp>
          <p:nvSpPr>
            <p:cNvPr id="26656" name="Freeform 32"/>
            <p:cNvSpPr>
              <a:spLocks/>
            </p:cNvSpPr>
            <p:nvPr/>
          </p:nvSpPr>
          <p:spPr bwMode="auto">
            <a:xfrm>
              <a:off x="3442" y="2072"/>
              <a:ext cx="200" cy="967"/>
            </a:xfrm>
            <a:custGeom>
              <a:avLst/>
              <a:gdLst>
                <a:gd name="T0" fmla="*/ 199 w 200"/>
                <a:gd name="T1" fmla="*/ 45 h 967"/>
                <a:gd name="T2" fmla="*/ 181 w 200"/>
                <a:gd name="T3" fmla="*/ 45 h 967"/>
                <a:gd name="T4" fmla="*/ 0 w 200"/>
                <a:gd name="T5" fmla="*/ 962 h 967"/>
                <a:gd name="T6" fmla="*/ 18 w 200"/>
                <a:gd name="T7" fmla="*/ 966 h 967"/>
                <a:gd name="T8" fmla="*/ 199 w 200"/>
                <a:gd name="T9" fmla="*/ 49 h 967"/>
                <a:gd name="T10" fmla="*/ 181 w 200"/>
                <a:gd name="T11" fmla="*/ 49 h 967"/>
                <a:gd name="T12" fmla="*/ 199 w 200"/>
                <a:gd name="T13" fmla="*/ 45 h 967"/>
                <a:gd name="T14" fmla="*/ 190 w 200"/>
                <a:gd name="T15" fmla="*/ 0 h 967"/>
                <a:gd name="T16" fmla="*/ 181 w 200"/>
                <a:gd name="T17" fmla="*/ 45 h 967"/>
                <a:gd name="T18" fmla="*/ 199 w 200"/>
                <a:gd name="T19" fmla="*/ 45 h 9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0" h="967">
                  <a:moveTo>
                    <a:pt x="199" y="45"/>
                  </a:moveTo>
                  <a:lnTo>
                    <a:pt x="181" y="45"/>
                  </a:lnTo>
                  <a:lnTo>
                    <a:pt x="0" y="962"/>
                  </a:lnTo>
                  <a:lnTo>
                    <a:pt x="18" y="966"/>
                  </a:lnTo>
                  <a:lnTo>
                    <a:pt x="199" y="49"/>
                  </a:lnTo>
                  <a:lnTo>
                    <a:pt x="181" y="49"/>
                  </a:lnTo>
                  <a:lnTo>
                    <a:pt x="199" y="45"/>
                  </a:lnTo>
                  <a:lnTo>
                    <a:pt x="190" y="0"/>
                  </a:lnTo>
                  <a:lnTo>
                    <a:pt x="181" y="45"/>
                  </a:lnTo>
                  <a:lnTo>
                    <a:pt x="199" y="45"/>
                  </a:lnTo>
                </a:path>
              </a:pathLst>
            </a:custGeom>
            <a:solidFill>
              <a:schemeClr val="tx1"/>
            </a:solidFill>
            <a:ln w="12700" cap="rnd" cmpd="sng">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000000"/>
                </a:solidFill>
              </a:endParaRPr>
            </a:p>
          </p:txBody>
        </p:sp>
        <p:sp>
          <p:nvSpPr>
            <p:cNvPr id="26657" name="Freeform 33"/>
            <p:cNvSpPr>
              <a:spLocks/>
            </p:cNvSpPr>
            <p:nvPr/>
          </p:nvSpPr>
          <p:spPr bwMode="auto">
            <a:xfrm>
              <a:off x="3628" y="2117"/>
              <a:ext cx="184" cy="941"/>
            </a:xfrm>
            <a:custGeom>
              <a:avLst/>
              <a:gdLst>
                <a:gd name="T0" fmla="*/ 167 w 184"/>
                <a:gd name="T1" fmla="*/ 912 h 941"/>
                <a:gd name="T2" fmla="*/ 183 w 184"/>
                <a:gd name="T3" fmla="*/ 917 h 941"/>
                <a:gd name="T4" fmla="*/ 18 w 184"/>
                <a:gd name="T5" fmla="*/ 0 h 941"/>
                <a:gd name="T6" fmla="*/ 0 w 184"/>
                <a:gd name="T7" fmla="*/ 4 h 941"/>
                <a:gd name="T8" fmla="*/ 165 w 184"/>
                <a:gd name="T9" fmla="*/ 921 h 941"/>
                <a:gd name="T10" fmla="*/ 181 w 184"/>
                <a:gd name="T11" fmla="*/ 925 h 941"/>
                <a:gd name="T12" fmla="*/ 165 w 184"/>
                <a:gd name="T13" fmla="*/ 921 h 941"/>
                <a:gd name="T14" fmla="*/ 168 w 184"/>
                <a:gd name="T15" fmla="*/ 940 h 941"/>
                <a:gd name="T16" fmla="*/ 181 w 184"/>
                <a:gd name="T17" fmla="*/ 925 h 941"/>
                <a:gd name="T18" fmla="*/ 167 w 184"/>
                <a:gd name="T19" fmla="*/ 912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4" h="941">
                  <a:moveTo>
                    <a:pt x="167" y="912"/>
                  </a:moveTo>
                  <a:lnTo>
                    <a:pt x="183" y="917"/>
                  </a:lnTo>
                  <a:lnTo>
                    <a:pt x="18" y="0"/>
                  </a:lnTo>
                  <a:lnTo>
                    <a:pt x="0" y="4"/>
                  </a:lnTo>
                  <a:lnTo>
                    <a:pt x="165" y="921"/>
                  </a:lnTo>
                  <a:lnTo>
                    <a:pt x="181" y="925"/>
                  </a:lnTo>
                  <a:lnTo>
                    <a:pt x="165" y="921"/>
                  </a:lnTo>
                  <a:lnTo>
                    <a:pt x="168" y="940"/>
                  </a:lnTo>
                  <a:lnTo>
                    <a:pt x="181" y="925"/>
                  </a:lnTo>
                  <a:lnTo>
                    <a:pt x="167" y="912"/>
                  </a:lnTo>
                </a:path>
              </a:pathLst>
            </a:custGeom>
            <a:solidFill>
              <a:schemeClr val="tx1"/>
            </a:solidFill>
            <a:ln w="12700" cap="rnd" cmpd="sng">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000000"/>
                </a:solidFill>
              </a:endParaRPr>
            </a:p>
          </p:txBody>
        </p:sp>
        <p:sp>
          <p:nvSpPr>
            <p:cNvPr id="26658" name="Freeform 34"/>
            <p:cNvSpPr>
              <a:spLocks/>
            </p:cNvSpPr>
            <p:nvPr/>
          </p:nvSpPr>
          <p:spPr bwMode="auto">
            <a:xfrm>
              <a:off x="3800" y="2761"/>
              <a:ext cx="243" cy="282"/>
            </a:xfrm>
            <a:custGeom>
              <a:avLst/>
              <a:gdLst>
                <a:gd name="T0" fmla="*/ 242 w 243"/>
                <a:gd name="T1" fmla="*/ 11 h 282"/>
                <a:gd name="T2" fmla="*/ 226 w 243"/>
                <a:gd name="T3" fmla="*/ 9 h 282"/>
                <a:gd name="T4" fmla="*/ 0 w 243"/>
                <a:gd name="T5" fmla="*/ 268 h 282"/>
                <a:gd name="T6" fmla="*/ 15 w 243"/>
                <a:gd name="T7" fmla="*/ 281 h 282"/>
                <a:gd name="T8" fmla="*/ 241 w 243"/>
                <a:gd name="T9" fmla="*/ 22 h 282"/>
                <a:gd name="T10" fmla="*/ 225 w 243"/>
                <a:gd name="T11" fmla="*/ 21 h 282"/>
                <a:gd name="T12" fmla="*/ 242 w 243"/>
                <a:gd name="T13" fmla="*/ 11 h 282"/>
                <a:gd name="T14" fmla="*/ 235 w 243"/>
                <a:gd name="T15" fmla="*/ 0 h 282"/>
                <a:gd name="T16" fmla="*/ 226 w 243"/>
                <a:gd name="T17" fmla="*/ 9 h 282"/>
                <a:gd name="T18" fmla="*/ 242 w 243"/>
                <a:gd name="T19" fmla="*/ 11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3" h="282">
                  <a:moveTo>
                    <a:pt x="242" y="11"/>
                  </a:moveTo>
                  <a:lnTo>
                    <a:pt x="226" y="9"/>
                  </a:lnTo>
                  <a:lnTo>
                    <a:pt x="0" y="268"/>
                  </a:lnTo>
                  <a:lnTo>
                    <a:pt x="15" y="281"/>
                  </a:lnTo>
                  <a:lnTo>
                    <a:pt x="241" y="22"/>
                  </a:lnTo>
                  <a:lnTo>
                    <a:pt x="225" y="21"/>
                  </a:lnTo>
                  <a:lnTo>
                    <a:pt x="242" y="11"/>
                  </a:lnTo>
                  <a:lnTo>
                    <a:pt x="235" y="0"/>
                  </a:lnTo>
                  <a:lnTo>
                    <a:pt x="226" y="9"/>
                  </a:lnTo>
                  <a:lnTo>
                    <a:pt x="242" y="11"/>
                  </a:lnTo>
                </a:path>
              </a:pathLst>
            </a:custGeom>
            <a:solidFill>
              <a:schemeClr val="tx1"/>
            </a:solidFill>
            <a:ln w="12700" cap="rnd" cmpd="sng">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000000"/>
                </a:solidFill>
              </a:endParaRPr>
            </a:p>
          </p:txBody>
        </p:sp>
        <p:sp>
          <p:nvSpPr>
            <p:cNvPr id="26659" name="Freeform 35"/>
            <p:cNvSpPr>
              <a:spLocks/>
            </p:cNvSpPr>
            <p:nvPr/>
          </p:nvSpPr>
          <p:spPr bwMode="auto">
            <a:xfrm>
              <a:off x="4031" y="2772"/>
              <a:ext cx="135" cy="210"/>
            </a:xfrm>
            <a:custGeom>
              <a:avLst/>
              <a:gdLst>
                <a:gd name="T0" fmla="*/ 119 w 135"/>
                <a:gd name="T1" fmla="*/ 187 h 210"/>
                <a:gd name="T2" fmla="*/ 134 w 135"/>
                <a:gd name="T3" fmla="*/ 187 h 210"/>
                <a:gd name="T4" fmla="*/ 16 w 135"/>
                <a:gd name="T5" fmla="*/ 0 h 210"/>
                <a:gd name="T6" fmla="*/ 0 w 135"/>
                <a:gd name="T7" fmla="*/ 10 h 210"/>
                <a:gd name="T8" fmla="*/ 118 w 135"/>
                <a:gd name="T9" fmla="*/ 196 h 210"/>
                <a:gd name="T10" fmla="*/ 133 w 135"/>
                <a:gd name="T11" fmla="*/ 197 h 210"/>
                <a:gd name="T12" fmla="*/ 118 w 135"/>
                <a:gd name="T13" fmla="*/ 196 h 210"/>
                <a:gd name="T14" fmla="*/ 125 w 135"/>
                <a:gd name="T15" fmla="*/ 209 h 210"/>
                <a:gd name="T16" fmla="*/ 133 w 135"/>
                <a:gd name="T17" fmla="*/ 197 h 210"/>
                <a:gd name="T18" fmla="*/ 119 w 135"/>
                <a:gd name="T19" fmla="*/ 187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5" h="210">
                  <a:moveTo>
                    <a:pt x="119" y="187"/>
                  </a:moveTo>
                  <a:lnTo>
                    <a:pt x="134" y="187"/>
                  </a:lnTo>
                  <a:lnTo>
                    <a:pt x="16" y="0"/>
                  </a:lnTo>
                  <a:lnTo>
                    <a:pt x="0" y="10"/>
                  </a:lnTo>
                  <a:lnTo>
                    <a:pt x="118" y="196"/>
                  </a:lnTo>
                  <a:lnTo>
                    <a:pt x="133" y="197"/>
                  </a:lnTo>
                  <a:lnTo>
                    <a:pt x="118" y="196"/>
                  </a:lnTo>
                  <a:lnTo>
                    <a:pt x="125" y="209"/>
                  </a:lnTo>
                  <a:lnTo>
                    <a:pt x="133" y="197"/>
                  </a:lnTo>
                  <a:lnTo>
                    <a:pt x="119" y="187"/>
                  </a:lnTo>
                </a:path>
              </a:pathLst>
            </a:custGeom>
            <a:solidFill>
              <a:schemeClr val="tx1"/>
            </a:solidFill>
            <a:ln w="12700" cap="rnd" cmpd="sng">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000000"/>
                </a:solidFill>
              </a:endParaRPr>
            </a:p>
          </p:txBody>
        </p:sp>
        <p:sp>
          <p:nvSpPr>
            <p:cNvPr id="26660" name="Freeform 36"/>
            <p:cNvSpPr>
              <a:spLocks/>
            </p:cNvSpPr>
            <p:nvPr/>
          </p:nvSpPr>
          <p:spPr bwMode="auto">
            <a:xfrm>
              <a:off x="4155" y="2575"/>
              <a:ext cx="257" cy="395"/>
            </a:xfrm>
            <a:custGeom>
              <a:avLst/>
              <a:gdLst>
                <a:gd name="T0" fmla="*/ 256 w 257"/>
                <a:gd name="T1" fmla="*/ 20 h 395"/>
                <a:gd name="T2" fmla="*/ 239 w 257"/>
                <a:gd name="T3" fmla="*/ 17 h 395"/>
                <a:gd name="T4" fmla="*/ 0 w 257"/>
                <a:gd name="T5" fmla="*/ 383 h 395"/>
                <a:gd name="T6" fmla="*/ 15 w 257"/>
                <a:gd name="T7" fmla="*/ 394 h 395"/>
                <a:gd name="T8" fmla="*/ 255 w 257"/>
                <a:gd name="T9" fmla="*/ 28 h 395"/>
                <a:gd name="T10" fmla="*/ 238 w 257"/>
                <a:gd name="T11" fmla="*/ 25 h 395"/>
                <a:gd name="T12" fmla="*/ 256 w 257"/>
                <a:gd name="T13" fmla="*/ 20 h 395"/>
                <a:gd name="T14" fmla="*/ 250 w 257"/>
                <a:gd name="T15" fmla="*/ 0 h 395"/>
                <a:gd name="T16" fmla="*/ 239 w 257"/>
                <a:gd name="T17" fmla="*/ 17 h 395"/>
                <a:gd name="T18" fmla="*/ 256 w 257"/>
                <a:gd name="T19" fmla="*/ 20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7" h="395">
                  <a:moveTo>
                    <a:pt x="256" y="20"/>
                  </a:moveTo>
                  <a:lnTo>
                    <a:pt x="239" y="17"/>
                  </a:lnTo>
                  <a:lnTo>
                    <a:pt x="0" y="383"/>
                  </a:lnTo>
                  <a:lnTo>
                    <a:pt x="15" y="394"/>
                  </a:lnTo>
                  <a:lnTo>
                    <a:pt x="255" y="28"/>
                  </a:lnTo>
                  <a:lnTo>
                    <a:pt x="238" y="25"/>
                  </a:lnTo>
                  <a:lnTo>
                    <a:pt x="256" y="20"/>
                  </a:lnTo>
                  <a:lnTo>
                    <a:pt x="250" y="0"/>
                  </a:lnTo>
                  <a:lnTo>
                    <a:pt x="239" y="17"/>
                  </a:lnTo>
                  <a:lnTo>
                    <a:pt x="256" y="20"/>
                  </a:lnTo>
                </a:path>
              </a:pathLst>
            </a:custGeom>
            <a:solidFill>
              <a:schemeClr val="tx1"/>
            </a:solidFill>
            <a:ln w="12700" cap="rnd" cmpd="sng">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000000"/>
                </a:solidFill>
              </a:endParaRPr>
            </a:p>
          </p:txBody>
        </p:sp>
        <p:sp>
          <p:nvSpPr>
            <p:cNvPr id="26661" name="Freeform 37"/>
            <p:cNvSpPr>
              <a:spLocks/>
            </p:cNvSpPr>
            <p:nvPr/>
          </p:nvSpPr>
          <p:spPr bwMode="auto">
            <a:xfrm>
              <a:off x="4399" y="2595"/>
              <a:ext cx="198" cy="617"/>
            </a:xfrm>
            <a:custGeom>
              <a:avLst/>
              <a:gdLst>
                <a:gd name="T0" fmla="*/ 180 w 198"/>
                <a:gd name="T1" fmla="*/ 580 h 617"/>
                <a:gd name="T2" fmla="*/ 197 w 198"/>
                <a:gd name="T3" fmla="*/ 580 h 617"/>
                <a:gd name="T4" fmla="*/ 17 w 198"/>
                <a:gd name="T5" fmla="*/ 0 h 617"/>
                <a:gd name="T6" fmla="*/ 0 w 198"/>
                <a:gd name="T7" fmla="*/ 5 h 617"/>
                <a:gd name="T8" fmla="*/ 180 w 198"/>
                <a:gd name="T9" fmla="*/ 585 h 617"/>
                <a:gd name="T10" fmla="*/ 197 w 198"/>
                <a:gd name="T11" fmla="*/ 585 h 617"/>
                <a:gd name="T12" fmla="*/ 180 w 198"/>
                <a:gd name="T13" fmla="*/ 585 h 617"/>
                <a:gd name="T14" fmla="*/ 189 w 198"/>
                <a:gd name="T15" fmla="*/ 616 h 617"/>
                <a:gd name="T16" fmla="*/ 197 w 198"/>
                <a:gd name="T17" fmla="*/ 585 h 617"/>
                <a:gd name="T18" fmla="*/ 180 w 198"/>
                <a:gd name="T19" fmla="*/ 580 h 6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617">
                  <a:moveTo>
                    <a:pt x="180" y="580"/>
                  </a:moveTo>
                  <a:lnTo>
                    <a:pt x="197" y="580"/>
                  </a:lnTo>
                  <a:lnTo>
                    <a:pt x="17" y="0"/>
                  </a:lnTo>
                  <a:lnTo>
                    <a:pt x="0" y="5"/>
                  </a:lnTo>
                  <a:lnTo>
                    <a:pt x="180" y="585"/>
                  </a:lnTo>
                  <a:lnTo>
                    <a:pt x="197" y="585"/>
                  </a:lnTo>
                  <a:lnTo>
                    <a:pt x="180" y="585"/>
                  </a:lnTo>
                  <a:lnTo>
                    <a:pt x="189" y="616"/>
                  </a:lnTo>
                  <a:lnTo>
                    <a:pt x="197" y="585"/>
                  </a:lnTo>
                  <a:lnTo>
                    <a:pt x="180" y="580"/>
                  </a:lnTo>
                </a:path>
              </a:pathLst>
            </a:custGeom>
            <a:solidFill>
              <a:schemeClr val="tx1"/>
            </a:solidFill>
            <a:ln w="12700" cap="rnd" cmpd="sng">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000000"/>
                </a:solidFill>
              </a:endParaRPr>
            </a:p>
          </p:txBody>
        </p:sp>
        <p:sp>
          <p:nvSpPr>
            <p:cNvPr id="26662" name="Freeform 38"/>
            <p:cNvSpPr>
              <a:spLocks/>
            </p:cNvSpPr>
            <p:nvPr/>
          </p:nvSpPr>
          <p:spPr bwMode="auto">
            <a:xfrm>
              <a:off x="4584" y="2664"/>
              <a:ext cx="152" cy="517"/>
            </a:xfrm>
            <a:custGeom>
              <a:avLst/>
              <a:gdLst>
                <a:gd name="T0" fmla="*/ 142 w 152"/>
                <a:gd name="T1" fmla="*/ 3 h 517"/>
                <a:gd name="T2" fmla="*/ 134 w 152"/>
                <a:gd name="T3" fmla="*/ 0 h 517"/>
                <a:gd name="T4" fmla="*/ 0 w 152"/>
                <a:gd name="T5" fmla="*/ 511 h 517"/>
                <a:gd name="T6" fmla="*/ 17 w 152"/>
                <a:gd name="T7" fmla="*/ 516 h 517"/>
                <a:gd name="T8" fmla="*/ 151 w 152"/>
                <a:gd name="T9" fmla="*/ 5 h 517"/>
                <a:gd name="T10" fmla="*/ 142 w 152"/>
                <a:gd name="T11" fmla="*/ 3 h 517"/>
              </a:gdLst>
              <a:ahLst/>
              <a:cxnLst>
                <a:cxn ang="0">
                  <a:pos x="T0" y="T1"/>
                </a:cxn>
                <a:cxn ang="0">
                  <a:pos x="T2" y="T3"/>
                </a:cxn>
                <a:cxn ang="0">
                  <a:pos x="T4" y="T5"/>
                </a:cxn>
                <a:cxn ang="0">
                  <a:pos x="T6" y="T7"/>
                </a:cxn>
                <a:cxn ang="0">
                  <a:pos x="T8" y="T9"/>
                </a:cxn>
                <a:cxn ang="0">
                  <a:pos x="T10" y="T11"/>
                </a:cxn>
              </a:cxnLst>
              <a:rect l="0" t="0" r="r" b="b"/>
              <a:pathLst>
                <a:path w="152" h="517">
                  <a:moveTo>
                    <a:pt x="142" y="3"/>
                  </a:moveTo>
                  <a:lnTo>
                    <a:pt x="134" y="0"/>
                  </a:lnTo>
                  <a:lnTo>
                    <a:pt x="0" y="511"/>
                  </a:lnTo>
                  <a:lnTo>
                    <a:pt x="17" y="516"/>
                  </a:lnTo>
                  <a:lnTo>
                    <a:pt x="151" y="5"/>
                  </a:lnTo>
                  <a:lnTo>
                    <a:pt x="142" y="3"/>
                  </a:lnTo>
                </a:path>
              </a:pathLst>
            </a:custGeom>
            <a:solidFill>
              <a:schemeClr val="tx1"/>
            </a:solidFill>
            <a:ln w="12700" cap="rnd" cmpd="sng">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000000"/>
                </a:solidFill>
              </a:endParaRPr>
            </a:p>
          </p:txBody>
        </p:sp>
      </p:grpSp>
      <p:grpSp>
        <p:nvGrpSpPr>
          <p:cNvPr id="26663" name="Group 39"/>
          <p:cNvGrpSpPr>
            <a:grpSpLocks/>
          </p:cNvGrpSpPr>
          <p:nvPr/>
        </p:nvGrpSpPr>
        <p:grpSpPr bwMode="auto">
          <a:xfrm>
            <a:off x="1701800" y="1470025"/>
            <a:ext cx="4949825" cy="3913188"/>
            <a:chOff x="1206" y="926"/>
            <a:chExt cx="3508" cy="2465"/>
          </a:xfrm>
        </p:grpSpPr>
        <p:sp>
          <p:nvSpPr>
            <p:cNvPr id="26664" name="Freeform 40"/>
            <p:cNvSpPr>
              <a:spLocks/>
            </p:cNvSpPr>
            <p:nvPr/>
          </p:nvSpPr>
          <p:spPr bwMode="auto">
            <a:xfrm>
              <a:off x="1206" y="3289"/>
              <a:ext cx="371" cy="102"/>
            </a:xfrm>
            <a:custGeom>
              <a:avLst/>
              <a:gdLst>
                <a:gd name="T0" fmla="*/ 366 w 371"/>
                <a:gd name="T1" fmla="*/ 0 h 102"/>
                <a:gd name="T2" fmla="*/ 365 w 371"/>
                <a:gd name="T3" fmla="*/ 1 h 102"/>
                <a:gd name="T4" fmla="*/ 0 w 371"/>
                <a:gd name="T5" fmla="*/ 84 h 102"/>
                <a:gd name="T6" fmla="*/ 5 w 371"/>
                <a:gd name="T7" fmla="*/ 101 h 102"/>
                <a:gd name="T8" fmla="*/ 370 w 371"/>
                <a:gd name="T9" fmla="*/ 18 h 102"/>
                <a:gd name="T10" fmla="*/ 369 w 371"/>
                <a:gd name="T11" fmla="*/ 19 h 102"/>
                <a:gd name="T12" fmla="*/ 366 w 371"/>
                <a:gd name="T13" fmla="*/ 0 h 102"/>
                <a:gd name="T14" fmla="*/ 365 w 371"/>
                <a:gd name="T15" fmla="*/ 0 h 102"/>
                <a:gd name="T16" fmla="*/ 365 w 371"/>
                <a:gd name="T17" fmla="*/ 1 h 102"/>
                <a:gd name="T18" fmla="*/ 366 w 371"/>
                <a:gd name="T19" fmla="*/ 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1" h="102">
                  <a:moveTo>
                    <a:pt x="366" y="0"/>
                  </a:moveTo>
                  <a:lnTo>
                    <a:pt x="365" y="1"/>
                  </a:lnTo>
                  <a:lnTo>
                    <a:pt x="0" y="84"/>
                  </a:lnTo>
                  <a:lnTo>
                    <a:pt x="5" y="101"/>
                  </a:lnTo>
                  <a:lnTo>
                    <a:pt x="370" y="18"/>
                  </a:lnTo>
                  <a:lnTo>
                    <a:pt x="369" y="19"/>
                  </a:lnTo>
                  <a:lnTo>
                    <a:pt x="366" y="0"/>
                  </a:lnTo>
                  <a:lnTo>
                    <a:pt x="365" y="0"/>
                  </a:lnTo>
                  <a:lnTo>
                    <a:pt x="365" y="1"/>
                  </a:lnTo>
                  <a:lnTo>
                    <a:pt x="366" y="0"/>
                  </a:lnTo>
                </a:path>
              </a:pathLst>
            </a:custGeom>
            <a:solidFill>
              <a:srgbClr val="FFAB00"/>
            </a:solidFill>
            <a:ln w="12700" cap="rnd" cmpd="sng">
              <a:solidFill>
                <a:srgbClr val="FE9B03"/>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000000"/>
                </a:solidFill>
              </a:endParaRPr>
            </a:p>
          </p:txBody>
        </p:sp>
        <p:sp>
          <p:nvSpPr>
            <p:cNvPr id="26665" name="Freeform 41"/>
            <p:cNvSpPr>
              <a:spLocks/>
            </p:cNvSpPr>
            <p:nvPr/>
          </p:nvSpPr>
          <p:spPr bwMode="auto">
            <a:xfrm>
              <a:off x="1578" y="3233"/>
              <a:ext cx="341" cy="71"/>
            </a:xfrm>
            <a:custGeom>
              <a:avLst/>
              <a:gdLst>
                <a:gd name="T0" fmla="*/ 331 w 341"/>
                <a:gd name="T1" fmla="*/ 2 h 71"/>
                <a:gd name="T2" fmla="*/ 334 w 341"/>
                <a:gd name="T3" fmla="*/ 0 h 71"/>
                <a:gd name="T4" fmla="*/ 0 w 341"/>
                <a:gd name="T5" fmla="*/ 52 h 71"/>
                <a:gd name="T6" fmla="*/ 3 w 341"/>
                <a:gd name="T7" fmla="*/ 70 h 71"/>
                <a:gd name="T8" fmla="*/ 337 w 341"/>
                <a:gd name="T9" fmla="*/ 18 h 71"/>
                <a:gd name="T10" fmla="*/ 340 w 341"/>
                <a:gd name="T11" fmla="*/ 17 h 71"/>
                <a:gd name="T12" fmla="*/ 337 w 341"/>
                <a:gd name="T13" fmla="*/ 18 h 71"/>
                <a:gd name="T14" fmla="*/ 338 w 341"/>
                <a:gd name="T15" fmla="*/ 18 h 71"/>
                <a:gd name="T16" fmla="*/ 340 w 341"/>
                <a:gd name="T17" fmla="*/ 17 h 71"/>
                <a:gd name="T18" fmla="*/ 331 w 341"/>
                <a:gd name="T19" fmla="*/ 2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1" h="71">
                  <a:moveTo>
                    <a:pt x="331" y="2"/>
                  </a:moveTo>
                  <a:lnTo>
                    <a:pt x="334" y="0"/>
                  </a:lnTo>
                  <a:lnTo>
                    <a:pt x="0" y="52"/>
                  </a:lnTo>
                  <a:lnTo>
                    <a:pt x="3" y="70"/>
                  </a:lnTo>
                  <a:lnTo>
                    <a:pt x="337" y="18"/>
                  </a:lnTo>
                  <a:lnTo>
                    <a:pt x="340" y="17"/>
                  </a:lnTo>
                  <a:lnTo>
                    <a:pt x="337" y="18"/>
                  </a:lnTo>
                  <a:lnTo>
                    <a:pt x="338" y="18"/>
                  </a:lnTo>
                  <a:lnTo>
                    <a:pt x="340" y="17"/>
                  </a:lnTo>
                  <a:lnTo>
                    <a:pt x="331" y="2"/>
                  </a:lnTo>
                </a:path>
              </a:pathLst>
            </a:custGeom>
            <a:solidFill>
              <a:srgbClr val="FFAB00"/>
            </a:solidFill>
            <a:ln w="12700" cap="rnd" cmpd="sng">
              <a:solidFill>
                <a:srgbClr val="FE9B03"/>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000000"/>
                </a:solidFill>
              </a:endParaRPr>
            </a:p>
          </p:txBody>
        </p:sp>
        <p:sp>
          <p:nvSpPr>
            <p:cNvPr id="26666" name="Freeform 42"/>
            <p:cNvSpPr>
              <a:spLocks/>
            </p:cNvSpPr>
            <p:nvPr/>
          </p:nvSpPr>
          <p:spPr bwMode="auto">
            <a:xfrm>
              <a:off x="1915" y="3005"/>
              <a:ext cx="410" cy="241"/>
            </a:xfrm>
            <a:custGeom>
              <a:avLst/>
              <a:gdLst>
                <a:gd name="T0" fmla="*/ 393 w 410"/>
                <a:gd name="T1" fmla="*/ 3 h 241"/>
                <a:gd name="T2" fmla="*/ 397 w 410"/>
                <a:gd name="T3" fmla="*/ 0 h 241"/>
                <a:gd name="T4" fmla="*/ 0 w 410"/>
                <a:gd name="T5" fmla="*/ 224 h 241"/>
                <a:gd name="T6" fmla="*/ 9 w 410"/>
                <a:gd name="T7" fmla="*/ 240 h 241"/>
                <a:gd name="T8" fmla="*/ 406 w 410"/>
                <a:gd name="T9" fmla="*/ 16 h 241"/>
                <a:gd name="T10" fmla="*/ 409 w 410"/>
                <a:gd name="T11" fmla="*/ 13 h 241"/>
                <a:gd name="T12" fmla="*/ 406 w 410"/>
                <a:gd name="T13" fmla="*/ 16 h 241"/>
                <a:gd name="T14" fmla="*/ 408 w 410"/>
                <a:gd name="T15" fmla="*/ 15 h 241"/>
                <a:gd name="T16" fmla="*/ 409 w 410"/>
                <a:gd name="T17" fmla="*/ 13 h 241"/>
                <a:gd name="T18" fmla="*/ 393 w 410"/>
                <a:gd name="T19" fmla="*/ 3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0" h="241">
                  <a:moveTo>
                    <a:pt x="393" y="3"/>
                  </a:moveTo>
                  <a:lnTo>
                    <a:pt x="397" y="0"/>
                  </a:lnTo>
                  <a:lnTo>
                    <a:pt x="0" y="224"/>
                  </a:lnTo>
                  <a:lnTo>
                    <a:pt x="9" y="240"/>
                  </a:lnTo>
                  <a:lnTo>
                    <a:pt x="406" y="16"/>
                  </a:lnTo>
                  <a:lnTo>
                    <a:pt x="409" y="13"/>
                  </a:lnTo>
                  <a:lnTo>
                    <a:pt x="406" y="16"/>
                  </a:lnTo>
                  <a:lnTo>
                    <a:pt x="408" y="15"/>
                  </a:lnTo>
                  <a:lnTo>
                    <a:pt x="409" y="13"/>
                  </a:lnTo>
                  <a:lnTo>
                    <a:pt x="393" y="3"/>
                  </a:lnTo>
                </a:path>
              </a:pathLst>
            </a:custGeom>
            <a:solidFill>
              <a:srgbClr val="FFAB00"/>
            </a:solidFill>
            <a:ln w="12700" cap="rnd" cmpd="sng">
              <a:solidFill>
                <a:srgbClr val="FE9B03"/>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000000"/>
                </a:solidFill>
              </a:endParaRPr>
            </a:p>
          </p:txBody>
        </p:sp>
        <p:sp>
          <p:nvSpPr>
            <p:cNvPr id="26667" name="Freeform 43"/>
            <p:cNvSpPr>
              <a:spLocks/>
            </p:cNvSpPr>
            <p:nvPr/>
          </p:nvSpPr>
          <p:spPr bwMode="auto">
            <a:xfrm>
              <a:off x="2314" y="2458"/>
              <a:ext cx="335" cy="555"/>
            </a:xfrm>
            <a:custGeom>
              <a:avLst/>
              <a:gdLst>
                <a:gd name="T0" fmla="*/ 318 w 335"/>
                <a:gd name="T1" fmla="*/ 0 h 555"/>
                <a:gd name="T2" fmla="*/ 318 w 335"/>
                <a:gd name="T3" fmla="*/ 0 h 555"/>
                <a:gd name="T4" fmla="*/ 0 w 335"/>
                <a:gd name="T5" fmla="*/ 544 h 555"/>
                <a:gd name="T6" fmla="*/ 16 w 335"/>
                <a:gd name="T7" fmla="*/ 554 h 555"/>
                <a:gd name="T8" fmla="*/ 334 w 335"/>
                <a:gd name="T9" fmla="*/ 10 h 555"/>
                <a:gd name="T10" fmla="*/ 318 w 335"/>
                <a:gd name="T11" fmla="*/ 0 h 555"/>
              </a:gdLst>
              <a:ahLst/>
              <a:cxnLst>
                <a:cxn ang="0">
                  <a:pos x="T0" y="T1"/>
                </a:cxn>
                <a:cxn ang="0">
                  <a:pos x="T2" y="T3"/>
                </a:cxn>
                <a:cxn ang="0">
                  <a:pos x="T4" y="T5"/>
                </a:cxn>
                <a:cxn ang="0">
                  <a:pos x="T6" y="T7"/>
                </a:cxn>
                <a:cxn ang="0">
                  <a:pos x="T8" y="T9"/>
                </a:cxn>
                <a:cxn ang="0">
                  <a:pos x="T10" y="T11"/>
                </a:cxn>
              </a:cxnLst>
              <a:rect l="0" t="0" r="r" b="b"/>
              <a:pathLst>
                <a:path w="335" h="555">
                  <a:moveTo>
                    <a:pt x="318" y="0"/>
                  </a:moveTo>
                  <a:lnTo>
                    <a:pt x="318" y="0"/>
                  </a:lnTo>
                  <a:lnTo>
                    <a:pt x="0" y="544"/>
                  </a:lnTo>
                  <a:lnTo>
                    <a:pt x="16" y="554"/>
                  </a:lnTo>
                  <a:lnTo>
                    <a:pt x="334" y="10"/>
                  </a:lnTo>
                  <a:lnTo>
                    <a:pt x="318" y="0"/>
                  </a:lnTo>
                </a:path>
              </a:pathLst>
            </a:custGeom>
            <a:solidFill>
              <a:srgbClr val="FFAB00"/>
            </a:solidFill>
            <a:ln w="12700" cap="rnd" cmpd="sng">
              <a:solidFill>
                <a:srgbClr val="FE9B03"/>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000000"/>
                </a:solidFill>
              </a:endParaRPr>
            </a:p>
          </p:txBody>
        </p:sp>
        <p:sp>
          <p:nvSpPr>
            <p:cNvPr id="26668" name="Freeform 44"/>
            <p:cNvSpPr>
              <a:spLocks/>
            </p:cNvSpPr>
            <p:nvPr/>
          </p:nvSpPr>
          <p:spPr bwMode="auto">
            <a:xfrm>
              <a:off x="2638" y="1836"/>
              <a:ext cx="414" cy="627"/>
            </a:xfrm>
            <a:custGeom>
              <a:avLst/>
              <a:gdLst>
                <a:gd name="T0" fmla="*/ 397 w 414"/>
                <a:gd name="T1" fmla="*/ 0 h 627"/>
                <a:gd name="T2" fmla="*/ 397 w 414"/>
                <a:gd name="T3" fmla="*/ 1 h 627"/>
                <a:gd name="T4" fmla="*/ 0 w 414"/>
                <a:gd name="T5" fmla="*/ 616 h 627"/>
                <a:gd name="T6" fmla="*/ 16 w 414"/>
                <a:gd name="T7" fmla="*/ 626 h 627"/>
                <a:gd name="T8" fmla="*/ 413 w 414"/>
                <a:gd name="T9" fmla="*/ 11 h 627"/>
                <a:gd name="T10" fmla="*/ 412 w 414"/>
                <a:gd name="T11" fmla="*/ 13 h 627"/>
                <a:gd name="T12" fmla="*/ 397 w 414"/>
                <a:gd name="T13" fmla="*/ 0 h 627"/>
                <a:gd name="T14" fmla="*/ 397 w 414"/>
                <a:gd name="T15" fmla="*/ 1 h 627"/>
                <a:gd name="T16" fmla="*/ 397 w 414"/>
                <a:gd name="T17" fmla="*/ 0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4" h="627">
                  <a:moveTo>
                    <a:pt x="397" y="0"/>
                  </a:moveTo>
                  <a:lnTo>
                    <a:pt x="397" y="1"/>
                  </a:lnTo>
                  <a:lnTo>
                    <a:pt x="0" y="616"/>
                  </a:lnTo>
                  <a:lnTo>
                    <a:pt x="16" y="626"/>
                  </a:lnTo>
                  <a:lnTo>
                    <a:pt x="413" y="11"/>
                  </a:lnTo>
                  <a:lnTo>
                    <a:pt x="412" y="13"/>
                  </a:lnTo>
                  <a:lnTo>
                    <a:pt x="397" y="0"/>
                  </a:lnTo>
                  <a:lnTo>
                    <a:pt x="397" y="1"/>
                  </a:lnTo>
                  <a:lnTo>
                    <a:pt x="397" y="0"/>
                  </a:lnTo>
                </a:path>
              </a:pathLst>
            </a:custGeom>
            <a:solidFill>
              <a:srgbClr val="FFAB00"/>
            </a:solidFill>
            <a:ln w="12700" cap="rnd" cmpd="sng">
              <a:solidFill>
                <a:srgbClr val="FE9B03"/>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000000"/>
                </a:solidFill>
              </a:endParaRPr>
            </a:p>
          </p:txBody>
        </p:sp>
        <p:sp>
          <p:nvSpPr>
            <p:cNvPr id="26669" name="Freeform 45"/>
            <p:cNvSpPr>
              <a:spLocks/>
            </p:cNvSpPr>
            <p:nvPr/>
          </p:nvSpPr>
          <p:spPr bwMode="auto">
            <a:xfrm>
              <a:off x="3041" y="1408"/>
              <a:ext cx="400" cy="436"/>
            </a:xfrm>
            <a:custGeom>
              <a:avLst/>
              <a:gdLst>
                <a:gd name="T0" fmla="*/ 385 w 400"/>
                <a:gd name="T1" fmla="*/ 0 h 436"/>
                <a:gd name="T2" fmla="*/ 385 w 400"/>
                <a:gd name="T3" fmla="*/ 0 h 436"/>
                <a:gd name="T4" fmla="*/ 0 w 400"/>
                <a:gd name="T5" fmla="*/ 422 h 436"/>
                <a:gd name="T6" fmla="*/ 15 w 400"/>
                <a:gd name="T7" fmla="*/ 435 h 436"/>
                <a:gd name="T8" fmla="*/ 399 w 400"/>
                <a:gd name="T9" fmla="*/ 13 h 436"/>
                <a:gd name="T10" fmla="*/ 385 w 400"/>
                <a:gd name="T11" fmla="*/ 0 h 436"/>
              </a:gdLst>
              <a:ahLst/>
              <a:cxnLst>
                <a:cxn ang="0">
                  <a:pos x="T0" y="T1"/>
                </a:cxn>
                <a:cxn ang="0">
                  <a:pos x="T2" y="T3"/>
                </a:cxn>
                <a:cxn ang="0">
                  <a:pos x="T4" y="T5"/>
                </a:cxn>
                <a:cxn ang="0">
                  <a:pos x="T6" y="T7"/>
                </a:cxn>
                <a:cxn ang="0">
                  <a:pos x="T8" y="T9"/>
                </a:cxn>
                <a:cxn ang="0">
                  <a:pos x="T10" y="T11"/>
                </a:cxn>
              </a:cxnLst>
              <a:rect l="0" t="0" r="r" b="b"/>
              <a:pathLst>
                <a:path w="400" h="436">
                  <a:moveTo>
                    <a:pt x="385" y="0"/>
                  </a:moveTo>
                  <a:lnTo>
                    <a:pt x="385" y="0"/>
                  </a:lnTo>
                  <a:lnTo>
                    <a:pt x="0" y="422"/>
                  </a:lnTo>
                  <a:lnTo>
                    <a:pt x="15" y="435"/>
                  </a:lnTo>
                  <a:lnTo>
                    <a:pt x="399" y="13"/>
                  </a:lnTo>
                  <a:lnTo>
                    <a:pt x="385" y="0"/>
                  </a:lnTo>
                </a:path>
              </a:pathLst>
            </a:custGeom>
            <a:solidFill>
              <a:srgbClr val="FFAB00"/>
            </a:solidFill>
            <a:ln w="12700" cap="rnd" cmpd="sng">
              <a:solidFill>
                <a:srgbClr val="FE9B03"/>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000000"/>
                </a:solidFill>
              </a:endParaRPr>
            </a:p>
          </p:txBody>
        </p:sp>
        <p:sp>
          <p:nvSpPr>
            <p:cNvPr id="26670" name="Freeform 46"/>
            <p:cNvSpPr>
              <a:spLocks/>
            </p:cNvSpPr>
            <p:nvPr/>
          </p:nvSpPr>
          <p:spPr bwMode="auto">
            <a:xfrm>
              <a:off x="3432" y="1014"/>
              <a:ext cx="346" cy="402"/>
            </a:xfrm>
            <a:custGeom>
              <a:avLst/>
              <a:gdLst>
                <a:gd name="T0" fmla="*/ 337 w 346"/>
                <a:gd name="T1" fmla="*/ 0 h 402"/>
                <a:gd name="T2" fmla="*/ 330 w 346"/>
                <a:gd name="T3" fmla="*/ 3 h 402"/>
                <a:gd name="T4" fmla="*/ 0 w 346"/>
                <a:gd name="T5" fmla="*/ 388 h 402"/>
                <a:gd name="T6" fmla="*/ 14 w 346"/>
                <a:gd name="T7" fmla="*/ 401 h 402"/>
                <a:gd name="T8" fmla="*/ 345 w 346"/>
                <a:gd name="T9" fmla="*/ 16 h 402"/>
                <a:gd name="T10" fmla="*/ 339 w 346"/>
                <a:gd name="T11" fmla="*/ 19 h 402"/>
                <a:gd name="T12" fmla="*/ 337 w 346"/>
                <a:gd name="T13" fmla="*/ 0 h 402"/>
                <a:gd name="T14" fmla="*/ 333 w 346"/>
                <a:gd name="T15" fmla="*/ 1 h 402"/>
                <a:gd name="T16" fmla="*/ 330 w 346"/>
                <a:gd name="T17" fmla="*/ 3 h 402"/>
                <a:gd name="T18" fmla="*/ 337 w 346"/>
                <a:gd name="T19" fmla="*/ 0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402">
                  <a:moveTo>
                    <a:pt x="337" y="0"/>
                  </a:moveTo>
                  <a:lnTo>
                    <a:pt x="330" y="3"/>
                  </a:lnTo>
                  <a:lnTo>
                    <a:pt x="0" y="388"/>
                  </a:lnTo>
                  <a:lnTo>
                    <a:pt x="14" y="401"/>
                  </a:lnTo>
                  <a:lnTo>
                    <a:pt x="345" y="16"/>
                  </a:lnTo>
                  <a:lnTo>
                    <a:pt x="339" y="19"/>
                  </a:lnTo>
                  <a:lnTo>
                    <a:pt x="337" y="0"/>
                  </a:lnTo>
                  <a:lnTo>
                    <a:pt x="333" y="1"/>
                  </a:lnTo>
                  <a:lnTo>
                    <a:pt x="330" y="3"/>
                  </a:lnTo>
                  <a:lnTo>
                    <a:pt x="337" y="0"/>
                  </a:lnTo>
                </a:path>
              </a:pathLst>
            </a:custGeom>
            <a:solidFill>
              <a:srgbClr val="FFAB00"/>
            </a:solidFill>
            <a:ln w="12700" cap="rnd" cmpd="sng">
              <a:solidFill>
                <a:srgbClr val="FE9B03"/>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000000"/>
                </a:solidFill>
              </a:endParaRPr>
            </a:p>
          </p:txBody>
        </p:sp>
        <p:sp>
          <p:nvSpPr>
            <p:cNvPr id="26671" name="Freeform 47"/>
            <p:cNvSpPr>
              <a:spLocks/>
            </p:cNvSpPr>
            <p:nvPr/>
          </p:nvSpPr>
          <p:spPr bwMode="auto">
            <a:xfrm>
              <a:off x="3775" y="945"/>
              <a:ext cx="582" cy="83"/>
            </a:xfrm>
            <a:custGeom>
              <a:avLst/>
              <a:gdLst>
                <a:gd name="T0" fmla="*/ 580 w 582"/>
                <a:gd name="T1" fmla="*/ 0 h 83"/>
                <a:gd name="T2" fmla="*/ 579 w 582"/>
                <a:gd name="T3" fmla="*/ 0 h 83"/>
                <a:gd name="T4" fmla="*/ 0 w 582"/>
                <a:gd name="T5" fmla="*/ 64 h 83"/>
                <a:gd name="T6" fmla="*/ 2 w 582"/>
                <a:gd name="T7" fmla="*/ 82 h 83"/>
                <a:gd name="T8" fmla="*/ 581 w 582"/>
                <a:gd name="T9" fmla="*/ 19 h 83"/>
                <a:gd name="T10" fmla="*/ 580 w 582"/>
                <a:gd name="T11" fmla="*/ 0 h 83"/>
                <a:gd name="T12" fmla="*/ 579 w 582"/>
                <a:gd name="T13" fmla="*/ 0 h 83"/>
                <a:gd name="T14" fmla="*/ 580 w 582"/>
                <a:gd name="T15" fmla="*/ 0 h 8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82" h="83">
                  <a:moveTo>
                    <a:pt x="580" y="0"/>
                  </a:moveTo>
                  <a:lnTo>
                    <a:pt x="579" y="0"/>
                  </a:lnTo>
                  <a:lnTo>
                    <a:pt x="0" y="64"/>
                  </a:lnTo>
                  <a:lnTo>
                    <a:pt x="2" y="82"/>
                  </a:lnTo>
                  <a:lnTo>
                    <a:pt x="581" y="19"/>
                  </a:lnTo>
                  <a:lnTo>
                    <a:pt x="580" y="0"/>
                  </a:lnTo>
                  <a:lnTo>
                    <a:pt x="579" y="0"/>
                  </a:lnTo>
                  <a:lnTo>
                    <a:pt x="580" y="0"/>
                  </a:lnTo>
                </a:path>
              </a:pathLst>
            </a:custGeom>
            <a:solidFill>
              <a:srgbClr val="FFAB00"/>
            </a:solidFill>
            <a:ln w="12700" cap="rnd" cmpd="sng">
              <a:solidFill>
                <a:srgbClr val="FE9B03"/>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000000"/>
                </a:solidFill>
              </a:endParaRPr>
            </a:p>
          </p:txBody>
        </p:sp>
        <p:sp>
          <p:nvSpPr>
            <p:cNvPr id="26672" name="Freeform 48"/>
            <p:cNvSpPr>
              <a:spLocks/>
            </p:cNvSpPr>
            <p:nvPr/>
          </p:nvSpPr>
          <p:spPr bwMode="auto">
            <a:xfrm>
              <a:off x="4361" y="926"/>
              <a:ext cx="353" cy="34"/>
            </a:xfrm>
            <a:custGeom>
              <a:avLst/>
              <a:gdLst>
                <a:gd name="T0" fmla="*/ 352 w 353"/>
                <a:gd name="T1" fmla="*/ 8 h 34"/>
                <a:gd name="T2" fmla="*/ 352 w 353"/>
                <a:gd name="T3" fmla="*/ 0 h 34"/>
                <a:gd name="T4" fmla="*/ 0 w 353"/>
                <a:gd name="T5" fmla="*/ 16 h 34"/>
                <a:gd name="T6" fmla="*/ 1 w 353"/>
                <a:gd name="T7" fmla="*/ 33 h 34"/>
                <a:gd name="T8" fmla="*/ 352 w 353"/>
                <a:gd name="T9" fmla="*/ 16 h 34"/>
                <a:gd name="T10" fmla="*/ 352 w 353"/>
                <a:gd name="T11" fmla="*/ 8 h 34"/>
              </a:gdLst>
              <a:ahLst/>
              <a:cxnLst>
                <a:cxn ang="0">
                  <a:pos x="T0" y="T1"/>
                </a:cxn>
                <a:cxn ang="0">
                  <a:pos x="T2" y="T3"/>
                </a:cxn>
                <a:cxn ang="0">
                  <a:pos x="T4" y="T5"/>
                </a:cxn>
                <a:cxn ang="0">
                  <a:pos x="T6" y="T7"/>
                </a:cxn>
                <a:cxn ang="0">
                  <a:pos x="T8" y="T9"/>
                </a:cxn>
                <a:cxn ang="0">
                  <a:pos x="T10" y="T11"/>
                </a:cxn>
              </a:cxnLst>
              <a:rect l="0" t="0" r="r" b="b"/>
              <a:pathLst>
                <a:path w="353" h="34">
                  <a:moveTo>
                    <a:pt x="352" y="8"/>
                  </a:moveTo>
                  <a:lnTo>
                    <a:pt x="352" y="0"/>
                  </a:lnTo>
                  <a:lnTo>
                    <a:pt x="0" y="16"/>
                  </a:lnTo>
                  <a:lnTo>
                    <a:pt x="1" y="33"/>
                  </a:lnTo>
                  <a:lnTo>
                    <a:pt x="352" y="16"/>
                  </a:lnTo>
                  <a:lnTo>
                    <a:pt x="352" y="8"/>
                  </a:lnTo>
                </a:path>
              </a:pathLst>
            </a:custGeom>
            <a:solidFill>
              <a:srgbClr val="FFAB00"/>
            </a:solidFill>
            <a:ln w="12700" cap="rnd" cmpd="sng">
              <a:solidFill>
                <a:srgbClr val="FE9B03"/>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000000"/>
                </a:solidFill>
              </a:endParaRPr>
            </a:p>
          </p:txBody>
        </p:sp>
      </p:grpSp>
      <p:sp>
        <p:nvSpPr>
          <p:cNvPr id="26673" name="Freeform 49"/>
          <p:cNvSpPr>
            <a:spLocks/>
          </p:cNvSpPr>
          <p:nvPr/>
        </p:nvSpPr>
        <p:spPr bwMode="auto">
          <a:xfrm>
            <a:off x="4943475" y="5318125"/>
            <a:ext cx="115888" cy="241300"/>
          </a:xfrm>
          <a:custGeom>
            <a:avLst/>
            <a:gdLst>
              <a:gd name="T0" fmla="*/ 75 w 82"/>
              <a:gd name="T1" fmla="*/ 3 h 152"/>
              <a:gd name="T2" fmla="*/ 70 w 82"/>
              <a:gd name="T3" fmla="*/ 0 h 152"/>
              <a:gd name="T4" fmla="*/ 0 w 82"/>
              <a:gd name="T5" fmla="*/ 145 h 152"/>
              <a:gd name="T6" fmla="*/ 11 w 82"/>
              <a:gd name="T7" fmla="*/ 151 h 152"/>
              <a:gd name="T8" fmla="*/ 81 w 82"/>
              <a:gd name="T9" fmla="*/ 5 h 152"/>
              <a:gd name="T10" fmla="*/ 75 w 82"/>
              <a:gd name="T11" fmla="*/ 3 h 152"/>
            </a:gdLst>
            <a:ahLst/>
            <a:cxnLst>
              <a:cxn ang="0">
                <a:pos x="T0" y="T1"/>
              </a:cxn>
              <a:cxn ang="0">
                <a:pos x="T2" y="T3"/>
              </a:cxn>
              <a:cxn ang="0">
                <a:pos x="T4" y="T5"/>
              </a:cxn>
              <a:cxn ang="0">
                <a:pos x="T6" y="T7"/>
              </a:cxn>
              <a:cxn ang="0">
                <a:pos x="T8" y="T9"/>
              </a:cxn>
              <a:cxn ang="0">
                <a:pos x="T10" y="T11"/>
              </a:cxn>
            </a:cxnLst>
            <a:rect l="0" t="0" r="r" b="b"/>
            <a:pathLst>
              <a:path w="82" h="152">
                <a:moveTo>
                  <a:pt x="75" y="3"/>
                </a:moveTo>
                <a:lnTo>
                  <a:pt x="70" y="0"/>
                </a:lnTo>
                <a:lnTo>
                  <a:pt x="0" y="145"/>
                </a:lnTo>
                <a:lnTo>
                  <a:pt x="11" y="151"/>
                </a:lnTo>
                <a:lnTo>
                  <a:pt x="81" y="5"/>
                </a:lnTo>
                <a:lnTo>
                  <a:pt x="75" y="3"/>
                </a:lnTo>
              </a:path>
            </a:pathLst>
          </a:custGeom>
          <a:solidFill>
            <a:srgbClr val="FFFFFF"/>
          </a:solidFill>
          <a:ln>
            <a:noFill/>
          </a:ln>
          <a:effectLst/>
          <a:extLst>
            <a:ext uri="{91240B29-F687-4F45-9708-019B960494DF}">
              <a14:hiddenLine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000000"/>
              </a:solidFill>
            </a:endParaRPr>
          </a:p>
        </p:txBody>
      </p:sp>
      <p:sp>
        <p:nvSpPr>
          <p:cNvPr id="26674" name="Freeform 50"/>
          <p:cNvSpPr>
            <a:spLocks/>
          </p:cNvSpPr>
          <p:nvPr/>
        </p:nvSpPr>
        <p:spPr bwMode="auto">
          <a:xfrm>
            <a:off x="5022850" y="5327650"/>
            <a:ext cx="114300" cy="231775"/>
          </a:xfrm>
          <a:custGeom>
            <a:avLst/>
            <a:gdLst>
              <a:gd name="T0" fmla="*/ 75 w 82"/>
              <a:gd name="T1" fmla="*/ 3 h 146"/>
              <a:gd name="T2" fmla="*/ 71 w 82"/>
              <a:gd name="T3" fmla="*/ 0 h 146"/>
              <a:gd name="T4" fmla="*/ 0 w 82"/>
              <a:gd name="T5" fmla="*/ 139 h 146"/>
              <a:gd name="T6" fmla="*/ 10 w 82"/>
              <a:gd name="T7" fmla="*/ 145 h 146"/>
              <a:gd name="T8" fmla="*/ 81 w 82"/>
              <a:gd name="T9" fmla="*/ 6 h 146"/>
              <a:gd name="T10" fmla="*/ 75 w 82"/>
              <a:gd name="T11" fmla="*/ 3 h 146"/>
            </a:gdLst>
            <a:ahLst/>
            <a:cxnLst>
              <a:cxn ang="0">
                <a:pos x="T0" y="T1"/>
              </a:cxn>
              <a:cxn ang="0">
                <a:pos x="T2" y="T3"/>
              </a:cxn>
              <a:cxn ang="0">
                <a:pos x="T4" y="T5"/>
              </a:cxn>
              <a:cxn ang="0">
                <a:pos x="T6" y="T7"/>
              </a:cxn>
              <a:cxn ang="0">
                <a:pos x="T8" y="T9"/>
              </a:cxn>
              <a:cxn ang="0">
                <a:pos x="T10" y="T11"/>
              </a:cxn>
            </a:cxnLst>
            <a:rect l="0" t="0" r="r" b="b"/>
            <a:pathLst>
              <a:path w="82" h="146">
                <a:moveTo>
                  <a:pt x="75" y="3"/>
                </a:moveTo>
                <a:lnTo>
                  <a:pt x="71" y="0"/>
                </a:lnTo>
                <a:lnTo>
                  <a:pt x="0" y="139"/>
                </a:lnTo>
                <a:lnTo>
                  <a:pt x="10" y="145"/>
                </a:lnTo>
                <a:lnTo>
                  <a:pt x="81" y="6"/>
                </a:lnTo>
                <a:lnTo>
                  <a:pt x="75" y="3"/>
                </a:lnTo>
              </a:path>
            </a:pathLst>
          </a:custGeom>
          <a:solidFill>
            <a:srgbClr val="FFFFFF"/>
          </a:solidFill>
          <a:ln>
            <a:noFill/>
          </a:ln>
          <a:effectLst/>
          <a:extLst>
            <a:ext uri="{91240B29-F687-4F45-9708-019B960494DF}">
              <a14:hiddenLine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000000"/>
              </a:solidFill>
            </a:endParaRPr>
          </a:p>
        </p:txBody>
      </p:sp>
      <p:sp>
        <p:nvSpPr>
          <p:cNvPr id="26675" name="Freeform 51"/>
          <p:cNvSpPr>
            <a:spLocks/>
          </p:cNvSpPr>
          <p:nvPr/>
        </p:nvSpPr>
        <p:spPr bwMode="auto">
          <a:xfrm>
            <a:off x="2379663" y="1839913"/>
            <a:ext cx="1985962" cy="266700"/>
          </a:xfrm>
          <a:custGeom>
            <a:avLst/>
            <a:gdLst>
              <a:gd name="T0" fmla="*/ 0 w 1408"/>
              <a:gd name="T1" fmla="*/ 167 h 168"/>
              <a:gd name="T2" fmla="*/ 1276 w 1408"/>
              <a:gd name="T3" fmla="*/ 167 h 168"/>
              <a:gd name="T4" fmla="*/ 1297 w 1408"/>
              <a:gd name="T5" fmla="*/ 115 h 168"/>
              <a:gd name="T6" fmla="*/ 1341 w 1408"/>
              <a:gd name="T7" fmla="*/ 95 h 168"/>
              <a:gd name="T8" fmla="*/ 1357 w 1408"/>
              <a:gd name="T9" fmla="*/ 42 h 168"/>
              <a:gd name="T10" fmla="*/ 1407 w 1408"/>
              <a:gd name="T11" fmla="*/ 0 h 168"/>
              <a:gd name="T12" fmla="*/ 0 w 1408"/>
              <a:gd name="T13" fmla="*/ 0 h 168"/>
              <a:gd name="T14" fmla="*/ 0 w 1408"/>
              <a:gd name="T15" fmla="*/ 167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08" h="168">
                <a:moveTo>
                  <a:pt x="0" y="167"/>
                </a:moveTo>
                <a:lnTo>
                  <a:pt x="1276" y="167"/>
                </a:lnTo>
                <a:lnTo>
                  <a:pt x="1297" y="115"/>
                </a:lnTo>
                <a:lnTo>
                  <a:pt x="1341" y="95"/>
                </a:lnTo>
                <a:lnTo>
                  <a:pt x="1357" y="42"/>
                </a:lnTo>
                <a:lnTo>
                  <a:pt x="1407" y="0"/>
                </a:lnTo>
                <a:lnTo>
                  <a:pt x="0" y="0"/>
                </a:lnTo>
                <a:lnTo>
                  <a:pt x="0" y="167"/>
                </a:lnTo>
              </a:path>
            </a:pathLst>
          </a:custGeom>
          <a:solidFill>
            <a:srgbClr val="00CC00"/>
          </a:solidFill>
          <a:ln>
            <a:noFill/>
          </a:ln>
          <a:effectLst/>
          <a:extLst>
            <a:ext uri="{91240B29-F687-4F45-9708-019B960494DF}">
              <a14:hiddenLine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000000"/>
              </a:solidFill>
            </a:endParaRPr>
          </a:p>
        </p:txBody>
      </p:sp>
      <p:sp>
        <p:nvSpPr>
          <p:cNvPr id="26676" name="Rectangle 52"/>
          <p:cNvSpPr>
            <a:spLocks noChangeArrowheads="1"/>
          </p:cNvSpPr>
          <p:nvPr/>
        </p:nvSpPr>
        <p:spPr bwMode="auto">
          <a:xfrm>
            <a:off x="2555875" y="1797050"/>
            <a:ext cx="16081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eaLnBrk="0" fontAlgn="base" hangingPunct="0">
              <a:lnSpc>
                <a:spcPct val="90000"/>
              </a:lnSpc>
              <a:spcBef>
                <a:spcPct val="0"/>
              </a:spcBef>
              <a:spcAft>
                <a:spcPct val="0"/>
              </a:spcAft>
            </a:pPr>
            <a:r>
              <a:rPr lang="en-US" altLang="en-US" b="1">
                <a:solidFill>
                  <a:srgbClr val="FFFFFF"/>
                </a:solidFill>
                <a:latin typeface="Times New Roman" pitchFamily="18" charset="0"/>
              </a:rPr>
              <a:t>Symptoms +/-</a:t>
            </a:r>
          </a:p>
        </p:txBody>
      </p:sp>
      <p:sp>
        <p:nvSpPr>
          <p:cNvPr id="26677" name="Rectangle 53"/>
          <p:cNvSpPr>
            <a:spLocks noChangeArrowheads="1"/>
          </p:cNvSpPr>
          <p:nvPr/>
        </p:nvSpPr>
        <p:spPr bwMode="auto">
          <a:xfrm>
            <a:off x="3143250" y="6181725"/>
            <a:ext cx="2857500" cy="417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tx1"/>
                  </a:outerShdw>
                </a:effectLst>
              </a14:hiddenEffects>
            </a:ext>
          </a:extLst>
        </p:spPr>
        <p:txBody>
          <a:bodyPr lIns="90488" tIns="44450" rIns="90488" bIns="44450">
            <a:spAutoFit/>
          </a:bodyPr>
          <a:lstStyle/>
          <a:p>
            <a:pPr eaLnBrk="0" fontAlgn="base" hangingPunct="0">
              <a:lnSpc>
                <a:spcPct val="90000"/>
              </a:lnSpc>
              <a:spcBef>
                <a:spcPct val="0"/>
              </a:spcBef>
              <a:spcAft>
                <a:spcPct val="0"/>
              </a:spcAft>
            </a:pPr>
            <a:r>
              <a:rPr lang="en-US" altLang="en-US" sz="2400" b="1">
                <a:solidFill>
                  <a:srgbClr val="FAFD00"/>
                </a:solidFill>
                <a:latin typeface="Times New Roman" pitchFamily="18" charset="0"/>
              </a:rPr>
              <a:t>Time after Exposure</a:t>
            </a:r>
          </a:p>
        </p:txBody>
      </p:sp>
      <p:sp>
        <p:nvSpPr>
          <p:cNvPr id="26678" name="Rectangle 54"/>
          <p:cNvSpPr>
            <a:spLocks noChangeArrowheads="1"/>
          </p:cNvSpPr>
          <p:nvPr/>
        </p:nvSpPr>
        <p:spPr bwMode="auto">
          <a:xfrm rot="16200000">
            <a:off x="776288" y="2993285"/>
            <a:ext cx="1112838" cy="4221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tx1"/>
                  </a:outerShdw>
                </a:effectLst>
              </a14:hiddenEffects>
            </a:ext>
          </a:extLst>
        </p:spPr>
        <p:txBody>
          <a:bodyPr lIns="90488" tIns="44450" rIns="90488" bIns="44450">
            <a:spAutoFit/>
          </a:bodyPr>
          <a:lstStyle/>
          <a:p>
            <a:pPr eaLnBrk="0" fontAlgn="base" hangingPunct="0">
              <a:lnSpc>
                <a:spcPct val="90000"/>
              </a:lnSpc>
              <a:spcBef>
                <a:spcPct val="0"/>
              </a:spcBef>
              <a:spcAft>
                <a:spcPct val="0"/>
              </a:spcAft>
            </a:pPr>
            <a:r>
              <a:rPr lang="en-US" altLang="en-US" sz="2400" b="1" dirty="0">
                <a:latin typeface="Times New Roman" pitchFamily="18" charset="0"/>
              </a:rPr>
              <a:t>Titer</a:t>
            </a:r>
          </a:p>
        </p:txBody>
      </p:sp>
      <p:sp>
        <p:nvSpPr>
          <p:cNvPr id="26679" name="Rectangle 55"/>
          <p:cNvSpPr>
            <a:spLocks noChangeArrowheads="1"/>
          </p:cNvSpPr>
          <p:nvPr/>
        </p:nvSpPr>
        <p:spPr bwMode="auto">
          <a:xfrm>
            <a:off x="6675438" y="1300163"/>
            <a:ext cx="1179512" cy="363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eaLnBrk="0" fontAlgn="base" hangingPunct="0">
              <a:lnSpc>
                <a:spcPct val="90000"/>
              </a:lnSpc>
              <a:spcBef>
                <a:spcPct val="0"/>
              </a:spcBef>
              <a:spcAft>
                <a:spcPct val="0"/>
              </a:spcAft>
            </a:pPr>
            <a:r>
              <a:rPr lang="en-US" altLang="en-US" sz="2000" b="1">
                <a:solidFill>
                  <a:srgbClr val="FFFFFF"/>
                </a:solidFill>
                <a:latin typeface="Times New Roman" pitchFamily="18" charset="0"/>
              </a:rPr>
              <a:t>anti-HCV</a:t>
            </a:r>
          </a:p>
        </p:txBody>
      </p:sp>
      <p:sp>
        <p:nvSpPr>
          <p:cNvPr id="26680" name="Rectangle 56"/>
          <p:cNvSpPr>
            <a:spLocks noChangeArrowheads="1"/>
          </p:cNvSpPr>
          <p:nvPr/>
        </p:nvSpPr>
        <p:spPr bwMode="auto">
          <a:xfrm>
            <a:off x="6678613" y="4033838"/>
            <a:ext cx="1179512" cy="363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eaLnBrk="0" fontAlgn="base" hangingPunct="0">
              <a:lnSpc>
                <a:spcPct val="90000"/>
              </a:lnSpc>
              <a:spcBef>
                <a:spcPct val="0"/>
              </a:spcBef>
              <a:spcAft>
                <a:spcPct val="0"/>
              </a:spcAft>
            </a:pPr>
            <a:r>
              <a:rPr lang="en-US" altLang="en-US" sz="2000" b="1">
                <a:solidFill>
                  <a:srgbClr val="FFFFFF"/>
                </a:solidFill>
                <a:latin typeface="Times New Roman" pitchFamily="18" charset="0"/>
              </a:rPr>
              <a:t>ALT</a:t>
            </a:r>
          </a:p>
        </p:txBody>
      </p:sp>
      <p:sp>
        <p:nvSpPr>
          <p:cNvPr id="26681" name="Rectangle 57"/>
          <p:cNvSpPr>
            <a:spLocks noChangeArrowheads="1"/>
          </p:cNvSpPr>
          <p:nvPr/>
        </p:nvSpPr>
        <p:spPr bwMode="auto">
          <a:xfrm>
            <a:off x="4067175" y="5054600"/>
            <a:ext cx="1179513" cy="363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eaLnBrk="0" fontAlgn="base" hangingPunct="0">
              <a:lnSpc>
                <a:spcPct val="90000"/>
              </a:lnSpc>
              <a:spcBef>
                <a:spcPct val="0"/>
              </a:spcBef>
              <a:spcAft>
                <a:spcPct val="0"/>
              </a:spcAft>
            </a:pPr>
            <a:r>
              <a:rPr lang="en-US" altLang="en-US" sz="2000" b="1">
                <a:solidFill>
                  <a:srgbClr val="FFFFFF"/>
                </a:solidFill>
                <a:latin typeface="Times New Roman" pitchFamily="18" charset="0"/>
              </a:rPr>
              <a:t>Normal</a:t>
            </a:r>
          </a:p>
        </p:txBody>
      </p:sp>
      <p:sp>
        <p:nvSpPr>
          <p:cNvPr id="26682" name="Rectangle 58"/>
          <p:cNvSpPr>
            <a:spLocks noChangeArrowheads="1"/>
          </p:cNvSpPr>
          <p:nvPr/>
        </p:nvSpPr>
        <p:spPr bwMode="auto">
          <a:xfrm>
            <a:off x="1498600" y="5549900"/>
            <a:ext cx="339725" cy="363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eaLnBrk="0" fontAlgn="base" hangingPunct="0">
              <a:lnSpc>
                <a:spcPct val="90000"/>
              </a:lnSpc>
              <a:spcBef>
                <a:spcPct val="0"/>
              </a:spcBef>
              <a:spcAft>
                <a:spcPct val="0"/>
              </a:spcAft>
            </a:pPr>
            <a:r>
              <a:rPr lang="en-US" altLang="en-US" sz="2000" b="1" dirty="0">
                <a:solidFill>
                  <a:srgbClr val="FFFFFF"/>
                </a:solidFill>
                <a:latin typeface="Times New Roman" pitchFamily="18" charset="0"/>
              </a:rPr>
              <a:t>0</a:t>
            </a:r>
            <a:endParaRPr lang="en-US" altLang="en-US" sz="2000" b="1" dirty="0">
              <a:latin typeface="Times New Roman" pitchFamily="18" charset="0"/>
            </a:endParaRPr>
          </a:p>
        </p:txBody>
      </p:sp>
      <p:sp>
        <p:nvSpPr>
          <p:cNvPr id="26683" name="Rectangle 59"/>
          <p:cNvSpPr>
            <a:spLocks noChangeArrowheads="1"/>
          </p:cNvSpPr>
          <p:nvPr/>
        </p:nvSpPr>
        <p:spPr bwMode="auto">
          <a:xfrm>
            <a:off x="1973263" y="5549900"/>
            <a:ext cx="339725" cy="363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eaLnBrk="0" fontAlgn="base" hangingPunct="0">
              <a:lnSpc>
                <a:spcPct val="90000"/>
              </a:lnSpc>
              <a:spcBef>
                <a:spcPct val="0"/>
              </a:spcBef>
              <a:spcAft>
                <a:spcPct val="0"/>
              </a:spcAft>
            </a:pPr>
            <a:r>
              <a:rPr lang="en-US" altLang="en-US" sz="2000" b="1">
                <a:solidFill>
                  <a:srgbClr val="FFFFFF"/>
                </a:solidFill>
                <a:latin typeface="Times New Roman" pitchFamily="18" charset="0"/>
              </a:rPr>
              <a:t>1</a:t>
            </a:r>
          </a:p>
        </p:txBody>
      </p:sp>
      <p:sp>
        <p:nvSpPr>
          <p:cNvPr id="26684" name="Rectangle 60"/>
          <p:cNvSpPr>
            <a:spLocks noChangeArrowheads="1"/>
          </p:cNvSpPr>
          <p:nvPr/>
        </p:nvSpPr>
        <p:spPr bwMode="auto">
          <a:xfrm>
            <a:off x="2508250" y="5549900"/>
            <a:ext cx="341313" cy="363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eaLnBrk="0" fontAlgn="base" hangingPunct="0">
              <a:lnSpc>
                <a:spcPct val="90000"/>
              </a:lnSpc>
              <a:spcBef>
                <a:spcPct val="0"/>
              </a:spcBef>
              <a:spcAft>
                <a:spcPct val="0"/>
              </a:spcAft>
            </a:pPr>
            <a:r>
              <a:rPr lang="en-US" altLang="en-US" sz="2000" b="1">
                <a:solidFill>
                  <a:srgbClr val="FFFFFF"/>
                </a:solidFill>
                <a:latin typeface="Times New Roman" pitchFamily="18" charset="0"/>
              </a:rPr>
              <a:t>2</a:t>
            </a:r>
          </a:p>
        </p:txBody>
      </p:sp>
      <p:sp>
        <p:nvSpPr>
          <p:cNvPr id="26685" name="Rectangle 61"/>
          <p:cNvSpPr>
            <a:spLocks noChangeArrowheads="1"/>
          </p:cNvSpPr>
          <p:nvPr/>
        </p:nvSpPr>
        <p:spPr bwMode="auto">
          <a:xfrm>
            <a:off x="3022600" y="5549900"/>
            <a:ext cx="339725" cy="363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eaLnBrk="0" fontAlgn="base" hangingPunct="0">
              <a:lnSpc>
                <a:spcPct val="90000"/>
              </a:lnSpc>
              <a:spcBef>
                <a:spcPct val="0"/>
              </a:spcBef>
              <a:spcAft>
                <a:spcPct val="0"/>
              </a:spcAft>
            </a:pPr>
            <a:r>
              <a:rPr lang="en-US" altLang="en-US" sz="2000" b="1">
                <a:solidFill>
                  <a:srgbClr val="FFFFFF"/>
                </a:solidFill>
                <a:latin typeface="Times New Roman" pitchFamily="18" charset="0"/>
              </a:rPr>
              <a:t>3</a:t>
            </a:r>
          </a:p>
        </p:txBody>
      </p:sp>
      <p:sp>
        <p:nvSpPr>
          <p:cNvPr id="26686" name="Rectangle 62"/>
          <p:cNvSpPr>
            <a:spLocks noChangeArrowheads="1"/>
          </p:cNvSpPr>
          <p:nvPr/>
        </p:nvSpPr>
        <p:spPr bwMode="auto">
          <a:xfrm>
            <a:off x="3552825" y="5549900"/>
            <a:ext cx="339725" cy="363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eaLnBrk="0" fontAlgn="base" hangingPunct="0">
              <a:lnSpc>
                <a:spcPct val="90000"/>
              </a:lnSpc>
              <a:spcBef>
                <a:spcPct val="0"/>
              </a:spcBef>
              <a:spcAft>
                <a:spcPct val="0"/>
              </a:spcAft>
            </a:pPr>
            <a:r>
              <a:rPr lang="en-US" altLang="en-US" sz="2000" b="1">
                <a:solidFill>
                  <a:srgbClr val="FFFFFF"/>
                </a:solidFill>
                <a:latin typeface="Times New Roman" pitchFamily="18" charset="0"/>
              </a:rPr>
              <a:t>4</a:t>
            </a:r>
          </a:p>
        </p:txBody>
      </p:sp>
      <p:sp>
        <p:nvSpPr>
          <p:cNvPr id="26687" name="Rectangle 63"/>
          <p:cNvSpPr>
            <a:spLocks noChangeArrowheads="1"/>
          </p:cNvSpPr>
          <p:nvPr/>
        </p:nvSpPr>
        <p:spPr bwMode="auto">
          <a:xfrm>
            <a:off x="4071938" y="5549900"/>
            <a:ext cx="341312" cy="363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eaLnBrk="0" fontAlgn="base" hangingPunct="0">
              <a:lnSpc>
                <a:spcPct val="90000"/>
              </a:lnSpc>
              <a:spcBef>
                <a:spcPct val="0"/>
              </a:spcBef>
              <a:spcAft>
                <a:spcPct val="0"/>
              </a:spcAft>
            </a:pPr>
            <a:r>
              <a:rPr lang="en-US" altLang="en-US" sz="2000" b="1">
                <a:solidFill>
                  <a:srgbClr val="FFFFFF"/>
                </a:solidFill>
                <a:latin typeface="Times New Roman" pitchFamily="18" charset="0"/>
              </a:rPr>
              <a:t>5</a:t>
            </a:r>
          </a:p>
        </p:txBody>
      </p:sp>
      <p:sp>
        <p:nvSpPr>
          <p:cNvPr id="26688" name="Rectangle 64"/>
          <p:cNvSpPr>
            <a:spLocks noChangeArrowheads="1"/>
          </p:cNvSpPr>
          <p:nvPr/>
        </p:nvSpPr>
        <p:spPr bwMode="auto">
          <a:xfrm>
            <a:off x="4597400" y="5543550"/>
            <a:ext cx="339725" cy="363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eaLnBrk="0" fontAlgn="base" hangingPunct="0">
              <a:lnSpc>
                <a:spcPct val="90000"/>
              </a:lnSpc>
              <a:spcBef>
                <a:spcPct val="0"/>
              </a:spcBef>
              <a:spcAft>
                <a:spcPct val="0"/>
              </a:spcAft>
            </a:pPr>
            <a:r>
              <a:rPr lang="en-US" altLang="en-US" sz="2000" b="1">
                <a:solidFill>
                  <a:srgbClr val="FFFFFF"/>
                </a:solidFill>
                <a:latin typeface="Times New Roman" pitchFamily="18" charset="0"/>
              </a:rPr>
              <a:t>6</a:t>
            </a:r>
          </a:p>
        </p:txBody>
      </p:sp>
      <p:sp>
        <p:nvSpPr>
          <p:cNvPr id="26689" name="Rectangle 65"/>
          <p:cNvSpPr>
            <a:spLocks noChangeArrowheads="1"/>
          </p:cNvSpPr>
          <p:nvPr/>
        </p:nvSpPr>
        <p:spPr bwMode="auto">
          <a:xfrm>
            <a:off x="5122863" y="5543550"/>
            <a:ext cx="339725" cy="363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eaLnBrk="0" fontAlgn="base" hangingPunct="0">
              <a:lnSpc>
                <a:spcPct val="90000"/>
              </a:lnSpc>
              <a:spcBef>
                <a:spcPct val="0"/>
              </a:spcBef>
              <a:spcAft>
                <a:spcPct val="0"/>
              </a:spcAft>
            </a:pPr>
            <a:r>
              <a:rPr lang="en-US" altLang="en-US" sz="2000" b="1">
                <a:solidFill>
                  <a:srgbClr val="FFFFFF"/>
                </a:solidFill>
                <a:latin typeface="Times New Roman" pitchFamily="18" charset="0"/>
              </a:rPr>
              <a:t>1</a:t>
            </a:r>
          </a:p>
        </p:txBody>
      </p:sp>
      <p:sp>
        <p:nvSpPr>
          <p:cNvPr id="26690" name="Rectangle 66"/>
          <p:cNvSpPr>
            <a:spLocks noChangeArrowheads="1"/>
          </p:cNvSpPr>
          <p:nvPr/>
        </p:nvSpPr>
        <p:spPr bwMode="auto">
          <a:xfrm>
            <a:off x="5613400" y="5543550"/>
            <a:ext cx="339725" cy="363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eaLnBrk="0" fontAlgn="base" hangingPunct="0">
              <a:lnSpc>
                <a:spcPct val="90000"/>
              </a:lnSpc>
              <a:spcBef>
                <a:spcPct val="0"/>
              </a:spcBef>
              <a:spcAft>
                <a:spcPct val="0"/>
              </a:spcAft>
            </a:pPr>
            <a:r>
              <a:rPr lang="en-US" altLang="en-US" sz="2000" b="1">
                <a:solidFill>
                  <a:srgbClr val="FFFFFF"/>
                </a:solidFill>
                <a:latin typeface="Times New Roman" pitchFamily="18" charset="0"/>
              </a:rPr>
              <a:t>2</a:t>
            </a:r>
          </a:p>
        </p:txBody>
      </p:sp>
      <p:sp>
        <p:nvSpPr>
          <p:cNvPr id="26691" name="Rectangle 67"/>
          <p:cNvSpPr>
            <a:spLocks noChangeArrowheads="1"/>
          </p:cNvSpPr>
          <p:nvPr/>
        </p:nvSpPr>
        <p:spPr bwMode="auto">
          <a:xfrm>
            <a:off x="6138863" y="5543550"/>
            <a:ext cx="339725" cy="363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eaLnBrk="0" fontAlgn="base" hangingPunct="0">
              <a:lnSpc>
                <a:spcPct val="90000"/>
              </a:lnSpc>
              <a:spcBef>
                <a:spcPct val="0"/>
              </a:spcBef>
              <a:spcAft>
                <a:spcPct val="0"/>
              </a:spcAft>
            </a:pPr>
            <a:r>
              <a:rPr lang="en-US" altLang="en-US" sz="2000" b="1">
                <a:solidFill>
                  <a:srgbClr val="FFFFFF"/>
                </a:solidFill>
                <a:latin typeface="Times New Roman" pitchFamily="18" charset="0"/>
              </a:rPr>
              <a:t>3</a:t>
            </a:r>
          </a:p>
        </p:txBody>
      </p:sp>
      <p:sp>
        <p:nvSpPr>
          <p:cNvPr id="26692" name="Rectangle 68"/>
          <p:cNvSpPr>
            <a:spLocks noChangeArrowheads="1"/>
          </p:cNvSpPr>
          <p:nvPr/>
        </p:nvSpPr>
        <p:spPr bwMode="auto">
          <a:xfrm>
            <a:off x="6662738" y="5543550"/>
            <a:ext cx="341312" cy="363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eaLnBrk="0" fontAlgn="base" hangingPunct="0">
              <a:lnSpc>
                <a:spcPct val="90000"/>
              </a:lnSpc>
              <a:spcBef>
                <a:spcPct val="0"/>
              </a:spcBef>
              <a:spcAft>
                <a:spcPct val="0"/>
              </a:spcAft>
            </a:pPr>
            <a:r>
              <a:rPr lang="en-US" altLang="en-US" sz="2000" b="1">
                <a:solidFill>
                  <a:srgbClr val="FFFFFF"/>
                </a:solidFill>
                <a:latin typeface="Times New Roman" pitchFamily="18" charset="0"/>
              </a:rPr>
              <a:t>4</a:t>
            </a:r>
          </a:p>
        </p:txBody>
      </p:sp>
      <p:sp>
        <p:nvSpPr>
          <p:cNvPr id="26693" name="Rectangle 69"/>
          <p:cNvSpPr>
            <a:spLocks noChangeArrowheads="1"/>
          </p:cNvSpPr>
          <p:nvPr/>
        </p:nvSpPr>
        <p:spPr bwMode="auto">
          <a:xfrm>
            <a:off x="5688013" y="5838825"/>
            <a:ext cx="996950" cy="363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tx1"/>
                  </a:outerShdw>
                </a:effectLst>
              </a14:hiddenEffects>
            </a:ext>
          </a:extLst>
        </p:spPr>
        <p:txBody>
          <a:bodyPr lIns="90488" tIns="44450" rIns="90488" bIns="44450">
            <a:spAutoFit/>
          </a:bodyPr>
          <a:lstStyle/>
          <a:p>
            <a:pPr eaLnBrk="0" fontAlgn="base" hangingPunct="0">
              <a:lnSpc>
                <a:spcPct val="90000"/>
              </a:lnSpc>
              <a:spcBef>
                <a:spcPct val="0"/>
              </a:spcBef>
              <a:spcAft>
                <a:spcPct val="0"/>
              </a:spcAft>
            </a:pPr>
            <a:r>
              <a:rPr lang="en-US" altLang="en-US" sz="2000" b="1">
                <a:solidFill>
                  <a:srgbClr val="FE9B03"/>
                </a:solidFill>
                <a:latin typeface="Times New Roman" pitchFamily="18" charset="0"/>
              </a:rPr>
              <a:t>Years</a:t>
            </a:r>
          </a:p>
        </p:txBody>
      </p:sp>
      <p:sp>
        <p:nvSpPr>
          <p:cNvPr id="26694" name="Rectangle 70"/>
          <p:cNvSpPr>
            <a:spLocks noChangeArrowheads="1"/>
          </p:cNvSpPr>
          <p:nvPr/>
        </p:nvSpPr>
        <p:spPr bwMode="auto">
          <a:xfrm>
            <a:off x="2730500" y="5851525"/>
            <a:ext cx="1219200" cy="363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tx1"/>
                  </a:outerShdw>
                </a:effectLst>
              </a14:hiddenEffects>
            </a:ext>
          </a:extLst>
        </p:spPr>
        <p:txBody>
          <a:bodyPr lIns="90488" tIns="44450" rIns="90488" bIns="44450">
            <a:spAutoFit/>
          </a:bodyPr>
          <a:lstStyle/>
          <a:p>
            <a:pPr eaLnBrk="0" fontAlgn="base" hangingPunct="0">
              <a:lnSpc>
                <a:spcPct val="90000"/>
              </a:lnSpc>
              <a:spcBef>
                <a:spcPct val="0"/>
              </a:spcBef>
              <a:spcAft>
                <a:spcPct val="0"/>
              </a:spcAft>
            </a:pPr>
            <a:r>
              <a:rPr lang="en-US" altLang="en-US" sz="2000" b="1" dirty="0">
                <a:solidFill>
                  <a:srgbClr val="FE9B03"/>
                </a:solidFill>
                <a:latin typeface="Times New Roman" pitchFamily="18" charset="0"/>
              </a:rPr>
              <a:t>Months</a:t>
            </a:r>
          </a:p>
        </p:txBody>
      </p:sp>
      <p:sp>
        <p:nvSpPr>
          <p:cNvPr id="26695" name="Text Box 71"/>
          <p:cNvSpPr txBox="1">
            <a:spLocks noChangeArrowheads="1"/>
          </p:cNvSpPr>
          <p:nvPr/>
        </p:nvSpPr>
        <p:spPr bwMode="auto">
          <a:xfrm>
            <a:off x="2978150" y="2560638"/>
            <a:ext cx="11557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fontAlgn="base" hangingPunct="0">
              <a:spcBef>
                <a:spcPct val="0"/>
              </a:spcBef>
              <a:spcAft>
                <a:spcPct val="0"/>
              </a:spcAft>
            </a:pPr>
            <a:r>
              <a:rPr lang="en-US" altLang="en-US" b="1">
                <a:solidFill>
                  <a:srgbClr val="FFFFFF"/>
                </a:solidFill>
                <a:latin typeface="Times New Roman" pitchFamily="18" charset="0"/>
              </a:rPr>
              <a:t>HCV RNA</a:t>
            </a:r>
            <a:r>
              <a:rPr lang="en-US" altLang="en-US" b="1">
                <a:solidFill>
                  <a:srgbClr val="000000"/>
                </a:solidFill>
                <a:latin typeface="Times New Roman" pitchFamily="18" charset="0"/>
              </a:rPr>
              <a:t> </a:t>
            </a:r>
          </a:p>
        </p:txBody>
      </p:sp>
      <p:sp>
        <p:nvSpPr>
          <p:cNvPr id="26696" name="Line 72"/>
          <p:cNvSpPr>
            <a:spLocks noChangeShapeType="1"/>
          </p:cNvSpPr>
          <p:nvPr/>
        </p:nvSpPr>
        <p:spPr bwMode="auto">
          <a:xfrm flipV="1">
            <a:off x="1658938" y="1333500"/>
            <a:ext cx="0" cy="4152900"/>
          </a:xfrm>
          <a:prstGeom prst="line">
            <a:avLst/>
          </a:prstGeom>
          <a:noFill/>
          <a:ln w="9525">
            <a:solidFill>
              <a:srgbClr val="FF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endParaRPr>
          </a:p>
        </p:txBody>
      </p:sp>
      <p:sp>
        <p:nvSpPr>
          <p:cNvPr id="26697" name="Rectangle 73"/>
          <p:cNvSpPr>
            <a:spLocks noChangeArrowheads="1"/>
          </p:cNvSpPr>
          <p:nvPr/>
        </p:nvSpPr>
        <p:spPr bwMode="auto">
          <a:xfrm>
            <a:off x="5773738" y="2590800"/>
            <a:ext cx="898525" cy="301625"/>
          </a:xfrm>
          <a:prstGeom prst="rect">
            <a:avLst/>
          </a:prstGeom>
          <a:solidFill>
            <a:srgbClr val="FF0000"/>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chemeClr val="bg1"/>
              </a:solidFill>
            </a:endParaRPr>
          </a:p>
        </p:txBody>
      </p:sp>
      <p:sp>
        <p:nvSpPr>
          <p:cNvPr id="26698" name="Rectangle 74"/>
          <p:cNvSpPr>
            <a:spLocks noChangeArrowheads="1"/>
          </p:cNvSpPr>
          <p:nvPr/>
        </p:nvSpPr>
        <p:spPr bwMode="auto">
          <a:xfrm>
            <a:off x="6789738" y="2590800"/>
            <a:ext cx="441325" cy="301625"/>
          </a:xfrm>
          <a:prstGeom prst="rect">
            <a:avLst/>
          </a:prstGeom>
          <a:solidFill>
            <a:srgbClr val="FF0000"/>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chemeClr val="bg1"/>
              </a:solidFill>
            </a:endParaRPr>
          </a:p>
        </p:txBody>
      </p:sp>
      <p:graphicFrame>
        <p:nvGraphicFramePr>
          <p:cNvPr id="26699" name="Object 75"/>
          <p:cNvGraphicFramePr>
            <a:graphicFrameLocks noChangeAspect="1"/>
          </p:cNvGraphicFramePr>
          <p:nvPr/>
        </p:nvGraphicFramePr>
        <p:xfrm>
          <a:off x="8072438" y="6072188"/>
          <a:ext cx="733425" cy="496887"/>
        </p:xfrm>
        <a:graphic>
          <a:graphicData uri="http://schemas.openxmlformats.org/presentationml/2006/ole">
            <mc:AlternateContent xmlns:mc="http://schemas.openxmlformats.org/markup-compatibility/2006">
              <mc:Choice xmlns:v="urn:schemas-microsoft-com:vml" Requires="v">
                <p:oleObj spid="_x0000_s6195" name="Photo Editor Photo" r:id="rId4" imgW="1914286" imgH="1152381" progId="MSPhotoEd.3">
                  <p:embed/>
                </p:oleObj>
              </mc:Choice>
              <mc:Fallback>
                <p:oleObj name="Photo Editor Photo" r:id="rId4" imgW="1914286" imgH="1152381" progId="MSPhotoEd.3">
                  <p:embed/>
                  <p:pic>
                    <p:nvPicPr>
                      <p:cNvPr id="0" name=""/>
                      <p:cNvPicPr>
                        <a:picLocks noChangeAspect="1" noChangeArrowheads="1"/>
                      </p:cNvPicPr>
                      <p:nvPr/>
                    </p:nvPicPr>
                    <p:blipFill>
                      <a:blip r:embed="rId5">
                        <a:lum bright="-6000"/>
                        <a:extLst>
                          <a:ext uri="{28A0092B-C50C-407E-A947-70E740481C1C}">
                            <a14:useLocalDpi xmlns:a14="http://schemas.microsoft.com/office/drawing/2010/main" val="0"/>
                          </a:ext>
                        </a:extLst>
                      </a:blip>
                      <a:srcRect/>
                      <a:stretch>
                        <a:fillRect/>
                      </a:stretch>
                    </p:blipFill>
                    <p:spPr bwMode="auto">
                      <a:xfrm>
                        <a:off x="8072438" y="6072188"/>
                        <a:ext cx="733425" cy="496887"/>
                      </a:xfrm>
                      <a:prstGeom prst="rect">
                        <a:avLst/>
                      </a:prstGeom>
                      <a:noFill/>
                      <a:ln>
                        <a:noFill/>
                      </a:ln>
                      <a:effectLst/>
                      <a:extLst>
                        <a:ext uri="{909E8E84-426E-40DD-AFC4-6F175D3DCCD1}">
                          <a14:hiddenFill xmlns:a14="http://schemas.microsoft.com/office/drawing/2010/main">
                            <a:solidFill>
                              <a:srgbClr val="CC00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963239071"/>
      </p:ext>
    </p:extLst>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pPr eaLnBrk="1" hangingPunct="1"/>
            <a:r>
              <a:rPr lang="en-US" altLang="en-US" sz="3600" b="1" smtClean="0"/>
              <a:t>HCV genome</a:t>
            </a:r>
          </a:p>
        </p:txBody>
      </p:sp>
      <p:pic>
        <p:nvPicPr>
          <p:cNvPr id="41987" name="Picture 7" descr="hcv complete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838200" y="1676400"/>
            <a:ext cx="7572375" cy="3417888"/>
          </a:xfrm>
          <a:noFill/>
        </p:spPr>
      </p:pic>
      <p:sp>
        <p:nvSpPr>
          <p:cNvPr id="41988" name="Oval 9"/>
          <p:cNvSpPr>
            <a:spLocks noChangeArrowheads="1"/>
          </p:cNvSpPr>
          <p:nvPr/>
        </p:nvSpPr>
        <p:spPr bwMode="auto">
          <a:xfrm>
            <a:off x="7239000" y="4038600"/>
            <a:ext cx="1066800" cy="685800"/>
          </a:xfrm>
          <a:prstGeom prst="ellipse">
            <a:avLst/>
          </a:prstGeom>
          <a:noFill/>
          <a:ln w="28575">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charset="0"/>
                <a:ea typeface="ＭＳ Ｐゴシック" pitchFamily="-112" charset="-128"/>
              </a:defRPr>
            </a:lvl1pPr>
            <a:lvl2pPr marL="37931725" indent="-37474525" eaLnBrk="0" hangingPunct="0">
              <a:defRPr sz="2400">
                <a:solidFill>
                  <a:schemeClr val="tx1"/>
                </a:solidFill>
                <a:latin typeface="Arial" charset="0"/>
                <a:ea typeface="ＭＳ Ｐゴシック" pitchFamily="-112" charset="-128"/>
              </a:defRPr>
            </a:lvl2pPr>
            <a:lvl3pPr eaLnBrk="0" hangingPunct="0">
              <a:defRPr sz="2400">
                <a:solidFill>
                  <a:schemeClr val="tx1"/>
                </a:solidFill>
                <a:latin typeface="Arial" charset="0"/>
                <a:ea typeface="ＭＳ Ｐゴシック" pitchFamily="-112" charset="-128"/>
              </a:defRPr>
            </a:lvl3pPr>
            <a:lvl4pPr eaLnBrk="0" hangingPunct="0">
              <a:defRPr sz="2400">
                <a:solidFill>
                  <a:schemeClr val="tx1"/>
                </a:solidFill>
                <a:latin typeface="Arial" charset="0"/>
                <a:ea typeface="ＭＳ Ｐゴシック" pitchFamily="-112" charset="-128"/>
              </a:defRPr>
            </a:lvl4pPr>
            <a:lvl5pPr eaLnBrk="0" hangingPunct="0">
              <a:defRPr sz="2400">
                <a:solidFill>
                  <a:schemeClr val="tx1"/>
                </a:solidFill>
                <a:latin typeface="Arial" charset="0"/>
                <a:ea typeface="ＭＳ Ｐゴシック" pitchFamily="-112" charset="-128"/>
              </a:defRPr>
            </a:lvl5pPr>
            <a:lvl6pPr marL="457200" eaLnBrk="0" fontAlgn="base" hangingPunct="0">
              <a:spcBef>
                <a:spcPct val="0"/>
              </a:spcBef>
              <a:spcAft>
                <a:spcPct val="0"/>
              </a:spcAft>
              <a:defRPr sz="2400">
                <a:solidFill>
                  <a:schemeClr val="tx1"/>
                </a:solidFill>
                <a:latin typeface="Arial" charset="0"/>
                <a:ea typeface="ＭＳ Ｐゴシック" pitchFamily="-112" charset="-128"/>
              </a:defRPr>
            </a:lvl6pPr>
            <a:lvl7pPr marL="914400" eaLnBrk="0" fontAlgn="base" hangingPunct="0">
              <a:spcBef>
                <a:spcPct val="0"/>
              </a:spcBef>
              <a:spcAft>
                <a:spcPct val="0"/>
              </a:spcAft>
              <a:defRPr sz="2400">
                <a:solidFill>
                  <a:schemeClr val="tx1"/>
                </a:solidFill>
                <a:latin typeface="Arial" charset="0"/>
                <a:ea typeface="ＭＳ Ｐゴシック" pitchFamily="-112" charset="-128"/>
              </a:defRPr>
            </a:lvl7pPr>
            <a:lvl8pPr marL="1371600" eaLnBrk="0" fontAlgn="base" hangingPunct="0">
              <a:spcBef>
                <a:spcPct val="0"/>
              </a:spcBef>
              <a:spcAft>
                <a:spcPct val="0"/>
              </a:spcAft>
              <a:defRPr sz="2400">
                <a:solidFill>
                  <a:schemeClr val="tx1"/>
                </a:solidFill>
                <a:latin typeface="Arial" charset="0"/>
                <a:ea typeface="ＭＳ Ｐゴシック" pitchFamily="-112" charset="-128"/>
              </a:defRPr>
            </a:lvl8pPr>
            <a:lvl9pPr marL="1828800" eaLnBrk="0" fontAlgn="base" hangingPunct="0">
              <a:spcBef>
                <a:spcPct val="0"/>
              </a:spcBef>
              <a:spcAft>
                <a:spcPct val="0"/>
              </a:spcAft>
              <a:defRPr sz="2400">
                <a:solidFill>
                  <a:schemeClr val="tx1"/>
                </a:solidFill>
                <a:latin typeface="Arial" charset="0"/>
                <a:ea typeface="ＭＳ Ｐゴシック" pitchFamily="-112" charset="-128"/>
              </a:defRPr>
            </a:lvl9pPr>
          </a:lstStyle>
          <a:p>
            <a:pPr eaLnBrk="1" fontAlgn="base" hangingPunct="1">
              <a:spcBef>
                <a:spcPct val="0"/>
              </a:spcBef>
              <a:spcAft>
                <a:spcPct val="0"/>
              </a:spcAft>
            </a:pPr>
            <a:endParaRPr lang="en-US" altLang="en-US" sz="1800">
              <a:solidFill>
                <a:srgbClr val="000000"/>
              </a:solidFill>
            </a:endParaRPr>
          </a:p>
        </p:txBody>
      </p:sp>
      <p:sp>
        <p:nvSpPr>
          <p:cNvPr id="41989" name="Oval 10"/>
          <p:cNvSpPr>
            <a:spLocks noChangeArrowheads="1"/>
          </p:cNvSpPr>
          <p:nvPr/>
        </p:nvSpPr>
        <p:spPr bwMode="auto">
          <a:xfrm>
            <a:off x="3886200" y="3962400"/>
            <a:ext cx="1447800" cy="838200"/>
          </a:xfrm>
          <a:prstGeom prst="ellipse">
            <a:avLst/>
          </a:prstGeom>
          <a:noFill/>
          <a:ln w="38100">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charset="0"/>
                <a:ea typeface="ＭＳ Ｐゴシック" pitchFamily="-112" charset="-128"/>
              </a:defRPr>
            </a:lvl1pPr>
            <a:lvl2pPr marL="37931725" indent="-37474525" eaLnBrk="0" hangingPunct="0">
              <a:defRPr sz="2400">
                <a:solidFill>
                  <a:schemeClr val="tx1"/>
                </a:solidFill>
                <a:latin typeface="Arial" charset="0"/>
                <a:ea typeface="ＭＳ Ｐゴシック" pitchFamily="-112" charset="-128"/>
              </a:defRPr>
            </a:lvl2pPr>
            <a:lvl3pPr eaLnBrk="0" hangingPunct="0">
              <a:defRPr sz="2400">
                <a:solidFill>
                  <a:schemeClr val="tx1"/>
                </a:solidFill>
                <a:latin typeface="Arial" charset="0"/>
                <a:ea typeface="ＭＳ Ｐゴシック" pitchFamily="-112" charset="-128"/>
              </a:defRPr>
            </a:lvl3pPr>
            <a:lvl4pPr eaLnBrk="0" hangingPunct="0">
              <a:defRPr sz="2400">
                <a:solidFill>
                  <a:schemeClr val="tx1"/>
                </a:solidFill>
                <a:latin typeface="Arial" charset="0"/>
                <a:ea typeface="ＭＳ Ｐゴシック" pitchFamily="-112" charset="-128"/>
              </a:defRPr>
            </a:lvl4pPr>
            <a:lvl5pPr eaLnBrk="0" hangingPunct="0">
              <a:defRPr sz="2400">
                <a:solidFill>
                  <a:schemeClr val="tx1"/>
                </a:solidFill>
                <a:latin typeface="Arial" charset="0"/>
                <a:ea typeface="ＭＳ Ｐゴシック" pitchFamily="-112" charset="-128"/>
              </a:defRPr>
            </a:lvl5pPr>
            <a:lvl6pPr marL="457200" eaLnBrk="0" fontAlgn="base" hangingPunct="0">
              <a:spcBef>
                <a:spcPct val="0"/>
              </a:spcBef>
              <a:spcAft>
                <a:spcPct val="0"/>
              </a:spcAft>
              <a:defRPr sz="2400">
                <a:solidFill>
                  <a:schemeClr val="tx1"/>
                </a:solidFill>
                <a:latin typeface="Arial" charset="0"/>
                <a:ea typeface="ＭＳ Ｐゴシック" pitchFamily="-112" charset="-128"/>
              </a:defRPr>
            </a:lvl6pPr>
            <a:lvl7pPr marL="914400" eaLnBrk="0" fontAlgn="base" hangingPunct="0">
              <a:spcBef>
                <a:spcPct val="0"/>
              </a:spcBef>
              <a:spcAft>
                <a:spcPct val="0"/>
              </a:spcAft>
              <a:defRPr sz="2400">
                <a:solidFill>
                  <a:schemeClr val="tx1"/>
                </a:solidFill>
                <a:latin typeface="Arial" charset="0"/>
                <a:ea typeface="ＭＳ Ｐゴシック" pitchFamily="-112" charset="-128"/>
              </a:defRPr>
            </a:lvl7pPr>
            <a:lvl8pPr marL="1371600" eaLnBrk="0" fontAlgn="base" hangingPunct="0">
              <a:spcBef>
                <a:spcPct val="0"/>
              </a:spcBef>
              <a:spcAft>
                <a:spcPct val="0"/>
              </a:spcAft>
              <a:defRPr sz="2400">
                <a:solidFill>
                  <a:schemeClr val="tx1"/>
                </a:solidFill>
                <a:latin typeface="Arial" charset="0"/>
                <a:ea typeface="ＭＳ Ｐゴシック" pitchFamily="-112" charset="-128"/>
              </a:defRPr>
            </a:lvl8pPr>
            <a:lvl9pPr marL="1828800" eaLnBrk="0" fontAlgn="base" hangingPunct="0">
              <a:spcBef>
                <a:spcPct val="0"/>
              </a:spcBef>
              <a:spcAft>
                <a:spcPct val="0"/>
              </a:spcAft>
              <a:defRPr sz="2400">
                <a:solidFill>
                  <a:schemeClr val="tx1"/>
                </a:solidFill>
                <a:latin typeface="Arial" charset="0"/>
                <a:ea typeface="ＭＳ Ｐゴシック" pitchFamily="-112" charset="-128"/>
              </a:defRPr>
            </a:lvl9pPr>
          </a:lstStyle>
          <a:p>
            <a:pPr eaLnBrk="1" fontAlgn="base" hangingPunct="1">
              <a:spcBef>
                <a:spcPct val="0"/>
              </a:spcBef>
              <a:spcAft>
                <a:spcPct val="0"/>
              </a:spcAft>
            </a:pPr>
            <a:endParaRPr lang="en-US" altLang="en-US" sz="1800">
              <a:solidFill>
                <a:srgbClr val="000000"/>
              </a:solidFill>
            </a:endParaRPr>
          </a:p>
        </p:txBody>
      </p:sp>
      <p:sp>
        <p:nvSpPr>
          <p:cNvPr id="41990" name="Oval 11"/>
          <p:cNvSpPr>
            <a:spLocks noChangeArrowheads="1"/>
          </p:cNvSpPr>
          <p:nvPr/>
        </p:nvSpPr>
        <p:spPr bwMode="auto">
          <a:xfrm>
            <a:off x="2133600" y="5486400"/>
            <a:ext cx="1066800" cy="685800"/>
          </a:xfrm>
          <a:prstGeom prst="ellipse">
            <a:avLst/>
          </a:prstGeom>
          <a:noFill/>
          <a:ln w="28575">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charset="0"/>
                <a:ea typeface="ＭＳ Ｐゴシック" pitchFamily="-112" charset="-128"/>
              </a:defRPr>
            </a:lvl1pPr>
            <a:lvl2pPr marL="37931725" indent="-37474525" eaLnBrk="0" hangingPunct="0">
              <a:defRPr sz="2400">
                <a:solidFill>
                  <a:schemeClr val="tx1"/>
                </a:solidFill>
                <a:latin typeface="Arial" charset="0"/>
                <a:ea typeface="ＭＳ Ｐゴシック" pitchFamily="-112" charset="-128"/>
              </a:defRPr>
            </a:lvl2pPr>
            <a:lvl3pPr eaLnBrk="0" hangingPunct="0">
              <a:defRPr sz="2400">
                <a:solidFill>
                  <a:schemeClr val="tx1"/>
                </a:solidFill>
                <a:latin typeface="Arial" charset="0"/>
                <a:ea typeface="ＭＳ Ｐゴシック" pitchFamily="-112" charset="-128"/>
              </a:defRPr>
            </a:lvl3pPr>
            <a:lvl4pPr eaLnBrk="0" hangingPunct="0">
              <a:defRPr sz="2400">
                <a:solidFill>
                  <a:schemeClr val="tx1"/>
                </a:solidFill>
                <a:latin typeface="Arial" charset="0"/>
                <a:ea typeface="ＭＳ Ｐゴシック" pitchFamily="-112" charset="-128"/>
              </a:defRPr>
            </a:lvl4pPr>
            <a:lvl5pPr eaLnBrk="0" hangingPunct="0">
              <a:defRPr sz="2400">
                <a:solidFill>
                  <a:schemeClr val="tx1"/>
                </a:solidFill>
                <a:latin typeface="Arial" charset="0"/>
                <a:ea typeface="ＭＳ Ｐゴシック" pitchFamily="-112" charset="-128"/>
              </a:defRPr>
            </a:lvl5pPr>
            <a:lvl6pPr marL="457200" eaLnBrk="0" fontAlgn="base" hangingPunct="0">
              <a:spcBef>
                <a:spcPct val="0"/>
              </a:spcBef>
              <a:spcAft>
                <a:spcPct val="0"/>
              </a:spcAft>
              <a:defRPr sz="2400">
                <a:solidFill>
                  <a:schemeClr val="tx1"/>
                </a:solidFill>
                <a:latin typeface="Arial" charset="0"/>
                <a:ea typeface="ＭＳ Ｐゴシック" pitchFamily="-112" charset="-128"/>
              </a:defRPr>
            </a:lvl6pPr>
            <a:lvl7pPr marL="914400" eaLnBrk="0" fontAlgn="base" hangingPunct="0">
              <a:spcBef>
                <a:spcPct val="0"/>
              </a:spcBef>
              <a:spcAft>
                <a:spcPct val="0"/>
              </a:spcAft>
              <a:defRPr sz="2400">
                <a:solidFill>
                  <a:schemeClr val="tx1"/>
                </a:solidFill>
                <a:latin typeface="Arial" charset="0"/>
                <a:ea typeface="ＭＳ Ｐゴシック" pitchFamily="-112" charset="-128"/>
              </a:defRPr>
            </a:lvl7pPr>
            <a:lvl8pPr marL="1371600" eaLnBrk="0" fontAlgn="base" hangingPunct="0">
              <a:spcBef>
                <a:spcPct val="0"/>
              </a:spcBef>
              <a:spcAft>
                <a:spcPct val="0"/>
              </a:spcAft>
              <a:defRPr sz="2400">
                <a:solidFill>
                  <a:schemeClr val="tx1"/>
                </a:solidFill>
                <a:latin typeface="Arial" charset="0"/>
                <a:ea typeface="ＭＳ Ｐゴシック" pitchFamily="-112" charset="-128"/>
              </a:defRPr>
            </a:lvl8pPr>
            <a:lvl9pPr marL="1828800" eaLnBrk="0" fontAlgn="base" hangingPunct="0">
              <a:spcBef>
                <a:spcPct val="0"/>
              </a:spcBef>
              <a:spcAft>
                <a:spcPct val="0"/>
              </a:spcAft>
              <a:defRPr sz="2400">
                <a:solidFill>
                  <a:schemeClr val="tx1"/>
                </a:solidFill>
                <a:latin typeface="Arial" charset="0"/>
                <a:ea typeface="ＭＳ Ｐゴシック" pitchFamily="-112" charset="-128"/>
              </a:defRPr>
            </a:lvl9pPr>
          </a:lstStyle>
          <a:p>
            <a:pPr eaLnBrk="1" fontAlgn="base" hangingPunct="1">
              <a:spcBef>
                <a:spcPct val="0"/>
              </a:spcBef>
              <a:spcAft>
                <a:spcPct val="0"/>
              </a:spcAft>
            </a:pPr>
            <a:endParaRPr lang="en-US" altLang="en-US" sz="1800">
              <a:solidFill>
                <a:srgbClr val="000000"/>
              </a:solidFill>
            </a:endParaRPr>
          </a:p>
        </p:txBody>
      </p:sp>
      <p:sp>
        <p:nvSpPr>
          <p:cNvPr id="41991" name="Text Box 12"/>
          <p:cNvSpPr txBox="1">
            <a:spLocks noChangeArrowheads="1"/>
          </p:cNvSpPr>
          <p:nvPr/>
        </p:nvSpPr>
        <p:spPr bwMode="auto">
          <a:xfrm>
            <a:off x="3276600" y="5638800"/>
            <a:ext cx="2089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pitchFamily="-112" charset="-128"/>
              </a:defRPr>
            </a:lvl1pPr>
            <a:lvl2pPr marL="37931725" indent="-37474525" eaLnBrk="0" hangingPunct="0">
              <a:defRPr sz="2400">
                <a:solidFill>
                  <a:schemeClr val="tx1"/>
                </a:solidFill>
                <a:latin typeface="Arial" charset="0"/>
                <a:ea typeface="ＭＳ Ｐゴシック" pitchFamily="-112" charset="-128"/>
              </a:defRPr>
            </a:lvl2pPr>
            <a:lvl3pPr eaLnBrk="0" hangingPunct="0">
              <a:defRPr sz="2400">
                <a:solidFill>
                  <a:schemeClr val="tx1"/>
                </a:solidFill>
                <a:latin typeface="Arial" charset="0"/>
                <a:ea typeface="ＭＳ Ｐゴシック" pitchFamily="-112" charset="-128"/>
              </a:defRPr>
            </a:lvl3pPr>
            <a:lvl4pPr eaLnBrk="0" hangingPunct="0">
              <a:defRPr sz="2400">
                <a:solidFill>
                  <a:schemeClr val="tx1"/>
                </a:solidFill>
                <a:latin typeface="Arial" charset="0"/>
                <a:ea typeface="ＭＳ Ｐゴシック" pitchFamily="-112" charset="-128"/>
              </a:defRPr>
            </a:lvl4pPr>
            <a:lvl5pPr eaLnBrk="0" hangingPunct="0">
              <a:defRPr sz="2400">
                <a:solidFill>
                  <a:schemeClr val="tx1"/>
                </a:solidFill>
                <a:latin typeface="Arial" charset="0"/>
                <a:ea typeface="ＭＳ Ｐゴシック" pitchFamily="-112" charset="-128"/>
              </a:defRPr>
            </a:lvl5pPr>
            <a:lvl6pPr marL="457200" eaLnBrk="0" fontAlgn="base" hangingPunct="0">
              <a:spcBef>
                <a:spcPct val="0"/>
              </a:spcBef>
              <a:spcAft>
                <a:spcPct val="0"/>
              </a:spcAft>
              <a:defRPr sz="2400">
                <a:solidFill>
                  <a:schemeClr val="tx1"/>
                </a:solidFill>
                <a:latin typeface="Arial" charset="0"/>
                <a:ea typeface="ＭＳ Ｐゴシック" pitchFamily="-112" charset="-128"/>
              </a:defRPr>
            </a:lvl6pPr>
            <a:lvl7pPr marL="914400" eaLnBrk="0" fontAlgn="base" hangingPunct="0">
              <a:spcBef>
                <a:spcPct val="0"/>
              </a:spcBef>
              <a:spcAft>
                <a:spcPct val="0"/>
              </a:spcAft>
              <a:defRPr sz="2400">
                <a:solidFill>
                  <a:schemeClr val="tx1"/>
                </a:solidFill>
                <a:latin typeface="Arial" charset="0"/>
                <a:ea typeface="ＭＳ Ｐゴシック" pitchFamily="-112" charset="-128"/>
              </a:defRPr>
            </a:lvl7pPr>
            <a:lvl8pPr marL="1371600" eaLnBrk="0" fontAlgn="base" hangingPunct="0">
              <a:spcBef>
                <a:spcPct val="0"/>
              </a:spcBef>
              <a:spcAft>
                <a:spcPct val="0"/>
              </a:spcAft>
              <a:defRPr sz="2400">
                <a:solidFill>
                  <a:schemeClr val="tx1"/>
                </a:solidFill>
                <a:latin typeface="Arial" charset="0"/>
                <a:ea typeface="ＭＳ Ｐゴシック" pitchFamily="-112" charset="-128"/>
              </a:defRPr>
            </a:lvl8pPr>
            <a:lvl9pPr marL="1828800" eaLnBrk="0" fontAlgn="base" hangingPunct="0">
              <a:spcBef>
                <a:spcPct val="0"/>
              </a:spcBef>
              <a:spcAft>
                <a:spcPct val="0"/>
              </a:spcAft>
              <a:defRPr sz="2400">
                <a:solidFill>
                  <a:schemeClr val="tx1"/>
                </a:solidFill>
                <a:latin typeface="Arial" charset="0"/>
                <a:ea typeface="ＭＳ Ｐゴシック" pitchFamily="-112" charset="-128"/>
              </a:defRPr>
            </a:lvl9pPr>
          </a:lstStyle>
          <a:p>
            <a:pPr eaLnBrk="1" fontAlgn="base" hangingPunct="1">
              <a:spcBef>
                <a:spcPct val="0"/>
              </a:spcBef>
              <a:spcAft>
                <a:spcPct val="0"/>
              </a:spcAft>
            </a:pPr>
            <a:r>
              <a:rPr lang="en-US" altLang="en-US" sz="1800">
                <a:solidFill>
                  <a:srgbClr val="000000"/>
                </a:solidFill>
              </a:rPr>
              <a:t>Active drug targets</a:t>
            </a:r>
          </a:p>
        </p:txBody>
      </p:sp>
      <p:sp>
        <p:nvSpPr>
          <p:cNvPr id="41992" name="Footer Placeholder 5"/>
          <p:cNvSpPr txBox="1">
            <a:spLocks noGrp="1"/>
          </p:cNvSpPr>
          <p:nvPr/>
        </p:nvSpPr>
        <p:spPr bwMode="auto">
          <a:xfrm>
            <a:off x="1498600" y="5080000"/>
            <a:ext cx="28956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pitchFamily="-112" charset="-128"/>
              </a:defRPr>
            </a:lvl1pPr>
            <a:lvl2pPr marL="37931725" indent="-37474525" eaLnBrk="0" hangingPunct="0">
              <a:defRPr sz="2400">
                <a:solidFill>
                  <a:schemeClr val="tx1"/>
                </a:solidFill>
                <a:latin typeface="Arial" charset="0"/>
                <a:ea typeface="ＭＳ Ｐゴシック" pitchFamily="-112" charset="-128"/>
              </a:defRPr>
            </a:lvl2pPr>
            <a:lvl3pPr eaLnBrk="0" hangingPunct="0">
              <a:defRPr sz="2400">
                <a:solidFill>
                  <a:schemeClr val="tx1"/>
                </a:solidFill>
                <a:latin typeface="Arial" charset="0"/>
                <a:ea typeface="ＭＳ Ｐゴシック" pitchFamily="-112" charset="-128"/>
              </a:defRPr>
            </a:lvl3pPr>
            <a:lvl4pPr eaLnBrk="0" hangingPunct="0">
              <a:defRPr sz="2400">
                <a:solidFill>
                  <a:schemeClr val="tx1"/>
                </a:solidFill>
                <a:latin typeface="Arial" charset="0"/>
                <a:ea typeface="ＭＳ Ｐゴシック" pitchFamily="-112" charset="-128"/>
              </a:defRPr>
            </a:lvl4pPr>
            <a:lvl5pPr eaLnBrk="0" hangingPunct="0">
              <a:defRPr sz="2400">
                <a:solidFill>
                  <a:schemeClr val="tx1"/>
                </a:solidFill>
                <a:latin typeface="Arial" charset="0"/>
                <a:ea typeface="ＭＳ Ｐゴシック" pitchFamily="-112" charset="-128"/>
              </a:defRPr>
            </a:lvl5pPr>
            <a:lvl6pPr marL="457200" eaLnBrk="0" fontAlgn="base" hangingPunct="0">
              <a:spcBef>
                <a:spcPct val="0"/>
              </a:spcBef>
              <a:spcAft>
                <a:spcPct val="0"/>
              </a:spcAft>
              <a:defRPr sz="2400">
                <a:solidFill>
                  <a:schemeClr val="tx1"/>
                </a:solidFill>
                <a:latin typeface="Arial" charset="0"/>
                <a:ea typeface="ＭＳ Ｐゴシック" pitchFamily="-112" charset="-128"/>
              </a:defRPr>
            </a:lvl6pPr>
            <a:lvl7pPr marL="914400" eaLnBrk="0" fontAlgn="base" hangingPunct="0">
              <a:spcBef>
                <a:spcPct val="0"/>
              </a:spcBef>
              <a:spcAft>
                <a:spcPct val="0"/>
              </a:spcAft>
              <a:defRPr sz="2400">
                <a:solidFill>
                  <a:schemeClr val="tx1"/>
                </a:solidFill>
                <a:latin typeface="Arial" charset="0"/>
                <a:ea typeface="ＭＳ Ｐゴシック" pitchFamily="-112" charset="-128"/>
              </a:defRPr>
            </a:lvl7pPr>
            <a:lvl8pPr marL="1371600" eaLnBrk="0" fontAlgn="base" hangingPunct="0">
              <a:spcBef>
                <a:spcPct val="0"/>
              </a:spcBef>
              <a:spcAft>
                <a:spcPct val="0"/>
              </a:spcAft>
              <a:defRPr sz="2400">
                <a:solidFill>
                  <a:schemeClr val="tx1"/>
                </a:solidFill>
                <a:latin typeface="Arial" charset="0"/>
                <a:ea typeface="ＭＳ Ｐゴシック" pitchFamily="-112" charset="-128"/>
              </a:defRPr>
            </a:lvl8pPr>
            <a:lvl9pPr marL="1828800" eaLnBrk="0" fontAlgn="base" hangingPunct="0">
              <a:spcBef>
                <a:spcPct val="0"/>
              </a:spcBef>
              <a:spcAft>
                <a:spcPct val="0"/>
              </a:spcAft>
              <a:defRPr sz="2400">
                <a:solidFill>
                  <a:schemeClr val="tx1"/>
                </a:solidFill>
                <a:latin typeface="Arial" charset="0"/>
                <a:ea typeface="ＭＳ Ｐゴシック" pitchFamily="-112" charset="-128"/>
              </a:defRPr>
            </a:lvl9pPr>
          </a:lstStyle>
          <a:p>
            <a:pPr eaLnBrk="1" fontAlgn="base" hangingPunct="1">
              <a:spcBef>
                <a:spcPct val="0"/>
              </a:spcBef>
              <a:spcAft>
                <a:spcPct val="0"/>
              </a:spcAft>
            </a:pPr>
            <a:r>
              <a:rPr lang="en-US" altLang="en-US" sz="1000">
                <a:solidFill>
                  <a:srgbClr val="000000"/>
                </a:solidFill>
                <a:hlinkClick r:id="rId3"/>
              </a:rPr>
              <a:t>Cambridge University Press</a:t>
            </a:r>
            <a:endParaRPr lang="en-US" altLang="en-US" sz="1000">
              <a:solidFill>
                <a:srgbClr val="000000"/>
              </a:solidFill>
            </a:endParaRPr>
          </a:p>
        </p:txBody>
      </p:sp>
      <p:pic>
        <p:nvPicPr>
          <p:cNvPr id="41993" name="Picture 2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8200" y="5143500"/>
            <a:ext cx="738188" cy="13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extLst>
      <p:ext uri="{BB962C8B-B14F-4D97-AF65-F5344CB8AC3E}">
        <p14:creationId xmlns:p14="http://schemas.microsoft.com/office/powerpoint/2010/main" val="334709039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03D4A8"/>
            </a:gs>
            <a:gs pos="25000">
              <a:srgbClr val="21D6E0"/>
            </a:gs>
            <a:gs pos="75000">
              <a:srgbClr val="0087E6"/>
            </a:gs>
            <a:gs pos="100000">
              <a:srgbClr val="005CBF"/>
            </a:gs>
          </a:gsLst>
          <a:lin ang="5400000" scaled="0"/>
          <a:tileRect/>
        </a:gradFill>
        <a:effectLst/>
      </p:bgPr>
    </p:bg>
    <p:spTree>
      <p:nvGrpSpPr>
        <p:cNvPr id="1" name=""/>
        <p:cNvGrpSpPr/>
        <p:nvPr/>
      </p:nvGrpSpPr>
      <p:grpSpPr>
        <a:xfrm>
          <a:off x="0" y="0"/>
          <a:ext cx="0" cy="0"/>
          <a:chOff x="0" y="0"/>
          <a:chExt cx="0" cy="0"/>
        </a:xfrm>
      </p:grpSpPr>
      <p:graphicFrame>
        <p:nvGraphicFramePr>
          <p:cNvPr id="2" name="Group 5"/>
          <p:cNvGraphicFramePr>
            <a:graphicFrameLocks noGrp="1"/>
          </p:cNvGraphicFramePr>
          <p:nvPr>
            <p:extLst/>
          </p:nvPr>
        </p:nvGraphicFramePr>
        <p:xfrm>
          <a:off x="1102107" y="1340768"/>
          <a:ext cx="6939845" cy="518160"/>
        </p:xfrm>
        <a:graphic>
          <a:graphicData uri="http://schemas.openxmlformats.org/drawingml/2006/table">
            <a:tbl>
              <a:tblPr/>
              <a:tblGrid>
                <a:gridCol w="674511">
                  <a:extLst>
                    <a:ext uri="{9D8B030D-6E8A-4147-A177-3AD203B41FA5}">
                      <a16:colId xmlns:a16="http://schemas.microsoft.com/office/drawing/2014/main" xmlns="" val="20000"/>
                    </a:ext>
                  </a:extLst>
                </a:gridCol>
                <a:gridCol w="522111">
                  <a:extLst>
                    <a:ext uri="{9D8B030D-6E8A-4147-A177-3AD203B41FA5}">
                      <a16:colId xmlns:a16="http://schemas.microsoft.com/office/drawing/2014/main" xmlns="" val="20001"/>
                    </a:ext>
                  </a:extLst>
                </a:gridCol>
                <a:gridCol w="474133">
                  <a:extLst>
                    <a:ext uri="{9D8B030D-6E8A-4147-A177-3AD203B41FA5}">
                      <a16:colId xmlns:a16="http://schemas.microsoft.com/office/drawing/2014/main" xmlns="" val="20002"/>
                    </a:ext>
                  </a:extLst>
                </a:gridCol>
                <a:gridCol w="191911">
                  <a:extLst>
                    <a:ext uri="{9D8B030D-6E8A-4147-A177-3AD203B41FA5}">
                      <a16:colId xmlns:a16="http://schemas.microsoft.com/office/drawing/2014/main" xmlns="" val="20003"/>
                    </a:ext>
                  </a:extLst>
                </a:gridCol>
                <a:gridCol w="722489">
                  <a:extLst>
                    <a:ext uri="{9D8B030D-6E8A-4147-A177-3AD203B41FA5}">
                      <a16:colId xmlns:a16="http://schemas.microsoft.com/office/drawing/2014/main" xmlns="" val="20004"/>
                    </a:ext>
                  </a:extLst>
                </a:gridCol>
                <a:gridCol w="1162756">
                  <a:extLst>
                    <a:ext uri="{9D8B030D-6E8A-4147-A177-3AD203B41FA5}">
                      <a16:colId xmlns:a16="http://schemas.microsoft.com/office/drawing/2014/main" xmlns="" val="20005"/>
                    </a:ext>
                  </a:extLst>
                </a:gridCol>
                <a:gridCol w="598311">
                  <a:extLst>
                    <a:ext uri="{9D8B030D-6E8A-4147-A177-3AD203B41FA5}">
                      <a16:colId xmlns:a16="http://schemas.microsoft.com/office/drawing/2014/main" xmlns="" val="20006"/>
                    </a:ext>
                  </a:extLst>
                </a:gridCol>
                <a:gridCol w="711200">
                  <a:extLst>
                    <a:ext uri="{9D8B030D-6E8A-4147-A177-3AD203B41FA5}">
                      <a16:colId xmlns:a16="http://schemas.microsoft.com/office/drawing/2014/main" xmlns="" val="20007"/>
                    </a:ext>
                  </a:extLst>
                </a:gridCol>
                <a:gridCol w="857956">
                  <a:extLst>
                    <a:ext uri="{9D8B030D-6E8A-4147-A177-3AD203B41FA5}">
                      <a16:colId xmlns:a16="http://schemas.microsoft.com/office/drawing/2014/main" xmlns="" val="20008"/>
                    </a:ext>
                  </a:extLst>
                </a:gridCol>
                <a:gridCol w="1024467">
                  <a:extLst>
                    <a:ext uri="{9D8B030D-6E8A-4147-A177-3AD203B41FA5}">
                      <a16:colId xmlns:a16="http://schemas.microsoft.com/office/drawing/2014/main" xmlns="" val="20009"/>
                    </a:ext>
                  </a:extLst>
                </a:gridCol>
              </a:tblGrid>
              <a:tr h="403225">
                <a:tc>
                  <a:txBody>
                    <a:bodyPr/>
                    <a:lstStyle/>
                    <a:p>
                      <a:pPr marL="0" marR="0" lvl="0" indent="0" algn="ctr" defTabSz="914400" rtl="0" eaLnBrk="0" fontAlgn="base" latinLnBrk="0" hangingPunct="0">
                        <a:lnSpc>
                          <a:spcPct val="100000"/>
                        </a:lnSpc>
                        <a:spcBef>
                          <a:spcPct val="30000"/>
                        </a:spcBef>
                        <a:spcAft>
                          <a:spcPct val="0"/>
                        </a:spcAft>
                        <a:buClr>
                          <a:schemeClr val="tx2"/>
                        </a:buClr>
                        <a:buSzPct val="75000"/>
                        <a:buFont typeface="Wingdings" pitchFamily="2" charset="2"/>
                        <a:buNone/>
                        <a:tabLst/>
                      </a:pPr>
                      <a:r>
                        <a:rPr kumimoji="0" lang="en-US" sz="1400" b="1" i="0" u="none" strike="noStrike" cap="none" normalizeH="0" baseline="0" dirty="0" smtClean="0">
                          <a:ln>
                            <a:noFill/>
                          </a:ln>
                          <a:solidFill>
                            <a:schemeClr val="bg2">
                              <a:lumMod val="50000"/>
                            </a:schemeClr>
                          </a:solidFill>
                          <a:effectLst/>
                          <a:latin typeface="Arial" pitchFamily="34" charset="0"/>
                          <a:ea typeface="MS PGothic" pitchFamily="34" charset="-128"/>
                        </a:rPr>
                        <a:t>Core</a:t>
                      </a:r>
                    </a:p>
                  </a:txBody>
                  <a:tcPr marL="81281" marR="8128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D943F"/>
                    </a:solidFill>
                  </a:tcPr>
                </a:tc>
                <a:tc>
                  <a:txBody>
                    <a:bodyPr/>
                    <a:lstStyle/>
                    <a:p>
                      <a:pPr marL="0" marR="0" lvl="0" indent="0" algn="ctr" defTabSz="914400" rtl="0" eaLnBrk="0" fontAlgn="base" latinLnBrk="0" hangingPunct="0">
                        <a:lnSpc>
                          <a:spcPct val="100000"/>
                        </a:lnSpc>
                        <a:spcBef>
                          <a:spcPct val="30000"/>
                        </a:spcBef>
                        <a:spcAft>
                          <a:spcPct val="0"/>
                        </a:spcAft>
                        <a:buClr>
                          <a:schemeClr val="tx2"/>
                        </a:buClr>
                        <a:buSzPct val="75000"/>
                        <a:buFont typeface="Wingdings" pitchFamily="2" charset="2"/>
                        <a:buNone/>
                        <a:tabLst/>
                      </a:pPr>
                      <a:r>
                        <a:rPr kumimoji="0" lang="en-US" sz="1400" b="1" i="0" u="none" strike="noStrike" cap="none" normalizeH="0" baseline="0" dirty="0" smtClean="0">
                          <a:ln>
                            <a:noFill/>
                          </a:ln>
                          <a:solidFill>
                            <a:schemeClr val="bg2">
                              <a:lumMod val="50000"/>
                            </a:schemeClr>
                          </a:solidFill>
                          <a:effectLst/>
                          <a:latin typeface="Arial" pitchFamily="34" charset="0"/>
                          <a:ea typeface="MS PGothic" pitchFamily="34" charset="-128"/>
                        </a:rPr>
                        <a:t>E1</a:t>
                      </a:r>
                    </a:p>
                  </a:txBody>
                  <a:tcPr marL="81281" marR="8128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0" fontAlgn="base" latinLnBrk="0" hangingPunct="0">
                        <a:lnSpc>
                          <a:spcPct val="100000"/>
                        </a:lnSpc>
                        <a:spcBef>
                          <a:spcPct val="30000"/>
                        </a:spcBef>
                        <a:spcAft>
                          <a:spcPct val="0"/>
                        </a:spcAft>
                        <a:buClr>
                          <a:schemeClr val="tx2"/>
                        </a:buClr>
                        <a:buSzPct val="75000"/>
                        <a:buFont typeface="Wingdings" pitchFamily="2" charset="2"/>
                        <a:buNone/>
                        <a:tabLst/>
                      </a:pPr>
                      <a:r>
                        <a:rPr kumimoji="0" lang="en-US" sz="1400" b="1" i="0" u="none" strike="noStrike" cap="none" normalizeH="0" baseline="0" dirty="0" smtClean="0">
                          <a:ln>
                            <a:noFill/>
                          </a:ln>
                          <a:solidFill>
                            <a:schemeClr val="bg2">
                              <a:lumMod val="50000"/>
                            </a:schemeClr>
                          </a:solidFill>
                          <a:effectLst/>
                          <a:latin typeface="Arial" pitchFamily="34" charset="0"/>
                          <a:ea typeface="MS PGothic" pitchFamily="34" charset="-128"/>
                        </a:rPr>
                        <a:t>E2</a:t>
                      </a:r>
                    </a:p>
                  </a:txBody>
                  <a:tcPr marL="81281" marR="8128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C0524B"/>
                    </a:solidFill>
                  </a:tcPr>
                </a:tc>
                <a:tc>
                  <a:txBody>
                    <a:bodyPr/>
                    <a:lstStyle/>
                    <a:p>
                      <a:pPr marL="0" marR="0" lvl="0" indent="0" algn="ctr" defTabSz="914400" rtl="0" eaLnBrk="0" fontAlgn="base" latinLnBrk="0" hangingPunct="0">
                        <a:lnSpc>
                          <a:spcPct val="100000"/>
                        </a:lnSpc>
                        <a:spcBef>
                          <a:spcPct val="30000"/>
                        </a:spcBef>
                        <a:spcAft>
                          <a:spcPct val="0"/>
                        </a:spcAft>
                        <a:buClr>
                          <a:schemeClr val="tx2"/>
                        </a:buClr>
                        <a:buSzPct val="75000"/>
                        <a:buFont typeface="Wingdings" pitchFamily="2" charset="2"/>
                        <a:buNone/>
                        <a:tabLst/>
                      </a:pPr>
                      <a:r>
                        <a:rPr kumimoji="0" lang="en-US" sz="1400" b="1" i="0" u="none" strike="noStrike" cap="none" normalizeH="0" baseline="0" dirty="0" smtClean="0">
                          <a:ln>
                            <a:noFill/>
                          </a:ln>
                          <a:solidFill>
                            <a:schemeClr val="bg2">
                              <a:lumMod val="50000"/>
                            </a:schemeClr>
                          </a:solidFill>
                          <a:effectLst/>
                          <a:latin typeface="Arial" pitchFamily="34" charset="0"/>
                          <a:ea typeface="MS PGothic" pitchFamily="34" charset="-128"/>
                        </a:rPr>
                        <a:t>P7</a:t>
                      </a:r>
                    </a:p>
                  </a:txBody>
                  <a:tcPr marL="81281" marR="8128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4BADC0"/>
                    </a:solidFill>
                  </a:tcPr>
                </a:tc>
                <a:tc>
                  <a:txBody>
                    <a:bodyPr/>
                    <a:lstStyle/>
                    <a:p>
                      <a:pPr marL="0" marR="0" lvl="0" indent="0" algn="ctr" defTabSz="914400" rtl="0" eaLnBrk="0" fontAlgn="base" latinLnBrk="0" hangingPunct="0">
                        <a:lnSpc>
                          <a:spcPct val="100000"/>
                        </a:lnSpc>
                        <a:spcBef>
                          <a:spcPct val="30000"/>
                        </a:spcBef>
                        <a:spcAft>
                          <a:spcPct val="0"/>
                        </a:spcAft>
                        <a:buClr>
                          <a:schemeClr val="tx2"/>
                        </a:buClr>
                        <a:buSzPct val="75000"/>
                        <a:buFont typeface="Wingdings" pitchFamily="2" charset="2"/>
                        <a:buNone/>
                        <a:tabLst/>
                      </a:pPr>
                      <a:r>
                        <a:rPr kumimoji="0" lang="en-US" sz="1400" b="1" i="0" u="none" strike="noStrike" cap="none" normalizeH="0" baseline="0" dirty="0" smtClean="0">
                          <a:ln>
                            <a:noFill/>
                          </a:ln>
                          <a:solidFill>
                            <a:schemeClr val="bg2">
                              <a:lumMod val="50000"/>
                            </a:schemeClr>
                          </a:solidFill>
                          <a:effectLst/>
                          <a:latin typeface="Arial" pitchFamily="34" charset="0"/>
                          <a:ea typeface="MS PGothic" pitchFamily="34" charset="-128"/>
                        </a:rPr>
                        <a:t>NS2</a:t>
                      </a:r>
                    </a:p>
                  </a:txBody>
                  <a:tcPr marL="81281" marR="8128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7E64A3"/>
                    </a:solidFill>
                  </a:tcPr>
                </a:tc>
                <a:tc>
                  <a:txBody>
                    <a:bodyPr/>
                    <a:lstStyle/>
                    <a:p>
                      <a:pPr marL="0" marR="0" lvl="0" indent="0" algn="ctr" defTabSz="914400" rtl="0" eaLnBrk="0" fontAlgn="base" latinLnBrk="0" hangingPunct="0">
                        <a:lnSpc>
                          <a:spcPct val="100000"/>
                        </a:lnSpc>
                        <a:spcBef>
                          <a:spcPct val="30000"/>
                        </a:spcBef>
                        <a:spcAft>
                          <a:spcPct val="0"/>
                        </a:spcAft>
                        <a:buClr>
                          <a:schemeClr val="tx2"/>
                        </a:buClr>
                        <a:buSzPct val="75000"/>
                        <a:buFont typeface="Wingdings" pitchFamily="2" charset="2"/>
                        <a:buNone/>
                        <a:tabLst/>
                      </a:pPr>
                      <a:r>
                        <a:rPr kumimoji="0" lang="en-US" sz="1400" b="1" i="0" u="none" strike="noStrike" cap="none" normalizeH="0" baseline="0" dirty="0" smtClean="0">
                          <a:ln>
                            <a:noFill/>
                          </a:ln>
                          <a:solidFill>
                            <a:schemeClr val="bg2">
                              <a:lumMod val="50000"/>
                            </a:schemeClr>
                          </a:solidFill>
                          <a:effectLst/>
                          <a:latin typeface="Arial" pitchFamily="34" charset="0"/>
                          <a:ea typeface="MS PGothic" pitchFamily="34" charset="-128"/>
                        </a:rPr>
                        <a:t>NS3</a:t>
                      </a:r>
                    </a:p>
                  </a:txBody>
                  <a:tcPr marL="81281" marR="8128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9999CC"/>
                    </a:solidFill>
                  </a:tcPr>
                </a:tc>
                <a:tc>
                  <a:txBody>
                    <a:bodyPr/>
                    <a:lstStyle/>
                    <a:p>
                      <a:pPr marL="0" marR="0" lvl="0" indent="0" algn="ctr" defTabSz="914400" rtl="0" eaLnBrk="0" fontAlgn="base" latinLnBrk="0" hangingPunct="0">
                        <a:lnSpc>
                          <a:spcPct val="100000"/>
                        </a:lnSpc>
                        <a:spcBef>
                          <a:spcPct val="30000"/>
                        </a:spcBef>
                        <a:spcAft>
                          <a:spcPct val="0"/>
                        </a:spcAft>
                        <a:buClr>
                          <a:schemeClr val="tx2"/>
                        </a:buClr>
                        <a:buSzPct val="75000"/>
                        <a:buFont typeface="Wingdings" pitchFamily="2" charset="2"/>
                        <a:buNone/>
                        <a:tabLst/>
                      </a:pPr>
                      <a:r>
                        <a:rPr kumimoji="0" lang="en-US" sz="1400" b="1" i="0" u="none" strike="noStrike" cap="none" normalizeH="0" baseline="0" dirty="0" smtClean="0">
                          <a:ln>
                            <a:noFill/>
                          </a:ln>
                          <a:solidFill>
                            <a:schemeClr val="bg2">
                              <a:lumMod val="50000"/>
                            </a:schemeClr>
                          </a:solidFill>
                          <a:effectLst/>
                          <a:latin typeface="Arial" pitchFamily="34" charset="0"/>
                          <a:ea typeface="MS PGothic" pitchFamily="34" charset="-128"/>
                        </a:rPr>
                        <a:t>NS4A</a:t>
                      </a:r>
                    </a:p>
                  </a:txBody>
                  <a:tcPr marL="81281" marR="8128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CCFF99"/>
                    </a:solidFill>
                  </a:tcPr>
                </a:tc>
                <a:tc>
                  <a:txBody>
                    <a:bodyPr/>
                    <a:lstStyle/>
                    <a:p>
                      <a:pPr marL="0" marR="0" lvl="0" indent="0" algn="ctr" defTabSz="914400" rtl="0" eaLnBrk="0" fontAlgn="base" latinLnBrk="0" hangingPunct="0">
                        <a:lnSpc>
                          <a:spcPct val="100000"/>
                        </a:lnSpc>
                        <a:spcBef>
                          <a:spcPct val="30000"/>
                        </a:spcBef>
                        <a:spcAft>
                          <a:spcPct val="0"/>
                        </a:spcAft>
                        <a:buClr>
                          <a:schemeClr val="tx2"/>
                        </a:buClr>
                        <a:buSzPct val="75000"/>
                        <a:buFont typeface="Wingdings" pitchFamily="2" charset="2"/>
                        <a:buNone/>
                        <a:tabLst/>
                      </a:pPr>
                      <a:r>
                        <a:rPr kumimoji="0" lang="en-US" sz="1400" b="1" i="0" u="none" strike="noStrike" cap="none" normalizeH="0" baseline="0" dirty="0" smtClean="0">
                          <a:ln>
                            <a:noFill/>
                          </a:ln>
                          <a:solidFill>
                            <a:schemeClr val="bg2">
                              <a:lumMod val="50000"/>
                            </a:schemeClr>
                          </a:solidFill>
                          <a:effectLst/>
                          <a:latin typeface="Arial" pitchFamily="34" charset="0"/>
                          <a:ea typeface="MS PGothic" pitchFamily="34" charset="-128"/>
                        </a:rPr>
                        <a:t>NS4B</a:t>
                      </a:r>
                    </a:p>
                  </a:txBody>
                  <a:tcPr marL="81281" marR="8128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9CBB5C"/>
                    </a:solidFill>
                  </a:tcPr>
                </a:tc>
                <a:tc>
                  <a:txBody>
                    <a:bodyPr/>
                    <a:lstStyle/>
                    <a:p>
                      <a:pPr marL="0" marR="0" lvl="0" indent="0" algn="ctr" defTabSz="914400" rtl="0" eaLnBrk="0" fontAlgn="base" latinLnBrk="0" hangingPunct="0">
                        <a:lnSpc>
                          <a:spcPct val="100000"/>
                        </a:lnSpc>
                        <a:spcBef>
                          <a:spcPct val="30000"/>
                        </a:spcBef>
                        <a:spcAft>
                          <a:spcPct val="0"/>
                        </a:spcAft>
                        <a:buClr>
                          <a:schemeClr val="tx2"/>
                        </a:buClr>
                        <a:buSzPct val="75000"/>
                        <a:buFont typeface="Wingdings" pitchFamily="2" charset="2"/>
                        <a:buNone/>
                        <a:tabLst/>
                      </a:pPr>
                      <a:r>
                        <a:rPr kumimoji="0" lang="en-US" sz="1400" b="1" i="0" u="none" strike="noStrike" cap="none" normalizeH="0" baseline="0" dirty="0" smtClean="0">
                          <a:ln>
                            <a:noFill/>
                          </a:ln>
                          <a:solidFill>
                            <a:schemeClr val="bg2">
                              <a:lumMod val="50000"/>
                            </a:schemeClr>
                          </a:solidFill>
                          <a:effectLst/>
                          <a:latin typeface="Arial" pitchFamily="34" charset="0"/>
                          <a:ea typeface="MS PGothic" pitchFamily="34" charset="-128"/>
                        </a:rPr>
                        <a:t>NS5A</a:t>
                      </a:r>
                    </a:p>
                  </a:txBody>
                  <a:tcPr marL="81281" marR="8128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C97DE"/>
                    </a:solidFill>
                  </a:tcPr>
                </a:tc>
                <a:tc>
                  <a:txBody>
                    <a:bodyPr/>
                    <a:lstStyle/>
                    <a:p>
                      <a:pPr marL="0" marR="0" lvl="0" indent="0" algn="ctr" defTabSz="914400" rtl="0" eaLnBrk="0" fontAlgn="base" latinLnBrk="0" hangingPunct="0">
                        <a:lnSpc>
                          <a:spcPct val="100000"/>
                        </a:lnSpc>
                        <a:spcBef>
                          <a:spcPct val="30000"/>
                        </a:spcBef>
                        <a:spcAft>
                          <a:spcPct val="0"/>
                        </a:spcAft>
                        <a:buClr>
                          <a:schemeClr val="tx2"/>
                        </a:buClr>
                        <a:buSzPct val="75000"/>
                        <a:buFont typeface="Wingdings" pitchFamily="2" charset="2"/>
                        <a:buNone/>
                        <a:tabLst/>
                      </a:pPr>
                      <a:r>
                        <a:rPr kumimoji="0" lang="en-US" sz="1400" b="1" i="0" u="none" strike="noStrike" cap="none" normalizeH="0" baseline="0" dirty="0" smtClean="0">
                          <a:ln>
                            <a:noFill/>
                          </a:ln>
                          <a:solidFill>
                            <a:schemeClr val="bg2">
                              <a:lumMod val="50000"/>
                            </a:schemeClr>
                          </a:solidFill>
                          <a:effectLst/>
                          <a:latin typeface="Arial" pitchFamily="34" charset="0"/>
                          <a:ea typeface="MS PGothic" pitchFamily="34" charset="-128"/>
                        </a:rPr>
                        <a:t>NS5B</a:t>
                      </a:r>
                    </a:p>
                  </a:txBody>
                  <a:tcPr marL="81281" marR="8128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99CCFF"/>
                    </a:solidFill>
                  </a:tcPr>
                </a:tc>
                <a:extLst>
                  <a:ext uri="{0D108BD9-81ED-4DB2-BD59-A6C34878D82A}">
                    <a16:rowId xmlns:a16="http://schemas.microsoft.com/office/drawing/2014/main" xmlns="" val="10000"/>
                  </a:ext>
                </a:extLst>
              </a:tr>
            </a:tbl>
          </a:graphicData>
        </a:graphic>
      </p:graphicFrame>
      <p:sp>
        <p:nvSpPr>
          <p:cNvPr id="6" name="Rectangle 6"/>
          <p:cNvSpPr>
            <a:spLocks noChangeArrowheads="1"/>
          </p:cNvSpPr>
          <p:nvPr/>
        </p:nvSpPr>
        <p:spPr bwMode="auto">
          <a:xfrm>
            <a:off x="474134" y="228600"/>
            <a:ext cx="8195733"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chemeClr val="accent2"/>
              </a:buClr>
              <a:buChar char="•"/>
              <a:defRPr sz="2800" b="1">
                <a:solidFill>
                  <a:schemeClr val="tx1"/>
                </a:solidFill>
                <a:latin typeface="Arial" charset="0"/>
              </a:defRPr>
            </a:lvl1pPr>
            <a:lvl2pPr marL="742950" indent="-285750" eaLnBrk="0" hangingPunct="0">
              <a:spcBef>
                <a:spcPct val="20000"/>
              </a:spcBef>
              <a:buClr>
                <a:schemeClr val="accent2"/>
              </a:buClr>
              <a:buChar char="–"/>
              <a:defRPr sz="2800" b="1">
                <a:solidFill>
                  <a:schemeClr val="tx1"/>
                </a:solidFill>
                <a:latin typeface="Arial" charset="0"/>
              </a:defRPr>
            </a:lvl2pPr>
            <a:lvl3pPr marL="1143000" indent="-228600" eaLnBrk="0" hangingPunct="0">
              <a:spcBef>
                <a:spcPct val="20000"/>
              </a:spcBef>
              <a:buClr>
                <a:schemeClr val="accent2"/>
              </a:buClr>
              <a:buChar char="•"/>
              <a:defRPr sz="2400" b="1">
                <a:solidFill>
                  <a:schemeClr val="tx1"/>
                </a:solidFill>
                <a:latin typeface="Arial" charset="0"/>
              </a:defRPr>
            </a:lvl3pPr>
            <a:lvl4pPr marL="1600200" indent="-228600" eaLnBrk="0" hangingPunct="0">
              <a:spcBef>
                <a:spcPct val="20000"/>
              </a:spcBef>
              <a:buClr>
                <a:schemeClr val="accent2"/>
              </a:buClr>
              <a:buChar char="–"/>
              <a:defRPr sz="2400" b="1">
                <a:solidFill>
                  <a:schemeClr val="tx1"/>
                </a:solidFill>
                <a:latin typeface="Arial" charset="0"/>
              </a:defRPr>
            </a:lvl4pPr>
            <a:lvl5pPr marL="2057400" indent="-228600" eaLnBrk="0" hangingPunct="0">
              <a:spcBef>
                <a:spcPct val="20000"/>
              </a:spcBef>
              <a:buClr>
                <a:schemeClr val="accent2"/>
              </a:buClr>
              <a:buChar char="»"/>
              <a:defRPr sz="2000" b="1">
                <a:solidFill>
                  <a:schemeClr val="tx1"/>
                </a:solidFill>
                <a:latin typeface="Arial" charset="0"/>
              </a:defRPr>
            </a:lvl5pPr>
            <a:lvl6pPr marL="2514600" indent="-228600" eaLnBrk="0" fontAlgn="base" hangingPunct="0">
              <a:spcBef>
                <a:spcPct val="20000"/>
              </a:spcBef>
              <a:spcAft>
                <a:spcPct val="0"/>
              </a:spcAft>
              <a:buClr>
                <a:schemeClr val="accent2"/>
              </a:buClr>
              <a:buChar char="»"/>
              <a:defRPr sz="2000" b="1">
                <a:solidFill>
                  <a:schemeClr val="tx1"/>
                </a:solidFill>
                <a:latin typeface="Arial" charset="0"/>
              </a:defRPr>
            </a:lvl6pPr>
            <a:lvl7pPr marL="2971800" indent="-228600" eaLnBrk="0" fontAlgn="base" hangingPunct="0">
              <a:spcBef>
                <a:spcPct val="20000"/>
              </a:spcBef>
              <a:spcAft>
                <a:spcPct val="0"/>
              </a:spcAft>
              <a:buClr>
                <a:schemeClr val="accent2"/>
              </a:buClr>
              <a:buChar char="»"/>
              <a:defRPr sz="2000" b="1">
                <a:solidFill>
                  <a:schemeClr val="tx1"/>
                </a:solidFill>
                <a:latin typeface="Arial" charset="0"/>
              </a:defRPr>
            </a:lvl7pPr>
            <a:lvl8pPr marL="3429000" indent="-228600" eaLnBrk="0" fontAlgn="base" hangingPunct="0">
              <a:spcBef>
                <a:spcPct val="20000"/>
              </a:spcBef>
              <a:spcAft>
                <a:spcPct val="0"/>
              </a:spcAft>
              <a:buClr>
                <a:schemeClr val="accent2"/>
              </a:buClr>
              <a:buChar char="»"/>
              <a:defRPr sz="2000" b="1">
                <a:solidFill>
                  <a:schemeClr val="tx1"/>
                </a:solidFill>
                <a:latin typeface="Arial" charset="0"/>
              </a:defRPr>
            </a:lvl8pPr>
            <a:lvl9pPr marL="3886200" indent="-228600" eaLnBrk="0" fontAlgn="base" hangingPunct="0">
              <a:spcBef>
                <a:spcPct val="20000"/>
              </a:spcBef>
              <a:spcAft>
                <a:spcPct val="0"/>
              </a:spcAft>
              <a:buClr>
                <a:schemeClr val="accent2"/>
              </a:buClr>
              <a:buChar char="»"/>
              <a:defRPr sz="2000" b="1">
                <a:solidFill>
                  <a:schemeClr val="tx1"/>
                </a:solidFill>
                <a:latin typeface="Arial" charset="0"/>
              </a:defRPr>
            </a:lvl9pPr>
          </a:lstStyle>
          <a:p>
            <a:pPr algn="ctr" fontAlgn="base">
              <a:spcBef>
                <a:spcPct val="0"/>
              </a:spcBef>
              <a:spcAft>
                <a:spcPct val="0"/>
              </a:spcAft>
              <a:buClrTx/>
              <a:buFontTx/>
              <a:buNone/>
            </a:pPr>
            <a:r>
              <a:rPr lang="en-US" altLang="nl-NL" sz="3600" dirty="0" smtClean="0"/>
              <a:t>Direct Acting Antivirals (DAAs)</a:t>
            </a:r>
            <a:endParaRPr lang="en-US" altLang="nl-NL" sz="3600" dirty="0"/>
          </a:p>
        </p:txBody>
      </p:sp>
      <p:cxnSp>
        <p:nvCxnSpPr>
          <p:cNvPr id="8" name="Straight Connector 7"/>
          <p:cNvCxnSpPr/>
          <p:nvPr/>
        </p:nvCxnSpPr>
        <p:spPr bwMode="auto">
          <a:xfrm>
            <a:off x="3845346" y="2002944"/>
            <a:ext cx="1472164" cy="0"/>
          </a:xfrm>
          <a:prstGeom prst="line">
            <a:avLst/>
          </a:prstGeom>
          <a:noFill/>
          <a:ln w="50800" cap="flat" cmpd="sng" algn="ctr">
            <a:solidFill>
              <a:schemeClr val="bg2">
                <a:lumMod val="20000"/>
                <a:lumOff val="80000"/>
              </a:schemeClr>
            </a:solidFill>
            <a:prstDash val="solid"/>
            <a:round/>
            <a:headEnd type="none" w="med" len="med"/>
            <a:tailEnd type="none" w="med" len="med"/>
          </a:ln>
          <a:effectLst/>
        </p:spPr>
      </p:cxnSp>
      <p:cxnSp>
        <p:nvCxnSpPr>
          <p:cNvPr id="9" name="Straight Connector 8"/>
          <p:cNvCxnSpPr/>
          <p:nvPr/>
        </p:nvCxnSpPr>
        <p:spPr bwMode="auto">
          <a:xfrm>
            <a:off x="6277622" y="2002324"/>
            <a:ext cx="640071" cy="0"/>
          </a:xfrm>
          <a:prstGeom prst="line">
            <a:avLst/>
          </a:prstGeom>
          <a:noFill/>
          <a:ln w="50800" cap="flat" cmpd="sng" algn="ctr">
            <a:solidFill>
              <a:schemeClr val="accent5">
                <a:lumMod val="75000"/>
              </a:schemeClr>
            </a:solidFill>
            <a:prstDash val="solid"/>
            <a:round/>
            <a:headEnd type="none" w="med" len="med"/>
            <a:tailEnd type="none" w="med" len="med"/>
          </a:ln>
          <a:effectLst/>
        </p:spPr>
      </p:cxnSp>
      <p:cxnSp>
        <p:nvCxnSpPr>
          <p:cNvPr id="12" name="Straight Connector 11"/>
          <p:cNvCxnSpPr/>
          <p:nvPr/>
        </p:nvCxnSpPr>
        <p:spPr bwMode="auto">
          <a:xfrm>
            <a:off x="7154970" y="2002324"/>
            <a:ext cx="768085" cy="0"/>
          </a:xfrm>
          <a:prstGeom prst="line">
            <a:avLst/>
          </a:prstGeom>
          <a:noFill/>
          <a:ln w="50800" cap="flat" cmpd="sng" algn="ctr">
            <a:solidFill>
              <a:srgbClr val="FF6600"/>
            </a:solidFill>
            <a:prstDash val="solid"/>
            <a:round/>
            <a:headEnd type="none" w="med" len="med"/>
            <a:tailEnd type="none" w="med" len="med"/>
          </a:ln>
          <a:effectLst/>
        </p:spPr>
      </p:cxnSp>
      <p:cxnSp>
        <p:nvCxnSpPr>
          <p:cNvPr id="20" name="Straight Connector 19"/>
          <p:cNvCxnSpPr>
            <a:stCxn id="44" idx="0"/>
          </p:cNvCxnSpPr>
          <p:nvPr/>
        </p:nvCxnSpPr>
        <p:spPr bwMode="auto">
          <a:xfrm flipV="1">
            <a:off x="2052025" y="2003058"/>
            <a:ext cx="2551980" cy="768832"/>
          </a:xfrm>
          <a:prstGeom prst="line">
            <a:avLst/>
          </a:prstGeom>
          <a:noFill/>
          <a:ln w="50800" cap="flat" cmpd="sng" algn="ctr">
            <a:solidFill>
              <a:schemeClr val="bg2">
                <a:lumMod val="20000"/>
                <a:lumOff val="80000"/>
              </a:schemeClr>
            </a:solidFill>
            <a:prstDash val="solid"/>
            <a:round/>
            <a:headEnd type="none" w="med" len="med"/>
            <a:tailEnd type="none" w="med" len="med"/>
          </a:ln>
          <a:effectLst/>
        </p:spPr>
      </p:cxnSp>
      <p:cxnSp>
        <p:nvCxnSpPr>
          <p:cNvPr id="23" name="Straight Connector 22"/>
          <p:cNvCxnSpPr>
            <a:stCxn id="47" idx="0"/>
          </p:cNvCxnSpPr>
          <p:nvPr/>
        </p:nvCxnSpPr>
        <p:spPr bwMode="auto">
          <a:xfrm flipV="1">
            <a:off x="4512514" y="2002944"/>
            <a:ext cx="2107718" cy="775062"/>
          </a:xfrm>
          <a:prstGeom prst="line">
            <a:avLst/>
          </a:prstGeom>
          <a:noFill/>
          <a:ln w="50800" cap="flat" cmpd="sng" algn="ctr">
            <a:solidFill>
              <a:schemeClr val="accent5">
                <a:lumMod val="75000"/>
              </a:schemeClr>
            </a:solidFill>
            <a:prstDash val="solid"/>
            <a:round/>
            <a:headEnd type="none" w="med" len="med"/>
            <a:tailEnd type="none" w="med" len="med"/>
          </a:ln>
          <a:effectLst/>
        </p:spPr>
      </p:cxnSp>
      <p:cxnSp>
        <p:nvCxnSpPr>
          <p:cNvPr id="30" name="Straight Connector 29"/>
          <p:cNvCxnSpPr>
            <a:stCxn id="48" idx="0"/>
          </p:cNvCxnSpPr>
          <p:nvPr/>
        </p:nvCxnSpPr>
        <p:spPr bwMode="auto">
          <a:xfrm flipV="1">
            <a:off x="6950428" y="2002951"/>
            <a:ext cx="588486" cy="768840"/>
          </a:xfrm>
          <a:prstGeom prst="line">
            <a:avLst/>
          </a:prstGeom>
          <a:noFill/>
          <a:ln w="50800" cap="flat" cmpd="sng" algn="ctr">
            <a:solidFill>
              <a:srgbClr val="FF6600"/>
            </a:solidFill>
            <a:prstDash val="solid"/>
            <a:round/>
            <a:headEnd type="none" w="med" len="med"/>
            <a:tailEnd type="none" w="med" len="med"/>
          </a:ln>
          <a:effectLst/>
        </p:spPr>
      </p:cxnSp>
      <p:sp>
        <p:nvSpPr>
          <p:cNvPr id="44" name="TextBox 43"/>
          <p:cNvSpPr txBox="1"/>
          <p:nvPr/>
        </p:nvSpPr>
        <p:spPr>
          <a:xfrm>
            <a:off x="983335" y="2771890"/>
            <a:ext cx="2137380" cy="2923877"/>
          </a:xfrm>
          <a:prstGeom prst="rect">
            <a:avLst/>
          </a:prstGeom>
          <a:noFill/>
        </p:spPr>
        <p:txBody>
          <a:bodyPr wrap="none" rtlCol="0">
            <a:spAutoFit/>
          </a:bodyPr>
          <a:lstStyle/>
          <a:p>
            <a:pPr algn="ctr" fontAlgn="base">
              <a:spcBef>
                <a:spcPct val="0"/>
              </a:spcBef>
              <a:spcAft>
                <a:spcPct val="0"/>
              </a:spcAft>
            </a:pPr>
            <a:r>
              <a:rPr lang="nl-NL" sz="2000" dirty="0" smtClean="0">
                <a:solidFill>
                  <a:srgbClr val="FFFFFF"/>
                </a:solidFill>
              </a:rPr>
              <a:t>NS3-4A protease</a:t>
            </a:r>
          </a:p>
          <a:p>
            <a:pPr algn="ctr" fontAlgn="base">
              <a:spcBef>
                <a:spcPct val="0"/>
              </a:spcBef>
              <a:spcAft>
                <a:spcPct val="0"/>
              </a:spcAft>
            </a:pPr>
            <a:r>
              <a:rPr lang="nl-NL" sz="2000" dirty="0" smtClean="0">
                <a:solidFill>
                  <a:srgbClr val="FFFFFF"/>
                </a:solidFill>
              </a:rPr>
              <a:t>Inhibitors</a:t>
            </a:r>
          </a:p>
          <a:p>
            <a:pPr algn="ctr" fontAlgn="base">
              <a:spcBef>
                <a:spcPct val="0"/>
              </a:spcBef>
              <a:spcAft>
                <a:spcPct val="0"/>
              </a:spcAft>
            </a:pPr>
            <a:r>
              <a:rPr lang="nl-NL" sz="3200" b="1" dirty="0" smtClean="0">
                <a:solidFill>
                  <a:srgbClr val="0066FF">
                    <a:lumMod val="20000"/>
                    <a:lumOff val="80000"/>
                  </a:srgbClr>
                </a:solidFill>
              </a:rPr>
              <a:t>~</a:t>
            </a:r>
            <a:r>
              <a:rPr lang="nl-NL" sz="3200" b="1" dirty="0" err="1" smtClean="0">
                <a:solidFill>
                  <a:srgbClr val="0066FF">
                    <a:lumMod val="20000"/>
                    <a:lumOff val="80000"/>
                  </a:srgbClr>
                </a:solidFill>
              </a:rPr>
              <a:t>previr</a:t>
            </a:r>
            <a:endParaRPr lang="nl-NL" sz="3200" b="1" dirty="0" smtClean="0">
              <a:solidFill>
                <a:srgbClr val="0066FF">
                  <a:lumMod val="20000"/>
                  <a:lumOff val="80000"/>
                </a:srgbClr>
              </a:solidFill>
            </a:endParaRPr>
          </a:p>
          <a:p>
            <a:pPr algn="ctr" fontAlgn="base">
              <a:spcBef>
                <a:spcPct val="0"/>
              </a:spcBef>
              <a:spcAft>
                <a:spcPct val="0"/>
              </a:spcAft>
            </a:pPr>
            <a:endParaRPr lang="nl-NL" sz="3200" b="1" dirty="0">
              <a:solidFill>
                <a:srgbClr val="0066FF">
                  <a:lumMod val="20000"/>
                  <a:lumOff val="80000"/>
                </a:srgbClr>
              </a:solidFill>
            </a:endParaRPr>
          </a:p>
          <a:p>
            <a:pPr algn="ctr" fontAlgn="base">
              <a:spcBef>
                <a:spcPct val="0"/>
              </a:spcBef>
              <a:spcAft>
                <a:spcPct val="0"/>
              </a:spcAft>
            </a:pPr>
            <a:r>
              <a:rPr lang="nl-NL" sz="2000" dirty="0" err="1" smtClean="0">
                <a:solidFill>
                  <a:srgbClr val="FFFFFF"/>
                </a:solidFill>
              </a:rPr>
              <a:t>Telaprevir</a:t>
            </a:r>
            <a:endParaRPr lang="nl-NL" sz="2000" dirty="0" smtClean="0">
              <a:solidFill>
                <a:srgbClr val="FFFFFF"/>
              </a:solidFill>
            </a:endParaRPr>
          </a:p>
          <a:p>
            <a:pPr algn="ctr" fontAlgn="base">
              <a:spcBef>
                <a:spcPct val="0"/>
              </a:spcBef>
              <a:spcAft>
                <a:spcPct val="0"/>
              </a:spcAft>
            </a:pPr>
            <a:r>
              <a:rPr lang="nl-NL" sz="2000" dirty="0" err="1" smtClean="0">
                <a:solidFill>
                  <a:srgbClr val="FFFFFF"/>
                </a:solidFill>
              </a:rPr>
              <a:t>Boceprevir</a:t>
            </a:r>
            <a:endParaRPr lang="nl-NL" sz="2000" dirty="0" smtClean="0">
              <a:solidFill>
                <a:srgbClr val="FFFFFF"/>
              </a:solidFill>
            </a:endParaRPr>
          </a:p>
          <a:p>
            <a:pPr algn="ctr" fontAlgn="base">
              <a:spcBef>
                <a:spcPct val="0"/>
              </a:spcBef>
              <a:spcAft>
                <a:spcPct val="0"/>
              </a:spcAft>
            </a:pPr>
            <a:r>
              <a:rPr lang="nl-NL" sz="2000" dirty="0" err="1" smtClean="0">
                <a:solidFill>
                  <a:srgbClr val="FFFFFF"/>
                </a:solidFill>
              </a:rPr>
              <a:t>Simeprevir</a:t>
            </a:r>
            <a:endParaRPr lang="nl-NL" sz="2000" dirty="0" smtClean="0">
              <a:solidFill>
                <a:srgbClr val="FFFFFF"/>
              </a:solidFill>
            </a:endParaRPr>
          </a:p>
          <a:p>
            <a:pPr algn="ctr" fontAlgn="base">
              <a:spcBef>
                <a:spcPct val="0"/>
              </a:spcBef>
              <a:spcAft>
                <a:spcPct val="0"/>
              </a:spcAft>
            </a:pPr>
            <a:r>
              <a:rPr lang="nl-NL" sz="2000" dirty="0" err="1" smtClean="0">
                <a:solidFill>
                  <a:srgbClr val="FFFFFF"/>
                </a:solidFill>
              </a:rPr>
              <a:t>Paritaprevir</a:t>
            </a:r>
            <a:endParaRPr lang="nl-NL" sz="2000" dirty="0" smtClean="0">
              <a:solidFill>
                <a:srgbClr val="FFFFFF"/>
              </a:solidFill>
            </a:endParaRPr>
          </a:p>
        </p:txBody>
      </p:sp>
      <p:sp>
        <p:nvSpPr>
          <p:cNvPr id="47" name="TextBox 46"/>
          <p:cNvSpPr txBox="1"/>
          <p:nvPr/>
        </p:nvSpPr>
        <p:spPr>
          <a:xfrm>
            <a:off x="3785392" y="2778006"/>
            <a:ext cx="1454244" cy="2893100"/>
          </a:xfrm>
          <a:prstGeom prst="rect">
            <a:avLst/>
          </a:prstGeom>
          <a:noFill/>
        </p:spPr>
        <p:txBody>
          <a:bodyPr wrap="none" rtlCol="0">
            <a:spAutoFit/>
          </a:bodyPr>
          <a:lstStyle/>
          <a:p>
            <a:pPr algn="ctr" fontAlgn="base">
              <a:spcBef>
                <a:spcPct val="0"/>
              </a:spcBef>
              <a:spcAft>
                <a:spcPct val="0"/>
              </a:spcAft>
            </a:pPr>
            <a:r>
              <a:rPr lang="nl-NL" sz="2000" dirty="0" smtClean="0">
                <a:solidFill>
                  <a:srgbClr val="FFFFFF"/>
                </a:solidFill>
              </a:rPr>
              <a:t>NS5A</a:t>
            </a:r>
          </a:p>
          <a:p>
            <a:pPr algn="ctr" fontAlgn="base">
              <a:spcBef>
                <a:spcPct val="0"/>
              </a:spcBef>
              <a:spcAft>
                <a:spcPct val="0"/>
              </a:spcAft>
            </a:pPr>
            <a:r>
              <a:rPr lang="nl-NL" sz="2000" dirty="0" smtClean="0">
                <a:solidFill>
                  <a:srgbClr val="FFFFFF"/>
                </a:solidFill>
              </a:rPr>
              <a:t>Inhibitors</a:t>
            </a:r>
          </a:p>
          <a:p>
            <a:pPr algn="ctr" fontAlgn="base">
              <a:spcBef>
                <a:spcPct val="0"/>
              </a:spcBef>
              <a:spcAft>
                <a:spcPct val="0"/>
              </a:spcAft>
            </a:pPr>
            <a:r>
              <a:rPr lang="nl-NL" sz="3200" b="1" dirty="0" smtClean="0">
                <a:solidFill>
                  <a:srgbClr val="FFFF00"/>
                </a:solidFill>
              </a:rPr>
              <a:t>~</a:t>
            </a:r>
            <a:r>
              <a:rPr lang="nl-NL" sz="3200" b="1" dirty="0" err="1" smtClean="0">
                <a:solidFill>
                  <a:srgbClr val="FFFF00"/>
                </a:solidFill>
              </a:rPr>
              <a:t>asvir</a:t>
            </a:r>
            <a:endParaRPr lang="nl-NL" sz="3200" b="1" dirty="0" smtClean="0">
              <a:solidFill>
                <a:srgbClr val="FFFF00"/>
              </a:solidFill>
            </a:endParaRPr>
          </a:p>
          <a:p>
            <a:pPr algn="ctr" fontAlgn="base">
              <a:spcBef>
                <a:spcPct val="0"/>
              </a:spcBef>
              <a:spcAft>
                <a:spcPct val="0"/>
              </a:spcAft>
            </a:pPr>
            <a:endParaRPr lang="nl-NL" sz="3200" b="1" dirty="0">
              <a:solidFill>
                <a:srgbClr val="FFFF00"/>
              </a:solidFill>
            </a:endParaRPr>
          </a:p>
          <a:p>
            <a:pPr algn="ctr" fontAlgn="base">
              <a:spcBef>
                <a:spcPct val="0"/>
              </a:spcBef>
              <a:spcAft>
                <a:spcPct val="0"/>
              </a:spcAft>
            </a:pPr>
            <a:r>
              <a:rPr lang="nl-NL" sz="2000" dirty="0" err="1" smtClean="0">
                <a:solidFill>
                  <a:srgbClr val="FFFFFF"/>
                </a:solidFill>
              </a:rPr>
              <a:t>Daclatasvir</a:t>
            </a:r>
            <a:endParaRPr lang="nl-NL" sz="2000" dirty="0">
              <a:solidFill>
                <a:srgbClr val="FFFFFF"/>
              </a:solidFill>
            </a:endParaRPr>
          </a:p>
          <a:p>
            <a:pPr algn="ctr" fontAlgn="base">
              <a:spcBef>
                <a:spcPct val="0"/>
              </a:spcBef>
              <a:spcAft>
                <a:spcPct val="0"/>
              </a:spcAft>
            </a:pPr>
            <a:r>
              <a:rPr lang="nl-NL" sz="2000" dirty="0" err="1">
                <a:solidFill>
                  <a:srgbClr val="FFFFFF"/>
                </a:solidFill>
              </a:rPr>
              <a:t>Ledipasvir</a:t>
            </a:r>
            <a:endParaRPr lang="nl-NL" sz="2000" dirty="0">
              <a:solidFill>
                <a:srgbClr val="FFFFFF"/>
              </a:solidFill>
            </a:endParaRPr>
          </a:p>
          <a:p>
            <a:pPr algn="ctr" fontAlgn="base">
              <a:spcBef>
                <a:spcPct val="0"/>
              </a:spcBef>
              <a:spcAft>
                <a:spcPct val="0"/>
              </a:spcAft>
            </a:pPr>
            <a:r>
              <a:rPr lang="nl-NL" sz="2000" dirty="0" err="1">
                <a:solidFill>
                  <a:srgbClr val="FFFFFF"/>
                </a:solidFill>
              </a:rPr>
              <a:t>Ombitasvir</a:t>
            </a:r>
            <a:endParaRPr lang="nl-NL" sz="2000" dirty="0">
              <a:solidFill>
                <a:srgbClr val="FFFFFF"/>
              </a:solidFill>
            </a:endParaRPr>
          </a:p>
          <a:p>
            <a:pPr algn="ctr" fontAlgn="base">
              <a:spcBef>
                <a:spcPct val="0"/>
              </a:spcBef>
              <a:spcAft>
                <a:spcPct val="0"/>
              </a:spcAft>
            </a:pPr>
            <a:endParaRPr lang="en-US" dirty="0">
              <a:solidFill>
                <a:srgbClr val="FFFFFF"/>
              </a:solidFill>
            </a:endParaRPr>
          </a:p>
        </p:txBody>
      </p:sp>
      <p:sp>
        <p:nvSpPr>
          <p:cNvPr id="48" name="TextBox 47"/>
          <p:cNvSpPr txBox="1"/>
          <p:nvPr/>
        </p:nvSpPr>
        <p:spPr>
          <a:xfrm>
            <a:off x="5824157" y="2771791"/>
            <a:ext cx="2252541" cy="2800767"/>
          </a:xfrm>
          <a:prstGeom prst="rect">
            <a:avLst/>
          </a:prstGeom>
          <a:noFill/>
        </p:spPr>
        <p:txBody>
          <a:bodyPr wrap="none" rtlCol="0">
            <a:spAutoFit/>
          </a:bodyPr>
          <a:lstStyle/>
          <a:p>
            <a:pPr algn="ctr" fontAlgn="base">
              <a:spcBef>
                <a:spcPct val="0"/>
              </a:spcBef>
              <a:spcAft>
                <a:spcPct val="0"/>
              </a:spcAft>
            </a:pPr>
            <a:r>
              <a:rPr lang="nl-NL" sz="2000" dirty="0" smtClean="0">
                <a:solidFill>
                  <a:srgbClr val="FFFFFF"/>
                </a:solidFill>
              </a:rPr>
              <a:t>NS5B polymerase</a:t>
            </a:r>
          </a:p>
          <a:p>
            <a:pPr algn="ctr" fontAlgn="base">
              <a:spcBef>
                <a:spcPct val="0"/>
              </a:spcBef>
              <a:spcAft>
                <a:spcPct val="0"/>
              </a:spcAft>
            </a:pPr>
            <a:r>
              <a:rPr lang="nl-NL" sz="2000" dirty="0" smtClean="0">
                <a:solidFill>
                  <a:srgbClr val="FFFFFF"/>
                </a:solidFill>
              </a:rPr>
              <a:t>Inhibitors</a:t>
            </a:r>
          </a:p>
          <a:p>
            <a:pPr algn="ctr" fontAlgn="base">
              <a:spcBef>
                <a:spcPct val="0"/>
              </a:spcBef>
              <a:spcAft>
                <a:spcPct val="0"/>
              </a:spcAft>
            </a:pPr>
            <a:r>
              <a:rPr lang="nl-NL" sz="3200" b="1" dirty="0" smtClean="0">
                <a:solidFill>
                  <a:srgbClr val="FF9900"/>
                </a:solidFill>
              </a:rPr>
              <a:t>~</a:t>
            </a:r>
            <a:r>
              <a:rPr lang="nl-NL" sz="3200" b="1" dirty="0" err="1" smtClean="0">
                <a:solidFill>
                  <a:srgbClr val="FF9900"/>
                </a:solidFill>
              </a:rPr>
              <a:t>buvir</a:t>
            </a:r>
            <a:endParaRPr lang="nl-NL" sz="3200" b="1" dirty="0" smtClean="0">
              <a:solidFill>
                <a:srgbClr val="FF9900"/>
              </a:solidFill>
            </a:endParaRPr>
          </a:p>
          <a:p>
            <a:pPr algn="ctr" fontAlgn="base">
              <a:spcBef>
                <a:spcPct val="0"/>
              </a:spcBef>
              <a:spcAft>
                <a:spcPct val="0"/>
              </a:spcAft>
            </a:pPr>
            <a:endParaRPr lang="nl-NL" sz="3200" b="1" dirty="0">
              <a:solidFill>
                <a:srgbClr val="FFFF00"/>
              </a:solidFill>
            </a:endParaRPr>
          </a:p>
          <a:p>
            <a:pPr algn="ctr" fontAlgn="base">
              <a:spcBef>
                <a:spcPct val="0"/>
              </a:spcBef>
              <a:spcAft>
                <a:spcPct val="0"/>
              </a:spcAft>
            </a:pPr>
            <a:r>
              <a:rPr lang="nl-NL" sz="2000" dirty="0" err="1" smtClean="0">
                <a:solidFill>
                  <a:srgbClr val="FFFFFF"/>
                </a:solidFill>
              </a:rPr>
              <a:t>Sofosbuvir</a:t>
            </a:r>
            <a:endParaRPr lang="nl-NL" sz="2000" dirty="0" smtClean="0">
              <a:solidFill>
                <a:srgbClr val="FFFFFF"/>
              </a:solidFill>
            </a:endParaRPr>
          </a:p>
          <a:p>
            <a:pPr algn="ctr" fontAlgn="base">
              <a:spcBef>
                <a:spcPct val="0"/>
              </a:spcBef>
              <a:spcAft>
                <a:spcPct val="0"/>
              </a:spcAft>
            </a:pPr>
            <a:r>
              <a:rPr lang="nl-NL" sz="2000" dirty="0" err="1" smtClean="0">
                <a:solidFill>
                  <a:srgbClr val="FFFFFF"/>
                </a:solidFill>
              </a:rPr>
              <a:t>Dasabuvir</a:t>
            </a:r>
            <a:endParaRPr lang="nl-NL" sz="2000" dirty="0" smtClean="0">
              <a:solidFill>
                <a:srgbClr val="FFFFFF"/>
              </a:solidFill>
            </a:endParaRPr>
          </a:p>
          <a:p>
            <a:pPr algn="ctr" fontAlgn="base">
              <a:spcBef>
                <a:spcPct val="0"/>
              </a:spcBef>
              <a:spcAft>
                <a:spcPct val="0"/>
              </a:spcAft>
            </a:pPr>
            <a:endParaRPr lang="en-US" sz="3200" b="1" dirty="0">
              <a:solidFill>
                <a:srgbClr val="FF9900"/>
              </a:solidFill>
            </a:endParaRPr>
          </a:p>
        </p:txBody>
      </p:sp>
    </p:spTree>
    <p:extLst>
      <p:ext uri="{BB962C8B-B14F-4D97-AF65-F5344CB8AC3E}">
        <p14:creationId xmlns:p14="http://schemas.microsoft.com/office/powerpoint/2010/main" val="1085147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altLang="en-US" sz="4000" b="1">
                <a:ea typeface="Arial Unicode MS" pitchFamily="34" charset="-128"/>
                <a:cs typeface="Arial Unicode MS" pitchFamily="34" charset="-128"/>
              </a:rPr>
              <a:t>Viral Hepatitis</a:t>
            </a:r>
          </a:p>
        </p:txBody>
      </p:sp>
      <p:pic>
        <p:nvPicPr>
          <p:cNvPr id="15363" name="Picture 3"/>
          <p:cNvPicPr>
            <a:picLocks noGrp="1" noChangeAspect="1" noChangeArrowheads="1"/>
          </p:cNvPicPr>
          <p:nvPr>
            <p:ph type="body" idx="1"/>
          </p:nvPr>
        </p:nvPicPr>
        <p:blipFill>
          <a:blip r:embed="rId3">
            <a:extLst>
              <a:ext uri="{28A0092B-C50C-407E-A947-70E740481C1C}">
                <a14:useLocalDpi xmlns:a14="http://schemas.microsoft.com/office/drawing/2010/main" val="0"/>
              </a:ext>
            </a:extLst>
          </a:blip>
          <a:srcRect/>
          <a:stretch>
            <a:fillRect/>
          </a:stretch>
        </p:blipFill>
        <p:spPr>
          <a:xfrm>
            <a:off x="457200" y="1371600"/>
            <a:ext cx="8001000" cy="5486400"/>
          </a:xfrm>
          <a:noFill/>
          <a:ln/>
        </p:spPr>
      </p:pic>
    </p:spTree>
    <p:extLst>
      <p:ext uri="{BB962C8B-B14F-4D97-AF65-F5344CB8AC3E}">
        <p14:creationId xmlns:p14="http://schemas.microsoft.com/office/powerpoint/2010/main" val="1495752541"/>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685800" y="152400"/>
            <a:ext cx="6870700" cy="828675"/>
          </a:xfrm>
        </p:spPr>
        <p:txBody>
          <a:bodyPr/>
          <a:lstStyle/>
          <a:p>
            <a:pPr algn="l"/>
            <a:r>
              <a:rPr lang="en-US" altLang="zh-CN" dirty="0"/>
              <a:t>Hepatitis D virus (HDV)</a:t>
            </a:r>
          </a:p>
        </p:txBody>
      </p:sp>
      <p:sp>
        <p:nvSpPr>
          <p:cNvPr id="38915" name="Rectangle 3"/>
          <p:cNvSpPr>
            <a:spLocks noGrp="1" noChangeArrowheads="1"/>
          </p:cNvSpPr>
          <p:nvPr>
            <p:ph idx="1"/>
          </p:nvPr>
        </p:nvSpPr>
        <p:spPr>
          <a:xfrm>
            <a:off x="685800" y="1524000"/>
            <a:ext cx="7696200" cy="4281488"/>
          </a:xfrm>
        </p:spPr>
        <p:txBody>
          <a:bodyPr rtlCol="0">
            <a:normAutofit/>
          </a:bodyPr>
          <a:lstStyle/>
          <a:p>
            <a:pPr fontAlgn="auto">
              <a:lnSpc>
                <a:spcPct val="80000"/>
              </a:lnSpc>
              <a:spcAft>
                <a:spcPts val="0"/>
              </a:spcAft>
              <a:defRPr/>
            </a:pPr>
            <a:endParaRPr lang="en-US" altLang="zh-CN" sz="2000" dirty="0" smtClean="0">
              <a:cs typeface="+mn-cs"/>
            </a:endParaRPr>
          </a:p>
          <a:p>
            <a:pPr fontAlgn="auto">
              <a:lnSpc>
                <a:spcPct val="80000"/>
              </a:lnSpc>
              <a:spcAft>
                <a:spcPts val="0"/>
              </a:spcAft>
              <a:defRPr/>
            </a:pPr>
            <a:r>
              <a:rPr lang="en-US" altLang="zh-CN" sz="2800" dirty="0" smtClean="0">
                <a:cs typeface="+mn-cs"/>
              </a:rPr>
              <a:t>HDV (Delta hepatitis virus) is a kind of defective virus.</a:t>
            </a:r>
          </a:p>
          <a:p>
            <a:pPr fontAlgn="auto">
              <a:lnSpc>
                <a:spcPct val="80000"/>
              </a:lnSpc>
              <a:spcAft>
                <a:spcPts val="0"/>
              </a:spcAft>
              <a:defRPr/>
            </a:pPr>
            <a:r>
              <a:rPr lang="en-US" altLang="zh-CN" sz="2800" dirty="0" smtClean="0">
                <a:cs typeface="+mn-cs"/>
              </a:rPr>
              <a:t>HDV is found in the nuclei of infected hepatocytes .</a:t>
            </a:r>
          </a:p>
          <a:p>
            <a:pPr fontAlgn="auto">
              <a:lnSpc>
                <a:spcPct val="80000"/>
              </a:lnSpc>
              <a:spcAft>
                <a:spcPts val="0"/>
              </a:spcAft>
              <a:defRPr/>
            </a:pPr>
            <a:r>
              <a:rPr lang="en-US" altLang="zh-CN" sz="2800" dirty="0" smtClean="0">
                <a:cs typeface="+mn-cs"/>
              </a:rPr>
              <a:t>HDV genome is a circular single strand RNA .</a:t>
            </a:r>
          </a:p>
          <a:p>
            <a:pPr fontAlgn="auto">
              <a:lnSpc>
                <a:spcPct val="80000"/>
              </a:lnSpc>
              <a:spcAft>
                <a:spcPts val="0"/>
              </a:spcAft>
              <a:defRPr/>
            </a:pPr>
            <a:r>
              <a:rPr lang="en-US" altLang="zh-CN" sz="2800" b="1" dirty="0" smtClean="0">
                <a:solidFill>
                  <a:srgbClr val="FF0000"/>
                </a:solidFill>
                <a:cs typeface="+mn-cs"/>
              </a:rPr>
              <a:t>The replication of HDV depends on HBV or other hepadnavirus, coated by HBsAg in blood.</a:t>
            </a:r>
            <a:endParaRPr lang="en-US" altLang="zh-CN" sz="2800" dirty="0" smtClean="0">
              <a:cs typeface="+mn-cs"/>
            </a:endParaRPr>
          </a:p>
          <a:p>
            <a:pPr fontAlgn="auto">
              <a:lnSpc>
                <a:spcPct val="80000"/>
              </a:lnSpc>
              <a:spcAft>
                <a:spcPts val="0"/>
              </a:spcAft>
              <a:defRPr/>
            </a:pPr>
            <a:r>
              <a:rPr lang="en-US" altLang="zh-CN" sz="2800" b="1" dirty="0" smtClean="0">
                <a:solidFill>
                  <a:srgbClr val="00B0F0"/>
                </a:solidFill>
                <a:cs typeface="+mn-cs"/>
              </a:rPr>
              <a:t>HBV and HDV co-infection or superinfection may make the disease exacerbation and may lead to fulminant hepatitis.</a:t>
            </a:r>
            <a:endParaRPr lang="en-US" altLang="zh-CN" sz="2800" dirty="0" smtClean="0">
              <a:cs typeface="+mn-cs"/>
            </a:endParaRPr>
          </a:p>
        </p:txBody>
      </p:sp>
    </p:spTree>
    <p:extLst>
      <p:ext uri="{BB962C8B-B14F-4D97-AF65-F5344CB8AC3E}">
        <p14:creationId xmlns:p14="http://schemas.microsoft.com/office/powerpoint/2010/main" val="64669423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685800" y="152400"/>
            <a:ext cx="6870700" cy="828675"/>
          </a:xfrm>
        </p:spPr>
        <p:txBody>
          <a:bodyPr/>
          <a:lstStyle/>
          <a:p>
            <a:pPr algn="l"/>
            <a:r>
              <a:rPr lang="en-US" altLang="zh-CN" dirty="0"/>
              <a:t>Hepatitis E virus (HEV)</a:t>
            </a:r>
          </a:p>
        </p:txBody>
      </p:sp>
      <p:sp>
        <p:nvSpPr>
          <p:cNvPr id="11267" name="Rectangle 3"/>
          <p:cNvSpPr>
            <a:spLocks noGrp="1" noChangeArrowheads="1"/>
          </p:cNvSpPr>
          <p:nvPr>
            <p:ph idx="1"/>
          </p:nvPr>
        </p:nvSpPr>
        <p:spPr>
          <a:xfrm>
            <a:off x="684213" y="1828800"/>
            <a:ext cx="7696200" cy="3976688"/>
          </a:xfrm>
        </p:spPr>
        <p:txBody>
          <a:bodyPr/>
          <a:lstStyle/>
          <a:p>
            <a:pPr>
              <a:lnSpc>
                <a:spcPct val="80000"/>
              </a:lnSpc>
            </a:pPr>
            <a:endParaRPr lang="en-US" altLang="zh-CN" sz="2000" dirty="0" smtClean="0"/>
          </a:p>
          <a:p>
            <a:pPr>
              <a:lnSpc>
                <a:spcPct val="80000"/>
              </a:lnSpc>
            </a:pPr>
            <a:endParaRPr lang="en-US" altLang="zh-CN" sz="2000" dirty="0" smtClean="0"/>
          </a:p>
          <a:p>
            <a:pPr>
              <a:lnSpc>
                <a:spcPct val="80000"/>
              </a:lnSpc>
            </a:pPr>
            <a:endParaRPr lang="en-US" altLang="zh-CN" sz="2000" dirty="0" smtClean="0"/>
          </a:p>
          <a:p>
            <a:pPr>
              <a:lnSpc>
                <a:spcPct val="80000"/>
              </a:lnSpc>
            </a:pPr>
            <a:r>
              <a:rPr lang="en-US" altLang="zh-CN" sz="2000" dirty="0" smtClean="0"/>
              <a:t>HEV is a single strand, positive </a:t>
            </a:r>
            <a:r>
              <a:rPr lang="en-US" altLang="zh-CN" sz="2000" dirty="0" smtClean="0">
                <a:latin typeface="Arial" pitchFamily="34" charset="0"/>
              </a:rPr>
              <a:t>–</a:t>
            </a:r>
            <a:r>
              <a:rPr lang="en-US" altLang="zh-CN" sz="2000" dirty="0" smtClean="0"/>
              <a:t>sense RNA</a:t>
            </a:r>
            <a:endParaRPr lang="en-US" altLang="zh-CN" sz="2400" dirty="0" smtClean="0">
              <a:solidFill>
                <a:schemeClr val="tx2"/>
              </a:solidFill>
            </a:endParaRPr>
          </a:p>
        </p:txBody>
      </p:sp>
    </p:spTree>
    <p:extLst>
      <p:ext uri="{BB962C8B-B14F-4D97-AF65-F5344CB8AC3E}">
        <p14:creationId xmlns:p14="http://schemas.microsoft.com/office/powerpoint/2010/main" val="315878629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ChangeArrowheads="1"/>
          </p:cNvSpPr>
          <p:nvPr/>
        </p:nvSpPr>
        <p:spPr bwMode="auto">
          <a:xfrm>
            <a:off x="711200" y="6248400"/>
            <a:ext cx="18970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endParaRPr>
          </a:p>
        </p:txBody>
      </p:sp>
      <p:sp>
        <p:nvSpPr>
          <p:cNvPr id="55299" name="Rectangle 3"/>
          <p:cNvSpPr>
            <a:spLocks noChangeArrowheads="1"/>
          </p:cNvSpPr>
          <p:nvPr/>
        </p:nvSpPr>
        <p:spPr bwMode="auto">
          <a:xfrm>
            <a:off x="3149600" y="6248400"/>
            <a:ext cx="2844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endParaRPr>
          </a:p>
        </p:txBody>
      </p:sp>
      <p:sp>
        <p:nvSpPr>
          <p:cNvPr id="55300" name="Rectangle 4"/>
          <p:cNvSpPr>
            <a:spLocks noChangeArrowheads="1"/>
          </p:cNvSpPr>
          <p:nvPr/>
        </p:nvSpPr>
        <p:spPr bwMode="auto">
          <a:xfrm>
            <a:off x="711200" y="6248400"/>
            <a:ext cx="18970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endParaRPr>
          </a:p>
        </p:txBody>
      </p:sp>
      <p:sp>
        <p:nvSpPr>
          <p:cNvPr id="55301" name="Rectangle 5"/>
          <p:cNvSpPr>
            <a:spLocks noChangeArrowheads="1"/>
          </p:cNvSpPr>
          <p:nvPr/>
        </p:nvSpPr>
        <p:spPr bwMode="auto">
          <a:xfrm>
            <a:off x="3149600" y="6248400"/>
            <a:ext cx="2844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endParaRPr>
          </a:p>
        </p:txBody>
      </p:sp>
      <p:sp>
        <p:nvSpPr>
          <p:cNvPr id="55302" name="Rectangle 6"/>
          <p:cNvSpPr>
            <a:spLocks noChangeArrowheads="1"/>
          </p:cNvSpPr>
          <p:nvPr/>
        </p:nvSpPr>
        <p:spPr bwMode="auto">
          <a:xfrm>
            <a:off x="711200" y="6248400"/>
            <a:ext cx="18970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endParaRPr>
          </a:p>
        </p:txBody>
      </p:sp>
      <p:sp>
        <p:nvSpPr>
          <p:cNvPr id="55303" name="Rectangle 7"/>
          <p:cNvSpPr>
            <a:spLocks noChangeArrowheads="1"/>
          </p:cNvSpPr>
          <p:nvPr/>
        </p:nvSpPr>
        <p:spPr bwMode="auto">
          <a:xfrm>
            <a:off x="3149600" y="6248400"/>
            <a:ext cx="2844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endParaRPr>
          </a:p>
        </p:txBody>
      </p:sp>
      <p:sp>
        <p:nvSpPr>
          <p:cNvPr id="55304" name="Rectangle 8"/>
          <p:cNvSpPr>
            <a:spLocks noChangeArrowheads="1"/>
          </p:cNvSpPr>
          <p:nvPr/>
        </p:nvSpPr>
        <p:spPr bwMode="auto">
          <a:xfrm>
            <a:off x="1252538" y="762000"/>
            <a:ext cx="69088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nchor="ctr"/>
          <a:lstStyle/>
          <a:p>
            <a:pPr algn="ctr" eaLnBrk="0" fontAlgn="base" hangingPunct="0">
              <a:spcBef>
                <a:spcPct val="0"/>
              </a:spcBef>
              <a:spcAft>
                <a:spcPct val="0"/>
              </a:spcAft>
            </a:pPr>
            <a:r>
              <a:rPr lang="en-US" altLang="en-US" sz="4400">
                <a:solidFill>
                  <a:srgbClr val="FAFD00"/>
                </a:solidFill>
                <a:latin typeface="ZapfHumnst BT" charset="0"/>
              </a:rPr>
              <a:t> </a:t>
            </a:r>
          </a:p>
        </p:txBody>
      </p:sp>
      <p:sp>
        <p:nvSpPr>
          <p:cNvPr id="55305" name="Rectangle 9"/>
          <p:cNvSpPr>
            <a:spLocks noChangeArrowheads="1"/>
          </p:cNvSpPr>
          <p:nvPr/>
        </p:nvSpPr>
        <p:spPr bwMode="auto">
          <a:xfrm>
            <a:off x="982663" y="609600"/>
            <a:ext cx="7585075" cy="1371600"/>
          </a:xfrm>
          <a:prstGeom prst="rect">
            <a:avLst/>
          </a:prstGeom>
          <a:noFill/>
          <a:ln>
            <a:noFill/>
          </a:ln>
          <a:effectLst>
            <a:outerShdw dist="35921" dir="2700000" algn="ctr" rotWithShape="0">
              <a:schemeClr val="tx1">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nchor="ctr"/>
          <a:lstStyle/>
          <a:p>
            <a:pPr algn="ctr" eaLnBrk="0" fontAlgn="base" hangingPunct="0">
              <a:spcBef>
                <a:spcPct val="0"/>
              </a:spcBef>
              <a:spcAft>
                <a:spcPct val="0"/>
              </a:spcAft>
            </a:pPr>
            <a:r>
              <a:rPr lang="en-US" altLang="en-US" sz="4400" b="1">
                <a:solidFill>
                  <a:srgbClr val="FAFD00"/>
                </a:solidFill>
                <a:latin typeface="ZapfHumnst Dm BT" charset="0"/>
              </a:rPr>
              <a:t>Hepatitis E - Clinical Features</a:t>
            </a:r>
            <a:r>
              <a:rPr lang="en-US" altLang="en-US" sz="4400">
                <a:solidFill>
                  <a:srgbClr val="FE9B03"/>
                </a:solidFill>
                <a:latin typeface="ZapfHumnst BT" charset="0"/>
              </a:rPr>
              <a:t/>
            </a:r>
            <a:br>
              <a:rPr lang="en-US" altLang="en-US" sz="4400">
                <a:solidFill>
                  <a:srgbClr val="FE9B03"/>
                </a:solidFill>
                <a:latin typeface="ZapfHumnst BT" charset="0"/>
              </a:rPr>
            </a:br>
            <a:endParaRPr lang="en-US" altLang="en-US" sz="4400">
              <a:solidFill>
                <a:srgbClr val="FE9B03"/>
              </a:solidFill>
              <a:latin typeface="ZapfHumnst BT" charset="0"/>
            </a:endParaRPr>
          </a:p>
        </p:txBody>
      </p:sp>
      <p:sp>
        <p:nvSpPr>
          <p:cNvPr id="55307" name="Rectangle 11"/>
          <p:cNvSpPr>
            <a:spLocks noChangeArrowheads="1"/>
          </p:cNvSpPr>
          <p:nvPr/>
        </p:nvSpPr>
        <p:spPr bwMode="auto">
          <a:xfrm>
            <a:off x="236538" y="1981200"/>
            <a:ext cx="8874125" cy="381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lstStyle>
            <a:lvl1pPr marL="342900" indent="-342900" defTabSz="742950">
              <a:defRPr>
                <a:solidFill>
                  <a:schemeClr val="tx1"/>
                </a:solidFill>
                <a:latin typeface="Arial" pitchFamily="34" charset="0"/>
                <a:cs typeface="Arial" pitchFamily="34" charset="0"/>
              </a:defRPr>
            </a:lvl1pPr>
            <a:lvl2pPr marL="742950" indent="-285750" defTabSz="742950">
              <a:defRPr>
                <a:solidFill>
                  <a:schemeClr val="tx1"/>
                </a:solidFill>
                <a:latin typeface="Arial" pitchFamily="34" charset="0"/>
                <a:cs typeface="Arial" pitchFamily="34" charset="0"/>
              </a:defRPr>
            </a:lvl2pPr>
            <a:lvl3pPr marL="1143000" indent="-228600" defTabSz="742950">
              <a:defRPr>
                <a:solidFill>
                  <a:schemeClr val="tx1"/>
                </a:solidFill>
                <a:latin typeface="Arial" pitchFamily="34" charset="0"/>
                <a:cs typeface="Arial" pitchFamily="34" charset="0"/>
              </a:defRPr>
            </a:lvl3pPr>
            <a:lvl4pPr marL="1600200" indent="-228600" defTabSz="742950">
              <a:defRPr>
                <a:solidFill>
                  <a:schemeClr val="tx1"/>
                </a:solidFill>
                <a:latin typeface="Arial" pitchFamily="34" charset="0"/>
                <a:cs typeface="Arial" pitchFamily="34" charset="0"/>
              </a:defRPr>
            </a:lvl4pPr>
            <a:lvl5pPr marL="2057400" indent="-228600" defTabSz="742950">
              <a:defRPr>
                <a:solidFill>
                  <a:schemeClr val="tx1"/>
                </a:solidFill>
                <a:latin typeface="Arial" pitchFamily="34" charset="0"/>
                <a:cs typeface="Arial" pitchFamily="34" charset="0"/>
              </a:defRPr>
            </a:lvl5pPr>
            <a:lvl6pPr marL="2514600" indent="-228600" defTabSz="742950" fontAlgn="base">
              <a:spcBef>
                <a:spcPct val="0"/>
              </a:spcBef>
              <a:spcAft>
                <a:spcPct val="0"/>
              </a:spcAft>
              <a:defRPr>
                <a:solidFill>
                  <a:schemeClr val="tx1"/>
                </a:solidFill>
                <a:latin typeface="Arial" pitchFamily="34" charset="0"/>
                <a:cs typeface="Arial" pitchFamily="34" charset="0"/>
              </a:defRPr>
            </a:lvl6pPr>
            <a:lvl7pPr marL="2971800" indent="-228600" defTabSz="742950" fontAlgn="base">
              <a:spcBef>
                <a:spcPct val="0"/>
              </a:spcBef>
              <a:spcAft>
                <a:spcPct val="0"/>
              </a:spcAft>
              <a:defRPr>
                <a:solidFill>
                  <a:schemeClr val="tx1"/>
                </a:solidFill>
                <a:latin typeface="Arial" pitchFamily="34" charset="0"/>
                <a:cs typeface="Arial" pitchFamily="34" charset="0"/>
              </a:defRPr>
            </a:lvl7pPr>
            <a:lvl8pPr marL="3429000" indent="-228600" defTabSz="742950" fontAlgn="base">
              <a:spcBef>
                <a:spcPct val="0"/>
              </a:spcBef>
              <a:spcAft>
                <a:spcPct val="0"/>
              </a:spcAft>
              <a:defRPr>
                <a:solidFill>
                  <a:schemeClr val="tx1"/>
                </a:solidFill>
                <a:latin typeface="Arial" pitchFamily="34" charset="0"/>
                <a:cs typeface="Arial" pitchFamily="34" charset="0"/>
              </a:defRPr>
            </a:lvl8pPr>
            <a:lvl9pPr marL="3886200" indent="-228600" defTabSz="742950" fontAlgn="base">
              <a:spcBef>
                <a:spcPct val="0"/>
              </a:spcBef>
              <a:spcAft>
                <a:spcPct val="0"/>
              </a:spcAft>
              <a:defRPr>
                <a:solidFill>
                  <a:schemeClr val="tx1"/>
                </a:solidFill>
                <a:latin typeface="Arial" pitchFamily="34" charset="0"/>
                <a:cs typeface="Arial" pitchFamily="34" charset="0"/>
              </a:defRPr>
            </a:lvl9pPr>
          </a:lstStyle>
          <a:p>
            <a:pPr eaLnBrk="0" fontAlgn="base" hangingPunct="0">
              <a:lnSpc>
                <a:spcPct val="90000"/>
              </a:lnSpc>
              <a:spcBef>
                <a:spcPct val="20000"/>
              </a:spcBef>
              <a:spcAft>
                <a:spcPct val="0"/>
              </a:spcAft>
              <a:buClr>
                <a:srgbClr val="FF5008"/>
              </a:buClr>
              <a:buSzPct val="100000"/>
              <a:buFontTx/>
              <a:buChar char="•"/>
            </a:pPr>
            <a:r>
              <a:rPr lang="en-US" altLang="en-US" sz="3200" dirty="0">
                <a:latin typeface="ZapfHumnst BT" charset="0"/>
              </a:rPr>
              <a:t>Incubation period:		Average </a:t>
            </a:r>
            <a:r>
              <a:rPr lang="en-US" altLang="en-US" sz="3200" dirty="0" smtClean="0">
                <a:latin typeface="ZapfHumnst BT" charset="0"/>
              </a:rPr>
              <a:t>6 wks</a:t>
            </a:r>
            <a:endParaRPr lang="en-US" altLang="en-US" sz="3200" dirty="0">
              <a:latin typeface="ZapfHumnst BT" charset="0"/>
            </a:endParaRPr>
          </a:p>
          <a:p>
            <a:pPr eaLnBrk="0" fontAlgn="base" hangingPunct="0">
              <a:lnSpc>
                <a:spcPct val="90000"/>
              </a:lnSpc>
              <a:spcBef>
                <a:spcPct val="20000"/>
              </a:spcBef>
              <a:spcAft>
                <a:spcPct val="0"/>
              </a:spcAft>
            </a:pPr>
            <a:r>
              <a:rPr lang="en-US" altLang="en-US" sz="3200" dirty="0">
                <a:latin typeface="ZapfHumnst BT" charset="0"/>
              </a:rPr>
              <a:t>							Range 15-60 days</a:t>
            </a:r>
          </a:p>
          <a:p>
            <a:pPr eaLnBrk="0" fontAlgn="base" hangingPunct="0">
              <a:lnSpc>
                <a:spcPct val="110000"/>
              </a:lnSpc>
              <a:spcBef>
                <a:spcPct val="20000"/>
              </a:spcBef>
              <a:spcAft>
                <a:spcPct val="0"/>
              </a:spcAft>
              <a:buClr>
                <a:srgbClr val="FF5008"/>
              </a:buClr>
              <a:buSzPct val="100000"/>
              <a:buFontTx/>
              <a:buChar char="•"/>
            </a:pPr>
            <a:r>
              <a:rPr lang="en-US" altLang="en-US" sz="3200" dirty="0" smtClean="0">
                <a:latin typeface="ZapfHumnst BT" charset="0"/>
              </a:rPr>
              <a:t>Case-fatality rate:		Overall, 1%-3%</a:t>
            </a:r>
            <a:br>
              <a:rPr lang="en-US" altLang="en-US" sz="3200" dirty="0" smtClean="0">
                <a:latin typeface="ZapfHumnst BT" charset="0"/>
              </a:rPr>
            </a:br>
            <a:r>
              <a:rPr lang="en-US" altLang="en-US" sz="3200" dirty="0">
                <a:latin typeface="ZapfHumnst BT" charset="0"/>
              </a:rPr>
              <a:t>	</a:t>
            </a:r>
            <a:r>
              <a:rPr lang="en-US" altLang="en-US" sz="3200" dirty="0" smtClean="0">
                <a:latin typeface="ZapfHumnst BT" charset="0"/>
              </a:rPr>
              <a:t>Pregnant </a:t>
            </a:r>
            <a:r>
              <a:rPr lang="en-US" altLang="en-US" sz="3200" dirty="0">
                <a:latin typeface="ZapfHumnst BT" charset="0"/>
              </a:rPr>
              <a:t>women, 15%-25%</a:t>
            </a:r>
          </a:p>
          <a:p>
            <a:pPr eaLnBrk="0" fontAlgn="base" hangingPunct="0">
              <a:lnSpc>
                <a:spcPct val="110000"/>
              </a:lnSpc>
              <a:spcBef>
                <a:spcPct val="20000"/>
              </a:spcBef>
              <a:spcAft>
                <a:spcPct val="0"/>
              </a:spcAft>
              <a:buClr>
                <a:srgbClr val="FF5008"/>
              </a:buClr>
              <a:buSzPct val="100000"/>
              <a:buFontTx/>
              <a:buChar char="•"/>
            </a:pPr>
            <a:r>
              <a:rPr lang="en-US" altLang="en-US" sz="3200" dirty="0">
                <a:latin typeface="ZapfHumnst BT" charset="0"/>
              </a:rPr>
              <a:t>Illness severity:		Increased with age</a:t>
            </a:r>
          </a:p>
          <a:p>
            <a:pPr eaLnBrk="0" fontAlgn="base" hangingPunct="0">
              <a:lnSpc>
                <a:spcPct val="110000"/>
              </a:lnSpc>
              <a:spcBef>
                <a:spcPct val="20000"/>
              </a:spcBef>
              <a:spcAft>
                <a:spcPct val="0"/>
              </a:spcAft>
              <a:buClr>
                <a:srgbClr val="FF5008"/>
              </a:buClr>
              <a:buSzPct val="100000"/>
              <a:buFontTx/>
              <a:buChar char="•"/>
            </a:pPr>
            <a:r>
              <a:rPr lang="en-US" altLang="en-US" sz="3200" dirty="0">
                <a:latin typeface="ZapfHumnst BT" charset="0"/>
              </a:rPr>
              <a:t>Chronic sequelae:		None identified</a:t>
            </a:r>
          </a:p>
        </p:txBody>
      </p:sp>
    </p:spTree>
    <p:extLst>
      <p:ext uri="{BB962C8B-B14F-4D97-AF65-F5344CB8AC3E}">
        <p14:creationId xmlns:p14="http://schemas.microsoft.com/office/powerpoint/2010/main" val="965464950"/>
      </p:ext>
    </p:extLst>
  </p:cSld>
  <p:clrMapOvr>
    <a:masterClrMapping/>
  </p:clrMapOvr>
  <p:transition>
    <p:cut/>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600201"/>
            <a:ext cx="8229600" cy="2133600"/>
          </a:xfrm>
        </p:spPr>
        <p:txBody>
          <a:bodyPr/>
          <a:lstStyle/>
          <a:p>
            <a:r>
              <a:rPr lang="en-US" dirty="0"/>
              <a:t>There is no specific antiviral therapy for acute hepatitis E. Physicians should offer supportive therapy. </a:t>
            </a:r>
          </a:p>
        </p:txBody>
      </p:sp>
    </p:spTree>
    <p:extLst>
      <p:ext uri="{BB962C8B-B14F-4D97-AF65-F5344CB8AC3E}">
        <p14:creationId xmlns:p14="http://schemas.microsoft.com/office/powerpoint/2010/main" val="65046425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685800" y="152400"/>
            <a:ext cx="6870700" cy="828675"/>
          </a:xfrm>
        </p:spPr>
        <p:txBody>
          <a:bodyPr/>
          <a:lstStyle/>
          <a:p>
            <a:pPr algn="l"/>
            <a:r>
              <a:rPr lang="en-US" altLang="zh-CN" smtClean="0"/>
              <a:t>Epidemiology</a:t>
            </a:r>
          </a:p>
        </p:txBody>
      </p:sp>
      <p:sp>
        <p:nvSpPr>
          <p:cNvPr id="12291" name="Rectangle 3"/>
          <p:cNvSpPr>
            <a:spLocks noGrp="1" noChangeArrowheads="1"/>
          </p:cNvSpPr>
          <p:nvPr>
            <p:ph idx="1"/>
          </p:nvPr>
        </p:nvSpPr>
        <p:spPr>
          <a:xfrm>
            <a:off x="685800" y="1125538"/>
            <a:ext cx="7696200" cy="4360862"/>
          </a:xfrm>
        </p:spPr>
        <p:txBody>
          <a:bodyPr/>
          <a:lstStyle/>
          <a:p>
            <a:pPr>
              <a:lnSpc>
                <a:spcPct val="90000"/>
              </a:lnSpc>
              <a:buFont typeface="Wingdings" pitchFamily="2" charset="2"/>
              <a:buChar char="n"/>
            </a:pPr>
            <a:r>
              <a:rPr lang="en-US" altLang="zh-CN" smtClean="0">
                <a:solidFill>
                  <a:schemeClr val="tx2"/>
                </a:solidFill>
              </a:rPr>
              <a:t>Source of infection</a:t>
            </a:r>
          </a:p>
          <a:p>
            <a:pPr>
              <a:lnSpc>
                <a:spcPct val="90000"/>
              </a:lnSpc>
              <a:buFont typeface="Wingdings" pitchFamily="2" charset="2"/>
              <a:buChar char="Ø"/>
            </a:pPr>
            <a:r>
              <a:rPr lang="en-US" altLang="zh-CN" sz="2800" smtClean="0"/>
              <a:t>Hepatitis A and E: patients with acute hepatitis and person with sublinical infection</a:t>
            </a:r>
          </a:p>
          <a:p>
            <a:pPr>
              <a:lnSpc>
                <a:spcPct val="90000"/>
              </a:lnSpc>
              <a:buFont typeface="Wingdings" pitchFamily="2" charset="2"/>
              <a:buChar char="Ø"/>
            </a:pPr>
            <a:r>
              <a:rPr lang="en-US" altLang="zh-CN" sz="2800" smtClean="0"/>
              <a:t>Hepatitis B, C and D: patients with acute, chronic hepatitis B, C, and D and carriers</a:t>
            </a:r>
          </a:p>
          <a:p>
            <a:pPr>
              <a:lnSpc>
                <a:spcPct val="90000"/>
              </a:lnSpc>
              <a:buFont typeface="Wingdings" pitchFamily="2" charset="2"/>
              <a:buChar char="n"/>
            </a:pPr>
            <a:r>
              <a:rPr lang="en-US" altLang="zh-CN" smtClean="0">
                <a:solidFill>
                  <a:schemeClr val="tx2"/>
                </a:solidFill>
              </a:rPr>
              <a:t>Route of transmission</a:t>
            </a:r>
          </a:p>
          <a:p>
            <a:pPr>
              <a:lnSpc>
                <a:spcPct val="90000"/>
              </a:lnSpc>
              <a:buFont typeface="Wingdings" pitchFamily="2" charset="2"/>
              <a:buChar char="Ø"/>
            </a:pPr>
            <a:r>
              <a:rPr lang="en-US" altLang="zh-CN" smtClean="0"/>
              <a:t>Hepatitis A and E: </a:t>
            </a:r>
          </a:p>
          <a:p>
            <a:pPr>
              <a:lnSpc>
                <a:spcPct val="90000"/>
              </a:lnSpc>
              <a:buFontTx/>
              <a:buNone/>
            </a:pPr>
            <a:r>
              <a:rPr lang="en-US" altLang="zh-CN" sz="2800" smtClean="0"/>
              <a:t>          fecal-oral route predominantly</a:t>
            </a:r>
          </a:p>
        </p:txBody>
      </p:sp>
    </p:spTree>
    <p:extLst>
      <p:ext uri="{BB962C8B-B14F-4D97-AF65-F5344CB8AC3E}">
        <p14:creationId xmlns:p14="http://schemas.microsoft.com/office/powerpoint/2010/main" val="145425207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3"/>
          <p:cNvSpPr>
            <a:spLocks noGrp="1" noChangeArrowheads="1"/>
          </p:cNvSpPr>
          <p:nvPr>
            <p:ph type="body" idx="4294967295"/>
          </p:nvPr>
        </p:nvSpPr>
        <p:spPr>
          <a:xfrm>
            <a:off x="0" y="762000"/>
            <a:ext cx="7696200" cy="5105400"/>
          </a:xfrm>
        </p:spPr>
        <p:txBody>
          <a:bodyPr/>
          <a:lstStyle/>
          <a:p>
            <a:pPr marL="914400" lvl="2" indent="0">
              <a:buFont typeface="Arial" pitchFamily="34" charset="0"/>
              <a:buNone/>
            </a:pPr>
            <a:endParaRPr lang="en-US" altLang="zh-CN" smtClean="0"/>
          </a:p>
          <a:p>
            <a:r>
              <a:rPr lang="en-US" altLang="zh-CN" smtClean="0">
                <a:solidFill>
                  <a:schemeClr val="tx2"/>
                </a:solidFill>
              </a:rPr>
              <a:t>Outbreak epidemic</a:t>
            </a:r>
          </a:p>
          <a:p>
            <a:pPr lvl="1"/>
            <a:r>
              <a:rPr lang="en-US" altLang="zh-CN" smtClean="0"/>
              <a:t>Due to food and water are contaminated lead to outbreak of HAV and HEV</a:t>
            </a:r>
          </a:p>
          <a:p>
            <a:r>
              <a:rPr lang="en-US" altLang="zh-CN" smtClean="0">
                <a:solidFill>
                  <a:schemeClr val="tx2"/>
                </a:solidFill>
              </a:rPr>
              <a:t>Seasonal distribution</a:t>
            </a:r>
          </a:p>
          <a:p>
            <a:pPr lvl="1"/>
            <a:r>
              <a:rPr lang="en-US" altLang="zh-CN" smtClean="0"/>
              <a:t>HAV:most cases developed in autumn and winter </a:t>
            </a:r>
          </a:p>
          <a:p>
            <a:pPr lvl="1"/>
            <a:r>
              <a:rPr lang="en-US" altLang="zh-CN" smtClean="0"/>
              <a:t>HEV:most cases developed in summer and autumn</a:t>
            </a:r>
          </a:p>
          <a:p>
            <a:endParaRPr lang="en-US" altLang="zh-CN" smtClean="0"/>
          </a:p>
        </p:txBody>
      </p:sp>
    </p:spTree>
    <p:extLst>
      <p:ext uri="{BB962C8B-B14F-4D97-AF65-F5344CB8AC3E}">
        <p14:creationId xmlns:p14="http://schemas.microsoft.com/office/powerpoint/2010/main" val="251852369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ChangeArrowheads="1"/>
          </p:cNvSpPr>
          <p:nvPr/>
        </p:nvSpPr>
        <p:spPr bwMode="auto">
          <a:xfrm>
            <a:off x="711200" y="6248400"/>
            <a:ext cx="18970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Comic Sans MS" pitchFamily="66" charset="0"/>
                <a:ea typeface="宋体" pitchFamily="2" charset="-122"/>
              </a:defRPr>
            </a:lvl1pPr>
            <a:lvl2pPr marL="742950" indent="-285750" eaLnBrk="0" hangingPunct="0">
              <a:defRPr>
                <a:solidFill>
                  <a:schemeClr val="tx1"/>
                </a:solidFill>
                <a:latin typeface="Comic Sans MS" pitchFamily="66" charset="0"/>
                <a:ea typeface="宋体" pitchFamily="2" charset="-122"/>
              </a:defRPr>
            </a:lvl2pPr>
            <a:lvl3pPr marL="1143000" indent="-228600" eaLnBrk="0" hangingPunct="0">
              <a:defRPr>
                <a:solidFill>
                  <a:schemeClr val="tx1"/>
                </a:solidFill>
                <a:latin typeface="Comic Sans MS" pitchFamily="66" charset="0"/>
                <a:ea typeface="宋体" pitchFamily="2" charset="-122"/>
              </a:defRPr>
            </a:lvl3pPr>
            <a:lvl4pPr marL="1600200" indent="-228600" eaLnBrk="0" hangingPunct="0">
              <a:defRPr>
                <a:solidFill>
                  <a:schemeClr val="tx1"/>
                </a:solidFill>
                <a:latin typeface="Comic Sans MS" pitchFamily="66" charset="0"/>
                <a:ea typeface="宋体" pitchFamily="2" charset="-122"/>
              </a:defRPr>
            </a:lvl4pPr>
            <a:lvl5pPr marL="2057400" indent="-228600" eaLnBrk="0" hangingPunct="0">
              <a:defRPr>
                <a:solidFill>
                  <a:schemeClr val="tx1"/>
                </a:solidFill>
                <a:latin typeface="Comic Sans MS" pitchFamily="66" charset="0"/>
                <a:ea typeface="宋体" pitchFamily="2" charset="-122"/>
              </a:defRPr>
            </a:lvl5pPr>
            <a:lvl6pPr marL="2514600" indent="-228600" eaLnBrk="0" fontAlgn="base" hangingPunct="0">
              <a:spcBef>
                <a:spcPct val="0"/>
              </a:spcBef>
              <a:spcAft>
                <a:spcPct val="0"/>
              </a:spcAft>
              <a:defRPr>
                <a:solidFill>
                  <a:schemeClr val="tx1"/>
                </a:solidFill>
                <a:latin typeface="Comic Sans MS" pitchFamily="66" charset="0"/>
                <a:ea typeface="宋体" pitchFamily="2" charset="-122"/>
              </a:defRPr>
            </a:lvl6pPr>
            <a:lvl7pPr marL="2971800" indent="-228600" eaLnBrk="0" fontAlgn="base" hangingPunct="0">
              <a:spcBef>
                <a:spcPct val="0"/>
              </a:spcBef>
              <a:spcAft>
                <a:spcPct val="0"/>
              </a:spcAft>
              <a:defRPr>
                <a:solidFill>
                  <a:schemeClr val="tx1"/>
                </a:solidFill>
                <a:latin typeface="Comic Sans MS" pitchFamily="66" charset="0"/>
                <a:ea typeface="宋体" pitchFamily="2" charset="-122"/>
              </a:defRPr>
            </a:lvl7pPr>
            <a:lvl8pPr marL="3429000" indent="-228600" eaLnBrk="0" fontAlgn="base" hangingPunct="0">
              <a:spcBef>
                <a:spcPct val="0"/>
              </a:spcBef>
              <a:spcAft>
                <a:spcPct val="0"/>
              </a:spcAft>
              <a:defRPr>
                <a:solidFill>
                  <a:schemeClr val="tx1"/>
                </a:solidFill>
                <a:latin typeface="Comic Sans MS" pitchFamily="66" charset="0"/>
                <a:ea typeface="宋体" pitchFamily="2" charset="-122"/>
              </a:defRPr>
            </a:lvl8pPr>
            <a:lvl9pPr marL="3886200" indent="-228600" eaLnBrk="0" fontAlgn="base" hangingPunct="0">
              <a:spcBef>
                <a:spcPct val="0"/>
              </a:spcBef>
              <a:spcAft>
                <a:spcPct val="0"/>
              </a:spcAft>
              <a:defRPr>
                <a:solidFill>
                  <a:schemeClr val="tx1"/>
                </a:solidFill>
                <a:latin typeface="Comic Sans MS" pitchFamily="66" charset="0"/>
                <a:ea typeface="宋体" pitchFamily="2" charset="-122"/>
              </a:defRPr>
            </a:lvl9pPr>
          </a:lstStyle>
          <a:p>
            <a:pPr eaLnBrk="1" hangingPunct="1"/>
            <a:endParaRPr lang="en-US" altLang="en-US"/>
          </a:p>
        </p:txBody>
      </p:sp>
      <p:sp>
        <p:nvSpPr>
          <p:cNvPr id="15363" name="Rectangle 3"/>
          <p:cNvSpPr>
            <a:spLocks noChangeArrowheads="1"/>
          </p:cNvSpPr>
          <p:nvPr/>
        </p:nvSpPr>
        <p:spPr bwMode="auto">
          <a:xfrm>
            <a:off x="3149600" y="6248400"/>
            <a:ext cx="2844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Comic Sans MS" pitchFamily="66" charset="0"/>
                <a:ea typeface="宋体" pitchFamily="2" charset="-122"/>
              </a:defRPr>
            </a:lvl1pPr>
            <a:lvl2pPr marL="742950" indent="-285750" eaLnBrk="0" hangingPunct="0">
              <a:defRPr>
                <a:solidFill>
                  <a:schemeClr val="tx1"/>
                </a:solidFill>
                <a:latin typeface="Comic Sans MS" pitchFamily="66" charset="0"/>
                <a:ea typeface="宋体" pitchFamily="2" charset="-122"/>
              </a:defRPr>
            </a:lvl2pPr>
            <a:lvl3pPr marL="1143000" indent="-228600" eaLnBrk="0" hangingPunct="0">
              <a:defRPr>
                <a:solidFill>
                  <a:schemeClr val="tx1"/>
                </a:solidFill>
                <a:latin typeface="Comic Sans MS" pitchFamily="66" charset="0"/>
                <a:ea typeface="宋体" pitchFamily="2" charset="-122"/>
              </a:defRPr>
            </a:lvl3pPr>
            <a:lvl4pPr marL="1600200" indent="-228600" eaLnBrk="0" hangingPunct="0">
              <a:defRPr>
                <a:solidFill>
                  <a:schemeClr val="tx1"/>
                </a:solidFill>
                <a:latin typeface="Comic Sans MS" pitchFamily="66" charset="0"/>
                <a:ea typeface="宋体" pitchFamily="2" charset="-122"/>
              </a:defRPr>
            </a:lvl4pPr>
            <a:lvl5pPr marL="2057400" indent="-228600" eaLnBrk="0" hangingPunct="0">
              <a:defRPr>
                <a:solidFill>
                  <a:schemeClr val="tx1"/>
                </a:solidFill>
                <a:latin typeface="Comic Sans MS" pitchFamily="66" charset="0"/>
                <a:ea typeface="宋体" pitchFamily="2" charset="-122"/>
              </a:defRPr>
            </a:lvl5pPr>
            <a:lvl6pPr marL="2514600" indent="-228600" eaLnBrk="0" fontAlgn="base" hangingPunct="0">
              <a:spcBef>
                <a:spcPct val="0"/>
              </a:spcBef>
              <a:spcAft>
                <a:spcPct val="0"/>
              </a:spcAft>
              <a:defRPr>
                <a:solidFill>
                  <a:schemeClr val="tx1"/>
                </a:solidFill>
                <a:latin typeface="Comic Sans MS" pitchFamily="66" charset="0"/>
                <a:ea typeface="宋体" pitchFamily="2" charset="-122"/>
              </a:defRPr>
            </a:lvl6pPr>
            <a:lvl7pPr marL="2971800" indent="-228600" eaLnBrk="0" fontAlgn="base" hangingPunct="0">
              <a:spcBef>
                <a:spcPct val="0"/>
              </a:spcBef>
              <a:spcAft>
                <a:spcPct val="0"/>
              </a:spcAft>
              <a:defRPr>
                <a:solidFill>
                  <a:schemeClr val="tx1"/>
                </a:solidFill>
                <a:latin typeface="Comic Sans MS" pitchFamily="66" charset="0"/>
                <a:ea typeface="宋体" pitchFamily="2" charset="-122"/>
              </a:defRPr>
            </a:lvl7pPr>
            <a:lvl8pPr marL="3429000" indent="-228600" eaLnBrk="0" fontAlgn="base" hangingPunct="0">
              <a:spcBef>
                <a:spcPct val="0"/>
              </a:spcBef>
              <a:spcAft>
                <a:spcPct val="0"/>
              </a:spcAft>
              <a:defRPr>
                <a:solidFill>
                  <a:schemeClr val="tx1"/>
                </a:solidFill>
                <a:latin typeface="Comic Sans MS" pitchFamily="66" charset="0"/>
                <a:ea typeface="宋体" pitchFamily="2" charset="-122"/>
              </a:defRPr>
            </a:lvl8pPr>
            <a:lvl9pPr marL="3886200" indent="-228600" eaLnBrk="0" fontAlgn="base" hangingPunct="0">
              <a:spcBef>
                <a:spcPct val="0"/>
              </a:spcBef>
              <a:spcAft>
                <a:spcPct val="0"/>
              </a:spcAft>
              <a:defRPr>
                <a:solidFill>
                  <a:schemeClr val="tx1"/>
                </a:solidFill>
                <a:latin typeface="Comic Sans MS" pitchFamily="66" charset="0"/>
                <a:ea typeface="宋体" pitchFamily="2" charset="-122"/>
              </a:defRPr>
            </a:lvl9pPr>
          </a:lstStyle>
          <a:p>
            <a:pPr eaLnBrk="1" hangingPunct="1"/>
            <a:endParaRPr lang="en-US" altLang="en-US"/>
          </a:p>
        </p:txBody>
      </p:sp>
      <p:sp>
        <p:nvSpPr>
          <p:cNvPr id="15364" name="Rectangle 4"/>
          <p:cNvSpPr>
            <a:spLocks noGrp="1" noChangeArrowheads="1"/>
          </p:cNvSpPr>
          <p:nvPr>
            <p:ph type="title"/>
          </p:nvPr>
        </p:nvSpPr>
        <p:spPr>
          <a:xfrm>
            <a:off x="1592263" y="617538"/>
            <a:ext cx="6910387" cy="1143000"/>
          </a:xfrm>
          <a:noFill/>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r>
              <a:rPr lang="zh-TW" altLang="en-US" sz="1600" smtClean="0">
                <a:latin typeface="ZapfHumnst BT"/>
              </a:rPr>
              <a:t> </a:t>
            </a:r>
          </a:p>
        </p:txBody>
      </p:sp>
      <p:sp>
        <p:nvSpPr>
          <p:cNvPr id="15365" name="Rectangle 5"/>
          <p:cNvSpPr>
            <a:spLocks noChangeArrowheads="1"/>
          </p:cNvSpPr>
          <p:nvPr/>
        </p:nvSpPr>
        <p:spPr bwMode="auto">
          <a:xfrm>
            <a:off x="1117600" y="990600"/>
            <a:ext cx="6908800" cy="190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nchor="ctr"/>
          <a:lstStyle>
            <a:lvl1pPr eaLnBrk="0" hangingPunct="0">
              <a:defRPr>
                <a:solidFill>
                  <a:schemeClr val="tx1"/>
                </a:solidFill>
                <a:latin typeface="Comic Sans MS" pitchFamily="66" charset="0"/>
                <a:ea typeface="宋体" pitchFamily="2" charset="-122"/>
              </a:defRPr>
            </a:lvl1pPr>
            <a:lvl2pPr marL="742950" indent="-285750" eaLnBrk="0" hangingPunct="0">
              <a:defRPr>
                <a:solidFill>
                  <a:schemeClr val="tx1"/>
                </a:solidFill>
                <a:latin typeface="Comic Sans MS" pitchFamily="66" charset="0"/>
                <a:ea typeface="宋体" pitchFamily="2" charset="-122"/>
              </a:defRPr>
            </a:lvl2pPr>
            <a:lvl3pPr marL="1143000" indent="-228600" eaLnBrk="0" hangingPunct="0">
              <a:defRPr>
                <a:solidFill>
                  <a:schemeClr val="tx1"/>
                </a:solidFill>
                <a:latin typeface="Comic Sans MS" pitchFamily="66" charset="0"/>
                <a:ea typeface="宋体" pitchFamily="2" charset="-122"/>
              </a:defRPr>
            </a:lvl3pPr>
            <a:lvl4pPr marL="1600200" indent="-228600" eaLnBrk="0" hangingPunct="0">
              <a:defRPr>
                <a:solidFill>
                  <a:schemeClr val="tx1"/>
                </a:solidFill>
                <a:latin typeface="Comic Sans MS" pitchFamily="66" charset="0"/>
                <a:ea typeface="宋体" pitchFamily="2" charset="-122"/>
              </a:defRPr>
            </a:lvl4pPr>
            <a:lvl5pPr marL="2057400" indent="-228600" eaLnBrk="0" hangingPunct="0">
              <a:defRPr>
                <a:solidFill>
                  <a:schemeClr val="tx1"/>
                </a:solidFill>
                <a:latin typeface="Comic Sans MS" pitchFamily="66" charset="0"/>
                <a:ea typeface="宋体" pitchFamily="2" charset="-122"/>
              </a:defRPr>
            </a:lvl5pPr>
            <a:lvl6pPr marL="2514600" indent="-228600" eaLnBrk="0" fontAlgn="base" hangingPunct="0">
              <a:spcBef>
                <a:spcPct val="0"/>
              </a:spcBef>
              <a:spcAft>
                <a:spcPct val="0"/>
              </a:spcAft>
              <a:defRPr>
                <a:solidFill>
                  <a:schemeClr val="tx1"/>
                </a:solidFill>
                <a:latin typeface="Comic Sans MS" pitchFamily="66" charset="0"/>
                <a:ea typeface="宋体" pitchFamily="2" charset="-122"/>
              </a:defRPr>
            </a:lvl6pPr>
            <a:lvl7pPr marL="2971800" indent="-228600" eaLnBrk="0" fontAlgn="base" hangingPunct="0">
              <a:spcBef>
                <a:spcPct val="0"/>
              </a:spcBef>
              <a:spcAft>
                <a:spcPct val="0"/>
              </a:spcAft>
              <a:defRPr>
                <a:solidFill>
                  <a:schemeClr val="tx1"/>
                </a:solidFill>
                <a:latin typeface="Comic Sans MS" pitchFamily="66" charset="0"/>
                <a:ea typeface="宋体" pitchFamily="2" charset="-122"/>
              </a:defRPr>
            </a:lvl7pPr>
            <a:lvl8pPr marL="3429000" indent="-228600" eaLnBrk="0" fontAlgn="base" hangingPunct="0">
              <a:spcBef>
                <a:spcPct val="0"/>
              </a:spcBef>
              <a:spcAft>
                <a:spcPct val="0"/>
              </a:spcAft>
              <a:defRPr>
                <a:solidFill>
                  <a:schemeClr val="tx1"/>
                </a:solidFill>
                <a:latin typeface="Comic Sans MS" pitchFamily="66" charset="0"/>
                <a:ea typeface="宋体" pitchFamily="2" charset="-122"/>
              </a:defRPr>
            </a:lvl8pPr>
            <a:lvl9pPr marL="3886200" indent="-228600" eaLnBrk="0" fontAlgn="base" hangingPunct="0">
              <a:spcBef>
                <a:spcPct val="0"/>
              </a:spcBef>
              <a:spcAft>
                <a:spcPct val="0"/>
              </a:spcAft>
              <a:defRPr>
                <a:solidFill>
                  <a:schemeClr val="tx1"/>
                </a:solidFill>
                <a:latin typeface="Comic Sans MS" pitchFamily="66" charset="0"/>
                <a:ea typeface="宋体" pitchFamily="2" charset="-122"/>
              </a:defRPr>
            </a:lvl9pPr>
          </a:lstStyle>
          <a:p>
            <a:pPr algn="ctr" eaLnBrk="1" hangingPunct="1"/>
            <a:r>
              <a:rPr lang="zh-TW" altLang="en-US" sz="1600">
                <a:latin typeface="ZapfHumnst BT"/>
              </a:rPr>
              <a:t/>
            </a:r>
            <a:br>
              <a:rPr lang="zh-TW" altLang="en-US" sz="1600">
                <a:latin typeface="ZapfHumnst BT"/>
              </a:rPr>
            </a:br>
            <a:endParaRPr lang="zh-TW" altLang="en-US" sz="1600">
              <a:latin typeface="ZapfHumnst BT"/>
            </a:endParaRPr>
          </a:p>
        </p:txBody>
      </p:sp>
      <p:sp>
        <p:nvSpPr>
          <p:cNvPr id="15366" name="Line 8"/>
          <p:cNvSpPr>
            <a:spLocks noChangeShapeType="1"/>
          </p:cNvSpPr>
          <p:nvPr/>
        </p:nvSpPr>
        <p:spPr bwMode="auto">
          <a:xfrm>
            <a:off x="457200" y="2590800"/>
            <a:ext cx="8107363" cy="0"/>
          </a:xfrm>
          <a:prstGeom prst="line">
            <a:avLst/>
          </a:prstGeom>
          <a:noFill/>
          <a:ln w="25400">
            <a:solidFill>
              <a:srgbClr val="FAFD00"/>
            </a:solidFill>
            <a:round/>
            <a:headEnd/>
            <a:tailEnd/>
          </a:ln>
          <a:effectLst>
            <a:outerShdw dist="53882" dir="2700000" algn="ctr" rotWithShape="0">
              <a:schemeClr val="tx1"/>
            </a:outerShdw>
          </a:effectLst>
          <a:extLst>
            <a:ext uri="{909E8E84-426E-40DD-AFC4-6F175D3DCCD1}">
              <a14:hiddenFill xmlns:a14="http://schemas.microsoft.com/office/drawing/2010/main">
                <a:noFill/>
              </a14:hiddenFill>
            </a:ext>
          </a:extLst>
        </p:spPr>
        <p:txBody>
          <a:bodyPr wrap="none" anchor="ctr"/>
          <a:lstStyle/>
          <a:p>
            <a:endParaRPr lang="en-US"/>
          </a:p>
        </p:txBody>
      </p:sp>
      <p:sp>
        <p:nvSpPr>
          <p:cNvPr id="15367" name="Rectangle 14"/>
          <p:cNvSpPr>
            <a:spLocks noChangeArrowheads="1"/>
          </p:cNvSpPr>
          <p:nvPr/>
        </p:nvSpPr>
        <p:spPr bwMode="auto">
          <a:xfrm>
            <a:off x="449263" y="2782888"/>
            <a:ext cx="1050925"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eaLnBrk="0" hangingPunct="0">
              <a:defRPr>
                <a:solidFill>
                  <a:schemeClr val="tx1"/>
                </a:solidFill>
                <a:latin typeface="Comic Sans MS" pitchFamily="66" charset="0"/>
                <a:ea typeface="宋体" pitchFamily="2" charset="-122"/>
              </a:defRPr>
            </a:lvl1pPr>
            <a:lvl2pPr marL="742950" indent="-285750" eaLnBrk="0" hangingPunct="0">
              <a:defRPr>
                <a:solidFill>
                  <a:schemeClr val="tx1"/>
                </a:solidFill>
                <a:latin typeface="Comic Sans MS" pitchFamily="66" charset="0"/>
                <a:ea typeface="宋体" pitchFamily="2" charset="-122"/>
              </a:defRPr>
            </a:lvl2pPr>
            <a:lvl3pPr marL="1143000" indent="-228600" eaLnBrk="0" hangingPunct="0">
              <a:defRPr>
                <a:solidFill>
                  <a:schemeClr val="tx1"/>
                </a:solidFill>
                <a:latin typeface="Comic Sans MS" pitchFamily="66" charset="0"/>
                <a:ea typeface="宋体" pitchFamily="2" charset="-122"/>
              </a:defRPr>
            </a:lvl3pPr>
            <a:lvl4pPr marL="1600200" indent="-228600" eaLnBrk="0" hangingPunct="0">
              <a:defRPr>
                <a:solidFill>
                  <a:schemeClr val="tx1"/>
                </a:solidFill>
                <a:latin typeface="Comic Sans MS" pitchFamily="66" charset="0"/>
                <a:ea typeface="宋体" pitchFamily="2" charset="-122"/>
              </a:defRPr>
            </a:lvl4pPr>
            <a:lvl5pPr marL="2057400" indent="-228600" eaLnBrk="0" hangingPunct="0">
              <a:defRPr>
                <a:solidFill>
                  <a:schemeClr val="tx1"/>
                </a:solidFill>
                <a:latin typeface="Comic Sans MS" pitchFamily="66" charset="0"/>
                <a:ea typeface="宋体" pitchFamily="2" charset="-122"/>
              </a:defRPr>
            </a:lvl5pPr>
            <a:lvl6pPr marL="2514600" indent="-228600" eaLnBrk="0" fontAlgn="base" hangingPunct="0">
              <a:spcBef>
                <a:spcPct val="0"/>
              </a:spcBef>
              <a:spcAft>
                <a:spcPct val="0"/>
              </a:spcAft>
              <a:defRPr>
                <a:solidFill>
                  <a:schemeClr val="tx1"/>
                </a:solidFill>
                <a:latin typeface="Comic Sans MS" pitchFamily="66" charset="0"/>
                <a:ea typeface="宋体" pitchFamily="2" charset="-122"/>
              </a:defRPr>
            </a:lvl6pPr>
            <a:lvl7pPr marL="2971800" indent="-228600" eaLnBrk="0" fontAlgn="base" hangingPunct="0">
              <a:spcBef>
                <a:spcPct val="0"/>
              </a:spcBef>
              <a:spcAft>
                <a:spcPct val="0"/>
              </a:spcAft>
              <a:defRPr>
                <a:solidFill>
                  <a:schemeClr val="tx1"/>
                </a:solidFill>
                <a:latin typeface="Comic Sans MS" pitchFamily="66" charset="0"/>
                <a:ea typeface="宋体" pitchFamily="2" charset="-122"/>
              </a:defRPr>
            </a:lvl7pPr>
            <a:lvl8pPr marL="3429000" indent="-228600" eaLnBrk="0" fontAlgn="base" hangingPunct="0">
              <a:spcBef>
                <a:spcPct val="0"/>
              </a:spcBef>
              <a:spcAft>
                <a:spcPct val="0"/>
              </a:spcAft>
              <a:defRPr>
                <a:solidFill>
                  <a:schemeClr val="tx1"/>
                </a:solidFill>
                <a:latin typeface="Comic Sans MS" pitchFamily="66" charset="0"/>
                <a:ea typeface="宋体" pitchFamily="2" charset="-122"/>
              </a:defRPr>
            </a:lvl8pPr>
            <a:lvl9pPr marL="3886200" indent="-228600" eaLnBrk="0" fontAlgn="base" hangingPunct="0">
              <a:spcBef>
                <a:spcPct val="0"/>
              </a:spcBef>
              <a:spcAft>
                <a:spcPct val="0"/>
              </a:spcAft>
              <a:defRPr>
                <a:solidFill>
                  <a:schemeClr val="tx1"/>
                </a:solidFill>
                <a:latin typeface="Comic Sans MS" pitchFamily="66" charset="0"/>
                <a:ea typeface="宋体" pitchFamily="2" charset="-122"/>
              </a:defRPr>
            </a:lvl9pPr>
          </a:lstStyle>
          <a:p>
            <a:pPr eaLnBrk="1" hangingPunct="1"/>
            <a:r>
              <a:rPr lang="en-US" altLang="zh-TW" sz="1600">
                <a:latin typeface="Arial" pitchFamily="34" charset="0"/>
              </a:rPr>
              <a:t>Source of</a:t>
            </a:r>
          </a:p>
        </p:txBody>
      </p:sp>
      <p:sp>
        <p:nvSpPr>
          <p:cNvPr id="15368" name="Rectangle 15"/>
          <p:cNvSpPr>
            <a:spLocks noChangeArrowheads="1"/>
          </p:cNvSpPr>
          <p:nvPr/>
        </p:nvSpPr>
        <p:spPr bwMode="auto">
          <a:xfrm>
            <a:off x="449263" y="3041650"/>
            <a:ext cx="609600"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eaLnBrk="0" hangingPunct="0">
              <a:defRPr>
                <a:solidFill>
                  <a:schemeClr val="tx1"/>
                </a:solidFill>
                <a:latin typeface="Comic Sans MS" pitchFamily="66" charset="0"/>
                <a:ea typeface="宋体" pitchFamily="2" charset="-122"/>
              </a:defRPr>
            </a:lvl1pPr>
            <a:lvl2pPr marL="742950" indent="-285750" eaLnBrk="0" hangingPunct="0">
              <a:defRPr>
                <a:solidFill>
                  <a:schemeClr val="tx1"/>
                </a:solidFill>
                <a:latin typeface="Comic Sans MS" pitchFamily="66" charset="0"/>
                <a:ea typeface="宋体" pitchFamily="2" charset="-122"/>
              </a:defRPr>
            </a:lvl2pPr>
            <a:lvl3pPr marL="1143000" indent="-228600" eaLnBrk="0" hangingPunct="0">
              <a:defRPr>
                <a:solidFill>
                  <a:schemeClr val="tx1"/>
                </a:solidFill>
                <a:latin typeface="Comic Sans MS" pitchFamily="66" charset="0"/>
                <a:ea typeface="宋体" pitchFamily="2" charset="-122"/>
              </a:defRPr>
            </a:lvl3pPr>
            <a:lvl4pPr marL="1600200" indent="-228600" eaLnBrk="0" hangingPunct="0">
              <a:defRPr>
                <a:solidFill>
                  <a:schemeClr val="tx1"/>
                </a:solidFill>
                <a:latin typeface="Comic Sans MS" pitchFamily="66" charset="0"/>
                <a:ea typeface="宋体" pitchFamily="2" charset="-122"/>
              </a:defRPr>
            </a:lvl4pPr>
            <a:lvl5pPr marL="2057400" indent="-228600" eaLnBrk="0" hangingPunct="0">
              <a:defRPr>
                <a:solidFill>
                  <a:schemeClr val="tx1"/>
                </a:solidFill>
                <a:latin typeface="Comic Sans MS" pitchFamily="66" charset="0"/>
                <a:ea typeface="宋体" pitchFamily="2" charset="-122"/>
              </a:defRPr>
            </a:lvl5pPr>
            <a:lvl6pPr marL="2514600" indent="-228600" eaLnBrk="0" fontAlgn="base" hangingPunct="0">
              <a:spcBef>
                <a:spcPct val="0"/>
              </a:spcBef>
              <a:spcAft>
                <a:spcPct val="0"/>
              </a:spcAft>
              <a:defRPr>
                <a:solidFill>
                  <a:schemeClr val="tx1"/>
                </a:solidFill>
                <a:latin typeface="Comic Sans MS" pitchFamily="66" charset="0"/>
                <a:ea typeface="宋体" pitchFamily="2" charset="-122"/>
              </a:defRPr>
            </a:lvl6pPr>
            <a:lvl7pPr marL="2971800" indent="-228600" eaLnBrk="0" fontAlgn="base" hangingPunct="0">
              <a:spcBef>
                <a:spcPct val="0"/>
              </a:spcBef>
              <a:spcAft>
                <a:spcPct val="0"/>
              </a:spcAft>
              <a:defRPr>
                <a:solidFill>
                  <a:schemeClr val="tx1"/>
                </a:solidFill>
                <a:latin typeface="Comic Sans MS" pitchFamily="66" charset="0"/>
                <a:ea typeface="宋体" pitchFamily="2" charset="-122"/>
              </a:defRPr>
            </a:lvl7pPr>
            <a:lvl8pPr marL="3429000" indent="-228600" eaLnBrk="0" fontAlgn="base" hangingPunct="0">
              <a:spcBef>
                <a:spcPct val="0"/>
              </a:spcBef>
              <a:spcAft>
                <a:spcPct val="0"/>
              </a:spcAft>
              <a:defRPr>
                <a:solidFill>
                  <a:schemeClr val="tx1"/>
                </a:solidFill>
                <a:latin typeface="Comic Sans MS" pitchFamily="66" charset="0"/>
                <a:ea typeface="宋体" pitchFamily="2" charset="-122"/>
              </a:defRPr>
            </a:lvl8pPr>
            <a:lvl9pPr marL="3886200" indent="-228600" eaLnBrk="0" fontAlgn="base" hangingPunct="0">
              <a:spcBef>
                <a:spcPct val="0"/>
              </a:spcBef>
              <a:spcAft>
                <a:spcPct val="0"/>
              </a:spcAft>
              <a:defRPr>
                <a:solidFill>
                  <a:schemeClr val="tx1"/>
                </a:solidFill>
                <a:latin typeface="Comic Sans MS" pitchFamily="66" charset="0"/>
                <a:ea typeface="宋体" pitchFamily="2" charset="-122"/>
              </a:defRPr>
            </a:lvl9pPr>
          </a:lstStyle>
          <a:p>
            <a:pPr eaLnBrk="1" hangingPunct="1"/>
            <a:r>
              <a:rPr lang="en-US" altLang="zh-TW" sz="1600">
                <a:latin typeface="Arial" pitchFamily="34" charset="0"/>
              </a:rPr>
              <a:t>virus</a:t>
            </a:r>
          </a:p>
        </p:txBody>
      </p:sp>
      <p:sp>
        <p:nvSpPr>
          <p:cNvPr id="15369" name="Rectangle 16"/>
          <p:cNvSpPr>
            <a:spLocks noChangeArrowheads="1"/>
          </p:cNvSpPr>
          <p:nvPr/>
        </p:nvSpPr>
        <p:spPr bwMode="auto">
          <a:xfrm>
            <a:off x="2190750" y="2782888"/>
            <a:ext cx="666750"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eaLnBrk="0" hangingPunct="0">
              <a:defRPr>
                <a:solidFill>
                  <a:schemeClr val="tx1"/>
                </a:solidFill>
                <a:latin typeface="Comic Sans MS" pitchFamily="66" charset="0"/>
                <a:ea typeface="宋体" pitchFamily="2" charset="-122"/>
              </a:defRPr>
            </a:lvl1pPr>
            <a:lvl2pPr marL="742950" indent="-285750" eaLnBrk="0" hangingPunct="0">
              <a:defRPr>
                <a:solidFill>
                  <a:schemeClr val="tx1"/>
                </a:solidFill>
                <a:latin typeface="Comic Sans MS" pitchFamily="66" charset="0"/>
                <a:ea typeface="宋体" pitchFamily="2" charset="-122"/>
              </a:defRPr>
            </a:lvl2pPr>
            <a:lvl3pPr marL="1143000" indent="-228600" eaLnBrk="0" hangingPunct="0">
              <a:defRPr>
                <a:solidFill>
                  <a:schemeClr val="tx1"/>
                </a:solidFill>
                <a:latin typeface="Comic Sans MS" pitchFamily="66" charset="0"/>
                <a:ea typeface="宋体" pitchFamily="2" charset="-122"/>
              </a:defRPr>
            </a:lvl3pPr>
            <a:lvl4pPr marL="1600200" indent="-228600" eaLnBrk="0" hangingPunct="0">
              <a:defRPr>
                <a:solidFill>
                  <a:schemeClr val="tx1"/>
                </a:solidFill>
                <a:latin typeface="Comic Sans MS" pitchFamily="66" charset="0"/>
                <a:ea typeface="宋体" pitchFamily="2" charset="-122"/>
              </a:defRPr>
            </a:lvl4pPr>
            <a:lvl5pPr marL="2057400" indent="-228600" eaLnBrk="0" hangingPunct="0">
              <a:defRPr>
                <a:solidFill>
                  <a:schemeClr val="tx1"/>
                </a:solidFill>
                <a:latin typeface="Comic Sans MS" pitchFamily="66" charset="0"/>
                <a:ea typeface="宋体" pitchFamily="2" charset="-122"/>
              </a:defRPr>
            </a:lvl5pPr>
            <a:lvl6pPr marL="2514600" indent="-228600" eaLnBrk="0" fontAlgn="base" hangingPunct="0">
              <a:spcBef>
                <a:spcPct val="0"/>
              </a:spcBef>
              <a:spcAft>
                <a:spcPct val="0"/>
              </a:spcAft>
              <a:defRPr>
                <a:solidFill>
                  <a:schemeClr val="tx1"/>
                </a:solidFill>
                <a:latin typeface="Comic Sans MS" pitchFamily="66" charset="0"/>
                <a:ea typeface="宋体" pitchFamily="2" charset="-122"/>
              </a:defRPr>
            </a:lvl6pPr>
            <a:lvl7pPr marL="2971800" indent="-228600" eaLnBrk="0" fontAlgn="base" hangingPunct="0">
              <a:spcBef>
                <a:spcPct val="0"/>
              </a:spcBef>
              <a:spcAft>
                <a:spcPct val="0"/>
              </a:spcAft>
              <a:defRPr>
                <a:solidFill>
                  <a:schemeClr val="tx1"/>
                </a:solidFill>
                <a:latin typeface="Comic Sans MS" pitchFamily="66" charset="0"/>
                <a:ea typeface="宋体" pitchFamily="2" charset="-122"/>
              </a:defRPr>
            </a:lvl7pPr>
            <a:lvl8pPr marL="3429000" indent="-228600" eaLnBrk="0" fontAlgn="base" hangingPunct="0">
              <a:spcBef>
                <a:spcPct val="0"/>
              </a:spcBef>
              <a:spcAft>
                <a:spcPct val="0"/>
              </a:spcAft>
              <a:defRPr>
                <a:solidFill>
                  <a:schemeClr val="tx1"/>
                </a:solidFill>
                <a:latin typeface="Comic Sans MS" pitchFamily="66" charset="0"/>
                <a:ea typeface="宋体" pitchFamily="2" charset="-122"/>
              </a:defRPr>
            </a:lvl8pPr>
            <a:lvl9pPr marL="3886200" indent="-228600" eaLnBrk="0" fontAlgn="base" hangingPunct="0">
              <a:spcBef>
                <a:spcPct val="0"/>
              </a:spcBef>
              <a:spcAft>
                <a:spcPct val="0"/>
              </a:spcAft>
              <a:defRPr>
                <a:solidFill>
                  <a:schemeClr val="tx1"/>
                </a:solidFill>
                <a:latin typeface="Comic Sans MS" pitchFamily="66" charset="0"/>
                <a:ea typeface="宋体" pitchFamily="2" charset="-122"/>
              </a:defRPr>
            </a:lvl9pPr>
          </a:lstStyle>
          <a:p>
            <a:pPr eaLnBrk="1" hangingPunct="1"/>
            <a:r>
              <a:rPr lang="en-US" altLang="zh-TW" sz="1600">
                <a:latin typeface="Arial" pitchFamily="34" charset="0"/>
              </a:rPr>
              <a:t>feces</a:t>
            </a:r>
          </a:p>
        </p:txBody>
      </p:sp>
      <p:sp>
        <p:nvSpPr>
          <p:cNvPr id="15370" name="Rectangle 17"/>
          <p:cNvSpPr>
            <a:spLocks noChangeArrowheads="1"/>
          </p:cNvSpPr>
          <p:nvPr/>
        </p:nvSpPr>
        <p:spPr bwMode="auto">
          <a:xfrm>
            <a:off x="3613150" y="2782888"/>
            <a:ext cx="733425"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eaLnBrk="0" hangingPunct="0">
              <a:defRPr>
                <a:solidFill>
                  <a:schemeClr val="tx1"/>
                </a:solidFill>
                <a:latin typeface="Comic Sans MS" pitchFamily="66" charset="0"/>
                <a:ea typeface="宋体" pitchFamily="2" charset="-122"/>
              </a:defRPr>
            </a:lvl1pPr>
            <a:lvl2pPr marL="742950" indent="-285750" eaLnBrk="0" hangingPunct="0">
              <a:defRPr>
                <a:solidFill>
                  <a:schemeClr val="tx1"/>
                </a:solidFill>
                <a:latin typeface="Comic Sans MS" pitchFamily="66" charset="0"/>
                <a:ea typeface="宋体" pitchFamily="2" charset="-122"/>
              </a:defRPr>
            </a:lvl2pPr>
            <a:lvl3pPr marL="1143000" indent="-228600" eaLnBrk="0" hangingPunct="0">
              <a:defRPr>
                <a:solidFill>
                  <a:schemeClr val="tx1"/>
                </a:solidFill>
                <a:latin typeface="Comic Sans MS" pitchFamily="66" charset="0"/>
                <a:ea typeface="宋体" pitchFamily="2" charset="-122"/>
              </a:defRPr>
            </a:lvl3pPr>
            <a:lvl4pPr marL="1600200" indent="-228600" eaLnBrk="0" hangingPunct="0">
              <a:defRPr>
                <a:solidFill>
                  <a:schemeClr val="tx1"/>
                </a:solidFill>
                <a:latin typeface="Comic Sans MS" pitchFamily="66" charset="0"/>
                <a:ea typeface="宋体" pitchFamily="2" charset="-122"/>
              </a:defRPr>
            </a:lvl4pPr>
            <a:lvl5pPr marL="2057400" indent="-228600" eaLnBrk="0" hangingPunct="0">
              <a:defRPr>
                <a:solidFill>
                  <a:schemeClr val="tx1"/>
                </a:solidFill>
                <a:latin typeface="Comic Sans MS" pitchFamily="66" charset="0"/>
                <a:ea typeface="宋体" pitchFamily="2" charset="-122"/>
              </a:defRPr>
            </a:lvl5pPr>
            <a:lvl6pPr marL="2514600" indent="-228600" eaLnBrk="0" fontAlgn="base" hangingPunct="0">
              <a:spcBef>
                <a:spcPct val="0"/>
              </a:spcBef>
              <a:spcAft>
                <a:spcPct val="0"/>
              </a:spcAft>
              <a:defRPr>
                <a:solidFill>
                  <a:schemeClr val="tx1"/>
                </a:solidFill>
                <a:latin typeface="Comic Sans MS" pitchFamily="66" charset="0"/>
                <a:ea typeface="宋体" pitchFamily="2" charset="-122"/>
              </a:defRPr>
            </a:lvl6pPr>
            <a:lvl7pPr marL="2971800" indent="-228600" eaLnBrk="0" fontAlgn="base" hangingPunct="0">
              <a:spcBef>
                <a:spcPct val="0"/>
              </a:spcBef>
              <a:spcAft>
                <a:spcPct val="0"/>
              </a:spcAft>
              <a:defRPr>
                <a:solidFill>
                  <a:schemeClr val="tx1"/>
                </a:solidFill>
                <a:latin typeface="Comic Sans MS" pitchFamily="66" charset="0"/>
                <a:ea typeface="宋体" pitchFamily="2" charset="-122"/>
              </a:defRPr>
            </a:lvl7pPr>
            <a:lvl8pPr marL="3429000" indent="-228600" eaLnBrk="0" fontAlgn="base" hangingPunct="0">
              <a:spcBef>
                <a:spcPct val="0"/>
              </a:spcBef>
              <a:spcAft>
                <a:spcPct val="0"/>
              </a:spcAft>
              <a:defRPr>
                <a:solidFill>
                  <a:schemeClr val="tx1"/>
                </a:solidFill>
                <a:latin typeface="Comic Sans MS" pitchFamily="66" charset="0"/>
                <a:ea typeface="宋体" pitchFamily="2" charset="-122"/>
              </a:defRPr>
            </a:lvl8pPr>
            <a:lvl9pPr marL="3886200" indent="-228600" eaLnBrk="0" fontAlgn="base" hangingPunct="0">
              <a:spcBef>
                <a:spcPct val="0"/>
              </a:spcBef>
              <a:spcAft>
                <a:spcPct val="0"/>
              </a:spcAft>
              <a:defRPr>
                <a:solidFill>
                  <a:schemeClr val="tx1"/>
                </a:solidFill>
                <a:latin typeface="Comic Sans MS" pitchFamily="66" charset="0"/>
                <a:ea typeface="宋体" pitchFamily="2" charset="-122"/>
              </a:defRPr>
            </a:lvl9pPr>
          </a:lstStyle>
          <a:p>
            <a:pPr eaLnBrk="1" hangingPunct="1"/>
            <a:r>
              <a:rPr lang="en-US" altLang="zh-TW" sz="1600">
                <a:latin typeface="Arial" pitchFamily="34" charset="0"/>
              </a:rPr>
              <a:t>blood/</a:t>
            </a:r>
          </a:p>
        </p:txBody>
      </p:sp>
      <p:sp>
        <p:nvSpPr>
          <p:cNvPr id="15371" name="Rectangle 18"/>
          <p:cNvSpPr>
            <a:spLocks noChangeArrowheads="1"/>
          </p:cNvSpPr>
          <p:nvPr/>
        </p:nvSpPr>
        <p:spPr bwMode="auto">
          <a:xfrm>
            <a:off x="3241675" y="3041650"/>
            <a:ext cx="1409700"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eaLnBrk="0" hangingPunct="0">
              <a:defRPr>
                <a:solidFill>
                  <a:schemeClr val="tx1"/>
                </a:solidFill>
                <a:latin typeface="Comic Sans MS" pitchFamily="66" charset="0"/>
                <a:ea typeface="宋体" pitchFamily="2" charset="-122"/>
              </a:defRPr>
            </a:lvl1pPr>
            <a:lvl2pPr marL="742950" indent="-285750" eaLnBrk="0" hangingPunct="0">
              <a:defRPr>
                <a:solidFill>
                  <a:schemeClr val="tx1"/>
                </a:solidFill>
                <a:latin typeface="Comic Sans MS" pitchFamily="66" charset="0"/>
                <a:ea typeface="宋体" pitchFamily="2" charset="-122"/>
              </a:defRPr>
            </a:lvl2pPr>
            <a:lvl3pPr marL="1143000" indent="-228600" eaLnBrk="0" hangingPunct="0">
              <a:defRPr>
                <a:solidFill>
                  <a:schemeClr val="tx1"/>
                </a:solidFill>
                <a:latin typeface="Comic Sans MS" pitchFamily="66" charset="0"/>
                <a:ea typeface="宋体" pitchFamily="2" charset="-122"/>
              </a:defRPr>
            </a:lvl3pPr>
            <a:lvl4pPr marL="1600200" indent="-228600" eaLnBrk="0" hangingPunct="0">
              <a:defRPr>
                <a:solidFill>
                  <a:schemeClr val="tx1"/>
                </a:solidFill>
                <a:latin typeface="Comic Sans MS" pitchFamily="66" charset="0"/>
                <a:ea typeface="宋体" pitchFamily="2" charset="-122"/>
              </a:defRPr>
            </a:lvl4pPr>
            <a:lvl5pPr marL="2057400" indent="-228600" eaLnBrk="0" hangingPunct="0">
              <a:defRPr>
                <a:solidFill>
                  <a:schemeClr val="tx1"/>
                </a:solidFill>
                <a:latin typeface="Comic Sans MS" pitchFamily="66" charset="0"/>
                <a:ea typeface="宋体" pitchFamily="2" charset="-122"/>
              </a:defRPr>
            </a:lvl5pPr>
            <a:lvl6pPr marL="2514600" indent="-228600" eaLnBrk="0" fontAlgn="base" hangingPunct="0">
              <a:spcBef>
                <a:spcPct val="0"/>
              </a:spcBef>
              <a:spcAft>
                <a:spcPct val="0"/>
              </a:spcAft>
              <a:defRPr>
                <a:solidFill>
                  <a:schemeClr val="tx1"/>
                </a:solidFill>
                <a:latin typeface="Comic Sans MS" pitchFamily="66" charset="0"/>
                <a:ea typeface="宋体" pitchFamily="2" charset="-122"/>
              </a:defRPr>
            </a:lvl6pPr>
            <a:lvl7pPr marL="2971800" indent="-228600" eaLnBrk="0" fontAlgn="base" hangingPunct="0">
              <a:spcBef>
                <a:spcPct val="0"/>
              </a:spcBef>
              <a:spcAft>
                <a:spcPct val="0"/>
              </a:spcAft>
              <a:defRPr>
                <a:solidFill>
                  <a:schemeClr val="tx1"/>
                </a:solidFill>
                <a:latin typeface="Comic Sans MS" pitchFamily="66" charset="0"/>
                <a:ea typeface="宋体" pitchFamily="2" charset="-122"/>
              </a:defRPr>
            </a:lvl7pPr>
            <a:lvl8pPr marL="3429000" indent="-228600" eaLnBrk="0" fontAlgn="base" hangingPunct="0">
              <a:spcBef>
                <a:spcPct val="0"/>
              </a:spcBef>
              <a:spcAft>
                <a:spcPct val="0"/>
              </a:spcAft>
              <a:defRPr>
                <a:solidFill>
                  <a:schemeClr val="tx1"/>
                </a:solidFill>
                <a:latin typeface="Comic Sans MS" pitchFamily="66" charset="0"/>
                <a:ea typeface="宋体" pitchFamily="2" charset="-122"/>
              </a:defRPr>
            </a:lvl8pPr>
            <a:lvl9pPr marL="3886200" indent="-228600" eaLnBrk="0" fontAlgn="base" hangingPunct="0">
              <a:spcBef>
                <a:spcPct val="0"/>
              </a:spcBef>
              <a:spcAft>
                <a:spcPct val="0"/>
              </a:spcAft>
              <a:defRPr>
                <a:solidFill>
                  <a:schemeClr val="tx1"/>
                </a:solidFill>
                <a:latin typeface="Comic Sans MS" pitchFamily="66" charset="0"/>
                <a:ea typeface="宋体" pitchFamily="2" charset="-122"/>
              </a:defRPr>
            </a:lvl9pPr>
          </a:lstStyle>
          <a:p>
            <a:pPr eaLnBrk="1" hangingPunct="1"/>
            <a:r>
              <a:rPr lang="en-US" altLang="zh-TW" sz="1600">
                <a:latin typeface="Arial" pitchFamily="34" charset="0"/>
              </a:rPr>
              <a:t>blood-derived</a:t>
            </a:r>
          </a:p>
        </p:txBody>
      </p:sp>
      <p:sp>
        <p:nvSpPr>
          <p:cNvPr id="15372" name="Rectangle 19"/>
          <p:cNvSpPr>
            <a:spLocks noChangeArrowheads="1"/>
          </p:cNvSpPr>
          <p:nvPr/>
        </p:nvSpPr>
        <p:spPr bwMode="auto">
          <a:xfrm>
            <a:off x="3373438" y="3302000"/>
            <a:ext cx="1150937"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eaLnBrk="0" hangingPunct="0">
              <a:defRPr>
                <a:solidFill>
                  <a:schemeClr val="tx1"/>
                </a:solidFill>
                <a:latin typeface="Comic Sans MS" pitchFamily="66" charset="0"/>
                <a:ea typeface="宋体" pitchFamily="2" charset="-122"/>
              </a:defRPr>
            </a:lvl1pPr>
            <a:lvl2pPr marL="742950" indent="-285750" eaLnBrk="0" hangingPunct="0">
              <a:defRPr>
                <a:solidFill>
                  <a:schemeClr val="tx1"/>
                </a:solidFill>
                <a:latin typeface="Comic Sans MS" pitchFamily="66" charset="0"/>
                <a:ea typeface="宋体" pitchFamily="2" charset="-122"/>
              </a:defRPr>
            </a:lvl2pPr>
            <a:lvl3pPr marL="1143000" indent="-228600" eaLnBrk="0" hangingPunct="0">
              <a:defRPr>
                <a:solidFill>
                  <a:schemeClr val="tx1"/>
                </a:solidFill>
                <a:latin typeface="Comic Sans MS" pitchFamily="66" charset="0"/>
                <a:ea typeface="宋体" pitchFamily="2" charset="-122"/>
              </a:defRPr>
            </a:lvl3pPr>
            <a:lvl4pPr marL="1600200" indent="-228600" eaLnBrk="0" hangingPunct="0">
              <a:defRPr>
                <a:solidFill>
                  <a:schemeClr val="tx1"/>
                </a:solidFill>
                <a:latin typeface="Comic Sans MS" pitchFamily="66" charset="0"/>
                <a:ea typeface="宋体" pitchFamily="2" charset="-122"/>
              </a:defRPr>
            </a:lvl4pPr>
            <a:lvl5pPr marL="2057400" indent="-228600" eaLnBrk="0" hangingPunct="0">
              <a:defRPr>
                <a:solidFill>
                  <a:schemeClr val="tx1"/>
                </a:solidFill>
                <a:latin typeface="Comic Sans MS" pitchFamily="66" charset="0"/>
                <a:ea typeface="宋体" pitchFamily="2" charset="-122"/>
              </a:defRPr>
            </a:lvl5pPr>
            <a:lvl6pPr marL="2514600" indent="-228600" eaLnBrk="0" fontAlgn="base" hangingPunct="0">
              <a:spcBef>
                <a:spcPct val="0"/>
              </a:spcBef>
              <a:spcAft>
                <a:spcPct val="0"/>
              </a:spcAft>
              <a:defRPr>
                <a:solidFill>
                  <a:schemeClr val="tx1"/>
                </a:solidFill>
                <a:latin typeface="Comic Sans MS" pitchFamily="66" charset="0"/>
                <a:ea typeface="宋体" pitchFamily="2" charset="-122"/>
              </a:defRPr>
            </a:lvl6pPr>
            <a:lvl7pPr marL="2971800" indent="-228600" eaLnBrk="0" fontAlgn="base" hangingPunct="0">
              <a:spcBef>
                <a:spcPct val="0"/>
              </a:spcBef>
              <a:spcAft>
                <a:spcPct val="0"/>
              </a:spcAft>
              <a:defRPr>
                <a:solidFill>
                  <a:schemeClr val="tx1"/>
                </a:solidFill>
                <a:latin typeface="Comic Sans MS" pitchFamily="66" charset="0"/>
                <a:ea typeface="宋体" pitchFamily="2" charset="-122"/>
              </a:defRPr>
            </a:lvl7pPr>
            <a:lvl8pPr marL="3429000" indent="-228600" eaLnBrk="0" fontAlgn="base" hangingPunct="0">
              <a:spcBef>
                <a:spcPct val="0"/>
              </a:spcBef>
              <a:spcAft>
                <a:spcPct val="0"/>
              </a:spcAft>
              <a:defRPr>
                <a:solidFill>
                  <a:schemeClr val="tx1"/>
                </a:solidFill>
                <a:latin typeface="Comic Sans MS" pitchFamily="66" charset="0"/>
                <a:ea typeface="宋体" pitchFamily="2" charset="-122"/>
              </a:defRPr>
            </a:lvl8pPr>
            <a:lvl9pPr marL="3886200" indent="-228600" eaLnBrk="0" fontAlgn="base" hangingPunct="0">
              <a:spcBef>
                <a:spcPct val="0"/>
              </a:spcBef>
              <a:spcAft>
                <a:spcPct val="0"/>
              </a:spcAft>
              <a:defRPr>
                <a:solidFill>
                  <a:schemeClr val="tx1"/>
                </a:solidFill>
                <a:latin typeface="Comic Sans MS" pitchFamily="66" charset="0"/>
                <a:ea typeface="宋体" pitchFamily="2" charset="-122"/>
              </a:defRPr>
            </a:lvl9pPr>
          </a:lstStyle>
          <a:p>
            <a:pPr eaLnBrk="1" hangingPunct="1"/>
            <a:r>
              <a:rPr lang="en-US" altLang="zh-TW" sz="1600">
                <a:latin typeface="Arial" pitchFamily="34" charset="0"/>
              </a:rPr>
              <a:t>body fluids</a:t>
            </a:r>
          </a:p>
        </p:txBody>
      </p:sp>
      <p:sp>
        <p:nvSpPr>
          <p:cNvPr id="15373" name="Rectangle 20"/>
          <p:cNvSpPr>
            <a:spLocks noChangeArrowheads="1"/>
          </p:cNvSpPr>
          <p:nvPr/>
        </p:nvSpPr>
        <p:spPr bwMode="auto">
          <a:xfrm>
            <a:off x="4989513" y="2782888"/>
            <a:ext cx="733425"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eaLnBrk="0" hangingPunct="0">
              <a:defRPr>
                <a:solidFill>
                  <a:schemeClr val="tx1"/>
                </a:solidFill>
                <a:latin typeface="Comic Sans MS" pitchFamily="66" charset="0"/>
                <a:ea typeface="宋体" pitchFamily="2" charset="-122"/>
              </a:defRPr>
            </a:lvl1pPr>
            <a:lvl2pPr marL="742950" indent="-285750" eaLnBrk="0" hangingPunct="0">
              <a:defRPr>
                <a:solidFill>
                  <a:schemeClr val="tx1"/>
                </a:solidFill>
                <a:latin typeface="Comic Sans MS" pitchFamily="66" charset="0"/>
                <a:ea typeface="宋体" pitchFamily="2" charset="-122"/>
              </a:defRPr>
            </a:lvl2pPr>
            <a:lvl3pPr marL="1143000" indent="-228600" eaLnBrk="0" hangingPunct="0">
              <a:defRPr>
                <a:solidFill>
                  <a:schemeClr val="tx1"/>
                </a:solidFill>
                <a:latin typeface="Comic Sans MS" pitchFamily="66" charset="0"/>
                <a:ea typeface="宋体" pitchFamily="2" charset="-122"/>
              </a:defRPr>
            </a:lvl3pPr>
            <a:lvl4pPr marL="1600200" indent="-228600" eaLnBrk="0" hangingPunct="0">
              <a:defRPr>
                <a:solidFill>
                  <a:schemeClr val="tx1"/>
                </a:solidFill>
                <a:latin typeface="Comic Sans MS" pitchFamily="66" charset="0"/>
                <a:ea typeface="宋体" pitchFamily="2" charset="-122"/>
              </a:defRPr>
            </a:lvl4pPr>
            <a:lvl5pPr marL="2057400" indent="-228600" eaLnBrk="0" hangingPunct="0">
              <a:defRPr>
                <a:solidFill>
                  <a:schemeClr val="tx1"/>
                </a:solidFill>
                <a:latin typeface="Comic Sans MS" pitchFamily="66" charset="0"/>
                <a:ea typeface="宋体" pitchFamily="2" charset="-122"/>
              </a:defRPr>
            </a:lvl5pPr>
            <a:lvl6pPr marL="2514600" indent="-228600" eaLnBrk="0" fontAlgn="base" hangingPunct="0">
              <a:spcBef>
                <a:spcPct val="0"/>
              </a:spcBef>
              <a:spcAft>
                <a:spcPct val="0"/>
              </a:spcAft>
              <a:defRPr>
                <a:solidFill>
                  <a:schemeClr val="tx1"/>
                </a:solidFill>
                <a:latin typeface="Comic Sans MS" pitchFamily="66" charset="0"/>
                <a:ea typeface="宋体" pitchFamily="2" charset="-122"/>
              </a:defRPr>
            </a:lvl6pPr>
            <a:lvl7pPr marL="2971800" indent="-228600" eaLnBrk="0" fontAlgn="base" hangingPunct="0">
              <a:spcBef>
                <a:spcPct val="0"/>
              </a:spcBef>
              <a:spcAft>
                <a:spcPct val="0"/>
              </a:spcAft>
              <a:defRPr>
                <a:solidFill>
                  <a:schemeClr val="tx1"/>
                </a:solidFill>
                <a:latin typeface="Comic Sans MS" pitchFamily="66" charset="0"/>
                <a:ea typeface="宋体" pitchFamily="2" charset="-122"/>
              </a:defRPr>
            </a:lvl7pPr>
            <a:lvl8pPr marL="3429000" indent="-228600" eaLnBrk="0" fontAlgn="base" hangingPunct="0">
              <a:spcBef>
                <a:spcPct val="0"/>
              </a:spcBef>
              <a:spcAft>
                <a:spcPct val="0"/>
              </a:spcAft>
              <a:defRPr>
                <a:solidFill>
                  <a:schemeClr val="tx1"/>
                </a:solidFill>
                <a:latin typeface="Comic Sans MS" pitchFamily="66" charset="0"/>
                <a:ea typeface="宋体" pitchFamily="2" charset="-122"/>
              </a:defRPr>
            </a:lvl8pPr>
            <a:lvl9pPr marL="3886200" indent="-228600" eaLnBrk="0" fontAlgn="base" hangingPunct="0">
              <a:spcBef>
                <a:spcPct val="0"/>
              </a:spcBef>
              <a:spcAft>
                <a:spcPct val="0"/>
              </a:spcAft>
              <a:defRPr>
                <a:solidFill>
                  <a:schemeClr val="tx1"/>
                </a:solidFill>
                <a:latin typeface="Comic Sans MS" pitchFamily="66" charset="0"/>
                <a:ea typeface="宋体" pitchFamily="2" charset="-122"/>
              </a:defRPr>
            </a:lvl9pPr>
          </a:lstStyle>
          <a:p>
            <a:pPr eaLnBrk="1" hangingPunct="1"/>
            <a:r>
              <a:rPr lang="en-US" altLang="zh-TW" sz="1600">
                <a:latin typeface="Arial" pitchFamily="34" charset="0"/>
              </a:rPr>
              <a:t>blood/</a:t>
            </a:r>
          </a:p>
        </p:txBody>
      </p:sp>
      <p:sp>
        <p:nvSpPr>
          <p:cNvPr id="15374" name="Rectangle 21"/>
          <p:cNvSpPr>
            <a:spLocks noChangeArrowheads="1"/>
          </p:cNvSpPr>
          <p:nvPr/>
        </p:nvSpPr>
        <p:spPr bwMode="auto">
          <a:xfrm>
            <a:off x="4616450" y="3041650"/>
            <a:ext cx="1409700"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eaLnBrk="0" hangingPunct="0">
              <a:defRPr>
                <a:solidFill>
                  <a:schemeClr val="tx1"/>
                </a:solidFill>
                <a:latin typeface="Comic Sans MS" pitchFamily="66" charset="0"/>
                <a:ea typeface="宋体" pitchFamily="2" charset="-122"/>
              </a:defRPr>
            </a:lvl1pPr>
            <a:lvl2pPr marL="742950" indent="-285750" eaLnBrk="0" hangingPunct="0">
              <a:defRPr>
                <a:solidFill>
                  <a:schemeClr val="tx1"/>
                </a:solidFill>
                <a:latin typeface="Comic Sans MS" pitchFamily="66" charset="0"/>
                <a:ea typeface="宋体" pitchFamily="2" charset="-122"/>
              </a:defRPr>
            </a:lvl2pPr>
            <a:lvl3pPr marL="1143000" indent="-228600" eaLnBrk="0" hangingPunct="0">
              <a:defRPr>
                <a:solidFill>
                  <a:schemeClr val="tx1"/>
                </a:solidFill>
                <a:latin typeface="Comic Sans MS" pitchFamily="66" charset="0"/>
                <a:ea typeface="宋体" pitchFamily="2" charset="-122"/>
              </a:defRPr>
            </a:lvl3pPr>
            <a:lvl4pPr marL="1600200" indent="-228600" eaLnBrk="0" hangingPunct="0">
              <a:defRPr>
                <a:solidFill>
                  <a:schemeClr val="tx1"/>
                </a:solidFill>
                <a:latin typeface="Comic Sans MS" pitchFamily="66" charset="0"/>
                <a:ea typeface="宋体" pitchFamily="2" charset="-122"/>
              </a:defRPr>
            </a:lvl4pPr>
            <a:lvl5pPr marL="2057400" indent="-228600" eaLnBrk="0" hangingPunct="0">
              <a:defRPr>
                <a:solidFill>
                  <a:schemeClr val="tx1"/>
                </a:solidFill>
                <a:latin typeface="Comic Sans MS" pitchFamily="66" charset="0"/>
                <a:ea typeface="宋体" pitchFamily="2" charset="-122"/>
              </a:defRPr>
            </a:lvl5pPr>
            <a:lvl6pPr marL="2514600" indent="-228600" eaLnBrk="0" fontAlgn="base" hangingPunct="0">
              <a:spcBef>
                <a:spcPct val="0"/>
              </a:spcBef>
              <a:spcAft>
                <a:spcPct val="0"/>
              </a:spcAft>
              <a:defRPr>
                <a:solidFill>
                  <a:schemeClr val="tx1"/>
                </a:solidFill>
                <a:latin typeface="Comic Sans MS" pitchFamily="66" charset="0"/>
                <a:ea typeface="宋体" pitchFamily="2" charset="-122"/>
              </a:defRPr>
            </a:lvl6pPr>
            <a:lvl7pPr marL="2971800" indent="-228600" eaLnBrk="0" fontAlgn="base" hangingPunct="0">
              <a:spcBef>
                <a:spcPct val="0"/>
              </a:spcBef>
              <a:spcAft>
                <a:spcPct val="0"/>
              </a:spcAft>
              <a:defRPr>
                <a:solidFill>
                  <a:schemeClr val="tx1"/>
                </a:solidFill>
                <a:latin typeface="Comic Sans MS" pitchFamily="66" charset="0"/>
                <a:ea typeface="宋体" pitchFamily="2" charset="-122"/>
              </a:defRPr>
            </a:lvl7pPr>
            <a:lvl8pPr marL="3429000" indent="-228600" eaLnBrk="0" fontAlgn="base" hangingPunct="0">
              <a:spcBef>
                <a:spcPct val="0"/>
              </a:spcBef>
              <a:spcAft>
                <a:spcPct val="0"/>
              </a:spcAft>
              <a:defRPr>
                <a:solidFill>
                  <a:schemeClr val="tx1"/>
                </a:solidFill>
                <a:latin typeface="Comic Sans MS" pitchFamily="66" charset="0"/>
                <a:ea typeface="宋体" pitchFamily="2" charset="-122"/>
              </a:defRPr>
            </a:lvl8pPr>
            <a:lvl9pPr marL="3886200" indent="-228600" eaLnBrk="0" fontAlgn="base" hangingPunct="0">
              <a:spcBef>
                <a:spcPct val="0"/>
              </a:spcBef>
              <a:spcAft>
                <a:spcPct val="0"/>
              </a:spcAft>
              <a:defRPr>
                <a:solidFill>
                  <a:schemeClr val="tx1"/>
                </a:solidFill>
                <a:latin typeface="Comic Sans MS" pitchFamily="66" charset="0"/>
                <a:ea typeface="宋体" pitchFamily="2" charset="-122"/>
              </a:defRPr>
            </a:lvl9pPr>
          </a:lstStyle>
          <a:p>
            <a:pPr eaLnBrk="1" hangingPunct="1"/>
            <a:r>
              <a:rPr lang="en-US" altLang="zh-TW" sz="1600">
                <a:latin typeface="Arial" pitchFamily="34" charset="0"/>
              </a:rPr>
              <a:t>blood-derived</a:t>
            </a:r>
          </a:p>
        </p:txBody>
      </p:sp>
      <p:sp>
        <p:nvSpPr>
          <p:cNvPr id="15375" name="Rectangle 22"/>
          <p:cNvSpPr>
            <a:spLocks noChangeArrowheads="1"/>
          </p:cNvSpPr>
          <p:nvPr/>
        </p:nvSpPr>
        <p:spPr bwMode="auto">
          <a:xfrm>
            <a:off x="4748213" y="3302000"/>
            <a:ext cx="1150937"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eaLnBrk="0" hangingPunct="0">
              <a:defRPr>
                <a:solidFill>
                  <a:schemeClr val="tx1"/>
                </a:solidFill>
                <a:latin typeface="Comic Sans MS" pitchFamily="66" charset="0"/>
                <a:ea typeface="宋体" pitchFamily="2" charset="-122"/>
              </a:defRPr>
            </a:lvl1pPr>
            <a:lvl2pPr marL="742950" indent="-285750" eaLnBrk="0" hangingPunct="0">
              <a:defRPr>
                <a:solidFill>
                  <a:schemeClr val="tx1"/>
                </a:solidFill>
                <a:latin typeface="Comic Sans MS" pitchFamily="66" charset="0"/>
                <a:ea typeface="宋体" pitchFamily="2" charset="-122"/>
              </a:defRPr>
            </a:lvl2pPr>
            <a:lvl3pPr marL="1143000" indent="-228600" eaLnBrk="0" hangingPunct="0">
              <a:defRPr>
                <a:solidFill>
                  <a:schemeClr val="tx1"/>
                </a:solidFill>
                <a:latin typeface="Comic Sans MS" pitchFamily="66" charset="0"/>
                <a:ea typeface="宋体" pitchFamily="2" charset="-122"/>
              </a:defRPr>
            </a:lvl3pPr>
            <a:lvl4pPr marL="1600200" indent="-228600" eaLnBrk="0" hangingPunct="0">
              <a:defRPr>
                <a:solidFill>
                  <a:schemeClr val="tx1"/>
                </a:solidFill>
                <a:latin typeface="Comic Sans MS" pitchFamily="66" charset="0"/>
                <a:ea typeface="宋体" pitchFamily="2" charset="-122"/>
              </a:defRPr>
            </a:lvl4pPr>
            <a:lvl5pPr marL="2057400" indent="-228600" eaLnBrk="0" hangingPunct="0">
              <a:defRPr>
                <a:solidFill>
                  <a:schemeClr val="tx1"/>
                </a:solidFill>
                <a:latin typeface="Comic Sans MS" pitchFamily="66" charset="0"/>
                <a:ea typeface="宋体" pitchFamily="2" charset="-122"/>
              </a:defRPr>
            </a:lvl5pPr>
            <a:lvl6pPr marL="2514600" indent="-228600" eaLnBrk="0" fontAlgn="base" hangingPunct="0">
              <a:spcBef>
                <a:spcPct val="0"/>
              </a:spcBef>
              <a:spcAft>
                <a:spcPct val="0"/>
              </a:spcAft>
              <a:defRPr>
                <a:solidFill>
                  <a:schemeClr val="tx1"/>
                </a:solidFill>
                <a:latin typeface="Comic Sans MS" pitchFamily="66" charset="0"/>
                <a:ea typeface="宋体" pitchFamily="2" charset="-122"/>
              </a:defRPr>
            </a:lvl6pPr>
            <a:lvl7pPr marL="2971800" indent="-228600" eaLnBrk="0" fontAlgn="base" hangingPunct="0">
              <a:spcBef>
                <a:spcPct val="0"/>
              </a:spcBef>
              <a:spcAft>
                <a:spcPct val="0"/>
              </a:spcAft>
              <a:defRPr>
                <a:solidFill>
                  <a:schemeClr val="tx1"/>
                </a:solidFill>
                <a:latin typeface="Comic Sans MS" pitchFamily="66" charset="0"/>
                <a:ea typeface="宋体" pitchFamily="2" charset="-122"/>
              </a:defRPr>
            </a:lvl7pPr>
            <a:lvl8pPr marL="3429000" indent="-228600" eaLnBrk="0" fontAlgn="base" hangingPunct="0">
              <a:spcBef>
                <a:spcPct val="0"/>
              </a:spcBef>
              <a:spcAft>
                <a:spcPct val="0"/>
              </a:spcAft>
              <a:defRPr>
                <a:solidFill>
                  <a:schemeClr val="tx1"/>
                </a:solidFill>
                <a:latin typeface="Comic Sans MS" pitchFamily="66" charset="0"/>
                <a:ea typeface="宋体" pitchFamily="2" charset="-122"/>
              </a:defRPr>
            </a:lvl8pPr>
            <a:lvl9pPr marL="3886200" indent="-228600" eaLnBrk="0" fontAlgn="base" hangingPunct="0">
              <a:spcBef>
                <a:spcPct val="0"/>
              </a:spcBef>
              <a:spcAft>
                <a:spcPct val="0"/>
              </a:spcAft>
              <a:defRPr>
                <a:solidFill>
                  <a:schemeClr val="tx1"/>
                </a:solidFill>
                <a:latin typeface="Comic Sans MS" pitchFamily="66" charset="0"/>
                <a:ea typeface="宋体" pitchFamily="2" charset="-122"/>
              </a:defRPr>
            </a:lvl9pPr>
          </a:lstStyle>
          <a:p>
            <a:pPr eaLnBrk="1" hangingPunct="1"/>
            <a:r>
              <a:rPr lang="en-US" altLang="zh-TW" sz="1600">
                <a:latin typeface="Arial" pitchFamily="34" charset="0"/>
              </a:rPr>
              <a:t>body fluids</a:t>
            </a:r>
          </a:p>
        </p:txBody>
      </p:sp>
      <p:sp>
        <p:nvSpPr>
          <p:cNvPr id="15376" name="Rectangle 23"/>
          <p:cNvSpPr>
            <a:spLocks noChangeArrowheads="1"/>
          </p:cNvSpPr>
          <p:nvPr/>
        </p:nvSpPr>
        <p:spPr bwMode="auto">
          <a:xfrm>
            <a:off x="6394450" y="2782888"/>
            <a:ext cx="733425"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eaLnBrk="0" hangingPunct="0">
              <a:defRPr>
                <a:solidFill>
                  <a:schemeClr val="tx1"/>
                </a:solidFill>
                <a:latin typeface="Comic Sans MS" pitchFamily="66" charset="0"/>
                <a:ea typeface="宋体" pitchFamily="2" charset="-122"/>
              </a:defRPr>
            </a:lvl1pPr>
            <a:lvl2pPr marL="742950" indent="-285750" eaLnBrk="0" hangingPunct="0">
              <a:defRPr>
                <a:solidFill>
                  <a:schemeClr val="tx1"/>
                </a:solidFill>
                <a:latin typeface="Comic Sans MS" pitchFamily="66" charset="0"/>
                <a:ea typeface="宋体" pitchFamily="2" charset="-122"/>
              </a:defRPr>
            </a:lvl2pPr>
            <a:lvl3pPr marL="1143000" indent="-228600" eaLnBrk="0" hangingPunct="0">
              <a:defRPr>
                <a:solidFill>
                  <a:schemeClr val="tx1"/>
                </a:solidFill>
                <a:latin typeface="Comic Sans MS" pitchFamily="66" charset="0"/>
                <a:ea typeface="宋体" pitchFamily="2" charset="-122"/>
              </a:defRPr>
            </a:lvl3pPr>
            <a:lvl4pPr marL="1600200" indent="-228600" eaLnBrk="0" hangingPunct="0">
              <a:defRPr>
                <a:solidFill>
                  <a:schemeClr val="tx1"/>
                </a:solidFill>
                <a:latin typeface="Comic Sans MS" pitchFamily="66" charset="0"/>
                <a:ea typeface="宋体" pitchFamily="2" charset="-122"/>
              </a:defRPr>
            </a:lvl4pPr>
            <a:lvl5pPr marL="2057400" indent="-228600" eaLnBrk="0" hangingPunct="0">
              <a:defRPr>
                <a:solidFill>
                  <a:schemeClr val="tx1"/>
                </a:solidFill>
                <a:latin typeface="Comic Sans MS" pitchFamily="66" charset="0"/>
                <a:ea typeface="宋体" pitchFamily="2" charset="-122"/>
              </a:defRPr>
            </a:lvl5pPr>
            <a:lvl6pPr marL="2514600" indent="-228600" eaLnBrk="0" fontAlgn="base" hangingPunct="0">
              <a:spcBef>
                <a:spcPct val="0"/>
              </a:spcBef>
              <a:spcAft>
                <a:spcPct val="0"/>
              </a:spcAft>
              <a:defRPr>
                <a:solidFill>
                  <a:schemeClr val="tx1"/>
                </a:solidFill>
                <a:latin typeface="Comic Sans MS" pitchFamily="66" charset="0"/>
                <a:ea typeface="宋体" pitchFamily="2" charset="-122"/>
              </a:defRPr>
            </a:lvl6pPr>
            <a:lvl7pPr marL="2971800" indent="-228600" eaLnBrk="0" fontAlgn="base" hangingPunct="0">
              <a:spcBef>
                <a:spcPct val="0"/>
              </a:spcBef>
              <a:spcAft>
                <a:spcPct val="0"/>
              </a:spcAft>
              <a:defRPr>
                <a:solidFill>
                  <a:schemeClr val="tx1"/>
                </a:solidFill>
                <a:latin typeface="Comic Sans MS" pitchFamily="66" charset="0"/>
                <a:ea typeface="宋体" pitchFamily="2" charset="-122"/>
              </a:defRPr>
            </a:lvl7pPr>
            <a:lvl8pPr marL="3429000" indent="-228600" eaLnBrk="0" fontAlgn="base" hangingPunct="0">
              <a:spcBef>
                <a:spcPct val="0"/>
              </a:spcBef>
              <a:spcAft>
                <a:spcPct val="0"/>
              </a:spcAft>
              <a:defRPr>
                <a:solidFill>
                  <a:schemeClr val="tx1"/>
                </a:solidFill>
                <a:latin typeface="Comic Sans MS" pitchFamily="66" charset="0"/>
                <a:ea typeface="宋体" pitchFamily="2" charset="-122"/>
              </a:defRPr>
            </a:lvl8pPr>
            <a:lvl9pPr marL="3886200" indent="-228600" eaLnBrk="0" fontAlgn="base" hangingPunct="0">
              <a:spcBef>
                <a:spcPct val="0"/>
              </a:spcBef>
              <a:spcAft>
                <a:spcPct val="0"/>
              </a:spcAft>
              <a:defRPr>
                <a:solidFill>
                  <a:schemeClr val="tx1"/>
                </a:solidFill>
                <a:latin typeface="Comic Sans MS" pitchFamily="66" charset="0"/>
                <a:ea typeface="宋体" pitchFamily="2" charset="-122"/>
              </a:defRPr>
            </a:lvl9pPr>
          </a:lstStyle>
          <a:p>
            <a:pPr eaLnBrk="1" hangingPunct="1"/>
            <a:r>
              <a:rPr lang="en-US" altLang="zh-TW" sz="1600">
                <a:latin typeface="Arial" pitchFamily="34" charset="0"/>
              </a:rPr>
              <a:t>blood/</a:t>
            </a:r>
          </a:p>
        </p:txBody>
      </p:sp>
      <p:sp>
        <p:nvSpPr>
          <p:cNvPr id="15377" name="Rectangle 24"/>
          <p:cNvSpPr>
            <a:spLocks noChangeArrowheads="1"/>
          </p:cNvSpPr>
          <p:nvPr/>
        </p:nvSpPr>
        <p:spPr bwMode="auto">
          <a:xfrm>
            <a:off x="6024563" y="3041650"/>
            <a:ext cx="1409700"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eaLnBrk="0" hangingPunct="0">
              <a:defRPr>
                <a:solidFill>
                  <a:schemeClr val="tx1"/>
                </a:solidFill>
                <a:latin typeface="Comic Sans MS" pitchFamily="66" charset="0"/>
                <a:ea typeface="宋体" pitchFamily="2" charset="-122"/>
              </a:defRPr>
            </a:lvl1pPr>
            <a:lvl2pPr marL="742950" indent="-285750" eaLnBrk="0" hangingPunct="0">
              <a:defRPr>
                <a:solidFill>
                  <a:schemeClr val="tx1"/>
                </a:solidFill>
                <a:latin typeface="Comic Sans MS" pitchFamily="66" charset="0"/>
                <a:ea typeface="宋体" pitchFamily="2" charset="-122"/>
              </a:defRPr>
            </a:lvl2pPr>
            <a:lvl3pPr marL="1143000" indent="-228600" eaLnBrk="0" hangingPunct="0">
              <a:defRPr>
                <a:solidFill>
                  <a:schemeClr val="tx1"/>
                </a:solidFill>
                <a:latin typeface="Comic Sans MS" pitchFamily="66" charset="0"/>
                <a:ea typeface="宋体" pitchFamily="2" charset="-122"/>
              </a:defRPr>
            </a:lvl3pPr>
            <a:lvl4pPr marL="1600200" indent="-228600" eaLnBrk="0" hangingPunct="0">
              <a:defRPr>
                <a:solidFill>
                  <a:schemeClr val="tx1"/>
                </a:solidFill>
                <a:latin typeface="Comic Sans MS" pitchFamily="66" charset="0"/>
                <a:ea typeface="宋体" pitchFamily="2" charset="-122"/>
              </a:defRPr>
            </a:lvl4pPr>
            <a:lvl5pPr marL="2057400" indent="-228600" eaLnBrk="0" hangingPunct="0">
              <a:defRPr>
                <a:solidFill>
                  <a:schemeClr val="tx1"/>
                </a:solidFill>
                <a:latin typeface="Comic Sans MS" pitchFamily="66" charset="0"/>
                <a:ea typeface="宋体" pitchFamily="2" charset="-122"/>
              </a:defRPr>
            </a:lvl5pPr>
            <a:lvl6pPr marL="2514600" indent="-228600" eaLnBrk="0" fontAlgn="base" hangingPunct="0">
              <a:spcBef>
                <a:spcPct val="0"/>
              </a:spcBef>
              <a:spcAft>
                <a:spcPct val="0"/>
              </a:spcAft>
              <a:defRPr>
                <a:solidFill>
                  <a:schemeClr val="tx1"/>
                </a:solidFill>
                <a:latin typeface="Comic Sans MS" pitchFamily="66" charset="0"/>
                <a:ea typeface="宋体" pitchFamily="2" charset="-122"/>
              </a:defRPr>
            </a:lvl6pPr>
            <a:lvl7pPr marL="2971800" indent="-228600" eaLnBrk="0" fontAlgn="base" hangingPunct="0">
              <a:spcBef>
                <a:spcPct val="0"/>
              </a:spcBef>
              <a:spcAft>
                <a:spcPct val="0"/>
              </a:spcAft>
              <a:defRPr>
                <a:solidFill>
                  <a:schemeClr val="tx1"/>
                </a:solidFill>
                <a:latin typeface="Comic Sans MS" pitchFamily="66" charset="0"/>
                <a:ea typeface="宋体" pitchFamily="2" charset="-122"/>
              </a:defRPr>
            </a:lvl7pPr>
            <a:lvl8pPr marL="3429000" indent="-228600" eaLnBrk="0" fontAlgn="base" hangingPunct="0">
              <a:spcBef>
                <a:spcPct val="0"/>
              </a:spcBef>
              <a:spcAft>
                <a:spcPct val="0"/>
              </a:spcAft>
              <a:defRPr>
                <a:solidFill>
                  <a:schemeClr val="tx1"/>
                </a:solidFill>
                <a:latin typeface="Comic Sans MS" pitchFamily="66" charset="0"/>
                <a:ea typeface="宋体" pitchFamily="2" charset="-122"/>
              </a:defRPr>
            </a:lvl8pPr>
            <a:lvl9pPr marL="3886200" indent="-228600" eaLnBrk="0" fontAlgn="base" hangingPunct="0">
              <a:spcBef>
                <a:spcPct val="0"/>
              </a:spcBef>
              <a:spcAft>
                <a:spcPct val="0"/>
              </a:spcAft>
              <a:defRPr>
                <a:solidFill>
                  <a:schemeClr val="tx1"/>
                </a:solidFill>
                <a:latin typeface="Comic Sans MS" pitchFamily="66" charset="0"/>
                <a:ea typeface="宋体" pitchFamily="2" charset="-122"/>
              </a:defRPr>
            </a:lvl9pPr>
          </a:lstStyle>
          <a:p>
            <a:pPr eaLnBrk="1" hangingPunct="1"/>
            <a:r>
              <a:rPr lang="en-US" altLang="zh-TW" sz="1600">
                <a:latin typeface="Arial" pitchFamily="34" charset="0"/>
              </a:rPr>
              <a:t>blood-derived</a:t>
            </a:r>
          </a:p>
        </p:txBody>
      </p:sp>
      <p:sp>
        <p:nvSpPr>
          <p:cNvPr id="15378" name="Rectangle 25"/>
          <p:cNvSpPr>
            <a:spLocks noChangeArrowheads="1"/>
          </p:cNvSpPr>
          <p:nvPr/>
        </p:nvSpPr>
        <p:spPr bwMode="auto">
          <a:xfrm>
            <a:off x="6153150" y="3302000"/>
            <a:ext cx="1150938"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eaLnBrk="0" hangingPunct="0">
              <a:defRPr>
                <a:solidFill>
                  <a:schemeClr val="tx1"/>
                </a:solidFill>
                <a:latin typeface="Comic Sans MS" pitchFamily="66" charset="0"/>
                <a:ea typeface="宋体" pitchFamily="2" charset="-122"/>
              </a:defRPr>
            </a:lvl1pPr>
            <a:lvl2pPr marL="742950" indent="-285750" eaLnBrk="0" hangingPunct="0">
              <a:defRPr>
                <a:solidFill>
                  <a:schemeClr val="tx1"/>
                </a:solidFill>
                <a:latin typeface="Comic Sans MS" pitchFamily="66" charset="0"/>
                <a:ea typeface="宋体" pitchFamily="2" charset="-122"/>
              </a:defRPr>
            </a:lvl2pPr>
            <a:lvl3pPr marL="1143000" indent="-228600" eaLnBrk="0" hangingPunct="0">
              <a:defRPr>
                <a:solidFill>
                  <a:schemeClr val="tx1"/>
                </a:solidFill>
                <a:latin typeface="Comic Sans MS" pitchFamily="66" charset="0"/>
                <a:ea typeface="宋体" pitchFamily="2" charset="-122"/>
              </a:defRPr>
            </a:lvl3pPr>
            <a:lvl4pPr marL="1600200" indent="-228600" eaLnBrk="0" hangingPunct="0">
              <a:defRPr>
                <a:solidFill>
                  <a:schemeClr val="tx1"/>
                </a:solidFill>
                <a:latin typeface="Comic Sans MS" pitchFamily="66" charset="0"/>
                <a:ea typeface="宋体" pitchFamily="2" charset="-122"/>
              </a:defRPr>
            </a:lvl4pPr>
            <a:lvl5pPr marL="2057400" indent="-228600" eaLnBrk="0" hangingPunct="0">
              <a:defRPr>
                <a:solidFill>
                  <a:schemeClr val="tx1"/>
                </a:solidFill>
                <a:latin typeface="Comic Sans MS" pitchFamily="66" charset="0"/>
                <a:ea typeface="宋体" pitchFamily="2" charset="-122"/>
              </a:defRPr>
            </a:lvl5pPr>
            <a:lvl6pPr marL="2514600" indent="-228600" eaLnBrk="0" fontAlgn="base" hangingPunct="0">
              <a:spcBef>
                <a:spcPct val="0"/>
              </a:spcBef>
              <a:spcAft>
                <a:spcPct val="0"/>
              </a:spcAft>
              <a:defRPr>
                <a:solidFill>
                  <a:schemeClr val="tx1"/>
                </a:solidFill>
                <a:latin typeface="Comic Sans MS" pitchFamily="66" charset="0"/>
                <a:ea typeface="宋体" pitchFamily="2" charset="-122"/>
              </a:defRPr>
            </a:lvl6pPr>
            <a:lvl7pPr marL="2971800" indent="-228600" eaLnBrk="0" fontAlgn="base" hangingPunct="0">
              <a:spcBef>
                <a:spcPct val="0"/>
              </a:spcBef>
              <a:spcAft>
                <a:spcPct val="0"/>
              </a:spcAft>
              <a:defRPr>
                <a:solidFill>
                  <a:schemeClr val="tx1"/>
                </a:solidFill>
                <a:latin typeface="Comic Sans MS" pitchFamily="66" charset="0"/>
                <a:ea typeface="宋体" pitchFamily="2" charset="-122"/>
              </a:defRPr>
            </a:lvl7pPr>
            <a:lvl8pPr marL="3429000" indent="-228600" eaLnBrk="0" fontAlgn="base" hangingPunct="0">
              <a:spcBef>
                <a:spcPct val="0"/>
              </a:spcBef>
              <a:spcAft>
                <a:spcPct val="0"/>
              </a:spcAft>
              <a:defRPr>
                <a:solidFill>
                  <a:schemeClr val="tx1"/>
                </a:solidFill>
                <a:latin typeface="Comic Sans MS" pitchFamily="66" charset="0"/>
                <a:ea typeface="宋体" pitchFamily="2" charset="-122"/>
              </a:defRPr>
            </a:lvl8pPr>
            <a:lvl9pPr marL="3886200" indent="-228600" eaLnBrk="0" fontAlgn="base" hangingPunct="0">
              <a:spcBef>
                <a:spcPct val="0"/>
              </a:spcBef>
              <a:spcAft>
                <a:spcPct val="0"/>
              </a:spcAft>
              <a:defRPr>
                <a:solidFill>
                  <a:schemeClr val="tx1"/>
                </a:solidFill>
                <a:latin typeface="Comic Sans MS" pitchFamily="66" charset="0"/>
                <a:ea typeface="宋体" pitchFamily="2" charset="-122"/>
              </a:defRPr>
            </a:lvl9pPr>
          </a:lstStyle>
          <a:p>
            <a:pPr eaLnBrk="1" hangingPunct="1"/>
            <a:r>
              <a:rPr lang="en-US" altLang="zh-TW" sz="1600">
                <a:latin typeface="Arial" pitchFamily="34" charset="0"/>
              </a:rPr>
              <a:t>body fluids</a:t>
            </a:r>
          </a:p>
        </p:txBody>
      </p:sp>
      <p:sp>
        <p:nvSpPr>
          <p:cNvPr id="15379" name="Rectangle 26"/>
          <p:cNvSpPr>
            <a:spLocks noChangeArrowheads="1"/>
          </p:cNvSpPr>
          <p:nvPr/>
        </p:nvSpPr>
        <p:spPr bwMode="auto">
          <a:xfrm>
            <a:off x="7777163" y="2782888"/>
            <a:ext cx="666750"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eaLnBrk="0" hangingPunct="0">
              <a:defRPr>
                <a:solidFill>
                  <a:schemeClr val="tx1"/>
                </a:solidFill>
                <a:latin typeface="Comic Sans MS" pitchFamily="66" charset="0"/>
                <a:ea typeface="宋体" pitchFamily="2" charset="-122"/>
              </a:defRPr>
            </a:lvl1pPr>
            <a:lvl2pPr marL="742950" indent="-285750" eaLnBrk="0" hangingPunct="0">
              <a:defRPr>
                <a:solidFill>
                  <a:schemeClr val="tx1"/>
                </a:solidFill>
                <a:latin typeface="Comic Sans MS" pitchFamily="66" charset="0"/>
                <a:ea typeface="宋体" pitchFamily="2" charset="-122"/>
              </a:defRPr>
            </a:lvl2pPr>
            <a:lvl3pPr marL="1143000" indent="-228600" eaLnBrk="0" hangingPunct="0">
              <a:defRPr>
                <a:solidFill>
                  <a:schemeClr val="tx1"/>
                </a:solidFill>
                <a:latin typeface="Comic Sans MS" pitchFamily="66" charset="0"/>
                <a:ea typeface="宋体" pitchFamily="2" charset="-122"/>
              </a:defRPr>
            </a:lvl3pPr>
            <a:lvl4pPr marL="1600200" indent="-228600" eaLnBrk="0" hangingPunct="0">
              <a:defRPr>
                <a:solidFill>
                  <a:schemeClr val="tx1"/>
                </a:solidFill>
                <a:latin typeface="Comic Sans MS" pitchFamily="66" charset="0"/>
                <a:ea typeface="宋体" pitchFamily="2" charset="-122"/>
              </a:defRPr>
            </a:lvl4pPr>
            <a:lvl5pPr marL="2057400" indent="-228600" eaLnBrk="0" hangingPunct="0">
              <a:defRPr>
                <a:solidFill>
                  <a:schemeClr val="tx1"/>
                </a:solidFill>
                <a:latin typeface="Comic Sans MS" pitchFamily="66" charset="0"/>
                <a:ea typeface="宋体" pitchFamily="2" charset="-122"/>
              </a:defRPr>
            </a:lvl5pPr>
            <a:lvl6pPr marL="2514600" indent="-228600" eaLnBrk="0" fontAlgn="base" hangingPunct="0">
              <a:spcBef>
                <a:spcPct val="0"/>
              </a:spcBef>
              <a:spcAft>
                <a:spcPct val="0"/>
              </a:spcAft>
              <a:defRPr>
                <a:solidFill>
                  <a:schemeClr val="tx1"/>
                </a:solidFill>
                <a:latin typeface="Comic Sans MS" pitchFamily="66" charset="0"/>
                <a:ea typeface="宋体" pitchFamily="2" charset="-122"/>
              </a:defRPr>
            </a:lvl6pPr>
            <a:lvl7pPr marL="2971800" indent="-228600" eaLnBrk="0" fontAlgn="base" hangingPunct="0">
              <a:spcBef>
                <a:spcPct val="0"/>
              </a:spcBef>
              <a:spcAft>
                <a:spcPct val="0"/>
              </a:spcAft>
              <a:defRPr>
                <a:solidFill>
                  <a:schemeClr val="tx1"/>
                </a:solidFill>
                <a:latin typeface="Comic Sans MS" pitchFamily="66" charset="0"/>
                <a:ea typeface="宋体" pitchFamily="2" charset="-122"/>
              </a:defRPr>
            </a:lvl7pPr>
            <a:lvl8pPr marL="3429000" indent="-228600" eaLnBrk="0" fontAlgn="base" hangingPunct="0">
              <a:spcBef>
                <a:spcPct val="0"/>
              </a:spcBef>
              <a:spcAft>
                <a:spcPct val="0"/>
              </a:spcAft>
              <a:defRPr>
                <a:solidFill>
                  <a:schemeClr val="tx1"/>
                </a:solidFill>
                <a:latin typeface="Comic Sans MS" pitchFamily="66" charset="0"/>
                <a:ea typeface="宋体" pitchFamily="2" charset="-122"/>
              </a:defRPr>
            </a:lvl8pPr>
            <a:lvl9pPr marL="3886200" indent="-228600" eaLnBrk="0" fontAlgn="base" hangingPunct="0">
              <a:spcBef>
                <a:spcPct val="0"/>
              </a:spcBef>
              <a:spcAft>
                <a:spcPct val="0"/>
              </a:spcAft>
              <a:defRPr>
                <a:solidFill>
                  <a:schemeClr val="tx1"/>
                </a:solidFill>
                <a:latin typeface="Comic Sans MS" pitchFamily="66" charset="0"/>
                <a:ea typeface="宋体" pitchFamily="2" charset="-122"/>
              </a:defRPr>
            </a:lvl9pPr>
          </a:lstStyle>
          <a:p>
            <a:pPr eaLnBrk="1" hangingPunct="1"/>
            <a:r>
              <a:rPr lang="en-US" altLang="zh-TW" sz="1600">
                <a:latin typeface="Arial" pitchFamily="34" charset="0"/>
              </a:rPr>
              <a:t>feces</a:t>
            </a:r>
          </a:p>
        </p:txBody>
      </p:sp>
      <p:sp>
        <p:nvSpPr>
          <p:cNvPr id="15380" name="Rectangle 27"/>
          <p:cNvSpPr>
            <a:spLocks noChangeArrowheads="1"/>
          </p:cNvSpPr>
          <p:nvPr/>
        </p:nvSpPr>
        <p:spPr bwMode="auto">
          <a:xfrm>
            <a:off x="449263" y="3751263"/>
            <a:ext cx="949325"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eaLnBrk="0" hangingPunct="0">
              <a:defRPr>
                <a:solidFill>
                  <a:schemeClr val="tx1"/>
                </a:solidFill>
                <a:latin typeface="Comic Sans MS" pitchFamily="66" charset="0"/>
                <a:ea typeface="宋体" pitchFamily="2" charset="-122"/>
              </a:defRPr>
            </a:lvl1pPr>
            <a:lvl2pPr marL="742950" indent="-285750" eaLnBrk="0" hangingPunct="0">
              <a:defRPr>
                <a:solidFill>
                  <a:schemeClr val="tx1"/>
                </a:solidFill>
                <a:latin typeface="Comic Sans MS" pitchFamily="66" charset="0"/>
                <a:ea typeface="宋体" pitchFamily="2" charset="-122"/>
              </a:defRPr>
            </a:lvl2pPr>
            <a:lvl3pPr marL="1143000" indent="-228600" eaLnBrk="0" hangingPunct="0">
              <a:defRPr>
                <a:solidFill>
                  <a:schemeClr val="tx1"/>
                </a:solidFill>
                <a:latin typeface="Comic Sans MS" pitchFamily="66" charset="0"/>
                <a:ea typeface="宋体" pitchFamily="2" charset="-122"/>
              </a:defRPr>
            </a:lvl3pPr>
            <a:lvl4pPr marL="1600200" indent="-228600" eaLnBrk="0" hangingPunct="0">
              <a:defRPr>
                <a:solidFill>
                  <a:schemeClr val="tx1"/>
                </a:solidFill>
                <a:latin typeface="Comic Sans MS" pitchFamily="66" charset="0"/>
                <a:ea typeface="宋体" pitchFamily="2" charset="-122"/>
              </a:defRPr>
            </a:lvl4pPr>
            <a:lvl5pPr marL="2057400" indent="-228600" eaLnBrk="0" hangingPunct="0">
              <a:defRPr>
                <a:solidFill>
                  <a:schemeClr val="tx1"/>
                </a:solidFill>
                <a:latin typeface="Comic Sans MS" pitchFamily="66" charset="0"/>
                <a:ea typeface="宋体" pitchFamily="2" charset="-122"/>
              </a:defRPr>
            </a:lvl5pPr>
            <a:lvl6pPr marL="2514600" indent="-228600" eaLnBrk="0" fontAlgn="base" hangingPunct="0">
              <a:spcBef>
                <a:spcPct val="0"/>
              </a:spcBef>
              <a:spcAft>
                <a:spcPct val="0"/>
              </a:spcAft>
              <a:defRPr>
                <a:solidFill>
                  <a:schemeClr val="tx1"/>
                </a:solidFill>
                <a:latin typeface="Comic Sans MS" pitchFamily="66" charset="0"/>
                <a:ea typeface="宋体" pitchFamily="2" charset="-122"/>
              </a:defRPr>
            </a:lvl6pPr>
            <a:lvl7pPr marL="2971800" indent="-228600" eaLnBrk="0" fontAlgn="base" hangingPunct="0">
              <a:spcBef>
                <a:spcPct val="0"/>
              </a:spcBef>
              <a:spcAft>
                <a:spcPct val="0"/>
              </a:spcAft>
              <a:defRPr>
                <a:solidFill>
                  <a:schemeClr val="tx1"/>
                </a:solidFill>
                <a:latin typeface="Comic Sans MS" pitchFamily="66" charset="0"/>
                <a:ea typeface="宋体" pitchFamily="2" charset="-122"/>
              </a:defRPr>
            </a:lvl7pPr>
            <a:lvl8pPr marL="3429000" indent="-228600" eaLnBrk="0" fontAlgn="base" hangingPunct="0">
              <a:spcBef>
                <a:spcPct val="0"/>
              </a:spcBef>
              <a:spcAft>
                <a:spcPct val="0"/>
              </a:spcAft>
              <a:defRPr>
                <a:solidFill>
                  <a:schemeClr val="tx1"/>
                </a:solidFill>
                <a:latin typeface="Comic Sans MS" pitchFamily="66" charset="0"/>
                <a:ea typeface="宋体" pitchFamily="2" charset="-122"/>
              </a:defRPr>
            </a:lvl8pPr>
            <a:lvl9pPr marL="3886200" indent="-228600" eaLnBrk="0" fontAlgn="base" hangingPunct="0">
              <a:spcBef>
                <a:spcPct val="0"/>
              </a:spcBef>
              <a:spcAft>
                <a:spcPct val="0"/>
              </a:spcAft>
              <a:defRPr>
                <a:solidFill>
                  <a:schemeClr val="tx1"/>
                </a:solidFill>
                <a:latin typeface="Comic Sans MS" pitchFamily="66" charset="0"/>
                <a:ea typeface="宋体" pitchFamily="2" charset="-122"/>
              </a:defRPr>
            </a:lvl9pPr>
          </a:lstStyle>
          <a:p>
            <a:pPr eaLnBrk="1" hangingPunct="1"/>
            <a:r>
              <a:rPr lang="en-US" altLang="zh-TW" sz="1600">
                <a:latin typeface="Arial" pitchFamily="34" charset="0"/>
              </a:rPr>
              <a:t>Route of</a:t>
            </a:r>
          </a:p>
        </p:txBody>
      </p:sp>
      <p:sp>
        <p:nvSpPr>
          <p:cNvPr id="15381" name="Rectangle 28"/>
          <p:cNvSpPr>
            <a:spLocks noChangeArrowheads="1"/>
          </p:cNvSpPr>
          <p:nvPr/>
        </p:nvSpPr>
        <p:spPr bwMode="auto">
          <a:xfrm>
            <a:off x="449263" y="4011613"/>
            <a:ext cx="1320800"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eaLnBrk="0" hangingPunct="0">
              <a:defRPr>
                <a:solidFill>
                  <a:schemeClr val="tx1"/>
                </a:solidFill>
                <a:latin typeface="Comic Sans MS" pitchFamily="66" charset="0"/>
                <a:ea typeface="宋体" pitchFamily="2" charset="-122"/>
              </a:defRPr>
            </a:lvl1pPr>
            <a:lvl2pPr marL="742950" indent="-285750" eaLnBrk="0" hangingPunct="0">
              <a:defRPr>
                <a:solidFill>
                  <a:schemeClr val="tx1"/>
                </a:solidFill>
                <a:latin typeface="Comic Sans MS" pitchFamily="66" charset="0"/>
                <a:ea typeface="宋体" pitchFamily="2" charset="-122"/>
              </a:defRPr>
            </a:lvl2pPr>
            <a:lvl3pPr marL="1143000" indent="-228600" eaLnBrk="0" hangingPunct="0">
              <a:defRPr>
                <a:solidFill>
                  <a:schemeClr val="tx1"/>
                </a:solidFill>
                <a:latin typeface="Comic Sans MS" pitchFamily="66" charset="0"/>
                <a:ea typeface="宋体" pitchFamily="2" charset="-122"/>
              </a:defRPr>
            </a:lvl3pPr>
            <a:lvl4pPr marL="1600200" indent="-228600" eaLnBrk="0" hangingPunct="0">
              <a:defRPr>
                <a:solidFill>
                  <a:schemeClr val="tx1"/>
                </a:solidFill>
                <a:latin typeface="Comic Sans MS" pitchFamily="66" charset="0"/>
                <a:ea typeface="宋体" pitchFamily="2" charset="-122"/>
              </a:defRPr>
            </a:lvl4pPr>
            <a:lvl5pPr marL="2057400" indent="-228600" eaLnBrk="0" hangingPunct="0">
              <a:defRPr>
                <a:solidFill>
                  <a:schemeClr val="tx1"/>
                </a:solidFill>
                <a:latin typeface="Comic Sans MS" pitchFamily="66" charset="0"/>
                <a:ea typeface="宋体" pitchFamily="2" charset="-122"/>
              </a:defRPr>
            </a:lvl5pPr>
            <a:lvl6pPr marL="2514600" indent="-228600" eaLnBrk="0" fontAlgn="base" hangingPunct="0">
              <a:spcBef>
                <a:spcPct val="0"/>
              </a:spcBef>
              <a:spcAft>
                <a:spcPct val="0"/>
              </a:spcAft>
              <a:defRPr>
                <a:solidFill>
                  <a:schemeClr val="tx1"/>
                </a:solidFill>
                <a:latin typeface="Comic Sans MS" pitchFamily="66" charset="0"/>
                <a:ea typeface="宋体" pitchFamily="2" charset="-122"/>
              </a:defRPr>
            </a:lvl6pPr>
            <a:lvl7pPr marL="2971800" indent="-228600" eaLnBrk="0" fontAlgn="base" hangingPunct="0">
              <a:spcBef>
                <a:spcPct val="0"/>
              </a:spcBef>
              <a:spcAft>
                <a:spcPct val="0"/>
              </a:spcAft>
              <a:defRPr>
                <a:solidFill>
                  <a:schemeClr val="tx1"/>
                </a:solidFill>
                <a:latin typeface="Comic Sans MS" pitchFamily="66" charset="0"/>
                <a:ea typeface="宋体" pitchFamily="2" charset="-122"/>
              </a:defRPr>
            </a:lvl7pPr>
            <a:lvl8pPr marL="3429000" indent="-228600" eaLnBrk="0" fontAlgn="base" hangingPunct="0">
              <a:spcBef>
                <a:spcPct val="0"/>
              </a:spcBef>
              <a:spcAft>
                <a:spcPct val="0"/>
              </a:spcAft>
              <a:defRPr>
                <a:solidFill>
                  <a:schemeClr val="tx1"/>
                </a:solidFill>
                <a:latin typeface="Comic Sans MS" pitchFamily="66" charset="0"/>
                <a:ea typeface="宋体" pitchFamily="2" charset="-122"/>
              </a:defRPr>
            </a:lvl8pPr>
            <a:lvl9pPr marL="3886200" indent="-228600" eaLnBrk="0" fontAlgn="base" hangingPunct="0">
              <a:spcBef>
                <a:spcPct val="0"/>
              </a:spcBef>
              <a:spcAft>
                <a:spcPct val="0"/>
              </a:spcAft>
              <a:defRPr>
                <a:solidFill>
                  <a:schemeClr val="tx1"/>
                </a:solidFill>
                <a:latin typeface="Comic Sans MS" pitchFamily="66" charset="0"/>
                <a:ea typeface="宋体" pitchFamily="2" charset="-122"/>
              </a:defRPr>
            </a:lvl9pPr>
          </a:lstStyle>
          <a:p>
            <a:pPr eaLnBrk="1" hangingPunct="1"/>
            <a:r>
              <a:rPr lang="en-US" altLang="zh-TW" sz="1600">
                <a:latin typeface="Arial" pitchFamily="34" charset="0"/>
              </a:rPr>
              <a:t>transmission</a:t>
            </a:r>
          </a:p>
        </p:txBody>
      </p:sp>
      <p:sp>
        <p:nvSpPr>
          <p:cNvPr id="15382" name="Rectangle 29"/>
          <p:cNvSpPr>
            <a:spLocks noChangeArrowheads="1"/>
          </p:cNvSpPr>
          <p:nvPr/>
        </p:nvSpPr>
        <p:spPr bwMode="auto">
          <a:xfrm>
            <a:off x="2012950" y="3751263"/>
            <a:ext cx="1016000"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eaLnBrk="0" hangingPunct="0">
              <a:defRPr>
                <a:solidFill>
                  <a:schemeClr val="tx1"/>
                </a:solidFill>
                <a:latin typeface="Comic Sans MS" pitchFamily="66" charset="0"/>
                <a:ea typeface="宋体" pitchFamily="2" charset="-122"/>
              </a:defRPr>
            </a:lvl1pPr>
            <a:lvl2pPr marL="742950" indent="-285750" eaLnBrk="0" hangingPunct="0">
              <a:defRPr>
                <a:solidFill>
                  <a:schemeClr val="tx1"/>
                </a:solidFill>
                <a:latin typeface="Comic Sans MS" pitchFamily="66" charset="0"/>
                <a:ea typeface="宋体" pitchFamily="2" charset="-122"/>
              </a:defRPr>
            </a:lvl2pPr>
            <a:lvl3pPr marL="1143000" indent="-228600" eaLnBrk="0" hangingPunct="0">
              <a:defRPr>
                <a:solidFill>
                  <a:schemeClr val="tx1"/>
                </a:solidFill>
                <a:latin typeface="Comic Sans MS" pitchFamily="66" charset="0"/>
                <a:ea typeface="宋体" pitchFamily="2" charset="-122"/>
              </a:defRPr>
            </a:lvl3pPr>
            <a:lvl4pPr marL="1600200" indent="-228600" eaLnBrk="0" hangingPunct="0">
              <a:defRPr>
                <a:solidFill>
                  <a:schemeClr val="tx1"/>
                </a:solidFill>
                <a:latin typeface="Comic Sans MS" pitchFamily="66" charset="0"/>
                <a:ea typeface="宋体" pitchFamily="2" charset="-122"/>
              </a:defRPr>
            </a:lvl4pPr>
            <a:lvl5pPr marL="2057400" indent="-228600" eaLnBrk="0" hangingPunct="0">
              <a:defRPr>
                <a:solidFill>
                  <a:schemeClr val="tx1"/>
                </a:solidFill>
                <a:latin typeface="Comic Sans MS" pitchFamily="66" charset="0"/>
                <a:ea typeface="宋体" pitchFamily="2" charset="-122"/>
              </a:defRPr>
            </a:lvl5pPr>
            <a:lvl6pPr marL="2514600" indent="-228600" eaLnBrk="0" fontAlgn="base" hangingPunct="0">
              <a:spcBef>
                <a:spcPct val="0"/>
              </a:spcBef>
              <a:spcAft>
                <a:spcPct val="0"/>
              </a:spcAft>
              <a:defRPr>
                <a:solidFill>
                  <a:schemeClr val="tx1"/>
                </a:solidFill>
                <a:latin typeface="Comic Sans MS" pitchFamily="66" charset="0"/>
                <a:ea typeface="宋体" pitchFamily="2" charset="-122"/>
              </a:defRPr>
            </a:lvl6pPr>
            <a:lvl7pPr marL="2971800" indent="-228600" eaLnBrk="0" fontAlgn="base" hangingPunct="0">
              <a:spcBef>
                <a:spcPct val="0"/>
              </a:spcBef>
              <a:spcAft>
                <a:spcPct val="0"/>
              </a:spcAft>
              <a:defRPr>
                <a:solidFill>
                  <a:schemeClr val="tx1"/>
                </a:solidFill>
                <a:latin typeface="Comic Sans MS" pitchFamily="66" charset="0"/>
                <a:ea typeface="宋体" pitchFamily="2" charset="-122"/>
              </a:defRPr>
            </a:lvl7pPr>
            <a:lvl8pPr marL="3429000" indent="-228600" eaLnBrk="0" fontAlgn="base" hangingPunct="0">
              <a:spcBef>
                <a:spcPct val="0"/>
              </a:spcBef>
              <a:spcAft>
                <a:spcPct val="0"/>
              </a:spcAft>
              <a:defRPr>
                <a:solidFill>
                  <a:schemeClr val="tx1"/>
                </a:solidFill>
                <a:latin typeface="Comic Sans MS" pitchFamily="66" charset="0"/>
                <a:ea typeface="宋体" pitchFamily="2" charset="-122"/>
              </a:defRPr>
            </a:lvl8pPr>
            <a:lvl9pPr marL="3886200" indent="-228600" eaLnBrk="0" fontAlgn="base" hangingPunct="0">
              <a:spcBef>
                <a:spcPct val="0"/>
              </a:spcBef>
              <a:spcAft>
                <a:spcPct val="0"/>
              </a:spcAft>
              <a:defRPr>
                <a:solidFill>
                  <a:schemeClr val="tx1"/>
                </a:solidFill>
                <a:latin typeface="Comic Sans MS" pitchFamily="66" charset="0"/>
                <a:ea typeface="宋体" pitchFamily="2" charset="-122"/>
              </a:defRPr>
            </a:lvl9pPr>
          </a:lstStyle>
          <a:p>
            <a:pPr eaLnBrk="1" hangingPunct="1"/>
            <a:r>
              <a:rPr lang="en-US" altLang="zh-TW" sz="1600">
                <a:latin typeface="Arial" pitchFamily="34" charset="0"/>
              </a:rPr>
              <a:t>fecal-oral</a:t>
            </a:r>
          </a:p>
        </p:txBody>
      </p:sp>
      <p:sp>
        <p:nvSpPr>
          <p:cNvPr id="15383" name="Rectangle 30"/>
          <p:cNvSpPr>
            <a:spLocks noChangeArrowheads="1"/>
          </p:cNvSpPr>
          <p:nvPr/>
        </p:nvSpPr>
        <p:spPr bwMode="auto">
          <a:xfrm>
            <a:off x="3241675" y="3751263"/>
            <a:ext cx="1411288"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eaLnBrk="0" hangingPunct="0">
              <a:defRPr>
                <a:solidFill>
                  <a:schemeClr val="tx1"/>
                </a:solidFill>
                <a:latin typeface="Comic Sans MS" pitchFamily="66" charset="0"/>
                <a:ea typeface="宋体" pitchFamily="2" charset="-122"/>
              </a:defRPr>
            </a:lvl1pPr>
            <a:lvl2pPr marL="742950" indent="-285750" eaLnBrk="0" hangingPunct="0">
              <a:defRPr>
                <a:solidFill>
                  <a:schemeClr val="tx1"/>
                </a:solidFill>
                <a:latin typeface="Comic Sans MS" pitchFamily="66" charset="0"/>
                <a:ea typeface="宋体" pitchFamily="2" charset="-122"/>
              </a:defRPr>
            </a:lvl2pPr>
            <a:lvl3pPr marL="1143000" indent="-228600" eaLnBrk="0" hangingPunct="0">
              <a:defRPr>
                <a:solidFill>
                  <a:schemeClr val="tx1"/>
                </a:solidFill>
                <a:latin typeface="Comic Sans MS" pitchFamily="66" charset="0"/>
                <a:ea typeface="宋体" pitchFamily="2" charset="-122"/>
              </a:defRPr>
            </a:lvl3pPr>
            <a:lvl4pPr marL="1600200" indent="-228600" eaLnBrk="0" hangingPunct="0">
              <a:defRPr>
                <a:solidFill>
                  <a:schemeClr val="tx1"/>
                </a:solidFill>
                <a:latin typeface="Comic Sans MS" pitchFamily="66" charset="0"/>
                <a:ea typeface="宋体" pitchFamily="2" charset="-122"/>
              </a:defRPr>
            </a:lvl4pPr>
            <a:lvl5pPr marL="2057400" indent="-228600" eaLnBrk="0" hangingPunct="0">
              <a:defRPr>
                <a:solidFill>
                  <a:schemeClr val="tx1"/>
                </a:solidFill>
                <a:latin typeface="Comic Sans MS" pitchFamily="66" charset="0"/>
                <a:ea typeface="宋体" pitchFamily="2" charset="-122"/>
              </a:defRPr>
            </a:lvl5pPr>
            <a:lvl6pPr marL="2514600" indent="-228600" eaLnBrk="0" fontAlgn="base" hangingPunct="0">
              <a:spcBef>
                <a:spcPct val="0"/>
              </a:spcBef>
              <a:spcAft>
                <a:spcPct val="0"/>
              </a:spcAft>
              <a:defRPr>
                <a:solidFill>
                  <a:schemeClr val="tx1"/>
                </a:solidFill>
                <a:latin typeface="Comic Sans MS" pitchFamily="66" charset="0"/>
                <a:ea typeface="宋体" pitchFamily="2" charset="-122"/>
              </a:defRPr>
            </a:lvl6pPr>
            <a:lvl7pPr marL="2971800" indent="-228600" eaLnBrk="0" fontAlgn="base" hangingPunct="0">
              <a:spcBef>
                <a:spcPct val="0"/>
              </a:spcBef>
              <a:spcAft>
                <a:spcPct val="0"/>
              </a:spcAft>
              <a:defRPr>
                <a:solidFill>
                  <a:schemeClr val="tx1"/>
                </a:solidFill>
                <a:latin typeface="Comic Sans MS" pitchFamily="66" charset="0"/>
                <a:ea typeface="宋体" pitchFamily="2" charset="-122"/>
              </a:defRPr>
            </a:lvl7pPr>
            <a:lvl8pPr marL="3429000" indent="-228600" eaLnBrk="0" fontAlgn="base" hangingPunct="0">
              <a:spcBef>
                <a:spcPct val="0"/>
              </a:spcBef>
              <a:spcAft>
                <a:spcPct val="0"/>
              </a:spcAft>
              <a:defRPr>
                <a:solidFill>
                  <a:schemeClr val="tx1"/>
                </a:solidFill>
                <a:latin typeface="Comic Sans MS" pitchFamily="66" charset="0"/>
                <a:ea typeface="宋体" pitchFamily="2" charset="-122"/>
              </a:defRPr>
            </a:lvl8pPr>
            <a:lvl9pPr marL="3886200" indent="-228600" eaLnBrk="0" fontAlgn="base" hangingPunct="0">
              <a:spcBef>
                <a:spcPct val="0"/>
              </a:spcBef>
              <a:spcAft>
                <a:spcPct val="0"/>
              </a:spcAft>
              <a:defRPr>
                <a:solidFill>
                  <a:schemeClr val="tx1"/>
                </a:solidFill>
                <a:latin typeface="Comic Sans MS" pitchFamily="66" charset="0"/>
                <a:ea typeface="宋体" pitchFamily="2" charset="-122"/>
              </a:defRPr>
            </a:lvl9pPr>
          </a:lstStyle>
          <a:p>
            <a:pPr eaLnBrk="1" hangingPunct="1"/>
            <a:r>
              <a:rPr lang="en-US" altLang="zh-TW" sz="1600">
                <a:latin typeface="Arial" pitchFamily="34" charset="0"/>
              </a:rPr>
              <a:t>percutaneous</a:t>
            </a:r>
          </a:p>
        </p:txBody>
      </p:sp>
      <p:sp>
        <p:nvSpPr>
          <p:cNvPr id="15384" name="Rectangle 31"/>
          <p:cNvSpPr>
            <a:spLocks noChangeArrowheads="1"/>
          </p:cNvSpPr>
          <p:nvPr/>
        </p:nvSpPr>
        <p:spPr bwMode="auto">
          <a:xfrm>
            <a:off x="3333750" y="4011613"/>
            <a:ext cx="1230313"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eaLnBrk="0" hangingPunct="0">
              <a:defRPr>
                <a:solidFill>
                  <a:schemeClr val="tx1"/>
                </a:solidFill>
                <a:latin typeface="Comic Sans MS" pitchFamily="66" charset="0"/>
                <a:ea typeface="宋体" pitchFamily="2" charset="-122"/>
              </a:defRPr>
            </a:lvl1pPr>
            <a:lvl2pPr marL="742950" indent="-285750" eaLnBrk="0" hangingPunct="0">
              <a:defRPr>
                <a:solidFill>
                  <a:schemeClr val="tx1"/>
                </a:solidFill>
                <a:latin typeface="Comic Sans MS" pitchFamily="66" charset="0"/>
                <a:ea typeface="宋体" pitchFamily="2" charset="-122"/>
              </a:defRPr>
            </a:lvl2pPr>
            <a:lvl3pPr marL="1143000" indent="-228600" eaLnBrk="0" hangingPunct="0">
              <a:defRPr>
                <a:solidFill>
                  <a:schemeClr val="tx1"/>
                </a:solidFill>
                <a:latin typeface="Comic Sans MS" pitchFamily="66" charset="0"/>
                <a:ea typeface="宋体" pitchFamily="2" charset="-122"/>
              </a:defRPr>
            </a:lvl3pPr>
            <a:lvl4pPr marL="1600200" indent="-228600" eaLnBrk="0" hangingPunct="0">
              <a:defRPr>
                <a:solidFill>
                  <a:schemeClr val="tx1"/>
                </a:solidFill>
                <a:latin typeface="Comic Sans MS" pitchFamily="66" charset="0"/>
                <a:ea typeface="宋体" pitchFamily="2" charset="-122"/>
              </a:defRPr>
            </a:lvl4pPr>
            <a:lvl5pPr marL="2057400" indent="-228600" eaLnBrk="0" hangingPunct="0">
              <a:defRPr>
                <a:solidFill>
                  <a:schemeClr val="tx1"/>
                </a:solidFill>
                <a:latin typeface="Comic Sans MS" pitchFamily="66" charset="0"/>
                <a:ea typeface="宋体" pitchFamily="2" charset="-122"/>
              </a:defRPr>
            </a:lvl5pPr>
            <a:lvl6pPr marL="2514600" indent="-228600" eaLnBrk="0" fontAlgn="base" hangingPunct="0">
              <a:spcBef>
                <a:spcPct val="0"/>
              </a:spcBef>
              <a:spcAft>
                <a:spcPct val="0"/>
              </a:spcAft>
              <a:defRPr>
                <a:solidFill>
                  <a:schemeClr val="tx1"/>
                </a:solidFill>
                <a:latin typeface="Comic Sans MS" pitchFamily="66" charset="0"/>
                <a:ea typeface="宋体" pitchFamily="2" charset="-122"/>
              </a:defRPr>
            </a:lvl6pPr>
            <a:lvl7pPr marL="2971800" indent="-228600" eaLnBrk="0" fontAlgn="base" hangingPunct="0">
              <a:spcBef>
                <a:spcPct val="0"/>
              </a:spcBef>
              <a:spcAft>
                <a:spcPct val="0"/>
              </a:spcAft>
              <a:defRPr>
                <a:solidFill>
                  <a:schemeClr val="tx1"/>
                </a:solidFill>
                <a:latin typeface="Comic Sans MS" pitchFamily="66" charset="0"/>
                <a:ea typeface="宋体" pitchFamily="2" charset="-122"/>
              </a:defRPr>
            </a:lvl7pPr>
            <a:lvl8pPr marL="3429000" indent="-228600" eaLnBrk="0" fontAlgn="base" hangingPunct="0">
              <a:spcBef>
                <a:spcPct val="0"/>
              </a:spcBef>
              <a:spcAft>
                <a:spcPct val="0"/>
              </a:spcAft>
              <a:defRPr>
                <a:solidFill>
                  <a:schemeClr val="tx1"/>
                </a:solidFill>
                <a:latin typeface="Comic Sans MS" pitchFamily="66" charset="0"/>
                <a:ea typeface="宋体" pitchFamily="2" charset="-122"/>
              </a:defRPr>
            </a:lvl8pPr>
            <a:lvl9pPr marL="3886200" indent="-228600" eaLnBrk="0" fontAlgn="base" hangingPunct="0">
              <a:spcBef>
                <a:spcPct val="0"/>
              </a:spcBef>
              <a:spcAft>
                <a:spcPct val="0"/>
              </a:spcAft>
              <a:defRPr>
                <a:solidFill>
                  <a:schemeClr val="tx1"/>
                </a:solidFill>
                <a:latin typeface="Comic Sans MS" pitchFamily="66" charset="0"/>
                <a:ea typeface="宋体" pitchFamily="2" charset="-122"/>
              </a:defRPr>
            </a:lvl9pPr>
          </a:lstStyle>
          <a:p>
            <a:pPr eaLnBrk="1" hangingPunct="1"/>
            <a:r>
              <a:rPr lang="en-US" altLang="zh-TW" sz="1600">
                <a:latin typeface="Arial" pitchFamily="34" charset="0"/>
              </a:rPr>
              <a:t>permucosal</a:t>
            </a:r>
          </a:p>
        </p:txBody>
      </p:sp>
      <p:sp>
        <p:nvSpPr>
          <p:cNvPr id="15385" name="Rectangle 32"/>
          <p:cNvSpPr>
            <a:spLocks noChangeArrowheads="1"/>
          </p:cNvSpPr>
          <p:nvPr/>
        </p:nvSpPr>
        <p:spPr bwMode="auto">
          <a:xfrm>
            <a:off x="4616450" y="3751263"/>
            <a:ext cx="1411288"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eaLnBrk="0" hangingPunct="0">
              <a:defRPr>
                <a:solidFill>
                  <a:schemeClr val="tx1"/>
                </a:solidFill>
                <a:latin typeface="Comic Sans MS" pitchFamily="66" charset="0"/>
                <a:ea typeface="宋体" pitchFamily="2" charset="-122"/>
              </a:defRPr>
            </a:lvl1pPr>
            <a:lvl2pPr marL="742950" indent="-285750" eaLnBrk="0" hangingPunct="0">
              <a:defRPr>
                <a:solidFill>
                  <a:schemeClr val="tx1"/>
                </a:solidFill>
                <a:latin typeface="Comic Sans MS" pitchFamily="66" charset="0"/>
                <a:ea typeface="宋体" pitchFamily="2" charset="-122"/>
              </a:defRPr>
            </a:lvl2pPr>
            <a:lvl3pPr marL="1143000" indent="-228600" eaLnBrk="0" hangingPunct="0">
              <a:defRPr>
                <a:solidFill>
                  <a:schemeClr val="tx1"/>
                </a:solidFill>
                <a:latin typeface="Comic Sans MS" pitchFamily="66" charset="0"/>
                <a:ea typeface="宋体" pitchFamily="2" charset="-122"/>
              </a:defRPr>
            </a:lvl3pPr>
            <a:lvl4pPr marL="1600200" indent="-228600" eaLnBrk="0" hangingPunct="0">
              <a:defRPr>
                <a:solidFill>
                  <a:schemeClr val="tx1"/>
                </a:solidFill>
                <a:latin typeface="Comic Sans MS" pitchFamily="66" charset="0"/>
                <a:ea typeface="宋体" pitchFamily="2" charset="-122"/>
              </a:defRPr>
            </a:lvl4pPr>
            <a:lvl5pPr marL="2057400" indent="-228600" eaLnBrk="0" hangingPunct="0">
              <a:defRPr>
                <a:solidFill>
                  <a:schemeClr val="tx1"/>
                </a:solidFill>
                <a:latin typeface="Comic Sans MS" pitchFamily="66" charset="0"/>
                <a:ea typeface="宋体" pitchFamily="2" charset="-122"/>
              </a:defRPr>
            </a:lvl5pPr>
            <a:lvl6pPr marL="2514600" indent="-228600" eaLnBrk="0" fontAlgn="base" hangingPunct="0">
              <a:spcBef>
                <a:spcPct val="0"/>
              </a:spcBef>
              <a:spcAft>
                <a:spcPct val="0"/>
              </a:spcAft>
              <a:defRPr>
                <a:solidFill>
                  <a:schemeClr val="tx1"/>
                </a:solidFill>
                <a:latin typeface="Comic Sans MS" pitchFamily="66" charset="0"/>
                <a:ea typeface="宋体" pitchFamily="2" charset="-122"/>
              </a:defRPr>
            </a:lvl6pPr>
            <a:lvl7pPr marL="2971800" indent="-228600" eaLnBrk="0" fontAlgn="base" hangingPunct="0">
              <a:spcBef>
                <a:spcPct val="0"/>
              </a:spcBef>
              <a:spcAft>
                <a:spcPct val="0"/>
              </a:spcAft>
              <a:defRPr>
                <a:solidFill>
                  <a:schemeClr val="tx1"/>
                </a:solidFill>
                <a:latin typeface="Comic Sans MS" pitchFamily="66" charset="0"/>
                <a:ea typeface="宋体" pitchFamily="2" charset="-122"/>
              </a:defRPr>
            </a:lvl7pPr>
            <a:lvl8pPr marL="3429000" indent="-228600" eaLnBrk="0" fontAlgn="base" hangingPunct="0">
              <a:spcBef>
                <a:spcPct val="0"/>
              </a:spcBef>
              <a:spcAft>
                <a:spcPct val="0"/>
              </a:spcAft>
              <a:defRPr>
                <a:solidFill>
                  <a:schemeClr val="tx1"/>
                </a:solidFill>
                <a:latin typeface="Comic Sans MS" pitchFamily="66" charset="0"/>
                <a:ea typeface="宋体" pitchFamily="2" charset="-122"/>
              </a:defRPr>
            </a:lvl8pPr>
            <a:lvl9pPr marL="3886200" indent="-228600" eaLnBrk="0" fontAlgn="base" hangingPunct="0">
              <a:spcBef>
                <a:spcPct val="0"/>
              </a:spcBef>
              <a:spcAft>
                <a:spcPct val="0"/>
              </a:spcAft>
              <a:defRPr>
                <a:solidFill>
                  <a:schemeClr val="tx1"/>
                </a:solidFill>
                <a:latin typeface="Comic Sans MS" pitchFamily="66" charset="0"/>
                <a:ea typeface="宋体" pitchFamily="2" charset="-122"/>
              </a:defRPr>
            </a:lvl9pPr>
          </a:lstStyle>
          <a:p>
            <a:pPr eaLnBrk="1" hangingPunct="1"/>
            <a:r>
              <a:rPr lang="en-US" altLang="zh-TW" sz="1600">
                <a:latin typeface="Arial" pitchFamily="34" charset="0"/>
              </a:rPr>
              <a:t>percutaneous</a:t>
            </a:r>
          </a:p>
        </p:txBody>
      </p:sp>
      <p:sp>
        <p:nvSpPr>
          <p:cNvPr id="15386" name="Rectangle 33"/>
          <p:cNvSpPr>
            <a:spLocks noChangeArrowheads="1"/>
          </p:cNvSpPr>
          <p:nvPr/>
        </p:nvSpPr>
        <p:spPr bwMode="auto">
          <a:xfrm>
            <a:off x="4706938" y="4011613"/>
            <a:ext cx="1230312"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eaLnBrk="0" hangingPunct="0">
              <a:defRPr>
                <a:solidFill>
                  <a:schemeClr val="tx1"/>
                </a:solidFill>
                <a:latin typeface="Comic Sans MS" pitchFamily="66" charset="0"/>
                <a:ea typeface="宋体" pitchFamily="2" charset="-122"/>
              </a:defRPr>
            </a:lvl1pPr>
            <a:lvl2pPr marL="742950" indent="-285750" eaLnBrk="0" hangingPunct="0">
              <a:defRPr>
                <a:solidFill>
                  <a:schemeClr val="tx1"/>
                </a:solidFill>
                <a:latin typeface="Comic Sans MS" pitchFamily="66" charset="0"/>
                <a:ea typeface="宋体" pitchFamily="2" charset="-122"/>
              </a:defRPr>
            </a:lvl2pPr>
            <a:lvl3pPr marL="1143000" indent="-228600" eaLnBrk="0" hangingPunct="0">
              <a:defRPr>
                <a:solidFill>
                  <a:schemeClr val="tx1"/>
                </a:solidFill>
                <a:latin typeface="Comic Sans MS" pitchFamily="66" charset="0"/>
                <a:ea typeface="宋体" pitchFamily="2" charset="-122"/>
              </a:defRPr>
            </a:lvl3pPr>
            <a:lvl4pPr marL="1600200" indent="-228600" eaLnBrk="0" hangingPunct="0">
              <a:defRPr>
                <a:solidFill>
                  <a:schemeClr val="tx1"/>
                </a:solidFill>
                <a:latin typeface="Comic Sans MS" pitchFamily="66" charset="0"/>
                <a:ea typeface="宋体" pitchFamily="2" charset="-122"/>
              </a:defRPr>
            </a:lvl4pPr>
            <a:lvl5pPr marL="2057400" indent="-228600" eaLnBrk="0" hangingPunct="0">
              <a:defRPr>
                <a:solidFill>
                  <a:schemeClr val="tx1"/>
                </a:solidFill>
                <a:latin typeface="Comic Sans MS" pitchFamily="66" charset="0"/>
                <a:ea typeface="宋体" pitchFamily="2" charset="-122"/>
              </a:defRPr>
            </a:lvl5pPr>
            <a:lvl6pPr marL="2514600" indent="-228600" eaLnBrk="0" fontAlgn="base" hangingPunct="0">
              <a:spcBef>
                <a:spcPct val="0"/>
              </a:spcBef>
              <a:spcAft>
                <a:spcPct val="0"/>
              </a:spcAft>
              <a:defRPr>
                <a:solidFill>
                  <a:schemeClr val="tx1"/>
                </a:solidFill>
                <a:latin typeface="Comic Sans MS" pitchFamily="66" charset="0"/>
                <a:ea typeface="宋体" pitchFamily="2" charset="-122"/>
              </a:defRPr>
            </a:lvl6pPr>
            <a:lvl7pPr marL="2971800" indent="-228600" eaLnBrk="0" fontAlgn="base" hangingPunct="0">
              <a:spcBef>
                <a:spcPct val="0"/>
              </a:spcBef>
              <a:spcAft>
                <a:spcPct val="0"/>
              </a:spcAft>
              <a:defRPr>
                <a:solidFill>
                  <a:schemeClr val="tx1"/>
                </a:solidFill>
                <a:latin typeface="Comic Sans MS" pitchFamily="66" charset="0"/>
                <a:ea typeface="宋体" pitchFamily="2" charset="-122"/>
              </a:defRPr>
            </a:lvl7pPr>
            <a:lvl8pPr marL="3429000" indent="-228600" eaLnBrk="0" fontAlgn="base" hangingPunct="0">
              <a:spcBef>
                <a:spcPct val="0"/>
              </a:spcBef>
              <a:spcAft>
                <a:spcPct val="0"/>
              </a:spcAft>
              <a:defRPr>
                <a:solidFill>
                  <a:schemeClr val="tx1"/>
                </a:solidFill>
                <a:latin typeface="Comic Sans MS" pitchFamily="66" charset="0"/>
                <a:ea typeface="宋体" pitchFamily="2" charset="-122"/>
              </a:defRPr>
            </a:lvl8pPr>
            <a:lvl9pPr marL="3886200" indent="-228600" eaLnBrk="0" fontAlgn="base" hangingPunct="0">
              <a:spcBef>
                <a:spcPct val="0"/>
              </a:spcBef>
              <a:spcAft>
                <a:spcPct val="0"/>
              </a:spcAft>
              <a:defRPr>
                <a:solidFill>
                  <a:schemeClr val="tx1"/>
                </a:solidFill>
                <a:latin typeface="Comic Sans MS" pitchFamily="66" charset="0"/>
                <a:ea typeface="宋体" pitchFamily="2" charset="-122"/>
              </a:defRPr>
            </a:lvl9pPr>
          </a:lstStyle>
          <a:p>
            <a:pPr eaLnBrk="1" hangingPunct="1"/>
            <a:r>
              <a:rPr lang="en-US" altLang="zh-TW" sz="1600">
                <a:latin typeface="Arial" pitchFamily="34" charset="0"/>
              </a:rPr>
              <a:t>permucosal</a:t>
            </a:r>
          </a:p>
        </p:txBody>
      </p:sp>
      <p:sp>
        <p:nvSpPr>
          <p:cNvPr id="15387" name="Rectangle 34"/>
          <p:cNvSpPr>
            <a:spLocks noChangeArrowheads="1"/>
          </p:cNvSpPr>
          <p:nvPr/>
        </p:nvSpPr>
        <p:spPr bwMode="auto">
          <a:xfrm>
            <a:off x="6022975" y="3751263"/>
            <a:ext cx="1411288"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eaLnBrk="0" hangingPunct="0">
              <a:defRPr>
                <a:solidFill>
                  <a:schemeClr val="tx1"/>
                </a:solidFill>
                <a:latin typeface="Comic Sans MS" pitchFamily="66" charset="0"/>
                <a:ea typeface="宋体" pitchFamily="2" charset="-122"/>
              </a:defRPr>
            </a:lvl1pPr>
            <a:lvl2pPr marL="742950" indent="-285750" eaLnBrk="0" hangingPunct="0">
              <a:defRPr>
                <a:solidFill>
                  <a:schemeClr val="tx1"/>
                </a:solidFill>
                <a:latin typeface="Comic Sans MS" pitchFamily="66" charset="0"/>
                <a:ea typeface="宋体" pitchFamily="2" charset="-122"/>
              </a:defRPr>
            </a:lvl2pPr>
            <a:lvl3pPr marL="1143000" indent="-228600" eaLnBrk="0" hangingPunct="0">
              <a:defRPr>
                <a:solidFill>
                  <a:schemeClr val="tx1"/>
                </a:solidFill>
                <a:latin typeface="Comic Sans MS" pitchFamily="66" charset="0"/>
                <a:ea typeface="宋体" pitchFamily="2" charset="-122"/>
              </a:defRPr>
            </a:lvl3pPr>
            <a:lvl4pPr marL="1600200" indent="-228600" eaLnBrk="0" hangingPunct="0">
              <a:defRPr>
                <a:solidFill>
                  <a:schemeClr val="tx1"/>
                </a:solidFill>
                <a:latin typeface="Comic Sans MS" pitchFamily="66" charset="0"/>
                <a:ea typeface="宋体" pitchFamily="2" charset="-122"/>
              </a:defRPr>
            </a:lvl4pPr>
            <a:lvl5pPr marL="2057400" indent="-228600" eaLnBrk="0" hangingPunct="0">
              <a:defRPr>
                <a:solidFill>
                  <a:schemeClr val="tx1"/>
                </a:solidFill>
                <a:latin typeface="Comic Sans MS" pitchFamily="66" charset="0"/>
                <a:ea typeface="宋体" pitchFamily="2" charset="-122"/>
              </a:defRPr>
            </a:lvl5pPr>
            <a:lvl6pPr marL="2514600" indent="-228600" eaLnBrk="0" fontAlgn="base" hangingPunct="0">
              <a:spcBef>
                <a:spcPct val="0"/>
              </a:spcBef>
              <a:spcAft>
                <a:spcPct val="0"/>
              </a:spcAft>
              <a:defRPr>
                <a:solidFill>
                  <a:schemeClr val="tx1"/>
                </a:solidFill>
                <a:latin typeface="Comic Sans MS" pitchFamily="66" charset="0"/>
                <a:ea typeface="宋体" pitchFamily="2" charset="-122"/>
              </a:defRPr>
            </a:lvl6pPr>
            <a:lvl7pPr marL="2971800" indent="-228600" eaLnBrk="0" fontAlgn="base" hangingPunct="0">
              <a:spcBef>
                <a:spcPct val="0"/>
              </a:spcBef>
              <a:spcAft>
                <a:spcPct val="0"/>
              </a:spcAft>
              <a:defRPr>
                <a:solidFill>
                  <a:schemeClr val="tx1"/>
                </a:solidFill>
                <a:latin typeface="Comic Sans MS" pitchFamily="66" charset="0"/>
                <a:ea typeface="宋体" pitchFamily="2" charset="-122"/>
              </a:defRPr>
            </a:lvl7pPr>
            <a:lvl8pPr marL="3429000" indent="-228600" eaLnBrk="0" fontAlgn="base" hangingPunct="0">
              <a:spcBef>
                <a:spcPct val="0"/>
              </a:spcBef>
              <a:spcAft>
                <a:spcPct val="0"/>
              </a:spcAft>
              <a:defRPr>
                <a:solidFill>
                  <a:schemeClr val="tx1"/>
                </a:solidFill>
                <a:latin typeface="Comic Sans MS" pitchFamily="66" charset="0"/>
                <a:ea typeface="宋体" pitchFamily="2" charset="-122"/>
              </a:defRPr>
            </a:lvl8pPr>
            <a:lvl9pPr marL="3886200" indent="-228600" eaLnBrk="0" fontAlgn="base" hangingPunct="0">
              <a:spcBef>
                <a:spcPct val="0"/>
              </a:spcBef>
              <a:spcAft>
                <a:spcPct val="0"/>
              </a:spcAft>
              <a:defRPr>
                <a:solidFill>
                  <a:schemeClr val="tx1"/>
                </a:solidFill>
                <a:latin typeface="Comic Sans MS" pitchFamily="66" charset="0"/>
                <a:ea typeface="宋体" pitchFamily="2" charset="-122"/>
              </a:defRPr>
            </a:lvl9pPr>
          </a:lstStyle>
          <a:p>
            <a:pPr eaLnBrk="1" hangingPunct="1"/>
            <a:r>
              <a:rPr lang="en-US" altLang="zh-TW" sz="1600">
                <a:latin typeface="Arial" pitchFamily="34" charset="0"/>
              </a:rPr>
              <a:t>percutaneous</a:t>
            </a:r>
          </a:p>
        </p:txBody>
      </p:sp>
      <p:sp>
        <p:nvSpPr>
          <p:cNvPr id="15388" name="Rectangle 35"/>
          <p:cNvSpPr>
            <a:spLocks noChangeArrowheads="1"/>
          </p:cNvSpPr>
          <p:nvPr/>
        </p:nvSpPr>
        <p:spPr bwMode="auto">
          <a:xfrm>
            <a:off x="6115050" y="4011613"/>
            <a:ext cx="1230313"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eaLnBrk="0" hangingPunct="0">
              <a:defRPr>
                <a:solidFill>
                  <a:schemeClr val="tx1"/>
                </a:solidFill>
                <a:latin typeface="Comic Sans MS" pitchFamily="66" charset="0"/>
                <a:ea typeface="宋体" pitchFamily="2" charset="-122"/>
              </a:defRPr>
            </a:lvl1pPr>
            <a:lvl2pPr marL="742950" indent="-285750" eaLnBrk="0" hangingPunct="0">
              <a:defRPr>
                <a:solidFill>
                  <a:schemeClr val="tx1"/>
                </a:solidFill>
                <a:latin typeface="Comic Sans MS" pitchFamily="66" charset="0"/>
                <a:ea typeface="宋体" pitchFamily="2" charset="-122"/>
              </a:defRPr>
            </a:lvl2pPr>
            <a:lvl3pPr marL="1143000" indent="-228600" eaLnBrk="0" hangingPunct="0">
              <a:defRPr>
                <a:solidFill>
                  <a:schemeClr val="tx1"/>
                </a:solidFill>
                <a:latin typeface="Comic Sans MS" pitchFamily="66" charset="0"/>
                <a:ea typeface="宋体" pitchFamily="2" charset="-122"/>
              </a:defRPr>
            </a:lvl3pPr>
            <a:lvl4pPr marL="1600200" indent="-228600" eaLnBrk="0" hangingPunct="0">
              <a:defRPr>
                <a:solidFill>
                  <a:schemeClr val="tx1"/>
                </a:solidFill>
                <a:latin typeface="Comic Sans MS" pitchFamily="66" charset="0"/>
                <a:ea typeface="宋体" pitchFamily="2" charset="-122"/>
              </a:defRPr>
            </a:lvl4pPr>
            <a:lvl5pPr marL="2057400" indent="-228600" eaLnBrk="0" hangingPunct="0">
              <a:defRPr>
                <a:solidFill>
                  <a:schemeClr val="tx1"/>
                </a:solidFill>
                <a:latin typeface="Comic Sans MS" pitchFamily="66" charset="0"/>
                <a:ea typeface="宋体" pitchFamily="2" charset="-122"/>
              </a:defRPr>
            </a:lvl5pPr>
            <a:lvl6pPr marL="2514600" indent="-228600" eaLnBrk="0" fontAlgn="base" hangingPunct="0">
              <a:spcBef>
                <a:spcPct val="0"/>
              </a:spcBef>
              <a:spcAft>
                <a:spcPct val="0"/>
              </a:spcAft>
              <a:defRPr>
                <a:solidFill>
                  <a:schemeClr val="tx1"/>
                </a:solidFill>
                <a:latin typeface="Comic Sans MS" pitchFamily="66" charset="0"/>
                <a:ea typeface="宋体" pitchFamily="2" charset="-122"/>
              </a:defRPr>
            </a:lvl6pPr>
            <a:lvl7pPr marL="2971800" indent="-228600" eaLnBrk="0" fontAlgn="base" hangingPunct="0">
              <a:spcBef>
                <a:spcPct val="0"/>
              </a:spcBef>
              <a:spcAft>
                <a:spcPct val="0"/>
              </a:spcAft>
              <a:defRPr>
                <a:solidFill>
                  <a:schemeClr val="tx1"/>
                </a:solidFill>
                <a:latin typeface="Comic Sans MS" pitchFamily="66" charset="0"/>
                <a:ea typeface="宋体" pitchFamily="2" charset="-122"/>
              </a:defRPr>
            </a:lvl7pPr>
            <a:lvl8pPr marL="3429000" indent="-228600" eaLnBrk="0" fontAlgn="base" hangingPunct="0">
              <a:spcBef>
                <a:spcPct val="0"/>
              </a:spcBef>
              <a:spcAft>
                <a:spcPct val="0"/>
              </a:spcAft>
              <a:defRPr>
                <a:solidFill>
                  <a:schemeClr val="tx1"/>
                </a:solidFill>
                <a:latin typeface="Comic Sans MS" pitchFamily="66" charset="0"/>
                <a:ea typeface="宋体" pitchFamily="2" charset="-122"/>
              </a:defRPr>
            </a:lvl8pPr>
            <a:lvl9pPr marL="3886200" indent="-228600" eaLnBrk="0" fontAlgn="base" hangingPunct="0">
              <a:spcBef>
                <a:spcPct val="0"/>
              </a:spcBef>
              <a:spcAft>
                <a:spcPct val="0"/>
              </a:spcAft>
              <a:defRPr>
                <a:solidFill>
                  <a:schemeClr val="tx1"/>
                </a:solidFill>
                <a:latin typeface="Comic Sans MS" pitchFamily="66" charset="0"/>
                <a:ea typeface="宋体" pitchFamily="2" charset="-122"/>
              </a:defRPr>
            </a:lvl9pPr>
          </a:lstStyle>
          <a:p>
            <a:pPr eaLnBrk="1" hangingPunct="1"/>
            <a:r>
              <a:rPr lang="en-US" altLang="zh-TW" sz="1600">
                <a:latin typeface="Arial" pitchFamily="34" charset="0"/>
              </a:rPr>
              <a:t>permucosal</a:t>
            </a:r>
          </a:p>
        </p:txBody>
      </p:sp>
      <p:sp>
        <p:nvSpPr>
          <p:cNvPr id="15389" name="Rectangle 36"/>
          <p:cNvSpPr>
            <a:spLocks noChangeArrowheads="1"/>
          </p:cNvSpPr>
          <p:nvPr/>
        </p:nvSpPr>
        <p:spPr bwMode="auto">
          <a:xfrm>
            <a:off x="7597775" y="3751263"/>
            <a:ext cx="1016000"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eaLnBrk="0" hangingPunct="0">
              <a:defRPr>
                <a:solidFill>
                  <a:schemeClr val="tx1"/>
                </a:solidFill>
                <a:latin typeface="Comic Sans MS" pitchFamily="66" charset="0"/>
                <a:ea typeface="宋体" pitchFamily="2" charset="-122"/>
              </a:defRPr>
            </a:lvl1pPr>
            <a:lvl2pPr marL="742950" indent="-285750" eaLnBrk="0" hangingPunct="0">
              <a:defRPr>
                <a:solidFill>
                  <a:schemeClr val="tx1"/>
                </a:solidFill>
                <a:latin typeface="Comic Sans MS" pitchFamily="66" charset="0"/>
                <a:ea typeface="宋体" pitchFamily="2" charset="-122"/>
              </a:defRPr>
            </a:lvl2pPr>
            <a:lvl3pPr marL="1143000" indent="-228600" eaLnBrk="0" hangingPunct="0">
              <a:defRPr>
                <a:solidFill>
                  <a:schemeClr val="tx1"/>
                </a:solidFill>
                <a:latin typeface="Comic Sans MS" pitchFamily="66" charset="0"/>
                <a:ea typeface="宋体" pitchFamily="2" charset="-122"/>
              </a:defRPr>
            </a:lvl3pPr>
            <a:lvl4pPr marL="1600200" indent="-228600" eaLnBrk="0" hangingPunct="0">
              <a:defRPr>
                <a:solidFill>
                  <a:schemeClr val="tx1"/>
                </a:solidFill>
                <a:latin typeface="Comic Sans MS" pitchFamily="66" charset="0"/>
                <a:ea typeface="宋体" pitchFamily="2" charset="-122"/>
              </a:defRPr>
            </a:lvl4pPr>
            <a:lvl5pPr marL="2057400" indent="-228600" eaLnBrk="0" hangingPunct="0">
              <a:defRPr>
                <a:solidFill>
                  <a:schemeClr val="tx1"/>
                </a:solidFill>
                <a:latin typeface="Comic Sans MS" pitchFamily="66" charset="0"/>
                <a:ea typeface="宋体" pitchFamily="2" charset="-122"/>
              </a:defRPr>
            </a:lvl5pPr>
            <a:lvl6pPr marL="2514600" indent="-228600" eaLnBrk="0" fontAlgn="base" hangingPunct="0">
              <a:spcBef>
                <a:spcPct val="0"/>
              </a:spcBef>
              <a:spcAft>
                <a:spcPct val="0"/>
              </a:spcAft>
              <a:defRPr>
                <a:solidFill>
                  <a:schemeClr val="tx1"/>
                </a:solidFill>
                <a:latin typeface="Comic Sans MS" pitchFamily="66" charset="0"/>
                <a:ea typeface="宋体" pitchFamily="2" charset="-122"/>
              </a:defRPr>
            </a:lvl6pPr>
            <a:lvl7pPr marL="2971800" indent="-228600" eaLnBrk="0" fontAlgn="base" hangingPunct="0">
              <a:spcBef>
                <a:spcPct val="0"/>
              </a:spcBef>
              <a:spcAft>
                <a:spcPct val="0"/>
              </a:spcAft>
              <a:defRPr>
                <a:solidFill>
                  <a:schemeClr val="tx1"/>
                </a:solidFill>
                <a:latin typeface="Comic Sans MS" pitchFamily="66" charset="0"/>
                <a:ea typeface="宋体" pitchFamily="2" charset="-122"/>
              </a:defRPr>
            </a:lvl7pPr>
            <a:lvl8pPr marL="3429000" indent="-228600" eaLnBrk="0" fontAlgn="base" hangingPunct="0">
              <a:spcBef>
                <a:spcPct val="0"/>
              </a:spcBef>
              <a:spcAft>
                <a:spcPct val="0"/>
              </a:spcAft>
              <a:defRPr>
                <a:solidFill>
                  <a:schemeClr val="tx1"/>
                </a:solidFill>
                <a:latin typeface="Comic Sans MS" pitchFamily="66" charset="0"/>
                <a:ea typeface="宋体" pitchFamily="2" charset="-122"/>
              </a:defRPr>
            </a:lvl8pPr>
            <a:lvl9pPr marL="3886200" indent="-228600" eaLnBrk="0" fontAlgn="base" hangingPunct="0">
              <a:spcBef>
                <a:spcPct val="0"/>
              </a:spcBef>
              <a:spcAft>
                <a:spcPct val="0"/>
              </a:spcAft>
              <a:defRPr>
                <a:solidFill>
                  <a:schemeClr val="tx1"/>
                </a:solidFill>
                <a:latin typeface="Comic Sans MS" pitchFamily="66" charset="0"/>
                <a:ea typeface="宋体" pitchFamily="2" charset="-122"/>
              </a:defRPr>
            </a:lvl9pPr>
          </a:lstStyle>
          <a:p>
            <a:pPr eaLnBrk="1" hangingPunct="1"/>
            <a:r>
              <a:rPr lang="en-US" altLang="zh-TW" sz="1600">
                <a:latin typeface="Arial" pitchFamily="34" charset="0"/>
              </a:rPr>
              <a:t>fecal-oral</a:t>
            </a:r>
          </a:p>
        </p:txBody>
      </p:sp>
      <p:sp>
        <p:nvSpPr>
          <p:cNvPr id="15390" name="Rectangle 37"/>
          <p:cNvSpPr>
            <a:spLocks noChangeArrowheads="1"/>
          </p:cNvSpPr>
          <p:nvPr/>
        </p:nvSpPr>
        <p:spPr bwMode="auto">
          <a:xfrm>
            <a:off x="449263" y="4506913"/>
            <a:ext cx="879475"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eaLnBrk="0" hangingPunct="0">
              <a:defRPr>
                <a:solidFill>
                  <a:schemeClr val="tx1"/>
                </a:solidFill>
                <a:latin typeface="Comic Sans MS" pitchFamily="66" charset="0"/>
                <a:ea typeface="宋体" pitchFamily="2" charset="-122"/>
              </a:defRPr>
            </a:lvl1pPr>
            <a:lvl2pPr marL="742950" indent="-285750" eaLnBrk="0" hangingPunct="0">
              <a:defRPr>
                <a:solidFill>
                  <a:schemeClr val="tx1"/>
                </a:solidFill>
                <a:latin typeface="Comic Sans MS" pitchFamily="66" charset="0"/>
                <a:ea typeface="宋体" pitchFamily="2" charset="-122"/>
              </a:defRPr>
            </a:lvl2pPr>
            <a:lvl3pPr marL="1143000" indent="-228600" eaLnBrk="0" hangingPunct="0">
              <a:defRPr>
                <a:solidFill>
                  <a:schemeClr val="tx1"/>
                </a:solidFill>
                <a:latin typeface="Comic Sans MS" pitchFamily="66" charset="0"/>
                <a:ea typeface="宋体" pitchFamily="2" charset="-122"/>
              </a:defRPr>
            </a:lvl3pPr>
            <a:lvl4pPr marL="1600200" indent="-228600" eaLnBrk="0" hangingPunct="0">
              <a:defRPr>
                <a:solidFill>
                  <a:schemeClr val="tx1"/>
                </a:solidFill>
                <a:latin typeface="Comic Sans MS" pitchFamily="66" charset="0"/>
                <a:ea typeface="宋体" pitchFamily="2" charset="-122"/>
              </a:defRPr>
            </a:lvl4pPr>
            <a:lvl5pPr marL="2057400" indent="-228600" eaLnBrk="0" hangingPunct="0">
              <a:defRPr>
                <a:solidFill>
                  <a:schemeClr val="tx1"/>
                </a:solidFill>
                <a:latin typeface="Comic Sans MS" pitchFamily="66" charset="0"/>
                <a:ea typeface="宋体" pitchFamily="2" charset="-122"/>
              </a:defRPr>
            </a:lvl5pPr>
            <a:lvl6pPr marL="2514600" indent="-228600" eaLnBrk="0" fontAlgn="base" hangingPunct="0">
              <a:spcBef>
                <a:spcPct val="0"/>
              </a:spcBef>
              <a:spcAft>
                <a:spcPct val="0"/>
              </a:spcAft>
              <a:defRPr>
                <a:solidFill>
                  <a:schemeClr val="tx1"/>
                </a:solidFill>
                <a:latin typeface="Comic Sans MS" pitchFamily="66" charset="0"/>
                <a:ea typeface="宋体" pitchFamily="2" charset="-122"/>
              </a:defRPr>
            </a:lvl6pPr>
            <a:lvl7pPr marL="2971800" indent="-228600" eaLnBrk="0" fontAlgn="base" hangingPunct="0">
              <a:spcBef>
                <a:spcPct val="0"/>
              </a:spcBef>
              <a:spcAft>
                <a:spcPct val="0"/>
              </a:spcAft>
              <a:defRPr>
                <a:solidFill>
                  <a:schemeClr val="tx1"/>
                </a:solidFill>
                <a:latin typeface="Comic Sans MS" pitchFamily="66" charset="0"/>
                <a:ea typeface="宋体" pitchFamily="2" charset="-122"/>
              </a:defRPr>
            </a:lvl7pPr>
            <a:lvl8pPr marL="3429000" indent="-228600" eaLnBrk="0" fontAlgn="base" hangingPunct="0">
              <a:spcBef>
                <a:spcPct val="0"/>
              </a:spcBef>
              <a:spcAft>
                <a:spcPct val="0"/>
              </a:spcAft>
              <a:defRPr>
                <a:solidFill>
                  <a:schemeClr val="tx1"/>
                </a:solidFill>
                <a:latin typeface="Comic Sans MS" pitchFamily="66" charset="0"/>
                <a:ea typeface="宋体" pitchFamily="2" charset="-122"/>
              </a:defRPr>
            </a:lvl8pPr>
            <a:lvl9pPr marL="3886200" indent="-228600" eaLnBrk="0" fontAlgn="base" hangingPunct="0">
              <a:spcBef>
                <a:spcPct val="0"/>
              </a:spcBef>
              <a:spcAft>
                <a:spcPct val="0"/>
              </a:spcAft>
              <a:defRPr>
                <a:solidFill>
                  <a:schemeClr val="tx1"/>
                </a:solidFill>
                <a:latin typeface="Comic Sans MS" pitchFamily="66" charset="0"/>
                <a:ea typeface="宋体" pitchFamily="2" charset="-122"/>
              </a:defRPr>
            </a:lvl9pPr>
          </a:lstStyle>
          <a:p>
            <a:pPr eaLnBrk="1" hangingPunct="1"/>
            <a:r>
              <a:rPr lang="en-US" altLang="zh-TW" sz="1600">
                <a:latin typeface="Arial" pitchFamily="34" charset="0"/>
              </a:rPr>
              <a:t>Chronic</a:t>
            </a:r>
          </a:p>
        </p:txBody>
      </p:sp>
      <p:sp>
        <p:nvSpPr>
          <p:cNvPr id="15391" name="Rectangle 38"/>
          <p:cNvSpPr>
            <a:spLocks noChangeArrowheads="1"/>
          </p:cNvSpPr>
          <p:nvPr/>
        </p:nvSpPr>
        <p:spPr bwMode="auto">
          <a:xfrm>
            <a:off x="449263" y="4767263"/>
            <a:ext cx="936625"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eaLnBrk="0" hangingPunct="0">
              <a:defRPr>
                <a:solidFill>
                  <a:schemeClr val="tx1"/>
                </a:solidFill>
                <a:latin typeface="Comic Sans MS" pitchFamily="66" charset="0"/>
                <a:ea typeface="宋体" pitchFamily="2" charset="-122"/>
              </a:defRPr>
            </a:lvl1pPr>
            <a:lvl2pPr marL="742950" indent="-285750" eaLnBrk="0" hangingPunct="0">
              <a:defRPr>
                <a:solidFill>
                  <a:schemeClr val="tx1"/>
                </a:solidFill>
                <a:latin typeface="Comic Sans MS" pitchFamily="66" charset="0"/>
                <a:ea typeface="宋体" pitchFamily="2" charset="-122"/>
              </a:defRPr>
            </a:lvl2pPr>
            <a:lvl3pPr marL="1143000" indent="-228600" eaLnBrk="0" hangingPunct="0">
              <a:defRPr>
                <a:solidFill>
                  <a:schemeClr val="tx1"/>
                </a:solidFill>
                <a:latin typeface="Comic Sans MS" pitchFamily="66" charset="0"/>
                <a:ea typeface="宋体" pitchFamily="2" charset="-122"/>
              </a:defRPr>
            </a:lvl3pPr>
            <a:lvl4pPr marL="1600200" indent="-228600" eaLnBrk="0" hangingPunct="0">
              <a:defRPr>
                <a:solidFill>
                  <a:schemeClr val="tx1"/>
                </a:solidFill>
                <a:latin typeface="Comic Sans MS" pitchFamily="66" charset="0"/>
                <a:ea typeface="宋体" pitchFamily="2" charset="-122"/>
              </a:defRPr>
            </a:lvl4pPr>
            <a:lvl5pPr marL="2057400" indent="-228600" eaLnBrk="0" hangingPunct="0">
              <a:defRPr>
                <a:solidFill>
                  <a:schemeClr val="tx1"/>
                </a:solidFill>
                <a:latin typeface="Comic Sans MS" pitchFamily="66" charset="0"/>
                <a:ea typeface="宋体" pitchFamily="2" charset="-122"/>
              </a:defRPr>
            </a:lvl5pPr>
            <a:lvl6pPr marL="2514600" indent="-228600" eaLnBrk="0" fontAlgn="base" hangingPunct="0">
              <a:spcBef>
                <a:spcPct val="0"/>
              </a:spcBef>
              <a:spcAft>
                <a:spcPct val="0"/>
              </a:spcAft>
              <a:defRPr>
                <a:solidFill>
                  <a:schemeClr val="tx1"/>
                </a:solidFill>
                <a:latin typeface="Comic Sans MS" pitchFamily="66" charset="0"/>
                <a:ea typeface="宋体" pitchFamily="2" charset="-122"/>
              </a:defRPr>
            </a:lvl6pPr>
            <a:lvl7pPr marL="2971800" indent="-228600" eaLnBrk="0" fontAlgn="base" hangingPunct="0">
              <a:spcBef>
                <a:spcPct val="0"/>
              </a:spcBef>
              <a:spcAft>
                <a:spcPct val="0"/>
              </a:spcAft>
              <a:defRPr>
                <a:solidFill>
                  <a:schemeClr val="tx1"/>
                </a:solidFill>
                <a:latin typeface="Comic Sans MS" pitchFamily="66" charset="0"/>
                <a:ea typeface="宋体" pitchFamily="2" charset="-122"/>
              </a:defRPr>
            </a:lvl7pPr>
            <a:lvl8pPr marL="3429000" indent="-228600" eaLnBrk="0" fontAlgn="base" hangingPunct="0">
              <a:spcBef>
                <a:spcPct val="0"/>
              </a:spcBef>
              <a:spcAft>
                <a:spcPct val="0"/>
              </a:spcAft>
              <a:defRPr>
                <a:solidFill>
                  <a:schemeClr val="tx1"/>
                </a:solidFill>
                <a:latin typeface="Comic Sans MS" pitchFamily="66" charset="0"/>
                <a:ea typeface="宋体" pitchFamily="2" charset="-122"/>
              </a:defRPr>
            </a:lvl8pPr>
            <a:lvl9pPr marL="3886200" indent="-228600" eaLnBrk="0" fontAlgn="base" hangingPunct="0">
              <a:spcBef>
                <a:spcPct val="0"/>
              </a:spcBef>
              <a:spcAft>
                <a:spcPct val="0"/>
              </a:spcAft>
              <a:defRPr>
                <a:solidFill>
                  <a:schemeClr val="tx1"/>
                </a:solidFill>
                <a:latin typeface="Comic Sans MS" pitchFamily="66" charset="0"/>
                <a:ea typeface="宋体" pitchFamily="2" charset="-122"/>
              </a:defRPr>
            </a:lvl9pPr>
          </a:lstStyle>
          <a:p>
            <a:pPr eaLnBrk="1" hangingPunct="1"/>
            <a:r>
              <a:rPr lang="en-US" altLang="zh-TW" sz="1600">
                <a:latin typeface="Arial" pitchFamily="34" charset="0"/>
              </a:rPr>
              <a:t>infection</a:t>
            </a:r>
          </a:p>
        </p:txBody>
      </p:sp>
      <p:sp>
        <p:nvSpPr>
          <p:cNvPr id="15392" name="Rectangle 39"/>
          <p:cNvSpPr>
            <a:spLocks noChangeArrowheads="1"/>
          </p:cNvSpPr>
          <p:nvPr/>
        </p:nvSpPr>
        <p:spPr bwMode="auto">
          <a:xfrm>
            <a:off x="2322513" y="4506913"/>
            <a:ext cx="406400"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eaLnBrk="0" hangingPunct="0">
              <a:defRPr>
                <a:solidFill>
                  <a:schemeClr val="tx1"/>
                </a:solidFill>
                <a:latin typeface="Comic Sans MS" pitchFamily="66" charset="0"/>
                <a:ea typeface="宋体" pitchFamily="2" charset="-122"/>
              </a:defRPr>
            </a:lvl1pPr>
            <a:lvl2pPr marL="742950" indent="-285750" eaLnBrk="0" hangingPunct="0">
              <a:defRPr>
                <a:solidFill>
                  <a:schemeClr val="tx1"/>
                </a:solidFill>
                <a:latin typeface="Comic Sans MS" pitchFamily="66" charset="0"/>
                <a:ea typeface="宋体" pitchFamily="2" charset="-122"/>
              </a:defRPr>
            </a:lvl2pPr>
            <a:lvl3pPr marL="1143000" indent="-228600" eaLnBrk="0" hangingPunct="0">
              <a:defRPr>
                <a:solidFill>
                  <a:schemeClr val="tx1"/>
                </a:solidFill>
                <a:latin typeface="Comic Sans MS" pitchFamily="66" charset="0"/>
                <a:ea typeface="宋体" pitchFamily="2" charset="-122"/>
              </a:defRPr>
            </a:lvl3pPr>
            <a:lvl4pPr marL="1600200" indent="-228600" eaLnBrk="0" hangingPunct="0">
              <a:defRPr>
                <a:solidFill>
                  <a:schemeClr val="tx1"/>
                </a:solidFill>
                <a:latin typeface="Comic Sans MS" pitchFamily="66" charset="0"/>
                <a:ea typeface="宋体" pitchFamily="2" charset="-122"/>
              </a:defRPr>
            </a:lvl4pPr>
            <a:lvl5pPr marL="2057400" indent="-228600" eaLnBrk="0" hangingPunct="0">
              <a:defRPr>
                <a:solidFill>
                  <a:schemeClr val="tx1"/>
                </a:solidFill>
                <a:latin typeface="Comic Sans MS" pitchFamily="66" charset="0"/>
                <a:ea typeface="宋体" pitchFamily="2" charset="-122"/>
              </a:defRPr>
            </a:lvl5pPr>
            <a:lvl6pPr marL="2514600" indent="-228600" eaLnBrk="0" fontAlgn="base" hangingPunct="0">
              <a:spcBef>
                <a:spcPct val="0"/>
              </a:spcBef>
              <a:spcAft>
                <a:spcPct val="0"/>
              </a:spcAft>
              <a:defRPr>
                <a:solidFill>
                  <a:schemeClr val="tx1"/>
                </a:solidFill>
                <a:latin typeface="Comic Sans MS" pitchFamily="66" charset="0"/>
                <a:ea typeface="宋体" pitchFamily="2" charset="-122"/>
              </a:defRPr>
            </a:lvl6pPr>
            <a:lvl7pPr marL="2971800" indent="-228600" eaLnBrk="0" fontAlgn="base" hangingPunct="0">
              <a:spcBef>
                <a:spcPct val="0"/>
              </a:spcBef>
              <a:spcAft>
                <a:spcPct val="0"/>
              </a:spcAft>
              <a:defRPr>
                <a:solidFill>
                  <a:schemeClr val="tx1"/>
                </a:solidFill>
                <a:latin typeface="Comic Sans MS" pitchFamily="66" charset="0"/>
                <a:ea typeface="宋体" pitchFamily="2" charset="-122"/>
              </a:defRPr>
            </a:lvl7pPr>
            <a:lvl8pPr marL="3429000" indent="-228600" eaLnBrk="0" fontAlgn="base" hangingPunct="0">
              <a:spcBef>
                <a:spcPct val="0"/>
              </a:spcBef>
              <a:spcAft>
                <a:spcPct val="0"/>
              </a:spcAft>
              <a:defRPr>
                <a:solidFill>
                  <a:schemeClr val="tx1"/>
                </a:solidFill>
                <a:latin typeface="Comic Sans MS" pitchFamily="66" charset="0"/>
                <a:ea typeface="宋体" pitchFamily="2" charset="-122"/>
              </a:defRPr>
            </a:lvl8pPr>
            <a:lvl9pPr marL="3886200" indent="-228600" eaLnBrk="0" fontAlgn="base" hangingPunct="0">
              <a:spcBef>
                <a:spcPct val="0"/>
              </a:spcBef>
              <a:spcAft>
                <a:spcPct val="0"/>
              </a:spcAft>
              <a:defRPr>
                <a:solidFill>
                  <a:schemeClr val="tx1"/>
                </a:solidFill>
                <a:latin typeface="Comic Sans MS" pitchFamily="66" charset="0"/>
                <a:ea typeface="宋体" pitchFamily="2" charset="-122"/>
              </a:defRPr>
            </a:lvl9pPr>
          </a:lstStyle>
          <a:p>
            <a:pPr eaLnBrk="1" hangingPunct="1"/>
            <a:r>
              <a:rPr lang="en-US" altLang="zh-TW" sz="1600">
                <a:latin typeface="Arial" pitchFamily="34" charset="0"/>
              </a:rPr>
              <a:t>no</a:t>
            </a:r>
          </a:p>
        </p:txBody>
      </p:sp>
      <p:sp>
        <p:nvSpPr>
          <p:cNvPr id="15393" name="Rectangle 40"/>
          <p:cNvSpPr>
            <a:spLocks noChangeArrowheads="1"/>
          </p:cNvSpPr>
          <p:nvPr/>
        </p:nvSpPr>
        <p:spPr bwMode="auto">
          <a:xfrm>
            <a:off x="3706813" y="4506913"/>
            <a:ext cx="496887"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eaLnBrk="0" hangingPunct="0">
              <a:defRPr>
                <a:solidFill>
                  <a:schemeClr val="tx1"/>
                </a:solidFill>
                <a:latin typeface="Comic Sans MS" pitchFamily="66" charset="0"/>
                <a:ea typeface="宋体" pitchFamily="2" charset="-122"/>
              </a:defRPr>
            </a:lvl1pPr>
            <a:lvl2pPr marL="742950" indent="-285750" eaLnBrk="0" hangingPunct="0">
              <a:defRPr>
                <a:solidFill>
                  <a:schemeClr val="tx1"/>
                </a:solidFill>
                <a:latin typeface="Comic Sans MS" pitchFamily="66" charset="0"/>
                <a:ea typeface="宋体" pitchFamily="2" charset="-122"/>
              </a:defRPr>
            </a:lvl2pPr>
            <a:lvl3pPr marL="1143000" indent="-228600" eaLnBrk="0" hangingPunct="0">
              <a:defRPr>
                <a:solidFill>
                  <a:schemeClr val="tx1"/>
                </a:solidFill>
                <a:latin typeface="Comic Sans MS" pitchFamily="66" charset="0"/>
                <a:ea typeface="宋体" pitchFamily="2" charset="-122"/>
              </a:defRPr>
            </a:lvl3pPr>
            <a:lvl4pPr marL="1600200" indent="-228600" eaLnBrk="0" hangingPunct="0">
              <a:defRPr>
                <a:solidFill>
                  <a:schemeClr val="tx1"/>
                </a:solidFill>
                <a:latin typeface="Comic Sans MS" pitchFamily="66" charset="0"/>
                <a:ea typeface="宋体" pitchFamily="2" charset="-122"/>
              </a:defRPr>
            </a:lvl4pPr>
            <a:lvl5pPr marL="2057400" indent="-228600" eaLnBrk="0" hangingPunct="0">
              <a:defRPr>
                <a:solidFill>
                  <a:schemeClr val="tx1"/>
                </a:solidFill>
                <a:latin typeface="Comic Sans MS" pitchFamily="66" charset="0"/>
                <a:ea typeface="宋体" pitchFamily="2" charset="-122"/>
              </a:defRPr>
            </a:lvl5pPr>
            <a:lvl6pPr marL="2514600" indent="-228600" eaLnBrk="0" fontAlgn="base" hangingPunct="0">
              <a:spcBef>
                <a:spcPct val="0"/>
              </a:spcBef>
              <a:spcAft>
                <a:spcPct val="0"/>
              </a:spcAft>
              <a:defRPr>
                <a:solidFill>
                  <a:schemeClr val="tx1"/>
                </a:solidFill>
                <a:latin typeface="Comic Sans MS" pitchFamily="66" charset="0"/>
                <a:ea typeface="宋体" pitchFamily="2" charset="-122"/>
              </a:defRPr>
            </a:lvl6pPr>
            <a:lvl7pPr marL="2971800" indent="-228600" eaLnBrk="0" fontAlgn="base" hangingPunct="0">
              <a:spcBef>
                <a:spcPct val="0"/>
              </a:spcBef>
              <a:spcAft>
                <a:spcPct val="0"/>
              </a:spcAft>
              <a:defRPr>
                <a:solidFill>
                  <a:schemeClr val="tx1"/>
                </a:solidFill>
                <a:latin typeface="Comic Sans MS" pitchFamily="66" charset="0"/>
                <a:ea typeface="宋体" pitchFamily="2" charset="-122"/>
              </a:defRPr>
            </a:lvl7pPr>
            <a:lvl8pPr marL="3429000" indent="-228600" eaLnBrk="0" fontAlgn="base" hangingPunct="0">
              <a:spcBef>
                <a:spcPct val="0"/>
              </a:spcBef>
              <a:spcAft>
                <a:spcPct val="0"/>
              </a:spcAft>
              <a:defRPr>
                <a:solidFill>
                  <a:schemeClr val="tx1"/>
                </a:solidFill>
                <a:latin typeface="Comic Sans MS" pitchFamily="66" charset="0"/>
                <a:ea typeface="宋体" pitchFamily="2" charset="-122"/>
              </a:defRPr>
            </a:lvl8pPr>
            <a:lvl9pPr marL="3886200" indent="-228600" eaLnBrk="0" fontAlgn="base" hangingPunct="0">
              <a:spcBef>
                <a:spcPct val="0"/>
              </a:spcBef>
              <a:spcAft>
                <a:spcPct val="0"/>
              </a:spcAft>
              <a:defRPr>
                <a:solidFill>
                  <a:schemeClr val="tx1"/>
                </a:solidFill>
                <a:latin typeface="Comic Sans MS" pitchFamily="66" charset="0"/>
                <a:ea typeface="宋体" pitchFamily="2" charset="-122"/>
              </a:defRPr>
            </a:lvl9pPr>
          </a:lstStyle>
          <a:p>
            <a:pPr eaLnBrk="1" hangingPunct="1"/>
            <a:r>
              <a:rPr lang="en-US" altLang="zh-TW" sz="1600">
                <a:latin typeface="Arial" pitchFamily="34" charset="0"/>
              </a:rPr>
              <a:t>yes</a:t>
            </a:r>
          </a:p>
        </p:txBody>
      </p:sp>
      <p:sp>
        <p:nvSpPr>
          <p:cNvPr id="15394" name="Rectangle 41"/>
          <p:cNvSpPr>
            <a:spLocks noChangeArrowheads="1"/>
          </p:cNvSpPr>
          <p:nvPr/>
        </p:nvSpPr>
        <p:spPr bwMode="auto">
          <a:xfrm>
            <a:off x="5083175" y="4506913"/>
            <a:ext cx="496888"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eaLnBrk="0" hangingPunct="0">
              <a:defRPr>
                <a:solidFill>
                  <a:schemeClr val="tx1"/>
                </a:solidFill>
                <a:latin typeface="Comic Sans MS" pitchFamily="66" charset="0"/>
                <a:ea typeface="宋体" pitchFamily="2" charset="-122"/>
              </a:defRPr>
            </a:lvl1pPr>
            <a:lvl2pPr marL="742950" indent="-285750" eaLnBrk="0" hangingPunct="0">
              <a:defRPr>
                <a:solidFill>
                  <a:schemeClr val="tx1"/>
                </a:solidFill>
                <a:latin typeface="Comic Sans MS" pitchFamily="66" charset="0"/>
                <a:ea typeface="宋体" pitchFamily="2" charset="-122"/>
              </a:defRPr>
            </a:lvl2pPr>
            <a:lvl3pPr marL="1143000" indent="-228600" eaLnBrk="0" hangingPunct="0">
              <a:defRPr>
                <a:solidFill>
                  <a:schemeClr val="tx1"/>
                </a:solidFill>
                <a:latin typeface="Comic Sans MS" pitchFamily="66" charset="0"/>
                <a:ea typeface="宋体" pitchFamily="2" charset="-122"/>
              </a:defRPr>
            </a:lvl3pPr>
            <a:lvl4pPr marL="1600200" indent="-228600" eaLnBrk="0" hangingPunct="0">
              <a:defRPr>
                <a:solidFill>
                  <a:schemeClr val="tx1"/>
                </a:solidFill>
                <a:latin typeface="Comic Sans MS" pitchFamily="66" charset="0"/>
                <a:ea typeface="宋体" pitchFamily="2" charset="-122"/>
              </a:defRPr>
            </a:lvl4pPr>
            <a:lvl5pPr marL="2057400" indent="-228600" eaLnBrk="0" hangingPunct="0">
              <a:defRPr>
                <a:solidFill>
                  <a:schemeClr val="tx1"/>
                </a:solidFill>
                <a:latin typeface="Comic Sans MS" pitchFamily="66" charset="0"/>
                <a:ea typeface="宋体" pitchFamily="2" charset="-122"/>
              </a:defRPr>
            </a:lvl5pPr>
            <a:lvl6pPr marL="2514600" indent="-228600" eaLnBrk="0" fontAlgn="base" hangingPunct="0">
              <a:spcBef>
                <a:spcPct val="0"/>
              </a:spcBef>
              <a:spcAft>
                <a:spcPct val="0"/>
              </a:spcAft>
              <a:defRPr>
                <a:solidFill>
                  <a:schemeClr val="tx1"/>
                </a:solidFill>
                <a:latin typeface="Comic Sans MS" pitchFamily="66" charset="0"/>
                <a:ea typeface="宋体" pitchFamily="2" charset="-122"/>
              </a:defRPr>
            </a:lvl6pPr>
            <a:lvl7pPr marL="2971800" indent="-228600" eaLnBrk="0" fontAlgn="base" hangingPunct="0">
              <a:spcBef>
                <a:spcPct val="0"/>
              </a:spcBef>
              <a:spcAft>
                <a:spcPct val="0"/>
              </a:spcAft>
              <a:defRPr>
                <a:solidFill>
                  <a:schemeClr val="tx1"/>
                </a:solidFill>
                <a:latin typeface="Comic Sans MS" pitchFamily="66" charset="0"/>
                <a:ea typeface="宋体" pitchFamily="2" charset="-122"/>
              </a:defRPr>
            </a:lvl7pPr>
            <a:lvl8pPr marL="3429000" indent="-228600" eaLnBrk="0" fontAlgn="base" hangingPunct="0">
              <a:spcBef>
                <a:spcPct val="0"/>
              </a:spcBef>
              <a:spcAft>
                <a:spcPct val="0"/>
              </a:spcAft>
              <a:defRPr>
                <a:solidFill>
                  <a:schemeClr val="tx1"/>
                </a:solidFill>
                <a:latin typeface="Comic Sans MS" pitchFamily="66" charset="0"/>
                <a:ea typeface="宋体" pitchFamily="2" charset="-122"/>
              </a:defRPr>
            </a:lvl8pPr>
            <a:lvl9pPr marL="3886200" indent="-228600" eaLnBrk="0" fontAlgn="base" hangingPunct="0">
              <a:spcBef>
                <a:spcPct val="0"/>
              </a:spcBef>
              <a:spcAft>
                <a:spcPct val="0"/>
              </a:spcAft>
              <a:defRPr>
                <a:solidFill>
                  <a:schemeClr val="tx1"/>
                </a:solidFill>
                <a:latin typeface="Comic Sans MS" pitchFamily="66" charset="0"/>
                <a:ea typeface="宋体" pitchFamily="2" charset="-122"/>
              </a:defRPr>
            </a:lvl9pPr>
          </a:lstStyle>
          <a:p>
            <a:pPr eaLnBrk="1" hangingPunct="1"/>
            <a:r>
              <a:rPr lang="en-US" altLang="zh-TW" sz="1600">
                <a:latin typeface="Arial" pitchFamily="34" charset="0"/>
              </a:rPr>
              <a:t>yes</a:t>
            </a:r>
          </a:p>
        </p:txBody>
      </p:sp>
      <p:sp>
        <p:nvSpPr>
          <p:cNvPr id="15395" name="Rectangle 42"/>
          <p:cNvSpPr>
            <a:spLocks noChangeArrowheads="1"/>
          </p:cNvSpPr>
          <p:nvPr/>
        </p:nvSpPr>
        <p:spPr bwMode="auto">
          <a:xfrm>
            <a:off x="6488113" y="4506913"/>
            <a:ext cx="496887"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eaLnBrk="0" hangingPunct="0">
              <a:defRPr>
                <a:solidFill>
                  <a:schemeClr val="tx1"/>
                </a:solidFill>
                <a:latin typeface="Comic Sans MS" pitchFamily="66" charset="0"/>
                <a:ea typeface="宋体" pitchFamily="2" charset="-122"/>
              </a:defRPr>
            </a:lvl1pPr>
            <a:lvl2pPr marL="742950" indent="-285750" eaLnBrk="0" hangingPunct="0">
              <a:defRPr>
                <a:solidFill>
                  <a:schemeClr val="tx1"/>
                </a:solidFill>
                <a:latin typeface="Comic Sans MS" pitchFamily="66" charset="0"/>
                <a:ea typeface="宋体" pitchFamily="2" charset="-122"/>
              </a:defRPr>
            </a:lvl2pPr>
            <a:lvl3pPr marL="1143000" indent="-228600" eaLnBrk="0" hangingPunct="0">
              <a:defRPr>
                <a:solidFill>
                  <a:schemeClr val="tx1"/>
                </a:solidFill>
                <a:latin typeface="Comic Sans MS" pitchFamily="66" charset="0"/>
                <a:ea typeface="宋体" pitchFamily="2" charset="-122"/>
              </a:defRPr>
            </a:lvl3pPr>
            <a:lvl4pPr marL="1600200" indent="-228600" eaLnBrk="0" hangingPunct="0">
              <a:defRPr>
                <a:solidFill>
                  <a:schemeClr val="tx1"/>
                </a:solidFill>
                <a:latin typeface="Comic Sans MS" pitchFamily="66" charset="0"/>
                <a:ea typeface="宋体" pitchFamily="2" charset="-122"/>
              </a:defRPr>
            </a:lvl4pPr>
            <a:lvl5pPr marL="2057400" indent="-228600" eaLnBrk="0" hangingPunct="0">
              <a:defRPr>
                <a:solidFill>
                  <a:schemeClr val="tx1"/>
                </a:solidFill>
                <a:latin typeface="Comic Sans MS" pitchFamily="66" charset="0"/>
                <a:ea typeface="宋体" pitchFamily="2" charset="-122"/>
              </a:defRPr>
            </a:lvl5pPr>
            <a:lvl6pPr marL="2514600" indent="-228600" eaLnBrk="0" fontAlgn="base" hangingPunct="0">
              <a:spcBef>
                <a:spcPct val="0"/>
              </a:spcBef>
              <a:spcAft>
                <a:spcPct val="0"/>
              </a:spcAft>
              <a:defRPr>
                <a:solidFill>
                  <a:schemeClr val="tx1"/>
                </a:solidFill>
                <a:latin typeface="Comic Sans MS" pitchFamily="66" charset="0"/>
                <a:ea typeface="宋体" pitchFamily="2" charset="-122"/>
              </a:defRPr>
            </a:lvl6pPr>
            <a:lvl7pPr marL="2971800" indent="-228600" eaLnBrk="0" fontAlgn="base" hangingPunct="0">
              <a:spcBef>
                <a:spcPct val="0"/>
              </a:spcBef>
              <a:spcAft>
                <a:spcPct val="0"/>
              </a:spcAft>
              <a:defRPr>
                <a:solidFill>
                  <a:schemeClr val="tx1"/>
                </a:solidFill>
                <a:latin typeface="Comic Sans MS" pitchFamily="66" charset="0"/>
                <a:ea typeface="宋体" pitchFamily="2" charset="-122"/>
              </a:defRPr>
            </a:lvl7pPr>
            <a:lvl8pPr marL="3429000" indent="-228600" eaLnBrk="0" fontAlgn="base" hangingPunct="0">
              <a:spcBef>
                <a:spcPct val="0"/>
              </a:spcBef>
              <a:spcAft>
                <a:spcPct val="0"/>
              </a:spcAft>
              <a:defRPr>
                <a:solidFill>
                  <a:schemeClr val="tx1"/>
                </a:solidFill>
                <a:latin typeface="Comic Sans MS" pitchFamily="66" charset="0"/>
                <a:ea typeface="宋体" pitchFamily="2" charset="-122"/>
              </a:defRPr>
            </a:lvl8pPr>
            <a:lvl9pPr marL="3886200" indent="-228600" eaLnBrk="0" fontAlgn="base" hangingPunct="0">
              <a:spcBef>
                <a:spcPct val="0"/>
              </a:spcBef>
              <a:spcAft>
                <a:spcPct val="0"/>
              </a:spcAft>
              <a:defRPr>
                <a:solidFill>
                  <a:schemeClr val="tx1"/>
                </a:solidFill>
                <a:latin typeface="Comic Sans MS" pitchFamily="66" charset="0"/>
                <a:ea typeface="宋体" pitchFamily="2" charset="-122"/>
              </a:defRPr>
            </a:lvl9pPr>
          </a:lstStyle>
          <a:p>
            <a:pPr eaLnBrk="1" hangingPunct="1"/>
            <a:r>
              <a:rPr lang="en-US" altLang="zh-TW" sz="1600">
                <a:latin typeface="Arial" pitchFamily="34" charset="0"/>
              </a:rPr>
              <a:t>yes</a:t>
            </a:r>
          </a:p>
        </p:txBody>
      </p:sp>
      <p:sp>
        <p:nvSpPr>
          <p:cNvPr id="15396" name="Rectangle 43"/>
          <p:cNvSpPr>
            <a:spLocks noChangeArrowheads="1"/>
          </p:cNvSpPr>
          <p:nvPr/>
        </p:nvSpPr>
        <p:spPr bwMode="auto">
          <a:xfrm>
            <a:off x="7905750" y="4506913"/>
            <a:ext cx="406400"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eaLnBrk="0" hangingPunct="0">
              <a:defRPr>
                <a:solidFill>
                  <a:schemeClr val="tx1"/>
                </a:solidFill>
                <a:latin typeface="Comic Sans MS" pitchFamily="66" charset="0"/>
                <a:ea typeface="宋体" pitchFamily="2" charset="-122"/>
              </a:defRPr>
            </a:lvl1pPr>
            <a:lvl2pPr marL="742950" indent="-285750" eaLnBrk="0" hangingPunct="0">
              <a:defRPr>
                <a:solidFill>
                  <a:schemeClr val="tx1"/>
                </a:solidFill>
                <a:latin typeface="Comic Sans MS" pitchFamily="66" charset="0"/>
                <a:ea typeface="宋体" pitchFamily="2" charset="-122"/>
              </a:defRPr>
            </a:lvl2pPr>
            <a:lvl3pPr marL="1143000" indent="-228600" eaLnBrk="0" hangingPunct="0">
              <a:defRPr>
                <a:solidFill>
                  <a:schemeClr val="tx1"/>
                </a:solidFill>
                <a:latin typeface="Comic Sans MS" pitchFamily="66" charset="0"/>
                <a:ea typeface="宋体" pitchFamily="2" charset="-122"/>
              </a:defRPr>
            </a:lvl3pPr>
            <a:lvl4pPr marL="1600200" indent="-228600" eaLnBrk="0" hangingPunct="0">
              <a:defRPr>
                <a:solidFill>
                  <a:schemeClr val="tx1"/>
                </a:solidFill>
                <a:latin typeface="Comic Sans MS" pitchFamily="66" charset="0"/>
                <a:ea typeface="宋体" pitchFamily="2" charset="-122"/>
              </a:defRPr>
            </a:lvl4pPr>
            <a:lvl5pPr marL="2057400" indent="-228600" eaLnBrk="0" hangingPunct="0">
              <a:defRPr>
                <a:solidFill>
                  <a:schemeClr val="tx1"/>
                </a:solidFill>
                <a:latin typeface="Comic Sans MS" pitchFamily="66" charset="0"/>
                <a:ea typeface="宋体" pitchFamily="2" charset="-122"/>
              </a:defRPr>
            </a:lvl5pPr>
            <a:lvl6pPr marL="2514600" indent="-228600" eaLnBrk="0" fontAlgn="base" hangingPunct="0">
              <a:spcBef>
                <a:spcPct val="0"/>
              </a:spcBef>
              <a:spcAft>
                <a:spcPct val="0"/>
              </a:spcAft>
              <a:defRPr>
                <a:solidFill>
                  <a:schemeClr val="tx1"/>
                </a:solidFill>
                <a:latin typeface="Comic Sans MS" pitchFamily="66" charset="0"/>
                <a:ea typeface="宋体" pitchFamily="2" charset="-122"/>
              </a:defRPr>
            </a:lvl6pPr>
            <a:lvl7pPr marL="2971800" indent="-228600" eaLnBrk="0" fontAlgn="base" hangingPunct="0">
              <a:spcBef>
                <a:spcPct val="0"/>
              </a:spcBef>
              <a:spcAft>
                <a:spcPct val="0"/>
              </a:spcAft>
              <a:defRPr>
                <a:solidFill>
                  <a:schemeClr val="tx1"/>
                </a:solidFill>
                <a:latin typeface="Comic Sans MS" pitchFamily="66" charset="0"/>
                <a:ea typeface="宋体" pitchFamily="2" charset="-122"/>
              </a:defRPr>
            </a:lvl7pPr>
            <a:lvl8pPr marL="3429000" indent="-228600" eaLnBrk="0" fontAlgn="base" hangingPunct="0">
              <a:spcBef>
                <a:spcPct val="0"/>
              </a:spcBef>
              <a:spcAft>
                <a:spcPct val="0"/>
              </a:spcAft>
              <a:defRPr>
                <a:solidFill>
                  <a:schemeClr val="tx1"/>
                </a:solidFill>
                <a:latin typeface="Comic Sans MS" pitchFamily="66" charset="0"/>
                <a:ea typeface="宋体" pitchFamily="2" charset="-122"/>
              </a:defRPr>
            </a:lvl8pPr>
            <a:lvl9pPr marL="3886200" indent="-228600" eaLnBrk="0" fontAlgn="base" hangingPunct="0">
              <a:spcBef>
                <a:spcPct val="0"/>
              </a:spcBef>
              <a:spcAft>
                <a:spcPct val="0"/>
              </a:spcAft>
              <a:defRPr>
                <a:solidFill>
                  <a:schemeClr val="tx1"/>
                </a:solidFill>
                <a:latin typeface="Comic Sans MS" pitchFamily="66" charset="0"/>
                <a:ea typeface="宋体" pitchFamily="2" charset="-122"/>
              </a:defRPr>
            </a:lvl9pPr>
          </a:lstStyle>
          <a:p>
            <a:pPr eaLnBrk="1" hangingPunct="1"/>
            <a:r>
              <a:rPr lang="en-US" altLang="zh-TW" sz="1600">
                <a:latin typeface="Arial" pitchFamily="34" charset="0"/>
              </a:rPr>
              <a:t>no</a:t>
            </a:r>
          </a:p>
        </p:txBody>
      </p:sp>
      <p:sp>
        <p:nvSpPr>
          <p:cNvPr id="15397" name="Rectangle 44"/>
          <p:cNvSpPr>
            <a:spLocks noChangeArrowheads="1"/>
          </p:cNvSpPr>
          <p:nvPr/>
        </p:nvSpPr>
        <p:spPr bwMode="auto">
          <a:xfrm>
            <a:off x="449263" y="5243513"/>
            <a:ext cx="1150937"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eaLnBrk="0" hangingPunct="0">
              <a:defRPr>
                <a:solidFill>
                  <a:schemeClr val="tx1"/>
                </a:solidFill>
                <a:latin typeface="Comic Sans MS" pitchFamily="66" charset="0"/>
                <a:ea typeface="宋体" pitchFamily="2" charset="-122"/>
              </a:defRPr>
            </a:lvl1pPr>
            <a:lvl2pPr marL="742950" indent="-285750" eaLnBrk="0" hangingPunct="0">
              <a:defRPr>
                <a:solidFill>
                  <a:schemeClr val="tx1"/>
                </a:solidFill>
                <a:latin typeface="Comic Sans MS" pitchFamily="66" charset="0"/>
                <a:ea typeface="宋体" pitchFamily="2" charset="-122"/>
              </a:defRPr>
            </a:lvl2pPr>
            <a:lvl3pPr marL="1143000" indent="-228600" eaLnBrk="0" hangingPunct="0">
              <a:defRPr>
                <a:solidFill>
                  <a:schemeClr val="tx1"/>
                </a:solidFill>
                <a:latin typeface="Comic Sans MS" pitchFamily="66" charset="0"/>
                <a:ea typeface="宋体" pitchFamily="2" charset="-122"/>
              </a:defRPr>
            </a:lvl3pPr>
            <a:lvl4pPr marL="1600200" indent="-228600" eaLnBrk="0" hangingPunct="0">
              <a:defRPr>
                <a:solidFill>
                  <a:schemeClr val="tx1"/>
                </a:solidFill>
                <a:latin typeface="Comic Sans MS" pitchFamily="66" charset="0"/>
                <a:ea typeface="宋体" pitchFamily="2" charset="-122"/>
              </a:defRPr>
            </a:lvl4pPr>
            <a:lvl5pPr marL="2057400" indent="-228600" eaLnBrk="0" hangingPunct="0">
              <a:defRPr>
                <a:solidFill>
                  <a:schemeClr val="tx1"/>
                </a:solidFill>
                <a:latin typeface="Comic Sans MS" pitchFamily="66" charset="0"/>
                <a:ea typeface="宋体" pitchFamily="2" charset="-122"/>
              </a:defRPr>
            </a:lvl5pPr>
            <a:lvl6pPr marL="2514600" indent="-228600" eaLnBrk="0" fontAlgn="base" hangingPunct="0">
              <a:spcBef>
                <a:spcPct val="0"/>
              </a:spcBef>
              <a:spcAft>
                <a:spcPct val="0"/>
              </a:spcAft>
              <a:defRPr>
                <a:solidFill>
                  <a:schemeClr val="tx1"/>
                </a:solidFill>
                <a:latin typeface="Comic Sans MS" pitchFamily="66" charset="0"/>
                <a:ea typeface="宋体" pitchFamily="2" charset="-122"/>
              </a:defRPr>
            </a:lvl6pPr>
            <a:lvl7pPr marL="2971800" indent="-228600" eaLnBrk="0" fontAlgn="base" hangingPunct="0">
              <a:spcBef>
                <a:spcPct val="0"/>
              </a:spcBef>
              <a:spcAft>
                <a:spcPct val="0"/>
              </a:spcAft>
              <a:defRPr>
                <a:solidFill>
                  <a:schemeClr val="tx1"/>
                </a:solidFill>
                <a:latin typeface="Comic Sans MS" pitchFamily="66" charset="0"/>
                <a:ea typeface="宋体" pitchFamily="2" charset="-122"/>
              </a:defRPr>
            </a:lvl7pPr>
            <a:lvl8pPr marL="3429000" indent="-228600" eaLnBrk="0" fontAlgn="base" hangingPunct="0">
              <a:spcBef>
                <a:spcPct val="0"/>
              </a:spcBef>
              <a:spcAft>
                <a:spcPct val="0"/>
              </a:spcAft>
              <a:defRPr>
                <a:solidFill>
                  <a:schemeClr val="tx1"/>
                </a:solidFill>
                <a:latin typeface="Comic Sans MS" pitchFamily="66" charset="0"/>
                <a:ea typeface="宋体" pitchFamily="2" charset="-122"/>
              </a:defRPr>
            </a:lvl8pPr>
            <a:lvl9pPr marL="3886200" indent="-228600" eaLnBrk="0" fontAlgn="base" hangingPunct="0">
              <a:spcBef>
                <a:spcPct val="0"/>
              </a:spcBef>
              <a:spcAft>
                <a:spcPct val="0"/>
              </a:spcAft>
              <a:defRPr>
                <a:solidFill>
                  <a:schemeClr val="tx1"/>
                </a:solidFill>
                <a:latin typeface="Comic Sans MS" pitchFamily="66" charset="0"/>
                <a:ea typeface="宋体" pitchFamily="2" charset="-122"/>
              </a:defRPr>
            </a:lvl9pPr>
          </a:lstStyle>
          <a:p>
            <a:pPr eaLnBrk="1" hangingPunct="1"/>
            <a:r>
              <a:rPr lang="en-US" altLang="zh-TW" sz="1600">
                <a:latin typeface="Arial" pitchFamily="34" charset="0"/>
              </a:rPr>
              <a:t>Prevention</a:t>
            </a:r>
          </a:p>
        </p:txBody>
      </p:sp>
      <p:sp>
        <p:nvSpPr>
          <p:cNvPr id="15398" name="Rectangle 45"/>
          <p:cNvSpPr>
            <a:spLocks noChangeArrowheads="1"/>
          </p:cNvSpPr>
          <p:nvPr/>
        </p:nvSpPr>
        <p:spPr bwMode="auto">
          <a:xfrm>
            <a:off x="2065338" y="5243513"/>
            <a:ext cx="984250"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eaLnBrk="0" hangingPunct="0">
              <a:defRPr>
                <a:solidFill>
                  <a:schemeClr val="tx1"/>
                </a:solidFill>
                <a:latin typeface="Comic Sans MS" pitchFamily="66" charset="0"/>
                <a:ea typeface="宋体" pitchFamily="2" charset="-122"/>
              </a:defRPr>
            </a:lvl1pPr>
            <a:lvl2pPr marL="742950" indent="-285750" eaLnBrk="0" hangingPunct="0">
              <a:defRPr>
                <a:solidFill>
                  <a:schemeClr val="tx1"/>
                </a:solidFill>
                <a:latin typeface="Comic Sans MS" pitchFamily="66" charset="0"/>
                <a:ea typeface="宋体" pitchFamily="2" charset="-122"/>
              </a:defRPr>
            </a:lvl2pPr>
            <a:lvl3pPr marL="1143000" indent="-228600" eaLnBrk="0" hangingPunct="0">
              <a:defRPr>
                <a:solidFill>
                  <a:schemeClr val="tx1"/>
                </a:solidFill>
                <a:latin typeface="Comic Sans MS" pitchFamily="66" charset="0"/>
                <a:ea typeface="宋体" pitchFamily="2" charset="-122"/>
              </a:defRPr>
            </a:lvl3pPr>
            <a:lvl4pPr marL="1600200" indent="-228600" eaLnBrk="0" hangingPunct="0">
              <a:defRPr>
                <a:solidFill>
                  <a:schemeClr val="tx1"/>
                </a:solidFill>
                <a:latin typeface="Comic Sans MS" pitchFamily="66" charset="0"/>
                <a:ea typeface="宋体" pitchFamily="2" charset="-122"/>
              </a:defRPr>
            </a:lvl4pPr>
            <a:lvl5pPr marL="2057400" indent="-228600" eaLnBrk="0" hangingPunct="0">
              <a:defRPr>
                <a:solidFill>
                  <a:schemeClr val="tx1"/>
                </a:solidFill>
                <a:latin typeface="Comic Sans MS" pitchFamily="66" charset="0"/>
                <a:ea typeface="宋体" pitchFamily="2" charset="-122"/>
              </a:defRPr>
            </a:lvl5pPr>
            <a:lvl6pPr marL="2514600" indent="-228600" eaLnBrk="0" fontAlgn="base" hangingPunct="0">
              <a:spcBef>
                <a:spcPct val="0"/>
              </a:spcBef>
              <a:spcAft>
                <a:spcPct val="0"/>
              </a:spcAft>
              <a:defRPr>
                <a:solidFill>
                  <a:schemeClr val="tx1"/>
                </a:solidFill>
                <a:latin typeface="Comic Sans MS" pitchFamily="66" charset="0"/>
                <a:ea typeface="宋体" pitchFamily="2" charset="-122"/>
              </a:defRPr>
            </a:lvl6pPr>
            <a:lvl7pPr marL="2971800" indent="-228600" eaLnBrk="0" fontAlgn="base" hangingPunct="0">
              <a:spcBef>
                <a:spcPct val="0"/>
              </a:spcBef>
              <a:spcAft>
                <a:spcPct val="0"/>
              </a:spcAft>
              <a:defRPr>
                <a:solidFill>
                  <a:schemeClr val="tx1"/>
                </a:solidFill>
                <a:latin typeface="Comic Sans MS" pitchFamily="66" charset="0"/>
                <a:ea typeface="宋体" pitchFamily="2" charset="-122"/>
              </a:defRPr>
            </a:lvl7pPr>
            <a:lvl8pPr marL="3429000" indent="-228600" eaLnBrk="0" fontAlgn="base" hangingPunct="0">
              <a:spcBef>
                <a:spcPct val="0"/>
              </a:spcBef>
              <a:spcAft>
                <a:spcPct val="0"/>
              </a:spcAft>
              <a:defRPr>
                <a:solidFill>
                  <a:schemeClr val="tx1"/>
                </a:solidFill>
                <a:latin typeface="Comic Sans MS" pitchFamily="66" charset="0"/>
                <a:ea typeface="宋体" pitchFamily="2" charset="-122"/>
              </a:defRPr>
            </a:lvl8pPr>
            <a:lvl9pPr marL="3886200" indent="-228600" eaLnBrk="0" fontAlgn="base" hangingPunct="0">
              <a:spcBef>
                <a:spcPct val="0"/>
              </a:spcBef>
              <a:spcAft>
                <a:spcPct val="0"/>
              </a:spcAft>
              <a:defRPr>
                <a:solidFill>
                  <a:schemeClr val="tx1"/>
                </a:solidFill>
                <a:latin typeface="Comic Sans MS" pitchFamily="66" charset="0"/>
                <a:ea typeface="宋体" pitchFamily="2" charset="-122"/>
              </a:defRPr>
            </a:lvl9pPr>
          </a:lstStyle>
          <a:p>
            <a:pPr eaLnBrk="1" hangingPunct="1"/>
            <a:r>
              <a:rPr lang="en-US" altLang="zh-TW" sz="1600">
                <a:latin typeface="Arial" pitchFamily="34" charset="0"/>
              </a:rPr>
              <a:t>pre/post-</a:t>
            </a:r>
          </a:p>
        </p:txBody>
      </p:sp>
      <p:sp>
        <p:nvSpPr>
          <p:cNvPr id="15399" name="Rectangle 46"/>
          <p:cNvSpPr>
            <a:spLocks noChangeArrowheads="1"/>
          </p:cNvSpPr>
          <p:nvPr/>
        </p:nvSpPr>
        <p:spPr bwMode="auto">
          <a:xfrm>
            <a:off x="2017713" y="5502275"/>
            <a:ext cx="1016000"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eaLnBrk="0" hangingPunct="0">
              <a:defRPr>
                <a:solidFill>
                  <a:schemeClr val="tx1"/>
                </a:solidFill>
                <a:latin typeface="Comic Sans MS" pitchFamily="66" charset="0"/>
                <a:ea typeface="宋体" pitchFamily="2" charset="-122"/>
              </a:defRPr>
            </a:lvl1pPr>
            <a:lvl2pPr marL="742950" indent="-285750" eaLnBrk="0" hangingPunct="0">
              <a:defRPr>
                <a:solidFill>
                  <a:schemeClr val="tx1"/>
                </a:solidFill>
                <a:latin typeface="Comic Sans MS" pitchFamily="66" charset="0"/>
                <a:ea typeface="宋体" pitchFamily="2" charset="-122"/>
              </a:defRPr>
            </a:lvl2pPr>
            <a:lvl3pPr marL="1143000" indent="-228600" eaLnBrk="0" hangingPunct="0">
              <a:defRPr>
                <a:solidFill>
                  <a:schemeClr val="tx1"/>
                </a:solidFill>
                <a:latin typeface="Comic Sans MS" pitchFamily="66" charset="0"/>
                <a:ea typeface="宋体" pitchFamily="2" charset="-122"/>
              </a:defRPr>
            </a:lvl3pPr>
            <a:lvl4pPr marL="1600200" indent="-228600" eaLnBrk="0" hangingPunct="0">
              <a:defRPr>
                <a:solidFill>
                  <a:schemeClr val="tx1"/>
                </a:solidFill>
                <a:latin typeface="Comic Sans MS" pitchFamily="66" charset="0"/>
                <a:ea typeface="宋体" pitchFamily="2" charset="-122"/>
              </a:defRPr>
            </a:lvl4pPr>
            <a:lvl5pPr marL="2057400" indent="-228600" eaLnBrk="0" hangingPunct="0">
              <a:defRPr>
                <a:solidFill>
                  <a:schemeClr val="tx1"/>
                </a:solidFill>
                <a:latin typeface="Comic Sans MS" pitchFamily="66" charset="0"/>
                <a:ea typeface="宋体" pitchFamily="2" charset="-122"/>
              </a:defRPr>
            </a:lvl5pPr>
            <a:lvl6pPr marL="2514600" indent="-228600" eaLnBrk="0" fontAlgn="base" hangingPunct="0">
              <a:spcBef>
                <a:spcPct val="0"/>
              </a:spcBef>
              <a:spcAft>
                <a:spcPct val="0"/>
              </a:spcAft>
              <a:defRPr>
                <a:solidFill>
                  <a:schemeClr val="tx1"/>
                </a:solidFill>
                <a:latin typeface="Comic Sans MS" pitchFamily="66" charset="0"/>
                <a:ea typeface="宋体" pitchFamily="2" charset="-122"/>
              </a:defRPr>
            </a:lvl6pPr>
            <a:lvl7pPr marL="2971800" indent="-228600" eaLnBrk="0" fontAlgn="base" hangingPunct="0">
              <a:spcBef>
                <a:spcPct val="0"/>
              </a:spcBef>
              <a:spcAft>
                <a:spcPct val="0"/>
              </a:spcAft>
              <a:defRPr>
                <a:solidFill>
                  <a:schemeClr val="tx1"/>
                </a:solidFill>
                <a:latin typeface="Comic Sans MS" pitchFamily="66" charset="0"/>
                <a:ea typeface="宋体" pitchFamily="2" charset="-122"/>
              </a:defRPr>
            </a:lvl7pPr>
            <a:lvl8pPr marL="3429000" indent="-228600" eaLnBrk="0" fontAlgn="base" hangingPunct="0">
              <a:spcBef>
                <a:spcPct val="0"/>
              </a:spcBef>
              <a:spcAft>
                <a:spcPct val="0"/>
              </a:spcAft>
              <a:defRPr>
                <a:solidFill>
                  <a:schemeClr val="tx1"/>
                </a:solidFill>
                <a:latin typeface="Comic Sans MS" pitchFamily="66" charset="0"/>
                <a:ea typeface="宋体" pitchFamily="2" charset="-122"/>
              </a:defRPr>
            </a:lvl8pPr>
            <a:lvl9pPr marL="3886200" indent="-228600" eaLnBrk="0" fontAlgn="base" hangingPunct="0">
              <a:spcBef>
                <a:spcPct val="0"/>
              </a:spcBef>
              <a:spcAft>
                <a:spcPct val="0"/>
              </a:spcAft>
              <a:defRPr>
                <a:solidFill>
                  <a:schemeClr val="tx1"/>
                </a:solidFill>
                <a:latin typeface="Comic Sans MS" pitchFamily="66" charset="0"/>
                <a:ea typeface="宋体" pitchFamily="2" charset="-122"/>
              </a:defRPr>
            </a:lvl9pPr>
          </a:lstStyle>
          <a:p>
            <a:pPr eaLnBrk="1" hangingPunct="1"/>
            <a:r>
              <a:rPr lang="en-US" altLang="zh-TW" sz="1600">
                <a:latin typeface="Arial" pitchFamily="34" charset="0"/>
              </a:rPr>
              <a:t>exposure</a:t>
            </a:r>
          </a:p>
        </p:txBody>
      </p:sp>
      <p:sp>
        <p:nvSpPr>
          <p:cNvPr id="15400" name="Rectangle 47"/>
          <p:cNvSpPr>
            <a:spLocks noChangeArrowheads="1"/>
          </p:cNvSpPr>
          <p:nvPr/>
        </p:nvSpPr>
        <p:spPr bwMode="auto">
          <a:xfrm>
            <a:off x="1831975" y="5761038"/>
            <a:ext cx="1376363"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eaLnBrk="0" hangingPunct="0">
              <a:defRPr>
                <a:solidFill>
                  <a:schemeClr val="tx1"/>
                </a:solidFill>
                <a:latin typeface="Comic Sans MS" pitchFamily="66" charset="0"/>
                <a:ea typeface="宋体" pitchFamily="2" charset="-122"/>
              </a:defRPr>
            </a:lvl1pPr>
            <a:lvl2pPr marL="742950" indent="-285750" eaLnBrk="0" hangingPunct="0">
              <a:defRPr>
                <a:solidFill>
                  <a:schemeClr val="tx1"/>
                </a:solidFill>
                <a:latin typeface="Comic Sans MS" pitchFamily="66" charset="0"/>
                <a:ea typeface="宋体" pitchFamily="2" charset="-122"/>
              </a:defRPr>
            </a:lvl2pPr>
            <a:lvl3pPr marL="1143000" indent="-228600" eaLnBrk="0" hangingPunct="0">
              <a:defRPr>
                <a:solidFill>
                  <a:schemeClr val="tx1"/>
                </a:solidFill>
                <a:latin typeface="Comic Sans MS" pitchFamily="66" charset="0"/>
                <a:ea typeface="宋体" pitchFamily="2" charset="-122"/>
              </a:defRPr>
            </a:lvl3pPr>
            <a:lvl4pPr marL="1600200" indent="-228600" eaLnBrk="0" hangingPunct="0">
              <a:defRPr>
                <a:solidFill>
                  <a:schemeClr val="tx1"/>
                </a:solidFill>
                <a:latin typeface="Comic Sans MS" pitchFamily="66" charset="0"/>
                <a:ea typeface="宋体" pitchFamily="2" charset="-122"/>
              </a:defRPr>
            </a:lvl4pPr>
            <a:lvl5pPr marL="2057400" indent="-228600" eaLnBrk="0" hangingPunct="0">
              <a:defRPr>
                <a:solidFill>
                  <a:schemeClr val="tx1"/>
                </a:solidFill>
                <a:latin typeface="Comic Sans MS" pitchFamily="66" charset="0"/>
                <a:ea typeface="宋体" pitchFamily="2" charset="-122"/>
              </a:defRPr>
            </a:lvl5pPr>
            <a:lvl6pPr marL="2514600" indent="-228600" eaLnBrk="0" fontAlgn="base" hangingPunct="0">
              <a:spcBef>
                <a:spcPct val="0"/>
              </a:spcBef>
              <a:spcAft>
                <a:spcPct val="0"/>
              </a:spcAft>
              <a:defRPr>
                <a:solidFill>
                  <a:schemeClr val="tx1"/>
                </a:solidFill>
                <a:latin typeface="Comic Sans MS" pitchFamily="66" charset="0"/>
                <a:ea typeface="宋体" pitchFamily="2" charset="-122"/>
              </a:defRPr>
            </a:lvl6pPr>
            <a:lvl7pPr marL="2971800" indent="-228600" eaLnBrk="0" fontAlgn="base" hangingPunct="0">
              <a:spcBef>
                <a:spcPct val="0"/>
              </a:spcBef>
              <a:spcAft>
                <a:spcPct val="0"/>
              </a:spcAft>
              <a:defRPr>
                <a:solidFill>
                  <a:schemeClr val="tx1"/>
                </a:solidFill>
                <a:latin typeface="Comic Sans MS" pitchFamily="66" charset="0"/>
                <a:ea typeface="宋体" pitchFamily="2" charset="-122"/>
              </a:defRPr>
            </a:lvl7pPr>
            <a:lvl8pPr marL="3429000" indent="-228600" eaLnBrk="0" fontAlgn="base" hangingPunct="0">
              <a:spcBef>
                <a:spcPct val="0"/>
              </a:spcBef>
              <a:spcAft>
                <a:spcPct val="0"/>
              </a:spcAft>
              <a:defRPr>
                <a:solidFill>
                  <a:schemeClr val="tx1"/>
                </a:solidFill>
                <a:latin typeface="Comic Sans MS" pitchFamily="66" charset="0"/>
                <a:ea typeface="宋体" pitchFamily="2" charset="-122"/>
              </a:defRPr>
            </a:lvl8pPr>
            <a:lvl9pPr marL="3886200" indent="-228600" eaLnBrk="0" fontAlgn="base" hangingPunct="0">
              <a:spcBef>
                <a:spcPct val="0"/>
              </a:spcBef>
              <a:spcAft>
                <a:spcPct val="0"/>
              </a:spcAft>
              <a:defRPr>
                <a:solidFill>
                  <a:schemeClr val="tx1"/>
                </a:solidFill>
                <a:latin typeface="Comic Sans MS" pitchFamily="66" charset="0"/>
                <a:ea typeface="宋体" pitchFamily="2" charset="-122"/>
              </a:defRPr>
            </a:lvl9pPr>
          </a:lstStyle>
          <a:p>
            <a:pPr eaLnBrk="1" hangingPunct="1"/>
            <a:r>
              <a:rPr lang="en-US" altLang="zh-TW" sz="1600">
                <a:latin typeface="Arial" pitchFamily="34" charset="0"/>
              </a:rPr>
              <a:t>immunization</a:t>
            </a:r>
          </a:p>
        </p:txBody>
      </p:sp>
      <p:sp>
        <p:nvSpPr>
          <p:cNvPr id="15401" name="Rectangle 48"/>
          <p:cNvSpPr>
            <a:spLocks noChangeArrowheads="1"/>
          </p:cNvSpPr>
          <p:nvPr/>
        </p:nvSpPr>
        <p:spPr bwMode="auto">
          <a:xfrm>
            <a:off x="3492500" y="5243513"/>
            <a:ext cx="984250"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eaLnBrk="0" hangingPunct="0">
              <a:defRPr>
                <a:solidFill>
                  <a:schemeClr val="tx1"/>
                </a:solidFill>
                <a:latin typeface="Comic Sans MS" pitchFamily="66" charset="0"/>
                <a:ea typeface="宋体" pitchFamily="2" charset="-122"/>
              </a:defRPr>
            </a:lvl1pPr>
            <a:lvl2pPr marL="742950" indent="-285750" eaLnBrk="0" hangingPunct="0">
              <a:defRPr>
                <a:solidFill>
                  <a:schemeClr val="tx1"/>
                </a:solidFill>
                <a:latin typeface="Comic Sans MS" pitchFamily="66" charset="0"/>
                <a:ea typeface="宋体" pitchFamily="2" charset="-122"/>
              </a:defRPr>
            </a:lvl2pPr>
            <a:lvl3pPr marL="1143000" indent="-228600" eaLnBrk="0" hangingPunct="0">
              <a:defRPr>
                <a:solidFill>
                  <a:schemeClr val="tx1"/>
                </a:solidFill>
                <a:latin typeface="Comic Sans MS" pitchFamily="66" charset="0"/>
                <a:ea typeface="宋体" pitchFamily="2" charset="-122"/>
              </a:defRPr>
            </a:lvl3pPr>
            <a:lvl4pPr marL="1600200" indent="-228600" eaLnBrk="0" hangingPunct="0">
              <a:defRPr>
                <a:solidFill>
                  <a:schemeClr val="tx1"/>
                </a:solidFill>
                <a:latin typeface="Comic Sans MS" pitchFamily="66" charset="0"/>
                <a:ea typeface="宋体" pitchFamily="2" charset="-122"/>
              </a:defRPr>
            </a:lvl4pPr>
            <a:lvl5pPr marL="2057400" indent="-228600" eaLnBrk="0" hangingPunct="0">
              <a:defRPr>
                <a:solidFill>
                  <a:schemeClr val="tx1"/>
                </a:solidFill>
                <a:latin typeface="Comic Sans MS" pitchFamily="66" charset="0"/>
                <a:ea typeface="宋体" pitchFamily="2" charset="-122"/>
              </a:defRPr>
            </a:lvl5pPr>
            <a:lvl6pPr marL="2514600" indent="-228600" eaLnBrk="0" fontAlgn="base" hangingPunct="0">
              <a:spcBef>
                <a:spcPct val="0"/>
              </a:spcBef>
              <a:spcAft>
                <a:spcPct val="0"/>
              </a:spcAft>
              <a:defRPr>
                <a:solidFill>
                  <a:schemeClr val="tx1"/>
                </a:solidFill>
                <a:latin typeface="Comic Sans MS" pitchFamily="66" charset="0"/>
                <a:ea typeface="宋体" pitchFamily="2" charset="-122"/>
              </a:defRPr>
            </a:lvl6pPr>
            <a:lvl7pPr marL="2971800" indent="-228600" eaLnBrk="0" fontAlgn="base" hangingPunct="0">
              <a:spcBef>
                <a:spcPct val="0"/>
              </a:spcBef>
              <a:spcAft>
                <a:spcPct val="0"/>
              </a:spcAft>
              <a:defRPr>
                <a:solidFill>
                  <a:schemeClr val="tx1"/>
                </a:solidFill>
                <a:latin typeface="Comic Sans MS" pitchFamily="66" charset="0"/>
                <a:ea typeface="宋体" pitchFamily="2" charset="-122"/>
              </a:defRPr>
            </a:lvl7pPr>
            <a:lvl8pPr marL="3429000" indent="-228600" eaLnBrk="0" fontAlgn="base" hangingPunct="0">
              <a:spcBef>
                <a:spcPct val="0"/>
              </a:spcBef>
              <a:spcAft>
                <a:spcPct val="0"/>
              </a:spcAft>
              <a:defRPr>
                <a:solidFill>
                  <a:schemeClr val="tx1"/>
                </a:solidFill>
                <a:latin typeface="Comic Sans MS" pitchFamily="66" charset="0"/>
                <a:ea typeface="宋体" pitchFamily="2" charset="-122"/>
              </a:defRPr>
            </a:lvl8pPr>
            <a:lvl9pPr marL="3886200" indent="-228600" eaLnBrk="0" fontAlgn="base" hangingPunct="0">
              <a:spcBef>
                <a:spcPct val="0"/>
              </a:spcBef>
              <a:spcAft>
                <a:spcPct val="0"/>
              </a:spcAft>
              <a:defRPr>
                <a:solidFill>
                  <a:schemeClr val="tx1"/>
                </a:solidFill>
                <a:latin typeface="Comic Sans MS" pitchFamily="66" charset="0"/>
                <a:ea typeface="宋体" pitchFamily="2" charset="-122"/>
              </a:defRPr>
            </a:lvl9pPr>
          </a:lstStyle>
          <a:p>
            <a:pPr eaLnBrk="1" hangingPunct="1"/>
            <a:r>
              <a:rPr lang="en-US" altLang="zh-TW" sz="1600">
                <a:latin typeface="Arial" pitchFamily="34" charset="0"/>
              </a:rPr>
              <a:t>pre/post-</a:t>
            </a:r>
          </a:p>
        </p:txBody>
      </p:sp>
      <p:sp>
        <p:nvSpPr>
          <p:cNvPr id="15402" name="Rectangle 49"/>
          <p:cNvSpPr>
            <a:spLocks noChangeArrowheads="1"/>
          </p:cNvSpPr>
          <p:nvPr/>
        </p:nvSpPr>
        <p:spPr bwMode="auto">
          <a:xfrm>
            <a:off x="3446463" y="5502275"/>
            <a:ext cx="1016000"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eaLnBrk="0" hangingPunct="0">
              <a:defRPr>
                <a:solidFill>
                  <a:schemeClr val="tx1"/>
                </a:solidFill>
                <a:latin typeface="Comic Sans MS" pitchFamily="66" charset="0"/>
                <a:ea typeface="宋体" pitchFamily="2" charset="-122"/>
              </a:defRPr>
            </a:lvl1pPr>
            <a:lvl2pPr marL="742950" indent="-285750" eaLnBrk="0" hangingPunct="0">
              <a:defRPr>
                <a:solidFill>
                  <a:schemeClr val="tx1"/>
                </a:solidFill>
                <a:latin typeface="Comic Sans MS" pitchFamily="66" charset="0"/>
                <a:ea typeface="宋体" pitchFamily="2" charset="-122"/>
              </a:defRPr>
            </a:lvl2pPr>
            <a:lvl3pPr marL="1143000" indent="-228600" eaLnBrk="0" hangingPunct="0">
              <a:defRPr>
                <a:solidFill>
                  <a:schemeClr val="tx1"/>
                </a:solidFill>
                <a:latin typeface="Comic Sans MS" pitchFamily="66" charset="0"/>
                <a:ea typeface="宋体" pitchFamily="2" charset="-122"/>
              </a:defRPr>
            </a:lvl3pPr>
            <a:lvl4pPr marL="1600200" indent="-228600" eaLnBrk="0" hangingPunct="0">
              <a:defRPr>
                <a:solidFill>
                  <a:schemeClr val="tx1"/>
                </a:solidFill>
                <a:latin typeface="Comic Sans MS" pitchFamily="66" charset="0"/>
                <a:ea typeface="宋体" pitchFamily="2" charset="-122"/>
              </a:defRPr>
            </a:lvl4pPr>
            <a:lvl5pPr marL="2057400" indent="-228600" eaLnBrk="0" hangingPunct="0">
              <a:defRPr>
                <a:solidFill>
                  <a:schemeClr val="tx1"/>
                </a:solidFill>
                <a:latin typeface="Comic Sans MS" pitchFamily="66" charset="0"/>
                <a:ea typeface="宋体" pitchFamily="2" charset="-122"/>
              </a:defRPr>
            </a:lvl5pPr>
            <a:lvl6pPr marL="2514600" indent="-228600" eaLnBrk="0" fontAlgn="base" hangingPunct="0">
              <a:spcBef>
                <a:spcPct val="0"/>
              </a:spcBef>
              <a:spcAft>
                <a:spcPct val="0"/>
              </a:spcAft>
              <a:defRPr>
                <a:solidFill>
                  <a:schemeClr val="tx1"/>
                </a:solidFill>
                <a:latin typeface="Comic Sans MS" pitchFamily="66" charset="0"/>
                <a:ea typeface="宋体" pitchFamily="2" charset="-122"/>
              </a:defRPr>
            </a:lvl6pPr>
            <a:lvl7pPr marL="2971800" indent="-228600" eaLnBrk="0" fontAlgn="base" hangingPunct="0">
              <a:spcBef>
                <a:spcPct val="0"/>
              </a:spcBef>
              <a:spcAft>
                <a:spcPct val="0"/>
              </a:spcAft>
              <a:defRPr>
                <a:solidFill>
                  <a:schemeClr val="tx1"/>
                </a:solidFill>
                <a:latin typeface="Comic Sans MS" pitchFamily="66" charset="0"/>
                <a:ea typeface="宋体" pitchFamily="2" charset="-122"/>
              </a:defRPr>
            </a:lvl7pPr>
            <a:lvl8pPr marL="3429000" indent="-228600" eaLnBrk="0" fontAlgn="base" hangingPunct="0">
              <a:spcBef>
                <a:spcPct val="0"/>
              </a:spcBef>
              <a:spcAft>
                <a:spcPct val="0"/>
              </a:spcAft>
              <a:defRPr>
                <a:solidFill>
                  <a:schemeClr val="tx1"/>
                </a:solidFill>
                <a:latin typeface="Comic Sans MS" pitchFamily="66" charset="0"/>
                <a:ea typeface="宋体" pitchFamily="2" charset="-122"/>
              </a:defRPr>
            </a:lvl8pPr>
            <a:lvl9pPr marL="3886200" indent="-228600" eaLnBrk="0" fontAlgn="base" hangingPunct="0">
              <a:spcBef>
                <a:spcPct val="0"/>
              </a:spcBef>
              <a:spcAft>
                <a:spcPct val="0"/>
              </a:spcAft>
              <a:defRPr>
                <a:solidFill>
                  <a:schemeClr val="tx1"/>
                </a:solidFill>
                <a:latin typeface="Comic Sans MS" pitchFamily="66" charset="0"/>
                <a:ea typeface="宋体" pitchFamily="2" charset="-122"/>
              </a:defRPr>
            </a:lvl9pPr>
          </a:lstStyle>
          <a:p>
            <a:pPr eaLnBrk="1" hangingPunct="1"/>
            <a:r>
              <a:rPr lang="en-US" altLang="zh-TW" sz="1600">
                <a:latin typeface="Arial" pitchFamily="34" charset="0"/>
              </a:rPr>
              <a:t>exposure</a:t>
            </a:r>
          </a:p>
        </p:txBody>
      </p:sp>
      <p:sp>
        <p:nvSpPr>
          <p:cNvPr id="15403" name="Rectangle 50"/>
          <p:cNvSpPr>
            <a:spLocks noChangeArrowheads="1"/>
          </p:cNvSpPr>
          <p:nvPr/>
        </p:nvSpPr>
        <p:spPr bwMode="auto">
          <a:xfrm>
            <a:off x="3257550" y="5761038"/>
            <a:ext cx="1376363"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eaLnBrk="0" hangingPunct="0">
              <a:defRPr>
                <a:solidFill>
                  <a:schemeClr val="tx1"/>
                </a:solidFill>
                <a:latin typeface="Comic Sans MS" pitchFamily="66" charset="0"/>
                <a:ea typeface="宋体" pitchFamily="2" charset="-122"/>
              </a:defRPr>
            </a:lvl1pPr>
            <a:lvl2pPr marL="742950" indent="-285750" eaLnBrk="0" hangingPunct="0">
              <a:defRPr>
                <a:solidFill>
                  <a:schemeClr val="tx1"/>
                </a:solidFill>
                <a:latin typeface="Comic Sans MS" pitchFamily="66" charset="0"/>
                <a:ea typeface="宋体" pitchFamily="2" charset="-122"/>
              </a:defRPr>
            </a:lvl2pPr>
            <a:lvl3pPr marL="1143000" indent="-228600" eaLnBrk="0" hangingPunct="0">
              <a:defRPr>
                <a:solidFill>
                  <a:schemeClr val="tx1"/>
                </a:solidFill>
                <a:latin typeface="Comic Sans MS" pitchFamily="66" charset="0"/>
                <a:ea typeface="宋体" pitchFamily="2" charset="-122"/>
              </a:defRPr>
            </a:lvl3pPr>
            <a:lvl4pPr marL="1600200" indent="-228600" eaLnBrk="0" hangingPunct="0">
              <a:defRPr>
                <a:solidFill>
                  <a:schemeClr val="tx1"/>
                </a:solidFill>
                <a:latin typeface="Comic Sans MS" pitchFamily="66" charset="0"/>
                <a:ea typeface="宋体" pitchFamily="2" charset="-122"/>
              </a:defRPr>
            </a:lvl4pPr>
            <a:lvl5pPr marL="2057400" indent="-228600" eaLnBrk="0" hangingPunct="0">
              <a:defRPr>
                <a:solidFill>
                  <a:schemeClr val="tx1"/>
                </a:solidFill>
                <a:latin typeface="Comic Sans MS" pitchFamily="66" charset="0"/>
                <a:ea typeface="宋体" pitchFamily="2" charset="-122"/>
              </a:defRPr>
            </a:lvl5pPr>
            <a:lvl6pPr marL="2514600" indent="-228600" eaLnBrk="0" fontAlgn="base" hangingPunct="0">
              <a:spcBef>
                <a:spcPct val="0"/>
              </a:spcBef>
              <a:spcAft>
                <a:spcPct val="0"/>
              </a:spcAft>
              <a:defRPr>
                <a:solidFill>
                  <a:schemeClr val="tx1"/>
                </a:solidFill>
                <a:latin typeface="Comic Sans MS" pitchFamily="66" charset="0"/>
                <a:ea typeface="宋体" pitchFamily="2" charset="-122"/>
              </a:defRPr>
            </a:lvl6pPr>
            <a:lvl7pPr marL="2971800" indent="-228600" eaLnBrk="0" fontAlgn="base" hangingPunct="0">
              <a:spcBef>
                <a:spcPct val="0"/>
              </a:spcBef>
              <a:spcAft>
                <a:spcPct val="0"/>
              </a:spcAft>
              <a:defRPr>
                <a:solidFill>
                  <a:schemeClr val="tx1"/>
                </a:solidFill>
                <a:latin typeface="Comic Sans MS" pitchFamily="66" charset="0"/>
                <a:ea typeface="宋体" pitchFamily="2" charset="-122"/>
              </a:defRPr>
            </a:lvl7pPr>
            <a:lvl8pPr marL="3429000" indent="-228600" eaLnBrk="0" fontAlgn="base" hangingPunct="0">
              <a:spcBef>
                <a:spcPct val="0"/>
              </a:spcBef>
              <a:spcAft>
                <a:spcPct val="0"/>
              </a:spcAft>
              <a:defRPr>
                <a:solidFill>
                  <a:schemeClr val="tx1"/>
                </a:solidFill>
                <a:latin typeface="Comic Sans MS" pitchFamily="66" charset="0"/>
                <a:ea typeface="宋体" pitchFamily="2" charset="-122"/>
              </a:defRPr>
            </a:lvl8pPr>
            <a:lvl9pPr marL="3886200" indent="-228600" eaLnBrk="0" fontAlgn="base" hangingPunct="0">
              <a:spcBef>
                <a:spcPct val="0"/>
              </a:spcBef>
              <a:spcAft>
                <a:spcPct val="0"/>
              </a:spcAft>
              <a:defRPr>
                <a:solidFill>
                  <a:schemeClr val="tx1"/>
                </a:solidFill>
                <a:latin typeface="Comic Sans MS" pitchFamily="66" charset="0"/>
                <a:ea typeface="宋体" pitchFamily="2" charset="-122"/>
              </a:defRPr>
            </a:lvl9pPr>
          </a:lstStyle>
          <a:p>
            <a:pPr eaLnBrk="1" hangingPunct="1"/>
            <a:r>
              <a:rPr lang="en-US" altLang="zh-TW" sz="1600">
                <a:latin typeface="Arial" pitchFamily="34" charset="0"/>
              </a:rPr>
              <a:t>immunization</a:t>
            </a:r>
          </a:p>
        </p:txBody>
      </p:sp>
      <p:sp>
        <p:nvSpPr>
          <p:cNvPr id="15404" name="Rectangle 51"/>
          <p:cNvSpPr>
            <a:spLocks noChangeArrowheads="1"/>
          </p:cNvSpPr>
          <p:nvPr/>
        </p:nvSpPr>
        <p:spPr bwMode="auto">
          <a:xfrm>
            <a:off x="4697413" y="5243513"/>
            <a:ext cx="1252537"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eaLnBrk="0" hangingPunct="0">
              <a:defRPr>
                <a:solidFill>
                  <a:schemeClr val="tx1"/>
                </a:solidFill>
                <a:latin typeface="Comic Sans MS" pitchFamily="66" charset="0"/>
                <a:ea typeface="宋体" pitchFamily="2" charset="-122"/>
              </a:defRPr>
            </a:lvl1pPr>
            <a:lvl2pPr marL="742950" indent="-285750" eaLnBrk="0" hangingPunct="0">
              <a:defRPr>
                <a:solidFill>
                  <a:schemeClr val="tx1"/>
                </a:solidFill>
                <a:latin typeface="Comic Sans MS" pitchFamily="66" charset="0"/>
                <a:ea typeface="宋体" pitchFamily="2" charset="-122"/>
              </a:defRPr>
            </a:lvl2pPr>
            <a:lvl3pPr marL="1143000" indent="-228600" eaLnBrk="0" hangingPunct="0">
              <a:defRPr>
                <a:solidFill>
                  <a:schemeClr val="tx1"/>
                </a:solidFill>
                <a:latin typeface="Comic Sans MS" pitchFamily="66" charset="0"/>
                <a:ea typeface="宋体" pitchFamily="2" charset="-122"/>
              </a:defRPr>
            </a:lvl3pPr>
            <a:lvl4pPr marL="1600200" indent="-228600" eaLnBrk="0" hangingPunct="0">
              <a:defRPr>
                <a:solidFill>
                  <a:schemeClr val="tx1"/>
                </a:solidFill>
                <a:latin typeface="Comic Sans MS" pitchFamily="66" charset="0"/>
                <a:ea typeface="宋体" pitchFamily="2" charset="-122"/>
              </a:defRPr>
            </a:lvl4pPr>
            <a:lvl5pPr marL="2057400" indent="-228600" eaLnBrk="0" hangingPunct="0">
              <a:defRPr>
                <a:solidFill>
                  <a:schemeClr val="tx1"/>
                </a:solidFill>
                <a:latin typeface="Comic Sans MS" pitchFamily="66" charset="0"/>
                <a:ea typeface="宋体" pitchFamily="2" charset="-122"/>
              </a:defRPr>
            </a:lvl5pPr>
            <a:lvl6pPr marL="2514600" indent="-228600" eaLnBrk="0" fontAlgn="base" hangingPunct="0">
              <a:spcBef>
                <a:spcPct val="0"/>
              </a:spcBef>
              <a:spcAft>
                <a:spcPct val="0"/>
              </a:spcAft>
              <a:defRPr>
                <a:solidFill>
                  <a:schemeClr val="tx1"/>
                </a:solidFill>
                <a:latin typeface="Comic Sans MS" pitchFamily="66" charset="0"/>
                <a:ea typeface="宋体" pitchFamily="2" charset="-122"/>
              </a:defRPr>
            </a:lvl6pPr>
            <a:lvl7pPr marL="2971800" indent="-228600" eaLnBrk="0" fontAlgn="base" hangingPunct="0">
              <a:spcBef>
                <a:spcPct val="0"/>
              </a:spcBef>
              <a:spcAft>
                <a:spcPct val="0"/>
              </a:spcAft>
              <a:defRPr>
                <a:solidFill>
                  <a:schemeClr val="tx1"/>
                </a:solidFill>
                <a:latin typeface="Comic Sans MS" pitchFamily="66" charset="0"/>
                <a:ea typeface="宋体" pitchFamily="2" charset="-122"/>
              </a:defRPr>
            </a:lvl7pPr>
            <a:lvl8pPr marL="3429000" indent="-228600" eaLnBrk="0" fontAlgn="base" hangingPunct="0">
              <a:spcBef>
                <a:spcPct val="0"/>
              </a:spcBef>
              <a:spcAft>
                <a:spcPct val="0"/>
              </a:spcAft>
              <a:defRPr>
                <a:solidFill>
                  <a:schemeClr val="tx1"/>
                </a:solidFill>
                <a:latin typeface="Comic Sans MS" pitchFamily="66" charset="0"/>
                <a:ea typeface="宋体" pitchFamily="2" charset="-122"/>
              </a:defRPr>
            </a:lvl8pPr>
            <a:lvl9pPr marL="3886200" indent="-228600" eaLnBrk="0" fontAlgn="base" hangingPunct="0">
              <a:spcBef>
                <a:spcPct val="0"/>
              </a:spcBef>
              <a:spcAft>
                <a:spcPct val="0"/>
              </a:spcAft>
              <a:defRPr>
                <a:solidFill>
                  <a:schemeClr val="tx1"/>
                </a:solidFill>
                <a:latin typeface="Comic Sans MS" pitchFamily="66" charset="0"/>
                <a:ea typeface="宋体" pitchFamily="2" charset="-122"/>
              </a:defRPr>
            </a:lvl9pPr>
          </a:lstStyle>
          <a:p>
            <a:pPr eaLnBrk="1" hangingPunct="1"/>
            <a:r>
              <a:rPr lang="en-US" altLang="zh-TW" sz="1600">
                <a:latin typeface="Arial" pitchFamily="34" charset="0"/>
              </a:rPr>
              <a:t>blood donor</a:t>
            </a:r>
          </a:p>
        </p:txBody>
      </p:sp>
      <p:sp>
        <p:nvSpPr>
          <p:cNvPr id="15405" name="Rectangle 52"/>
          <p:cNvSpPr>
            <a:spLocks noChangeArrowheads="1"/>
          </p:cNvSpPr>
          <p:nvPr/>
        </p:nvSpPr>
        <p:spPr bwMode="auto">
          <a:xfrm>
            <a:off x="4794250" y="5502275"/>
            <a:ext cx="1117600"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eaLnBrk="0" hangingPunct="0">
              <a:defRPr>
                <a:solidFill>
                  <a:schemeClr val="tx1"/>
                </a:solidFill>
                <a:latin typeface="Comic Sans MS" pitchFamily="66" charset="0"/>
                <a:ea typeface="宋体" pitchFamily="2" charset="-122"/>
              </a:defRPr>
            </a:lvl1pPr>
            <a:lvl2pPr marL="742950" indent="-285750" eaLnBrk="0" hangingPunct="0">
              <a:defRPr>
                <a:solidFill>
                  <a:schemeClr val="tx1"/>
                </a:solidFill>
                <a:latin typeface="Comic Sans MS" pitchFamily="66" charset="0"/>
                <a:ea typeface="宋体" pitchFamily="2" charset="-122"/>
              </a:defRPr>
            </a:lvl2pPr>
            <a:lvl3pPr marL="1143000" indent="-228600" eaLnBrk="0" hangingPunct="0">
              <a:defRPr>
                <a:solidFill>
                  <a:schemeClr val="tx1"/>
                </a:solidFill>
                <a:latin typeface="Comic Sans MS" pitchFamily="66" charset="0"/>
                <a:ea typeface="宋体" pitchFamily="2" charset="-122"/>
              </a:defRPr>
            </a:lvl3pPr>
            <a:lvl4pPr marL="1600200" indent="-228600" eaLnBrk="0" hangingPunct="0">
              <a:defRPr>
                <a:solidFill>
                  <a:schemeClr val="tx1"/>
                </a:solidFill>
                <a:latin typeface="Comic Sans MS" pitchFamily="66" charset="0"/>
                <a:ea typeface="宋体" pitchFamily="2" charset="-122"/>
              </a:defRPr>
            </a:lvl4pPr>
            <a:lvl5pPr marL="2057400" indent="-228600" eaLnBrk="0" hangingPunct="0">
              <a:defRPr>
                <a:solidFill>
                  <a:schemeClr val="tx1"/>
                </a:solidFill>
                <a:latin typeface="Comic Sans MS" pitchFamily="66" charset="0"/>
                <a:ea typeface="宋体" pitchFamily="2" charset="-122"/>
              </a:defRPr>
            </a:lvl5pPr>
            <a:lvl6pPr marL="2514600" indent="-228600" eaLnBrk="0" fontAlgn="base" hangingPunct="0">
              <a:spcBef>
                <a:spcPct val="0"/>
              </a:spcBef>
              <a:spcAft>
                <a:spcPct val="0"/>
              </a:spcAft>
              <a:defRPr>
                <a:solidFill>
                  <a:schemeClr val="tx1"/>
                </a:solidFill>
                <a:latin typeface="Comic Sans MS" pitchFamily="66" charset="0"/>
                <a:ea typeface="宋体" pitchFamily="2" charset="-122"/>
              </a:defRPr>
            </a:lvl6pPr>
            <a:lvl7pPr marL="2971800" indent="-228600" eaLnBrk="0" fontAlgn="base" hangingPunct="0">
              <a:spcBef>
                <a:spcPct val="0"/>
              </a:spcBef>
              <a:spcAft>
                <a:spcPct val="0"/>
              </a:spcAft>
              <a:defRPr>
                <a:solidFill>
                  <a:schemeClr val="tx1"/>
                </a:solidFill>
                <a:latin typeface="Comic Sans MS" pitchFamily="66" charset="0"/>
                <a:ea typeface="宋体" pitchFamily="2" charset="-122"/>
              </a:defRPr>
            </a:lvl7pPr>
            <a:lvl8pPr marL="3429000" indent="-228600" eaLnBrk="0" fontAlgn="base" hangingPunct="0">
              <a:spcBef>
                <a:spcPct val="0"/>
              </a:spcBef>
              <a:spcAft>
                <a:spcPct val="0"/>
              </a:spcAft>
              <a:defRPr>
                <a:solidFill>
                  <a:schemeClr val="tx1"/>
                </a:solidFill>
                <a:latin typeface="Comic Sans MS" pitchFamily="66" charset="0"/>
                <a:ea typeface="宋体" pitchFamily="2" charset="-122"/>
              </a:defRPr>
            </a:lvl8pPr>
            <a:lvl9pPr marL="3886200" indent="-228600" eaLnBrk="0" fontAlgn="base" hangingPunct="0">
              <a:spcBef>
                <a:spcPct val="0"/>
              </a:spcBef>
              <a:spcAft>
                <a:spcPct val="0"/>
              </a:spcAft>
              <a:defRPr>
                <a:solidFill>
                  <a:schemeClr val="tx1"/>
                </a:solidFill>
                <a:latin typeface="Comic Sans MS" pitchFamily="66" charset="0"/>
                <a:ea typeface="宋体" pitchFamily="2" charset="-122"/>
              </a:defRPr>
            </a:lvl9pPr>
          </a:lstStyle>
          <a:p>
            <a:pPr eaLnBrk="1" hangingPunct="1"/>
            <a:r>
              <a:rPr lang="en-US" altLang="zh-TW" sz="1600">
                <a:latin typeface="Arial" pitchFamily="34" charset="0"/>
              </a:rPr>
              <a:t>screening;</a:t>
            </a:r>
          </a:p>
        </p:txBody>
      </p:sp>
      <p:sp>
        <p:nvSpPr>
          <p:cNvPr id="15406" name="Rectangle 53"/>
          <p:cNvSpPr>
            <a:spLocks noChangeArrowheads="1"/>
          </p:cNvSpPr>
          <p:nvPr/>
        </p:nvSpPr>
        <p:spPr bwMode="auto">
          <a:xfrm>
            <a:off x="4659313" y="5761038"/>
            <a:ext cx="1331912"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eaLnBrk="0" hangingPunct="0">
              <a:defRPr>
                <a:solidFill>
                  <a:schemeClr val="tx1"/>
                </a:solidFill>
                <a:latin typeface="Comic Sans MS" pitchFamily="66" charset="0"/>
                <a:ea typeface="宋体" pitchFamily="2" charset="-122"/>
              </a:defRPr>
            </a:lvl1pPr>
            <a:lvl2pPr marL="742950" indent="-285750" eaLnBrk="0" hangingPunct="0">
              <a:defRPr>
                <a:solidFill>
                  <a:schemeClr val="tx1"/>
                </a:solidFill>
                <a:latin typeface="Comic Sans MS" pitchFamily="66" charset="0"/>
                <a:ea typeface="宋体" pitchFamily="2" charset="-122"/>
              </a:defRPr>
            </a:lvl2pPr>
            <a:lvl3pPr marL="1143000" indent="-228600" eaLnBrk="0" hangingPunct="0">
              <a:defRPr>
                <a:solidFill>
                  <a:schemeClr val="tx1"/>
                </a:solidFill>
                <a:latin typeface="Comic Sans MS" pitchFamily="66" charset="0"/>
                <a:ea typeface="宋体" pitchFamily="2" charset="-122"/>
              </a:defRPr>
            </a:lvl3pPr>
            <a:lvl4pPr marL="1600200" indent="-228600" eaLnBrk="0" hangingPunct="0">
              <a:defRPr>
                <a:solidFill>
                  <a:schemeClr val="tx1"/>
                </a:solidFill>
                <a:latin typeface="Comic Sans MS" pitchFamily="66" charset="0"/>
                <a:ea typeface="宋体" pitchFamily="2" charset="-122"/>
              </a:defRPr>
            </a:lvl4pPr>
            <a:lvl5pPr marL="2057400" indent="-228600" eaLnBrk="0" hangingPunct="0">
              <a:defRPr>
                <a:solidFill>
                  <a:schemeClr val="tx1"/>
                </a:solidFill>
                <a:latin typeface="Comic Sans MS" pitchFamily="66" charset="0"/>
                <a:ea typeface="宋体" pitchFamily="2" charset="-122"/>
              </a:defRPr>
            </a:lvl5pPr>
            <a:lvl6pPr marL="2514600" indent="-228600" eaLnBrk="0" fontAlgn="base" hangingPunct="0">
              <a:spcBef>
                <a:spcPct val="0"/>
              </a:spcBef>
              <a:spcAft>
                <a:spcPct val="0"/>
              </a:spcAft>
              <a:defRPr>
                <a:solidFill>
                  <a:schemeClr val="tx1"/>
                </a:solidFill>
                <a:latin typeface="Comic Sans MS" pitchFamily="66" charset="0"/>
                <a:ea typeface="宋体" pitchFamily="2" charset="-122"/>
              </a:defRPr>
            </a:lvl6pPr>
            <a:lvl7pPr marL="2971800" indent="-228600" eaLnBrk="0" fontAlgn="base" hangingPunct="0">
              <a:spcBef>
                <a:spcPct val="0"/>
              </a:spcBef>
              <a:spcAft>
                <a:spcPct val="0"/>
              </a:spcAft>
              <a:defRPr>
                <a:solidFill>
                  <a:schemeClr val="tx1"/>
                </a:solidFill>
                <a:latin typeface="Comic Sans MS" pitchFamily="66" charset="0"/>
                <a:ea typeface="宋体" pitchFamily="2" charset="-122"/>
              </a:defRPr>
            </a:lvl7pPr>
            <a:lvl8pPr marL="3429000" indent="-228600" eaLnBrk="0" fontAlgn="base" hangingPunct="0">
              <a:spcBef>
                <a:spcPct val="0"/>
              </a:spcBef>
              <a:spcAft>
                <a:spcPct val="0"/>
              </a:spcAft>
              <a:defRPr>
                <a:solidFill>
                  <a:schemeClr val="tx1"/>
                </a:solidFill>
                <a:latin typeface="Comic Sans MS" pitchFamily="66" charset="0"/>
                <a:ea typeface="宋体" pitchFamily="2" charset="-122"/>
              </a:defRPr>
            </a:lvl8pPr>
            <a:lvl9pPr marL="3886200" indent="-228600" eaLnBrk="0" fontAlgn="base" hangingPunct="0">
              <a:spcBef>
                <a:spcPct val="0"/>
              </a:spcBef>
              <a:spcAft>
                <a:spcPct val="0"/>
              </a:spcAft>
              <a:defRPr>
                <a:solidFill>
                  <a:schemeClr val="tx1"/>
                </a:solidFill>
                <a:latin typeface="Comic Sans MS" pitchFamily="66" charset="0"/>
                <a:ea typeface="宋体" pitchFamily="2" charset="-122"/>
              </a:defRPr>
            </a:lvl9pPr>
          </a:lstStyle>
          <a:p>
            <a:pPr eaLnBrk="1" hangingPunct="1"/>
            <a:r>
              <a:rPr lang="en-US" altLang="zh-TW" sz="1600">
                <a:latin typeface="Arial" pitchFamily="34" charset="0"/>
              </a:rPr>
              <a:t>risk behavior</a:t>
            </a:r>
          </a:p>
        </p:txBody>
      </p:sp>
      <p:sp>
        <p:nvSpPr>
          <p:cNvPr id="15407" name="Rectangle 54"/>
          <p:cNvSpPr>
            <a:spLocks noChangeArrowheads="1"/>
          </p:cNvSpPr>
          <p:nvPr/>
        </p:nvSpPr>
        <p:spPr bwMode="auto">
          <a:xfrm>
            <a:off x="4743450" y="6022975"/>
            <a:ext cx="1263650"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eaLnBrk="0" hangingPunct="0">
              <a:defRPr>
                <a:solidFill>
                  <a:schemeClr val="tx1"/>
                </a:solidFill>
                <a:latin typeface="Comic Sans MS" pitchFamily="66" charset="0"/>
                <a:ea typeface="宋体" pitchFamily="2" charset="-122"/>
              </a:defRPr>
            </a:lvl1pPr>
            <a:lvl2pPr marL="742950" indent="-285750" eaLnBrk="0" hangingPunct="0">
              <a:defRPr>
                <a:solidFill>
                  <a:schemeClr val="tx1"/>
                </a:solidFill>
                <a:latin typeface="Comic Sans MS" pitchFamily="66" charset="0"/>
                <a:ea typeface="宋体" pitchFamily="2" charset="-122"/>
              </a:defRPr>
            </a:lvl2pPr>
            <a:lvl3pPr marL="1143000" indent="-228600" eaLnBrk="0" hangingPunct="0">
              <a:defRPr>
                <a:solidFill>
                  <a:schemeClr val="tx1"/>
                </a:solidFill>
                <a:latin typeface="Comic Sans MS" pitchFamily="66" charset="0"/>
                <a:ea typeface="宋体" pitchFamily="2" charset="-122"/>
              </a:defRPr>
            </a:lvl3pPr>
            <a:lvl4pPr marL="1600200" indent="-228600" eaLnBrk="0" hangingPunct="0">
              <a:defRPr>
                <a:solidFill>
                  <a:schemeClr val="tx1"/>
                </a:solidFill>
                <a:latin typeface="Comic Sans MS" pitchFamily="66" charset="0"/>
                <a:ea typeface="宋体" pitchFamily="2" charset="-122"/>
              </a:defRPr>
            </a:lvl4pPr>
            <a:lvl5pPr marL="2057400" indent="-228600" eaLnBrk="0" hangingPunct="0">
              <a:defRPr>
                <a:solidFill>
                  <a:schemeClr val="tx1"/>
                </a:solidFill>
                <a:latin typeface="Comic Sans MS" pitchFamily="66" charset="0"/>
                <a:ea typeface="宋体" pitchFamily="2" charset="-122"/>
              </a:defRPr>
            </a:lvl5pPr>
            <a:lvl6pPr marL="2514600" indent="-228600" eaLnBrk="0" fontAlgn="base" hangingPunct="0">
              <a:spcBef>
                <a:spcPct val="0"/>
              </a:spcBef>
              <a:spcAft>
                <a:spcPct val="0"/>
              </a:spcAft>
              <a:defRPr>
                <a:solidFill>
                  <a:schemeClr val="tx1"/>
                </a:solidFill>
                <a:latin typeface="Comic Sans MS" pitchFamily="66" charset="0"/>
                <a:ea typeface="宋体" pitchFamily="2" charset="-122"/>
              </a:defRPr>
            </a:lvl6pPr>
            <a:lvl7pPr marL="2971800" indent="-228600" eaLnBrk="0" fontAlgn="base" hangingPunct="0">
              <a:spcBef>
                <a:spcPct val="0"/>
              </a:spcBef>
              <a:spcAft>
                <a:spcPct val="0"/>
              </a:spcAft>
              <a:defRPr>
                <a:solidFill>
                  <a:schemeClr val="tx1"/>
                </a:solidFill>
                <a:latin typeface="Comic Sans MS" pitchFamily="66" charset="0"/>
                <a:ea typeface="宋体" pitchFamily="2" charset="-122"/>
              </a:defRPr>
            </a:lvl7pPr>
            <a:lvl8pPr marL="3429000" indent="-228600" eaLnBrk="0" fontAlgn="base" hangingPunct="0">
              <a:spcBef>
                <a:spcPct val="0"/>
              </a:spcBef>
              <a:spcAft>
                <a:spcPct val="0"/>
              </a:spcAft>
              <a:defRPr>
                <a:solidFill>
                  <a:schemeClr val="tx1"/>
                </a:solidFill>
                <a:latin typeface="Comic Sans MS" pitchFamily="66" charset="0"/>
                <a:ea typeface="宋体" pitchFamily="2" charset="-122"/>
              </a:defRPr>
            </a:lvl8pPr>
            <a:lvl9pPr marL="3886200" indent="-228600" eaLnBrk="0" fontAlgn="base" hangingPunct="0">
              <a:spcBef>
                <a:spcPct val="0"/>
              </a:spcBef>
              <a:spcAft>
                <a:spcPct val="0"/>
              </a:spcAft>
              <a:defRPr>
                <a:solidFill>
                  <a:schemeClr val="tx1"/>
                </a:solidFill>
                <a:latin typeface="Comic Sans MS" pitchFamily="66" charset="0"/>
                <a:ea typeface="宋体" pitchFamily="2" charset="-122"/>
              </a:defRPr>
            </a:lvl9pPr>
          </a:lstStyle>
          <a:p>
            <a:pPr eaLnBrk="1" hangingPunct="1"/>
            <a:r>
              <a:rPr lang="en-US" altLang="zh-TW" sz="1600">
                <a:latin typeface="Arial" pitchFamily="34" charset="0"/>
              </a:rPr>
              <a:t>modification</a:t>
            </a:r>
          </a:p>
        </p:txBody>
      </p:sp>
      <p:sp>
        <p:nvSpPr>
          <p:cNvPr id="15408" name="Rectangle 55"/>
          <p:cNvSpPr>
            <a:spLocks noChangeArrowheads="1"/>
          </p:cNvSpPr>
          <p:nvPr/>
        </p:nvSpPr>
        <p:spPr bwMode="auto">
          <a:xfrm>
            <a:off x="6273800" y="5243513"/>
            <a:ext cx="984250"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eaLnBrk="0" hangingPunct="0">
              <a:defRPr>
                <a:solidFill>
                  <a:schemeClr val="tx1"/>
                </a:solidFill>
                <a:latin typeface="Comic Sans MS" pitchFamily="66" charset="0"/>
                <a:ea typeface="宋体" pitchFamily="2" charset="-122"/>
              </a:defRPr>
            </a:lvl1pPr>
            <a:lvl2pPr marL="742950" indent="-285750" eaLnBrk="0" hangingPunct="0">
              <a:defRPr>
                <a:solidFill>
                  <a:schemeClr val="tx1"/>
                </a:solidFill>
                <a:latin typeface="Comic Sans MS" pitchFamily="66" charset="0"/>
                <a:ea typeface="宋体" pitchFamily="2" charset="-122"/>
              </a:defRPr>
            </a:lvl2pPr>
            <a:lvl3pPr marL="1143000" indent="-228600" eaLnBrk="0" hangingPunct="0">
              <a:defRPr>
                <a:solidFill>
                  <a:schemeClr val="tx1"/>
                </a:solidFill>
                <a:latin typeface="Comic Sans MS" pitchFamily="66" charset="0"/>
                <a:ea typeface="宋体" pitchFamily="2" charset="-122"/>
              </a:defRPr>
            </a:lvl3pPr>
            <a:lvl4pPr marL="1600200" indent="-228600" eaLnBrk="0" hangingPunct="0">
              <a:defRPr>
                <a:solidFill>
                  <a:schemeClr val="tx1"/>
                </a:solidFill>
                <a:latin typeface="Comic Sans MS" pitchFamily="66" charset="0"/>
                <a:ea typeface="宋体" pitchFamily="2" charset="-122"/>
              </a:defRPr>
            </a:lvl4pPr>
            <a:lvl5pPr marL="2057400" indent="-228600" eaLnBrk="0" hangingPunct="0">
              <a:defRPr>
                <a:solidFill>
                  <a:schemeClr val="tx1"/>
                </a:solidFill>
                <a:latin typeface="Comic Sans MS" pitchFamily="66" charset="0"/>
                <a:ea typeface="宋体" pitchFamily="2" charset="-122"/>
              </a:defRPr>
            </a:lvl5pPr>
            <a:lvl6pPr marL="2514600" indent="-228600" eaLnBrk="0" fontAlgn="base" hangingPunct="0">
              <a:spcBef>
                <a:spcPct val="0"/>
              </a:spcBef>
              <a:spcAft>
                <a:spcPct val="0"/>
              </a:spcAft>
              <a:defRPr>
                <a:solidFill>
                  <a:schemeClr val="tx1"/>
                </a:solidFill>
                <a:latin typeface="Comic Sans MS" pitchFamily="66" charset="0"/>
                <a:ea typeface="宋体" pitchFamily="2" charset="-122"/>
              </a:defRPr>
            </a:lvl6pPr>
            <a:lvl7pPr marL="2971800" indent="-228600" eaLnBrk="0" fontAlgn="base" hangingPunct="0">
              <a:spcBef>
                <a:spcPct val="0"/>
              </a:spcBef>
              <a:spcAft>
                <a:spcPct val="0"/>
              </a:spcAft>
              <a:defRPr>
                <a:solidFill>
                  <a:schemeClr val="tx1"/>
                </a:solidFill>
                <a:latin typeface="Comic Sans MS" pitchFamily="66" charset="0"/>
                <a:ea typeface="宋体" pitchFamily="2" charset="-122"/>
              </a:defRPr>
            </a:lvl7pPr>
            <a:lvl8pPr marL="3429000" indent="-228600" eaLnBrk="0" fontAlgn="base" hangingPunct="0">
              <a:spcBef>
                <a:spcPct val="0"/>
              </a:spcBef>
              <a:spcAft>
                <a:spcPct val="0"/>
              </a:spcAft>
              <a:defRPr>
                <a:solidFill>
                  <a:schemeClr val="tx1"/>
                </a:solidFill>
                <a:latin typeface="Comic Sans MS" pitchFamily="66" charset="0"/>
                <a:ea typeface="宋体" pitchFamily="2" charset="-122"/>
              </a:defRPr>
            </a:lvl8pPr>
            <a:lvl9pPr marL="3886200" indent="-228600" eaLnBrk="0" fontAlgn="base" hangingPunct="0">
              <a:spcBef>
                <a:spcPct val="0"/>
              </a:spcBef>
              <a:spcAft>
                <a:spcPct val="0"/>
              </a:spcAft>
              <a:defRPr>
                <a:solidFill>
                  <a:schemeClr val="tx1"/>
                </a:solidFill>
                <a:latin typeface="Comic Sans MS" pitchFamily="66" charset="0"/>
                <a:ea typeface="宋体" pitchFamily="2" charset="-122"/>
              </a:defRPr>
            </a:lvl9pPr>
          </a:lstStyle>
          <a:p>
            <a:pPr eaLnBrk="1" hangingPunct="1"/>
            <a:r>
              <a:rPr lang="en-US" altLang="zh-TW" sz="1600">
                <a:latin typeface="Arial" pitchFamily="34" charset="0"/>
              </a:rPr>
              <a:t>pre/post-</a:t>
            </a:r>
          </a:p>
        </p:txBody>
      </p:sp>
      <p:sp>
        <p:nvSpPr>
          <p:cNvPr id="15409" name="Rectangle 56"/>
          <p:cNvSpPr>
            <a:spLocks noChangeArrowheads="1"/>
          </p:cNvSpPr>
          <p:nvPr/>
        </p:nvSpPr>
        <p:spPr bwMode="auto">
          <a:xfrm>
            <a:off x="6226175" y="5502275"/>
            <a:ext cx="1016000"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eaLnBrk="0" hangingPunct="0">
              <a:defRPr>
                <a:solidFill>
                  <a:schemeClr val="tx1"/>
                </a:solidFill>
                <a:latin typeface="Comic Sans MS" pitchFamily="66" charset="0"/>
                <a:ea typeface="宋体" pitchFamily="2" charset="-122"/>
              </a:defRPr>
            </a:lvl1pPr>
            <a:lvl2pPr marL="742950" indent="-285750" eaLnBrk="0" hangingPunct="0">
              <a:defRPr>
                <a:solidFill>
                  <a:schemeClr val="tx1"/>
                </a:solidFill>
                <a:latin typeface="Comic Sans MS" pitchFamily="66" charset="0"/>
                <a:ea typeface="宋体" pitchFamily="2" charset="-122"/>
              </a:defRPr>
            </a:lvl2pPr>
            <a:lvl3pPr marL="1143000" indent="-228600" eaLnBrk="0" hangingPunct="0">
              <a:defRPr>
                <a:solidFill>
                  <a:schemeClr val="tx1"/>
                </a:solidFill>
                <a:latin typeface="Comic Sans MS" pitchFamily="66" charset="0"/>
                <a:ea typeface="宋体" pitchFamily="2" charset="-122"/>
              </a:defRPr>
            </a:lvl3pPr>
            <a:lvl4pPr marL="1600200" indent="-228600" eaLnBrk="0" hangingPunct="0">
              <a:defRPr>
                <a:solidFill>
                  <a:schemeClr val="tx1"/>
                </a:solidFill>
                <a:latin typeface="Comic Sans MS" pitchFamily="66" charset="0"/>
                <a:ea typeface="宋体" pitchFamily="2" charset="-122"/>
              </a:defRPr>
            </a:lvl4pPr>
            <a:lvl5pPr marL="2057400" indent="-228600" eaLnBrk="0" hangingPunct="0">
              <a:defRPr>
                <a:solidFill>
                  <a:schemeClr val="tx1"/>
                </a:solidFill>
                <a:latin typeface="Comic Sans MS" pitchFamily="66" charset="0"/>
                <a:ea typeface="宋体" pitchFamily="2" charset="-122"/>
              </a:defRPr>
            </a:lvl5pPr>
            <a:lvl6pPr marL="2514600" indent="-228600" eaLnBrk="0" fontAlgn="base" hangingPunct="0">
              <a:spcBef>
                <a:spcPct val="0"/>
              </a:spcBef>
              <a:spcAft>
                <a:spcPct val="0"/>
              </a:spcAft>
              <a:defRPr>
                <a:solidFill>
                  <a:schemeClr val="tx1"/>
                </a:solidFill>
                <a:latin typeface="Comic Sans MS" pitchFamily="66" charset="0"/>
                <a:ea typeface="宋体" pitchFamily="2" charset="-122"/>
              </a:defRPr>
            </a:lvl6pPr>
            <a:lvl7pPr marL="2971800" indent="-228600" eaLnBrk="0" fontAlgn="base" hangingPunct="0">
              <a:spcBef>
                <a:spcPct val="0"/>
              </a:spcBef>
              <a:spcAft>
                <a:spcPct val="0"/>
              </a:spcAft>
              <a:defRPr>
                <a:solidFill>
                  <a:schemeClr val="tx1"/>
                </a:solidFill>
                <a:latin typeface="Comic Sans MS" pitchFamily="66" charset="0"/>
                <a:ea typeface="宋体" pitchFamily="2" charset="-122"/>
              </a:defRPr>
            </a:lvl7pPr>
            <a:lvl8pPr marL="3429000" indent="-228600" eaLnBrk="0" fontAlgn="base" hangingPunct="0">
              <a:spcBef>
                <a:spcPct val="0"/>
              </a:spcBef>
              <a:spcAft>
                <a:spcPct val="0"/>
              </a:spcAft>
              <a:defRPr>
                <a:solidFill>
                  <a:schemeClr val="tx1"/>
                </a:solidFill>
                <a:latin typeface="Comic Sans MS" pitchFamily="66" charset="0"/>
                <a:ea typeface="宋体" pitchFamily="2" charset="-122"/>
              </a:defRPr>
            </a:lvl8pPr>
            <a:lvl9pPr marL="3886200" indent="-228600" eaLnBrk="0" fontAlgn="base" hangingPunct="0">
              <a:spcBef>
                <a:spcPct val="0"/>
              </a:spcBef>
              <a:spcAft>
                <a:spcPct val="0"/>
              </a:spcAft>
              <a:defRPr>
                <a:solidFill>
                  <a:schemeClr val="tx1"/>
                </a:solidFill>
                <a:latin typeface="Comic Sans MS" pitchFamily="66" charset="0"/>
                <a:ea typeface="宋体" pitchFamily="2" charset="-122"/>
              </a:defRPr>
            </a:lvl9pPr>
          </a:lstStyle>
          <a:p>
            <a:pPr eaLnBrk="1" hangingPunct="1"/>
            <a:r>
              <a:rPr lang="en-US" altLang="zh-TW" sz="1600">
                <a:latin typeface="Arial" pitchFamily="34" charset="0"/>
              </a:rPr>
              <a:t>exposure</a:t>
            </a:r>
          </a:p>
        </p:txBody>
      </p:sp>
      <p:sp>
        <p:nvSpPr>
          <p:cNvPr id="15410" name="Rectangle 57"/>
          <p:cNvSpPr>
            <a:spLocks noChangeArrowheads="1"/>
          </p:cNvSpPr>
          <p:nvPr/>
        </p:nvSpPr>
        <p:spPr bwMode="auto">
          <a:xfrm>
            <a:off x="6010275" y="5761038"/>
            <a:ext cx="1433513"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eaLnBrk="0" hangingPunct="0">
              <a:defRPr>
                <a:solidFill>
                  <a:schemeClr val="tx1"/>
                </a:solidFill>
                <a:latin typeface="Comic Sans MS" pitchFamily="66" charset="0"/>
                <a:ea typeface="宋体" pitchFamily="2" charset="-122"/>
              </a:defRPr>
            </a:lvl1pPr>
            <a:lvl2pPr marL="742950" indent="-285750" eaLnBrk="0" hangingPunct="0">
              <a:defRPr>
                <a:solidFill>
                  <a:schemeClr val="tx1"/>
                </a:solidFill>
                <a:latin typeface="Comic Sans MS" pitchFamily="66" charset="0"/>
                <a:ea typeface="宋体" pitchFamily="2" charset="-122"/>
              </a:defRPr>
            </a:lvl2pPr>
            <a:lvl3pPr marL="1143000" indent="-228600" eaLnBrk="0" hangingPunct="0">
              <a:defRPr>
                <a:solidFill>
                  <a:schemeClr val="tx1"/>
                </a:solidFill>
                <a:latin typeface="Comic Sans MS" pitchFamily="66" charset="0"/>
                <a:ea typeface="宋体" pitchFamily="2" charset="-122"/>
              </a:defRPr>
            </a:lvl3pPr>
            <a:lvl4pPr marL="1600200" indent="-228600" eaLnBrk="0" hangingPunct="0">
              <a:defRPr>
                <a:solidFill>
                  <a:schemeClr val="tx1"/>
                </a:solidFill>
                <a:latin typeface="Comic Sans MS" pitchFamily="66" charset="0"/>
                <a:ea typeface="宋体" pitchFamily="2" charset="-122"/>
              </a:defRPr>
            </a:lvl4pPr>
            <a:lvl5pPr marL="2057400" indent="-228600" eaLnBrk="0" hangingPunct="0">
              <a:defRPr>
                <a:solidFill>
                  <a:schemeClr val="tx1"/>
                </a:solidFill>
                <a:latin typeface="Comic Sans MS" pitchFamily="66" charset="0"/>
                <a:ea typeface="宋体" pitchFamily="2" charset="-122"/>
              </a:defRPr>
            </a:lvl5pPr>
            <a:lvl6pPr marL="2514600" indent="-228600" eaLnBrk="0" fontAlgn="base" hangingPunct="0">
              <a:spcBef>
                <a:spcPct val="0"/>
              </a:spcBef>
              <a:spcAft>
                <a:spcPct val="0"/>
              </a:spcAft>
              <a:defRPr>
                <a:solidFill>
                  <a:schemeClr val="tx1"/>
                </a:solidFill>
                <a:latin typeface="Comic Sans MS" pitchFamily="66" charset="0"/>
                <a:ea typeface="宋体" pitchFamily="2" charset="-122"/>
              </a:defRPr>
            </a:lvl6pPr>
            <a:lvl7pPr marL="2971800" indent="-228600" eaLnBrk="0" fontAlgn="base" hangingPunct="0">
              <a:spcBef>
                <a:spcPct val="0"/>
              </a:spcBef>
              <a:spcAft>
                <a:spcPct val="0"/>
              </a:spcAft>
              <a:defRPr>
                <a:solidFill>
                  <a:schemeClr val="tx1"/>
                </a:solidFill>
                <a:latin typeface="Comic Sans MS" pitchFamily="66" charset="0"/>
                <a:ea typeface="宋体" pitchFamily="2" charset="-122"/>
              </a:defRPr>
            </a:lvl7pPr>
            <a:lvl8pPr marL="3429000" indent="-228600" eaLnBrk="0" fontAlgn="base" hangingPunct="0">
              <a:spcBef>
                <a:spcPct val="0"/>
              </a:spcBef>
              <a:spcAft>
                <a:spcPct val="0"/>
              </a:spcAft>
              <a:defRPr>
                <a:solidFill>
                  <a:schemeClr val="tx1"/>
                </a:solidFill>
                <a:latin typeface="Comic Sans MS" pitchFamily="66" charset="0"/>
                <a:ea typeface="宋体" pitchFamily="2" charset="-122"/>
              </a:defRPr>
            </a:lvl8pPr>
            <a:lvl9pPr marL="3886200" indent="-228600" eaLnBrk="0" fontAlgn="base" hangingPunct="0">
              <a:spcBef>
                <a:spcPct val="0"/>
              </a:spcBef>
              <a:spcAft>
                <a:spcPct val="0"/>
              </a:spcAft>
              <a:defRPr>
                <a:solidFill>
                  <a:schemeClr val="tx1"/>
                </a:solidFill>
                <a:latin typeface="Comic Sans MS" pitchFamily="66" charset="0"/>
                <a:ea typeface="宋体" pitchFamily="2" charset="-122"/>
              </a:defRPr>
            </a:lvl9pPr>
          </a:lstStyle>
          <a:p>
            <a:pPr eaLnBrk="1" hangingPunct="1"/>
            <a:r>
              <a:rPr lang="en-US" altLang="zh-TW" sz="1600">
                <a:latin typeface="Arial" pitchFamily="34" charset="0"/>
              </a:rPr>
              <a:t>immunization;</a:t>
            </a:r>
          </a:p>
        </p:txBody>
      </p:sp>
      <p:sp>
        <p:nvSpPr>
          <p:cNvPr id="15411" name="Rectangle 58"/>
          <p:cNvSpPr>
            <a:spLocks noChangeArrowheads="1"/>
          </p:cNvSpPr>
          <p:nvPr/>
        </p:nvSpPr>
        <p:spPr bwMode="auto">
          <a:xfrm>
            <a:off x="6062663" y="6022975"/>
            <a:ext cx="1331912"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eaLnBrk="0" hangingPunct="0">
              <a:defRPr>
                <a:solidFill>
                  <a:schemeClr val="tx1"/>
                </a:solidFill>
                <a:latin typeface="Comic Sans MS" pitchFamily="66" charset="0"/>
                <a:ea typeface="宋体" pitchFamily="2" charset="-122"/>
              </a:defRPr>
            </a:lvl1pPr>
            <a:lvl2pPr marL="742950" indent="-285750" eaLnBrk="0" hangingPunct="0">
              <a:defRPr>
                <a:solidFill>
                  <a:schemeClr val="tx1"/>
                </a:solidFill>
                <a:latin typeface="Comic Sans MS" pitchFamily="66" charset="0"/>
                <a:ea typeface="宋体" pitchFamily="2" charset="-122"/>
              </a:defRPr>
            </a:lvl2pPr>
            <a:lvl3pPr marL="1143000" indent="-228600" eaLnBrk="0" hangingPunct="0">
              <a:defRPr>
                <a:solidFill>
                  <a:schemeClr val="tx1"/>
                </a:solidFill>
                <a:latin typeface="Comic Sans MS" pitchFamily="66" charset="0"/>
                <a:ea typeface="宋体" pitchFamily="2" charset="-122"/>
              </a:defRPr>
            </a:lvl3pPr>
            <a:lvl4pPr marL="1600200" indent="-228600" eaLnBrk="0" hangingPunct="0">
              <a:defRPr>
                <a:solidFill>
                  <a:schemeClr val="tx1"/>
                </a:solidFill>
                <a:latin typeface="Comic Sans MS" pitchFamily="66" charset="0"/>
                <a:ea typeface="宋体" pitchFamily="2" charset="-122"/>
              </a:defRPr>
            </a:lvl4pPr>
            <a:lvl5pPr marL="2057400" indent="-228600" eaLnBrk="0" hangingPunct="0">
              <a:defRPr>
                <a:solidFill>
                  <a:schemeClr val="tx1"/>
                </a:solidFill>
                <a:latin typeface="Comic Sans MS" pitchFamily="66" charset="0"/>
                <a:ea typeface="宋体" pitchFamily="2" charset="-122"/>
              </a:defRPr>
            </a:lvl5pPr>
            <a:lvl6pPr marL="2514600" indent="-228600" eaLnBrk="0" fontAlgn="base" hangingPunct="0">
              <a:spcBef>
                <a:spcPct val="0"/>
              </a:spcBef>
              <a:spcAft>
                <a:spcPct val="0"/>
              </a:spcAft>
              <a:defRPr>
                <a:solidFill>
                  <a:schemeClr val="tx1"/>
                </a:solidFill>
                <a:latin typeface="Comic Sans MS" pitchFamily="66" charset="0"/>
                <a:ea typeface="宋体" pitchFamily="2" charset="-122"/>
              </a:defRPr>
            </a:lvl6pPr>
            <a:lvl7pPr marL="2971800" indent="-228600" eaLnBrk="0" fontAlgn="base" hangingPunct="0">
              <a:spcBef>
                <a:spcPct val="0"/>
              </a:spcBef>
              <a:spcAft>
                <a:spcPct val="0"/>
              </a:spcAft>
              <a:defRPr>
                <a:solidFill>
                  <a:schemeClr val="tx1"/>
                </a:solidFill>
                <a:latin typeface="Comic Sans MS" pitchFamily="66" charset="0"/>
                <a:ea typeface="宋体" pitchFamily="2" charset="-122"/>
              </a:defRPr>
            </a:lvl7pPr>
            <a:lvl8pPr marL="3429000" indent="-228600" eaLnBrk="0" fontAlgn="base" hangingPunct="0">
              <a:spcBef>
                <a:spcPct val="0"/>
              </a:spcBef>
              <a:spcAft>
                <a:spcPct val="0"/>
              </a:spcAft>
              <a:defRPr>
                <a:solidFill>
                  <a:schemeClr val="tx1"/>
                </a:solidFill>
                <a:latin typeface="Comic Sans MS" pitchFamily="66" charset="0"/>
                <a:ea typeface="宋体" pitchFamily="2" charset="-122"/>
              </a:defRPr>
            </a:lvl8pPr>
            <a:lvl9pPr marL="3886200" indent="-228600" eaLnBrk="0" fontAlgn="base" hangingPunct="0">
              <a:spcBef>
                <a:spcPct val="0"/>
              </a:spcBef>
              <a:spcAft>
                <a:spcPct val="0"/>
              </a:spcAft>
              <a:defRPr>
                <a:solidFill>
                  <a:schemeClr val="tx1"/>
                </a:solidFill>
                <a:latin typeface="Comic Sans MS" pitchFamily="66" charset="0"/>
                <a:ea typeface="宋体" pitchFamily="2" charset="-122"/>
              </a:defRPr>
            </a:lvl9pPr>
          </a:lstStyle>
          <a:p>
            <a:pPr eaLnBrk="1" hangingPunct="1"/>
            <a:r>
              <a:rPr lang="en-US" altLang="zh-TW" sz="1600">
                <a:latin typeface="Arial" pitchFamily="34" charset="0"/>
              </a:rPr>
              <a:t>risk behavior</a:t>
            </a:r>
          </a:p>
        </p:txBody>
      </p:sp>
      <p:sp>
        <p:nvSpPr>
          <p:cNvPr id="15412" name="Rectangle 59"/>
          <p:cNvSpPr>
            <a:spLocks noChangeArrowheads="1"/>
          </p:cNvSpPr>
          <p:nvPr/>
        </p:nvSpPr>
        <p:spPr bwMode="auto">
          <a:xfrm>
            <a:off x="6146800" y="6283325"/>
            <a:ext cx="1263650"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eaLnBrk="0" hangingPunct="0">
              <a:defRPr>
                <a:solidFill>
                  <a:schemeClr val="tx1"/>
                </a:solidFill>
                <a:latin typeface="Comic Sans MS" pitchFamily="66" charset="0"/>
                <a:ea typeface="宋体" pitchFamily="2" charset="-122"/>
              </a:defRPr>
            </a:lvl1pPr>
            <a:lvl2pPr marL="742950" indent="-285750" eaLnBrk="0" hangingPunct="0">
              <a:defRPr>
                <a:solidFill>
                  <a:schemeClr val="tx1"/>
                </a:solidFill>
                <a:latin typeface="Comic Sans MS" pitchFamily="66" charset="0"/>
                <a:ea typeface="宋体" pitchFamily="2" charset="-122"/>
              </a:defRPr>
            </a:lvl2pPr>
            <a:lvl3pPr marL="1143000" indent="-228600" eaLnBrk="0" hangingPunct="0">
              <a:defRPr>
                <a:solidFill>
                  <a:schemeClr val="tx1"/>
                </a:solidFill>
                <a:latin typeface="Comic Sans MS" pitchFamily="66" charset="0"/>
                <a:ea typeface="宋体" pitchFamily="2" charset="-122"/>
              </a:defRPr>
            </a:lvl3pPr>
            <a:lvl4pPr marL="1600200" indent="-228600" eaLnBrk="0" hangingPunct="0">
              <a:defRPr>
                <a:solidFill>
                  <a:schemeClr val="tx1"/>
                </a:solidFill>
                <a:latin typeface="Comic Sans MS" pitchFamily="66" charset="0"/>
                <a:ea typeface="宋体" pitchFamily="2" charset="-122"/>
              </a:defRPr>
            </a:lvl4pPr>
            <a:lvl5pPr marL="2057400" indent="-228600" eaLnBrk="0" hangingPunct="0">
              <a:defRPr>
                <a:solidFill>
                  <a:schemeClr val="tx1"/>
                </a:solidFill>
                <a:latin typeface="Comic Sans MS" pitchFamily="66" charset="0"/>
                <a:ea typeface="宋体" pitchFamily="2" charset="-122"/>
              </a:defRPr>
            </a:lvl5pPr>
            <a:lvl6pPr marL="2514600" indent="-228600" eaLnBrk="0" fontAlgn="base" hangingPunct="0">
              <a:spcBef>
                <a:spcPct val="0"/>
              </a:spcBef>
              <a:spcAft>
                <a:spcPct val="0"/>
              </a:spcAft>
              <a:defRPr>
                <a:solidFill>
                  <a:schemeClr val="tx1"/>
                </a:solidFill>
                <a:latin typeface="Comic Sans MS" pitchFamily="66" charset="0"/>
                <a:ea typeface="宋体" pitchFamily="2" charset="-122"/>
              </a:defRPr>
            </a:lvl6pPr>
            <a:lvl7pPr marL="2971800" indent="-228600" eaLnBrk="0" fontAlgn="base" hangingPunct="0">
              <a:spcBef>
                <a:spcPct val="0"/>
              </a:spcBef>
              <a:spcAft>
                <a:spcPct val="0"/>
              </a:spcAft>
              <a:defRPr>
                <a:solidFill>
                  <a:schemeClr val="tx1"/>
                </a:solidFill>
                <a:latin typeface="Comic Sans MS" pitchFamily="66" charset="0"/>
                <a:ea typeface="宋体" pitchFamily="2" charset="-122"/>
              </a:defRPr>
            </a:lvl7pPr>
            <a:lvl8pPr marL="3429000" indent="-228600" eaLnBrk="0" fontAlgn="base" hangingPunct="0">
              <a:spcBef>
                <a:spcPct val="0"/>
              </a:spcBef>
              <a:spcAft>
                <a:spcPct val="0"/>
              </a:spcAft>
              <a:defRPr>
                <a:solidFill>
                  <a:schemeClr val="tx1"/>
                </a:solidFill>
                <a:latin typeface="Comic Sans MS" pitchFamily="66" charset="0"/>
                <a:ea typeface="宋体" pitchFamily="2" charset="-122"/>
              </a:defRPr>
            </a:lvl8pPr>
            <a:lvl9pPr marL="3886200" indent="-228600" eaLnBrk="0" fontAlgn="base" hangingPunct="0">
              <a:spcBef>
                <a:spcPct val="0"/>
              </a:spcBef>
              <a:spcAft>
                <a:spcPct val="0"/>
              </a:spcAft>
              <a:defRPr>
                <a:solidFill>
                  <a:schemeClr val="tx1"/>
                </a:solidFill>
                <a:latin typeface="Comic Sans MS" pitchFamily="66" charset="0"/>
                <a:ea typeface="宋体" pitchFamily="2" charset="-122"/>
              </a:defRPr>
            </a:lvl9pPr>
          </a:lstStyle>
          <a:p>
            <a:pPr eaLnBrk="1" hangingPunct="1"/>
            <a:r>
              <a:rPr lang="en-US" altLang="zh-TW" sz="1600">
                <a:latin typeface="Arial" pitchFamily="34" charset="0"/>
              </a:rPr>
              <a:t>modification</a:t>
            </a:r>
          </a:p>
        </p:txBody>
      </p:sp>
      <p:sp>
        <p:nvSpPr>
          <p:cNvPr id="15413" name="Rectangle 60"/>
          <p:cNvSpPr>
            <a:spLocks noChangeArrowheads="1"/>
          </p:cNvSpPr>
          <p:nvPr/>
        </p:nvSpPr>
        <p:spPr bwMode="auto">
          <a:xfrm>
            <a:off x="7486650" y="5243513"/>
            <a:ext cx="1243013"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eaLnBrk="0" hangingPunct="0">
              <a:defRPr>
                <a:solidFill>
                  <a:schemeClr val="tx1"/>
                </a:solidFill>
                <a:latin typeface="Comic Sans MS" pitchFamily="66" charset="0"/>
                <a:ea typeface="宋体" pitchFamily="2" charset="-122"/>
              </a:defRPr>
            </a:lvl1pPr>
            <a:lvl2pPr marL="742950" indent="-285750" eaLnBrk="0" hangingPunct="0">
              <a:defRPr>
                <a:solidFill>
                  <a:schemeClr val="tx1"/>
                </a:solidFill>
                <a:latin typeface="Comic Sans MS" pitchFamily="66" charset="0"/>
                <a:ea typeface="宋体" pitchFamily="2" charset="-122"/>
              </a:defRPr>
            </a:lvl2pPr>
            <a:lvl3pPr marL="1143000" indent="-228600" eaLnBrk="0" hangingPunct="0">
              <a:defRPr>
                <a:solidFill>
                  <a:schemeClr val="tx1"/>
                </a:solidFill>
                <a:latin typeface="Comic Sans MS" pitchFamily="66" charset="0"/>
                <a:ea typeface="宋体" pitchFamily="2" charset="-122"/>
              </a:defRPr>
            </a:lvl3pPr>
            <a:lvl4pPr marL="1600200" indent="-228600" eaLnBrk="0" hangingPunct="0">
              <a:defRPr>
                <a:solidFill>
                  <a:schemeClr val="tx1"/>
                </a:solidFill>
                <a:latin typeface="Comic Sans MS" pitchFamily="66" charset="0"/>
                <a:ea typeface="宋体" pitchFamily="2" charset="-122"/>
              </a:defRPr>
            </a:lvl4pPr>
            <a:lvl5pPr marL="2057400" indent="-228600" eaLnBrk="0" hangingPunct="0">
              <a:defRPr>
                <a:solidFill>
                  <a:schemeClr val="tx1"/>
                </a:solidFill>
                <a:latin typeface="Comic Sans MS" pitchFamily="66" charset="0"/>
                <a:ea typeface="宋体" pitchFamily="2" charset="-122"/>
              </a:defRPr>
            </a:lvl5pPr>
            <a:lvl6pPr marL="2514600" indent="-228600" eaLnBrk="0" fontAlgn="base" hangingPunct="0">
              <a:spcBef>
                <a:spcPct val="0"/>
              </a:spcBef>
              <a:spcAft>
                <a:spcPct val="0"/>
              </a:spcAft>
              <a:defRPr>
                <a:solidFill>
                  <a:schemeClr val="tx1"/>
                </a:solidFill>
                <a:latin typeface="Comic Sans MS" pitchFamily="66" charset="0"/>
                <a:ea typeface="宋体" pitchFamily="2" charset="-122"/>
              </a:defRPr>
            </a:lvl6pPr>
            <a:lvl7pPr marL="2971800" indent="-228600" eaLnBrk="0" fontAlgn="base" hangingPunct="0">
              <a:spcBef>
                <a:spcPct val="0"/>
              </a:spcBef>
              <a:spcAft>
                <a:spcPct val="0"/>
              </a:spcAft>
              <a:defRPr>
                <a:solidFill>
                  <a:schemeClr val="tx1"/>
                </a:solidFill>
                <a:latin typeface="Comic Sans MS" pitchFamily="66" charset="0"/>
                <a:ea typeface="宋体" pitchFamily="2" charset="-122"/>
              </a:defRPr>
            </a:lvl7pPr>
            <a:lvl8pPr marL="3429000" indent="-228600" eaLnBrk="0" fontAlgn="base" hangingPunct="0">
              <a:spcBef>
                <a:spcPct val="0"/>
              </a:spcBef>
              <a:spcAft>
                <a:spcPct val="0"/>
              </a:spcAft>
              <a:defRPr>
                <a:solidFill>
                  <a:schemeClr val="tx1"/>
                </a:solidFill>
                <a:latin typeface="Comic Sans MS" pitchFamily="66" charset="0"/>
                <a:ea typeface="宋体" pitchFamily="2" charset="-122"/>
              </a:defRPr>
            </a:lvl8pPr>
            <a:lvl9pPr marL="3886200" indent="-228600" eaLnBrk="0" fontAlgn="base" hangingPunct="0">
              <a:spcBef>
                <a:spcPct val="0"/>
              </a:spcBef>
              <a:spcAft>
                <a:spcPct val="0"/>
              </a:spcAft>
              <a:defRPr>
                <a:solidFill>
                  <a:schemeClr val="tx1"/>
                </a:solidFill>
                <a:latin typeface="Comic Sans MS" pitchFamily="66" charset="0"/>
                <a:ea typeface="宋体" pitchFamily="2" charset="-122"/>
              </a:defRPr>
            </a:lvl9pPr>
          </a:lstStyle>
          <a:p>
            <a:pPr eaLnBrk="1" hangingPunct="1"/>
            <a:r>
              <a:rPr lang="en-US" altLang="zh-TW" sz="1600">
                <a:latin typeface="Arial" pitchFamily="34" charset="0"/>
              </a:rPr>
              <a:t>ensure safe</a:t>
            </a:r>
          </a:p>
        </p:txBody>
      </p:sp>
      <p:sp>
        <p:nvSpPr>
          <p:cNvPr id="15414" name="Rectangle 61"/>
          <p:cNvSpPr>
            <a:spLocks noChangeArrowheads="1"/>
          </p:cNvSpPr>
          <p:nvPr/>
        </p:nvSpPr>
        <p:spPr bwMode="auto">
          <a:xfrm>
            <a:off x="7661275" y="5502275"/>
            <a:ext cx="890588"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eaLnBrk="0" hangingPunct="0">
              <a:defRPr>
                <a:solidFill>
                  <a:schemeClr val="tx1"/>
                </a:solidFill>
                <a:latin typeface="Comic Sans MS" pitchFamily="66" charset="0"/>
                <a:ea typeface="宋体" pitchFamily="2" charset="-122"/>
              </a:defRPr>
            </a:lvl1pPr>
            <a:lvl2pPr marL="742950" indent="-285750" eaLnBrk="0" hangingPunct="0">
              <a:defRPr>
                <a:solidFill>
                  <a:schemeClr val="tx1"/>
                </a:solidFill>
                <a:latin typeface="Comic Sans MS" pitchFamily="66" charset="0"/>
                <a:ea typeface="宋体" pitchFamily="2" charset="-122"/>
              </a:defRPr>
            </a:lvl2pPr>
            <a:lvl3pPr marL="1143000" indent="-228600" eaLnBrk="0" hangingPunct="0">
              <a:defRPr>
                <a:solidFill>
                  <a:schemeClr val="tx1"/>
                </a:solidFill>
                <a:latin typeface="Comic Sans MS" pitchFamily="66" charset="0"/>
                <a:ea typeface="宋体" pitchFamily="2" charset="-122"/>
              </a:defRPr>
            </a:lvl3pPr>
            <a:lvl4pPr marL="1600200" indent="-228600" eaLnBrk="0" hangingPunct="0">
              <a:defRPr>
                <a:solidFill>
                  <a:schemeClr val="tx1"/>
                </a:solidFill>
                <a:latin typeface="Comic Sans MS" pitchFamily="66" charset="0"/>
                <a:ea typeface="宋体" pitchFamily="2" charset="-122"/>
              </a:defRPr>
            </a:lvl4pPr>
            <a:lvl5pPr marL="2057400" indent="-228600" eaLnBrk="0" hangingPunct="0">
              <a:defRPr>
                <a:solidFill>
                  <a:schemeClr val="tx1"/>
                </a:solidFill>
                <a:latin typeface="Comic Sans MS" pitchFamily="66" charset="0"/>
                <a:ea typeface="宋体" pitchFamily="2" charset="-122"/>
              </a:defRPr>
            </a:lvl5pPr>
            <a:lvl6pPr marL="2514600" indent="-228600" eaLnBrk="0" fontAlgn="base" hangingPunct="0">
              <a:spcBef>
                <a:spcPct val="0"/>
              </a:spcBef>
              <a:spcAft>
                <a:spcPct val="0"/>
              </a:spcAft>
              <a:defRPr>
                <a:solidFill>
                  <a:schemeClr val="tx1"/>
                </a:solidFill>
                <a:latin typeface="Comic Sans MS" pitchFamily="66" charset="0"/>
                <a:ea typeface="宋体" pitchFamily="2" charset="-122"/>
              </a:defRPr>
            </a:lvl6pPr>
            <a:lvl7pPr marL="2971800" indent="-228600" eaLnBrk="0" fontAlgn="base" hangingPunct="0">
              <a:spcBef>
                <a:spcPct val="0"/>
              </a:spcBef>
              <a:spcAft>
                <a:spcPct val="0"/>
              </a:spcAft>
              <a:defRPr>
                <a:solidFill>
                  <a:schemeClr val="tx1"/>
                </a:solidFill>
                <a:latin typeface="Comic Sans MS" pitchFamily="66" charset="0"/>
                <a:ea typeface="宋体" pitchFamily="2" charset="-122"/>
              </a:defRPr>
            </a:lvl7pPr>
            <a:lvl8pPr marL="3429000" indent="-228600" eaLnBrk="0" fontAlgn="base" hangingPunct="0">
              <a:spcBef>
                <a:spcPct val="0"/>
              </a:spcBef>
              <a:spcAft>
                <a:spcPct val="0"/>
              </a:spcAft>
              <a:defRPr>
                <a:solidFill>
                  <a:schemeClr val="tx1"/>
                </a:solidFill>
                <a:latin typeface="Comic Sans MS" pitchFamily="66" charset="0"/>
                <a:ea typeface="宋体" pitchFamily="2" charset="-122"/>
              </a:defRPr>
            </a:lvl8pPr>
            <a:lvl9pPr marL="3886200" indent="-228600" eaLnBrk="0" fontAlgn="base" hangingPunct="0">
              <a:spcBef>
                <a:spcPct val="0"/>
              </a:spcBef>
              <a:spcAft>
                <a:spcPct val="0"/>
              </a:spcAft>
              <a:defRPr>
                <a:solidFill>
                  <a:schemeClr val="tx1"/>
                </a:solidFill>
                <a:latin typeface="Comic Sans MS" pitchFamily="66" charset="0"/>
                <a:ea typeface="宋体" pitchFamily="2" charset="-122"/>
              </a:defRPr>
            </a:lvl9pPr>
          </a:lstStyle>
          <a:p>
            <a:pPr eaLnBrk="1" hangingPunct="1"/>
            <a:r>
              <a:rPr lang="en-US" altLang="zh-TW" sz="1600">
                <a:latin typeface="Arial" pitchFamily="34" charset="0"/>
              </a:rPr>
              <a:t>drinking</a:t>
            </a:r>
          </a:p>
        </p:txBody>
      </p:sp>
      <p:sp>
        <p:nvSpPr>
          <p:cNvPr id="15415" name="Rectangle 62"/>
          <p:cNvSpPr>
            <a:spLocks noChangeArrowheads="1"/>
          </p:cNvSpPr>
          <p:nvPr/>
        </p:nvSpPr>
        <p:spPr bwMode="auto">
          <a:xfrm>
            <a:off x="7775575" y="5761038"/>
            <a:ext cx="677863"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eaLnBrk="0" hangingPunct="0">
              <a:defRPr>
                <a:solidFill>
                  <a:schemeClr val="tx1"/>
                </a:solidFill>
                <a:latin typeface="Comic Sans MS" pitchFamily="66" charset="0"/>
                <a:ea typeface="宋体" pitchFamily="2" charset="-122"/>
              </a:defRPr>
            </a:lvl1pPr>
            <a:lvl2pPr marL="742950" indent="-285750" eaLnBrk="0" hangingPunct="0">
              <a:defRPr>
                <a:solidFill>
                  <a:schemeClr val="tx1"/>
                </a:solidFill>
                <a:latin typeface="Comic Sans MS" pitchFamily="66" charset="0"/>
                <a:ea typeface="宋体" pitchFamily="2" charset="-122"/>
              </a:defRPr>
            </a:lvl2pPr>
            <a:lvl3pPr marL="1143000" indent="-228600" eaLnBrk="0" hangingPunct="0">
              <a:defRPr>
                <a:solidFill>
                  <a:schemeClr val="tx1"/>
                </a:solidFill>
                <a:latin typeface="Comic Sans MS" pitchFamily="66" charset="0"/>
                <a:ea typeface="宋体" pitchFamily="2" charset="-122"/>
              </a:defRPr>
            </a:lvl3pPr>
            <a:lvl4pPr marL="1600200" indent="-228600" eaLnBrk="0" hangingPunct="0">
              <a:defRPr>
                <a:solidFill>
                  <a:schemeClr val="tx1"/>
                </a:solidFill>
                <a:latin typeface="Comic Sans MS" pitchFamily="66" charset="0"/>
                <a:ea typeface="宋体" pitchFamily="2" charset="-122"/>
              </a:defRPr>
            </a:lvl4pPr>
            <a:lvl5pPr marL="2057400" indent="-228600" eaLnBrk="0" hangingPunct="0">
              <a:defRPr>
                <a:solidFill>
                  <a:schemeClr val="tx1"/>
                </a:solidFill>
                <a:latin typeface="Comic Sans MS" pitchFamily="66" charset="0"/>
                <a:ea typeface="宋体" pitchFamily="2" charset="-122"/>
              </a:defRPr>
            </a:lvl5pPr>
            <a:lvl6pPr marL="2514600" indent="-228600" eaLnBrk="0" fontAlgn="base" hangingPunct="0">
              <a:spcBef>
                <a:spcPct val="0"/>
              </a:spcBef>
              <a:spcAft>
                <a:spcPct val="0"/>
              </a:spcAft>
              <a:defRPr>
                <a:solidFill>
                  <a:schemeClr val="tx1"/>
                </a:solidFill>
                <a:latin typeface="Comic Sans MS" pitchFamily="66" charset="0"/>
                <a:ea typeface="宋体" pitchFamily="2" charset="-122"/>
              </a:defRPr>
            </a:lvl6pPr>
            <a:lvl7pPr marL="2971800" indent="-228600" eaLnBrk="0" fontAlgn="base" hangingPunct="0">
              <a:spcBef>
                <a:spcPct val="0"/>
              </a:spcBef>
              <a:spcAft>
                <a:spcPct val="0"/>
              </a:spcAft>
              <a:defRPr>
                <a:solidFill>
                  <a:schemeClr val="tx1"/>
                </a:solidFill>
                <a:latin typeface="Comic Sans MS" pitchFamily="66" charset="0"/>
                <a:ea typeface="宋体" pitchFamily="2" charset="-122"/>
              </a:defRPr>
            </a:lvl7pPr>
            <a:lvl8pPr marL="3429000" indent="-228600" eaLnBrk="0" fontAlgn="base" hangingPunct="0">
              <a:spcBef>
                <a:spcPct val="0"/>
              </a:spcBef>
              <a:spcAft>
                <a:spcPct val="0"/>
              </a:spcAft>
              <a:defRPr>
                <a:solidFill>
                  <a:schemeClr val="tx1"/>
                </a:solidFill>
                <a:latin typeface="Comic Sans MS" pitchFamily="66" charset="0"/>
                <a:ea typeface="宋体" pitchFamily="2" charset="-122"/>
              </a:defRPr>
            </a:lvl8pPr>
            <a:lvl9pPr marL="3886200" indent="-228600" eaLnBrk="0" fontAlgn="base" hangingPunct="0">
              <a:spcBef>
                <a:spcPct val="0"/>
              </a:spcBef>
              <a:spcAft>
                <a:spcPct val="0"/>
              </a:spcAft>
              <a:defRPr>
                <a:solidFill>
                  <a:schemeClr val="tx1"/>
                </a:solidFill>
                <a:latin typeface="Comic Sans MS" pitchFamily="66" charset="0"/>
                <a:ea typeface="宋体" pitchFamily="2" charset="-122"/>
              </a:defRPr>
            </a:lvl9pPr>
          </a:lstStyle>
          <a:p>
            <a:pPr eaLnBrk="1" hangingPunct="1"/>
            <a:r>
              <a:rPr lang="en-US" altLang="zh-TW" sz="1600">
                <a:latin typeface="Arial" pitchFamily="34" charset="0"/>
              </a:rPr>
              <a:t>water</a:t>
            </a:r>
          </a:p>
        </p:txBody>
      </p:sp>
      <p:sp>
        <p:nvSpPr>
          <p:cNvPr id="15416" name="Line 64"/>
          <p:cNvSpPr>
            <a:spLocks noChangeShapeType="1"/>
          </p:cNvSpPr>
          <p:nvPr/>
        </p:nvSpPr>
        <p:spPr bwMode="auto">
          <a:xfrm>
            <a:off x="2362200" y="1905000"/>
            <a:ext cx="6210300" cy="0"/>
          </a:xfrm>
          <a:prstGeom prst="line">
            <a:avLst/>
          </a:prstGeom>
          <a:noFill/>
          <a:ln w="25400">
            <a:solidFill>
              <a:srgbClr val="FAFD00"/>
            </a:solidFill>
            <a:round/>
            <a:headEnd/>
            <a:tailEnd/>
          </a:ln>
          <a:effectLst>
            <a:outerShdw dist="53882" dir="2700000" algn="ctr" rotWithShape="0">
              <a:schemeClr val="tx1"/>
            </a:outerShdw>
          </a:effectLst>
          <a:extLst>
            <a:ext uri="{909E8E84-426E-40DD-AFC4-6F175D3DCCD1}">
              <a14:hiddenFill xmlns:a14="http://schemas.microsoft.com/office/drawing/2010/main">
                <a:noFill/>
              </a14:hiddenFill>
            </a:ext>
          </a:extLst>
        </p:spPr>
        <p:txBody>
          <a:bodyPr wrap="none" anchor="ctr"/>
          <a:lstStyle/>
          <a:p>
            <a:endParaRPr lang="en-US"/>
          </a:p>
        </p:txBody>
      </p:sp>
      <p:sp>
        <p:nvSpPr>
          <p:cNvPr id="15417" name="Text Box 66"/>
          <p:cNvSpPr txBox="1">
            <a:spLocks noChangeArrowheads="1"/>
          </p:cNvSpPr>
          <p:nvPr/>
        </p:nvSpPr>
        <p:spPr bwMode="auto">
          <a:xfrm>
            <a:off x="2209800" y="685800"/>
            <a:ext cx="5054600" cy="823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Comic Sans MS" pitchFamily="66" charset="0"/>
                <a:ea typeface="宋体" pitchFamily="2" charset="-122"/>
              </a:defRPr>
            </a:lvl1pPr>
            <a:lvl2pPr marL="742950" indent="-285750" eaLnBrk="0" hangingPunct="0">
              <a:defRPr>
                <a:solidFill>
                  <a:schemeClr val="tx1"/>
                </a:solidFill>
                <a:latin typeface="Comic Sans MS" pitchFamily="66" charset="0"/>
                <a:ea typeface="宋体" pitchFamily="2" charset="-122"/>
              </a:defRPr>
            </a:lvl2pPr>
            <a:lvl3pPr marL="1143000" indent="-228600" eaLnBrk="0" hangingPunct="0">
              <a:defRPr>
                <a:solidFill>
                  <a:schemeClr val="tx1"/>
                </a:solidFill>
                <a:latin typeface="Comic Sans MS" pitchFamily="66" charset="0"/>
                <a:ea typeface="宋体" pitchFamily="2" charset="-122"/>
              </a:defRPr>
            </a:lvl3pPr>
            <a:lvl4pPr marL="1600200" indent="-228600" eaLnBrk="0" hangingPunct="0">
              <a:defRPr>
                <a:solidFill>
                  <a:schemeClr val="tx1"/>
                </a:solidFill>
                <a:latin typeface="Comic Sans MS" pitchFamily="66" charset="0"/>
                <a:ea typeface="宋体" pitchFamily="2" charset="-122"/>
              </a:defRPr>
            </a:lvl4pPr>
            <a:lvl5pPr marL="2057400" indent="-228600" eaLnBrk="0" hangingPunct="0">
              <a:defRPr>
                <a:solidFill>
                  <a:schemeClr val="tx1"/>
                </a:solidFill>
                <a:latin typeface="Comic Sans MS" pitchFamily="66" charset="0"/>
                <a:ea typeface="宋体" pitchFamily="2" charset="-122"/>
              </a:defRPr>
            </a:lvl5pPr>
            <a:lvl6pPr marL="2514600" indent="-228600" eaLnBrk="0" fontAlgn="base" hangingPunct="0">
              <a:spcBef>
                <a:spcPct val="0"/>
              </a:spcBef>
              <a:spcAft>
                <a:spcPct val="0"/>
              </a:spcAft>
              <a:defRPr>
                <a:solidFill>
                  <a:schemeClr val="tx1"/>
                </a:solidFill>
                <a:latin typeface="Comic Sans MS" pitchFamily="66" charset="0"/>
                <a:ea typeface="宋体" pitchFamily="2" charset="-122"/>
              </a:defRPr>
            </a:lvl6pPr>
            <a:lvl7pPr marL="2971800" indent="-228600" eaLnBrk="0" fontAlgn="base" hangingPunct="0">
              <a:spcBef>
                <a:spcPct val="0"/>
              </a:spcBef>
              <a:spcAft>
                <a:spcPct val="0"/>
              </a:spcAft>
              <a:defRPr>
                <a:solidFill>
                  <a:schemeClr val="tx1"/>
                </a:solidFill>
                <a:latin typeface="Comic Sans MS" pitchFamily="66" charset="0"/>
                <a:ea typeface="宋体" pitchFamily="2" charset="-122"/>
              </a:defRPr>
            </a:lvl7pPr>
            <a:lvl8pPr marL="3429000" indent="-228600" eaLnBrk="0" fontAlgn="base" hangingPunct="0">
              <a:spcBef>
                <a:spcPct val="0"/>
              </a:spcBef>
              <a:spcAft>
                <a:spcPct val="0"/>
              </a:spcAft>
              <a:defRPr>
                <a:solidFill>
                  <a:schemeClr val="tx1"/>
                </a:solidFill>
                <a:latin typeface="Comic Sans MS" pitchFamily="66" charset="0"/>
                <a:ea typeface="宋体" pitchFamily="2" charset="-122"/>
              </a:defRPr>
            </a:lvl8pPr>
            <a:lvl9pPr marL="3886200" indent="-228600" eaLnBrk="0" fontAlgn="base" hangingPunct="0">
              <a:spcBef>
                <a:spcPct val="0"/>
              </a:spcBef>
              <a:spcAft>
                <a:spcPct val="0"/>
              </a:spcAft>
              <a:defRPr>
                <a:solidFill>
                  <a:schemeClr val="tx1"/>
                </a:solidFill>
                <a:latin typeface="Comic Sans MS" pitchFamily="66" charset="0"/>
                <a:ea typeface="宋体" pitchFamily="2" charset="-122"/>
              </a:defRPr>
            </a:lvl9pPr>
          </a:lstStyle>
          <a:p>
            <a:pPr eaLnBrk="1" hangingPunct="1">
              <a:spcBef>
                <a:spcPct val="50000"/>
              </a:spcBef>
            </a:pPr>
            <a:r>
              <a:rPr lang="en-US" altLang="zh-TW" sz="4800">
                <a:solidFill>
                  <a:schemeClr val="tx2"/>
                </a:solidFill>
                <a:latin typeface="Tahoma" pitchFamily="34" charset="0"/>
              </a:rPr>
              <a:t>Type of Hepatitis</a:t>
            </a:r>
            <a:endParaRPr lang="en-US" altLang="zh-TW" sz="4000" b="1">
              <a:latin typeface="Tahoma" pitchFamily="34" charset="0"/>
            </a:endParaRPr>
          </a:p>
        </p:txBody>
      </p:sp>
      <p:sp>
        <p:nvSpPr>
          <p:cNvPr id="15418" name="Text Box 67"/>
          <p:cNvSpPr txBox="1">
            <a:spLocks noChangeArrowheads="1"/>
          </p:cNvSpPr>
          <p:nvPr/>
        </p:nvSpPr>
        <p:spPr bwMode="auto">
          <a:xfrm>
            <a:off x="2286000" y="2057400"/>
            <a:ext cx="2698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Comic Sans MS" pitchFamily="66" charset="0"/>
                <a:ea typeface="宋体" pitchFamily="2" charset="-122"/>
              </a:defRPr>
            </a:lvl1pPr>
            <a:lvl2pPr marL="742950" indent="-285750" eaLnBrk="0" hangingPunct="0">
              <a:defRPr>
                <a:solidFill>
                  <a:schemeClr val="tx1"/>
                </a:solidFill>
                <a:latin typeface="Comic Sans MS" pitchFamily="66" charset="0"/>
                <a:ea typeface="宋体" pitchFamily="2" charset="-122"/>
              </a:defRPr>
            </a:lvl2pPr>
            <a:lvl3pPr marL="1143000" indent="-228600" eaLnBrk="0" hangingPunct="0">
              <a:defRPr>
                <a:solidFill>
                  <a:schemeClr val="tx1"/>
                </a:solidFill>
                <a:latin typeface="Comic Sans MS" pitchFamily="66" charset="0"/>
                <a:ea typeface="宋体" pitchFamily="2" charset="-122"/>
              </a:defRPr>
            </a:lvl3pPr>
            <a:lvl4pPr marL="1600200" indent="-228600" eaLnBrk="0" hangingPunct="0">
              <a:defRPr>
                <a:solidFill>
                  <a:schemeClr val="tx1"/>
                </a:solidFill>
                <a:latin typeface="Comic Sans MS" pitchFamily="66" charset="0"/>
                <a:ea typeface="宋体" pitchFamily="2" charset="-122"/>
              </a:defRPr>
            </a:lvl4pPr>
            <a:lvl5pPr marL="2057400" indent="-228600" eaLnBrk="0" hangingPunct="0">
              <a:defRPr>
                <a:solidFill>
                  <a:schemeClr val="tx1"/>
                </a:solidFill>
                <a:latin typeface="Comic Sans MS" pitchFamily="66" charset="0"/>
                <a:ea typeface="宋体" pitchFamily="2" charset="-122"/>
              </a:defRPr>
            </a:lvl5pPr>
            <a:lvl6pPr marL="2514600" indent="-228600" eaLnBrk="0" fontAlgn="base" hangingPunct="0">
              <a:spcBef>
                <a:spcPct val="0"/>
              </a:spcBef>
              <a:spcAft>
                <a:spcPct val="0"/>
              </a:spcAft>
              <a:defRPr>
                <a:solidFill>
                  <a:schemeClr val="tx1"/>
                </a:solidFill>
                <a:latin typeface="Comic Sans MS" pitchFamily="66" charset="0"/>
                <a:ea typeface="宋体" pitchFamily="2" charset="-122"/>
              </a:defRPr>
            </a:lvl6pPr>
            <a:lvl7pPr marL="2971800" indent="-228600" eaLnBrk="0" fontAlgn="base" hangingPunct="0">
              <a:spcBef>
                <a:spcPct val="0"/>
              </a:spcBef>
              <a:spcAft>
                <a:spcPct val="0"/>
              </a:spcAft>
              <a:defRPr>
                <a:solidFill>
                  <a:schemeClr val="tx1"/>
                </a:solidFill>
                <a:latin typeface="Comic Sans MS" pitchFamily="66" charset="0"/>
                <a:ea typeface="宋体" pitchFamily="2" charset="-122"/>
              </a:defRPr>
            </a:lvl7pPr>
            <a:lvl8pPr marL="3429000" indent="-228600" eaLnBrk="0" fontAlgn="base" hangingPunct="0">
              <a:spcBef>
                <a:spcPct val="0"/>
              </a:spcBef>
              <a:spcAft>
                <a:spcPct val="0"/>
              </a:spcAft>
              <a:defRPr>
                <a:solidFill>
                  <a:schemeClr val="tx1"/>
                </a:solidFill>
                <a:latin typeface="Comic Sans MS" pitchFamily="66" charset="0"/>
                <a:ea typeface="宋体" pitchFamily="2" charset="-122"/>
              </a:defRPr>
            </a:lvl8pPr>
            <a:lvl9pPr marL="3886200" indent="-228600" eaLnBrk="0" fontAlgn="base" hangingPunct="0">
              <a:spcBef>
                <a:spcPct val="0"/>
              </a:spcBef>
              <a:spcAft>
                <a:spcPct val="0"/>
              </a:spcAft>
              <a:defRPr>
                <a:solidFill>
                  <a:schemeClr val="tx1"/>
                </a:solidFill>
                <a:latin typeface="Comic Sans MS" pitchFamily="66" charset="0"/>
                <a:ea typeface="宋体" pitchFamily="2" charset="-122"/>
              </a:defRPr>
            </a:lvl9pPr>
          </a:lstStyle>
          <a:p>
            <a:pPr eaLnBrk="1" hangingPunct="1">
              <a:spcBef>
                <a:spcPct val="50000"/>
              </a:spcBef>
            </a:pPr>
            <a:r>
              <a:rPr lang="en-US" altLang="zh-TW" sz="2400" b="1">
                <a:latin typeface="Arial" pitchFamily="34" charset="0"/>
              </a:rPr>
              <a:t>A</a:t>
            </a:r>
            <a:endParaRPr lang="en-US" altLang="zh-TW" sz="1600" b="1">
              <a:latin typeface="Arial" pitchFamily="34" charset="0"/>
            </a:endParaRPr>
          </a:p>
        </p:txBody>
      </p:sp>
      <p:sp>
        <p:nvSpPr>
          <p:cNvPr id="15419" name="Text Box 68"/>
          <p:cNvSpPr txBox="1">
            <a:spLocks noChangeArrowheads="1"/>
          </p:cNvSpPr>
          <p:nvPr/>
        </p:nvSpPr>
        <p:spPr bwMode="auto">
          <a:xfrm>
            <a:off x="3733800" y="2057400"/>
            <a:ext cx="4730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Comic Sans MS" pitchFamily="66" charset="0"/>
                <a:ea typeface="宋体" pitchFamily="2" charset="-122"/>
              </a:defRPr>
            </a:lvl1pPr>
            <a:lvl2pPr marL="742950" indent="-285750" eaLnBrk="0" hangingPunct="0">
              <a:defRPr>
                <a:solidFill>
                  <a:schemeClr val="tx1"/>
                </a:solidFill>
                <a:latin typeface="Comic Sans MS" pitchFamily="66" charset="0"/>
                <a:ea typeface="宋体" pitchFamily="2" charset="-122"/>
              </a:defRPr>
            </a:lvl2pPr>
            <a:lvl3pPr marL="1143000" indent="-228600" eaLnBrk="0" hangingPunct="0">
              <a:defRPr>
                <a:solidFill>
                  <a:schemeClr val="tx1"/>
                </a:solidFill>
                <a:latin typeface="Comic Sans MS" pitchFamily="66" charset="0"/>
                <a:ea typeface="宋体" pitchFamily="2" charset="-122"/>
              </a:defRPr>
            </a:lvl3pPr>
            <a:lvl4pPr marL="1600200" indent="-228600" eaLnBrk="0" hangingPunct="0">
              <a:defRPr>
                <a:solidFill>
                  <a:schemeClr val="tx1"/>
                </a:solidFill>
                <a:latin typeface="Comic Sans MS" pitchFamily="66" charset="0"/>
                <a:ea typeface="宋体" pitchFamily="2" charset="-122"/>
              </a:defRPr>
            </a:lvl4pPr>
            <a:lvl5pPr marL="2057400" indent="-228600" eaLnBrk="0" hangingPunct="0">
              <a:defRPr>
                <a:solidFill>
                  <a:schemeClr val="tx1"/>
                </a:solidFill>
                <a:latin typeface="Comic Sans MS" pitchFamily="66" charset="0"/>
                <a:ea typeface="宋体" pitchFamily="2" charset="-122"/>
              </a:defRPr>
            </a:lvl5pPr>
            <a:lvl6pPr marL="2514600" indent="-228600" eaLnBrk="0" fontAlgn="base" hangingPunct="0">
              <a:spcBef>
                <a:spcPct val="0"/>
              </a:spcBef>
              <a:spcAft>
                <a:spcPct val="0"/>
              </a:spcAft>
              <a:defRPr>
                <a:solidFill>
                  <a:schemeClr val="tx1"/>
                </a:solidFill>
                <a:latin typeface="Comic Sans MS" pitchFamily="66" charset="0"/>
                <a:ea typeface="宋体" pitchFamily="2" charset="-122"/>
              </a:defRPr>
            </a:lvl6pPr>
            <a:lvl7pPr marL="2971800" indent="-228600" eaLnBrk="0" fontAlgn="base" hangingPunct="0">
              <a:spcBef>
                <a:spcPct val="0"/>
              </a:spcBef>
              <a:spcAft>
                <a:spcPct val="0"/>
              </a:spcAft>
              <a:defRPr>
                <a:solidFill>
                  <a:schemeClr val="tx1"/>
                </a:solidFill>
                <a:latin typeface="Comic Sans MS" pitchFamily="66" charset="0"/>
                <a:ea typeface="宋体" pitchFamily="2" charset="-122"/>
              </a:defRPr>
            </a:lvl7pPr>
            <a:lvl8pPr marL="3429000" indent="-228600" eaLnBrk="0" fontAlgn="base" hangingPunct="0">
              <a:spcBef>
                <a:spcPct val="0"/>
              </a:spcBef>
              <a:spcAft>
                <a:spcPct val="0"/>
              </a:spcAft>
              <a:defRPr>
                <a:solidFill>
                  <a:schemeClr val="tx1"/>
                </a:solidFill>
                <a:latin typeface="Comic Sans MS" pitchFamily="66" charset="0"/>
                <a:ea typeface="宋体" pitchFamily="2" charset="-122"/>
              </a:defRPr>
            </a:lvl8pPr>
            <a:lvl9pPr marL="3886200" indent="-228600" eaLnBrk="0" fontAlgn="base" hangingPunct="0">
              <a:spcBef>
                <a:spcPct val="0"/>
              </a:spcBef>
              <a:spcAft>
                <a:spcPct val="0"/>
              </a:spcAft>
              <a:defRPr>
                <a:solidFill>
                  <a:schemeClr val="tx1"/>
                </a:solidFill>
                <a:latin typeface="Comic Sans MS" pitchFamily="66" charset="0"/>
                <a:ea typeface="宋体" pitchFamily="2" charset="-122"/>
              </a:defRPr>
            </a:lvl9pPr>
          </a:lstStyle>
          <a:p>
            <a:pPr eaLnBrk="1" hangingPunct="1">
              <a:spcBef>
                <a:spcPct val="50000"/>
              </a:spcBef>
            </a:pPr>
            <a:r>
              <a:rPr lang="en-US" altLang="zh-TW" sz="2400" b="1">
                <a:latin typeface="Arial" pitchFamily="34" charset="0"/>
              </a:rPr>
              <a:t>B</a:t>
            </a:r>
            <a:endParaRPr lang="en-US" altLang="zh-TW" sz="1600" b="1">
              <a:latin typeface="Arial" pitchFamily="34" charset="0"/>
            </a:endParaRPr>
          </a:p>
        </p:txBody>
      </p:sp>
      <p:sp>
        <p:nvSpPr>
          <p:cNvPr id="15420" name="Text Box 69"/>
          <p:cNvSpPr txBox="1">
            <a:spLocks noChangeArrowheads="1"/>
          </p:cNvSpPr>
          <p:nvPr/>
        </p:nvSpPr>
        <p:spPr bwMode="auto">
          <a:xfrm>
            <a:off x="5029200" y="2057400"/>
            <a:ext cx="406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Comic Sans MS" pitchFamily="66" charset="0"/>
                <a:ea typeface="宋体" pitchFamily="2" charset="-122"/>
              </a:defRPr>
            </a:lvl1pPr>
            <a:lvl2pPr marL="742950" indent="-285750" eaLnBrk="0" hangingPunct="0">
              <a:defRPr>
                <a:solidFill>
                  <a:schemeClr val="tx1"/>
                </a:solidFill>
                <a:latin typeface="Comic Sans MS" pitchFamily="66" charset="0"/>
                <a:ea typeface="宋体" pitchFamily="2" charset="-122"/>
              </a:defRPr>
            </a:lvl2pPr>
            <a:lvl3pPr marL="1143000" indent="-228600" eaLnBrk="0" hangingPunct="0">
              <a:defRPr>
                <a:solidFill>
                  <a:schemeClr val="tx1"/>
                </a:solidFill>
                <a:latin typeface="Comic Sans MS" pitchFamily="66" charset="0"/>
                <a:ea typeface="宋体" pitchFamily="2" charset="-122"/>
              </a:defRPr>
            </a:lvl3pPr>
            <a:lvl4pPr marL="1600200" indent="-228600" eaLnBrk="0" hangingPunct="0">
              <a:defRPr>
                <a:solidFill>
                  <a:schemeClr val="tx1"/>
                </a:solidFill>
                <a:latin typeface="Comic Sans MS" pitchFamily="66" charset="0"/>
                <a:ea typeface="宋体" pitchFamily="2" charset="-122"/>
              </a:defRPr>
            </a:lvl4pPr>
            <a:lvl5pPr marL="2057400" indent="-228600" eaLnBrk="0" hangingPunct="0">
              <a:defRPr>
                <a:solidFill>
                  <a:schemeClr val="tx1"/>
                </a:solidFill>
                <a:latin typeface="Comic Sans MS" pitchFamily="66" charset="0"/>
                <a:ea typeface="宋体" pitchFamily="2" charset="-122"/>
              </a:defRPr>
            </a:lvl5pPr>
            <a:lvl6pPr marL="2514600" indent="-228600" eaLnBrk="0" fontAlgn="base" hangingPunct="0">
              <a:spcBef>
                <a:spcPct val="0"/>
              </a:spcBef>
              <a:spcAft>
                <a:spcPct val="0"/>
              </a:spcAft>
              <a:defRPr>
                <a:solidFill>
                  <a:schemeClr val="tx1"/>
                </a:solidFill>
                <a:latin typeface="Comic Sans MS" pitchFamily="66" charset="0"/>
                <a:ea typeface="宋体" pitchFamily="2" charset="-122"/>
              </a:defRPr>
            </a:lvl6pPr>
            <a:lvl7pPr marL="2971800" indent="-228600" eaLnBrk="0" fontAlgn="base" hangingPunct="0">
              <a:spcBef>
                <a:spcPct val="0"/>
              </a:spcBef>
              <a:spcAft>
                <a:spcPct val="0"/>
              </a:spcAft>
              <a:defRPr>
                <a:solidFill>
                  <a:schemeClr val="tx1"/>
                </a:solidFill>
                <a:latin typeface="Comic Sans MS" pitchFamily="66" charset="0"/>
                <a:ea typeface="宋体" pitchFamily="2" charset="-122"/>
              </a:defRPr>
            </a:lvl7pPr>
            <a:lvl8pPr marL="3429000" indent="-228600" eaLnBrk="0" fontAlgn="base" hangingPunct="0">
              <a:spcBef>
                <a:spcPct val="0"/>
              </a:spcBef>
              <a:spcAft>
                <a:spcPct val="0"/>
              </a:spcAft>
              <a:defRPr>
                <a:solidFill>
                  <a:schemeClr val="tx1"/>
                </a:solidFill>
                <a:latin typeface="Comic Sans MS" pitchFamily="66" charset="0"/>
                <a:ea typeface="宋体" pitchFamily="2" charset="-122"/>
              </a:defRPr>
            </a:lvl8pPr>
            <a:lvl9pPr marL="3886200" indent="-228600" eaLnBrk="0" fontAlgn="base" hangingPunct="0">
              <a:spcBef>
                <a:spcPct val="0"/>
              </a:spcBef>
              <a:spcAft>
                <a:spcPct val="0"/>
              </a:spcAft>
              <a:defRPr>
                <a:solidFill>
                  <a:schemeClr val="tx1"/>
                </a:solidFill>
                <a:latin typeface="Comic Sans MS" pitchFamily="66" charset="0"/>
                <a:ea typeface="宋体" pitchFamily="2" charset="-122"/>
              </a:defRPr>
            </a:lvl9pPr>
          </a:lstStyle>
          <a:p>
            <a:pPr eaLnBrk="1" hangingPunct="1">
              <a:spcBef>
                <a:spcPct val="50000"/>
              </a:spcBef>
            </a:pPr>
            <a:r>
              <a:rPr lang="en-US" altLang="zh-TW" sz="2400" b="1">
                <a:latin typeface="Arial" pitchFamily="34" charset="0"/>
              </a:rPr>
              <a:t>C</a:t>
            </a:r>
          </a:p>
        </p:txBody>
      </p:sp>
      <p:sp>
        <p:nvSpPr>
          <p:cNvPr id="15421" name="Text Box 70"/>
          <p:cNvSpPr txBox="1">
            <a:spLocks noChangeArrowheads="1"/>
          </p:cNvSpPr>
          <p:nvPr/>
        </p:nvSpPr>
        <p:spPr bwMode="auto">
          <a:xfrm>
            <a:off x="6477000" y="2057400"/>
            <a:ext cx="4746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Comic Sans MS" pitchFamily="66" charset="0"/>
                <a:ea typeface="宋体" pitchFamily="2" charset="-122"/>
              </a:defRPr>
            </a:lvl1pPr>
            <a:lvl2pPr marL="742950" indent="-285750" eaLnBrk="0" hangingPunct="0">
              <a:defRPr>
                <a:solidFill>
                  <a:schemeClr val="tx1"/>
                </a:solidFill>
                <a:latin typeface="Comic Sans MS" pitchFamily="66" charset="0"/>
                <a:ea typeface="宋体" pitchFamily="2" charset="-122"/>
              </a:defRPr>
            </a:lvl2pPr>
            <a:lvl3pPr marL="1143000" indent="-228600" eaLnBrk="0" hangingPunct="0">
              <a:defRPr>
                <a:solidFill>
                  <a:schemeClr val="tx1"/>
                </a:solidFill>
                <a:latin typeface="Comic Sans MS" pitchFamily="66" charset="0"/>
                <a:ea typeface="宋体" pitchFamily="2" charset="-122"/>
              </a:defRPr>
            </a:lvl3pPr>
            <a:lvl4pPr marL="1600200" indent="-228600" eaLnBrk="0" hangingPunct="0">
              <a:defRPr>
                <a:solidFill>
                  <a:schemeClr val="tx1"/>
                </a:solidFill>
                <a:latin typeface="Comic Sans MS" pitchFamily="66" charset="0"/>
                <a:ea typeface="宋体" pitchFamily="2" charset="-122"/>
              </a:defRPr>
            </a:lvl4pPr>
            <a:lvl5pPr marL="2057400" indent="-228600" eaLnBrk="0" hangingPunct="0">
              <a:defRPr>
                <a:solidFill>
                  <a:schemeClr val="tx1"/>
                </a:solidFill>
                <a:latin typeface="Comic Sans MS" pitchFamily="66" charset="0"/>
                <a:ea typeface="宋体" pitchFamily="2" charset="-122"/>
              </a:defRPr>
            </a:lvl5pPr>
            <a:lvl6pPr marL="2514600" indent="-228600" eaLnBrk="0" fontAlgn="base" hangingPunct="0">
              <a:spcBef>
                <a:spcPct val="0"/>
              </a:spcBef>
              <a:spcAft>
                <a:spcPct val="0"/>
              </a:spcAft>
              <a:defRPr>
                <a:solidFill>
                  <a:schemeClr val="tx1"/>
                </a:solidFill>
                <a:latin typeface="Comic Sans MS" pitchFamily="66" charset="0"/>
                <a:ea typeface="宋体" pitchFamily="2" charset="-122"/>
              </a:defRPr>
            </a:lvl6pPr>
            <a:lvl7pPr marL="2971800" indent="-228600" eaLnBrk="0" fontAlgn="base" hangingPunct="0">
              <a:spcBef>
                <a:spcPct val="0"/>
              </a:spcBef>
              <a:spcAft>
                <a:spcPct val="0"/>
              </a:spcAft>
              <a:defRPr>
                <a:solidFill>
                  <a:schemeClr val="tx1"/>
                </a:solidFill>
                <a:latin typeface="Comic Sans MS" pitchFamily="66" charset="0"/>
                <a:ea typeface="宋体" pitchFamily="2" charset="-122"/>
              </a:defRPr>
            </a:lvl7pPr>
            <a:lvl8pPr marL="3429000" indent="-228600" eaLnBrk="0" fontAlgn="base" hangingPunct="0">
              <a:spcBef>
                <a:spcPct val="0"/>
              </a:spcBef>
              <a:spcAft>
                <a:spcPct val="0"/>
              </a:spcAft>
              <a:defRPr>
                <a:solidFill>
                  <a:schemeClr val="tx1"/>
                </a:solidFill>
                <a:latin typeface="Comic Sans MS" pitchFamily="66" charset="0"/>
                <a:ea typeface="宋体" pitchFamily="2" charset="-122"/>
              </a:defRPr>
            </a:lvl8pPr>
            <a:lvl9pPr marL="3886200" indent="-228600" eaLnBrk="0" fontAlgn="base" hangingPunct="0">
              <a:spcBef>
                <a:spcPct val="0"/>
              </a:spcBef>
              <a:spcAft>
                <a:spcPct val="0"/>
              </a:spcAft>
              <a:defRPr>
                <a:solidFill>
                  <a:schemeClr val="tx1"/>
                </a:solidFill>
                <a:latin typeface="Comic Sans MS" pitchFamily="66" charset="0"/>
                <a:ea typeface="宋体" pitchFamily="2" charset="-122"/>
              </a:defRPr>
            </a:lvl9pPr>
          </a:lstStyle>
          <a:p>
            <a:pPr eaLnBrk="1" hangingPunct="1">
              <a:spcBef>
                <a:spcPct val="50000"/>
              </a:spcBef>
            </a:pPr>
            <a:r>
              <a:rPr lang="en-US" altLang="zh-TW" sz="2400" b="1">
                <a:latin typeface="Arial" pitchFamily="34" charset="0"/>
              </a:rPr>
              <a:t>D</a:t>
            </a:r>
          </a:p>
        </p:txBody>
      </p:sp>
      <p:sp>
        <p:nvSpPr>
          <p:cNvPr id="15422" name="Text Box 71"/>
          <p:cNvSpPr txBox="1">
            <a:spLocks noChangeArrowheads="1"/>
          </p:cNvSpPr>
          <p:nvPr/>
        </p:nvSpPr>
        <p:spPr bwMode="auto">
          <a:xfrm>
            <a:off x="7848600" y="2057400"/>
            <a:ext cx="406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Comic Sans MS" pitchFamily="66" charset="0"/>
                <a:ea typeface="宋体" pitchFamily="2" charset="-122"/>
              </a:defRPr>
            </a:lvl1pPr>
            <a:lvl2pPr marL="742950" indent="-285750" eaLnBrk="0" hangingPunct="0">
              <a:defRPr>
                <a:solidFill>
                  <a:schemeClr val="tx1"/>
                </a:solidFill>
                <a:latin typeface="Comic Sans MS" pitchFamily="66" charset="0"/>
                <a:ea typeface="宋体" pitchFamily="2" charset="-122"/>
              </a:defRPr>
            </a:lvl2pPr>
            <a:lvl3pPr marL="1143000" indent="-228600" eaLnBrk="0" hangingPunct="0">
              <a:defRPr>
                <a:solidFill>
                  <a:schemeClr val="tx1"/>
                </a:solidFill>
                <a:latin typeface="Comic Sans MS" pitchFamily="66" charset="0"/>
                <a:ea typeface="宋体" pitchFamily="2" charset="-122"/>
              </a:defRPr>
            </a:lvl3pPr>
            <a:lvl4pPr marL="1600200" indent="-228600" eaLnBrk="0" hangingPunct="0">
              <a:defRPr>
                <a:solidFill>
                  <a:schemeClr val="tx1"/>
                </a:solidFill>
                <a:latin typeface="Comic Sans MS" pitchFamily="66" charset="0"/>
                <a:ea typeface="宋体" pitchFamily="2" charset="-122"/>
              </a:defRPr>
            </a:lvl4pPr>
            <a:lvl5pPr marL="2057400" indent="-228600" eaLnBrk="0" hangingPunct="0">
              <a:defRPr>
                <a:solidFill>
                  <a:schemeClr val="tx1"/>
                </a:solidFill>
                <a:latin typeface="Comic Sans MS" pitchFamily="66" charset="0"/>
                <a:ea typeface="宋体" pitchFamily="2" charset="-122"/>
              </a:defRPr>
            </a:lvl5pPr>
            <a:lvl6pPr marL="2514600" indent="-228600" eaLnBrk="0" fontAlgn="base" hangingPunct="0">
              <a:spcBef>
                <a:spcPct val="0"/>
              </a:spcBef>
              <a:spcAft>
                <a:spcPct val="0"/>
              </a:spcAft>
              <a:defRPr>
                <a:solidFill>
                  <a:schemeClr val="tx1"/>
                </a:solidFill>
                <a:latin typeface="Comic Sans MS" pitchFamily="66" charset="0"/>
                <a:ea typeface="宋体" pitchFamily="2" charset="-122"/>
              </a:defRPr>
            </a:lvl6pPr>
            <a:lvl7pPr marL="2971800" indent="-228600" eaLnBrk="0" fontAlgn="base" hangingPunct="0">
              <a:spcBef>
                <a:spcPct val="0"/>
              </a:spcBef>
              <a:spcAft>
                <a:spcPct val="0"/>
              </a:spcAft>
              <a:defRPr>
                <a:solidFill>
                  <a:schemeClr val="tx1"/>
                </a:solidFill>
                <a:latin typeface="Comic Sans MS" pitchFamily="66" charset="0"/>
                <a:ea typeface="宋体" pitchFamily="2" charset="-122"/>
              </a:defRPr>
            </a:lvl7pPr>
            <a:lvl8pPr marL="3429000" indent="-228600" eaLnBrk="0" fontAlgn="base" hangingPunct="0">
              <a:spcBef>
                <a:spcPct val="0"/>
              </a:spcBef>
              <a:spcAft>
                <a:spcPct val="0"/>
              </a:spcAft>
              <a:defRPr>
                <a:solidFill>
                  <a:schemeClr val="tx1"/>
                </a:solidFill>
                <a:latin typeface="Comic Sans MS" pitchFamily="66" charset="0"/>
                <a:ea typeface="宋体" pitchFamily="2" charset="-122"/>
              </a:defRPr>
            </a:lvl8pPr>
            <a:lvl9pPr marL="3886200" indent="-228600" eaLnBrk="0" fontAlgn="base" hangingPunct="0">
              <a:spcBef>
                <a:spcPct val="0"/>
              </a:spcBef>
              <a:spcAft>
                <a:spcPct val="0"/>
              </a:spcAft>
              <a:defRPr>
                <a:solidFill>
                  <a:schemeClr val="tx1"/>
                </a:solidFill>
                <a:latin typeface="Comic Sans MS" pitchFamily="66" charset="0"/>
                <a:ea typeface="宋体" pitchFamily="2" charset="-122"/>
              </a:defRPr>
            </a:lvl9pPr>
          </a:lstStyle>
          <a:p>
            <a:pPr eaLnBrk="1" hangingPunct="1">
              <a:spcBef>
                <a:spcPct val="50000"/>
              </a:spcBef>
            </a:pPr>
            <a:r>
              <a:rPr lang="en-US" altLang="zh-TW" sz="2400" b="1">
                <a:latin typeface="Arial" pitchFamily="34" charset="0"/>
              </a:rPr>
              <a:t>E</a:t>
            </a:r>
            <a:endParaRPr lang="en-US" altLang="zh-TW" sz="1600" b="1">
              <a:latin typeface="Arial" pitchFamily="34" charset="0"/>
            </a:endParaRPr>
          </a:p>
        </p:txBody>
      </p:sp>
    </p:spTree>
    <p:extLst>
      <p:ext uri="{BB962C8B-B14F-4D97-AF65-F5344CB8AC3E}">
        <p14:creationId xmlns:p14="http://schemas.microsoft.com/office/powerpoint/2010/main" val="2019896697"/>
      </p:ext>
    </p:extLst>
  </p:cSld>
  <p:clrMapOvr>
    <a:masterClrMapping/>
  </p:clrMapOvr>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1066800" y="-381000"/>
            <a:ext cx="6870700" cy="1600200"/>
          </a:xfrm>
        </p:spPr>
        <p:txBody>
          <a:bodyPr/>
          <a:lstStyle/>
          <a:p>
            <a:r>
              <a:rPr lang="en-US" altLang="zh-CN" smtClean="0"/>
              <a:t>Laboratory examination</a:t>
            </a:r>
          </a:p>
        </p:txBody>
      </p:sp>
      <p:sp>
        <p:nvSpPr>
          <p:cNvPr id="22531" name="Rectangle 3"/>
          <p:cNvSpPr>
            <a:spLocks noGrp="1" noChangeArrowheads="1"/>
          </p:cNvSpPr>
          <p:nvPr>
            <p:ph idx="1"/>
          </p:nvPr>
        </p:nvSpPr>
        <p:spPr>
          <a:xfrm>
            <a:off x="685800" y="1295400"/>
            <a:ext cx="7696200" cy="4953000"/>
          </a:xfrm>
        </p:spPr>
        <p:txBody>
          <a:bodyPr/>
          <a:lstStyle/>
          <a:p>
            <a:r>
              <a:rPr lang="en-US" altLang="zh-CN" dirty="0" smtClean="0">
                <a:solidFill>
                  <a:schemeClr val="tx2"/>
                </a:solidFill>
              </a:rPr>
              <a:t>Liver function </a:t>
            </a:r>
          </a:p>
          <a:p>
            <a:pPr lvl="1"/>
            <a:r>
              <a:rPr lang="en-US" altLang="zh-CN" sz="2400" dirty="0" smtClean="0"/>
              <a:t>Serum transaminase </a:t>
            </a:r>
          </a:p>
          <a:p>
            <a:pPr lvl="2"/>
            <a:r>
              <a:rPr lang="en-US" altLang="zh-CN" sz="2000" dirty="0" smtClean="0"/>
              <a:t>ALT(alanine transferase) </a:t>
            </a:r>
            <a:r>
              <a:rPr lang="en-US" altLang="zh-CN" sz="2000" b="1" dirty="0" smtClean="0">
                <a:ea typeface="华文中宋" pitchFamily="2" charset="-122"/>
              </a:rPr>
              <a:t>↑</a:t>
            </a:r>
          </a:p>
          <a:p>
            <a:pPr lvl="2"/>
            <a:r>
              <a:rPr lang="en-US" altLang="zh-CN" sz="2000" dirty="0" smtClean="0">
                <a:ea typeface="华文中宋" pitchFamily="2" charset="-122"/>
              </a:rPr>
              <a:t>AST(</a:t>
            </a:r>
            <a:r>
              <a:rPr lang="en-US" altLang="zh-CN" sz="2000" dirty="0" err="1" smtClean="0">
                <a:ea typeface="华文中宋" pitchFamily="2" charset="-122"/>
              </a:rPr>
              <a:t>aspartase</a:t>
            </a:r>
            <a:r>
              <a:rPr lang="en-US" altLang="zh-CN" sz="2000" dirty="0" smtClean="0">
                <a:ea typeface="华文中宋" pitchFamily="2" charset="-122"/>
              </a:rPr>
              <a:t> transferase) </a:t>
            </a:r>
            <a:r>
              <a:rPr lang="en-US" altLang="zh-CN" sz="2000" b="1" dirty="0" smtClean="0">
                <a:ea typeface="华文中宋" pitchFamily="2" charset="-122"/>
              </a:rPr>
              <a:t>↑</a:t>
            </a:r>
          </a:p>
          <a:p>
            <a:pPr lvl="2"/>
            <a:r>
              <a:rPr lang="en-US" altLang="zh-CN" sz="2000" dirty="0" smtClean="0">
                <a:ea typeface="华文中宋" pitchFamily="2" charset="-122"/>
              </a:rPr>
              <a:t>ALP (Alkaline phosphatase) </a:t>
            </a:r>
            <a:r>
              <a:rPr lang="en-US" altLang="zh-CN" sz="2000" b="1" dirty="0" smtClean="0">
                <a:ea typeface="华文中宋" pitchFamily="2" charset="-122"/>
              </a:rPr>
              <a:t>↑</a:t>
            </a:r>
            <a:endParaRPr lang="en-US" altLang="zh-CN" sz="2000" dirty="0" smtClean="0">
              <a:ea typeface="华文中宋" pitchFamily="2" charset="-122"/>
            </a:endParaRPr>
          </a:p>
          <a:p>
            <a:pPr lvl="1"/>
            <a:r>
              <a:rPr lang="en-US" altLang="zh-CN" sz="2400" dirty="0" smtClean="0">
                <a:ea typeface="华文中宋" pitchFamily="2" charset="-122"/>
              </a:rPr>
              <a:t>Serum protein </a:t>
            </a:r>
          </a:p>
          <a:p>
            <a:pPr lvl="2"/>
            <a:r>
              <a:rPr lang="en-US" altLang="zh-CN" sz="2000" dirty="0" smtClean="0">
                <a:ea typeface="华文中宋" pitchFamily="2" charset="-122"/>
              </a:rPr>
              <a:t>Albumin </a:t>
            </a:r>
            <a:r>
              <a:rPr lang="en-US" altLang="zh-CN" sz="2000" b="1" dirty="0" smtClean="0">
                <a:ea typeface="华文中宋" pitchFamily="2" charset="-122"/>
              </a:rPr>
              <a:t>↓</a:t>
            </a:r>
            <a:endParaRPr lang="en-US" altLang="zh-CN" sz="2000" dirty="0" smtClean="0">
              <a:ea typeface="华文中宋" pitchFamily="2" charset="-122"/>
            </a:endParaRPr>
          </a:p>
          <a:p>
            <a:pPr lvl="2"/>
            <a:r>
              <a:rPr lang="en-US" altLang="zh-CN" sz="2000" dirty="0" smtClean="0">
                <a:ea typeface="华文中宋" pitchFamily="2" charset="-122"/>
              </a:rPr>
              <a:t>In chronic hepatitis      Ig   </a:t>
            </a:r>
            <a:r>
              <a:rPr lang="en-US" altLang="zh-CN" sz="2000" b="1" dirty="0" smtClean="0">
                <a:ea typeface="华文中宋" pitchFamily="2" charset="-122"/>
              </a:rPr>
              <a:t>↑↑</a:t>
            </a:r>
          </a:p>
          <a:p>
            <a:pPr lvl="2"/>
            <a:r>
              <a:rPr lang="en-US" altLang="zh-CN" sz="2000" dirty="0" smtClean="0">
                <a:ea typeface="华文中宋" pitchFamily="2" charset="-122"/>
              </a:rPr>
              <a:t>The</a:t>
            </a:r>
            <a:r>
              <a:rPr lang="en-US" altLang="zh-CN" sz="2000" b="1" dirty="0" smtClean="0">
                <a:ea typeface="华文中宋" pitchFamily="2" charset="-122"/>
              </a:rPr>
              <a:t> </a:t>
            </a:r>
            <a:r>
              <a:rPr lang="en-US" altLang="zh-CN" sz="2000" dirty="0" smtClean="0">
                <a:ea typeface="华文中宋" pitchFamily="2" charset="-122"/>
              </a:rPr>
              <a:t>ratio of A/G </a:t>
            </a:r>
            <a:r>
              <a:rPr lang="en-US" altLang="zh-CN" sz="2000" b="1" dirty="0" smtClean="0">
                <a:ea typeface="华文中宋" pitchFamily="2" charset="-122"/>
              </a:rPr>
              <a:t>↓</a:t>
            </a:r>
            <a:endParaRPr lang="en-US" altLang="zh-CN" sz="2000" dirty="0" smtClean="0">
              <a:ea typeface="华文中宋" pitchFamily="2" charset="-122"/>
            </a:endParaRPr>
          </a:p>
          <a:p>
            <a:pPr lvl="1"/>
            <a:r>
              <a:rPr lang="en-US" altLang="zh-CN" sz="2400" dirty="0" smtClean="0">
                <a:ea typeface="华文中宋" pitchFamily="2" charset="-122"/>
              </a:rPr>
              <a:t>Bilirubin </a:t>
            </a:r>
            <a:endParaRPr lang="en-US" altLang="zh-CN" sz="2000" dirty="0" smtClean="0">
              <a:ea typeface="华文中宋" pitchFamily="2" charset="-122"/>
            </a:endParaRPr>
          </a:p>
          <a:p>
            <a:pPr lvl="2"/>
            <a:endParaRPr lang="en-US" altLang="zh-CN" sz="2000" b="1" dirty="0" smtClean="0">
              <a:ea typeface="华文中宋" pitchFamily="2" charset="-122"/>
            </a:endParaRPr>
          </a:p>
          <a:p>
            <a:pPr lvl="2"/>
            <a:endParaRPr lang="en-US" altLang="zh-CN" sz="2000" b="1" dirty="0" smtClean="0">
              <a:ea typeface="华文中宋" pitchFamily="2" charset="-122"/>
            </a:endParaRPr>
          </a:p>
        </p:txBody>
      </p:sp>
    </p:spTree>
    <p:extLst>
      <p:ext uri="{BB962C8B-B14F-4D97-AF65-F5344CB8AC3E}">
        <p14:creationId xmlns:p14="http://schemas.microsoft.com/office/powerpoint/2010/main" val="260977972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p:nvPr>
        </p:nvSpPr>
        <p:spPr>
          <a:xfrm>
            <a:off x="685800" y="457200"/>
            <a:ext cx="7696200" cy="5334000"/>
          </a:xfrm>
        </p:spPr>
        <p:txBody>
          <a:bodyPr/>
          <a:lstStyle/>
          <a:p>
            <a:pPr lvl="2"/>
            <a:r>
              <a:rPr lang="en-US" altLang="zh-CN" sz="2000" dirty="0" smtClean="0"/>
              <a:t>Urobilinogen and </a:t>
            </a:r>
            <a:r>
              <a:rPr lang="en-US" altLang="zh-CN" sz="2000" dirty="0" err="1" smtClean="0"/>
              <a:t>urobilin</a:t>
            </a:r>
            <a:r>
              <a:rPr lang="en-US" altLang="zh-CN" sz="2000" dirty="0" smtClean="0"/>
              <a:t> </a:t>
            </a:r>
            <a:r>
              <a:rPr lang="en-US" altLang="zh-CN" sz="2000" b="1" dirty="0" smtClean="0">
                <a:ea typeface="华文中宋" pitchFamily="2" charset="-122"/>
              </a:rPr>
              <a:t>↑</a:t>
            </a:r>
            <a:r>
              <a:rPr lang="en-US" altLang="zh-CN" sz="2000" dirty="0" smtClean="0">
                <a:ea typeface="华文中宋" pitchFamily="2" charset="-122"/>
              </a:rPr>
              <a:t>in icteric stage </a:t>
            </a:r>
          </a:p>
          <a:p>
            <a:pPr lvl="1"/>
            <a:endParaRPr lang="en-US" altLang="zh-CN" sz="2400" dirty="0" smtClean="0">
              <a:ea typeface="华文中宋" pitchFamily="2" charset="-122"/>
            </a:endParaRPr>
          </a:p>
          <a:p>
            <a:pPr lvl="1"/>
            <a:r>
              <a:rPr lang="en-US" altLang="zh-CN" sz="2400" dirty="0" smtClean="0">
                <a:ea typeface="华文中宋" pitchFamily="2" charset="-122"/>
              </a:rPr>
              <a:t>Prothrombin time may be prolonged especially in fulminant hepatitis </a:t>
            </a:r>
          </a:p>
          <a:p>
            <a:pPr lvl="1"/>
            <a:r>
              <a:rPr lang="en-US" altLang="zh-CN" sz="2400" dirty="0" smtClean="0">
                <a:ea typeface="华文中宋" pitchFamily="2" charset="-122"/>
              </a:rPr>
              <a:t>Blood </a:t>
            </a:r>
            <a:r>
              <a:rPr lang="en-US" altLang="zh-CN" sz="2400" dirty="0" err="1" smtClean="0">
                <a:ea typeface="华文中宋" pitchFamily="2" charset="-122"/>
              </a:rPr>
              <a:t>amonia</a:t>
            </a:r>
            <a:r>
              <a:rPr lang="en-US" altLang="zh-CN" sz="2400" dirty="0" smtClean="0">
                <a:ea typeface="华文中宋" pitchFamily="2" charset="-122"/>
              </a:rPr>
              <a:t> examination </a:t>
            </a:r>
          </a:p>
          <a:p>
            <a:pPr lvl="2"/>
            <a:endParaRPr lang="en-US" altLang="zh-CN" sz="2000" b="1" dirty="0" smtClean="0">
              <a:ea typeface="华文中宋" pitchFamily="2" charset="-122"/>
            </a:endParaRPr>
          </a:p>
        </p:txBody>
      </p:sp>
    </p:spTree>
    <p:extLst>
      <p:ext uri="{BB962C8B-B14F-4D97-AF65-F5344CB8AC3E}">
        <p14:creationId xmlns:p14="http://schemas.microsoft.com/office/powerpoint/2010/main" val="461784001"/>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p:nvPr>
        </p:nvSpPr>
        <p:spPr>
          <a:xfrm>
            <a:off x="762000" y="1295400"/>
            <a:ext cx="7696200" cy="5334000"/>
          </a:xfrm>
        </p:spPr>
        <p:txBody>
          <a:bodyPr/>
          <a:lstStyle/>
          <a:p>
            <a:r>
              <a:rPr lang="en-US" altLang="zh-CN" sz="4000" smtClean="0">
                <a:solidFill>
                  <a:schemeClr val="tx2"/>
                </a:solidFill>
              </a:rPr>
              <a:t>Ultra-sound examination </a:t>
            </a:r>
          </a:p>
          <a:p>
            <a:r>
              <a:rPr lang="en-US" altLang="zh-CN" sz="4000" smtClean="0">
                <a:solidFill>
                  <a:schemeClr val="tx2"/>
                </a:solidFill>
              </a:rPr>
              <a:t>Liver biopsy </a:t>
            </a:r>
          </a:p>
          <a:p>
            <a:r>
              <a:rPr lang="en-US" altLang="zh-CN" sz="4000" smtClean="0">
                <a:solidFill>
                  <a:schemeClr val="tx2"/>
                </a:solidFill>
              </a:rPr>
              <a:t>Other laboratory examination</a:t>
            </a:r>
            <a:r>
              <a:rPr lang="en-US" altLang="zh-CN" sz="4000" smtClean="0"/>
              <a:t> </a:t>
            </a:r>
          </a:p>
          <a:p>
            <a:pPr lvl="1"/>
            <a:r>
              <a:rPr lang="en-US" altLang="zh-CN" sz="4000" smtClean="0"/>
              <a:t>Blood routine </a:t>
            </a:r>
          </a:p>
          <a:p>
            <a:pPr lvl="1"/>
            <a:r>
              <a:rPr lang="en-US" altLang="zh-CN" sz="4000" smtClean="0"/>
              <a:t>Urine routine  </a:t>
            </a:r>
          </a:p>
          <a:p>
            <a:endParaRPr lang="en-US" altLang="zh-CN" sz="4000" smtClean="0"/>
          </a:p>
        </p:txBody>
      </p:sp>
    </p:spTree>
    <p:extLst>
      <p:ext uri="{BB962C8B-B14F-4D97-AF65-F5344CB8AC3E}">
        <p14:creationId xmlns:p14="http://schemas.microsoft.com/office/powerpoint/2010/main" val="162930918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idx="1"/>
          </p:nvPr>
        </p:nvSpPr>
        <p:spPr>
          <a:xfrm>
            <a:off x="685800" y="1828800"/>
            <a:ext cx="7696200" cy="3976688"/>
          </a:xfrm>
        </p:spPr>
        <p:txBody>
          <a:bodyPr/>
          <a:lstStyle/>
          <a:p>
            <a:pPr>
              <a:lnSpc>
                <a:spcPct val="80000"/>
              </a:lnSpc>
            </a:pPr>
            <a:endParaRPr lang="en-US" altLang="zh-CN" sz="2400" dirty="0" smtClean="0"/>
          </a:p>
          <a:p>
            <a:pPr>
              <a:lnSpc>
                <a:spcPct val="80000"/>
              </a:lnSpc>
            </a:pPr>
            <a:r>
              <a:rPr lang="en-US" altLang="zh-CN" sz="2800" dirty="0" smtClean="0"/>
              <a:t>Subclinical infection is common</a:t>
            </a:r>
          </a:p>
          <a:p>
            <a:pPr>
              <a:lnSpc>
                <a:spcPct val="80000"/>
              </a:lnSpc>
            </a:pPr>
            <a:endParaRPr lang="en-US" altLang="zh-CN" sz="2800" dirty="0" smtClean="0"/>
          </a:p>
          <a:p>
            <a:pPr>
              <a:lnSpc>
                <a:spcPct val="80000"/>
              </a:lnSpc>
            </a:pPr>
            <a:r>
              <a:rPr lang="en-US" altLang="zh-CN" sz="2800" dirty="0" smtClean="0"/>
              <a:t>hepatitis B, C and D predispose to a chronic hepatitis and is related to liver cirrhosis and hepatic cancer</a:t>
            </a:r>
          </a:p>
          <a:p>
            <a:pPr>
              <a:lnSpc>
                <a:spcPct val="80000"/>
              </a:lnSpc>
            </a:pPr>
            <a:endParaRPr lang="en-US" altLang="zh-CN" sz="2400" dirty="0" smtClean="0"/>
          </a:p>
          <a:p>
            <a:pPr>
              <a:lnSpc>
                <a:spcPct val="80000"/>
              </a:lnSpc>
            </a:pPr>
            <a:endParaRPr lang="en-US" altLang="zh-CN" sz="2400" dirty="0" smtClean="0"/>
          </a:p>
        </p:txBody>
      </p:sp>
    </p:spTree>
    <p:extLst>
      <p:ext uri="{BB962C8B-B14F-4D97-AF65-F5344CB8AC3E}">
        <p14:creationId xmlns:p14="http://schemas.microsoft.com/office/powerpoint/2010/main" val="722337775"/>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0"/>
            <a:ext cx="71628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19735187"/>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عنصر نائب للمحتوى 5"/>
          <p:cNvSpPr>
            <a:spLocks noGrp="1"/>
          </p:cNvSpPr>
          <p:nvPr>
            <p:ph idx="1"/>
          </p:nvPr>
        </p:nvSpPr>
        <p:spPr/>
        <p:txBody>
          <a:bodyPr/>
          <a:lstStyle/>
          <a:p>
            <a:r>
              <a:rPr lang="en-US" dirty="0" smtClean="0"/>
              <a:t>thanx</a:t>
            </a:r>
            <a:endParaRPr lang="en-US" dirty="0"/>
          </a:p>
        </p:txBody>
      </p:sp>
    </p:spTree>
    <p:extLst>
      <p:ext uri="{BB962C8B-B14F-4D97-AF65-F5344CB8AC3E}">
        <p14:creationId xmlns:p14="http://schemas.microsoft.com/office/powerpoint/2010/main" val="212138970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normAutofit/>
          </a:bodyPr>
          <a:lstStyle/>
          <a:p>
            <a:pPr algn="l"/>
            <a:r>
              <a:rPr lang="en-US" altLang="zh-CN" sz="3200" dirty="0"/>
              <a:t>Hepatitis A virus (HAV)</a:t>
            </a:r>
          </a:p>
        </p:txBody>
      </p:sp>
      <p:sp>
        <p:nvSpPr>
          <p:cNvPr id="6147" name="Rectangle 3"/>
          <p:cNvSpPr>
            <a:spLocks noGrp="1" noChangeArrowheads="1"/>
          </p:cNvSpPr>
          <p:nvPr>
            <p:ph idx="1"/>
          </p:nvPr>
        </p:nvSpPr>
        <p:spPr>
          <a:xfrm>
            <a:off x="685800" y="1828800"/>
            <a:ext cx="7696200" cy="4048125"/>
          </a:xfrm>
        </p:spPr>
        <p:txBody>
          <a:bodyPr/>
          <a:lstStyle/>
          <a:p>
            <a:pPr>
              <a:lnSpc>
                <a:spcPct val="80000"/>
              </a:lnSpc>
            </a:pPr>
            <a:endParaRPr lang="en-US" altLang="zh-CN" sz="2000" dirty="0" smtClean="0"/>
          </a:p>
          <a:p>
            <a:pPr>
              <a:lnSpc>
                <a:spcPct val="80000"/>
              </a:lnSpc>
            </a:pPr>
            <a:r>
              <a:rPr lang="en-US" altLang="zh-CN" sz="2000" dirty="0" smtClean="0"/>
              <a:t>HAV is RNA virus.        </a:t>
            </a:r>
          </a:p>
          <a:p>
            <a:pPr>
              <a:lnSpc>
                <a:spcPct val="80000"/>
              </a:lnSpc>
            </a:pPr>
            <a:endParaRPr lang="en-US" altLang="zh-CN" sz="2000" dirty="0" smtClean="0"/>
          </a:p>
          <a:p>
            <a:pPr>
              <a:lnSpc>
                <a:spcPct val="80000"/>
              </a:lnSpc>
            </a:pPr>
            <a:r>
              <a:rPr lang="en-US" altLang="zh-CN" sz="2000" dirty="0" smtClean="0"/>
              <a:t>During acute stage of infection, HAV can be found in blood and feces of infected person.</a:t>
            </a:r>
          </a:p>
        </p:txBody>
      </p:sp>
    </p:spTree>
    <p:extLst>
      <p:ext uri="{BB962C8B-B14F-4D97-AF65-F5344CB8AC3E}">
        <p14:creationId xmlns:p14="http://schemas.microsoft.com/office/powerpoint/2010/main" val="398224595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altLang="en-US" sz="3200" dirty="0">
                <a:solidFill>
                  <a:schemeClr val="tx1"/>
                </a:solidFill>
              </a:rPr>
              <a:t>Hepatitis A</a:t>
            </a:r>
          </a:p>
        </p:txBody>
      </p:sp>
      <p:sp>
        <p:nvSpPr>
          <p:cNvPr id="3075" name="Rectangle 3"/>
          <p:cNvSpPr>
            <a:spLocks noGrp="1" noChangeArrowheads="1"/>
          </p:cNvSpPr>
          <p:nvPr>
            <p:ph type="body" idx="1"/>
          </p:nvPr>
        </p:nvSpPr>
        <p:spPr/>
        <p:txBody>
          <a:bodyPr/>
          <a:lstStyle/>
          <a:p>
            <a:r>
              <a:rPr lang="en-US" altLang="en-US" sz="2800" dirty="0" smtClean="0"/>
              <a:t>Acute  </a:t>
            </a:r>
            <a:r>
              <a:rPr lang="en-US" altLang="en-US" sz="2800" dirty="0"/>
              <a:t>onset.</a:t>
            </a:r>
          </a:p>
          <a:p>
            <a:r>
              <a:rPr lang="en-US" altLang="en-US" sz="2800" dirty="0"/>
              <a:t>Fever</a:t>
            </a:r>
          </a:p>
          <a:p>
            <a:r>
              <a:rPr lang="en-US" altLang="en-US" sz="2800" dirty="0"/>
              <a:t>Malaise</a:t>
            </a:r>
          </a:p>
          <a:p>
            <a:r>
              <a:rPr lang="en-US" altLang="en-US" sz="2800" dirty="0"/>
              <a:t>Anorexia</a:t>
            </a:r>
          </a:p>
          <a:p>
            <a:r>
              <a:rPr lang="en-US" altLang="en-US" sz="2800" dirty="0"/>
              <a:t>Abdominal discomfort</a:t>
            </a:r>
          </a:p>
          <a:p>
            <a:r>
              <a:rPr lang="en-US" altLang="en-US" sz="2800" dirty="0"/>
              <a:t>Jaundice</a:t>
            </a:r>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0" y="2133600"/>
            <a:ext cx="4038600" cy="2590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1808614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381000" y="2133600"/>
            <a:ext cx="8229600" cy="3048000"/>
          </a:xfrm>
        </p:spPr>
        <p:txBody>
          <a:bodyPr/>
          <a:lstStyle/>
          <a:p>
            <a:pPr marL="0" indent="0">
              <a:buNone/>
            </a:pPr>
            <a:endParaRPr lang="en-US" altLang="en-US" b="1" dirty="0" smtClean="0"/>
          </a:p>
          <a:p>
            <a:r>
              <a:rPr lang="en-US" altLang="en-US" b="1" dirty="0" smtClean="0"/>
              <a:t>90</a:t>
            </a:r>
            <a:r>
              <a:rPr lang="en-US" altLang="en-US" b="1" dirty="0"/>
              <a:t>% are asymptomatic</a:t>
            </a:r>
          </a:p>
          <a:p>
            <a:endParaRPr lang="en-US" altLang="en-US" dirty="0" smtClean="0"/>
          </a:p>
          <a:p>
            <a:r>
              <a:rPr lang="en-US" altLang="en-US" dirty="0" smtClean="0"/>
              <a:t>At </a:t>
            </a:r>
            <a:r>
              <a:rPr lang="en-US" altLang="en-US" dirty="0"/>
              <a:t>age 15, 95% are seropositive.</a:t>
            </a:r>
          </a:p>
          <a:p>
            <a:pPr marL="0" indent="0">
              <a:buNone/>
            </a:pPr>
            <a:endParaRPr lang="en-US" altLang="en-US" dirty="0" smtClean="0"/>
          </a:p>
        </p:txBody>
      </p:sp>
    </p:spTree>
    <p:extLst>
      <p:ext uri="{BB962C8B-B14F-4D97-AF65-F5344CB8AC3E}">
        <p14:creationId xmlns:p14="http://schemas.microsoft.com/office/powerpoint/2010/main" val="3710682817"/>
      </p:ext>
    </p:extLst>
  </p:cSld>
  <p:clrMapOvr>
    <a:masterClrMapping/>
  </p:clrMapOvr>
  <p:timing>
    <p:tnLst>
      <p:par>
        <p:cTn id="1" dur="indefinite" restart="never" nodeType="tmRoot"/>
      </p:par>
    </p:tnLst>
  </p:timing>
</p:sld>
</file>

<file path=ppt/theme/theme1.xml><?xml version="1.0" encoding="utf-8"?>
<a:theme xmlns:a="http://schemas.openxmlformats.org/drawingml/2006/main" name="نسق Office">
  <a:themeElements>
    <a:clrScheme name="حيوية">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ffice كلاسيكي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7_Default Design">
  <a:themeElements>
    <a:clrScheme name="حيوية">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8_Default Design">
  <a:themeElements>
    <a:clrScheme name="حيوية">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9_Default Design">
  <a:themeElements>
    <a:clrScheme name="حيوية">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10_Default Design">
  <a:themeElements>
    <a:clrScheme name="حيوية">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4.xml><?xml version="1.0" encoding="utf-8"?>
<a:theme xmlns:a="http://schemas.openxmlformats.org/drawingml/2006/main" name="12_Default Design">
  <a:themeElements>
    <a:clrScheme name="حيوية">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5.xml><?xml version="1.0" encoding="utf-8"?>
<a:theme xmlns:a="http://schemas.openxmlformats.org/drawingml/2006/main" name="13_Default Design">
  <a:themeElements>
    <a:clrScheme name="حيوية">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6.xml><?xml version="1.0" encoding="utf-8"?>
<a:theme xmlns:a="http://schemas.openxmlformats.org/drawingml/2006/main" name="14_Default Design">
  <a:themeElements>
    <a:clrScheme name="حيوية">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7.xml><?xml version="1.0" encoding="utf-8"?>
<a:theme xmlns:a="http://schemas.openxmlformats.org/drawingml/2006/main" name="أفق">
  <a:themeElements>
    <a:clrScheme name="تقنية">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أفق">
      <a:maj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أفق">
      <a:fillStyleLst>
        <a:solidFill>
          <a:schemeClr val="phClr"/>
        </a:solidFill>
        <a:gradFill rotWithShape="1">
          <a:gsLst>
            <a:gs pos="0">
              <a:schemeClr val="phClr">
                <a:tint val="83000"/>
                <a:shade val="100000"/>
                <a:satMod val="100000"/>
              </a:schemeClr>
            </a:gs>
            <a:gs pos="100000">
              <a:schemeClr val="phClr">
                <a:tint val="61000"/>
                <a:alpha val="100000"/>
                <a:satMod val="200000"/>
              </a:schemeClr>
            </a:gs>
          </a:gsLst>
          <a:path path="circle">
            <a:fillToRect l="100000" t="100000" r="100000" b="100000"/>
          </a:path>
        </a:gradFill>
        <a:gradFill rotWithShape="1">
          <a:gsLst>
            <a:gs pos="0">
              <a:schemeClr val="phClr">
                <a:shade val="85000"/>
              </a:schemeClr>
            </a:gs>
            <a:gs pos="100000">
              <a:schemeClr val="phClr">
                <a:tint val="90000"/>
                <a:alpha val="100000"/>
                <a:satMod val="20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2924" dir="5400000" rotWithShape="0">
              <a:srgbClr val="000000">
                <a:alpha val="40000"/>
              </a:srgbClr>
            </a:outerShdw>
          </a:effectLst>
        </a:effectStyle>
        <a:effectStyle>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a:effectStyle>
      </a:effectStyleLst>
      <a:bgFillStyleLst>
        <a:solidFill>
          <a:schemeClr val="phClr"/>
        </a:solidFill>
        <a:gradFill rotWithShape="1">
          <a:gsLst>
            <a:gs pos="0">
              <a:schemeClr val="phClr">
                <a:tint val="96000"/>
                <a:shade val="100000"/>
                <a:alpha val="100000"/>
                <a:satMod val="140000"/>
              </a:schemeClr>
            </a:gs>
            <a:gs pos="31000">
              <a:schemeClr val="phClr">
                <a:tint val="100000"/>
                <a:shade val="90000"/>
                <a:alpha val="100000"/>
              </a:schemeClr>
            </a:gs>
            <a:gs pos="100000">
              <a:schemeClr val="phClr">
                <a:tint val="100000"/>
                <a:shade val="80000"/>
                <a:alpha val="100000"/>
              </a:schemeClr>
            </a:gs>
          </a:gsLst>
          <a:lin ang="5400000" scaled="0"/>
        </a:gradFill>
        <a:gradFill rotWithShape="1">
          <a:gsLst>
            <a:gs pos="0">
              <a:schemeClr val="phClr">
                <a:tint val="96000"/>
                <a:shade val="100000"/>
                <a:alpha val="100000"/>
                <a:satMod val="180000"/>
              </a:schemeClr>
            </a:gs>
            <a:gs pos="41000">
              <a:schemeClr val="phClr">
                <a:tint val="100000"/>
                <a:shade val="100000"/>
                <a:alpha val="100000"/>
                <a:satMod val="150000"/>
              </a:schemeClr>
            </a:gs>
            <a:gs pos="100000">
              <a:schemeClr val="phClr">
                <a:tint val="100000"/>
                <a:shade val="65000"/>
                <a:alpha val="100000"/>
              </a:schemeClr>
            </a:gs>
          </a:gsLst>
          <a:path path="circle">
            <a:fillToRect l="50000" t="80000" r="100000" b="100000"/>
          </a:path>
        </a:gradFill>
      </a:bgFillStyleLst>
    </a:fmtScheme>
  </a:themeElements>
  <a:objectDefaults/>
  <a:extraClrSchemeLst/>
</a:theme>
</file>

<file path=ppt/theme/theme18.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نسق Office">
  <a:themeElements>
    <a:clrScheme name="حيوية">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efault Design">
  <a:themeElements>
    <a:clrScheme name="حيوية">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1_Default Design">
  <a:themeElements>
    <a:clrScheme name="حيوية">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2_Default Design">
  <a:themeElements>
    <a:clrScheme name="حيوية">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3_Default Design">
  <a:themeElements>
    <a:clrScheme name="حيوية">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4_Default Design">
  <a:themeElements>
    <a:clrScheme name="حيوية">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5_Default Design">
  <a:themeElements>
    <a:clrScheme name="حيوية">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6_Default Design">
  <a:themeElements>
    <a:clrScheme name="حيوية">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381</TotalTime>
  <Words>1960</Words>
  <Application>Microsoft Office PowerPoint</Application>
  <PresentationFormat>On-screen Show (4:3)</PresentationFormat>
  <Paragraphs>440</Paragraphs>
  <Slides>61</Slides>
  <Notes>19</Notes>
  <HiddenSlides>0</HiddenSlides>
  <MMClips>0</MMClips>
  <ScaleCrop>false</ScaleCrop>
  <HeadingPairs>
    <vt:vector size="8" baseType="variant">
      <vt:variant>
        <vt:lpstr>Fonts Used</vt:lpstr>
      </vt:variant>
      <vt:variant>
        <vt:i4>17</vt:i4>
      </vt:variant>
      <vt:variant>
        <vt:lpstr>Theme</vt:lpstr>
      </vt:variant>
      <vt:variant>
        <vt:i4>17</vt:i4>
      </vt:variant>
      <vt:variant>
        <vt:lpstr>Embedded OLE Servers</vt:lpstr>
      </vt:variant>
      <vt:variant>
        <vt:i4>3</vt:i4>
      </vt:variant>
      <vt:variant>
        <vt:lpstr>Slide Titles</vt:lpstr>
      </vt:variant>
      <vt:variant>
        <vt:i4>61</vt:i4>
      </vt:variant>
    </vt:vector>
  </HeadingPairs>
  <TitlesOfParts>
    <vt:vector size="98" baseType="lpstr">
      <vt:lpstr>Arial Unicode MS</vt:lpstr>
      <vt:lpstr>MS PGothic</vt:lpstr>
      <vt:lpstr>MS PGothic</vt:lpstr>
      <vt:lpstr>宋体</vt:lpstr>
      <vt:lpstr>Arial</vt:lpstr>
      <vt:lpstr>Arial Black</vt:lpstr>
      <vt:lpstr>Arial Narrow</vt:lpstr>
      <vt:lpstr>Calibri</vt:lpstr>
      <vt:lpstr>Comic Sans MS</vt:lpstr>
      <vt:lpstr>新細明體</vt:lpstr>
      <vt:lpstr>黑体</vt:lpstr>
      <vt:lpstr>华文中宋</vt:lpstr>
      <vt:lpstr>Tahoma</vt:lpstr>
      <vt:lpstr>Times New Roman</vt:lpstr>
      <vt:lpstr>Wingdings</vt:lpstr>
      <vt:lpstr>ZapfHumnst BT</vt:lpstr>
      <vt:lpstr>ZapfHumnst Dm BT</vt:lpstr>
      <vt:lpstr>نسق Office</vt:lpstr>
      <vt:lpstr>1_نسق Office</vt:lpstr>
      <vt:lpstr>Default Design</vt:lpstr>
      <vt:lpstr>1_Default Design</vt:lpstr>
      <vt:lpstr>2_Default Design</vt:lpstr>
      <vt:lpstr>3_Default Design</vt:lpstr>
      <vt:lpstr>4_Default Design</vt:lpstr>
      <vt:lpstr>5_Default Design</vt:lpstr>
      <vt:lpstr>6_Default Design</vt:lpstr>
      <vt:lpstr>7_Default Design</vt:lpstr>
      <vt:lpstr>8_Default Design</vt:lpstr>
      <vt:lpstr>9_Default Design</vt:lpstr>
      <vt:lpstr>10_Default Design</vt:lpstr>
      <vt:lpstr>12_Default Design</vt:lpstr>
      <vt:lpstr>13_Default Design</vt:lpstr>
      <vt:lpstr>14_Default Design</vt:lpstr>
      <vt:lpstr>أفق</vt:lpstr>
      <vt:lpstr>Slide</vt:lpstr>
      <vt:lpstr>Bitmap Image</vt:lpstr>
      <vt:lpstr>Photo Editor Photo</vt:lpstr>
      <vt:lpstr>viral hepatitis   </vt:lpstr>
      <vt:lpstr>PowerPoint Presentation</vt:lpstr>
      <vt:lpstr>Aetiology</vt:lpstr>
      <vt:lpstr>Clinical features</vt:lpstr>
      <vt:lpstr>Viral Hepatitis</vt:lpstr>
      <vt:lpstr>PowerPoint Presentation</vt:lpstr>
      <vt:lpstr>Hepatitis A virus (HAV)</vt:lpstr>
      <vt:lpstr>Hepatitis A</vt:lpstr>
      <vt:lpstr>PowerPoint Presentation</vt:lpstr>
      <vt:lpstr>PowerPoint Presentation</vt:lpstr>
      <vt:lpstr>PowerPoint Presentation</vt:lpstr>
      <vt:lpstr>PowerPoint Presentation</vt:lpstr>
      <vt:lpstr>PowerPoint Presentation</vt:lpstr>
      <vt:lpstr>Prevention and Control</vt:lpstr>
      <vt:lpstr>PowerPoint Presentation</vt:lpstr>
      <vt:lpstr>Hepatitis B </vt:lpstr>
      <vt:lpstr>Hepatitis  B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Modes of transmission:</vt:lpstr>
      <vt:lpstr>Modes of transmission:</vt:lpstr>
      <vt:lpstr>Hepatitis B Diagnosis</vt:lpstr>
      <vt:lpstr>Hepatitis B surface antigen (HBsAg):  </vt:lpstr>
      <vt:lpstr>PowerPoint Presentation</vt:lpstr>
      <vt:lpstr>Hepatitis B Diagnosis</vt:lpstr>
      <vt:lpstr>Hepatitis B Diagnosis</vt:lpstr>
      <vt:lpstr>Hepatitis B Diagnosis</vt:lpstr>
      <vt:lpstr>interpretation of serologic test results for hepatitis B virus infection</vt:lpstr>
      <vt:lpstr>Prevention and control</vt:lpstr>
      <vt:lpstr>PowerPoint Presentation</vt:lpstr>
      <vt:lpstr>PowerPoint Presentation</vt:lpstr>
      <vt:lpstr>PowerPoint Presentation</vt:lpstr>
      <vt:lpstr>Hepatitis B Treatment</vt:lpstr>
      <vt:lpstr>Hepatitis  C virus (HCV)</vt:lpstr>
      <vt:lpstr>HCV genome</vt:lpstr>
      <vt:lpstr>Natural History of HCV Infection</vt:lpstr>
      <vt:lpstr>Important HCV Transmission Modes</vt:lpstr>
      <vt:lpstr>Uncommon HCV Transmission Modes</vt:lpstr>
      <vt:lpstr>PowerPoint Presentation</vt:lpstr>
      <vt:lpstr>Chronic Hepatitis C Factors Promoting Progression or Severity </vt:lpstr>
      <vt:lpstr>Hepatitis C Diagnosis</vt:lpstr>
      <vt:lpstr>PowerPoint Presentation</vt:lpstr>
      <vt:lpstr>HCV genome</vt:lpstr>
      <vt:lpstr>PowerPoint Presentation</vt:lpstr>
      <vt:lpstr>Hepatitis D virus (HDV)</vt:lpstr>
      <vt:lpstr>Hepatitis E virus (HEV)</vt:lpstr>
      <vt:lpstr>PowerPoint Presentation</vt:lpstr>
      <vt:lpstr>PowerPoint Presentation</vt:lpstr>
      <vt:lpstr>Epidemiology</vt:lpstr>
      <vt:lpstr>PowerPoint Presentation</vt:lpstr>
      <vt:lpstr> </vt:lpstr>
      <vt:lpstr>Laboratory examination</vt:lpstr>
      <vt:lpstr>PowerPoint Presentation</vt:lpstr>
      <vt:lpstr>PowerPoint Presentation</vt:lpstr>
      <vt:lpstr>PowerPoint Presentation</vt:lpstr>
      <vt:lpstr>PowerPoint Presentation</vt:lpstr>
    </vt:vector>
  </TitlesOfParts>
  <Company>Ahmed-Under</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vaio</dc:creator>
  <cp:lastModifiedBy>SARA</cp:lastModifiedBy>
  <cp:revision>48</cp:revision>
  <dcterms:created xsi:type="dcterms:W3CDTF">2016-04-27T19:36:46Z</dcterms:created>
  <dcterms:modified xsi:type="dcterms:W3CDTF">2020-06-20T07:58:45Z</dcterms:modified>
</cp:coreProperties>
</file>