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3"/>
  </p:notesMasterIdLst>
  <p:sldIdLst>
    <p:sldId id="307" r:id="rId2"/>
    <p:sldId id="258" r:id="rId3"/>
    <p:sldId id="315" r:id="rId4"/>
    <p:sldId id="257" r:id="rId5"/>
    <p:sldId id="310" r:id="rId6"/>
    <p:sldId id="309" r:id="rId7"/>
    <p:sldId id="311" r:id="rId8"/>
    <p:sldId id="314" r:id="rId9"/>
    <p:sldId id="313" r:id="rId10"/>
    <p:sldId id="318" r:id="rId11"/>
    <p:sldId id="274" r:id="rId12"/>
  </p:sldIdLst>
  <p:sldSz cx="9144000" cy="5143500" type="screen16x9"/>
  <p:notesSz cx="6858000" cy="9144000"/>
  <p:embeddedFontLst>
    <p:embeddedFont>
      <p:font typeface="Montserrat Light" panose="020B0604020202020204" charset="0"/>
      <p:regular r:id="rId14"/>
      <p:bold r:id="rId15"/>
      <p:italic r:id="rId16"/>
      <p:boldItalic r:id="rId17"/>
    </p:embeddedFont>
    <p:embeddedFont>
      <p:font typeface="Montserrat ExtraLight" panose="020B0604020202020204" charset="0"/>
      <p:regular r:id="rId18"/>
      <p:bold r:id="rId19"/>
      <p:italic r:id="rId20"/>
      <p:boldItalic r:id="rId21"/>
    </p:embeddedFont>
    <p:embeddedFont>
      <p:font typeface="Mongolian Baiti" panose="03000500000000000000" pitchFamily="66" charset="0"/>
      <p:regular r:id="rId22"/>
    </p:embeddedFont>
    <p:embeddedFont>
      <p:font typeface="Raleway Light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BE3"/>
    <a:srgbClr val="7D9775"/>
    <a:srgbClr val="CDDFC1"/>
    <a:srgbClr val="5062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221C95D-0C46-4090-9201-BD4AD573C13B}">
  <a:tblStyle styleId="{9221C95D-0C46-4090-9201-BD4AD573C13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72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386234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2" name="Google Shape;9662;gdbe5788e9e_0_2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3" name="Google Shape;9663;gdbe5788e9e_0_2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6571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2" name="Google Shape;9662;gdbe5788e9e_0_2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3" name="Google Shape;9663;gdbe5788e9e_0_2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4900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51953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0" name="Google Shape;9970;gdf6000a3b0_2_40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71" name="Google Shape;9971;gdf6000a3b0_2_40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3508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5"/>
        </a:solidFill>
        <a:effectLst/>
      </p:bgPr>
    </p:bg>
    <p:spTree>
      <p:nvGrpSpPr>
        <p:cNvPr id="1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p8"/>
          <p:cNvSpPr txBox="1">
            <a:spLocks noGrp="1"/>
          </p:cNvSpPr>
          <p:nvPr>
            <p:ph type="title"/>
          </p:nvPr>
        </p:nvSpPr>
        <p:spPr>
          <a:xfrm>
            <a:off x="720150" y="1045950"/>
            <a:ext cx="7704000" cy="27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64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1528" name="Google Shape;1528;p8"/>
          <p:cNvGrpSpPr/>
          <p:nvPr/>
        </p:nvGrpSpPr>
        <p:grpSpPr>
          <a:xfrm rot="-7882766" flipH="1">
            <a:off x="7498003" y="-387687"/>
            <a:ext cx="909891" cy="1484298"/>
            <a:chOff x="-3409951" y="-1654430"/>
            <a:chExt cx="909950" cy="1484393"/>
          </a:xfrm>
        </p:grpSpPr>
        <p:sp>
          <p:nvSpPr>
            <p:cNvPr id="1529" name="Google Shape;1529;p8"/>
            <p:cNvSpPr/>
            <p:nvPr/>
          </p:nvSpPr>
          <p:spPr>
            <a:xfrm>
              <a:off x="-3409951" y="-1579125"/>
              <a:ext cx="858757" cy="1409088"/>
            </a:xfrm>
            <a:custGeom>
              <a:avLst/>
              <a:gdLst/>
              <a:ahLst/>
              <a:cxnLst/>
              <a:rect l="l" t="t" r="r" b="b"/>
              <a:pathLst>
                <a:path w="14175" h="23259" extrusionOk="0">
                  <a:moveTo>
                    <a:pt x="3660" y="1"/>
                  </a:moveTo>
                  <a:cubicBezTo>
                    <a:pt x="3607" y="1"/>
                    <a:pt x="3554" y="8"/>
                    <a:pt x="3501" y="8"/>
                  </a:cubicBezTo>
                  <a:lnTo>
                    <a:pt x="3470" y="8"/>
                  </a:lnTo>
                  <a:cubicBezTo>
                    <a:pt x="3288" y="31"/>
                    <a:pt x="3105" y="61"/>
                    <a:pt x="2930" y="115"/>
                  </a:cubicBezTo>
                  <a:cubicBezTo>
                    <a:pt x="2694" y="191"/>
                    <a:pt x="2458" y="282"/>
                    <a:pt x="2230" y="404"/>
                  </a:cubicBezTo>
                  <a:lnTo>
                    <a:pt x="2070" y="487"/>
                  </a:lnTo>
                  <a:lnTo>
                    <a:pt x="2055" y="495"/>
                  </a:lnTo>
                  <a:lnTo>
                    <a:pt x="1910" y="579"/>
                  </a:lnTo>
                  <a:lnTo>
                    <a:pt x="1872" y="602"/>
                  </a:lnTo>
                  <a:cubicBezTo>
                    <a:pt x="1705" y="693"/>
                    <a:pt x="1545" y="784"/>
                    <a:pt x="1386" y="868"/>
                  </a:cubicBezTo>
                  <a:lnTo>
                    <a:pt x="1317" y="906"/>
                  </a:lnTo>
                  <a:lnTo>
                    <a:pt x="1249" y="936"/>
                  </a:lnTo>
                  <a:lnTo>
                    <a:pt x="1180" y="974"/>
                  </a:lnTo>
                  <a:lnTo>
                    <a:pt x="1096" y="1012"/>
                  </a:lnTo>
                  <a:lnTo>
                    <a:pt x="1043" y="1035"/>
                  </a:lnTo>
                  <a:cubicBezTo>
                    <a:pt x="998" y="1058"/>
                    <a:pt x="952" y="1073"/>
                    <a:pt x="906" y="1096"/>
                  </a:cubicBezTo>
                  <a:lnTo>
                    <a:pt x="876" y="1111"/>
                  </a:lnTo>
                  <a:lnTo>
                    <a:pt x="769" y="1149"/>
                  </a:lnTo>
                  <a:lnTo>
                    <a:pt x="716" y="1165"/>
                  </a:lnTo>
                  <a:lnTo>
                    <a:pt x="625" y="1195"/>
                  </a:lnTo>
                  <a:lnTo>
                    <a:pt x="579" y="1210"/>
                  </a:lnTo>
                  <a:cubicBezTo>
                    <a:pt x="533" y="1225"/>
                    <a:pt x="488" y="1233"/>
                    <a:pt x="435" y="1241"/>
                  </a:cubicBezTo>
                  <a:cubicBezTo>
                    <a:pt x="321" y="1266"/>
                    <a:pt x="197" y="1281"/>
                    <a:pt x="76" y="1281"/>
                  </a:cubicBezTo>
                  <a:cubicBezTo>
                    <a:pt x="51" y="1281"/>
                    <a:pt x="26" y="1280"/>
                    <a:pt x="1" y="1279"/>
                  </a:cubicBezTo>
                  <a:lnTo>
                    <a:pt x="1" y="1279"/>
                  </a:lnTo>
                  <a:cubicBezTo>
                    <a:pt x="54" y="1286"/>
                    <a:pt x="100" y="1302"/>
                    <a:pt x="153" y="1309"/>
                  </a:cubicBezTo>
                  <a:lnTo>
                    <a:pt x="199" y="1324"/>
                  </a:lnTo>
                  <a:cubicBezTo>
                    <a:pt x="229" y="1332"/>
                    <a:pt x="267" y="1347"/>
                    <a:pt x="298" y="1355"/>
                  </a:cubicBezTo>
                  <a:lnTo>
                    <a:pt x="351" y="1378"/>
                  </a:lnTo>
                  <a:cubicBezTo>
                    <a:pt x="389" y="1385"/>
                    <a:pt x="427" y="1408"/>
                    <a:pt x="473" y="1423"/>
                  </a:cubicBezTo>
                  <a:lnTo>
                    <a:pt x="488" y="1431"/>
                  </a:lnTo>
                  <a:cubicBezTo>
                    <a:pt x="533" y="1454"/>
                    <a:pt x="579" y="1469"/>
                    <a:pt x="625" y="1492"/>
                  </a:cubicBezTo>
                  <a:lnTo>
                    <a:pt x="678" y="1515"/>
                  </a:lnTo>
                  <a:cubicBezTo>
                    <a:pt x="701" y="1530"/>
                    <a:pt x="731" y="1553"/>
                    <a:pt x="762" y="1568"/>
                  </a:cubicBezTo>
                  <a:lnTo>
                    <a:pt x="815" y="1598"/>
                  </a:lnTo>
                  <a:cubicBezTo>
                    <a:pt x="845" y="1613"/>
                    <a:pt x="876" y="1636"/>
                    <a:pt x="906" y="1651"/>
                  </a:cubicBezTo>
                  <a:lnTo>
                    <a:pt x="944" y="1674"/>
                  </a:lnTo>
                  <a:cubicBezTo>
                    <a:pt x="1096" y="1781"/>
                    <a:pt x="1233" y="1903"/>
                    <a:pt x="1363" y="2032"/>
                  </a:cubicBezTo>
                  <a:cubicBezTo>
                    <a:pt x="1401" y="2078"/>
                    <a:pt x="1439" y="2123"/>
                    <a:pt x="1477" y="2161"/>
                  </a:cubicBezTo>
                  <a:cubicBezTo>
                    <a:pt x="1515" y="2207"/>
                    <a:pt x="1553" y="2253"/>
                    <a:pt x="1583" y="2298"/>
                  </a:cubicBezTo>
                  <a:cubicBezTo>
                    <a:pt x="1659" y="2397"/>
                    <a:pt x="1720" y="2496"/>
                    <a:pt x="1774" y="2595"/>
                  </a:cubicBezTo>
                  <a:cubicBezTo>
                    <a:pt x="1850" y="2724"/>
                    <a:pt x="1903" y="2861"/>
                    <a:pt x="1949" y="3006"/>
                  </a:cubicBezTo>
                  <a:cubicBezTo>
                    <a:pt x="1979" y="3097"/>
                    <a:pt x="2002" y="3203"/>
                    <a:pt x="2025" y="3302"/>
                  </a:cubicBezTo>
                  <a:cubicBezTo>
                    <a:pt x="2047" y="3401"/>
                    <a:pt x="2063" y="3485"/>
                    <a:pt x="2078" y="3584"/>
                  </a:cubicBezTo>
                  <a:lnTo>
                    <a:pt x="2078" y="3599"/>
                  </a:lnTo>
                  <a:cubicBezTo>
                    <a:pt x="2093" y="3698"/>
                    <a:pt x="2101" y="3782"/>
                    <a:pt x="2116" y="3881"/>
                  </a:cubicBezTo>
                  <a:cubicBezTo>
                    <a:pt x="2169" y="4299"/>
                    <a:pt x="2222" y="4725"/>
                    <a:pt x="2375" y="5090"/>
                  </a:cubicBezTo>
                  <a:cubicBezTo>
                    <a:pt x="2397" y="5136"/>
                    <a:pt x="2420" y="5182"/>
                    <a:pt x="2443" y="5227"/>
                  </a:cubicBezTo>
                  <a:cubicBezTo>
                    <a:pt x="2466" y="5273"/>
                    <a:pt x="2496" y="5319"/>
                    <a:pt x="2527" y="5364"/>
                  </a:cubicBezTo>
                  <a:cubicBezTo>
                    <a:pt x="2557" y="5410"/>
                    <a:pt x="2588" y="5448"/>
                    <a:pt x="2618" y="5493"/>
                  </a:cubicBezTo>
                  <a:cubicBezTo>
                    <a:pt x="2648" y="5524"/>
                    <a:pt x="2687" y="5562"/>
                    <a:pt x="2717" y="5600"/>
                  </a:cubicBezTo>
                  <a:cubicBezTo>
                    <a:pt x="2991" y="5851"/>
                    <a:pt x="3356" y="5980"/>
                    <a:pt x="3729" y="6095"/>
                  </a:cubicBezTo>
                  <a:cubicBezTo>
                    <a:pt x="4079" y="6209"/>
                    <a:pt x="4444" y="6308"/>
                    <a:pt x="4725" y="6513"/>
                  </a:cubicBezTo>
                  <a:lnTo>
                    <a:pt x="4786" y="6559"/>
                  </a:lnTo>
                  <a:cubicBezTo>
                    <a:pt x="4817" y="6581"/>
                    <a:pt x="4840" y="6604"/>
                    <a:pt x="4862" y="6627"/>
                  </a:cubicBezTo>
                  <a:lnTo>
                    <a:pt x="4893" y="6658"/>
                  </a:lnTo>
                  <a:cubicBezTo>
                    <a:pt x="4923" y="6688"/>
                    <a:pt x="4954" y="6718"/>
                    <a:pt x="4984" y="6756"/>
                  </a:cubicBezTo>
                  <a:cubicBezTo>
                    <a:pt x="4992" y="6764"/>
                    <a:pt x="4999" y="6772"/>
                    <a:pt x="5007" y="6787"/>
                  </a:cubicBezTo>
                  <a:cubicBezTo>
                    <a:pt x="5098" y="6901"/>
                    <a:pt x="5167" y="7038"/>
                    <a:pt x="5205" y="7182"/>
                  </a:cubicBezTo>
                  <a:cubicBezTo>
                    <a:pt x="5220" y="7228"/>
                    <a:pt x="5228" y="7266"/>
                    <a:pt x="5243" y="7312"/>
                  </a:cubicBezTo>
                  <a:cubicBezTo>
                    <a:pt x="5250" y="7357"/>
                    <a:pt x="5258" y="7403"/>
                    <a:pt x="5266" y="7441"/>
                  </a:cubicBezTo>
                  <a:cubicBezTo>
                    <a:pt x="5281" y="7570"/>
                    <a:pt x="5296" y="7700"/>
                    <a:pt x="5296" y="7822"/>
                  </a:cubicBezTo>
                  <a:cubicBezTo>
                    <a:pt x="5296" y="7898"/>
                    <a:pt x="5296" y="7966"/>
                    <a:pt x="5304" y="8035"/>
                  </a:cubicBezTo>
                  <a:lnTo>
                    <a:pt x="5304" y="8415"/>
                  </a:lnTo>
                  <a:lnTo>
                    <a:pt x="5304" y="8567"/>
                  </a:lnTo>
                  <a:cubicBezTo>
                    <a:pt x="5311" y="8780"/>
                    <a:pt x="5334" y="8993"/>
                    <a:pt x="5387" y="9199"/>
                  </a:cubicBezTo>
                  <a:cubicBezTo>
                    <a:pt x="5395" y="9229"/>
                    <a:pt x="5403" y="9252"/>
                    <a:pt x="5418" y="9282"/>
                  </a:cubicBezTo>
                  <a:lnTo>
                    <a:pt x="5418" y="9290"/>
                  </a:lnTo>
                  <a:cubicBezTo>
                    <a:pt x="5425" y="9313"/>
                    <a:pt x="5433" y="9343"/>
                    <a:pt x="5441" y="9366"/>
                  </a:cubicBezTo>
                  <a:cubicBezTo>
                    <a:pt x="5441" y="9366"/>
                    <a:pt x="5448" y="9374"/>
                    <a:pt x="5448" y="9381"/>
                  </a:cubicBezTo>
                  <a:cubicBezTo>
                    <a:pt x="5456" y="9412"/>
                    <a:pt x="5471" y="9434"/>
                    <a:pt x="5486" y="9465"/>
                  </a:cubicBezTo>
                  <a:cubicBezTo>
                    <a:pt x="5501" y="9495"/>
                    <a:pt x="5501" y="9495"/>
                    <a:pt x="5509" y="9511"/>
                  </a:cubicBezTo>
                  <a:cubicBezTo>
                    <a:pt x="5714" y="9899"/>
                    <a:pt x="6080" y="10165"/>
                    <a:pt x="6460" y="10416"/>
                  </a:cubicBezTo>
                  <a:lnTo>
                    <a:pt x="6589" y="10507"/>
                  </a:lnTo>
                  <a:lnTo>
                    <a:pt x="6650" y="10545"/>
                  </a:lnTo>
                  <a:lnTo>
                    <a:pt x="6688" y="10576"/>
                  </a:lnTo>
                  <a:lnTo>
                    <a:pt x="6780" y="10636"/>
                  </a:lnTo>
                  <a:lnTo>
                    <a:pt x="6802" y="10659"/>
                  </a:lnTo>
                  <a:lnTo>
                    <a:pt x="6879" y="10713"/>
                  </a:lnTo>
                  <a:lnTo>
                    <a:pt x="6909" y="10728"/>
                  </a:lnTo>
                  <a:cubicBezTo>
                    <a:pt x="6939" y="10751"/>
                    <a:pt x="6970" y="10773"/>
                    <a:pt x="7000" y="10796"/>
                  </a:cubicBezTo>
                  <a:cubicBezTo>
                    <a:pt x="7038" y="10827"/>
                    <a:pt x="7069" y="10850"/>
                    <a:pt x="7099" y="10872"/>
                  </a:cubicBezTo>
                  <a:lnTo>
                    <a:pt x="7114" y="10888"/>
                  </a:lnTo>
                  <a:lnTo>
                    <a:pt x="7190" y="10956"/>
                  </a:lnTo>
                  <a:lnTo>
                    <a:pt x="7206" y="10971"/>
                  </a:lnTo>
                  <a:cubicBezTo>
                    <a:pt x="7236" y="11002"/>
                    <a:pt x="7267" y="11024"/>
                    <a:pt x="7289" y="11055"/>
                  </a:cubicBezTo>
                  <a:cubicBezTo>
                    <a:pt x="7449" y="11207"/>
                    <a:pt x="7571" y="11397"/>
                    <a:pt x="7647" y="11610"/>
                  </a:cubicBezTo>
                  <a:cubicBezTo>
                    <a:pt x="7685" y="11724"/>
                    <a:pt x="7708" y="11846"/>
                    <a:pt x="7723" y="11975"/>
                  </a:cubicBezTo>
                  <a:cubicBezTo>
                    <a:pt x="7731" y="12052"/>
                    <a:pt x="7731" y="12128"/>
                    <a:pt x="7731" y="12204"/>
                  </a:cubicBezTo>
                  <a:lnTo>
                    <a:pt x="7731" y="12318"/>
                  </a:lnTo>
                  <a:lnTo>
                    <a:pt x="7731" y="12325"/>
                  </a:lnTo>
                  <a:cubicBezTo>
                    <a:pt x="7731" y="12363"/>
                    <a:pt x="7731" y="12402"/>
                    <a:pt x="7723" y="12440"/>
                  </a:cubicBezTo>
                  <a:cubicBezTo>
                    <a:pt x="7700" y="12744"/>
                    <a:pt x="7655" y="13048"/>
                    <a:pt x="7655" y="13330"/>
                  </a:cubicBezTo>
                  <a:cubicBezTo>
                    <a:pt x="7655" y="13406"/>
                    <a:pt x="7662" y="13474"/>
                    <a:pt x="7670" y="13550"/>
                  </a:cubicBezTo>
                  <a:cubicBezTo>
                    <a:pt x="7670" y="13550"/>
                    <a:pt x="7670" y="13558"/>
                    <a:pt x="7670" y="13558"/>
                  </a:cubicBezTo>
                  <a:cubicBezTo>
                    <a:pt x="7670" y="13588"/>
                    <a:pt x="7677" y="13619"/>
                    <a:pt x="7677" y="13649"/>
                  </a:cubicBezTo>
                  <a:cubicBezTo>
                    <a:pt x="7677" y="13657"/>
                    <a:pt x="7677" y="13664"/>
                    <a:pt x="7677" y="13664"/>
                  </a:cubicBezTo>
                  <a:cubicBezTo>
                    <a:pt x="7685" y="13703"/>
                    <a:pt x="7693" y="13733"/>
                    <a:pt x="7700" y="13763"/>
                  </a:cubicBezTo>
                  <a:cubicBezTo>
                    <a:pt x="7738" y="13916"/>
                    <a:pt x="7807" y="14052"/>
                    <a:pt x="7913" y="14174"/>
                  </a:cubicBezTo>
                  <a:cubicBezTo>
                    <a:pt x="8020" y="14296"/>
                    <a:pt x="8149" y="14395"/>
                    <a:pt x="8294" y="14471"/>
                  </a:cubicBezTo>
                  <a:cubicBezTo>
                    <a:pt x="8613" y="14653"/>
                    <a:pt x="8978" y="14768"/>
                    <a:pt x="9199" y="15057"/>
                  </a:cubicBezTo>
                  <a:cubicBezTo>
                    <a:pt x="9229" y="15095"/>
                    <a:pt x="9252" y="15140"/>
                    <a:pt x="9275" y="15178"/>
                  </a:cubicBezTo>
                  <a:cubicBezTo>
                    <a:pt x="9397" y="15407"/>
                    <a:pt x="9427" y="15681"/>
                    <a:pt x="9427" y="15954"/>
                  </a:cubicBezTo>
                  <a:lnTo>
                    <a:pt x="9427" y="15985"/>
                  </a:lnTo>
                  <a:lnTo>
                    <a:pt x="9427" y="16076"/>
                  </a:lnTo>
                  <a:cubicBezTo>
                    <a:pt x="9427" y="16251"/>
                    <a:pt x="9420" y="16426"/>
                    <a:pt x="9435" y="16601"/>
                  </a:cubicBezTo>
                  <a:cubicBezTo>
                    <a:pt x="9435" y="16609"/>
                    <a:pt x="9435" y="16616"/>
                    <a:pt x="9435" y="16624"/>
                  </a:cubicBezTo>
                  <a:cubicBezTo>
                    <a:pt x="9435" y="16647"/>
                    <a:pt x="9435" y="16677"/>
                    <a:pt x="9442" y="16700"/>
                  </a:cubicBezTo>
                  <a:cubicBezTo>
                    <a:pt x="9450" y="16730"/>
                    <a:pt x="9442" y="16738"/>
                    <a:pt x="9450" y="16753"/>
                  </a:cubicBezTo>
                  <a:cubicBezTo>
                    <a:pt x="9458" y="16769"/>
                    <a:pt x="9458" y="16791"/>
                    <a:pt x="9458" y="16814"/>
                  </a:cubicBezTo>
                  <a:cubicBezTo>
                    <a:pt x="9465" y="16852"/>
                    <a:pt x="9473" y="16883"/>
                    <a:pt x="9480" y="16921"/>
                  </a:cubicBezTo>
                  <a:cubicBezTo>
                    <a:pt x="9526" y="17096"/>
                    <a:pt x="9602" y="17263"/>
                    <a:pt x="9709" y="17408"/>
                  </a:cubicBezTo>
                  <a:cubicBezTo>
                    <a:pt x="10074" y="17933"/>
                    <a:pt x="10721" y="18275"/>
                    <a:pt x="11253" y="18671"/>
                  </a:cubicBezTo>
                  <a:cubicBezTo>
                    <a:pt x="11405" y="18777"/>
                    <a:pt x="11550" y="18899"/>
                    <a:pt x="11687" y="19020"/>
                  </a:cubicBezTo>
                  <a:cubicBezTo>
                    <a:pt x="11923" y="19241"/>
                    <a:pt x="12136" y="19477"/>
                    <a:pt x="12326" y="19728"/>
                  </a:cubicBezTo>
                  <a:lnTo>
                    <a:pt x="12326" y="19736"/>
                  </a:lnTo>
                  <a:cubicBezTo>
                    <a:pt x="12364" y="19781"/>
                    <a:pt x="12394" y="19835"/>
                    <a:pt x="12425" y="19873"/>
                  </a:cubicBezTo>
                  <a:lnTo>
                    <a:pt x="12448" y="19903"/>
                  </a:lnTo>
                  <a:cubicBezTo>
                    <a:pt x="12470" y="19949"/>
                    <a:pt x="12501" y="19987"/>
                    <a:pt x="12531" y="20032"/>
                  </a:cubicBezTo>
                  <a:cubicBezTo>
                    <a:pt x="12539" y="20048"/>
                    <a:pt x="12547" y="20063"/>
                    <a:pt x="12562" y="20078"/>
                  </a:cubicBezTo>
                  <a:cubicBezTo>
                    <a:pt x="12585" y="20116"/>
                    <a:pt x="12615" y="20162"/>
                    <a:pt x="12638" y="20207"/>
                  </a:cubicBezTo>
                  <a:lnTo>
                    <a:pt x="12661" y="20245"/>
                  </a:lnTo>
                  <a:cubicBezTo>
                    <a:pt x="12737" y="20375"/>
                    <a:pt x="12813" y="20512"/>
                    <a:pt x="12874" y="20649"/>
                  </a:cubicBezTo>
                  <a:lnTo>
                    <a:pt x="12919" y="20747"/>
                  </a:lnTo>
                  <a:cubicBezTo>
                    <a:pt x="12935" y="20770"/>
                    <a:pt x="12950" y="20808"/>
                    <a:pt x="12957" y="20839"/>
                  </a:cubicBezTo>
                  <a:cubicBezTo>
                    <a:pt x="12973" y="20869"/>
                    <a:pt x="12988" y="20907"/>
                    <a:pt x="13003" y="20945"/>
                  </a:cubicBezTo>
                  <a:lnTo>
                    <a:pt x="13041" y="21029"/>
                  </a:lnTo>
                  <a:lnTo>
                    <a:pt x="13087" y="21143"/>
                  </a:lnTo>
                  <a:cubicBezTo>
                    <a:pt x="13094" y="21174"/>
                    <a:pt x="13102" y="21196"/>
                    <a:pt x="13110" y="21227"/>
                  </a:cubicBezTo>
                  <a:cubicBezTo>
                    <a:pt x="13125" y="21272"/>
                    <a:pt x="13140" y="21318"/>
                    <a:pt x="13155" y="21356"/>
                  </a:cubicBezTo>
                  <a:cubicBezTo>
                    <a:pt x="13163" y="21379"/>
                    <a:pt x="13170" y="21402"/>
                    <a:pt x="13178" y="21425"/>
                  </a:cubicBezTo>
                  <a:cubicBezTo>
                    <a:pt x="13201" y="21493"/>
                    <a:pt x="13216" y="21562"/>
                    <a:pt x="13239" y="21630"/>
                  </a:cubicBezTo>
                  <a:cubicBezTo>
                    <a:pt x="13350" y="22064"/>
                    <a:pt x="13411" y="22508"/>
                    <a:pt x="13414" y="22953"/>
                  </a:cubicBezTo>
                  <a:lnTo>
                    <a:pt x="13414" y="22953"/>
                  </a:lnTo>
                  <a:lnTo>
                    <a:pt x="13414" y="22908"/>
                  </a:lnTo>
                  <a:lnTo>
                    <a:pt x="13414" y="22794"/>
                  </a:lnTo>
                  <a:lnTo>
                    <a:pt x="13414" y="22748"/>
                  </a:lnTo>
                  <a:lnTo>
                    <a:pt x="13414" y="22573"/>
                  </a:lnTo>
                  <a:lnTo>
                    <a:pt x="13414" y="22391"/>
                  </a:lnTo>
                  <a:lnTo>
                    <a:pt x="13414" y="22315"/>
                  </a:lnTo>
                  <a:lnTo>
                    <a:pt x="13414" y="22201"/>
                  </a:lnTo>
                  <a:lnTo>
                    <a:pt x="13414" y="22109"/>
                  </a:lnTo>
                  <a:lnTo>
                    <a:pt x="13414" y="22010"/>
                  </a:lnTo>
                  <a:lnTo>
                    <a:pt x="13414" y="21912"/>
                  </a:lnTo>
                  <a:lnTo>
                    <a:pt x="13414" y="21896"/>
                  </a:lnTo>
                  <a:cubicBezTo>
                    <a:pt x="13406" y="21250"/>
                    <a:pt x="13383" y="20527"/>
                    <a:pt x="13391" y="19926"/>
                  </a:cubicBezTo>
                  <a:cubicBezTo>
                    <a:pt x="13391" y="19287"/>
                    <a:pt x="13421" y="18785"/>
                    <a:pt x="13513" y="18640"/>
                  </a:cubicBezTo>
                  <a:cubicBezTo>
                    <a:pt x="13756" y="18244"/>
                    <a:pt x="14030" y="17803"/>
                    <a:pt x="14106" y="17362"/>
                  </a:cubicBezTo>
                  <a:cubicBezTo>
                    <a:pt x="14137" y="17202"/>
                    <a:pt x="14137" y="17035"/>
                    <a:pt x="14099" y="16875"/>
                  </a:cubicBezTo>
                  <a:cubicBezTo>
                    <a:pt x="14083" y="16829"/>
                    <a:pt x="14068" y="16784"/>
                    <a:pt x="14053" y="16746"/>
                  </a:cubicBezTo>
                  <a:cubicBezTo>
                    <a:pt x="14045" y="16715"/>
                    <a:pt x="14030" y="16685"/>
                    <a:pt x="14015" y="16654"/>
                  </a:cubicBezTo>
                  <a:cubicBezTo>
                    <a:pt x="14015" y="16647"/>
                    <a:pt x="14007" y="16639"/>
                    <a:pt x="14000" y="16632"/>
                  </a:cubicBezTo>
                  <a:cubicBezTo>
                    <a:pt x="14000" y="16624"/>
                    <a:pt x="13977" y="16586"/>
                    <a:pt x="13969" y="16571"/>
                  </a:cubicBezTo>
                  <a:cubicBezTo>
                    <a:pt x="13962" y="16563"/>
                    <a:pt x="13954" y="16555"/>
                    <a:pt x="13954" y="16548"/>
                  </a:cubicBezTo>
                  <a:cubicBezTo>
                    <a:pt x="13939" y="16517"/>
                    <a:pt x="13924" y="16495"/>
                    <a:pt x="13908" y="16472"/>
                  </a:cubicBezTo>
                  <a:lnTo>
                    <a:pt x="13901" y="16464"/>
                  </a:lnTo>
                  <a:cubicBezTo>
                    <a:pt x="13809" y="16320"/>
                    <a:pt x="13695" y="16183"/>
                    <a:pt x="13604" y="16038"/>
                  </a:cubicBezTo>
                  <a:cubicBezTo>
                    <a:pt x="13581" y="16015"/>
                    <a:pt x="13566" y="15985"/>
                    <a:pt x="13551" y="15954"/>
                  </a:cubicBezTo>
                  <a:cubicBezTo>
                    <a:pt x="13551" y="15947"/>
                    <a:pt x="13543" y="15939"/>
                    <a:pt x="13543" y="15932"/>
                  </a:cubicBezTo>
                  <a:cubicBezTo>
                    <a:pt x="13528" y="15901"/>
                    <a:pt x="13513" y="15871"/>
                    <a:pt x="13498" y="15840"/>
                  </a:cubicBezTo>
                  <a:cubicBezTo>
                    <a:pt x="13467" y="15764"/>
                    <a:pt x="13444" y="15688"/>
                    <a:pt x="13437" y="15604"/>
                  </a:cubicBezTo>
                  <a:cubicBezTo>
                    <a:pt x="13437" y="15544"/>
                    <a:pt x="13437" y="15475"/>
                    <a:pt x="13452" y="15414"/>
                  </a:cubicBezTo>
                  <a:cubicBezTo>
                    <a:pt x="13490" y="15232"/>
                    <a:pt x="13574" y="15049"/>
                    <a:pt x="13688" y="14897"/>
                  </a:cubicBezTo>
                  <a:cubicBezTo>
                    <a:pt x="13695" y="14889"/>
                    <a:pt x="13695" y="14882"/>
                    <a:pt x="13703" y="14867"/>
                  </a:cubicBezTo>
                  <a:cubicBezTo>
                    <a:pt x="13711" y="14859"/>
                    <a:pt x="13733" y="14836"/>
                    <a:pt x="13741" y="14813"/>
                  </a:cubicBezTo>
                  <a:cubicBezTo>
                    <a:pt x="13946" y="14509"/>
                    <a:pt x="14175" y="14212"/>
                    <a:pt x="14159" y="13862"/>
                  </a:cubicBezTo>
                  <a:cubicBezTo>
                    <a:pt x="14159" y="13817"/>
                    <a:pt x="14152" y="13779"/>
                    <a:pt x="14144" y="13733"/>
                  </a:cubicBezTo>
                  <a:cubicBezTo>
                    <a:pt x="14137" y="13687"/>
                    <a:pt x="14121" y="13642"/>
                    <a:pt x="14099" y="13596"/>
                  </a:cubicBezTo>
                  <a:lnTo>
                    <a:pt x="14091" y="13566"/>
                  </a:lnTo>
                  <a:cubicBezTo>
                    <a:pt x="14083" y="13543"/>
                    <a:pt x="14068" y="13528"/>
                    <a:pt x="14061" y="13505"/>
                  </a:cubicBezTo>
                  <a:cubicBezTo>
                    <a:pt x="14061" y="13497"/>
                    <a:pt x="14053" y="13489"/>
                    <a:pt x="14045" y="13482"/>
                  </a:cubicBezTo>
                  <a:lnTo>
                    <a:pt x="14015" y="13421"/>
                  </a:lnTo>
                  <a:lnTo>
                    <a:pt x="14000" y="13406"/>
                  </a:lnTo>
                  <a:cubicBezTo>
                    <a:pt x="13977" y="13368"/>
                    <a:pt x="13946" y="13330"/>
                    <a:pt x="13924" y="13292"/>
                  </a:cubicBezTo>
                  <a:lnTo>
                    <a:pt x="13901" y="13276"/>
                  </a:lnTo>
                  <a:lnTo>
                    <a:pt x="13855" y="13216"/>
                  </a:lnTo>
                  <a:cubicBezTo>
                    <a:pt x="13855" y="13208"/>
                    <a:pt x="13847" y="13200"/>
                    <a:pt x="13840" y="13193"/>
                  </a:cubicBezTo>
                  <a:lnTo>
                    <a:pt x="13787" y="13140"/>
                  </a:lnTo>
                  <a:cubicBezTo>
                    <a:pt x="13604" y="12965"/>
                    <a:pt x="13444" y="12774"/>
                    <a:pt x="13292" y="12569"/>
                  </a:cubicBezTo>
                  <a:cubicBezTo>
                    <a:pt x="13269" y="12531"/>
                    <a:pt x="13246" y="12493"/>
                    <a:pt x="13231" y="12455"/>
                  </a:cubicBezTo>
                  <a:cubicBezTo>
                    <a:pt x="13224" y="12447"/>
                    <a:pt x="13224" y="12447"/>
                    <a:pt x="13224" y="12440"/>
                  </a:cubicBezTo>
                  <a:cubicBezTo>
                    <a:pt x="13201" y="12402"/>
                    <a:pt x="13186" y="12356"/>
                    <a:pt x="13170" y="12318"/>
                  </a:cubicBezTo>
                  <a:cubicBezTo>
                    <a:pt x="13155" y="12280"/>
                    <a:pt x="13148" y="12242"/>
                    <a:pt x="13140" y="12204"/>
                  </a:cubicBezTo>
                  <a:cubicBezTo>
                    <a:pt x="13140" y="12196"/>
                    <a:pt x="13140" y="12189"/>
                    <a:pt x="13132" y="12181"/>
                  </a:cubicBezTo>
                  <a:cubicBezTo>
                    <a:pt x="13132" y="12150"/>
                    <a:pt x="13125" y="12128"/>
                    <a:pt x="13125" y="12097"/>
                  </a:cubicBezTo>
                  <a:lnTo>
                    <a:pt x="13125" y="12074"/>
                  </a:lnTo>
                  <a:lnTo>
                    <a:pt x="13125" y="11983"/>
                  </a:lnTo>
                  <a:cubicBezTo>
                    <a:pt x="13125" y="11975"/>
                    <a:pt x="13125" y="11975"/>
                    <a:pt x="13125" y="11968"/>
                  </a:cubicBezTo>
                  <a:cubicBezTo>
                    <a:pt x="13125" y="11930"/>
                    <a:pt x="13125" y="11899"/>
                    <a:pt x="13132" y="11861"/>
                  </a:cubicBezTo>
                  <a:cubicBezTo>
                    <a:pt x="13216" y="11154"/>
                    <a:pt x="13939" y="10469"/>
                    <a:pt x="14045" y="9769"/>
                  </a:cubicBezTo>
                  <a:cubicBezTo>
                    <a:pt x="14053" y="9731"/>
                    <a:pt x="14061" y="9693"/>
                    <a:pt x="14061" y="9655"/>
                  </a:cubicBezTo>
                  <a:lnTo>
                    <a:pt x="14061" y="9632"/>
                  </a:lnTo>
                  <a:lnTo>
                    <a:pt x="14061" y="9541"/>
                  </a:lnTo>
                  <a:lnTo>
                    <a:pt x="14061" y="9511"/>
                  </a:lnTo>
                  <a:cubicBezTo>
                    <a:pt x="14061" y="9480"/>
                    <a:pt x="14053" y="9457"/>
                    <a:pt x="14053" y="9427"/>
                  </a:cubicBezTo>
                  <a:lnTo>
                    <a:pt x="14045" y="9396"/>
                  </a:lnTo>
                  <a:cubicBezTo>
                    <a:pt x="14038" y="9358"/>
                    <a:pt x="14030" y="9320"/>
                    <a:pt x="14015" y="9282"/>
                  </a:cubicBezTo>
                  <a:cubicBezTo>
                    <a:pt x="14007" y="9244"/>
                    <a:pt x="13992" y="9214"/>
                    <a:pt x="13977" y="9176"/>
                  </a:cubicBezTo>
                  <a:lnTo>
                    <a:pt x="13962" y="9161"/>
                  </a:lnTo>
                  <a:cubicBezTo>
                    <a:pt x="13946" y="9123"/>
                    <a:pt x="13931" y="9092"/>
                    <a:pt x="13916" y="9062"/>
                  </a:cubicBezTo>
                  <a:cubicBezTo>
                    <a:pt x="13787" y="8879"/>
                    <a:pt x="13642" y="8704"/>
                    <a:pt x="13475" y="8552"/>
                  </a:cubicBezTo>
                  <a:cubicBezTo>
                    <a:pt x="13406" y="8491"/>
                    <a:pt x="13345" y="8423"/>
                    <a:pt x="13284" y="8354"/>
                  </a:cubicBezTo>
                  <a:cubicBezTo>
                    <a:pt x="13224" y="8301"/>
                    <a:pt x="13170" y="8232"/>
                    <a:pt x="13125" y="8164"/>
                  </a:cubicBezTo>
                  <a:cubicBezTo>
                    <a:pt x="13056" y="8073"/>
                    <a:pt x="12995" y="7966"/>
                    <a:pt x="12950" y="7860"/>
                  </a:cubicBezTo>
                  <a:cubicBezTo>
                    <a:pt x="12927" y="7814"/>
                    <a:pt x="12912" y="7768"/>
                    <a:pt x="12896" y="7723"/>
                  </a:cubicBezTo>
                  <a:cubicBezTo>
                    <a:pt x="12858" y="7601"/>
                    <a:pt x="12820" y="7472"/>
                    <a:pt x="12798" y="7342"/>
                  </a:cubicBezTo>
                  <a:cubicBezTo>
                    <a:pt x="12752" y="7106"/>
                    <a:pt x="12721" y="6863"/>
                    <a:pt x="12706" y="6619"/>
                  </a:cubicBezTo>
                  <a:cubicBezTo>
                    <a:pt x="12699" y="6528"/>
                    <a:pt x="12691" y="6444"/>
                    <a:pt x="12683" y="6353"/>
                  </a:cubicBezTo>
                  <a:cubicBezTo>
                    <a:pt x="12676" y="6270"/>
                    <a:pt x="12668" y="6186"/>
                    <a:pt x="12653" y="6110"/>
                  </a:cubicBezTo>
                  <a:cubicBezTo>
                    <a:pt x="12645" y="6056"/>
                    <a:pt x="12638" y="6003"/>
                    <a:pt x="12630" y="5958"/>
                  </a:cubicBezTo>
                  <a:lnTo>
                    <a:pt x="12623" y="5927"/>
                  </a:lnTo>
                  <a:cubicBezTo>
                    <a:pt x="12615" y="5882"/>
                    <a:pt x="12607" y="5836"/>
                    <a:pt x="12592" y="5783"/>
                  </a:cubicBezTo>
                  <a:cubicBezTo>
                    <a:pt x="12577" y="5729"/>
                    <a:pt x="12562" y="5676"/>
                    <a:pt x="12547" y="5623"/>
                  </a:cubicBezTo>
                  <a:cubicBezTo>
                    <a:pt x="12547" y="5623"/>
                    <a:pt x="12547" y="5615"/>
                    <a:pt x="12547" y="5608"/>
                  </a:cubicBezTo>
                  <a:cubicBezTo>
                    <a:pt x="12531" y="5562"/>
                    <a:pt x="12516" y="5516"/>
                    <a:pt x="12501" y="5471"/>
                  </a:cubicBezTo>
                  <a:cubicBezTo>
                    <a:pt x="12501" y="5471"/>
                    <a:pt x="12501" y="5463"/>
                    <a:pt x="12493" y="5455"/>
                  </a:cubicBezTo>
                  <a:cubicBezTo>
                    <a:pt x="12455" y="5357"/>
                    <a:pt x="12410" y="5265"/>
                    <a:pt x="12364" y="5174"/>
                  </a:cubicBezTo>
                  <a:cubicBezTo>
                    <a:pt x="12356" y="5166"/>
                    <a:pt x="12356" y="5166"/>
                    <a:pt x="12356" y="5159"/>
                  </a:cubicBezTo>
                  <a:cubicBezTo>
                    <a:pt x="12303" y="5075"/>
                    <a:pt x="12242" y="4984"/>
                    <a:pt x="12174" y="4908"/>
                  </a:cubicBezTo>
                  <a:cubicBezTo>
                    <a:pt x="12098" y="4832"/>
                    <a:pt x="12014" y="4763"/>
                    <a:pt x="11923" y="4702"/>
                  </a:cubicBezTo>
                  <a:cubicBezTo>
                    <a:pt x="11907" y="4695"/>
                    <a:pt x="11892" y="4679"/>
                    <a:pt x="11869" y="4672"/>
                  </a:cubicBezTo>
                  <a:lnTo>
                    <a:pt x="11839" y="4649"/>
                  </a:lnTo>
                  <a:cubicBezTo>
                    <a:pt x="11710" y="4588"/>
                    <a:pt x="11580" y="4543"/>
                    <a:pt x="11451" y="4504"/>
                  </a:cubicBezTo>
                  <a:cubicBezTo>
                    <a:pt x="11352" y="4474"/>
                    <a:pt x="11261" y="4451"/>
                    <a:pt x="11162" y="4428"/>
                  </a:cubicBezTo>
                  <a:cubicBezTo>
                    <a:pt x="11071" y="4406"/>
                    <a:pt x="10972" y="4383"/>
                    <a:pt x="10880" y="4360"/>
                  </a:cubicBezTo>
                  <a:cubicBezTo>
                    <a:pt x="10759" y="4322"/>
                    <a:pt x="10637" y="4276"/>
                    <a:pt x="10523" y="4215"/>
                  </a:cubicBezTo>
                  <a:cubicBezTo>
                    <a:pt x="10439" y="4170"/>
                    <a:pt x="10355" y="4116"/>
                    <a:pt x="10287" y="4048"/>
                  </a:cubicBezTo>
                  <a:cubicBezTo>
                    <a:pt x="10264" y="4025"/>
                    <a:pt x="10241" y="4002"/>
                    <a:pt x="10226" y="3980"/>
                  </a:cubicBezTo>
                  <a:cubicBezTo>
                    <a:pt x="9990" y="3683"/>
                    <a:pt x="9960" y="3257"/>
                    <a:pt x="9914" y="2861"/>
                  </a:cubicBezTo>
                  <a:lnTo>
                    <a:pt x="9914" y="2846"/>
                  </a:lnTo>
                  <a:lnTo>
                    <a:pt x="9899" y="2755"/>
                  </a:lnTo>
                  <a:lnTo>
                    <a:pt x="9899" y="2747"/>
                  </a:lnTo>
                  <a:cubicBezTo>
                    <a:pt x="9891" y="2717"/>
                    <a:pt x="9884" y="2679"/>
                    <a:pt x="9876" y="2648"/>
                  </a:cubicBezTo>
                  <a:lnTo>
                    <a:pt x="9876" y="2633"/>
                  </a:lnTo>
                  <a:cubicBezTo>
                    <a:pt x="9868" y="2572"/>
                    <a:pt x="9853" y="2511"/>
                    <a:pt x="9830" y="2443"/>
                  </a:cubicBezTo>
                  <a:lnTo>
                    <a:pt x="9830" y="2435"/>
                  </a:lnTo>
                  <a:cubicBezTo>
                    <a:pt x="9808" y="2374"/>
                    <a:pt x="9785" y="2313"/>
                    <a:pt x="9754" y="2260"/>
                  </a:cubicBezTo>
                  <a:lnTo>
                    <a:pt x="9754" y="2253"/>
                  </a:lnTo>
                  <a:cubicBezTo>
                    <a:pt x="9686" y="2131"/>
                    <a:pt x="9587" y="2032"/>
                    <a:pt x="9465" y="1963"/>
                  </a:cubicBezTo>
                  <a:cubicBezTo>
                    <a:pt x="9341" y="1910"/>
                    <a:pt x="9207" y="1880"/>
                    <a:pt x="9072" y="1880"/>
                  </a:cubicBezTo>
                  <a:cubicBezTo>
                    <a:pt x="9033" y="1880"/>
                    <a:pt x="8994" y="1882"/>
                    <a:pt x="8956" y="1887"/>
                  </a:cubicBezTo>
                  <a:lnTo>
                    <a:pt x="8796" y="1895"/>
                  </a:lnTo>
                  <a:lnTo>
                    <a:pt x="8628" y="1910"/>
                  </a:lnTo>
                  <a:cubicBezTo>
                    <a:pt x="8584" y="1913"/>
                    <a:pt x="8538" y="1915"/>
                    <a:pt x="8492" y="1915"/>
                  </a:cubicBezTo>
                  <a:cubicBezTo>
                    <a:pt x="8412" y="1915"/>
                    <a:pt x="8330" y="1909"/>
                    <a:pt x="8248" y="1895"/>
                  </a:cubicBezTo>
                  <a:cubicBezTo>
                    <a:pt x="8233" y="1895"/>
                    <a:pt x="8210" y="1887"/>
                    <a:pt x="8195" y="1880"/>
                  </a:cubicBezTo>
                  <a:lnTo>
                    <a:pt x="8179" y="1880"/>
                  </a:lnTo>
                  <a:cubicBezTo>
                    <a:pt x="8050" y="1842"/>
                    <a:pt x="7928" y="1773"/>
                    <a:pt x="7822" y="1682"/>
                  </a:cubicBezTo>
                  <a:cubicBezTo>
                    <a:pt x="7791" y="1651"/>
                    <a:pt x="7753" y="1621"/>
                    <a:pt x="7723" y="1583"/>
                  </a:cubicBezTo>
                  <a:cubicBezTo>
                    <a:pt x="7662" y="1522"/>
                    <a:pt x="7601" y="1446"/>
                    <a:pt x="7540" y="1378"/>
                  </a:cubicBezTo>
                  <a:lnTo>
                    <a:pt x="7525" y="1362"/>
                  </a:lnTo>
                  <a:lnTo>
                    <a:pt x="7449" y="1263"/>
                  </a:lnTo>
                  <a:cubicBezTo>
                    <a:pt x="7350" y="1142"/>
                    <a:pt x="7244" y="1028"/>
                    <a:pt x="7137" y="921"/>
                  </a:cubicBezTo>
                  <a:cubicBezTo>
                    <a:pt x="7038" y="830"/>
                    <a:pt x="6932" y="746"/>
                    <a:pt x="6818" y="685"/>
                  </a:cubicBezTo>
                  <a:cubicBezTo>
                    <a:pt x="6688" y="609"/>
                    <a:pt x="6551" y="548"/>
                    <a:pt x="6414" y="495"/>
                  </a:cubicBezTo>
                  <a:cubicBezTo>
                    <a:pt x="6369" y="472"/>
                    <a:pt x="6316" y="457"/>
                    <a:pt x="6262" y="442"/>
                  </a:cubicBezTo>
                  <a:lnTo>
                    <a:pt x="6255" y="442"/>
                  </a:lnTo>
                  <a:lnTo>
                    <a:pt x="6110" y="396"/>
                  </a:lnTo>
                  <a:cubicBezTo>
                    <a:pt x="5981" y="358"/>
                    <a:pt x="5859" y="328"/>
                    <a:pt x="5730" y="297"/>
                  </a:cubicBezTo>
                  <a:lnTo>
                    <a:pt x="5555" y="259"/>
                  </a:lnTo>
                  <a:cubicBezTo>
                    <a:pt x="5205" y="176"/>
                    <a:pt x="4847" y="99"/>
                    <a:pt x="4482" y="54"/>
                  </a:cubicBezTo>
                  <a:cubicBezTo>
                    <a:pt x="4284" y="23"/>
                    <a:pt x="4086" y="8"/>
                    <a:pt x="3889" y="1"/>
                  </a:cubicBezTo>
                  <a:close/>
                  <a:moveTo>
                    <a:pt x="13414" y="22953"/>
                  </a:moveTo>
                  <a:lnTo>
                    <a:pt x="13414" y="22969"/>
                  </a:lnTo>
                  <a:lnTo>
                    <a:pt x="13414" y="23007"/>
                  </a:lnTo>
                  <a:lnTo>
                    <a:pt x="13414" y="23007"/>
                  </a:lnTo>
                  <a:cubicBezTo>
                    <a:pt x="13414" y="22989"/>
                    <a:pt x="13414" y="22971"/>
                    <a:pt x="13414" y="22953"/>
                  </a:cubicBezTo>
                  <a:close/>
                  <a:moveTo>
                    <a:pt x="13414" y="23007"/>
                  </a:moveTo>
                  <a:cubicBezTo>
                    <a:pt x="13413" y="23072"/>
                    <a:pt x="13412" y="23137"/>
                    <a:pt x="13409" y="23202"/>
                  </a:cubicBezTo>
                  <a:lnTo>
                    <a:pt x="13409" y="23202"/>
                  </a:lnTo>
                  <a:cubicBezTo>
                    <a:pt x="13411" y="23175"/>
                    <a:pt x="13414" y="23148"/>
                    <a:pt x="13414" y="23121"/>
                  </a:cubicBezTo>
                  <a:lnTo>
                    <a:pt x="13414" y="23076"/>
                  </a:lnTo>
                  <a:lnTo>
                    <a:pt x="13414" y="23007"/>
                  </a:lnTo>
                  <a:close/>
                  <a:moveTo>
                    <a:pt x="13409" y="23202"/>
                  </a:moveTo>
                  <a:cubicBezTo>
                    <a:pt x="13408" y="23220"/>
                    <a:pt x="13406" y="23239"/>
                    <a:pt x="13406" y="23258"/>
                  </a:cubicBezTo>
                  <a:cubicBezTo>
                    <a:pt x="13407" y="23239"/>
                    <a:pt x="13408" y="23220"/>
                    <a:pt x="13409" y="23202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8"/>
            <p:cNvSpPr/>
            <p:nvPr/>
          </p:nvSpPr>
          <p:spPr>
            <a:xfrm>
              <a:off x="-3388746" y="-1579609"/>
              <a:ext cx="17569" cy="2847"/>
            </a:xfrm>
            <a:custGeom>
              <a:avLst/>
              <a:gdLst/>
              <a:ahLst/>
              <a:cxnLst/>
              <a:rect l="l" t="t" r="r" b="b"/>
              <a:pathLst>
                <a:path w="290" h="47" extrusionOk="0">
                  <a:moveTo>
                    <a:pt x="1" y="1"/>
                  </a:moveTo>
                  <a:lnTo>
                    <a:pt x="1" y="1"/>
                  </a:lnTo>
                  <a:cubicBezTo>
                    <a:pt x="100" y="24"/>
                    <a:pt x="191" y="39"/>
                    <a:pt x="290" y="47"/>
                  </a:cubicBezTo>
                  <a:cubicBezTo>
                    <a:pt x="199" y="24"/>
                    <a:pt x="100" y="9"/>
                    <a:pt x="1" y="1"/>
                  </a:cubicBezTo>
                  <a:close/>
                </a:path>
              </a:pathLst>
            </a:custGeom>
            <a:solidFill>
              <a:srgbClr val="95B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8"/>
            <p:cNvSpPr/>
            <p:nvPr/>
          </p:nvSpPr>
          <p:spPr>
            <a:xfrm>
              <a:off x="-3344460" y="-1654309"/>
              <a:ext cx="844459" cy="1411451"/>
            </a:xfrm>
            <a:custGeom>
              <a:avLst/>
              <a:gdLst/>
              <a:ahLst/>
              <a:cxnLst/>
              <a:rect l="l" t="t" r="r" b="b"/>
              <a:pathLst>
                <a:path w="13939" h="23298" extrusionOk="0">
                  <a:moveTo>
                    <a:pt x="3370" y="1"/>
                  </a:moveTo>
                  <a:cubicBezTo>
                    <a:pt x="3075" y="1"/>
                    <a:pt x="2782" y="34"/>
                    <a:pt x="2496" y="116"/>
                  </a:cubicBezTo>
                  <a:cubicBezTo>
                    <a:pt x="1628" y="374"/>
                    <a:pt x="837" y="1082"/>
                    <a:pt x="0" y="1249"/>
                  </a:cubicBezTo>
                  <a:cubicBezTo>
                    <a:pt x="2823" y="1805"/>
                    <a:pt x="5615" y="2717"/>
                    <a:pt x="7448" y="5152"/>
                  </a:cubicBezTo>
                  <a:cubicBezTo>
                    <a:pt x="8985" y="7282"/>
                    <a:pt x="10233" y="9481"/>
                    <a:pt x="10606" y="11999"/>
                  </a:cubicBezTo>
                  <a:cubicBezTo>
                    <a:pt x="11100" y="15187"/>
                    <a:pt x="12013" y="18025"/>
                    <a:pt x="12721" y="21045"/>
                  </a:cubicBezTo>
                  <a:cubicBezTo>
                    <a:pt x="12766" y="21251"/>
                    <a:pt x="12805" y="21456"/>
                    <a:pt x="12827" y="21661"/>
                  </a:cubicBezTo>
                  <a:cubicBezTo>
                    <a:pt x="12972" y="22194"/>
                    <a:pt x="13025" y="22742"/>
                    <a:pt x="12995" y="23297"/>
                  </a:cubicBezTo>
                  <a:cubicBezTo>
                    <a:pt x="13078" y="22080"/>
                    <a:pt x="12865" y="19075"/>
                    <a:pt x="13109" y="18671"/>
                  </a:cubicBezTo>
                  <a:cubicBezTo>
                    <a:pt x="13466" y="18086"/>
                    <a:pt x="13900" y="17416"/>
                    <a:pt x="13657" y="16777"/>
                  </a:cubicBezTo>
                  <a:cubicBezTo>
                    <a:pt x="13497" y="16366"/>
                    <a:pt x="13078" y="16069"/>
                    <a:pt x="13040" y="15636"/>
                  </a:cubicBezTo>
                  <a:cubicBezTo>
                    <a:pt x="12980" y="14997"/>
                    <a:pt x="13786" y="14525"/>
                    <a:pt x="13756" y="13886"/>
                  </a:cubicBezTo>
                  <a:cubicBezTo>
                    <a:pt x="13733" y="13255"/>
                    <a:pt x="12964" y="12927"/>
                    <a:pt x="12766" y="12334"/>
                  </a:cubicBezTo>
                  <a:cubicBezTo>
                    <a:pt x="12417" y="11299"/>
                    <a:pt x="13938" y="10333"/>
                    <a:pt x="13603" y="9298"/>
                  </a:cubicBezTo>
                  <a:cubicBezTo>
                    <a:pt x="13459" y="8842"/>
                    <a:pt x="12987" y="8568"/>
                    <a:pt x="12706" y="8180"/>
                  </a:cubicBezTo>
                  <a:cubicBezTo>
                    <a:pt x="12340" y="7670"/>
                    <a:pt x="12333" y="6993"/>
                    <a:pt x="12272" y="6369"/>
                  </a:cubicBezTo>
                  <a:cubicBezTo>
                    <a:pt x="12203" y="5745"/>
                    <a:pt x="12036" y="5053"/>
                    <a:pt x="11511" y="4718"/>
                  </a:cubicBezTo>
                  <a:cubicBezTo>
                    <a:pt x="10979" y="4384"/>
                    <a:pt x="10203" y="4475"/>
                    <a:pt x="9807" y="3988"/>
                  </a:cubicBezTo>
                  <a:cubicBezTo>
                    <a:pt x="9343" y="3410"/>
                    <a:pt x="9700" y="2322"/>
                    <a:pt x="9039" y="1980"/>
                  </a:cubicBezTo>
                  <a:cubicBezTo>
                    <a:pt x="8912" y="1914"/>
                    <a:pt x="8774" y="1895"/>
                    <a:pt x="8631" y="1895"/>
                  </a:cubicBezTo>
                  <a:cubicBezTo>
                    <a:pt x="8446" y="1895"/>
                    <a:pt x="8253" y="1926"/>
                    <a:pt x="8064" y="1926"/>
                  </a:cubicBezTo>
                  <a:cubicBezTo>
                    <a:pt x="7961" y="1926"/>
                    <a:pt x="7859" y="1917"/>
                    <a:pt x="7760" y="1888"/>
                  </a:cubicBezTo>
                  <a:cubicBezTo>
                    <a:pt x="7289" y="1759"/>
                    <a:pt x="7053" y="1257"/>
                    <a:pt x="6703" y="930"/>
                  </a:cubicBezTo>
                  <a:cubicBezTo>
                    <a:pt x="6277" y="534"/>
                    <a:pt x="5683" y="389"/>
                    <a:pt x="5120" y="260"/>
                  </a:cubicBezTo>
                  <a:cubicBezTo>
                    <a:pt x="4545" y="129"/>
                    <a:pt x="3952" y="1"/>
                    <a:pt x="3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8"/>
            <p:cNvSpPr/>
            <p:nvPr/>
          </p:nvSpPr>
          <p:spPr>
            <a:xfrm>
              <a:off x="-2691796" y="-934761"/>
              <a:ext cx="128193" cy="123588"/>
            </a:xfrm>
            <a:custGeom>
              <a:avLst/>
              <a:gdLst/>
              <a:ahLst/>
              <a:cxnLst/>
              <a:rect l="l" t="t" r="r" b="b"/>
              <a:pathLst>
                <a:path w="2116" h="2040" extrusionOk="0">
                  <a:moveTo>
                    <a:pt x="1948" y="0"/>
                  </a:moveTo>
                  <a:cubicBezTo>
                    <a:pt x="1727" y="69"/>
                    <a:pt x="1514" y="153"/>
                    <a:pt x="1309" y="259"/>
                  </a:cubicBezTo>
                  <a:cubicBezTo>
                    <a:pt x="852" y="503"/>
                    <a:pt x="411" y="784"/>
                    <a:pt x="0" y="1096"/>
                  </a:cubicBezTo>
                  <a:cubicBezTo>
                    <a:pt x="61" y="1416"/>
                    <a:pt x="122" y="1727"/>
                    <a:pt x="183" y="2039"/>
                  </a:cubicBezTo>
                  <a:cubicBezTo>
                    <a:pt x="274" y="1979"/>
                    <a:pt x="365" y="1918"/>
                    <a:pt x="449" y="1857"/>
                  </a:cubicBezTo>
                  <a:cubicBezTo>
                    <a:pt x="837" y="1591"/>
                    <a:pt x="1256" y="1370"/>
                    <a:pt x="1689" y="1180"/>
                  </a:cubicBezTo>
                  <a:cubicBezTo>
                    <a:pt x="1834" y="1035"/>
                    <a:pt x="1978" y="875"/>
                    <a:pt x="2115" y="708"/>
                  </a:cubicBezTo>
                  <a:cubicBezTo>
                    <a:pt x="2062" y="632"/>
                    <a:pt x="2016" y="541"/>
                    <a:pt x="1986" y="457"/>
                  </a:cubicBezTo>
                  <a:cubicBezTo>
                    <a:pt x="1940" y="305"/>
                    <a:pt x="1925" y="153"/>
                    <a:pt x="19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8"/>
            <p:cNvSpPr/>
            <p:nvPr/>
          </p:nvSpPr>
          <p:spPr>
            <a:xfrm>
              <a:off x="-2728691" y="-1252338"/>
              <a:ext cx="134675" cy="128677"/>
            </a:xfrm>
            <a:custGeom>
              <a:avLst/>
              <a:gdLst/>
              <a:ahLst/>
              <a:cxnLst/>
              <a:rect l="l" t="t" r="r" b="b"/>
              <a:pathLst>
                <a:path w="2223" h="2124" extrusionOk="0">
                  <a:moveTo>
                    <a:pt x="2131" y="1"/>
                  </a:moveTo>
                  <a:cubicBezTo>
                    <a:pt x="1385" y="670"/>
                    <a:pt x="678" y="1385"/>
                    <a:pt x="1" y="2123"/>
                  </a:cubicBezTo>
                  <a:cubicBezTo>
                    <a:pt x="579" y="1682"/>
                    <a:pt x="1187" y="1286"/>
                    <a:pt x="1826" y="929"/>
                  </a:cubicBezTo>
                  <a:cubicBezTo>
                    <a:pt x="1956" y="860"/>
                    <a:pt x="2085" y="792"/>
                    <a:pt x="2222" y="723"/>
                  </a:cubicBezTo>
                  <a:cubicBezTo>
                    <a:pt x="2176" y="488"/>
                    <a:pt x="2146" y="244"/>
                    <a:pt x="21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8"/>
            <p:cNvSpPr/>
            <p:nvPr/>
          </p:nvSpPr>
          <p:spPr>
            <a:xfrm>
              <a:off x="-2583049" y="-1104394"/>
              <a:ext cx="66459" cy="64157"/>
            </a:xfrm>
            <a:custGeom>
              <a:avLst/>
              <a:gdLst/>
              <a:ahLst/>
              <a:cxnLst/>
              <a:rect l="l" t="t" r="r" b="b"/>
              <a:pathLst>
                <a:path w="1097" h="1059" extrusionOk="0">
                  <a:moveTo>
                    <a:pt x="929" y="1"/>
                  </a:moveTo>
                  <a:cubicBezTo>
                    <a:pt x="754" y="244"/>
                    <a:pt x="564" y="480"/>
                    <a:pt x="358" y="693"/>
                  </a:cubicBezTo>
                  <a:cubicBezTo>
                    <a:pt x="244" y="815"/>
                    <a:pt x="122" y="937"/>
                    <a:pt x="1" y="1058"/>
                  </a:cubicBezTo>
                  <a:cubicBezTo>
                    <a:pt x="343" y="906"/>
                    <a:pt x="701" y="792"/>
                    <a:pt x="1066" y="708"/>
                  </a:cubicBezTo>
                  <a:cubicBezTo>
                    <a:pt x="1096" y="541"/>
                    <a:pt x="1081" y="381"/>
                    <a:pt x="1035" y="221"/>
                  </a:cubicBezTo>
                  <a:cubicBezTo>
                    <a:pt x="1005" y="145"/>
                    <a:pt x="974" y="69"/>
                    <a:pt x="9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8"/>
            <p:cNvSpPr/>
            <p:nvPr/>
          </p:nvSpPr>
          <p:spPr>
            <a:xfrm>
              <a:off x="-2606979" y="-532851"/>
              <a:ext cx="49799" cy="42468"/>
            </a:xfrm>
            <a:custGeom>
              <a:avLst/>
              <a:gdLst/>
              <a:ahLst/>
              <a:cxnLst/>
              <a:rect l="l" t="t" r="r" b="b"/>
              <a:pathLst>
                <a:path w="822" h="701" extrusionOk="0">
                  <a:moveTo>
                    <a:pt x="822" y="1"/>
                  </a:moveTo>
                  <a:lnTo>
                    <a:pt x="822" y="1"/>
                  </a:lnTo>
                  <a:cubicBezTo>
                    <a:pt x="555" y="138"/>
                    <a:pt x="282" y="259"/>
                    <a:pt x="0" y="358"/>
                  </a:cubicBezTo>
                  <a:lnTo>
                    <a:pt x="91" y="701"/>
                  </a:lnTo>
                  <a:cubicBezTo>
                    <a:pt x="297" y="427"/>
                    <a:pt x="548" y="198"/>
                    <a:pt x="8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8"/>
            <p:cNvSpPr/>
            <p:nvPr/>
          </p:nvSpPr>
          <p:spPr>
            <a:xfrm>
              <a:off x="-2593167" y="-600583"/>
              <a:ext cx="78878" cy="59492"/>
            </a:xfrm>
            <a:custGeom>
              <a:avLst/>
              <a:gdLst/>
              <a:ahLst/>
              <a:cxnLst/>
              <a:rect l="l" t="t" r="r" b="b"/>
              <a:pathLst>
                <a:path w="1302" h="982" extrusionOk="0">
                  <a:moveTo>
                    <a:pt x="1301" y="0"/>
                  </a:moveTo>
                  <a:lnTo>
                    <a:pt x="1301" y="0"/>
                  </a:lnTo>
                  <a:cubicBezTo>
                    <a:pt x="1157" y="122"/>
                    <a:pt x="1012" y="236"/>
                    <a:pt x="868" y="343"/>
                  </a:cubicBezTo>
                  <a:cubicBezTo>
                    <a:pt x="579" y="563"/>
                    <a:pt x="282" y="769"/>
                    <a:pt x="0" y="982"/>
                  </a:cubicBezTo>
                  <a:cubicBezTo>
                    <a:pt x="396" y="822"/>
                    <a:pt x="784" y="609"/>
                    <a:pt x="1172" y="426"/>
                  </a:cubicBezTo>
                  <a:cubicBezTo>
                    <a:pt x="1233" y="289"/>
                    <a:pt x="1278" y="145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8"/>
            <p:cNvSpPr/>
            <p:nvPr/>
          </p:nvSpPr>
          <p:spPr>
            <a:xfrm>
              <a:off x="-2671077" y="-857335"/>
              <a:ext cx="159090" cy="142975"/>
            </a:xfrm>
            <a:custGeom>
              <a:avLst/>
              <a:gdLst/>
              <a:ahLst/>
              <a:cxnLst/>
              <a:rect l="l" t="t" r="r" b="b"/>
              <a:pathLst>
                <a:path w="2626" h="2360" extrusionOk="0">
                  <a:moveTo>
                    <a:pt x="2268" y="1"/>
                  </a:moveTo>
                  <a:cubicBezTo>
                    <a:pt x="2017" y="61"/>
                    <a:pt x="1781" y="138"/>
                    <a:pt x="1545" y="236"/>
                  </a:cubicBezTo>
                  <a:lnTo>
                    <a:pt x="1537" y="244"/>
                  </a:lnTo>
                  <a:cubicBezTo>
                    <a:pt x="1066" y="701"/>
                    <a:pt x="548" y="1119"/>
                    <a:pt x="1" y="1492"/>
                  </a:cubicBezTo>
                  <a:cubicBezTo>
                    <a:pt x="69" y="1781"/>
                    <a:pt x="130" y="2070"/>
                    <a:pt x="206" y="2359"/>
                  </a:cubicBezTo>
                  <a:cubicBezTo>
                    <a:pt x="396" y="2215"/>
                    <a:pt x="586" y="2078"/>
                    <a:pt x="792" y="1948"/>
                  </a:cubicBezTo>
                  <a:cubicBezTo>
                    <a:pt x="1142" y="1712"/>
                    <a:pt x="1522" y="1507"/>
                    <a:pt x="1910" y="1324"/>
                  </a:cubicBezTo>
                  <a:cubicBezTo>
                    <a:pt x="2169" y="1111"/>
                    <a:pt x="2412" y="868"/>
                    <a:pt x="2625" y="602"/>
                  </a:cubicBezTo>
                  <a:cubicBezTo>
                    <a:pt x="2557" y="373"/>
                    <a:pt x="2435" y="168"/>
                    <a:pt x="22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8"/>
            <p:cNvSpPr/>
            <p:nvPr/>
          </p:nvSpPr>
          <p:spPr>
            <a:xfrm>
              <a:off x="-3099279" y="-1651461"/>
              <a:ext cx="68276" cy="184413"/>
            </a:xfrm>
            <a:custGeom>
              <a:avLst/>
              <a:gdLst/>
              <a:ahLst/>
              <a:cxnLst/>
              <a:rect l="l" t="t" r="r" b="b"/>
              <a:pathLst>
                <a:path w="1127" h="3044" extrusionOk="0">
                  <a:moveTo>
                    <a:pt x="1" y="0"/>
                  </a:moveTo>
                  <a:lnTo>
                    <a:pt x="1" y="0"/>
                  </a:lnTo>
                  <a:cubicBezTo>
                    <a:pt x="237" y="905"/>
                    <a:pt x="465" y="1818"/>
                    <a:pt x="617" y="2739"/>
                  </a:cubicBezTo>
                  <a:cubicBezTo>
                    <a:pt x="792" y="2838"/>
                    <a:pt x="959" y="2937"/>
                    <a:pt x="1127" y="3043"/>
                  </a:cubicBezTo>
                  <a:cubicBezTo>
                    <a:pt x="1081" y="2731"/>
                    <a:pt x="1020" y="2419"/>
                    <a:pt x="952" y="2107"/>
                  </a:cubicBezTo>
                  <a:cubicBezTo>
                    <a:pt x="807" y="1408"/>
                    <a:pt x="594" y="715"/>
                    <a:pt x="320" y="53"/>
                  </a:cubicBezTo>
                  <a:cubicBezTo>
                    <a:pt x="214" y="31"/>
                    <a:pt x="107" y="1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8"/>
            <p:cNvSpPr/>
            <p:nvPr/>
          </p:nvSpPr>
          <p:spPr>
            <a:xfrm>
              <a:off x="-3203907" y="-1646433"/>
              <a:ext cx="80756" cy="131464"/>
            </a:xfrm>
            <a:custGeom>
              <a:avLst/>
              <a:gdLst/>
              <a:ahLst/>
              <a:cxnLst/>
              <a:rect l="l" t="t" r="r" b="b"/>
              <a:pathLst>
                <a:path w="1333" h="2170" extrusionOk="0">
                  <a:moveTo>
                    <a:pt x="138" y="1"/>
                  </a:moveTo>
                  <a:cubicBezTo>
                    <a:pt x="92" y="16"/>
                    <a:pt x="46" y="31"/>
                    <a:pt x="1" y="46"/>
                  </a:cubicBezTo>
                  <a:cubicBezTo>
                    <a:pt x="290" y="663"/>
                    <a:pt x="579" y="1287"/>
                    <a:pt x="754" y="1948"/>
                  </a:cubicBezTo>
                  <a:cubicBezTo>
                    <a:pt x="952" y="2017"/>
                    <a:pt x="1142" y="2093"/>
                    <a:pt x="1332" y="2169"/>
                  </a:cubicBezTo>
                  <a:cubicBezTo>
                    <a:pt x="1013" y="1408"/>
                    <a:pt x="617" y="678"/>
                    <a:pt x="1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8"/>
            <p:cNvSpPr/>
            <p:nvPr/>
          </p:nvSpPr>
          <p:spPr>
            <a:xfrm>
              <a:off x="-3266126" y="-1634922"/>
              <a:ext cx="80696" cy="96871"/>
            </a:xfrm>
            <a:custGeom>
              <a:avLst/>
              <a:gdLst/>
              <a:ahLst/>
              <a:cxnLst/>
              <a:rect l="l" t="t" r="r" b="b"/>
              <a:pathLst>
                <a:path w="1332" h="1599" extrusionOk="0">
                  <a:moveTo>
                    <a:pt x="678" y="1"/>
                  </a:moveTo>
                  <a:cubicBezTo>
                    <a:pt x="449" y="107"/>
                    <a:pt x="221" y="237"/>
                    <a:pt x="1" y="359"/>
                  </a:cubicBezTo>
                  <a:cubicBezTo>
                    <a:pt x="107" y="488"/>
                    <a:pt x="214" y="610"/>
                    <a:pt x="313" y="739"/>
                  </a:cubicBezTo>
                  <a:cubicBezTo>
                    <a:pt x="487" y="960"/>
                    <a:pt x="655" y="1195"/>
                    <a:pt x="807" y="1431"/>
                  </a:cubicBezTo>
                  <a:cubicBezTo>
                    <a:pt x="982" y="1485"/>
                    <a:pt x="1157" y="1538"/>
                    <a:pt x="1332" y="1599"/>
                  </a:cubicBezTo>
                  <a:cubicBezTo>
                    <a:pt x="1149" y="1051"/>
                    <a:pt x="929" y="518"/>
                    <a:pt x="6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8"/>
            <p:cNvSpPr/>
            <p:nvPr/>
          </p:nvSpPr>
          <p:spPr>
            <a:xfrm>
              <a:off x="-2588138" y="-692791"/>
              <a:ext cx="43438" cy="25445"/>
            </a:xfrm>
            <a:custGeom>
              <a:avLst/>
              <a:gdLst/>
              <a:ahLst/>
              <a:cxnLst/>
              <a:rect l="l" t="t" r="r" b="b"/>
              <a:pathLst>
                <a:path w="717" h="420" extrusionOk="0">
                  <a:moveTo>
                    <a:pt x="610" y="1"/>
                  </a:moveTo>
                  <a:cubicBezTo>
                    <a:pt x="412" y="145"/>
                    <a:pt x="206" y="282"/>
                    <a:pt x="1" y="419"/>
                  </a:cubicBezTo>
                  <a:cubicBezTo>
                    <a:pt x="100" y="389"/>
                    <a:pt x="199" y="351"/>
                    <a:pt x="290" y="320"/>
                  </a:cubicBezTo>
                  <a:cubicBezTo>
                    <a:pt x="427" y="275"/>
                    <a:pt x="572" y="237"/>
                    <a:pt x="716" y="198"/>
                  </a:cubicBezTo>
                  <a:cubicBezTo>
                    <a:pt x="670" y="138"/>
                    <a:pt x="640" y="69"/>
                    <a:pt x="6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8"/>
            <p:cNvSpPr/>
            <p:nvPr/>
          </p:nvSpPr>
          <p:spPr>
            <a:xfrm>
              <a:off x="-2744382" y="-1185939"/>
              <a:ext cx="159090" cy="126315"/>
            </a:xfrm>
            <a:custGeom>
              <a:avLst/>
              <a:gdLst/>
              <a:ahLst/>
              <a:cxnLst/>
              <a:rect l="l" t="t" r="r" b="b"/>
              <a:pathLst>
                <a:path w="2626" h="2085" extrusionOk="0">
                  <a:moveTo>
                    <a:pt x="2580" y="0"/>
                  </a:moveTo>
                  <a:cubicBezTo>
                    <a:pt x="1659" y="464"/>
                    <a:pt x="815" y="1065"/>
                    <a:pt x="1" y="1704"/>
                  </a:cubicBezTo>
                  <a:cubicBezTo>
                    <a:pt x="47" y="1826"/>
                    <a:pt x="100" y="1955"/>
                    <a:pt x="145" y="2085"/>
                  </a:cubicBezTo>
                  <a:cubicBezTo>
                    <a:pt x="328" y="1902"/>
                    <a:pt x="526" y="1735"/>
                    <a:pt x="724" y="1575"/>
                  </a:cubicBezTo>
                  <a:cubicBezTo>
                    <a:pt x="1226" y="1172"/>
                    <a:pt x="1758" y="814"/>
                    <a:pt x="2329" y="517"/>
                  </a:cubicBezTo>
                  <a:cubicBezTo>
                    <a:pt x="2390" y="449"/>
                    <a:pt x="2443" y="388"/>
                    <a:pt x="2496" y="320"/>
                  </a:cubicBezTo>
                  <a:cubicBezTo>
                    <a:pt x="2542" y="259"/>
                    <a:pt x="2588" y="198"/>
                    <a:pt x="2626" y="137"/>
                  </a:cubicBezTo>
                  <a:cubicBezTo>
                    <a:pt x="2610" y="99"/>
                    <a:pt x="2595" y="53"/>
                    <a:pt x="25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8"/>
            <p:cNvSpPr/>
            <p:nvPr/>
          </p:nvSpPr>
          <p:spPr>
            <a:xfrm>
              <a:off x="-2650781" y="-761916"/>
              <a:ext cx="118499" cy="106989"/>
            </a:xfrm>
            <a:custGeom>
              <a:avLst/>
              <a:gdLst/>
              <a:ahLst/>
              <a:cxnLst/>
              <a:rect l="l" t="t" r="r" b="b"/>
              <a:pathLst>
                <a:path w="1956" h="1766" extrusionOk="0">
                  <a:moveTo>
                    <a:pt x="1956" y="0"/>
                  </a:moveTo>
                  <a:cubicBezTo>
                    <a:pt x="1895" y="23"/>
                    <a:pt x="1826" y="54"/>
                    <a:pt x="1765" y="84"/>
                  </a:cubicBezTo>
                  <a:cubicBezTo>
                    <a:pt x="1278" y="487"/>
                    <a:pt x="753" y="853"/>
                    <a:pt x="213" y="1187"/>
                  </a:cubicBezTo>
                  <a:cubicBezTo>
                    <a:pt x="145" y="1233"/>
                    <a:pt x="69" y="1271"/>
                    <a:pt x="0" y="1317"/>
                  </a:cubicBezTo>
                  <a:cubicBezTo>
                    <a:pt x="38" y="1461"/>
                    <a:pt x="76" y="1613"/>
                    <a:pt x="114" y="1766"/>
                  </a:cubicBezTo>
                  <a:cubicBezTo>
                    <a:pt x="594" y="1400"/>
                    <a:pt x="1111" y="1073"/>
                    <a:pt x="1598" y="716"/>
                  </a:cubicBezTo>
                  <a:cubicBezTo>
                    <a:pt x="1636" y="465"/>
                    <a:pt x="1796" y="229"/>
                    <a:pt x="1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8"/>
            <p:cNvSpPr/>
            <p:nvPr/>
          </p:nvSpPr>
          <p:spPr>
            <a:xfrm>
              <a:off x="-3000650" y="-1630257"/>
              <a:ext cx="24051" cy="195439"/>
            </a:xfrm>
            <a:custGeom>
              <a:avLst/>
              <a:gdLst/>
              <a:ahLst/>
              <a:cxnLst/>
              <a:rect l="l" t="t" r="r" b="b"/>
              <a:pathLst>
                <a:path w="397" h="3226" extrusionOk="0">
                  <a:moveTo>
                    <a:pt x="1" y="0"/>
                  </a:moveTo>
                  <a:cubicBezTo>
                    <a:pt x="1" y="1004"/>
                    <a:pt x="1" y="2016"/>
                    <a:pt x="24" y="3020"/>
                  </a:cubicBezTo>
                  <a:cubicBezTo>
                    <a:pt x="24" y="3028"/>
                    <a:pt x="24" y="3028"/>
                    <a:pt x="24" y="3036"/>
                  </a:cubicBezTo>
                  <a:cubicBezTo>
                    <a:pt x="107" y="3104"/>
                    <a:pt x="183" y="3165"/>
                    <a:pt x="267" y="3226"/>
                  </a:cubicBezTo>
                  <a:cubicBezTo>
                    <a:pt x="290" y="3005"/>
                    <a:pt x="313" y="2785"/>
                    <a:pt x="328" y="2556"/>
                  </a:cubicBezTo>
                  <a:cubicBezTo>
                    <a:pt x="396" y="1742"/>
                    <a:pt x="389" y="921"/>
                    <a:pt x="305" y="99"/>
                  </a:cubicBezTo>
                  <a:cubicBezTo>
                    <a:pt x="206" y="61"/>
                    <a:pt x="100" y="3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8"/>
            <p:cNvSpPr/>
            <p:nvPr/>
          </p:nvSpPr>
          <p:spPr>
            <a:xfrm>
              <a:off x="-2904746" y="-1539927"/>
              <a:ext cx="83483" cy="212039"/>
            </a:xfrm>
            <a:custGeom>
              <a:avLst/>
              <a:gdLst/>
              <a:ahLst/>
              <a:cxnLst/>
              <a:rect l="l" t="t" r="r" b="b"/>
              <a:pathLst>
                <a:path w="1378" h="3500" extrusionOk="0">
                  <a:moveTo>
                    <a:pt x="1377" y="0"/>
                  </a:moveTo>
                  <a:cubicBezTo>
                    <a:pt x="1233" y="0"/>
                    <a:pt x="1088" y="23"/>
                    <a:pt x="944" y="31"/>
                  </a:cubicBezTo>
                  <a:cubicBezTo>
                    <a:pt x="898" y="221"/>
                    <a:pt x="852" y="419"/>
                    <a:pt x="814" y="609"/>
                  </a:cubicBezTo>
                  <a:cubicBezTo>
                    <a:pt x="738" y="989"/>
                    <a:pt x="677" y="1377"/>
                    <a:pt x="540" y="1735"/>
                  </a:cubicBezTo>
                  <a:cubicBezTo>
                    <a:pt x="365" y="2168"/>
                    <a:pt x="175" y="2587"/>
                    <a:pt x="0" y="3021"/>
                  </a:cubicBezTo>
                  <a:cubicBezTo>
                    <a:pt x="61" y="3097"/>
                    <a:pt x="130" y="3180"/>
                    <a:pt x="190" y="3264"/>
                  </a:cubicBezTo>
                  <a:cubicBezTo>
                    <a:pt x="244" y="3340"/>
                    <a:pt x="305" y="3424"/>
                    <a:pt x="358" y="3500"/>
                  </a:cubicBezTo>
                  <a:cubicBezTo>
                    <a:pt x="449" y="3241"/>
                    <a:pt x="556" y="2983"/>
                    <a:pt x="655" y="2724"/>
                  </a:cubicBezTo>
                  <a:cubicBezTo>
                    <a:pt x="731" y="2420"/>
                    <a:pt x="807" y="2123"/>
                    <a:pt x="875" y="1819"/>
                  </a:cubicBezTo>
                  <a:cubicBezTo>
                    <a:pt x="966" y="1446"/>
                    <a:pt x="1058" y="1081"/>
                    <a:pt x="1172" y="708"/>
                  </a:cubicBezTo>
                  <a:cubicBezTo>
                    <a:pt x="1248" y="480"/>
                    <a:pt x="1316" y="244"/>
                    <a:pt x="13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8"/>
            <p:cNvSpPr/>
            <p:nvPr/>
          </p:nvSpPr>
          <p:spPr>
            <a:xfrm>
              <a:off x="-2953637" y="-1577731"/>
              <a:ext cx="56766" cy="193198"/>
            </a:xfrm>
            <a:custGeom>
              <a:avLst/>
              <a:gdLst/>
              <a:ahLst/>
              <a:cxnLst/>
              <a:rect l="l" t="t" r="r" b="b"/>
              <a:pathLst>
                <a:path w="937" h="3189" extrusionOk="0">
                  <a:moveTo>
                    <a:pt x="556" y="0"/>
                  </a:moveTo>
                  <a:cubicBezTo>
                    <a:pt x="533" y="175"/>
                    <a:pt x="511" y="350"/>
                    <a:pt x="495" y="525"/>
                  </a:cubicBezTo>
                  <a:cubicBezTo>
                    <a:pt x="374" y="1286"/>
                    <a:pt x="214" y="2047"/>
                    <a:pt x="1" y="2792"/>
                  </a:cubicBezTo>
                  <a:cubicBezTo>
                    <a:pt x="138" y="2922"/>
                    <a:pt x="267" y="3051"/>
                    <a:pt x="396" y="3188"/>
                  </a:cubicBezTo>
                  <a:cubicBezTo>
                    <a:pt x="511" y="2709"/>
                    <a:pt x="609" y="2237"/>
                    <a:pt x="693" y="1750"/>
                  </a:cubicBezTo>
                  <a:cubicBezTo>
                    <a:pt x="769" y="1309"/>
                    <a:pt x="868" y="868"/>
                    <a:pt x="937" y="419"/>
                  </a:cubicBezTo>
                  <a:cubicBezTo>
                    <a:pt x="800" y="289"/>
                    <a:pt x="670" y="153"/>
                    <a:pt x="5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8"/>
            <p:cNvSpPr/>
            <p:nvPr/>
          </p:nvSpPr>
          <p:spPr>
            <a:xfrm>
              <a:off x="-2957757" y="-1612748"/>
              <a:ext cx="18054" cy="122619"/>
            </a:xfrm>
            <a:custGeom>
              <a:avLst/>
              <a:gdLst/>
              <a:ahLst/>
              <a:cxnLst/>
              <a:rect l="l" t="t" r="r" b="b"/>
              <a:pathLst>
                <a:path w="298" h="2024" extrusionOk="0">
                  <a:moveTo>
                    <a:pt x="0" y="0"/>
                  </a:moveTo>
                  <a:lnTo>
                    <a:pt x="0" y="0"/>
                  </a:lnTo>
                  <a:cubicBezTo>
                    <a:pt x="8" y="107"/>
                    <a:pt x="16" y="221"/>
                    <a:pt x="23" y="327"/>
                  </a:cubicBezTo>
                  <a:cubicBezTo>
                    <a:pt x="54" y="890"/>
                    <a:pt x="54" y="1461"/>
                    <a:pt x="16" y="2024"/>
                  </a:cubicBezTo>
                  <a:cubicBezTo>
                    <a:pt x="76" y="1727"/>
                    <a:pt x="137" y="1400"/>
                    <a:pt x="175" y="1103"/>
                  </a:cubicBezTo>
                  <a:cubicBezTo>
                    <a:pt x="213" y="807"/>
                    <a:pt x="251" y="510"/>
                    <a:pt x="297" y="213"/>
                  </a:cubicBezTo>
                  <a:cubicBezTo>
                    <a:pt x="206" y="137"/>
                    <a:pt x="107" y="6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8"/>
            <p:cNvSpPr/>
            <p:nvPr/>
          </p:nvSpPr>
          <p:spPr>
            <a:xfrm>
              <a:off x="-2593167" y="-466936"/>
              <a:ext cx="23082" cy="24960"/>
            </a:xfrm>
            <a:custGeom>
              <a:avLst/>
              <a:gdLst/>
              <a:ahLst/>
              <a:cxnLst/>
              <a:rect l="l" t="t" r="r" b="b"/>
              <a:pathLst>
                <a:path w="381" h="412" extrusionOk="0">
                  <a:moveTo>
                    <a:pt x="381" y="1"/>
                  </a:moveTo>
                  <a:lnTo>
                    <a:pt x="381" y="1"/>
                  </a:lnTo>
                  <a:cubicBezTo>
                    <a:pt x="251" y="46"/>
                    <a:pt x="122" y="92"/>
                    <a:pt x="0" y="130"/>
                  </a:cubicBezTo>
                  <a:lnTo>
                    <a:pt x="69" y="411"/>
                  </a:lnTo>
                  <a:cubicBezTo>
                    <a:pt x="175" y="274"/>
                    <a:pt x="274" y="138"/>
                    <a:pt x="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8"/>
            <p:cNvSpPr/>
            <p:nvPr/>
          </p:nvSpPr>
          <p:spPr>
            <a:xfrm>
              <a:off x="-2776613" y="-1389681"/>
              <a:ext cx="100506" cy="130979"/>
            </a:xfrm>
            <a:custGeom>
              <a:avLst/>
              <a:gdLst/>
              <a:ahLst/>
              <a:cxnLst/>
              <a:rect l="l" t="t" r="r" b="b"/>
              <a:pathLst>
                <a:path w="1659" h="2162" extrusionOk="0">
                  <a:moveTo>
                    <a:pt x="1088" y="0"/>
                  </a:moveTo>
                  <a:lnTo>
                    <a:pt x="951" y="244"/>
                  </a:lnTo>
                  <a:cubicBezTo>
                    <a:pt x="617" y="868"/>
                    <a:pt x="312" y="1514"/>
                    <a:pt x="0" y="2161"/>
                  </a:cubicBezTo>
                  <a:cubicBezTo>
                    <a:pt x="518" y="1461"/>
                    <a:pt x="1065" y="792"/>
                    <a:pt x="1659" y="145"/>
                  </a:cubicBezTo>
                  <a:cubicBezTo>
                    <a:pt x="1469" y="99"/>
                    <a:pt x="1278" y="54"/>
                    <a:pt x="10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8"/>
            <p:cNvSpPr/>
            <p:nvPr/>
          </p:nvSpPr>
          <p:spPr>
            <a:xfrm>
              <a:off x="-3172101" y="-1654430"/>
              <a:ext cx="84391" cy="155576"/>
            </a:xfrm>
            <a:custGeom>
              <a:avLst/>
              <a:gdLst/>
              <a:ahLst/>
              <a:cxnLst/>
              <a:rect l="l" t="t" r="r" b="b"/>
              <a:pathLst>
                <a:path w="1393" h="2568" extrusionOk="0">
                  <a:moveTo>
                    <a:pt x="543" y="0"/>
                  </a:moveTo>
                  <a:cubicBezTo>
                    <a:pt x="362" y="0"/>
                    <a:pt x="182" y="16"/>
                    <a:pt x="1" y="41"/>
                  </a:cubicBezTo>
                  <a:cubicBezTo>
                    <a:pt x="533" y="817"/>
                    <a:pt x="967" y="1654"/>
                    <a:pt x="1309" y="2529"/>
                  </a:cubicBezTo>
                  <a:lnTo>
                    <a:pt x="1393" y="2567"/>
                  </a:lnTo>
                  <a:cubicBezTo>
                    <a:pt x="1233" y="1708"/>
                    <a:pt x="1020" y="856"/>
                    <a:pt x="799" y="11"/>
                  </a:cubicBezTo>
                  <a:cubicBezTo>
                    <a:pt x="714" y="4"/>
                    <a:pt x="629" y="0"/>
                    <a:pt x="5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8"/>
            <p:cNvSpPr/>
            <p:nvPr/>
          </p:nvSpPr>
          <p:spPr>
            <a:xfrm>
              <a:off x="-2862338" y="-1521995"/>
              <a:ext cx="93600" cy="260989"/>
            </a:xfrm>
            <a:custGeom>
              <a:avLst/>
              <a:gdLst/>
              <a:ahLst/>
              <a:cxnLst/>
              <a:rect l="l" t="t" r="r" b="b"/>
              <a:pathLst>
                <a:path w="1545" h="4308" extrusionOk="0">
                  <a:moveTo>
                    <a:pt x="1316" y="1"/>
                  </a:moveTo>
                  <a:cubicBezTo>
                    <a:pt x="1179" y="305"/>
                    <a:pt x="1058" y="625"/>
                    <a:pt x="936" y="937"/>
                  </a:cubicBezTo>
                  <a:cubicBezTo>
                    <a:pt x="738" y="1469"/>
                    <a:pt x="525" y="1987"/>
                    <a:pt x="327" y="2512"/>
                  </a:cubicBezTo>
                  <a:cubicBezTo>
                    <a:pt x="282" y="2687"/>
                    <a:pt x="236" y="2862"/>
                    <a:pt x="183" y="3037"/>
                  </a:cubicBezTo>
                  <a:cubicBezTo>
                    <a:pt x="130" y="3257"/>
                    <a:pt x="69" y="3478"/>
                    <a:pt x="0" y="3698"/>
                  </a:cubicBezTo>
                  <a:cubicBezTo>
                    <a:pt x="137" y="3904"/>
                    <a:pt x="274" y="4102"/>
                    <a:pt x="403" y="4307"/>
                  </a:cubicBezTo>
                  <a:cubicBezTo>
                    <a:pt x="449" y="4178"/>
                    <a:pt x="495" y="4041"/>
                    <a:pt x="540" y="3911"/>
                  </a:cubicBezTo>
                  <a:cubicBezTo>
                    <a:pt x="654" y="3516"/>
                    <a:pt x="769" y="3120"/>
                    <a:pt x="890" y="2732"/>
                  </a:cubicBezTo>
                  <a:cubicBezTo>
                    <a:pt x="1088" y="2078"/>
                    <a:pt x="1347" y="1446"/>
                    <a:pt x="1545" y="800"/>
                  </a:cubicBezTo>
                  <a:cubicBezTo>
                    <a:pt x="1507" y="495"/>
                    <a:pt x="1469" y="206"/>
                    <a:pt x="13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8"/>
            <p:cNvSpPr/>
            <p:nvPr/>
          </p:nvSpPr>
          <p:spPr>
            <a:xfrm>
              <a:off x="-3344460" y="-1601722"/>
              <a:ext cx="92691" cy="44346"/>
            </a:xfrm>
            <a:custGeom>
              <a:avLst/>
              <a:gdLst/>
              <a:ahLst/>
              <a:cxnLst/>
              <a:rect l="l" t="t" r="r" b="b"/>
              <a:pathLst>
                <a:path w="1530" h="732" extrusionOk="0">
                  <a:moveTo>
                    <a:pt x="951" y="1"/>
                  </a:moveTo>
                  <a:cubicBezTo>
                    <a:pt x="654" y="168"/>
                    <a:pt x="327" y="297"/>
                    <a:pt x="0" y="381"/>
                  </a:cubicBezTo>
                  <a:cubicBezTo>
                    <a:pt x="510" y="480"/>
                    <a:pt x="1020" y="594"/>
                    <a:pt x="1529" y="731"/>
                  </a:cubicBezTo>
                  <a:cubicBezTo>
                    <a:pt x="1347" y="480"/>
                    <a:pt x="1157" y="237"/>
                    <a:pt x="9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8"/>
            <p:cNvSpPr/>
            <p:nvPr/>
          </p:nvSpPr>
          <p:spPr>
            <a:xfrm>
              <a:off x="-2581656" y="-445247"/>
              <a:ext cx="27686" cy="201921"/>
            </a:xfrm>
            <a:custGeom>
              <a:avLst/>
              <a:gdLst/>
              <a:ahLst/>
              <a:cxnLst/>
              <a:rect l="l" t="t" r="r" b="b"/>
              <a:pathLst>
                <a:path w="457" h="3333" extrusionOk="0">
                  <a:moveTo>
                    <a:pt x="396" y="0"/>
                  </a:moveTo>
                  <a:lnTo>
                    <a:pt x="396" y="0"/>
                  </a:lnTo>
                  <a:cubicBezTo>
                    <a:pt x="267" y="175"/>
                    <a:pt x="130" y="350"/>
                    <a:pt x="0" y="525"/>
                  </a:cubicBezTo>
                  <a:cubicBezTo>
                    <a:pt x="39" y="708"/>
                    <a:pt x="84" y="898"/>
                    <a:pt x="130" y="1088"/>
                  </a:cubicBezTo>
                  <a:cubicBezTo>
                    <a:pt x="175" y="1294"/>
                    <a:pt x="214" y="1499"/>
                    <a:pt x="236" y="1704"/>
                  </a:cubicBezTo>
                  <a:cubicBezTo>
                    <a:pt x="381" y="2237"/>
                    <a:pt x="434" y="2785"/>
                    <a:pt x="404" y="3332"/>
                  </a:cubicBezTo>
                  <a:cubicBezTo>
                    <a:pt x="457" y="2572"/>
                    <a:pt x="389" y="1088"/>
                    <a:pt x="3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8"/>
            <p:cNvSpPr/>
            <p:nvPr/>
          </p:nvSpPr>
          <p:spPr>
            <a:xfrm>
              <a:off x="-3053176" y="-1643161"/>
              <a:ext cx="29988" cy="95902"/>
            </a:xfrm>
            <a:custGeom>
              <a:avLst/>
              <a:gdLst/>
              <a:ahLst/>
              <a:cxnLst/>
              <a:rect l="l" t="t" r="r" b="b"/>
              <a:pathLst>
                <a:path w="495" h="1583" extrusionOk="0">
                  <a:moveTo>
                    <a:pt x="0" y="0"/>
                  </a:moveTo>
                  <a:cubicBezTo>
                    <a:pt x="31" y="91"/>
                    <a:pt x="69" y="175"/>
                    <a:pt x="99" y="259"/>
                  </a:cubicBezTo>
                  <a:cubicBezTo>
                    <a:pt x="252" y="692"/>
                    <a:pt x="381" y="1134"/>
                    <a:pt x="495" y="1582"/>
                  </a:cubicBezTo>
                  <a:cubicBezTo>
                    <a:pt x="487" y="1096"/>
                    <a:pt x="487" y="601"/>
                    <a:pt x="487" y="114"/>
                  </a:cubicBezTo>
                  <a:lnTo>
                    <a:pt x="312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8"/>
            <p:cNvSpPr/>
            <p:nvPr/>
          </p:nvSpPr>
          <p:spPr>
            <a:xfrm>
              <a:off x="-2892751" y="-1539927"/>
              <a:ext cx="22173" cy="93176"/>
            </a:xfrm>
            <a:custGeom>
              <a:avLst/>
              <a:gdLst/>
              <a:ahLst/>
              <a:cxnLst/>
              <a:rect l="l" t="t" r="r" b="b"/>
              <a:pathLst>
                <a:path w="366" h="1538" extrusionOk="0">
                  <a:moveTo>
                    <a:pt x="289" y="0"/>
                  </a:moveTo>
                  <a:cubicBezTo>
                    <a:pt x="236" y="320"/>
                    <a:pt x="167" y="647"/>
                    <a:pt x="107" y="966"/>
                  </a:cubicBezTo>
                  <a:cubicBezTo>
                    <a:pt x="69" y="1157"/>
                    <a:pt x="38" y="1347"/>
                    <a:pt x="0" y="1537"/>
                  </a:cubicBezTo>
                  <a:cubicBezTo>
                    <a:pt x="167" y="1043"/>
                    <a:pt x="251" y="525"/>
                    <a:pt x="365" y="8"/>
                  </a:cubicBezTo>
                  <a:cubicBezTo>
                    <a:pt x="342" y="8"/>
                    <a:pt x="327" y="0"/>
                    <a:pt x="3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8"/>
            <p:cNvSpPr/>
            <p:nvPr/>
          </p:nvSpPr>
          <p:spPr>
            <a:xfrm>
              <a:off x="-2722209" y="-1147226"/>
              <a:ext cx="180233" cy="177022"/>
            </a:xfrm>
            <a:custGeom>
              <a:avLst/>
              <a:gdLst/>
              <a:ahLst/>
              <a:cxnLst/>
              <a:rect l="l" t="t" r="r" b="b"/>
              <a:pathLst>
                <a:path w="2975" h="2922" extrusionOk="0">
                  <a:moveTo>
                    <a:pt x="2587" y="0"/>
                  </a:moveTo>
                  <a:cubicBezTo>
                    <a:pt x="2465" y="53"/>
                    <a:pt x="2336" y="114"/>
                    <a:pt x="2206" y="183"/>
                  </a:cubicBezTo>
                  <a:cubicBezTo>
                    <a:pt x="2092" y="320"/>
                    <a:pt x="1963" y="457"/>
                    <a:pt x="1834" y="586"/>
                  </a:cubicBezTo>
                  <a:cubicBezTo>
                    <a:pt x="1316" y="1126"/>
                    <a:pt x="746" y="1613"/>
                    <a:pt x="137" y="2054"/>
                  </a:cubicBezTo>
                  <a:lnTo>
                    <a:pt x="0" y="2146"/>
                  </a:lnTo>
                  <a:cubicBezTo>
                    <a:pt x="76" y="2404"/>
                    <a:pt x="145" y="2663"/>
                    <a:pt x="198" y="2922"/>
                  </a:cubicBezTo>
                  <a:cubicBezTo>
                    <a:pt x="403" y="2785"/>
                    <a:pt x="616" y="2648"/>
                    <a:pt x="829" y="2518"/>
                  </a:cubicBezTo>
                  <a:cubicBezTo>
                    <a:pt x="921" y="2442"/>
                    <a:pt x="1012" y="2374"/>
                    <a:pt x="1103" y="2298"/>
                  </a:cubicBezTo>
                  <a:cubicBezTo>
                    <a:pt x="1476" y="1994"/>
                    <a:pt x="1849" y="1674"/>
                    <a:pt x="2191" y="1332"/>
                  </a:cubicBezTo>
                  <a:cubicBezTo>
                    <a:pt x="2488" y="1050"/>
                    <a:pt x="2747" y="731"/>
                    <a:pt x="2975" y="396"/>
                  </a:cubicBezTo>
                  <a:cubicBezTo>
                    <a:pt x="2853" y="259"/>
                    <a:pt x="2716" y="137"/>
                    <a:pt x="2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8"/>
            <p:cNvSpPr/>
            <p:nvPr/>
          </p:nvSpPr>
          <p:spPr>
            <a:xfrm>
              <a:off x="-2704276" y="-1034784"/>
              <a:ext cx="175205" cy="139703"/>
            </a:xfrm>
            <a:custGeom>
              <a:avLst/>
              <a:gdLst/>
              <a:ahLst/>
              <a:cxnLst/>
              <a:rect l="l" t="t" r="r" b="b"/>
              <a:pathLst>
                <a:path w="2892" h="2306" extrusionOk="0">
                  <a:moveTo>
                    <a:pt x="2892" y="1"/>
                  </a:moveTo>
                  <a:lnTo>
                    <a:pt x="2892" y="1"/>
                  </a:lnTo>
                  <a:cubicBezTo>
                    <a:pt x="2276" y="191"/>
                    <a:pt x="1675" y="449"/>
                    <a:pt x="1112" y="777"/>
                  </a:cubicBezTo>
                  <a:cubicBezTo>
                    <a:pt x="997" y="830"/>
                    <a:pt x="891" y="898"/>
                    <a:pt x="784" y="967"/>
                  </a:cubicBezTo>
                  <a:cubicBezTo>
                    <a:pt x="571" y="1134"/>
                    <a:pt x="351" y="1294"/>
                    <a:pt x="138" y="1446"/>
                  </a:cubicBezTo>
                  <a:lnTo>
                    <a:pt x="1" y="1545"/>
                  </a:lnTo>
                  <a:cubicBezTo>
                    <a:pt x="8" y="1621"/>
                    <a:pt x="24" y="1697"/>
                    <a:pt x="39" y="1773"/>
                  </a:cubicBezTo>
                  <a:cubicBezTo>
                    <a:pt x="62" y="1956"/>
                    <a:pt x="92" y="2131"/>
                    <a:pt x="122" y="2306"/>
                  </a:cubicBezTo>
                  <a:cubicBezTo>
                    <a:pt x="442" y="2055"/>
                    <a:pt x="762" y="1796"/>
                    <a:pt x="1096" y="1560"/>
                  </a:cubicBezTo>
                  <a:cubicBezTo>
                    <a:pt x="1606" y="1195"/>
                    <a:pt x="2139" y="845"/>
                    <a:pt x="2580" y="396"/>
                  </a:cubicBezTo>
                  <a:cubicBezTo>
                    <a:pt x="2686" y="282"/>
                    <a:pt x="2785" y="168"/>
                    <a:pt x="2877" y="39"/>
                  </a:cubicBezTo>
                  <a:cubicBezTo>
                    <a:pt x="2884" y="31"/>
                    <a:pt x="2884" y="16"/>
                    <a:pt x="28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8"/>
            <p:cNvSpPr/>
            <p:nvPr/>
          </p:nvSpPr>
          <p:spPr>
            <a:xfrm>
              <a:off x="-2820414" y="-1408583"/>
              <a:ext cx="88087" cy="180718"/>
            </a:xfrm>
            <a:custGeom>
              <a:avLst/>
              <a:gdLst/>
              <a:ahLst/>
              <a:cxnLst/>
              <a:rect l="l" t="t" r="r" b="b"/>
              <a:pathLst>
                <a:path w="1454" h="2983" extrusionOk="0">
                  <a:moveTo>
                    <a:pt x="1218" y="0"/>
                  </a:moveTo>
                  <a:cubicBezTo>
                    <a:pt x="1066" y="259"/>
                    <a:pt x="929" y="525"/>
                    <a:pt x="799" y="792"/>
                  </a:cubicBezTo>
                  <a:cubicBezTo>
                    <a:pt x="556" y="1294"/>
                    <a:pt x="351" y="1804"/>
                    <a:pt x="160" y="2329"/>
                  </a:cubicBezTo>
                  <a:cubicBezTo>
                    <a:pt x="130" y="2450"/>
                    <a:pt x="92" y="2572"/>
                    <a:pt x="61" y="2694"/>
                  </a:cubicBezTo>
                  <a:cubicBezTo>
                    <a:pt x="39" y="2762"/>
                    <a:pt x="16" y="2823"/>
                    <a:pt x="1" y="2892"/>
                  </a:cubicBezTo>
                  <a:lnTo>
                    <a:pt x="54" y="2983"/>
                  </a:lnTo>
                  <a:cubicBezTo>
                    <a:pt x="274" y="2534"/>
                    <a:pt x="495" y="2085"/>
                    <a:pt x="708" y="1629"/>
                  </a:cubicBezTo>
                  <a:cubicBezTo>
                    <a:pt x="875" y="1279"/>
                    <a:pt x="1050" y="921"/>
                    <a:pt x="1241" y="571"/>
                  </a:cubicBezTo>
                  <a:cubicBezTo>
                    <a:pt x="1309" y="442"/>
                    <a:pt x="1385" y="305"/>
                    <a:pt x="1454" y="175"/>
                  </a:cubicBezTo>
                  <a:cubicBezTo>
                    <a:pt x="1370" y="130"/>
                    <a:pt x="1294" y="69"/>
                    <a:pt x="12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8"/>
            <p:cNvSpPr/>
            <p:nvPr/>
          </p:nvSpPr>
          <p:spPr>
            <a:xfrm>
              <a:off x="-2636059" y="-660500"/>
              <a:ext cx="121286" cy="108806"/>
            </a:xfrm>
            <a:custGeom>
              <a:avLst/>
              <a:gdLst/>
              <a:ahLst/>
              <a:cxnLst/>
              <a:rect l="l" t="t" r="r" b="b"/>
              <a:pathLst>
                <a:path w="2002" h="1796" extrusionOk="0">
                  <a:moveTo>
                    <a:pt x="1743" y="0"/>
                  </a:moveTo>
                  <a:cubicBezTo>
                    <a:pt x="1538" y="46"/>
                    <a:pt x="1332" y="99"/>
                    <a:pt x="1134" y="168"/>
                  </a:cubicBezTo>
                  <a:cubicBezTo>
                    <a:pt x="746" y="297"/>
                    <a:pt x="381" y="464"/>
                    <a:pt x="1" y="616"/>
                  </a:cubicBezTo>
                  <a:cubicBezTo>
                    <a:pt x="107" y="1012"/>
                    <a:pt x="206" y="1408"/>
                    <a:pt x="313" y="1796"/>
                  </a:cubicBezTo>
                  <a:cubicBezTo>
                    <a:pt x="617" y="1552"/>
                    <a:pt x="952" y="1324"/>
                    <a:pt x="1271" y="1088"/>
                  </a:cubicBezTo>
                  <a:cubicBezTo>
                    <a:pt x="1522" y="906"/>
                    <a:pt x="1766" y="708"/>
                    <a:pt x="2002" y="502"/>
                  </a:cubicBezTo>
                  <a:cubicBezTo>
                    <a:pt x="1986" y="457"/>
                    <a:pt x="1971" y="411"/>
                    <a:pt x="1956" y="373"/>
                  </a:cubicBezTo>
                  <a:cubicBezTo>
                    <a:pt x="1903" y="236"/>
                    <a:pt x="1834" y="114"/>
                    <a:pt x="17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8"/>
            <p:cNvSpPr/>
            <p:nvPr/>
          </p:nvSpPr>
          <p:spPr>
            <a:xfrm>
              <a:off x="-2796908" y="-1371687"/>
              <a:ext cx="146610" cy="199619"/>
            </a:xfrm>
            <a:custGeom>
              <a:avLst/>
              <a:gdLst/>
              <a:ahLst/>
              <a:cxnLst/>
              <a:rect l="l" t="t" r="r" b="b"/>
              <a:pathLst>
                <a:path w="2420" h="3295" extrusionOk="0">
                  <a:moveTo>
                    <a:pt x="2382" y="0"/>
                  </a:moveTo>
                  <a:cubicBezTo>
                    <a:pt x="1583" y="829"/>
                    <a:pt x="883" y="1758"/>
                    <a:pt x="198" y="2686"/>
                  </a:cubicBezTo>
                  <a:lnTo>
                    <a:pt x="1" y="2952"/>
                  </a:lnTo>
                  <a:cubicBezTo>
                    <a:pt x="69" y="3066"/>
                    <a:pt x="130" y="3180"/>
                    <a:pt x="191" y="3294"/>
                  </a:cubicBezTo>
                  <a:cubicBezTo>
                    <a:pt x="343" y="3036"/>
                    <a:pt x="503" y="2777"/>
                    <a:pt x="662" y="2526"/>
                  </a:cubicBezTo>
                  <a:cubicBezTo>
                    <a:pt x="1180" y="1727"/>
                    <a:pt x="1758" y="974"/>
                    <a:pt x="2298" y="190"/>
                  </a:cubicBezTo>
                  <a:cubicBezTo>
                    <a:pt x="2336" y="137"/>
                    <a:pt x="2374" y="76"/>
                    <a:pt x="2420" y="15"/>
                  </a:cubicBezTo>
                  <a:lnTo>
                    <a:pt x="23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8"/>
            <p:cNvSpPr/>
            <p:nvPr/>
          </p:nvSpPr>
          <p:spPr>
            <a:xfrm>
              <a:off x="-2772917" y="-1356057"/>
              <a:ext cx="169631" cy="211191"/>
            </a:xfrm>
            <a:custGeom>
              <a:avLst/>
              <a:gdLst/>
              <a:ahLst/>
              <a:cxnLst/>
              <a:rect l="l" t="t" r="r" b="b"/>
              <a:pathLst>
                <a:path w="2800" h="3486" extrusionOk="0">
                  <a:moveTo>
                    <a:pt x="2321" y="1"/>
                  </a:moveTo>
                  <a:cubicBezTo>
                    <a:pt x="2062" y="389"/>
                    <a:pt x="1780" y="769"/>
                    <a:pt x="1499" y="1142"/>
                  </a:cubicBezTo>
                  <a:cubicBezTo>
                    <a:pt x="959" y="1888"/>
                    <a:pt x="464" y="2656"/>
                    <a:pt x="0" y="3440"/>
                  </a:cubicBezTo>
                  <a:lnTo>
                    <a:pt x="23" y="3485"/>
                  </a:lnTo>
                  <a:cubicBezTo>
                    <a:pt x="753" y="2801"/>
                    <a:pt x="1552" y="2169"/>
                    <a:pt x="2351" y="1553"/>
                  </a:cubicBezTo>
                  <a:lnTo>
                    <a:pt x="2800" y="1195"/>
                  </a:lnTo>
                  <a:cubicBezTo>
                    <a:pt x="2739" y="754"/>
                    <a:pt x="2610" y="313"/>
                    <a:pt x="2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8"/>
            <p:cNvSpPr/>
            <p:nvPr/>
          </p:nvSpPr>
          <p:spPr>
            <a:xfrm>
              <a:off x="-3371238" y="-1578640"/>
              <a:ext cx="803930" cy="1236671"/>
            </a:xfrm>
            <a:custGeom>
              <a:avLst/>
              <a:gdLst/>
              <a:ahLst/>
              <a:cxnLst/>
              <a:rect l="l" t="t" r="r" b="b"/>
              <a:pathLst>
                <a:path w="13270" h="20413" extrusionOk="0">
                  <a:moveTo>
                    <a:pt x="435" y="0"/>
                  </a:moveTo>
                  <a:cubicBezTo>
                    <a:pt x="330" y="23"/>
                    <a:pt x="216" y="33"/>
                    <a:pt x="104" y="33"/>
                  </a:cubicBezTo>
                  <a:cubicBezTo>
                    <a:pt x="70" y="33"/>
                    <a:pt x="35" y="32"/>
                    <a:pt x="1" y="31"/>
                  </a:cubicBezTo>
                  <a:lnTo>
                    <a:pt x="1" y="31"/>
                  </a:lnTo>
                  <a:cubicBezTo>
                    <a:pt x="914" y="221"/>
                    <a:pt x="1652" y="883"/>
                    <a:pt x="1949" y="1765"/>
                  </a:cubicBezTo>
                  <a:cubicBezTo>
                    <a:pt x="2222" y="2640"/>
                    <a:pt x="2055" y="3736"/>
                    <a:pt x="2732" y="4367"/>
                  </a:cubicBezTo>
                  <a:cubicBezTo>
                    <a:pt x="3356" y="4953"/>
                    <a:pt x="4459" y="4854"/>
                    <a:pt x="4992" y="5524"/>
                  </a:cubicBezTo>
                  <a:cubicBezTo>
                    <a:pt x="5578" y="6262"/>
                    <a:pt x="5098" y="7403"/>
                    <a:pt x="5509" y="8247"/>
                  </a:cubicBezTo>
                  <a:cubicBezTo>
                    <a:pt x="5958" y="9175"/>
                    <a:pt x="7320" y="9419"/>
                    <a:pt x="7662" y="10393"/>
                  </a:cubicBezTo>
                  <a:cubicBezTo>
                    <a:pt x="7959" y="11222"/>
                    <a:pt x="7358" y="12295"/>
                    <a:pt x="7929" y="12964"/>
                  </a:cubicBezTo>
                  <a:cubicBezTo>
                    <a:pt x="8263" y="13367"/>
                    <a:pt x="8902" y="13436"/>
                    <a:pt x="9214" y="13854"/>
                  </a:cubicBezTo>
                  <a:cubicBezTo>
                    <a:pt x="9595" y="14356"/>
                    <a:pt x="9344" y="15094"/>
                    <a:pt x="9503" y="15711"/>
                  </a:cubicBezTo>
                  <a:cubicBezTo>
                    <a:pt x="9716" y="16532"/>
                    <a:pt x="10591" y="16958"/>
                    <a:pt x="11276" y="17453"/>
                  </a:cubicBezTo>
                  <a:cubicBezTo>
                    <a:pt x="12257" y="18183"/>
                    <a:pt x="12957" y="19233"/>
                    <a:pt x="13269" y="20412"/>
                  </a:cubicBezTo>
                  <a:cubicBezTo>
                    <a:pt x="13239" y="20207"/>
                    <a:pt x="13208" y="20002"/>
                    <a:pt x="13163" y="19796"/>
                  </a:cubicBezTo>
                  <a:cubicBezTo>
                    <a:pt x="12455" y="16783"/>
                    <a:pt x="11542" y="13938"/>
                    <a:pt x="11048" y="10750"/>
                  </a:cubicBezTo>
                  <a:cubicBezTo>
                    <a:pt x="10675" y="8232"/>
                    <a:pt x="9427" y="6033"/>
                    <a:pt x="7890" y="3903"/>
                  </a:cubicBezTo>
                  <a:cubicBezTo>
                    <a:pt x="6057" y="1476"/>
                    <a:pt x="3265" y="556"/>
                    <a:pt x="4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8"/>
            <p:cNvSpPr/>
            <p:nvPr/>
          </p:nvSpPr>
          <p:spPr>
            <a:xfrm>
              <a:off x="-2904746" y="-874359"/>
              <a:ext cx="93176" cy="37379"/>
            </a:xfrm>
            <a:custGeom>
              <a:avLst/>
              <a:gdLst/>
              <a:ahLst/>
              <a:cxnLst/>
              <a:rect l="l" t="t" r="r" b="b"/>
              <a:pathLst>
                <a:path w="1538" h="617" extrusionOk="0">
                  <a:moveTo>
                    <a:pt x="8" y="0"/>
                  </a:moveTo>
                  <a:lnTo>
                    <a:pt x="0" y="99"/>
                  </a:lnTo>
                  <a:cubicBezTo>
                    <a:pt x="335" y="206"/>
                    <a:pt x="670" y="320"/>
                    <a:pt x="997" y="434"/>
                  </a:cubicBezTo>
                  <a:cubicBezTo>
                    <a:pt x="1180" y="495"/>
                    <a:pt x="1354" y="556"/>
                    <a:pt x="1537" y="616"/>
                  </a:cubicBezTo>
                  <a:cubicBezTo>
                    <a:pt x="1027" y="411"/>
                    <a:pt x="518" y="206"/>
                    <a:pt x="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8"/>
            <p:cNvSpPr/>
            <p:nvPr/>
          </p:nvSpPr>
          <p:spPr>
            <a:xfrm>
              <a:off x="-2902444" y="-926945"/>
              <a:ext cx="222641" cy="119893"/>
            </a:xfrm>
            <a:custGeom>
              <a:avLst/>
              <a:gdLst/>
              <a:ahLst/>
              <a:cxnLst/>
              <a:rect l="l" t="t" r="r" b="b"/>
              <a:pathLst>
                <a:path w="3675" h="1979" extrusionOk="0">
                  <a:moveTo>
                    <a:pt x="0" y="1"/>
                  </a:moveTo>
                  <a:lnTo>
                    <a:pt x="0" y="1"/>
                  </a:lnTo>
                  <a:cubicBezTo>
                    <a:pt x="16" y="161"/>
                    <a:pt x="16" y="313"/>
                    <a:pt x="0" y="473"/>
                  </a:cubicBezTo>
                  <a:cubicBezTo>
                    <a:pt x="1233" y="967"/>
                    <a:pt x="2465" y="1439"/>
                    <a:pt x="3675" y="1979"/>
                  </a:cubicBezTo>
                  <a:cubicBezTo>
                    <a:pt x="3607" y="1652"/>
                    <a:pt x="3538" y="1325"/>
                    <a:pt x="3477" y="990"/>
                  </a:cubicBezTo>
                  <a:cubicBezTo>
                    <a:pt x="3051" y="822"/>
                    <a:pt x="2617" y="670"/>
                    <a:pt x="2184" y="533"/>
                  </a:cubicBezTo>
                  <a:cubicBezTo>
                    <a:pt x="1469" y="313"/>
                    <a:pt x="738" y="138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8"/>
            <p:cNvSpPr/>
            <p:nvPr/>
          </p:nvSpPr>
          <p:spPr>
            <a:xfrm>
              <a:off x="-3054993" y="-1218230"/>
              <a:ext cx="286737" cy="81181"/>
            </a:xfrm>
            <a:custGeom>
              <a:avLst/>
              <a:gdLst/>
              <a:ahLst/>
              <a:cxnLst/>
              <a:rect l="l" t="t" r="r" b="b"/>
              <a:pathLst>
                <a:path w="4733" h="1340" extrusionOk="0">
                  <a:moveTo>
                    <a:pt x="0" y="1"/>
                  </a:moveTo>
                  <a:cubicBezTo>
                    <a:pt x="23" y="92"/>
                    <a:pt x="46" y="176"/>
                    <a:pt x="61" y="267"/>
                  </a:cubicBezTo>
                  <a:cubicBezTo>
                    <a:pt x="342" y="282"/>
                    <a:pt x="632" y="297"/>
                    <a:pt x="921" y="328"/>
                  </a:cubicBezTo>
                  <a:cubicBezTo>
                    <a:pt x="2237" y="457"/>
                    <a:pt x="3500" y="860"/>
                    <a:pt x="4732" y="1340"/>
                  </a:cubicBezTo>
                  <a:cubicBezTo>
                    <a:pt x="4641" y="1134"/>
                    <a:pt x="4542" y="929"/>
                    <a:pt x="4436" y="731"/>
                  </a:cubicBezTo>
                  <a:cubicBezTo>
                    <a:pt x="3568" y="472"/>
                    <a:pt x="2678" y="290"/>
                    <a:pt x="1773" y="191"/>
                  </a:cubicBezTo>
                  <a:cubicBezTo>
                    <a:pt x="1195" y="130"/>
                    <a:pt x="616" y="61"/>
                    <a:pt x="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8"/>
            <p:cNvSpPr/>
            <p:nvPr/>
          </p:nvSpPr>
          <p:spPr>
            <a:xfrm>
              <a:off x="-3084497" y="-1258760"/>
              <a:ext cx="160422" cy="32290"/>
            </a:xfrm>
            <a:custGeom>
              <a:avLst/>
              <a:gdLst/>
              <a:ahLst/>
              <a:cxnLst/>
              <a:rect l="l" t="t" r="r" b="b"/>
              <a:pathLst>
                <a:path w="2648" h="533" extrusionOk="0">
                  <a:moveTo>
                    <a:pt x="0" y="0"/>
                  </a:moveTo>
                  <a:lnTo>
                    <a:pt x="0" y="0"/>
                  </a:lnTo>
                  <a:cubicBezTo>
                    <a:pt x="99" y="69"/>
                    <a:pt x="190" y="152"/>
                    <a:pt x="266" y="244"/>
                  </a:cubicBezTo>
                  <a:lnTo>
                    <a:pt x="282" y="274"/>
                  </a:lnTo>
                  <a:cubicBezTo>
                    <a:pt x="852" y="320"/>
                    <a:pt x="1415" y="403"/>
                    <a:pt x="1986" y="457"/>
                  </a:cubicBezTo>
                  <a:cubicBezTo>
                    <a:pt x="2206" y="479"/>
                    <a:pt x="2427" y="502"/>
                    <a:pt x="2648" y="533"/>
                  </a:cubicBezTo>
                  <a:cubicBezTo>
                    <a:pt x="1963" y="327"/>
                    <a:pt x="1271" y="167"/>
                    <a:pt x="563" y="61"/>
                  </a:cubicBezTo>
                  <a:cubicBezTo>
                    <a:pt x="381" y="38"/>
                    <a:pt x="190" y="1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8"/>
            <p:cNvSpPr/>
            <p:nvPr/>
          </p:nvSpPr>
          <p:spPr>
            <a:xfrm>
              <a:off x="-2978537" y="-1021395"/>
              <a:ext cx="282193" cy="126315"/>
            </a:xfrm>
            <a:custGeom>
              <a:avLst/>
              <a:gdLst/>
              <a:ahLst/>
              <a:cxnLst/>
              <a:rect l="l" t="t" r="r" b="b"/>
              <a:pathLst>
                <a:path w="4658" h="2085" extrusionOk="0">
                  <a:moveTo>
                    <a:pt x="1" y="0"/>
                  </a:moveTo>
                  <a:cubicBezTo>
                    <a:pt x="298" y="183"/>
                    <a:pt x="572" y="403"/>
                    <a:pt x="830" y="639"/>
                  </a:cubicBezTo>
                  <a:cubicBezTo>
                    <a:pt x="1279" y="761"/>
                    <a:pt x="1720" y="890"/>
                    <a:pt x="2154" y="1042"/>
                  </a:cubicBezTo>
                  <a:cubicBezTo>
                    <a:pt x="2846" y="1286"/>
                    <a:pt x="3508" y="1575"/>
                    <a:pt x="4178" y="1872"/>
                  </a:cubicBezTo>
                  <a:cubicBezTo>
                    <a:pt x="4338" y="1940"/>
                    <a:pt x="4497" y="2016"/>
                    <a:pt x="4657" y="2085"/>
                  </a:cubicBezTo>
                  <a:cubicBezTo>
                    <a:pt x="4619" y="1910"/>
                    <a:pt x="4589" y="1727"/>
                    <a:pt x="4566" y="1545"/>
                  </a:cubicBezTo>
                  <a:cubicBezTo>
                    <a:pt x="4513" y="1202"/>
                    <a:pt x="4444" y="867"/>
                    <a:pt x="4360" y="540"/>
                  </a:cubicBezTo>
                  <a:cubicBezTo>
                    <a:pt x="3501" y="441"/>
                    <a:pt x="2633" y="381"/>
                    <a:pt x="1766" y="282"/>
                  </a:cubicBezTo>
                  <a:cubicBezTo>
                    <a:pt x="1241" y="221"/>
                    <a:pt x="716" y="145"/>
                    <a:pt x="191" y="46"/>
                  </a:cubicBezTo>
                  <a:cubicBezTo>
                    <a:pt x="130" y="31"/>
                    <a:pt x="62" y="15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8"/>
            <p:cNvSpPr/>
            <p:nvPr/>
          </p:nvSpPr>
          <p:spPr>
            <a:xfrm>
              <a:off x="-3202998" y="-1474982"/>
              <a:ext cx="204284" cy="29564"/>
            </a:xfrm>
            <a:custGeom>
              <a:avLst/>
              <a:gdLst/>
              <a:ahLst/>
              <a:cxnLst/>
              <a:rect l="l" t="t" r="r" b="b"/>
              <a:pathLst>
                <a:path w="3372" h="488" extrusionOk="0">
                  <a:moveTo>
                    <a:pt x="1" y="1"/>
                  </a:moveTo>
                  <a:lnTo>
                    <a:pt x="1" y="1"/>
                  </a:lnTo>
                  <a:cubicBezTo>
                    <a:pt x="183" y="9"/>
                    <a:pt x="366" y="24"/>
                    <a:pt x="549" y="31"/>
                  </a:cubicBezTo>
                  <a:cubicBezTo>
                    <a:pt x="1500" y="107"/>
                    <a:pt x="2443" y="260"/>
                    <a:pt x="3371" y="488"/>
                  </a:cubicBezTo>
                  <a:cubicBezTo>
                    <a:pt x="3288" y="427"/>
                    <a:pt x="3211" y="374"/>
                    <a:pt x="3135" y="313"/>
                  </a:cubicBezTo>
                  <a:cubicBezTo>
                    <a:pt x="2915" y="282"/>
                    <a:pt x="2694" y="244"/>
                    <a:pt x="2473" y="214"/>
                  </a:cubicBezTo>
                  <a:cubicBezTo>
                    <a:pt x="1652" y="85"/>
                    <a:pt x="830" y="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8"/>
            <p:cNvSpPr/>
            <p:nvPr/>
          </p:nvSpPr>
          <p:spPr>
            <a:xfrm>
              <a:off x="-2798726" y="-652200"/>
              <a:ext cx="165935" cy="77000"/>
            </a:xfrm>
            <a:custGeom>
              <a:avLst/>
              <a:gdLst/>
              <a:ahLst/>
              <a:cxnLst/>
              <a:rect l="l" t="t" r="r" b="b"/>
              <a:pathLst>
                <a:path w="2739" h="1271" extrusionOk="0">
                  <a:moveTo>
                    <a:pt x="0" y="0"/>
                  </a:moveTo>
                  <a:cubicBezTo>
                    <a:pt x="0" y="145"/>
                    <a:pt x="23" y="282"/>
                    <a:pt x="53" y="419"/>
                  </a:cubicBezTo>
                  <a:cubicBezTo>
                    <a:pt x="61" y="434"/>
                    <a:pt x="69" y="449"/>
                    <a:pt x="69" y="464"/>
                  </a:cubicBezTo>
                  <a:lnTo>
                    <a:pt x="175" y="487"/>
                  </a:lnTo>
                  <a:cubicBezTo>
                    <a:pt x="533" y="586"/>
                    <a:pt x="898" y="670"/>
                    <a:pt x="1248" y="776"/>
                  </a:cubicBezTo>
                  <a:cubicBezTo>
                    <a:pt x="1697" y="906"/>
                    <a:pt x="2130" y="1058"/>
                    <a:pt x="2572" y="1210"/>
                  </a:cubicBezTo>
                  <a:lnTo>
                    <a:pt x="2739" y="1271"/>
                  </a:lnTo>
                  <a:cubicBezTo>
                    <a:pt x="2237" y="989"/>
                    <a:pt x="1720" y="738"/>
                    <a:pt x="1195" y="510"/>
                  </a:cubicBezTo>
                  <a:cubicBezTo>
                    <a:pt x="799" y="335"/>
                    <a:pt x="396" y="168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8"/>
            <p:cNvSpPr/>
            <p:nvPr/>
          </p:nvSpPr>
          <p:spPr>
            <a:xfrm>
              <a:off x="-2877545" y="-781303"/>
              <a:ext cx="20780" cy="8845"/>
            </a:xfrm>
            <a:custGeom>
              <a:avLst/>
              <a:gdLst/>
              <a:ahLst/>
              <a:cxnLst/>
              <a:rect l="l" t="t" r="r" b="b"/>
              <a:pathLst>
                <a:path w="343" h="146" extrusionOk="0">
                  <a:moveTo>
                    <a:pt x="0" y="1"/>
                  </a:moveTo>
                  <a:lnTo>
                    <a:pt x="0" y="1"/>
                  </a:lnTo>
                  <a:cubicBezTo>
                    <a:pt x="53" y="39"/>
                    <a:pt x="107" y="69"/>
                    <a:pt x="160" y="100"/>
                  </a:cubicBezTo>
                  <a:lnTo>
                    <a:pt x="343" y="14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58F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8"/>
            <p:cNvSpPr/>
            <p:nvPr/>
          </p:nvSpPr>
          <p:spPr>
            <a:xfrm>
              <a:off x="-2906625" y="-844431"/>
              <a:ext cx="251720" cy="145701"/>
            </a:xfrm>
            <a:custGeom>
              <a:avLst/>
              <a:gdLst/>
              <a:ahLst/>
              <a:cxnLst/>
              <a:rect l="l" t="t" r="r" b="b"/>
              <a:pathLst>
                <a:path w="4155" h="2405" extrusionOk="0">
                  <a:moveTo>
                    <a:pt x="1" y="1"/>
                  </a:moveTo>
                  <a:cubicBezTo>
                    <a:pt x="1" y="145"/>
                    <a:pt x="16" y="290"/>
                    <a:pt x="54" y="434"/>
                  </a:cubicBezTo>
                  <a:cubicBezTo>
                    <a:pt x="328" y="564"/>
                    <a:pt x="617" y="693"/>
                    <a:pt x="891" y="815"/>
                  </a:cubicBezTo>
                  <a:cubicBezTo>
                    <a:pt x="1355" y="1013"/>
                    <a:pt x="1819" y="1210"/>
                    <a:pt x="2268" y="1423"/>
                  </a:cubicBezTo>
                  <a:cubicBezTo>
                    <a:pt x="2740" y="1652"/>
                    <a:pt x="3196" y="1918"/>
                    <a:pt x="3653" y="2184"/>
                  </a:cubicBezTo>
                  <a:cubicBezTo>
                    <a:pt x="3820" y="2260"/>
                    <a:pt x="3987" y="2329"/>
                    <a:pt x="4155" y="2405"/>
                  </a:cubicBezTo>
                  <a:cubicBezTo>
                    <a:pt x="4056" y="2017"/>
                    <a:pt x="3965" y="1621"/>
                    <a:pt x="3873" y="1226"/>
                  </a:cubicBezTo>
                  <a:cubicBezTo>
                    <a:pt x="3440" y="1073"/>
                    <a:pt x="2991" y="936"/>
                    <a:pt x="2542" y="807"/>
                  </a:cubicBezTo>
                  <a:cubicBezTo>
                    <a:pt x="2063" y="670"/>
                    <a:pt x="1583" y="533"/>
                    <a:pt x="1112" y="373"/>
                  </a:cubicBezTo>
                  <a:cubicBezTo>
                    <a:pt x="746" y="244"/>
                    <a:pt x="374" y="115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8"/>
            <p:cNvSpPr/>
            <p:nvPr/>
          </p:nvSpPr>
          <p:spPr>
            <a:xfrm>
              <a:off x="-2781702" y="-597372"/>
              <a:ext cx="177991" cy="98689"/>
            </a:xfrm>
            <a:custGeom>
              <a:avLst/>
              <a:gdLst/>
              <a:ahLst/>
              <a:cxnLst/>
              <a:rect l="l" t="t" r="r" b="b"/>
              <a:pathLst>
                <a:path w="2938" h="1629" extrusionOk="0">
                  <a:moveTo>
                    <a:pt x="1" y="1"/>
                  </a:moveTo>
                  <a:lnTo>
                    <a:pt x="1" y="1"/>
                  </a:lnTo>
                  <a:cubicBezTo>
                    <a:pt x="229" y="297"/>
                    <a:pt x="510" y="556"/>
                    <a:pt x="822" y="761"/>
                  </a:cubicBezTo>
                  <a:lnTo>
                    <a:pt x="1127" y="875"/>
                  </a:lnTo>
                  <a:cubicBezTo>
                    <a:pt x="1743" y="1088"/>
                    <a:pt x="2344" y="1340"/>
                    <a:pt x="2937" y="1629"/>
                  </a:cubicBezTo>
                  <a:cubicBezTo>
                    <a:pt x="2869" y="1378"/>
                    <a:pt x="2800" y="1119"/>
                    <a:pt x="2740" y="868"/>
                  </a:cubicBezTo>
                  <a:cubicBezTo>
                    <a:pt x="2199" y="678"/>
                    <a:pt x="1667" y="487"/>
                    <a:pt x="1119" y="312"/>
                  </a:cubicBezTo>
                  <a:cubicBezTo>
                    <a:pt x="754" y="191"/>
                    <a:pt x="373" y="9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8"/>
            <p:cNvSpPr/>
            <p:nvPr/>
          </p:nvSpPr>
          <p:spPr>
            <a:xfrm>
              <a:off x="-3288723" y="-1531688"/>
              <a:ext cx="224519" cy="45255"/>
            </a:xfrm>
            <a:custGeom>
              <a:avLst/>
              <a:gdLst/>
              <a:ahLst/>
              <a:cxnLst/>
              <a:rect l="l" t="t" r="r" b="b"/>
              <a:pathLst>
                <a:path w="3706" h="747" extrusionOk="0">
                  <a:moveTo>
                    <a:pt x="739" y="1"/>
                  </a:moveTo>
                  <a:cubicBezTo>
                    <a:pt x="492" y="1"/>
                    <a:pt x="246" y="6"/>
                    <a:pt x="1" y="16"/>
                  </a:cubicBezTo>
                  <a:cubicBezTo>
                    <a:pt x="161" y="184"/>
                    <a:pt x="305" y="374"/>
                    <a:pt x="412" y="579"/>
                  </a:cubicBezTo>
                  <a:cubicBezTo>
                    <a:pt x="697" y="562"/>
                    <a:pt x="986" y="554"/>
                    <a:pt x="1274" y="554"/>
                  </a:cubicBezTo>
                  <a:cubicBezTo>
                    <a:pt x="1370" y="554"/>
                    <a:pt x="1465" y="555"/>
                    <a:pt x="1560" y="557"/>
                  </a:cubicBezTo>
                  <a:cubicBezTo>
                    <a:pt x="2283" y="579"/>
                    <a:pt x="2998" y="640"/>
                    <a:pt x="3706" y="747"/>
                  </a:cubicBezTo>
                  <a:cubicBezTo>
                    <a:pt x="3204" y="480"/>
                    <a:pt x="2686" y="245"/>
                    <a:pt x="2154" y="54"/>
                  </a:cubicBezTo>
                  <a:cubicBezTo>
                    <a:pt x="1684" y="19"/>
                    <a:pt x="1211" y="1"/>
                    <a:pt x="7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8"/>
            <p:cNvSpPr/>
            <p:nvPr/>
          </p:nvSpPr>
          <p:spPr>
            <a:xfrm>
              <a:off x="-3248617" y="-1453778"/>
              <a:ext cx="310243" cy="59977"/>
            </a:xfrm>
            <a:custGeom>
              <a:avLst/>
              <a:gdLst/>
              <a:ahLst/>
              <a:cxnLst/>
              <a:rect l="l" t="t" r="r" b="b"/>
              <a:pathLst>
                <a:path w="5121" h="990" extrusionOk="0">
                  <a:moveTo>
                    <a:pt x="1" y="1"/>
                  </a:moveTo>
                  <a:cubicBezTo>
                    <a:pt x="39" y="191"/>
                    <a:pt x="69" y="381"/>
                    <a:pt x="92" y="572"/>
                  </a:cubicBezTo>
                  <a:cubicBezTo>
                    <a:pt x="434" y="579"/>
                    <a:pt x="777" y="602"/>
                    <a:pt x="1104" y="625"/>
                  </a:cubicBezTo>
                  <a:cubicBezTo>
                    <a:pt x="1697" y="670"/>
                    <a:pt x="2298" y="716"/>
                    <a:pt x="2892" y="762"/>
                  </a:cubicBezTo>
                  <a:cubicBezTo>
                    <a:pt x="3637" y="815"/>
                    <a:pt x="4383" y="868"/>
                    <a:pt x="5121" y="990"/>
                  </a:cubicBezTo>
                  <a:cubicBezTo>
                    <a:pt x="5037" y="899"/>
                    <a:pt x="4946" y="823"/>
                    <a:pt x="4862" y="739"/>
                  </a:cubicBezTo>
                  <a:cubicBezTo>
                    <a:pt x="4474" y="617"/>
                    <a:pt x="4086" y="518"/>
                    <a:pt x="3698" y="427"/>
                  </a:cubicBezTo>
                  <a:cubicBezTo>
                    <a:pt x="2481" y="161"/>
                    <a:pt x="1241" y="1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8"/>
            <p:cNvSpPr/>
            <p:nvPr/>
          </p:nvSpPr>
          <p:spPr>
            <a:xfrm>
              <a:off x="-2661383" y="-499651"/>
              <a:ext cx="94085" cy="157696"/>
            </a:xfrm>
            <a:custGeom>
              <a:avLst/>
              <a:gdLst/>
              <a:ahLst/>
              <a:cxnLst/>
              <a:rect l="l" t="t" r="r" b="b"/>
              <a:pathLst>
                <a:path w="1553" h="2603" extrusionOk="0">
                  <a:moveTo>
                    <a:pt x="0" y="0"/>
                  </a:moveTo>
                  <a:cubicBezTo>
                    <a:pt x="754" y="708"/>
                    <a:pt x="1294" y="1606"/>
                    <a:pt x="1552" y="2602"/>
                  </a:cubicBezTo>
                  <a:cubicBezTo>
                    <a:pt x="1530" y="2397"/>
                    <a:pt x="1491" y="2192"/>
                    <a:pt x="1446" y="1986"/>
                  </a:cubicBezTo>
                  <a:cubicBezTo>
                    <a:pt x="1332" y="1492"/>
                    <a:pt x="1210" y="1005"/>
                    <a:pt x="1088" y="525"/>
                  </a:cubicBezTo>
                  <a:cubicBezTo>
                    <a:pt x="989" y="472"/>
                    <a:pt x="890" y="419"/>
                    <a:pt x="792" y="366"/>
                  </a:cubicBezTo>
                  <a:cubicBezTo>
                    <a:pt x="525" y="236"/>
                    <a:pt x="259" y="11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8"/>
            <p:cNvSpPr/>
            <p:nvPr/>
          </p:nvSpPr>
          <p:spPr>
            <a:xfrm>
              <a:off x="-3239833" y="-1395678"/>
              <a:ext cx="362768" cy="76092"/>
            </a:xfrm>
            <a:custGeom>
              <a:avLst/>
              <a:gdLst/>
              <a:ahLst/>
              <a:cxnLst/>
              <a:rect l="l" t="t" r="r" b="b"/>
              <a:pathLst>
                <a:path w="5988" h="1256" extrusionOk="0">
                  <a:moveTo>
                    <a:pt x="0" y="1"/>
                  </a:moveTo>
                  <a:lnTo>
                    <a:pt x="0" y="1"/>
                  </a:lnTo>
                  <a:cubicBezTo>
                    <a:pt x="15" y="99"/>
                    <a:pt x="31" y="198"/>
                    <a:pt x="53" y="290"/>
                  </a:cubicBezTo>
                  <a:cubicBezTo>
                    <a:pt x="784" y="305"/>
                    <a:pt x="1514" y="305"/>
                    <a:pt x="2245" y="358"/>
                  </a:cubicBezTo>
                  <a:cubicBezTo>
                    <a:pt x="3523" y="457"/>
                    <a:pt x="4786" y="799"/>
                    <a:pt x="5988" y="1256"/>
                  </a:cubicBezTo>
                  <a:cubicBezTo>
                    <a:pt x="5896" y="1134"/>
                    <a:pt x="5813" y="1005"/>
                    <a:pt x="5721" y="883"/>
                  </a:cubicBezTo>
                  <a:cubicBezTo>
                    <a:pt x="5615" y="746"/>
                    <a:pt x="5508" y="617"/>
                    <a:pt x="5402" y="487"/>
                  </a:cubicBezTo>
                  <a:cubicBezTo>
                    <a:pt x="4641" y="350"/>
                    <a:pt x="3880" y="259"/>
                    <a:pt x="3112" y="214"/>
                  </a:cubicBezTo>
                  <a:cubicBezTo>
                    <a:pt x="2488" y="168"/>
                    <a:pt x="1864" y="122"/>
                    <a:pt x="1240" y="69"/>
                  </a:cubicBezTo>
                  <a:cubicBezTo>
                    <a:pt x="830" y="39"/>
                    <a:pt x="419" y="8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8"/>
            <p:cNvSpPr/>
            <p:nvPr/>
          </p:nvSpPr>
          <p:spPr>
            <a:xfrm>
              <a:off x="-3371238" y="-1578640"/>
              <a:ext cx="130495" cy="26293"/>
            </a:xfrm>
            <a:custGeom>
              <a:avLst/>
              <a:gdLst/>
              <a:ahLst/>
              <a:cxnLst/>
              <a:rect l="l" t="t" r="r" b="b"/>
              <a:pathLst>
                <a:path w="2154" h="434" extrusionOk="0">
                  <a:moveTo>
                    <a:pt x="442" y="0"/>
                  </a:moveTo>
                  <a:cubicBezTo>
                    <a:pt x="332" y="23"/>
                    <a:pt x="217" y="33"/>
                    <a:pt x="104" y="33"/>
                  </a:cubicBezTo>
                  <a:cubicBezTo>
                    <a:pt x="70" y="33"/>
                    <a:pt x="35" y="32"/>
                    <a:pt x="1" y="31"/>
                  </a:cubicBezTo>
                  <a:lnTo>
                    <a:pt x="1" y="31"/>
                  </a:lnTo>
                  <a:cubicBezTo>
                    <a:pt x="343" y="99"/>
                    <a:pt x="663" y="236"/>
                    <a:pt x="944" y="434"/>
                  </a:cubicBezTo>
                  <a:cubicBezTo>
                    <a:pt x="1348" y="403"/>
                    <a:pt x="1751" y="396"/>
                    <a:pt x="2154" y="396"/>
                  </a:cubicBezTo>
                  <a:cubicBezTo>
                    <a:pt x="1583" y="244"/>
                    <a:pt x="1013" y="114"/>
                    <a:pt x="4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8"/>
            <p:cNvSpPr/>
            <p:nvPr/>
          </p:nvSpPr>
          <p:spPr>
            <a:xfrm>
              <a:off x="-3049056" y="-1179032"/>
              <a:ext cx="168783" cy="27686"/>
            </a:xfrm>
            <a:custGeom>
              <a:avLst/>
              <a:gdLst/>
              <a:ahLst/>
              <a:cxnLst/>
              <a:rect l="l" t="t" r="r" b="b"/>
              <a:pathLst>
                <a:path w="2786" h="457" extrusionOk="0">
                  <a:moveTo>
                    <a:pt x="1" y="0"/>
                  </a:moveTo>
                  <a:lnTo>
                    <a:pt x="1" y="213"/>
                  </a:lnTo>
                  <a:cubicBezTo>
                    <a:pt x="298" y="244"/>
                    <a:pt x="602" y="274"/>
                    <a:pt x="906" y="297"/>
                  </a:cubicBezTo>
                  <a:cubicBezTo>
                    <a:pt x="1530" y="358"/>
                    <a:pt x="2162" y="388"/>
                    <a:pt x="2785" y="457"/>
                  </a:cubicBezTo>
                  <a:cubicBezTo>
                    <a:pt x="2207" y="289"/>
                    <a:pt x="1621" y="160"/>
                    <a:pt x="1020" y="84"/>
                  </a:cubicBezTo>
                  <a:cubicBezTo>
                    <a:pt x="678" y="46"/>
                    <a:pt x="336" y="23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8"/>
            <p:cNvSpPr/>
            <p:nvPr/>
          </p:nvSpPr>
          <p:spPr>
            <a:xfrm>
              <a:off x="-3230624" y="-1355088"/>
              <a:ext cx="339262" cy="54888"/>
            </a:xfrm>
            <a:custGeom>
              <a:avLst/>
              <a:gdLst/>
              <a:ahLst/>
              <a:cxnLst/>
              <a:rect l="l" t="t" r="r" b="b"/>
              <a:pathLst>
                <a:path w="5600" h="906" extrusionOk="0">
                  <a:moveTo>
                    <a:pt x="0" y="0"/>
                  </a:moveTo>
                  <a:lnTo>
                    <a:pt x="0" y="0"/>
                  </a:lnTo>
                  <a:cubicBezTo>
                    <a:pt x="61" y="205"/>
                    <a:pt x="168" y="396"/>
                    <a:pt x="312" y="563"/>
                  </a:cubicBezTo>
                  <a:lnTo>
                    <a:pt x="373" y="563"/>
                  </a:lnTo>
                  <a:cubicBezTo>
                    <a:pt x="634" y="550"/>
                    <a:pt x="894" y="544"/>
                    <a:pt x="1154" y="544"/>
                  </a:cubicBezTo>
                  <a:cubicBezTo>
                    <a:pt x="1518" y="544"/>
                    <a:pt x="1881" y="556"/>
                    <a:pt x="2245" y="578"/>
                  </a:cubicBezTo>
                  <a:cubicBezTo>
                    <a:pt x="2891" y="616"/>
                    <a:pt x="3546" y="631"/>
                    <a:pt x="4192" y="700"/>
                  </a:cubicBezTo>
                  <a:cubicBezTo>
                    <a:pt x="4664" y="746"/>
                    <a:pt x="5136" y="814"/>
                    <a:pt x="5600" y="905"/>
                  </a:cubicBezTo>
                  <a:cubicBezTo>
                    <a:pt x="5235" y="768"/>
                    <a:pt x="4862" y="647"/>
                    <a:pt x="4482" y="533"/>
                  </a:cubicBezTo>
                  <a:cubicBezTo>
                    <a:pt x="3774" y="320"/>
                    <a:pt x="3044" y="167"/>
                    <a:pt x="2313" y="91"/>
                  </a:cubicBezTo>
                  <a:cubicBezTo>
                    <a:pt x="1545" y="15"/>
                    <a:pt x="776" y="1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8"/>
            <p:cNvSpPr/>
            <p:nvPr/>
          </p:nvSpPr>
          <p:spPr>
            <a:xfrm>
              <a:off x="-3048571" y="-1143107"/>
              <a:ext cx="310243" cy="75183"/>
            </a:xfrm>
            <a:custGeom>
              <a:avLst/>
              <a:gdLst/>
              <a:ahLst/>
              <a:cxnLst/>
              <a:rect l="l" t="t" r="r" b="b"/>
              <a:pathLst>
                <a:path w="5121" h="1241" extrusionOk="0">
                  <a:moveTo>
                    <a:pt x="1" y="1"/>
                  </a:moveTo>
                  <a:lnTo>
                    <a:pt x="1" y="153"/>
                  </a:lnTo>
                  <a:cubicBezTo>
                    <a:pt x="176" y="183"/>
                    <a:pt x="358" y="206"/>
                    <a:pt x="533" y="229"/>
                  </a:cubicBezTo>
                  <a:cubicBezTo>
                    <a:pt x="1781" y="419"/>
                    <a:pt x="2998" y="761"/>
                    <a:pt x="4223" y="1073"/>
                  </a:cubicBezTo>
                  <a:cubicBezTo>
                    <a:pt x="4520" y="1127"/>
                    <a:pt x="4824" y="1180"/>
                    <a:pt x="5121" y="1241"/>
                  </a:cubicBezTo>
                  <a:cubicBezTo>
                    <a:pt x="5045" y="1043"/>
                    <a:pt x="4961" y="845"/>
                    <a:pt x="4877" y="647"/>
                  </a:cubicBezTo>
                  <a:cubicBezTo>
                    <a:pt x="4299" y="488"/>
                    <a:pt x="3706" y="373"/>
                    <a:pt x="3112" y="290"/>
                  </a:cubicBezTo>
                  <a:cubicBezTo>
                    <a:pt x="2450" y="198"/>
                    <a:pt x="1788" y="168"/>
                    <a:pt x="1127" y="107"/>
                  </a:cubicBezTo>
                  <a:cubicBezTo>
                    <a:pt x="746" y="77"/>
                    <a:pt x="373" y="3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8"/>
            <p:cNvSpPr/>
            <p:nvPr/>
          </p:nvSpPr>
          <p:spPr>
            <a:xfrm>
              <a:off x="-3044876" y="-1101122"/>
              <a:ext cx="324056" cy="86694"/>
            </a:xfrm>
            <a:custGeom>
              <a:avLst/>
              <a:gdLst/>
              <a:ahLst/>
              <a:cxnLst/>
              <a:rect l="l" t="t" r="r" b="b"/>
              <a:pathLst>
                <a:path w="5349" h="1431" extrusionOk="0">
                  <a:moveTo>
                    <a:pt x="0" y="0"/>
                  </a:moveTo>
                  <a:lnTo>
                    <a:pt x="0" y="0"/>
                  </a:lnTo>
                  <a:cubicBezTo>
                    <a:pt x="23" y="129"/>
                    <a:pt x="69" y="251"/>
                    <a:pt x="122" y="365"/>
                  </a:cubicBezTo>
                  <a:cubicBezTo>
                    <a:pt x="130" y="380"/>
                    <a:pt x="137" y="396"/>
                    <a:pt x="145" y="403"/>
                  </a:cubicBezTo>
                  <a:lnTo>
                    <a:pt x="175" y="411"/>
                  </a:lnTo>
                  <a:cubicBezTo>
                    <a:pt x="731" y="510"/>
                    <a:pt x="1294" y="601"/>
                    <a:pt x="1849" y="730"/>
                  </a:cubicBezTo>
                  <a:cubicBezTo>
                    <a:pt x="2534" y="890"/>
                    <a:pt x="3234" y="1042"/>
                    <a:pt x="3926" y="1172"/>
                  </a:cubicBezTo>
                  <a:cubicBezTo>
                    <a:pt x="4398" y="1263"/>
                    <a:pt x="4870" y="1347"/>
                    <a:pt x="5349" y="1430"/>
                  </a:cubicBezTo>
                  <a:cubicBezTo>
                    <a:pt x="5311" y="1301"/>
                    <a:pt x="5273" y="1164"/>
                    <a:pt x="5227" y="1035"/>
                  </a:cubicBezTo>
                  <a:cubicBezTo>
                    <a:pt x="4839" y="943"/>
                    <a:pt x="4451" y="844"/>
                    <a:pt x="4071" y="753"/>
                  </a:cubicBezTo>
                  <a:cubicBezTo>
                    <a:pt x="3401" y="639"/>
                    <a:pt x="2724" y="555"/>
                    <a:pt x="2047" y="449"/>
                  </a:cubicBezTo>
                  <a:cubicBezTo>
                    <a:pt x="1492" y="358"/>
                    <a:pt x="951" y="243"/>
                    <a:pt x="404" y="1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8"/>
            <p:cNvSpPr/>
            <p:nvPr/>
          </p:nvSpPr>
          <p:spPr>
            <a:xfrm>
              <a:off x="-3183127" y="-1299109"/>
              <a:ext cx="376157" cy="88753"/>
            </a:xfrm>
            <a:custGeom>
              <a:avLst/>
              <a:gdLst/>
              <a:ahLst/>
              <a:cxnLst/>
              <a:rect l="l" t="t" r="r" b="b"/>
              <a:pathLst>
                <a:path w="6209" h="1465" extrusionOk="0">
                  <a:moveTo>
                    <a:pt x="310" y="0"/>
                  </a:moveTo>
                  <a:cubicBezTo>
                    <a:pt x="207" y="0"/>
                    <a:pt x="103" y="1"/>
                    <a:pt x="0" y="4"/>
                  </a:cubicBezTo>
                  <a:cubicBezTo>
                    <a:pt x="205" y="103"/>
                    <a:pt x="418" y="187"/>
                    <a:pt x="639" y="248"/>
                  </a:cubicBezTo>
                  <a:cubicBezTo>
                    <a:pt x="1111" y="248"/>
                    <a:pt x="1590" y="278"/>
                    <a:pt x="2062" y="324"/>
                  </a:cubicBezTo>
                  <a:cubicBezTo>
                    <a:pt x="3462" y="499"/>
                    <a:pt x="4839" y="932"/>
                    <a:pt x="6155" y="1442"/>
                  </a:cubicBezTo>
                  <a:lnTo>
                    <a:pt x="6208" y="1465"/>
                  </a:lnTo>
                  <a:cubicBezTo>
                    <a:pt x="6033" y="1161"/>
                    <a:pt x="5851" y="864"/>
                    <a:pt x="5660" y="567"/>
                  </a:cubicBezTo>
                  <a:cubicBezTo>
                    <a:pt x="5006" y="392"/>
                    <a:pt x="4344" y="270"/>
                    <a:pt x="3675" y="187"/>
                  </a:cubicBezTo>
                  <a:cubicBezTo>
                    <a:pt x="3013" y="111"/>
                    <a:pt x="2351" y="88"/>
                    <a:pt x="1697" y="50"/>
                  </a:cubicBezTo>
                  <a:cubicBezTo>
                    <a:pt x="1231" y="25"/>
                    <a:pt x="770" y="0"/>
                    <a:pt x="3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8"/>
            <p:cNvSpPr/>
            <p:nvPr/>
          </p:nvSpPr>
          <p:spPr>
            <a:xfrm>
              <a:off x="-2808419" y="-732412"/>
              <a:ext cx="178415" cy="132312"/>
            </a:xfrm>
            <a:custGeom>
              <a:avLst/>
              <a:gdLst/>
              <a:ahLst/>
              <a:cxnLst/>
              <a:rect l="l" t="t" r="r" b="b"/>
              <a:pathLst>
                <a:path w="2945" h="2184" extrusionOk="0">
                  <a:moveTo>
                    <a:pt x="0" y="0"/>
                  </a:moveTo>
                  <a:cubicBezTo>
                    <a:pt x="145" y="267"/>
                    <a:pt x="153" y="579"/>
                    <a:pt x="153" y="898"/>
                  </a:cubicBezTo>
                  <a:cubicBezTo>
                    <a:pt x="1050" y="1294"/>
                    <a:pt x="1956" y="1651"/>
                    <a:pt x="2815" y="2115"/>
                  </a:cubicBezTo>
                  <a:lnTo>
                    <a:pt x="2945" y="2184"/>
                  </a:lnTo>
                  <a:cubicBezTo>
                    <a:pt x="2853" y="1842"/>
                    <a:pt x="2762" y="1492"/>
                    <a:pt x="2678" y="1149"/>
                  </a:cubicBezTo>
                  <a:lnTo>
                    <a:pt x="2298" y="929"/>
                  </a:lnTo>
                  <a:lnTo>
                    <a:pt x="1864" y="677"/>
                  </a:lnTo>
                  <a:cubicBezTo>
                    <a:pt x="1667" y="594"/>
                    <a:pt x="1461" y="510"/>
                    <a:pt x="1256" y="434"/>
                  </a:cubicBezTo>
                  <a:cubicBezTo>
                    <a:pt x="845" y="274"/>
                    <a:pt x="426" y="1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4" name="Google Shape;1584;p8"/>
          <p:cNvGrpSpPr/>
          <p:nvPr/>
        </p:nvGrpSpPr>
        <p:grpSpPr>
          <a:xfrm rot="-7686082" flipH="1">
            <a:off x="7908105" y="663705"/>
            <a:ext cx="1211016" cy="1080527"/>
            <a:chOff x="-1679771" y="-1722793"/>
            <a:chExt cx="1490651" cy="1330030"/>
          </a:xfrm>
        </p:grpSpPr>
        <p:sp>
          <p:nvSpPr>
            <p:cNvPr id="1585" name="Google Shape;1585;p8"/>
            <p:cNvSpPr/>
            <p:nvPr/>
          </p:nvSpPr>
          <p:spPr>
            <a:xfrm flipH="1">
              <a:off x="-1603237" y="-1563035"/>
              <a:ext cx="1414117" cy="1170272"/>
            </a:xfrm>
            <a:custGeom>
              <a:avLst/>
              <a:gdLst/>
              <a:ahLst/>
              <a:cxnLst/>
              <a:rect l="l" t="t" r="r" b="b"/>
              <a:pathLst>
                <a:path w="23342" h="19317" extrusionOk="0">
                  <a:moveTo>
                    <a:pt x="4953" y="0"/>
                  </a:moveTo>
                  <a:cubicBezTo>
                    <a:pt x="4740" y="0"/>
                    <a:pt x="4527" y="8"/>
                    <a:pt x="4322" y="15"/>
                  </a:cubicBezTo>
                  <a:cubicBezTo>
                    <a:pt x="4025" y="38"/>
                    <a:pt x="3728" y="69"/>
                    <a:pt x="3431" y="122"/>
                  </a:cubicBezTo>
                  <a:lnTo>
                    <a:pt x="3272" y="160"/>
                  </a:lnTo>
                  <a:cubicBezTo>
                    <a:pt x="2830" y="244"/>
                    <a:pt x="2404" y="373"/>
                    <a:pt x="1994" y="540"/>
                  </a:cubicBezTo>
                  <a:cubicBezTo>
                    <a:pt x="1758" y="632"/>
                    <a:pt x="1514" y="746"/>
                    <a:pt x="1263" y="837"/>
                  </a:cubicBezTo>
                  <a:lnTo>
                    <a:pt x="1172" y="867"/>
                  </a:lnTo>
                  <a:lnTo>
                    <a:pt x="1164" y="867"/>
                  </a:lnTo>
                  <a:cubicBezTo>
                    <a:pt x="1134" y="883"/>
                    <a:pt x="1103" y="890"/>
                    <a:pt x="1073" y="898"/>
                  </a:cubicBezTo>
                  <a:lnTo>
                    <a:pt x="1058" y="905"/>
                  </a:lnTo>
                  <a:lnTo>
                    <a:pt x="974" y="921"/>
                  </a:lnTo>
                  <a:lnTo>
                    <a:pt x="959" y="928"/>
                  </a:lnTo>
                  <a:lnTo>
                    <a:pt x="875" y="951"/>
                  </a:lnTo>
                  <a:lnTo>
                    <a:pt x="852" y="951"/>
                  </a:lnTo>
                  <a:lnTo>
                    <a:pt x="776" y="966"/>
                  </a:lnTo>
                  <a:lnTo>
                    <a:pt x="753" y="974"/>
                  </a:lnTo>
                  <a:lnTo>
                    <a:pt x="677" y="982"/>
                  </a:lnTo>
                  <a:lnTo>
                    <a:pt x="442" y="982"/>
                  </a:lnTo>
                  <a:cubicBezTo>
                    <a:pt x="431" y="981"/>
                    <a:pt x="420" y="980"/>
                    <a:pt x="409" y="980"/>
                  </a:cubicBezTo>
                  <a:cubicBezTo>
                    <a:pt x="313" y="980"/>
                    <a:pt x="218" y="1010"/>
                    <a:pt x="130" y="1058"/>
                  </a:cubicBezTo>
                  <a:cubicBezTo>
                    <a:pt x="84" y="1080"/>
                    <a:pt x="38" y="1118"/>
                    <a:pt x="0" y="1164"/>
                  </a:cubicBezTo>
                  <a:cubicBezTo>
                    <a:pt x="31" y="1255"/>
                    <a:pt x="61" y="1347"/>
                    <a:pt x="92" y="1438"/>
                  </a:cubicBezTo>
                  <a:cubicBezTo>
                    <a:pt x="145" y="1567"/>
                    <a:pt x="190" y="1697"/>
                    <a:pt x="251" y="1826"/>
                  </a:cubicBezTo>
                  <a:lnTo>
                    <a:pt x="267" y="1872"/>
                  </a:lnTo>
                  <a:cubicBezTo>
                    <a:pt x="442" y="2267"/>
                    <a:pt x="639" y="2648"/>
                    <a:pt x="875" y="3013"/>
                  </a:cubicBezTo>
                  <a:cubicBezTo>
                    <a:pt x="1050" y="3287"/>
                    <a:pt x="1233" y="3545"/>
                    <a:pt x="1431" y="3796"/>
                  </a:cubicBezTo>
                  <a:cubicBezTo>
                    <a:pt x="1499" y="3888"/>
                    <a:pt x="1568" y="3971"/>
                    <a:pt x="1644" y="4055"/>
                  </a:cubicBezTo>
                  <a:lnTo>
                    <a:pt x="1651" y="4070"/>
                  </a:lnTo>
                  <a:cubicBezTo>
                    <a:pt x="1727" y="4162"/>
                    <a:pt x="1803" y="4245"/>
                    <a:pt x="1879" y="4329"/>
                  </a:cubicBezTo>
                  <a:cubicBezTo>
                    <a:pt x="2610" y="5120"/>
                    <a:pt x="3439" y="5828"/>
                    <a:pt x="4344" y="6421"/>
                  </a:cubicBezTo>
                  <a:cubicBezTo>
                    <a:pt x="4999" y="6855"/>
                    <a:pt x="5676" y="7243"/>
                    <a:pt x="6383" y="7585"/>
                  </a:cubicBezTo>
                  <a:cubicBezTo>
                    <a:pt x="6642" y="7715"/>
                    <a:pt x="6901" y="7836"/>
                    <a:pt x="7159" y="7950"/>
                  </a:cubicBezTo>
                  <a:lnTo>
                    <a:pt x="7182" y="7958"/>
                  </a:lnTo>
                  <a:cubicBezTo>
                    <a:pt x="7319" y="8026"/>
                    <a:pt x="7464" y="8087"/>
                    <a:pt x="7601" y="8148"/>
                  </a:cubicBezTo>
                  <a:lnTo>
                    <a:pt x="7669" y="8179"/>
                  </a:lnTo>
                  <a:cubicBezTo>
                    <a:pt x="7798" y="8240"/>
                    <a:pt x="7928" y="8293"/>
                    <a:pt x="8057" y="8346"/>
                  </a:cubicBezTo>
                  <a:cubicBezTo>
                    <a:pt x="8209" y="8414"/>
                    <a:pt x="8361" y="8475"/>
                    <a:pt x="8514" y="8536"/>
                  </a:cubicBezTo>
                  <a:cubicBezTo>
                    <a:pt x="8871" y="8681"/>
                    <a:pt x="9229" y="8825"/>
                    <a:pt x="9586" y="8962"/>
                  </a:cubicBezTo>
                  <a:cubicBezTo>
                    <a:pt x="10195" y="9198"/>
                    <a:pt x="10811" y="9426"/>
                    <a:pt x="11420" y="9662"/>
                  </a:cubicBezTo>
                  <a:lnTo>
                    <a:pt x="11625" y="9746"/>
                  </a:lnTo>
                  <a:cubicBezTo>
                    <a:pt x="12515" y="10096"/>
                    <a:pt x="13398" y="10461"/>
                    <a:pt x="14265" y="10872"/>
                  </a:cubicBezTo>
                  <a:cubicBezTo>
                    <a:pt x="14387" y="10933"/>
                    <a:pt x="14516" y="10994"/>
                    <a:pt x="14638" y="11062"/>
                  </a:cubicBezTo>
                  <a:cubicBezTo>
                    <a:pt x="14783" y="11131"/>
                    <a:pt x="14927" y="11199"/>
                    <a:pt x="15064" y="11275"/>
                  </a:cubicBezTo>
                  <a:cubicBezTo>
                    <a:pt x="15254" y="11374"/>
                    <a:pt x="15437" y="11481"/>
                    <a:pt x="15620" y="11587"/>
                  </a:cubicBezTo>
                  <a:cubicBezTo>
                    <a:pt x="15931" y="11762"/>
                    <a:pt x="16243" y="11952"/>
                    <a:pt x="16540" y="12142"/>
                  </a:cubicBezTo>
                  <a:lnTo>
                    <a:pt x="16609" y="12188"/>
                  </a:lnTo>
                  <a:lnTo>
                    <a:pt x="16616" y="12188"/>
                  </a:lnTo>
                  <a:cubicBezTo>
                    <a:pt x="16951" y="12401"/>
                    <a:pt x="17270" y="12629"/>
                    <a:pt x="17590" y="12865"/>
                  </a:cubicBezTo>
                  <a:cubicBezTo>
                    <a:pt x="17932" y="13109"/>
                    <a:pt x="18260" y="13375"/>
                    <a:pt x="18587" y="13641"/>
                  </a:cubicBezTo>
                  <a:lnTo>
                    <a:pt x="18594" y="13641"/>
                  </a:lnTo>
                  <a:cubicBezTo>
                    <a:pt x="18784" y="13801"/>
                    <a:pt x="18967" y="13961"/>
                    <a:pt x="19150" y="14128"/>
                  </a:cubicBezTo>
                  <a:lnTo>
                    <a:pt x="19142" y="14128"/>
                  </a:lnTo>
                  <a:cubicBezTo>
                    <a:pt x="19446" y="14402"/>
                    <a:pt x="19743" y="14676"/>
                    <a:pt x="20032" y="14965"/>
                  </a:cubicBezTo>
                  <a:cubicBezTo>
                    <a:pt x="20146" y="15079"/>
                    <a:pt x="20260" y="15201"/>
                    <a:pt x="20375" y="15315"/>
                  </a:cubicBezTo>
                  <a:cubicBezTo>
                    <a:pt x="20496" y="15444"/>
                    <a:pt x="20626" y="15581"/>
                    <a:pt x="20747" y="15718"/>
                  </a:cubicBezTo>
                  <a:cubicBezTo>
                    <a:pt x="20922" y="15916"/>
                    <a:pt x="21097" y="16114"/>
                    <a:pt x="21265" y="16319"/>
                  </a:cubicBezTo>
                  <a:cubicBezTo>
                    <a:pt x="21326" y="16388"/>
                    <a:pt x="21386" y="16464"/>
                    <a:pt x="21447" y="16540"/>
                  </a:cubicBezTo>
                  <a:cubicBezTo>
                    <a:pt x="21561" y="16677"/>
                    <a:pt x="21676" y="16821"/>
                    <a:pt x="21782" y="16966"/>
                  </a:cubicBezTo>
                  <a:cubicBezTo>
                    <a:pt x="21881" y="17088"/>
                    <a:pt x="21980" y="17217"/>
                    <a:pt x="22071" y="17346"/>
                  </a:cubicBezTo>
                  <a:cubicBezTo>
                    <a:pt x="22528" y="17978"/>
                    <a:pt x="22954" y="18632"/>
                    <a:pt x="23342" y="19317"/>
                  </a:cubicBezTo>
                  <a:cubicBezTo>
                    <a:pt x="23113" y="18883"/>
                    <a:pt x="22885" y="18457"/>
                    <a:pt x="22649" y="18031"/>
                  </a:cubicBezTo>
                  <a:cubicBezTo>
                    <a:pt x="22474" y="17727"/>
                    <a:pt x="22307" y="17422"/>
                    <a:pt x="22132" y="17118"/>
                  </a:cubicBezTo>
                  <a:cubicBezTo>
                    <a:pt x="21919" y="16738"/>
                    <a:pt x="21698" y="16357"/>
                    <a:pt x="21478" y="15984"/>
                  </a:cubicBezTo>
                  <a:cubicBezTo>
                    <a:pt x="21151" y="15421"/>
                    <a:pt x="20823" y="14866"/>
                    <a:pt x="20481" y="14318"/>
                  </a:cubicBezTo>
                  <a:cubicBezTo>
                    <a:pt x="20443" y="14250"/>
                    <a:pt x="20397" y="14174"/>
                    <a:pt x="20352" y="14105"/>
                  </a:cubicBezTo>
                  <a:cubicBezTo>
                    <a:pt x="19971" y="13481"/>
                    <a:pt x="19583" y="12858"/>
                    <a:pt x="19195" y="12241"/>
                  </a:cubicBezTo>
                  <a:cubicBezTo>
                    <a:pt x="19104" y="12104"/>
                    <a:pt x="19013" y="11967"/>
                    <a:pt x="18921" y="11823"/>
                  </a:cubicBezTo>
                  <a:cubicBezTo>
                    <a:pt x="18823" y="11663"/>
                    <a:pt x="18716" y="11496"/>
                    <a:pt x="18609" y="11336"/>
                  </a:cubicBezTo>
                  <a:cubicBezTo>
                    <a:pt x="18473" y="11115"/>
                    <a:pt x="18328" y="10902"/>
                    <a:pt x="18183" y="10682"/>
                  </a:cubicBezTo>
                  <a:cubicBezTo>
                    <a:pt x="17978" y="10370"/>
                    <a:pt x="17773" y="10050"/>
                    <a:pt x="17567" y="9738"/>
                  </a:cubicBezTo>
                  <a:cubicBezTo>
                    <a:pt x="17347" y="9411"/>
                    <a:pt x="17134" y="9084"/>
                    <a:pt x="16913" y="8764"/>
                  </a:cubicBezTo>
                  <a:cubicBezTo>
                    <a:pt x="16388" y="7988"/>
                    <a:pt x="15855" y="7212"/>
                    <a:pt x="15285" y="6459"/>
                  </a:cubicBezTo>
                  <a:lnTo>
                    <a:pt x="15277" y="6444"/>
                  </a:lnTo>
                  <a:cubicBezTo>
                    <a:pt x="14699" y="5668"/>
                    <a:pt x="14075" y="4930"/>
                    <a:pt x="13413" y="4222"/>
                  </a:cubicBezTo>
                  <a:cubicBezTo>
                    <a:pt x="12614" y="3363"/>
                    <a:pt x="11732" y="2594"/>
                    <a:pt x="10766" y="1925"/>
                  </a:cubicBezTo>
                  <a:cubicBezTo>
                    <a:pt x="10568" y="1788"/>
                    <a:pt x="10355" y="1659"/>
                    <a:pt x="10142" y="1537"/>
                  </a:cubicBezTo>
                  <a:lnTo>
                    <a:pt x="10134" y="1529"/>
                  </a:lnTo>
                  <a:cubicBezTo>
                    <a:pt x="9815" y="1339"/>
                    <a:pt x="9480" y="1164"/>
                    <a:pt x="9145" y="1004"/>
                  </a:cubicBezTo>
                  <a:cubicBezTo>
                    <a:pt x="7989" y="457"/>
                    <a:pt x="6749" y="122"/>
                    <a:pt x="5478" y="23"/>
                  </a:cubicBezTo>
                  <a:cubicBezTo>
                    <a:pt x="5303" y="8"/>
                    <a:pt x="5128" y="0"/>
                    <a:pt x="4953" y="0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8"/>
            <p:cNvSpPr/>
            <p:nvPr/>
          </p:nvSpPr>
          <p:spPr>
            <a:xfrm flipH="1">
              <a:off x="-1637830" y="-1722793"/>
              <a:ext cx="1364378" cy="1092181"/>
            </a:xfrm>
            <a:custGeom>
              <a:avLst/>
              <a:gdLst/>
              <a:ahLst/>
              <a:cxnLst/>
              <a:rect l="l" t="t" r="r" b="b"/>
              <a:pathLst>
                <a:path w="22521" h="18028" extrusionOk="0">
                  <a:moveTo>
                    <a:pt x="4737" y="1"/>
                  </a:moveTo>
                  <a:cubicBezTo>
                    <a:pt x="3757" y="1"/>
                    <a:pt x="2785" y="170"/>
                    <a:pt x="1864" y="545"/>
                  </a:cubicBezTo>
                  <a:cubicBezTo>
                    <a:pt x="1382" y="742"/>
                    <a:pt x="893" y="1003"/>
                    <a:pt x="376" y="1003"/>
                  </a:cubicBezTo>
                  <a:cubicBezTo>
                    <a:pt x="355" y="1003"/>
                    <a:pt x="334" y="1002"/>
                    <a:pt x="312" y="1001"/>
                  </a:cubicBezTo>
                  <a:cubicBezTo>
                    <a:pt x="302" y="1001"/>
                    <a:pt x="291" y="1000"/>
                    <a:pt x="280" y="1000"/>
                  </a:cubicBezTo>
                  <a:cubicBezTo>
                    <a:pt x="184" y="1000"/>
                    <a:pt x="89" y="1030"/>
                    <a:pt x="1" y="1077"/>
                  </a:cubicBezTo>
                  <a:cubicBezTo>
                    <a:pt x="3127" y="2911"/>
                    <a:pt x="6749" y="3101"/>
                    <a:pt x="9944" y="4866"/>
                  </a:cubicBezTo>
                  <a:cubicBezTo>
                    <a:pt x="12881" y="6525"/>
                    <a:pt x="15209" y="8533"/>
                    <a:pt x="17035" y="11219"/>
                  </a:cubicBezTo>
                  <a:cubicBezTo>
                    <a:pt x="17917" y="12520"/>
                    <a:pt x="18876" y="13775"/>
                    <a:pt x="19903" y="14977"/>
                  </a:cubicBezTo>
                  <a:cubicBezTo>
                    <a:pt x="20641" y="15715"/>
                    <a:pt x="21318" y="16506"/>
                    <a:pt x="21942" y="17351"/>
                  </a:cubicBezTo>
                  <a:cubicBezTo>
                    <a:pt x="22132" y="17579"/>
                    <a:pt x="22330" y="17807"/>
                    <a:pt x="22520" y="18028"/>
                  </a:cubicBezTo>
                  <a:cubicBezTo>
                    <a:pt x="20770" y="14863"/>
                    <a:pt x="18800" y="11751"/>
                    <a:pt x="16784" y="8769"/>
                  </a:cubicBezTo>
                  <a:cubicBezTo>
                    <a:pt x="15064" y="6213"/>
                    <a:pt x="13185" y="3664"/>
                    <a:pt x="10637" y="1937"/>
                  </a:cubicBezTo>
                  <a:cubicBezTo>
                    <a:pt x="8908" y="755"/>
                    <a:pt x="6804" y="1"/>
                    <a:pt x="47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8"/>
            <p:cNvSpPr/>
            <p:nvPr/>
          </p:nvSpPr>
          <p:spPr>
            <a:xfrm flipH="1">
              <a:off x="-1270046" y="-1363474"/>
              <a:ext cx="102869" cy="271531"/>
            </a:xfrm>
            <a:custGeom>
              <a:avLst/>
              <a:gdLst/>
              <a:ahLst/>
              <a:cxnLst/>
              <a:rect l="l" t="t" r="r" b="b"/>
              <a:pathLst>
                <a:path w="1698" h="4482" extrusionOk="0">
                  <a:moveTo>
                    <a:pt x="0" y="0"/>
                  </a:moveTo>
                  <a:cubicBezTo>
                    <a:pt x="191" y="556"/>
                    <a:pt x="350" y="1126"/>
                    <a:pt x="503" y="1689"/>
                  </a:cubicBezTo>
                  <a:cubicBezTo>
                    <a:pt x="541" y="1765"/>
                    <a:pt x="579" y="1834"/>
                    <a:pt x="617" y="1902"/>
                  </a:cubicBezTo>
                  <a:cubicBezTo>
                    <a:pt x="837" y="2306"/>
                    <a:pt x="1035" y="2732"/>
                    <a:pt x="1203" y="3165"/>
                  </a:cubicBezTo>
                  <a:cubicBezTo>
                    <a:pt x="1324" y="3462"/>
                    <a:pt x="1393" y="3781"/>
                    <a:pt x="1408" y="4109"/>
                  </a:cubicBezTo>
                  <a:cubicBezTo>
                    <a:pt x="1507" y="4230"/>
                    <a:pt x="1606" y="4352"/>
                    <a:pt x="1697" y="4481"/>
                  </a:cubicBezTo>
                  <a:cubicBezTo>
                    <a:pt x="1674" y="4276"/>
                    <a:pt x="1651" y="4078"/>
                    <a:pt x="1621" y="3873"/>
                  </a:cubicBezTo>
                  <a:cubicBezTo>
                    <a:pt x="1621" y="3858"/>
                    <a:pt x="1613" y="3835"/>
                    <a:pt x="1606" y="3812"/>
                  </a:cubicBezTo>
                  <a:cubicBezTo>
                    <a:pt x="1340" y="2891"/>
                    <a:pt x="1028" y="1978"/>
                    <a:pt x="784" y="1050"/>
                  </a:cubicBezTo>
                  <a:cubicBezTo>
                    <a:pt x="533" y="693"/>
                    <a:pt x="267" y="34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8"/>
            <p:cNvSpPr/>
            <p:nvPr/>
          </p:nvSpPr>
          <p:spPr>
            <a:xfrm flipH="1">
              <a:off x="-1191649" y="-1573213"/>
              <a:ext cx="229123" cy="375733"/>
            </a:xfrm>
            <a:custGeom>
              <a:avLst/>
              <a:gdLst/>
              <a:ahLst/>
              <a:cxnLst/>
              <a:rect l="l" t="t" r="r" b="b"/>
              <a:pathLst>
                <a:path w="3782" h="6202" extrusionOk="0">
                  <a:moveTo>
                    <a:pt x="1" y="1"/>
                  </a:moveTo>
                  <a:lnTo>
                    <a:pt x="69" y="107"/>
                  </a:lnTo>
                  <a:cubicBezTo>
                    <a:pt x="640" y="952"/>
                    <a:pt x="1218" y="1804"/>
                    <a:pt x="1758" y="2671"/>
                  </a:cubicBezTo>
                  <a:cubicBezTo>
                    <a:pt x="2306" y="3561"/>
                    <a:pt x="2800" y="4489"/>
                    <a:pt x="3310" y="5395"/>
                  </a:cubicBezTo>
                  <a:cubicBezTo>
                    <a:pt x="3462" y="5669"/>
                    <a:pt x="3622" y="5935"/>
                    <a:pt x="3782" y="6201"/>
                  </a:cubicBezTo>
                  <a:cubicBezTo>
                    <a:pt x="3698" y="5904"/>
                    <a:pt x="3622" y="5608"/>
                    <a:pt x="3546" y="5319"/>
                  </a:cubicBezTo>
                  <a:cubicBezTo>
                    <a:pt x="3340" y="4938"/>
                    <a:pt x="3135" y="4558"/>
                    <a:pt x="2968" y="4162"/>
                  </a:cubicBezTo>
                  <a:cubicBezTo>
                    <a:pt x="2610" y="3363"/>
                    <a:pt x="2237" y="2572"/>
                    <a:pt x="1918" y="1766"/>
                  </a:cubicBezTo>
                  <a:cubicBezTo>
                    <a:pt x="1324" y="1127"/>
                    <a:pt x="685" y="54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8"/>
            <p:cNvSpPr/>
            <p:nvPr/>
          </p:nvSpPr>
          <p:spPr>
            <a:xfrm flipH="1">
              <a:off x="-1146029" y="-1645126"/>
              <a:ext cx="293643" cy="413960"/>
            </a:xfrm>
            <a:custGeom>
              <a:avLst/>
              <a:gdLst/>
              <a:ahLst/>
              <a:cxnLst/>
              <a:rect l="l" t="t" r="r" b="b"/>
              <a:pathLst>
                <a:path w="4847" h="6833" extrusionOk="0">
                  <a:moveTo>
                    <a:pt x="0" y="1"/>
                  </a:moveTo>
                  <a:lnTo>
                    <a:pt x="0" y="1"/>
                  </a:lnTo>
                  <a:cubicBezTo>
                    <a:pt x="122" y="252"/>
                    <a:pt x="251" y="495"/>
                    <a:pt x="388" y="739"/>
                  </a:cubicBezTo>
                  <a:cubicBezTo>
                    <a:pt x="814" y="1469"/>
                    <a:pt x="1278" y="2177"/>
                    <a:pt x="1750" y="2877"/>
                  </a:cubicBezTo>
                  <a:cubicBezTo>
                    <a:pt x="2328" y="3752"/>
                    <a:pt x="2937" y="4642"/>
                    <a:pt x="3409" y="5593"/>
                  </a:cubicBezTo>
                  <a:cubicBezTo>
                    <a:pt x="3911" y="5988"/>
                    <a:pt x="4390" y="6399"/>
                    <a:pt x="4847" y="6833"/>
                  </a:cubicBezTo>
                  <a:cubicBezTo>
                    <a:pt x="4793" y="6749"/>
                    <a:pt x="4748" y="6665"/>
                    <a:pt x="4694" y="6574"/>
                  </a:cubicBezTo>
                  <a:cubicBezTo>
                    <a:pt x="4192" y="5669"/>
                    <a:pt x="3698" y="4756"/>
                    <a:pt x="3142" y="3881"/>
                  </a:cubicBezTo>
                  <a:cubicBezTo>
                    <a:pt x="2595" y="3021"/>
                    <a:pt x="2024" y="2169"/>
                    <a:pt x="1453" y="1325"/>
                  </a:cubicBezTo>
                  <a:cubicBezTo>
                    <a:pt x="1271" y="1058"/>
                    <a:pt x="1088" y="792"/>
                    <a:pt x="898" y="533"/>
                  </a:cubicBezTo>
                  <a:cubicBezTo>
                    <a:pt x="609" y="343"/>
                    <a:pt x="312" y="16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8"/>
            <p:cNvSpPr/>
            <p:nvPr/>
          </p:nvSpPr>
          <p:spPr>
            <a:xfrm flipH="1">
              <a:off x="-1429017" y="-1074976"/>
              <a:ext cx="61370" cy="189987"/>
            </a:xfrm>
            <a:custGeom>
              <a:avLst/>
              <a:gdLst/>
              <a:ahLst/>
              <a:cxnLst/>
              <a:rect l="l" t="t" r="r" b="b"/>
              <a:pathLst>
                <a:path w="1013" h="3136" extrusionOk="0">
                  <a:moveTo>
                    <a:pt x="1" y="1"/>
                  </a:moveTo>
                  <a:lnTo>
                    <a:pt x="1" y="1"/>
                  </a:lnTo>
                  <a:cubicBezTo>
                    <a:pt x="130" y="503"/>
                    <a:pt x="260" y="1005"/>
                    <a:pt x="366" y="1523"/>
                  </a:cubicBezTo>
                  <a:cubicBezTo>
                    <a:pt x="442" y="1911"/>
                    <a:pt x="496" y="2329"/>
                    <a:pt x="579" y="2732"/>
                  </a:cubicBezTo>
                  <a:cubicBezTo>
                    <a:pt x="686" y="2862"/>
                    <a:pt x="792" y="3006"/>
                    <a:pt x="899" y="3135"/>
                  </a:cubicBezTo>
                  <a:cubicBezTo>
                    <a:pt x="975" y="2709"/>
                    <a:pt x="1013" y="2268"/>
                    <a:pt x="1005" y="1834"/>
                  </a:cubicBezTo>
                  <a:lnTo>
                    <a:pt x="1005" y="1561"/>
                  </a:lnTo>
                  <a:cubicBezTo>
                    <a:pt x="670" y="1036"/>
                    <a:pt x="336" y="51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8"/>
            <p:cNvSpPr/>
            <p:nvPr/>
          </p:nvSpPr>
          <p:spPr>
            <a:xfrm flipH="1">
              <a:off x="-925688" y="-1714675"/>
              <a:ext cx="273833" cy="316241"/>
            </a:xfrm>
            <a:custGeom>
              <a:avLst/>
              <a:gdLst/>
              <a:ahLst/>
              <a:cxnLst/>
              <a:rect l="l" t="t" r="r" b="b"/>
              <a:pathLst>
                <a:path w="4520" h="5220" extrusionOk="0">
                  <a:moveTo>
                    <a:pt x="1" y="0"/>
                  </a:moveTo>
                  <a:lnTo>
                    <a:pt x="1" y="0"/>
                  </a:lnTo>
                  <a:cubicBezTo>
                    <a:pt x="252" y="266"/>
                    <a:pt x="503" y="533"/>
                    <a:pt x="754" y="799"/>
                  </a:cubicBezTo>
                  <a:cubicBezTo>
                    <a:pt x="1286" y="1377"/>
                    <a:pt x="1819" y="1940"/>
                    <a:pt x="2329" y="2549"/>
                  </a:cubicBezTo>
                  <a:cubicBezTo>
                    <a:pt x="2892" y="3226"/>
                    <a:pt x="3424" y="3941"/>
                    <a:pt x="3904" y="4679"/>
                  </a:cubicBezTo>
                  <a:cubicBezTo>
                    <a:pt x="3964" y="4770"/>
                    <a:pt x="4025" y="4862"/>
                    <a:pt x="4086" y="4953"/>
                  </a:cubicBezTo>
                  <a:cubicBezTo>
                    <a:pt x="4231" y="5044"/>
                    <a:pt x="4375" y="5128"/>
                    <a:pt x="4520" y="5219"/>
                  </a:cubicBezTo>
                  <a:cubicBezTo>
                    <a:pt x="4467" y="5113"/>
                    <a:pt x="4406" y="4998"/>
                    <a:pt x="4337" y="4900"/>
                  </a:cubicBezTo>
                  <a:cubicBezTo>
                    <a:pt x="3691" y="3834"/>
                    <a:pt x="2831" y="2914"/>
                    <a:pt x="2055" y="1955"/>
                  </a:cubicBezTo>
                  <a:cubicBezTo>
                    <a:pt x="1560" y="1339"/>
                    <a:pt x="1081" y="715"/>
                    <a:pt x="571" y="114"/>
                  </a:cubicBezTo>
                  <a:cubicBezTo>
                    <a:pt x="381" y="69"/>
                    <a:pt x="191" y="3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8"/>
            <p:cNvSpPr/>
            <p:nvPr/>
          </p:nvSpPr>
          <p:spPr>
            <a:xfrm flipH="1">
              <a:off x="-1014688" y="-1402671"/>
              <a:ext cx="39257" cy="63188"/>
            </a:xfrm>
            <a:custGeom>
              <a:avLst/>
              <a:gdLst/>
              <a:ahLst/>
              <a:cxnLst/>
              <a:rect l="l" t="t" r="r" b="b"/>
              <a:pathLst>
                <a:path w="648" h="1043" extrusionOk="0">
                  <a:moveTo>
                    <a:pt x="1" y="1"/>
                  </a:moveTo>
                  <a:cubicBezTo>
                    <a:pt x="168" y="313"/>
                    <a:pt x="335" y="632"/>
                    <a:pt x="503" y="944"/>
                  </a:cubicBezTo>
                  <a:cubicBezTo>
                    <a:pt x="548" y="974"/>
                    <a:pt x="594" y="1013"/>
                    <a:pt x="647" y="1043"/>
                  </a:cubicBezTo>
                  <a:lnTo>
                    <a:pt x="632" y="1020"/>
                  </a:lnTo>
                  <a:cubicBezTo>
                    <a:pt x="427" y="670"/>
                    <a:pt x="221" y="328"/>
                    <a:pt x="1" y="1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8"/>
            <p:cNvSpPr/>
            <p:nvPr/>
          </p:nvSpPr>
          <p:spPr>
            <a:xfrm flipH="1">
              <a:off x="-851476" y="-1684262"/>
              <a:ext cx="85300" cy="86694"/>
            </a:xfrm>
            <a:custGeom>
              <a:avLst/>
              <a:gdLst/>
              <a:ahLst/>
              <a:cxnLst/>
              <a:rect l="l" t="t" r="r" b="b"/>
              <a:pathLst>
                <a:path w="1408" h="1431" extrusionOk="0">
                  <a:moveTo>
                    <a:pt x="1" y="0"/>
                  </a:moveTo>
                  <a:cubicBezTo>
                    <a:pt x="472" y="426"/>
                    <a:pt x="913" y="875"/>
                    <a:pt x="1340" y="1347"/>
                  </a:cubicBezTo>
                  <a:cubicBezTo>
                    <a:pt x="1362" y="1377"/>
                    <a:pt x="1385" y="1400"/>
                    <a:pt x="1408" y="1430"/>
                  </a:cubicBezTo>
                  <a:cubicBezTo>
                    <a:pt x="1218" y="1088"/>
                    <a:pt x="1043" y="731"/>
                    <a:pt x="883" y="373"/>
                  </a:cubicBezTo>
                  <a:cubicBezTo>
                    <a:pt x="594" y="236"/>
                    <a:pt x="297" y="11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8"/>
            <p:cNvSpPr/>
            <p:nvPr/>
          </p:nvSpPr>
          <p:spPr>
            <a:xfrm flipH="1">
              <a:off x="-1637848" y="-719110"/>
              <a:ext cx="52646" cy="88996"/>
            </a:xfrm>
            <a:custGeom>
              <a:avLst/>
              <a:gdLst/>
              <a:ahLst/>
              <a:cxnLst/>
              <a:rect l="l" t="t" r="r" b="b"/>
              <a:pathLst>
                <a:path w="869" h="1469" extrusionOk="0">
                  <a:moveTo>
                    <a:pt x="39" y="0"/>
                  </a:moveTo>
                  <a:cubicBezTo>
                    <a:pt x="31" y="137"/>
                    <a:pt x="9" y="274"/>
                    <a:pt x="1" y="403"/>
                  </a:cubicBezTo>
                  <a:cubicBezTo>
                    <a:pt x="100" y="533"/>
                    <a:pt x="191" y="655"/>
                    <a:pt x="290" y="784"/>
                  </a:cubicBezTo>
                  <a:cubicBezTo>
                    <a:pt x="480" y="1012"/>
                    <a:pt x="678" y="1240"/>
                    <a:pt x="868" y="1469"/>
                  </a:cubicBezTo>
                  <a:cubicBezTo>
                    <a:pt x="594" y="974"/>
                    <a:pt x="321" y="487"/>
                    <a:pt x="39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8"/>
            <p:cNvSpPr/>
            <p:nvPr/>
          </p:nvSpPr>
          <p:spPr>
            <a:xfrm flipH="1">
              <a:off x="-965371" y="-1673236"/>
              <a:ext cx="220884" cy="300126"/>
            </a:xfrm>
            <a:custGeom>
              <a:avLst/>
              <a:gdLst/>
              <a:ahLst/>
              <a:cxnLst/>
              <a:rect l="l" t="t" r="r" b="b"/>
              <a:pathLst>
                <a:path w="3646" h="4954" extrusionOk="0">
                  <a:moveTo>
                    <a:pt x="1" y="1"/>
                  </a:moveTo>
                  <a:lnTo>
                    <a:pt x="1" y="1"/>
                  </a:lnTo>
                  <a:cubicBezTo>
                    <a:pt x="343" y="434"/>
                    <a:pt x="686" y="868"/>
                    <a:pt x="1028" y="1294"/>
                  </a:cubicBezTo>
                  <a:cubicBezTo>
                    <a:pt x="1408" y="1758"/>
                    <a:pt x="1796" y="2207"/>
                    <a:pt x="2169" y="2679"/>
                  </a:cubicBezTo>
                  <a:cubicBezTo>
                    <a:pt x="2588" y="3181"/>
                    <a:pt x="2960" y="3721"/>
                    <a:pt x="3288" y="4292"/>
                  </a:cubicBezTo>
                  <a:cubicBezTo>
                    <a:pt x="3394" y="4489"/>
                    <a:pt x="3485" y="4695"/>
                    <a:pt x="3569" y="4908"/>
                  </a:cubicBezTo>
                  <a:lnTo>
                    <a:pt x="3645" y="4954"/>
                  </a:lnTo>
                  <a:cubicBezTo>
                    <a:pt x="3348" y="4375"/>
                    <a:pt x="3044" y="3797"/>
                    <a:pt x="2717" y="3242"/>
                  </a:cubicBezTo>
                  <a:cubicBezTo>
                    <a:pt x="2291" y="2504"/>
                    <a:pt x="1789" y="1819"/>
                    <a:pt x="1211" y="1188"/>
                  </a:cubicBezTo>
                  <a:cubicBezTo>
                    <a:pt x="830" y="777"/>
                    <a:pt x="419" y="38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8"/>
            <p:cNvSpPr/>
            <p:nvPr/>
          </p:nvSpPr>
          <p:spPr>
            <a:xfrm flipH="1">
              <a:off x="-532989" y="-1692138"/>
              <a:ext cx="167814" cy="138795"/>
            </a:xfrm>
            <a:custGeom>
              <a:avLst/>
              <a:gdLst/>
              <a:ahLst/>
              <a:cxnLst/>
              <a:rect l="l" t="t" r="r" b="b"/>
              <a:pathLst>
                <a:path w="2770" h="2291" extrusionOk="0">
                  <a:moveTo>
                    <a:pt x="457" y="1"/>
                  </a:moveTo>
                  <a:lnTo>
                    <a:pt x="350" y="39"/>
                  </a:lnTo>
                  <a:cubicBezTo>
                    <a:pt x="236" y="85"/>
                    <a:pt x="122" y="138"/>
                    <a:pt x="1" y="191"/>
                  </a:cubicBezTo>
                  <a:lnTo>
                    <a:pt x="92" y="275"/>
                  </a:lnTo>
                  <a:cubicBezTo>
                    <a:pt x="404" y="594"/>
                    <a:pt x="738" y="891"/>
                    <a:pt x="1035" y="1226"/>
                  </a:cubicBezTo>
                  <a:cubicBezTo>
                    <a:pt x="1233" y="1462"/>
                    <a:pt x="1423" y="1697"/>
                    <a:pt x="1621" y="1933"/>
                  </a:cubicBezTo>
                  <a:cubicBezTo>
                    <a:pt x="2001" y="2055"/>
                    <a:pt x="2382" y="2177"/>
                    <a:pt x="2770" y="2291"/>
                  </a:cubicBezTo>
                  <a:cubicBezTo>
                    <a:pt x="2717" y="2230"/>
                    <a:pt x="2663" y="2169"/>
                    <a:pt x="2610" y="2108"/>
                  </a:cubicBezTo>
                  <a:cubicBezTo>
                    <a:pt x="2321" y="1796"/>
                    <a:pt x="2001" y="1522"/>
                    <a:pt x="1689" y="1241"/>
                  </a:cubicBezTo>
                  <a:cubicBezTo>
                    <a:pt x="1393" y="967"/>
                    <a:pt x="1119" y="663"/>
                    <a:pt x="830" y="374"/>
                  </a:cubicBezTo>
                  <a:cubicBezTo>
                    <a:pt x="708" y="252"/>
                    <a:pt x="586" y="130"/>
                    <a:pt x="4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8"/>
            <p:cNvSpPr/>
            <p:nvPr/>
          </p:nvSpPr>
          <p:spPr>
            <a:xfrm flipH="1">
              <a:off x="-580486" y="-1706860"/>
              <a:ext cx="163694" cy="167814"/>
            </a:xfrm>
            <a:custGeom>
              <a:avLst/>
              <a:gdLst/>
              <a:ahLst/>
              <a:cxnLst/>
              <a:rect l="l" t="t" r="r" b="b"/>
              <a:pathLst>
                <a:path w="2702" h="2770" extrusionOk="0">
                  <a:moveTo>
                    <a:pt x="366" y="0"/>
                  </a:moveTo>
                  <a:cubicBezTo>
                    <a:pt x="244" y="31"/>
                    <a:pt x="122" y="69"/>
                    <a:pt x="1" y="107"/>
                  </a:cubicBezTo>
                  <a:cubicBezTo>
                    <a:pt x="168" y="282"/>
                    <a:pt x="335" y="449"/>
                    <a:pt x="510" y="617"/>
                  </a:cubicBezTo>
                  <a:cubicBezTo>
                    <a:pt x="784" y="898"/>
                    <a:pt x="1051" y="1164"/>
                    <a:pt x="1340" y="1423"/>
                  </a:cubicBezTo>
                  <a:cubicBezTo>
                    <a:pt x="1682" y="1720"/>
                    <a:pt x="1994" y="2039"/>
                    <a:pt x="2283" y="2389"/>
                  </a:cubicBezTo>
                  <a:cubicBezTo>
                    <a:pt x="2359" y="2488"/>
                    <a:pt x="2435" y="2602"/>
                    <a:pt x="2511" y="2709"/>
                  </a:cubicBezTo>
                  <a:lnTo>
                    <a:pt x="2701" y="2770"/>
                  </a:lnTo>
                  <a:cubicBezTo>
                    <a:pt x="2481" y="2519"/>
                    <a:pt x="2260" y="2260"/>
                    <a:pt x="2047" y="2001"/>
                  </a:cubicBezTo>
                  <a:cubicBezTo>
                    <a:pt x="1735" y="1621"/>
                    <a:pt x="1393" y="1248"/>
                    <a:pt x="1073" y="860"/>
                  </a:cubicBezTo>
                  <a:cubicBezTo>
                    <a:pt x="837" y="579"/>
                    <a:pt x="609" y="282"/>
                    <a:pt x="3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8"/>
            <p:cNvSpPr/>
            <p:nvPr/>
          </p:nvSpPr>
          <p:spPr>
            <a:xfrm flipH="1">
              <a:off x="-421455" y="-1671358"/>
              <a:ext cx="148003" cy="81605"/>
            </a:xfrm>
            <a:custGeom>
              <a:avLst/>
              <a:gdLst/>
              <a:ahLst/>
              <a:cxnLst/>
              <a:rect l="l" t="t" r="r" b="b"/>
              <a:pathLst>
                <a:path w="2443" h="1347" extrusionOk="0">
                  <a:moveTo>
                    <a:pt x="1134" y="0"/>
                  </a:moveTo>
                  <a:cubicBezTo>
                    <a:pt x="875" y="99"/>
                    <a:pt x="594" y="152"/>
                    <a:pt x="312" y="152"/>
                  </a:cubicBezTo>
                  <a:cubicBezTo>
                    <a:pt x="302" y="152"/>
                    <a:pt x="291" y="151"/>
                    <a:pt x="280" y="151"/>
                  </a:cubicBezTo>
                  <a:cubicBezTo>
                    <a:pt x="184" y="151"/>
                    <a:pt x="89" y="181"/>
                    <a:pt x="1" y="228"/>
                  </a:cubicBezTo>
                  <a:cubicBezTo>
                    <a:pt x="777" y="670"/>
                    <a:pt x="1598" y="1050"/>
                    <a:pt x="2443" y="1347"/>
                  </a:cubicBezTo>
                  <a:cubicBezTo>
                    <a:pt x="2367" y="1263"/>
                    <a:pt x="2291" y="1172"/>
                    <a:pt x="2214" y="1081"/>
                  </a:cubicBezTo>
                  <a:cubicBezTo>
                    <a:pt x="1903" y="715"/>
                    <a:pt x="1530" y="396"/>
                    <a:pt x="1187" y="53"/>
                  </a:cubicBezTo>
                  <a:lnTo>
                    <a:pt x="11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8"/>
            <p:cNvSpPr/>
            <p:nvPr/>
          </p:nvSpPr>
          <p:spPr>
            <a:xfrm flipH="1">
              <a:off x="-856139" y="-1721158"/>
              <a:ext cx="258203" cy="282617"/>
            </a:xfrm>
            <a:custGeom>
              <a:avLst/>
              <a:gdLst/>
              <a:ahLst/>
              <a:cxnLst/>
              <a:rect l="l" t="t" r="r" b="b"/>
              <a:pathLst>
                <a:path w="4262" h="4665" extrusionOk="0">
                  <a:moveTo>
                    <a:pt x="1" y="1"/>
                  </a:moveTo>
                  <a:lnTo>
                    <a:pt x="1" y="1"/>
                  </a:lnTo>
                  <a:cubicBezTo>
                    <a:pt x="373" y="404"/>
                    <a:pt x="746" y="807"/>
                    <a:pt x="1104" y="1233"/>
                  </a:cubicBezTo>
                  <a:cubicBezTo>
                    <a:pt x="1499" y="1705"/>
                    <a:pt x="1887" y="2199"/>
                    <a:pt x="2260" y="2694"/>
                  </a:cubicBezTo>
                  <a:cubicBezTo>
                    <a:pt x="2625" y="3173"/>
                    <a:pt x="2960" y="3675"/>
                    <a:pt x="3264" y="4200"/>
                  </a:cubicBezTo>
                  <a:cubicBezTo>
                    <a:pt x="3599" y="4337"/>
                    <a:pt x="3934" y="4497"/>
                    <a:pt x="4261" y="4664"/>
                  </a:cubicBezTo>
                  <a:cubicBezTo>
                    <a:pt x="3805" y="3995"/>
                    <a:pt x="3325" y="3356"/>
                    <a:pt x="2800" y="2747"/>
                  </a:cubicBezTo>
                  <a:cubicBezTo>
                    <a:pt x="2313" y="2169"/>
                    <a:pt x="1788" y="1621"/>
                    <a:pt x="1279" y="1058"/>
                  </a:cubicBezTo>
                  <a:cubicBezTo>
                    <a:pt x="959" y="716"/>
                    <a:pt x="632" y="366"/>
                    <a:pt x="297" y="23"/>
                  </a:cubicBezTo>
                  <a:cubicBezTo>
                    <a:pt x="198" y="16"/>
                    <a:pt x="107" y="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8"/>
            <p:cNvSpPr/>
            <p:nvPr/>
          </p:nvSpPr>
          <p:spPr>
            <a:xfrm flipH="1">
              <a:off x="-663424" y="-1714675"/>
              <a:ext cx="199619" cy="200528"/>
            </a:xfrm>
            <a:custGeom>
              <a:avLst/>
              <a:gdLst/>
              <a:ahLst/>
              <a:cxnLst/>
              <a:rect l="l" t="t" r="r" b="b"/>
              <a:pathLst>
                <a:path w="3295" h="3310" extrusionOk="0">
                  <a:moveTo>
                    <a:pt x="168" y="0"/>
                  </a:moveTo>
                  <a:lnTo>
                    <a:pt x="1" y="30"/>
                  </a:lnTo>
                  <a:cubicBezTo>
                    <a:pt x="206" y="274"/>
                    <a:pt x="411" y="525"/>
                    <a:pt x="609" y="768"/>
                  </a:cubicBezTo>
                  <a:cubicBezTo>
                    <a:pt x="929" y="1156"/>
                    <a:pt x="1271" y="1529"/>
                    <a:pt x="1583" y="1910"/>
                  </a:cubicBezTo>
                  <a:cubicBezTo>
                    <a:pt x="1925" y="2320"/>
                    <a:pt x="2260" y="2731"/>
                    <a:pt x="2633" y="3104"/>
                  </a:cubicBezTo>
                  <a:cubicBezTo>
                    <a:pt x="2854" y="3165"/>
                    <a:pt x="3074" y="3233"/>
                    <a:pt x="3295" y="3310"/>
                  </a:cubicBezTo>
                  <a:cubicBezTo>
                    <a:pt x="3234" y="3211"/>
                    <a:pt x="3166" y="3119"/>
                    <a:pt x="3097" y="3020"/>
                  </a:cubicBezTo>
                  <a:cubicBezTo>
                    <a:pt x="2260" y="1887"/>
                    <a:pt x="1195" y="951"/>
                    <a:pt x="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8"/>
            <p:cNvSpPr/>
            <p:nvPr/>
          </p:nvSpPr>
          <p:spPr>
            <a:xfrm flipH="1">
              <a:off x="-1522134" y="-868024"/>
              <a:ext cx="23082" cy="97780"/>
            </a:xfrm>
            <a:custGeom>
              <a:avLst/>
              <a:gdLst/>
              <a:ahLst/>
              <a:cxnLst/>
              <a:rect l="l" t="t" r="r" b="b"/>
              <a:pathLst>
                <a:path w="381" h="1614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404"/>
                    <a:pt x="31" y="807"/>
                    <a:pt x="8" y="1218"/>
                  </a:cubicBezTo>
                  <a:cubicBezTo>
                    <a:pt x="137" y="1348"/>
                    <a:pt x="259" y="1484"/>
                    <a:pt x="381" y="1614"/>
                  </a:cubicBezTo>
                  <a:cubicBezTo>
                    <a:pt x="289" y="1150"/>
                    <a:pt x="206" y="686"/>
                    <a:pt x="130" y="214"/>
                  </a:cubicBezTo>
                  <a:cubicBezTo>
                    <a:pt x="84" y="145"/>
                    <a:pt x="38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8"/>
            <p:cNvSpPr/>
            <p:nvPr/>
          </p:nvSpPr>
          <p:spPr>
            <a:xfrm flipH="1">
              <a:off x="-1477424" y="-931151"/>
              <a:ext cx="17569" cy="113471"/>
            </a:xfrm>
            <a:custGeom>
              <a:avLst/>
              <a:gdLst/>
              <a:ahLst/>
              <a:cxnLst/>
              <a:rect l="l" t="t" r="r" b="b"/>
              <a:pathLst>
                <a:path w="290" h="1873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571"/>
                    <a:pt x="77" y="1142"/>
                    <a:pt x="153" y="1712"/>
                  </a:cubicBezTo>
                  <a:lnTo>
                    <a:pt x="290" y="1872"/>
                  </a:lnTo>
                  <a:cubicBezTo>
                    <a:pt x="290" y="1652"/>
                    <a:pt x="282" y="1431"/>
                    <a:pt x="274" y="1218"/>
                  </a:cubicBezTo>
                  <a:cubicBezTo>
                    <a:pt x="259" y="944"/>
                    <a:pt x="252" y="670"/>
                    <a:pt x="244" y="39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8"/>
            <p:cNvSpPr/>
            <p:nvPr/>
          </p:nvSpPr>
          <p:spPr>
            <a:xfrm flipH="1">
              <a:off x="-1567329" y="-801140"/>
              <a:ext cx="28171" cy="80696"/>
            </a:xfrm>
            <a:custGeom>
              <a:avLst/>
              <a:gdLst/>
              <a:ahLst/>
              <a:cxnLst/>
              <a:rect l="l" t="t" r="r" b="b"/>
              <a:pathLst>
                <a:path w="465" h="1332" extrusionOk="0">
                  <a:moveTo>
                    <a:pt x="0" y="0"/>
                  </a:moveTo>
                  <a:lnTo>
                    <a:pt x="0" y="0"/>
                  </a:lnTo>
                  <a:cubicBezTo>
                    <a:pt x="69" y="373"/>
                    <a:pt x="145" y="746"/>
                    <a:pt x="244" y="1111"/>
                  </a:cubicBezTo>
                  <a:cubicBezTo>
                    <a:pt x="304" y="1187"/>
                    <a:pt x="365" y="1263"/>
                    <a:pt x="419" y="1331"/>
                  </a:cubicBezTo>
                  <a:cubicBezTo>
                    <a:pt x="434" y="1149"/>
                    <a:pt x="449" y="966"/>
                    <a:pt x="464" y="776"/>
                  </a:cubicBezTo>
                  <a:cubicBezTo>
                    <a:pt x="304" y="517"/>
                    <a:pt x="152" y="259"/>
                    <a:pt x="0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8"/>
            <p:cNvSpPr/>
            <p:nvPr/>
          </p:nvSpPr>
          <p:spPr>
            <a:xfrm flipH="1">
              <a:off x="-759751" y="-1722672"/>
              <a:ext cx="244753" cy="241240"/>
            </a:xfrm>
            <a:custGeom>
              <a:avLst/>
              <a:gdLst/>
              <a:ahLst/>
              <a:cxnLst/>
              <a:rect l="l" t="t" r="r" b="b"/>
              <a:pathLst>
                <a:path w="4040" h="3982" extrusionOk="0">
                  <a:moveTo>
                    <a:pt x="687" y="1"/>
                  </a:moveTo>
                  <a:cubicBezTo>
                    <a:pt x="456" y="1"/>
                    <a:pt x="226" y="14"/>
                    <a:pt x="0" y="33"/>
                  </a:cubicBezTo>
                  <a:lnTo>
                    <a:pt x="99" y="140"/>
                  </a:lnTo>
                  <a:cubicBezTo>
                    <a:pt x="556" y="589"/>
                    <a:pt x="974" y="1060"/>
                    <a:pt x="1392" y="1540"/>
                  </a:cubicBezTo>
                  <a:cubicBezTo>
                    <a:pt x="1811" y="2011"/>
                    <a:pt x="2237" y="2483"/>
                    <a:pt x="2655" y="2955"/>
                  </a:cubicBezTo>
                  <a:cubicBezTo>
                    <a:pt x="2876" y="3206"/>
                    <a:pt x="3097" y="3464"/>
                    <a:pt x="3310" y="3715"/>
                  </a:cubicBezTo>
                  <a:cubicBezTo>
                    <a:pt x="3553" y="3799"/>
                    <a:pt x="3797" y="3890"/>
                    <a:pt x="4040" y="3982"/>
                  </a:cubicBezTo>
                  <a:cubicBezTo>
                    <a:pt x="3751" y="3525"/>
                    <a:pt x="3431" y="3084"/>
                    <a:pt x="3104" y="2658"/>
                  </a:cubicBezTo>
                  <a:cubicBezTo>
                    <a:pt x="2724" y="2171"/>
                    <a:pt x="2351" y="1692"/>
                    <a:pt x="1948" y="1228"/>
                  </a:cubicBezTo>
                  <a:cubicBezTo>
                    <a:pt x="1583" y="809"/>
                    <a:pt x="1210" y="406"/>
                    <a:pt x="837" y="3"/>
                  </a:cubicBezTo>
                  <a:cubicBezTo>
                    <a:pt x="787" y="1"/>
                    <a:pt x="737" y="1"/>
                    <a:pt x="6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8"/>
            <p:cNvSpPr/>
            <p:nvPr/>
          </p:nvSpPr>
          <p:spPr>
            <a:xfrm flipH="1">
              <a:off x="-1346078" y="-1221042"/>
              <a:ext cx="76092" cy="236514"/>
            </a:xfrm>
            <a:custGeom>
              <a:avLst/>
              <a:gdLst/>
              <a:ahLst/>
              <a:cxnLst/>
              <a:rect l="l" t="t" r="r" b="b"/>
              <a:pathLst>
                <a:path w="1256" h="3904" extrusionOk="0">
                  <a:moveTo>
                    <a:pt x="0" y="0"/>
                  </a:moveTo>
                  <a:lnTo>
                    <a:pt x="0" y="0"/>
                  </a:lnTo>
                  <a:cubicBezTo>
                    <a:pt x="129" y="487"/>
                    <a:pt x="228" y="989"/>
                    <a:pt x="304" y="1491"/>
                  </a:cubicBezTo>
                  <a:cubicBezTo>
                    <a:pt x="434" y="1948"/>
                    <a:pt x="540" y="2412"/>
                    <a:pt x="616" y="2876"/>
                  </a:cubicBezTo>
                  <a:lnTo>
                    <a:pt x="639" y="3013"/>
                  </a:lnTo>
                  <a:cubicBezTo>
                    <a:pt x="845" y="3317"/>
                    <a:pt x="1050" y="3614"/>
                    <a:pt x="1255" y="3903"/>
                  </a:cubicBezTo>
                  <a:cubicBezTo>
                    <a:pt x="1240" y="3439"/>
                    <a:pt x="1172" y="2967"/>
                    <a:pt x="1134" y="2503"/>
                  </a:cubicBezTo>
                  <a:cubicBezTo>
                    <a:pt x="1111" y="2290"/>
                    <a:pt x="1096" y="2070"/>
                    <a:pt x="1080" y="1849"/>
                  </a:cubicBezTo>
                  <a:cubicBezTo>
                    <a:pt x="1050" y="1720"/>
                    <a:pt x="1020" y="1590"/>
                    <a:pt x="982" y="1461"/>
                  </a:cubicBezTo>
                  <a:cubicBezTo>
                    <a:pt x="768" y="1134"/>
                    <a:pt x="555" y="814"/>
                    <a:pt x="335" y="487"/>
                  </a:cubicBezTo>
                  <a:cubicBezTo>
                    <a:pt x="221" y="327"/>
                    <a:pt x="114" y="16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8"/>
            <p:cNvSpPr/>
            <p:nvPr/>
          </p:nvSpPr>
          <p:spPr>
            <a:xfrm flipH="1">
              <a:off x="-1679771" y="-671188"/>
              <a:ext cx="77000" cy="118984"/>
            </a:xfrm>
            <a:custGeom>
              <a:avLst/>
              <a:gdLst/>
              <a:ahLst/>
              <a:cxnLst/>
              <a:rect l="l" t="t" r="r" b="b"/>
              <a:pathLst>
                <a:path w="1271" h="1964" extrusionOk="0">
                  <a:moveTo>
                    <a:pt x="0" y="1"/>
                  </a:moveTo>
                  <a:cubicBezTo>
                    <a:pt x="464" y="632"/>
                    <a:pt x="890" y="1286"/>
                    <a:pt x="1271" y="1963"/>
                  </a:cubicBezTo>
                  <a:cubicBezTo>
                    <a:pt x="1050" y="1537"/>
                    <a:pt x="814" y="1104"/>
                    <a:pt x="578" y="678"/>
                  </a:cubicBezTo>
                  <a:cubicBezTo>
                    <a:pt x="388" y="449"/>
                    <a:pt x="190" y="221"/>
                    <a:pt x="0" y="1"/>
                  </a:cubicBezTo>
                  <a:close/>
                </a:path>
              </a:pathLst>
            </a:custGeom>
            <a:solidFill>
              <a:srgbClr val="708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8"/>
            <p:cNvSpPr/>
            <p:nvPr/>
          </p:nvSpPr>
          <p:spPr>
            <a:xfrm flipH="1">
              <a:off x="-1479286" y="-1657545"/>
              <a:ext cx="1213649" cy="842157"/>
            </a:xfrm>
            <a:custGeom>
              <a:avLst/>
              <a:gdLst/>
              <a:ahLst/>
              <a:cxnLst/>
              <a:rect l="l" t="t" r="r" b="b"/>
              <a:pathLst>
                <a:path w="20033" h="13901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951" y="3051"/>
                    <a:pt x="3599" y="5159"/>
                    <a:pt x="6383" y="6528"/>
                  </a:cubicBezTo>
                  <a:cubicBezTo>
                    <a:pt x="9206" y="7913"/>
                    <a:pt x="12287" y="8734"/>
                    <a:pt x="15064" y="10210"/>
                  </a:cubicBezTo>
                  <a:cubicBezTo>
                    <a:pt x="16898" y="11184"/>
                    <a:pt x="18571" y="12424"/>
                    <a:pt x="20032" y="13900"/>
                  </a:cubicBezTo>
                  <a:cubicBezTo>
                    <a:pt x="19005" y="12698"/>
                    <a:pt x="18046" y="11443"/>
                    <a:pt x="17164" y="10142"/>
                  </a:cubicBezTo>
                  <a:cubicBezTo>
                    <a:pt x="15338" y="7456"/>
                    <a:pt x="13010" y="5448"/>
                    <a:pt x="10073" y="3789"/>
                  </a:cubicBezTo>
                  <a:cubicBezTo>
                    <a:pt x="6878" y="2024"/>
                    <a:pt x="3256" y="1834"/>
                    <a:pt x="1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8"/>
            <p:cNvSpPr/>
            <p:nvPr/>
          </p:nvSpPr>
          <p:spPr>
            <a:xfrm flipH="1">
              <a:off x="-836749" y="-1491607"/>
              <a:ext cx="484478" cy="43377"/>
            </a:xfrm>
            <a:custGeom>
              <a:avLst/>
              <a:gdLst/>
              <a:ahLst/>
              <a:cxnLst/>
              <a:rect l="l" t="t" r="r" b="b"/>
              <a:pathLst>
                <a:path w="7997" h="716" extrusionOk="0">
                  <a:moveTo>
                    <a:pt x="0" y="0"/>
                  </a:moveTo>
                  <a:lnTo>
                    <a:pt x="0" y="0"/>
                  </a:lnTo>
                  <a:cubicBezTo>
                    <a:pt x="145" y="183"/>
                    <a:pt x="290" y="358"/>
                    <a:pt x="449" y="533"/>
                  </a:cubicBezTo>
                  <a:cubicBezTo>
                    <a:pt x="784" y="556"/>
                    <a:pt x="1119" y="571"/>
                    <a:pt x="1454" y="586"/>
                  </a:cubicBezTo>
                  <a:cubicBezTo>
                    <a:pt x="3630" y="708"/>
                    <a:pt x="5813" y="715"/>
                    <a:pt x="7997" y="715"/>
                  </a:cubicBezTo>
                  <a:cubicBezTo>
                    <a:pt x="7844" y="647"/>
                    <a:pt x="7700" y="579"/>
                    <a:pt x="7555" y="510"/>
                  </a:cubicBezTo>
                  <a:cubicBezTo>
                    <a:pt x="6863" y="434"/>
                    <a:pt x="6163" y="373"/>
                    <a:pt x="5471" y="312"/>
                  </a:cubicBezTo>
                  <a:cubicBezTo>
                    <a:pt x="4550" y="229"/>
                    <a:pt x="3630" y="137"/>
                    <a:pt x="2709" y="92"/>
                  </a:cubicBezTo>
                  <a:cubicBezTo>
                    <a:pt x="1804" y="38"/>
                    <a:pt x="906" y="1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8"/>
            <p:cNvSpPr/>
            <p:nvPr/>
          </p:nvSpPr>
          <p:spPr>
            <a:xfrm flipH="1">
              <a:off x="-429331" y="-1554311"/>
              <a:ext cx="119953" cy="15267"/>
            </a:xfrm>
            <a:custGeom>
              <a:avLst/>
              <a:gdLst/>
              <a:ahLst/>
              <a:cxnLst/>
              <a:rect l="l" t="t" r="r" b="b"/>
              <a:pathLst>
                <a:path w="1980" h="252" extrusionOk="0">
                  <a:moveTo>
                    <a:pt x="1" y="1"/>
                  </a:moveTo>
                  <a:lnTo>
                    <a:pt x="1" y="1"/>
                  </a:lnTo>
                  <a:cubicBezTo>
                    <a:pt x="47" y="84"/>
                    <a:pt x="100" y="168"/>
                    <a:pt x="153" y="252"/>
                  </a:cubicBezTo>
                  <a:cubicBezTo>
                    <a:pt x="511" y="206"/>
                    <a:pt x="861" y="176"/>
                    <a:pt x="1218" y="153"/>
                  </a:cubicBezTo>
                  <a:cubicBezTo>
                    <a:pt x="1469" y="138"/>
                    <a:pt x="1720" y="130"/>
                    <a:pt x="1979" y="122"/>
                  </a:cubicBezTo>
                  <a:cubicBezTo>
                    <a:pt x="1317" y="69"/>
                    <a:pt x="655" y="2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8"/>
            <p:cNvSpPr/>
            <p:nvPr/>
          </p:nvSpPr>
          <p:spPr>
            <a:xfrm flipH="1">
              <a:off x="-959375" y="-1381467"/>
              <a:ext cx="94085" cy="4362"/>
            </a:xfrm>
            <a:custGeom>
              <a:avLst/>
              <a:gdLst/>
              <a:ahLst/>
              <a:cxnLst/>
              <a:rect l="l" t="t" r="r" b="b"/>
              <a:pathLst>
                <a:path w="1553" h="72" extrusionOk="0">
                  <a:moveTo>
                    <a:pt x="1446" y="1"/>
                  </a:moveTo>
                  <a:cubicBezTo>
                    <a:pt x="966" y="23"/>
                    <a:pt x="480" y="39"/>
                    <a:pt x="0" y="39"/>
                  </a:cubicBezTo>
                  <a:cubicBezTo>
                    <a:pt x="420" y="57"/>
                    <a:pt x="849" y="71"/>
                    <a:pt x="1277" y="71"/>
                  </a:cubicBezTo>
                  <a:cubicBezTo>
                    <a:pt x="1369" y="71"/>
                    <a:pt x="1461" y="70"/>
                    <a:pt x="1552" y="69"/>
                  </a:cubicBezTo>
                  <a:lnTo>
                    <a:pt x="1446" y="1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8"/>
            <p:cNvSpPr/>
            <p:nvPr/>
          </p:nvSpPr>
          <p:spPr>
            <a:xfrm flipH="1">
              <a:off x="-502575" y="-1587511"/>
              <a:ext cx="210706" cy="24960"/>
            </a:xfrm>
            <a:custGeom>
              <a:avLst/>
              <a:gdLst/>
              <a:ahLst/>
              <a:cxnLst/>
              <a:rect l="l" t="t" r="r" b="b"/>
              <a:pathLst>
                <a:path w="3478" h="412" extrusionOk="0">
                  <a:moveTo>
                    <a:pt x="724" y="1"/>
                  </a:moveTo>
                  <a:cubicBezTo>
                    <a:pt x="482" y="1"/>
                    <a:pt x="240" y="5"/>
                    <a:pt x="1" y="16"/>
                  </a:cubicBezTo>
                  <a:cubicBezTo>
                    <a:pt x="24" y="69"/>
                    <a:pt x="54" y="115"/>
                    <a:pt x="77" y="168"/>
                  </a:cubicBezTo>
                  <a:cubicBezTo>
                    <a:pt x="153" y="168"/>
                    <a:pt x="237" y="168"/>
                    <a:pt x="313" y="176"/>
                  </a:cubicBezTo>
                  <a:cubicBezTo>
                    <a:pt x="1378" y="221"/>
                    <a:pt x="2428" y="313"/>
                    <a:pt x="3478" y="412"/>
                  </a:cubicBezTo>
                  <a:cubicBezTo>
                    <a:pt x="3082" y="290"/>
                    <a:pt x="2686" y="161"/>
                    <a:pt x="2298" y="24"/>
                  </a:cubicBezTo>
                  <a:cubicBezTo>
                    <a:pt x="2009" y="24"/>
                    <a:pt x="1728" y="8"/>
                    <a:pt x="1446" y="8"/>
                  </a:cubicBezTo>
                  <a:cubicBezTo>
                    <a:pt x="1207" y="5"/>
                    <a:pt x="965" y="1"/>
                    <a:pt x="7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8"/>
            <p:cNvSpPr/>
            <p:nvPr/>
          </p:nvSpPr>
          <p:spPr>
            <a:xfrm flipH="1">
              <a:off x="-1017892" y="-1399884"/>
              <a:ext cx="578018" cy="62703"/>
            </a:xfrm>
            <a:custGeom>
              <a:avLst/>
              <a:gdLst/>
              <a:ahLst/>
              <a:cxnLst/>
              <a:rect l="l" t="t" r="r" b="b"/>
              <a:pathLst>
                <a:path w="9541" h="1035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69"/>
                    <a:pt x="167" y="137"/>
                    <a:pt x="243" y="206"/>
                  </a:cubicBezTo>
                  <a:cubicBezTo>
                    <a:pt x="708" y="327"/>
                    <a:pt x="1172" y="426"/>
                    <a:pt x="1643" y="525"/>
                  </a:cubicBezTo>
                  <a:cubicBezTo>
                    <a:pt x="2663" y="723"/>
                    <a:pt x="3690" y="868"/>
                    <a:pt x="4732" y="936"/>
                  </a:cubicBezTo>
                  <a:cubicBezTo>
                    <a:pt x="5203" y="970"/>
                    <a:pt x="5677" y="980"/>
                    <a:pt x="6150" y="980"/>
                  </a:cubicBezTo>
                  <a:cubicBezTo>
                    <a:pt x="6532" y="980"/>
                    <a:pt x="6915" y="973"/>
                    <a:pt x="7296" y="967"/>
                  </a:cubicBezTo>
                  <a:cubicBezTo>
                    <a:pt x="7483" y="961"/>
                    <a:pt x="7669" y="958"/>
                    <a:pt x="7856" y="958"/>
                  </a:cubicBezTo>
                  <a:cubicBezTo>
                    <a:pt x="8418" y="958"/>
                    <a:pt x="8981" y="984"/>
                    <a:pt x="9540" y="1035"/>
                  </a:cubicBezTo>
                  <a:cubicBezTo>
                    <a:pt x="9388" y="928"/>
                    <a:pt x="9236" y="822"/>
                    <a:pt x="9084" y="715"/>
                  </a:cubicBezTo>
                  <a:cubicBezTo>
                    <a:pt x="9000" y="723"/>
                    <a:pt x="8917" y="723"/>
                    <a:pt x="8833" y="731"/>
                  </a:cubicBezTo>
                  <a:cubicBezTo>
                    <a:pt x="8589" y="741"/>
                    <a:pt x="8345" y="746"/>
                    <a:pt x="8101" y="746"/>
                  </a:cubicBezTo>
                  <a:cubicBezTo>
                    <a:pt x="7481" y="746"/>
                    <a:pt x="6862" y="716"/>
                    <a:pt x="6239" y="677"/>
                  </a:cubicBezTo>
                  <a:cubicBezTo>
                    <a:pt x="5379" y="632"/>
                    <a:pt x="4519" y="571"/>
                    <a:pt x="3667" y="457"/>
                  </a:cubicBezTo>
                  <a:cubicBezTo>
                    <a:pt x="2450" y="289"/>
                    <a:pt x="1225" y="7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8"/>
            <p:cNvSpPr/>
            <p:nvPr/>
          </p:nvSpPr>
          <p:spPr>
            <a:xfrm flipH="1">
              <a:off x="-1258046" y="-1179603"/>
              <a:ext cx="411658" cy="71548"/>
            </a:xfrm>
            <a:custGeom>
              <a:avLst/>
              <a:gdLst/>
              <a:ahLst/>
              <a:cxnLst/>
              <a:rect l="l" t="t" r="r" b="b"/>
              <a:pathLst>
                <a:path w="6795" h="1181" extrusionOk="0">
                  <a:moveTo>
                    <a:pt x="0" y="1"/>
                  </a:moveTo>
                  <a:lnTo>
                    <a:pt x="396" y="153"/>
                  </a:lnTo>
                  <a:cubicBezTo>
                    <a:pt x="2541" y="412"/>
                    <a:pt x="4694" y="663"/>
                    <a:pt x="6794" y="1180"/>
                  </a:cubicBezTo>
                  <a:cubicBezTo>
                    <a:pt x="6536" y="853"/>
                    <a:pt x="6269" y="541"/>
                    <a:pt x="6003" y="237"/>
                  </a:cubicBezTo>
                  <a:cubicBezTo>
                    <a:pt x="5600" y="214"/>
                    <a:pt x="5204" y="191"/>
                    <a:pt x="4809" y="176"/>
                  </a:cubicBezTo>
                  <a:cubicBezTo>
                    <a:pt x="3424" y="123"/>
                    <a:pt x="2039" y="100"/>
                    <a:pt x="662" y="3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8"/>
            <p:cNvSpPr/>
            <p:nvPr/>
          </p:nvSpPr>
          <p:spPr>
            <a:xfrm flipH="1">
              <a:off x="-368930" y="-1615621"/>
              <a:ext cx="88572" cy="6967"/>
            </a:xfrm>
            <a:custGeom>
              <a:avLst/>
              <a:gdLst/>
              <a:ahLst/>
              <a:cxnLst/>
              <a:rect l="l" t="t" r="r" b="b"/>
              <a:pathLst>
                <a:path w="1462" h="115" extrusionOk="0">
                  <a:moveTo>
                    <a:pt x="1264" y="1"/>
                  </a:moveTo>
                  <a:cubicBezTo>
                    <a:pt x="838" y="24"/>
                    <a:pt x="419" y="39"/>
                    <a:pt x="1" y="62"/>
                  </a:cubicBezTo>
                  <a:cubicBezTo>
                    <a:pt x="8" y="77"/>
                    <a:pt x="16" y="100"/>
                    <a:pt x="23" y="115"/>
                  </a:cubicBezTo>
                  <a:cubicBezTo>
                    <a:pt x="495" y="92"/>
                    <a:pt x="982" y="84"/>
                    <a:pt x="1461" y="84"/>
                  </a:cubicBezTo>
                  <a:lnTo>
                    <a:pt x="12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8"/>
            <p:cNvSpPr/>
            <p:nvPr/>
          </p:nvSpPr>
          <p:spPr>
            <a:xfrm flipH="1">
              <a:off x="-919689" y="-1429388"/>
              <a:ext cx="387667" cy="27989"/>
            </a:xfrm>
            <a:custGeom>
              <a:avLst/>
              <a:gdLst/>
              <a:ahLst/>
              <a:cxnLst/>
              <a:rect l="l" t="t" r="r" b="b"/>
              <a:pathLst>
                <a:path w="6399" h="462" extrusionOk="0">
                  <a:moveTo>
                    <a:pt x="1" y="0"/>
                  </a:moveTo>
                  <a:cubicBezTo>
                    <a:pt x="624" y="107"/>
                    <a:pt x="1248" y="198"/>
                    <a:pt x="1880" y="274"/>
                  </a:cubicBezTo>
                  <a:cubicBezTo>
                    <a:pt x="2854" y="381"/>
                    <a:pt x="3827" y="442"/>
                    <a:pt x="4801" y="457"/>
                  </a:cubicBezTo>
                  <a:cubicBezTo>
                    <a:pt x="5019" y="460"/>
                    <a:pt x="5239" y="462"/>
                    <a:pt x="5460" y="462"/>
                  </a:cubicBezTo>
                  <a:cubicBezTo>
                    <a:pt x="5772" y="462"/>
                    <a:pt x="6087" y="458"/>
                    <a:pt x="6399" y="449"/>
                  </a:cubicBezTo>
                  <a:cubicBezTo>
                    <a:pt x="6186" y="312"/>
                    <a:pt x="5965" y="183"/>
                    <a:pt x="5745" y="61"/>
                  </a:cubicBezTo>
                  <a:lnTo>
                    <a:pt x="5433" y="61"/>
                  </a:lnTo>
                  <a:cubicBezTo>
                    <a:pt x="3622" y="61"/>
                    <a:pt x="1811" y="6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8"/>
            <p:cNvSpPr/>
            <p:nvPr/>
          </p:nvSpPr>
          <p:spPr>
            <a:xfrm flipH="1">
              <a:off x="-1169048" y="-1283746"/>
              <a:ext cx="542516" cy="75183"/>
            </a:xfrm>
            <a:custGeom>
              <a:avLst/>
              <a:gdLst/>
              <a:ahLst/>
              <a:cxnLst/>
              <a:rect l="l" t="t" r="r" b="b"/>
              <a:pathLst>
                <a:path w="8955" h="1241" extrusionOk="0">
                  <a:moveTo>
                    <a:pt x="0" y="1"/>
                  </a:moveTo>
                  <a:lnTo>
                    <a:pt x="76" y="16"/>
                  </a:lnTo>
                  <a:cubicBezTo>
                    <a:pt x="1857" y="350"/>
                    <a:pt x="3660" y="518"/>
                    <a:pt x="5463" y="723"/>
                  </a:cubicBezTo>
                  <a:cubicBezTo>
                    <a:pt x="6634" y="860"/>
                    <a:pt x="7798" y="1012"/>
                    <a:pt x="8955" y="1241"/>
                  </a:cubicBezTo>
                  <a:cubicBezTo>
                    <a:pt x="8681" y="967"/>
                    <a:pt x="8392" y="693"/>
                    <a:pt x="8103" y="434"/>
                  </a:cubicBezTo>
                  <a:cubicBezTo>
                    <a:pt x="7763" y="466"/>
                    <a:pt x="7424" y="479"/>
                    <a:pt x="7084" y="479"/>
                  </a:cubicBezTo>
                  <a:cubicBezTo>
                    <a:pt x="6937" y="479"/>
                    <a:pt x="6790" y="477"/>
                    <a:pt x="6642" y="472"/>
                  </a:cubicBezTo>
                  <a:cubicBezTo>
                    <a:pt x="5858" y="449"/>
                    <a:pt x="5082" y="389"/>
                    <a:pt x="4299" y="320"/>
                  </a:cubicBezTo>
                  <a:cubicBezTo>
                    <a:pt x="3523" y="259"/>
                    <a:pt x="2762" y="214"/>
                    <a:pt x="1986" y="160"/>
                  </a:cubicBezTo>
                  <a:cubicBezTo>
                    <a:pt x="1324" y="122"/>
                    <a:pt x="662" y="69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8"/>
            <p:cNvSpPr/>
            <p:nvPr/>
          </p:nvSpPr>
          <p:spPr>
            <a:xfrm flipH="1">
              <a:off x="-312709" y="-1657545"/>
              <a:ext cx="47073" cy="22658"/>
            </a:xfrm>
            <a:custGeom>
              <a:avLst/>
              <a:gdLst/>
              <a:ahLst/>
              <a:cxnLst/>
              <a:rect l="l" t="t" r="r" b="b"/>
              <a:pathLst>
                <a:path w="777" h="374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31" y="198"/>
                    <a:pt x="61" y="290"/>
                    <a:pt x="91" y="373"/>
                  </a:cubicBezTo>
                  <a:cubicBezTo>
                    <a:pt x="320" y="366"/>
                    <a:pt x="548" y="358"/>
                    <a:pt x="776" y="350"/>
                  </a:cubicBezTo>
                  <a:cubicBezTo>
                    <a:pt x="556" y="236"/>
                    <a:pt x="343" y="122"/>
                    <a:pt x="1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8"/>
            <p:cNvSpPr/>
            <p:nvPr/>
          </p:nvSpPr>
          <p:spPr>
            <a:xfrm flipH="1">
              <a:off x="-733032" y="-1525413"/>
              <a:ext cx="400147" cy="34290"/>
            </a:xfrm>
            <a:custGeom>
              <a:avLst/>
              <a:gdLst/>
              <a:ahLst/>
              <a:cxnLst/>
              <a:rect l="l" t="t" r="r" b="b"/>
              <a:pathLst>
                <a:path w="6605" h="566" extrusionOk="0">
                  <a:moveTo>
                    <a:pt x="2503" y="0"/>
                  </a:moveTo>
                  <a:cubicBezTo>
                    <a:pt x="1667" y="0"/>
                    <a:pt x="829" y="42"/>
                    <a:pt x="1" y="125"/>
                  </a:cubicBezTo>
                  <a:cubicBezTo>
                    <a:pt x="9" y="140"/>
                    <a:pt x="24" y="163"/>
                    <a:pt x="39" y="178"/>
                  </a:cubicBezTo>
                  <a:cubicBezTo>
                    <a:pt x="252" y="178"/>
                    <a:pt x="473" y="186"/>
                    <a:pt x="693" y="186"/>
                  </a:cubicBezTo>
                  <a:cubicBezTo>
                    <a:pt x="1614" y="208"/>
                    <a:pt x="2527" y="239"/>
                    <a:pt x="3447" y="292"/>
                  </a:cubicBezTo>
                  <a:cubicBezTo>
                    <a:pt x="4368" y="353"/>
                    <a:pt x="5273" y="444"/>
                    <a:pt x="6186" y="520"/>
                  </a:cubicBezTo>
                  <a:lnTo>
                    <a:pt x="6605" y="566"/>
                  </a:lnTo>
                  <a:cubicBezTo>
                    <a:pt x="6065" y="376"/>
                    <a:pt x="5517" y="201"/>
                    <a:pt x="4969" y="33"/>
                  </a:cubicBezTo>
                  <a:cubicBezTo>
                    <a:pt x="4383" y="33"/>
                    <a:pt x="3805" y="26"/>
                    <a:pt x="3219" y="11"/>
                  </a:cubicBezTo>
                  <a:cubicBezTo>
                    <a:pt x="2981" y="4"/>
                    <a:pt x="2742" y="0"/>
                    <a:pt x="2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8"/>
            <p:cNvSpPr/>
            <p:nvPr/>
          </p:nvSpPr>
          <p:spPr>
            <a:xfrm flipH="1">
              <a:off x="-1311968" y="-1096604"/>
              <a:ext cx="225427" cy="62763"/>
            </a:xfrm>
            <a:custGeom>
              <a:avLst/>
              <a:gdLst/>
              <a:ahLst/>
              <a:cxnLst/>
              <a:rect l="l" t="t" r="r" b="b"/>
              <a:pathLst>
                <a:path w="3721" h="1036" extrusionOk="0">
                  <a:moveTo>
                    <a:pt x="0" y="0"/>
                  </a:moveTo>
                  <a:lnTo>
                    <a:pt x="0" y="0"/>
                  </a:lnTo>
                  <a:cubicBezTo>
                    <a:pt x="426" y="92"/>
                    <a:pt x="852" y="183"/>
                    <a:pt x="1271" y="289"/>
                  </a:cubicBezTo>
                  <a:cubicBezTo>
                    <a:pt x="1894" y="449"/>
                    <a:pt x="2511" y="632"/>
                    <a:pt x="3119" y="830"/>
                  </a:cubicBezTo>
                  <a:cubicBezTo>
                    <a:pt x="3325" y="898"/>
                    <a:pt x="3523" y="967"/>
                    <a:pt x="3720" y="1035"/>
                  </a:cubicBezTo>
                  <a:lnTo>
                    <a:pt x="3614" y="875"/>
                  </a:lnTo>
                  <a:cubicBezTo>
                    <a:pt x="3530" y="761"/>
                    <a:pt x="3454" y="647"/>
                    <a:pt x="3370" y="541"/>
                  </a:cubicBezTo>
                  <a:lnTo>
                    <a:pt x="3226" y="510"/>
                  </a:lnTo>
                  <a:cubicBezTo>
                    <a:pt x="2153" y="320"/>
                    <a:pt x="1080" y="14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8"/>
            <p:cNvSpPr/>
            <p:nvPr/>
          </p:nvSpPr>
          <p:spPr>
            <a:xfrm flipH="1">
              <a:off x="-1417506" y="-943147"/>
              <a:ext cx="86694" cy="52162"/>
            </a:xfrm>
            <a:custGeom>
              <a:avLst/>
              <a:gdLst/>
              <a:ahLst/>
              <a:cxnLst/>
              <a:rect l="l" t="t" r="r" b="b"/>
              <a:pathLst>
                <a:path w="1431" h="861" extrusionOk="0">
                  <a:moveTo>
                    <a:pt x="0" y="1"/>
                  </a:moveTo>
                  <a:cubicBezTo>
                    <a:pt x="343" y="252"/>
                    <a:pt x="677" y="518"/>
                    <a:pt x="997" y="784"/>
                  </a:cubicBezTo>
                  <a:cubicBezTo>
                    <a:pt x="1142" y="807"/>
                    <a:pt x="1286" y="830"/>
                    <a:pt x="1431" y="861"/>
                  </a:cubicBezTo>
                  <a:cubicBezTo>
                    <a:pt x="1278" y="678"/>
                    <a:pt x="1134" y="488"/>
                    <a:pt x="989" y="298"/>
                  </a:cubicBezTo>
                  <a:cubicBezTo>
                    <a:pt x="662" y="206"/>
                    <a:pt x="327" y="10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8"/>
            <p:cNvSpPr/>
            <p:nvPr/>
          </p:nvSpPr>
          <p:spPr>
            <a:xfrm flipH="1">
              <a:off x="-1367706" y="-986464"/>
              <a:ext cx="100022" cy="30958"/>
            </a:xfrm>
            <a:custGeom>
              <a:avLst/>
              <a:gdLst/>
              <a:ahLst/>
              <a:cxnLst/>
              <a:rect l="l" t="t" r="r" b="b"/>
              <a:pathLst>
                <a:path w="1651" h="511" extrusionOk="0">
                  <a:moveTo>
                    <a:pt x="0" y="1"/>
                  </a:moveTo>
                  <a:lnTo>
                    <a:pt x="69" y="46"/>
                  </a:lnTo>
                  <a:cubicBezTo>
                    <a:pt x="593" y="198"/>
                    <a:pt x="1126" y="358"/>
                    <a:pt x="1651" y="510"/>
                  </a:cubicBezTo>
                  <a:cubicBezTo>
                    <a:pt x="1621" y="472"/>
                    <a:pt x="1583" y="419"/>
                    <a:pt x="1552" y="373"/>
                  </a:cubicBezTo>
                  <a:cubicBezTo>
                    <a:pt x="1415" y="335"/>
                    <a:pt x="1278" y="297"/>
                    <a:pt x="1141" y="259"/>
                  </a:cubicBezTo>
                  <a:cubicBezTo>
                    <a:pt x="761" y="168"/>
                    <a:pt x="380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8"/>
            <p:cNvSpPr/>
            <p:nvPr/>
          </p:nvSpPr>
          <p:spPr>
            <a:xfrm flipH="1">
              <a:off x="-1340563" y="-1063405"/>
              <a:ext cx="210706" cy="70579"/>
            </a:xfrm>
            <a:custGeom>
              <a:avLst/>
              <a:gdLst/>
              <a:ahLst/>
              <a:cxnLst/>
              <a:rect l="l" t="t" r="r" b="b"/>
              <a:pathLst>
                <a:path w="3478" h="1165" extrusionOk="0">
                  <a:moveTo>
                    <a:pt x="0" y="0"/>
                  </a:moveTo>
                  <a:cubicBezTo>
                    <a:pt x="274" y="129"/>
                    <a:pt x="540" y="259"/>
                    <a:pt x="799" y="403"/>
                  </a:cubicBezTo>
                  <a:cubicBezTo>
                    <a:pt x="989" y="502"/>
                    <a:pt x="1172" y="601"/>
                    <a:pt x="1354" y="708"/>
                  </a:cubicBezTo>
                  <a:cubicBezTo>
                    <a:pt x="2070" y="837"/>
                    <a:pt x="2777" y="989"/>
                    <a:pt x="3477" y="1164"/>
                  </a:cubicBezTo>
                  <a:cubicBezTo>
                    <a:pt x="3439" y="1111"/>
                    <a:pt x="3401" y="1065"/>
                    <a:pt x="3363" y="1012"/>
                  </a:cubicBezTo>
                  <a:cubicBezTo>
                    <a:pt x="2328" y="632"/>
                    <a:pt x="1271" y="304"/>
                    <a:pt x="206" y="46"/>
                  </a:cubicBezTo>
                  <a:cubicBezTo>
                    <a:pt x="137" y="31"/>
                    <a:pt x="69" y="1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8"/>
            <p:cNvSpPr/>
            <p:nvPr/>
          </p:nvSpPr>
          <p:spPr>
            <a:xfrm flipH="1">
              <a:off x="-1479301" y="-866145"/>
              <a:ext cx="54040" cy="50768"/>
            </a:xfrm>
            <a:custGeom>
              <a:avLst/>
              <a:gdLst/>
              <a:ahLst/>
              <a:cxnLst/>
              <a:rect l="l" t="t" r="r" b="b"/>
              <a:pathLst>
                <a:path w="892" h="838" extrusionOk="0">
                  <a:moveTo>
                    <a:pt x="1" y="0"/>
                  </a:moveTo>
                  <a:cubicBezTo>
                    <a:pt x="305" y="267"/>
                    <a:pt x="602" y="548"/>
                    <a:pt x="891" y="837"/>
                  </a:cubicBezTo>
                  <a:cubicBezTo>
                    <a:pt x="670" y="579"/>
                    <a:pt x="457" y="312"/>
                    <a:pt x="244" y="54"/>
                  </a:cubicBezTo>
                  <a:cubicBezTo>
                    <a:pt x="214" y="46"/>
                    <a:pt x="191" y="38"/>
                    <a:pt x="168" y="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8"/>
            <p:cNvSpPr/>
            <p:nvPr/>
          </p:nvSpPr>
          <p:spPr>
            <a:xfrm flipH="1">
              <a:off x="-1067213" y="-1136710"/>
              <a:ext cx="110200" cy="14782"/>
            </a:xfrm>
            <a:custGeom>
              <a:avLst/>
              <a:gdLst/>
              <a:ahLst/>
              <a:cxnLst/>
              <a:rect l="l" t="t" r="r" b="b"/>
              <a:pathLst>
                <a:path w="1819" h="244" extrusionOk="0">
                  <a:moveTo>
                    <a:pt x="0" y="0"/>
                  </a:moveTo>
                  <a:lnTo>
                    <a:pt x="206" y="77"/>
                  </a:lnTo>
                  <a:cubicBezTo>
                    <a:pt x="518" y="107"/>
                    <a:pt x="837" y="137"/>
                    <a:pt x="1157" y="168"/>
                  </a:cubicBezTo>
                  <a:cubicBezTo>
                    <a:pt x="1377" y="191"/>
                    <a:pt x="1598" y="221"/>
                    <a:pt x="1819" y="244"/>
                  </a:cubicBezTo>
                  <a:cubicBezTo>
                    <a:pt x="1218" y="153"/>
                    <a:pt x="609" y="77"/>
                    <a:pt x="0" y="0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8"/>
            <p:cNvSpPr/>
            <p:nvPr/>
          </p:nvSpPr>
          <p:spPr>
            <a:xfrm flipH="1">
              <a:off x="-1093924" y="-1353356"/>
              <a:ext cx="594617" cy="76758"/>
            </a:xfrm>
            <a:custGeom>
              <a:avLst/>
              <a:gdLst/>
              <a:ahLst/>
              <a:cxnLst/>
              <a:rect l="l" t="t" r="r" b="b"/>
              <a:pathLst>
                <a:path w="9815" h="1267" extrusionOk="0">
                  <a:moveTo>
                    <a:pt x="0" y="1"/>
                  </a:moveTo>
                  <a:lnTo>
                    <a:pt x="0" y="1"/>
                  </a:lnTo>
                  <a:cubicBezTo>
                    <a:pt x="320" y="229"/>
                    <a:pt x="647" y="450"/>
                    <a:pt x="974" y="647"/>
                  </a:cubicBezTo>
                  <a:cubicBezTo>
                    <a:pt x="1286" y="685"/>
                    <a:pt x="1598" y="723"/>
                    <a:pt x="1902" y="754"/>
                  </a:cubicBezTo>
                  <a:cubicBezTo>
                    <a:pt x="3485" y="914"/>
                    <a:pt x="5067" y="982"/>
                    <a:pt x="6642" y="1111"/>
                  </a:cubicBezTo>
                  <a:cubicBezTo>
                    <a:pt x="7471" y="1184"/>
                    <a:pt x="8319" y="1266"/>
                    <a:pt x="9164" y="1266"/>
                  </a:cubicBezTo>
                  <a:cubicBezTo>
                    <a:pt x="9381" y="1266"/>
                    <a:pt x="9598" y="1261"/>
                    <a:pt x="9815" y="1248"/>
                  </a:cubicBezTo>
                  <a:cubicBezTo>
                    <a:pt x="9609" y="1073"/>
                    <a:pt x="9404" y="906"/>
                    <a:pt x="9199" y="746"/>
                  </a:cubicBezTo>
                  <a:cubicBezTo>
                    <a:pt x="8932" y="693"/>
                    <a:pt x="8658" y="655"/>
                    <a:pt x="8385" y="632"/>
                  </a:cubicBezTo>
                  <a:cubicBezTo>
                    <a:pt x="7910" y="585"/>
                    <a:pt x="7433" y="572"/>
                    <a:pt x="6954" y="572"/>
                  </a:cubicBezTo>
                  <a:cubicBezTo>
                    <a:pt x="6582" y="572"/>
                    <a:pt x="6209" y="580"/>
                    <a:pt x="5836" y="587"/>
                  </a:cubicBezTo>
                  <a:cubicBezTo>
                    <a:pt x="5664" y="589"/>
                    <a:pt x="5493" y="591"/>
                    <a:pt x="5322" y="591"/>
                  </a:cubicBezTo>
                  <a:cubicBezTo>
                    <a:pt x="4603" y="591"/>
                    <a:pt x="3884" y="564"/>
                    <a:pt x="3165" y="503"/>
                  </a:cubicBezTo>
                  <a:cubicBezTo>
                    <a:pt x="2100" y="404"/>
                    <a:pt x="1043" y="23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8"/>
            <p:cNvSpPr/>
            <p:nvPr/>
          </p:nvSpPr>
          <p:spPr>
            <a:xfrm flipH="1">
              <a:off x="-1134940" y="-1251940"/>
              <a:ext cx="461881" cy="60461"/>
            </a:xfrm>
            <a:custGeom>
              <a:avLst/>
              <a:gdLst/>
              <a:ahLst/>
              <a:cxnLst/>
              <a:rect l="l" t="t" r="r" b="b"/>
              <a:pathLst>
                <a:path w="7624" h="998" extrusionOk="0">
                  <a:moveTo>
                    <a:pt x="1" y="0"/>
                  </a:moveTo>
                  <a:lnTo>
                    <a:pt x="1" y="0"/>
                  </a:lnTo>
                  <a:cubicBezTo>
                    <a:pt x="586" y="267"/>
                    <a:pt x="1180" y="525"/>
                    <a:pt x="1789" y="776"/>
                  </a:cubicBezTo>
                  <a:cubicBezTo>
                    <a:pt x="3158" y="822"/>
                    <a:pt x="4527" y="906"/>
                    <a:pt x="5897" y="944"/>
                  </a:cubicBezTo>
                  <a:cubicBezTo>
                    <a:pt x="6475" y="959"/>
                    <a:pt x="7053" y="974"/>
                    <a:pt x="7624" y="997"/>
                  </a:cubicBezTo>
                  <a:cubicBezTo>
                    <a:pt x="7411" y="951"/>
                    <a:pt x="7198" y="921"/>
                    <a:pt x="6977" y="883"/>
                  </a:cubicBezTo>
                  <a:cubicBezTo>
                    <a:pt x="5167" y="594"/>
                    <a:pt x="3333" y="442"/>
                    <a:pt x="1507" y="213"/>
                  </a:cubicBezTo>
                  <a:cubicBezTo>
                    <a:pt x="1005" y="153"/>
                    <a:pt x="495" y="7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7" name="Google Shape;1627;p8"/>
          <p:cNvGrpSpPr/>
          <p:nvPr/>
        </p:nvGrpSpPr>
        <p:grpSpPr>
          <a:xfrm rot="-9006438" flipH="1">
            <a:off x="7367821" y="161748"/>
            <a:ext cx="807609" cy="1664521"/>
            <a:chOff x="9402592" y="-5186866"/>
            <a:chExt cx="807573" cy="1664445"/>
          </a:xfrm>
        </p:grpSpPr>
        <p:sp>
          <p:nvSpPr>
            <p:cNvPr id="1628" name="Google Shape;1628;p8"/>
            <p:cNvSpPr/>
            <p:nvPr/>
          </p:nvSpPr>
          <p:spPr>
            <a:xfrm>
              <a:off x="9402592" y="-5097385"/>
              <a:ext cx="702939" cy="1574963"/>
            </a:xfrm>
            <a:custGeom>
              <a:avLst/>
              <a:gdLst/>
              <a:ahLst/>
              <a:cxnLst/>
              <a:rect l="l" t="t" r="r" b="b"/>
              <a:pathLst>
                <a:path w="11603" h="25997" extrusionOk="0">
                  <a:moveTo>
                    <a:pt x="3196" y="1"/>
                  </a:moveTo>
                  <a:cubicBezTo>
                    <a:pt x="3143" y="1"/>
                    <a:pt x="3097" y="1"/>
                    <a:pt x="3044" y="8"/>
                  </a:cubicBezTo>
                  <a:cubicBezTo>
                    <a:pt x="2953" y="16"/>
                    <a:pt x="2861" y="24"/>
                    <a:pt x="2778" y="39"/>
                  </a:cubicBezTo>
                  <a:lnTo>
                    <a:pt x="2724" y="46"/>
                  </a:lnTo>
                  <a:lnTo>
                    <a:pt x="2664" y="54"/>
                  </a:lnTo>
                  <a:lnTo>
                    <a:pt x="2648" y="54"/>
                  </a:lnTo>
                  <a:cubicBezTo>
                    <a:pt x="2565" y="69"/>
                    <a:pt x="2489" y="84"/>
                    <a:pt x="2405" y="107"/>
                  </a:cubicBezTo>
                  <a:lnTo>
                    <a:pt x="2291" y="138"/>
                  </a:lnTo>
                  <a:cubicBezTo>
                    <a:pt x="2230" y="153"/>
                    <a:pt x="2169" y="168"/>
                    <a:pt x="2108" y="191"/>
                  </a:cubicBezTo>
                  <a:cubicBezTo>
                    <a:pt x="2063" y="206"/>
                    <a:pt x="2009" y="221"/>
                    <a:pt x="1971" y="237"/>
                  </a:cubicBezTo>
                  <a:cubicBezTo>
                    <a:pt x="1880" y="267"/>
                    <a:pt x="1781" y="305"/>
                    <a:pt x="1697" y="351"/>
                  </a:cubicBezTo>
                  <a:cubicBezTo>
                    <a:pt x="1636" y="381"/>
                    <a:pt x="1576" y="412"/>
                    <a:pt x="1515" y="442"/>
                  </a:cubicBezTo>
                  <a:lnTo>
                    <a:pt x="1446" y="480"/>
                  </a:lnTo>
                  <a:lnTo>
                    <a:pt x="1401" y="503"/>
                  </a:lnTo>
                  <a:cubicBezTo>
                    <a:pt x="1256" y="587"/>
                    <a:pt x="1112" y="678"/>
                    <a:pt x="975" y="784"/>
                  </a:cubicBezTo>
                  <a:cubicBezTo>
                    <a:pt x="952" y="807"/>
                    <a:pt x="929" y="830"/>
                    <a:pt x="906" y="845"/>
                  </a:cubicBezTo>
                  <a:lnTo>
                    <a:pt x="845" y="898"/>
                  </a:lnTo>
                  <a:cubicBezTo>
                    <a:pt x="800" y="936"/>
                    <a:pt x="746" y="982"/>
                    <a:pt x="701" y="1028"/>
                  </a:cubicBezTo>
                  <a:cubicBezTo>
                    <a:pt x="640" y="1089"/>
                    <a:pt x="579" y="1150"/>
                    <a:pt x="518" y="1218"/>
                  </a:cubicBezTo>
                  <a:lnTo>
                    <a:pt x="518" y="1226"/>
                  </a:lnTo>
                  <a:cubicBezTo>
                    <a:pt x="503" y="1233"/>
                    <a:pt x="495" y="1248"/>
                    <a:pt x="488" y="1256"/>
                  </a:cubicBezTo>
                  <a:cubicBezTo>
                    <a:pt x="442" y="1309"/>
                    <a:pt x="396" y="1363"/>
                    <a:pt x="358" y="1423"/>
                  </a:cubicBezTo>
                  <a:lnTo>
                    <a:pt x="335" y="1454"/>
                  </a:lnTo>
                  <a:cubicBezTo>
                    <a:pt x="297" y="1507"/>
                    <a:pt x="252" y="1568"/>
                    <a:pt x="214" y="1629"/>
                  </a:cubicBezTo>
                  <a:lnTo>
                    <a:pt x="206" y="1652"/>
                  </a:lnTo>
                  <a:cubicBezTo>
                    <a:pt x="168" y="1720"/>
                    <a:pt x="130" y="1789"/>
                    <a:pt x="92" y="1857"/>
                  </a:cubicBezTo>
                  <a:cubicBezTo>
                    <a:pt x="92" y="1857"/>
                    <a:pt x="92" y="1865"/>
                    <a:pt x="92" y="1865"/>
                  </a:cubicBezTo>
                  <a:cubicBezTo>
                    <a:pt x="62" y="1941"/>
                    <a:pt x="31" y="2017"/>
                    <a:pt x="1" y="2093"/>
                  </a:cubicBezTo>
                  <a:cubicBezTo>
                    <a:pt x="24" y="2070"/>
                    <a:pt x="46" y="2055"/>
                    <a:pt x="69" y="2032"/>
                  </a:cubicBezTo>
                  <a:cubicBezTo>
                    <a:pt x="100" y="2017"/>
                    <a:pt x="145" y="1986"/>
                    <a:pt x="176" y="1964"/>
                  </a:cubicBezTo>
                  <a:lnTo>
                    <a:pt x="206" y="1948"/>
                  </a:lnTo>
                  <a:cubicBezTo>
                    <a:pt x="237" y="1933"/>
                    <a:pt x="267" y="1918"/>
                    <a:pt x="305" y="1903"/>
                  </a:cubicBezTo>
                  <a:lnTo>
                    <a:pt x="328" y="1887"/>
                  </a:lnTo>
                  <a:cubicBezTo>
                    <a:pt x="366" y="1872"/>
                    <a:pt x="404" y="1865"/>
                    <a:pt x="442" y="1849"/>
                  </a:cubicBezTo>
                  <a:lnTo>
                    <a:pt x="480" y="1842"/>
                  </a:lnTo>
                  <a:cubicBezTo>
                    <a:pt x="503" y="1834"/>
                    <a:pt x="533" y="1827"/>
                    <a:pt x="564" y="1819"/>
                  </a:cubicBezTo>
                  <a:lnTo>
                    <a:pt x="602" y="1811"/>
                  </a:lnTo>
                  <a:cubicBezTo>
                    <a:pt x="647" y="1804"/>
                    <a:pt x="685" y="1796"/>
                    <a:pt x="723" y="1796"/>
                  </a:cubicBezTo>
                  <a:lnTo>
                    <a:pt x="762" y="1796"/>
                  </a:lnTo>
                  <a:cubicBezTo>
                    <a:pt x="803" y="1792"/>
                    <a:pt x="844" y="1790"/>
                    <a:pt x="885" y="1790"/>
                  </a:cubicBezTo>
                  <a:cubicBezTo>
                    <a:pt x="1004" y="1790"/>
                    <a:pt x="1122" y="1806"/>
                    <a:pt x="1241" y="1834"/>
                  </a:cubicBezTo>
                  <a:lnTo>
                    <a:pt x="1340" y="1857"/>
                  </a:lnTo>
                  <a:cubicBezTo>
                    <a:pt x="1500" y="1903"/>
                    <a:pt x="1652" y="1964"/>
                    <a:pt x="1796" y="2047"/>
                  </a:cubicBezTo>
                  <a:cubicBezTo>
                    <a:pt x="1827" y="2062"/>
                    <a:pt x="1849" y="2078"/>
                    <a:pt x="1880" y="2101"/>
                  </a:cubicBezTo>
                  <a:cubicBezTo>
                    <a:pt x="1903" y="2116"/>
                    <a:pt x="1941" y="2131"/>
                    <a:pt x="1964" y="2154"/>
                  </a:cubicBezTo>
                  <a:cubicBezTo>
                    <a:pt x="1994" y="2177"/>
                    <a:pt x="2002" y="2184"/>
                    <a:pt x="2017" y="2192"/>
                  </a:cubicBezTo>
                  <a:cubicBezTo>
                    <a:pt x="2040" y="2207"/>
                    <a:pt x="2063" y="2222"/>
                    <a:pt x="2078" y="2237"/>
                  </a:cubicBezTo>
                  <a:cubicBezTo>
                    <a:pt x="2093" y="2253"/>
                    <a:pt x="2108" y="2268"/>
                    <a:pt x="2131" y="2283"/>
                  </a:cubicBezTo>
                  <a:cubicBezTo>
                    <a:pt x="2146" y="2298"/>
                    <a:pt x="2177" y="2329"/>
                    <a:pt x="2199" y="2352"/>
                  </a:cubicBezTo>
                  <a:cubicBezTo>
                    <a:pt x="2253" y="2405"/>
                    <a:pt x="2306" y="2458"/>
                    <a:pt x="2352" y="2519"/>
                  </a:cubicBezTo>
                  <a:cubicBezTo>
                    <a:pt x="2359" y="2527"/>
                    <a:pt x="2367" y="2534"/>
                    <a:pt x="2374" y="2542"/>
                  </a:cubicBezTo>
                  <a:cubicBezTo>
                    <a:pt x="2428" y="2610"/>
                    <a:pt x="2481" y="2679"/>
                    <a:pt x="2534" y="2755"/>
                  </a:cubicBezTo>
                  <a:cubicBezTo>
                    <a:pt x="2610" y="2869"/>
                    <a:pt x="2686" y="2983"/>
                    <a:pt x="2747" y="3112"/>
                  </a:cubicBezTo>
                  <a:cubicBezTo>
                    <a:pt x="2785" y="3188"/>
                    <a:pt x="2823" y="3265"/>
                    <a:pt x="2861" y="3341"/>
                  </a:cubicBezTo>
                  <a:lnTo>
                    <a:pt x="2892" y="3417"/>
                  </a:lnTo>
                  <a:cubicBezTo>
                    <a:pt x="2930" y="3493"/>
                    <a:pt x="2960" y="3569"/>
                    <a:pt x="2991" y="3653"/>
                  </a:cubicBezTo>
                  <a:cubicBezTo>
                    <a:pt x="3029" y="3744"/>
                    <a:pt x="3059" y="3843"/>
                    <a:pt x="3097" y="3942"/>
                  </a:cubicBezTo>
                  <a:cubicBezTo>
                    <a:pt x="3128" y="4041"/>
                    <a:pt x="3166" y="4139"/>
                    <a:pt x="3188" y="4238"/>
                  </a:cubicBezTo>
                  <a:cubicBezTo>
                    <a:pt x="3219" y="4337"/>
                    <a:pt x="3249" y="4413"/>
                    <a:pt x="3280" y="4505"/>
                  </a:cubicBezTo>
                  <a:cubicBezTo>
                    <a:pt x="3325" y="4664"/>
                    <a:pt x="3379" y="4824"/>
                    <a:pt x="3440" y="4976"/>
                  </a:cubicBezTo>
                  <a:cubicBezTo>
                    <a:pt x="3440" y="4992"/>
                    <a:pt x="3447" y="4999"/>
                    <a:pt x="3447" y="5007"/>
                  </a:cubicBezTo>
                  <a:cubicBezTo>
                    <a:pt x="3470" y="5075"/>
                    <a:pt x="3493" y="5144"/>
                    <a:pt x="3516" y="5205"/>
                  </a:cubicBezTo>
                  <a:cubicBezTo>
                    <a:pt x="3569" y="5342"/>
                    <a:pt x="3630" y="5471"/>
                    <a:pt x="3691" y="5600"/>
                  </a:cubicBezTo>
                  <a:cubicBezTo>
                    <a:pt x="3751" y="5730"/>
                    <a:pt x="3820" y="5866"/>
                    <a:pt x="3896" y="5988"/>
                  </a:cubicBezTo>
                  <a:cubicBezTo>
                    <a:pt x="4010" y="6178"/>
                    <a:pt x="4147" y="6361"/>
                    <a:pt x="4307" y="6521"/>
                  </a:cubicBezTo>
                  <a:cubicBezTo>
                    <a:pt x="4337" y="6551"/>
                    <a:pt x="4375" y="6589"/>
                    <a:pt x="4413" y="6620"/>
                  </a:cubicBezTo>
                  <a:cubicBezTo>
                    <a:pt x="4451" y="6650"/>
                    <a:pt x="4497" y="6688"/>
                    <a:pt x="4543" y="6726"/>
                  </a:cubicBezTo>
                  <a:cubicBezTo>
                    <a:pt x="4748" y="6886"/>
                    <a:pt x="4976" y="7015"/>
                    <a:pt x="5212" y="7122"/>
                  </a:cubicBezTo>
                  <a:lnTo>
                    <a:pt x="5227" y="7122"/>
                  </a:lnTo>
                  <a:cubicBezTo>
                    <a:pt x="5319" y="7160"/>
                    <a:pt x="5410" y="7198"/>
                    <a:pt x="5501" y="7236"/>
                  </a:cubicBezTo>
                  <a:lnTo>
                    <a:pt x="5547" y="7251"/>
                  </a:lnTo>
                  <a:cubicBezTo>
                    <a:pt x="5646" y="7289"/>
                    <a:pt x="5737" y="7327"/>
                    <a:pt x="5836" y="7358"/>
                  </a:cubicBezTo>
                  <a:cubicBezTo>
                    <a:pt x="6072" y="7449"/>
                    <a:pt x="6308" y="7525"/>
                    <a:pt x="6536" y="7624"/>
                  </a:cubicBezTo>
                  <a:lnTo>
                    <a:pt x="6681" y="7677"/>
                  </a:lnTo>
                  <a:cubicBezTo>
                    <a:pt x="6894" y="7768"/>
                    <a:pt x="7099" y="7875"/>
                    <a:pt x="7289" y="7997"/>
                  </a:cubicBezTo>
                  <a:cubicBezTo>
                    <a:pt x="7419" y="8080"/>
                    <a:pt x="7540" y="8179"/>
                    <a:pt x="7662" y="8286"/>
                  </a:cubicBezTo>
                  <a:cubicBezTo>
                    <a:pt x="7723" y="8339"/>
                    <a:pt x="7784" y="8400"/>
                    <a:pt x="7845" y="8461"/>
                  </a:cubicBezTo>
                  <a:cubicBezTo>
                    <a:pt x="7936" y="8552"/>
                    <a:pt x="8027" y="8659"/>
                    <a:pt x="8103" y="8757"/>
                  </a:cubicBezTo>
                  <a:cubicBezTo>
                    <a:pt x="8187" y="8864"/>
                    <a:pt x="8263" y="8971"/>
                    <a:pt x="8332" y="9077"/>
                  </a:cubicBezTo>
                  <a:cubicBezTo>
                    <a:pt x="8392" y="9168"/>
                    <a:pt x="8446" y="9260"/>
                    <a:pt x="8499" y="9351"/>
                  </a:cubicBezTo>
                  <a:cubicBezTo>
                    <a:pt x="8545" y="9427"/>
                    <a:pt x="8583" y="9511"/>
                    <a:pt x="8621" y="9587"/>
                  </a:cubicBezTo>
                  <a:cubicBezTo>
                    <a:pt x="8689" y="9708"/>
                    <a:pt x="8742" y="9838"/>
                    <a:pt x="8796" y="9960"/>
                  </a:cubicBezTo>
                  <a:cubicBezTo>
                    <a:pt x="8841" y="10058"/>
                    <a:pt x="8879" y="10150"/>
                    <a:pt x="8910" y="10241"/>
                  </a:cubicBezTo>
                  <a:cubicBezTo>
                    <a:pt x="8917" y="10256"/>
                    <a:pt x="8925" y="10264"/>
                    <a:pt x="8925" y="10279"/>
                  </a:cubicBezTo>
                  <a:cubicBezTo>
                    <a:pt x="8948" y="10340"/>
                    <a:pt x="8971" y="10393"/>
                    <a:pt x="8993" y="10454"/>
                  </a:cubicBezTo>
                  <a:lnTo>
                    <a:pt x="9123" y="10865"/>
                  </a:lnTo>
                  <a:cubicBezTo>
                    <a:pt x="9496" y="12052"/>
                    <a:pt x="9868" y="13246"/>
                    <a:pt x="10195" y="14448"/>
                  </a:cubicBezTo>
                  <a:cubicBezTo>
                    <a:pt x="10523" y="15658"/>
                    <a:pt x="10797" y="16875"/>
                    <a:pt x="11002" y="18108"/>
                  </a:cubicBezTo>
                  <a:cubicBezTo>
                    <a:pt x="11200" y="19317"/>
                    <a:pt x="11299" y="20535"/>
                    <a:pt x="11299" y="21760"/>
                  </a:cubicBezTo>
                  <a:cubicBezTo>
                    <a:pt x="11299" y="22977"/>
                    <a:pt x="11154" y="24202"/>
                    <a:pt x="10888" y="25389"/>
                  </a:cubicBezTo>
                  <a:cubicBezTo>
                    <a:pt x="10850" y="25541"/>
                    <a:pt x="10819" y="25693"/>
                    <a:pt x="10789" y="25845"/>
                  </a:cubicBezTo>
                  <a:cubicBezTo>
                    <a:pt x="10766" y="25934"/>
                    <a:pt x="10840" y="25997"/>
                    <a:pt x="10913" y="25997"/>
                  </a:cubicBezTo>
                  <a:cubicBezTo>
                    <a:pt x="10959" y="25997"/>
                    <a:pt x="11004" y="25972"/>
                    <a:pt x="11025" y="25913"/>
                  </a:cubicBezTo>
                  <a:cubicBezTo>
                    <a:pt x="11124" y="25624"/>
                    <a:pt x="11200" y="25328"/>
                    <a:pt x="11253" y="25031"/>
                  </a:cubicBezTo>
                  <a:cubicBezTo>
                    <a:pt x="11321" y="24727"/>
                    <a:pt x="11367" y="24415"/>
                    <a:pt x="11413" y="24110"/>
                  </a:cubicBezTo>
                  <a:cubicBezTo>
                    <a:pt x="11496" y="23502"/>
                    <a:pt x="11550" y="22893"/>
                    <a:pt x="11565" y="22284"/>
                  </a:cubicBezTo>
                  <a:cubicBezTo>
                    <a:pt x="11603" y="21052"/>
                    <a:pt x="11527" y="19812"/>
                    <a:pt x="11352" y="18595"/>
                  </a:cubicBezTo>
                  <a:cubicBezTo>
                    <a:pt x="11162" y="17354"/>
                    <a:pt x="10911" y="16122"/>
                    <a:pt x="10584" y="14905"/>
                  </a:cubicBezTo>
                  <a:cubicBezTo>
                    <a:pt x="10462" y="14433"/>
                    <a:pt x="10325" y="13954"/>
                    <a:pt x="10188" y="13482"/>
                  </a:cubicBezTo>
                  <a:lnTo>
                    <a:pt x="10188" y="13482"/>
                  </a:lnTo>
                  <a:cubicBezTo>
                    <a:pt x="10196" y="13483"/>
                    <a:pt x="10204" y="13484"/>
                    <a:pt x="10212" y="13484"/>
                  </a:cubicBezTo>
                  <a:cubicBezTo>
                    <a:pt x="10305" y="13484"/>
                    <a:pt x="10413" y="13401"/>
                    <a:pt x="10545" y="13170"/>
                  </a:cubicBezTo>
                  <a:cubicBezTo>
                    <a:pt x="10584" y="13102"/>
                    <a:pt x="10622" y="13033"/>
                    <a:pt x="10652" y="12965"/>
                  </a:cubicBezTo>
                  <a:lnTo>
                    <a:pt x="10667" y="12934"/>
                  </a:lnTo>
                  <a:cubicBezTo>
                    <a:pt x="10698" y="12873"/>
                    <a:pt x="10728" y="12813"/>
                    <a:pt x="10751" y="12744"/>
                  </a:cubicBezTo>
                  <a:cubicBezTo>
                    <a:pt x="10751" y="12736"/>
                    <a:pt x="10751" y="12736"/>
                    <a:pt x="10751" y="12736"/>
                  </a:cubicBezTo>
                  <a:cubicBezTo>
                    <a:pt x="11185" y="11732"/>
                    <a:pt x="11314" y="10561"/>
                    <a:pt x="11367" y="9503"/>
                  </a:cubicBezTo>
                  <a:cubicBezTo>
                    <a:pt x="11375" y="9313"/>
                    <a:pt x="11382" y="9123"/>
                    <a:pt x="11382" y="8932"/>
                  </a:cubicBezTo>
                  <a:cubicBezTo>
                    <a:pt x="11390" y="8651"/>
                    <a:pt x="11367" y="8377"/>
                    <a:pt x="11337" y="8103"/>
                  </a:cubicBezTo>
                  <a:lnTo>
                    <a:pt x="11337" y="8080"/>
                  </a:lnTo>
                  <a:cubicBezTo>
                    <a:pt x="11329" y="8004"/>
                    <a:pt x="11314" y="7921"/>
                    <a:pt x="11299" y="7837"/>
                  </a:cubicBezTo>
                  <a:cubicBezTo>
                    <a:pt x="11283" y="7776"/>
                    <a:pt x="11276" y="7708"/>
                    <a:pt x="11261" y="7647"/>
                  </a:cubicBezTo>
                  <a:cubicBezTo>
                    <a:pt x="11169" y="7297"/>
                    <a:pt x="11048" y="6947"/>
                    <a:pt x="10888" y="6620"/>
                  </a:cubicBezTo>
                  <a:cubicBezTo>
                    <a:pt x="10857" y="6544"/>
                    <a:pt x="10819" y="6467"/>
                    <a:pt x="10781" y="6391"/>
                  </a:cubicBezTo>
                  <a:cubicBezTo>
                    <a:pt x="10743" y="6315"/>
                    <a:pt x="10705" y="6247"/>
                    <a:pt x="10667" y="6171"/>
                  </a:cubicBezTo>
                  <a:lnTo>
                    <a:pt x="10667" y="6163"/>
                  </a:lnTo>
                  <a:cubicBezTo>
                    <a:pt x="10332" y="5593"/>
                    <a:pt x="9960" y="5037"/>
                    <a:pt x="9556" y="4505"/>
                  </a:cubicBezTo>
                  <a:lnTo>
                    <a:pt x="9503" y="4429"/>
                  </a:lnTo>
                  <a:cubicBezTo>
                    <a:pt x="9283" y="4132"/>
                    <a:pt x="9062" y="3835"/>
                    <a:pt x="8834" y="3546"/>
                  </a:cubicBezTo>
                  <a:cubicBezTo>
                    <a:pt x="8552" y="3173"/>
                    <a:pt x="8248" y="2800"/>
                    <a:pt x="7936" y="2450"/>
                  </a:cubicBezTo>
                  <a:cubicBezTo>
                    <a:pt x="7829" y="2344"/>
                    <a:pt x="7730" y="2230"/>
                    <a:pt x="7624" y="2123"/>
                  </a:cubicBezTo>
                  <a:cubicBezTo>
                    <a:pt x="7502" y="1994"/>
                    <a:pt x="7381" y="1880"/>
                    <a:pt x="7251" y="1758"/>
                  </a:cubicBezTo>
                  <a:cubicBezTo>
                    <a:pt x="7137" y="1652"/>
                    <a:pt x="7023" y="1553"/>
                    <a:pt x="6901" y="1446"/>
                  </a:cubicBezTo>
                  <a:cubicBezTo>
                    <a:pt x="6818" y="1385"/>
                    <a:pt x="6734" y="1317"/>
                    <a:pt x="6650" y="1256"/>
                  </a:cubicBezTo>
                  <a:lnTo>
                    <a:pt x="6589" y="1203"/>
                  </a:lnTo>
                  <a:cubicBezTo>
                    <a:pt x="6521" y="1157"/>
                    <a:pt x="6445" y="1104"/>
                    <a:pt x="6376" y="1051"/>
                  </a:cubicBezTo>
                  <a:lnTo>
                    <a:pt x="6346" y="1028"/>
                  </a:lnTo>
                  <a:cubicBezTo>
                    <a:pt x="6186" y="921"/>
                    <a:pt x="6034" y="822"/>
                    <a:pt x="5867" y="731"/>
                  </a:cubicBezTo>
                  <a:lnTo>
                    <a:pt x="5859" y="731"/>
                  </a:lnTo>
                  <a:lnTo>
                    <a:pt x="5745" y="663"/>
                  </a:lnTo>
                  <a:lnTo>
                    <a:pt x="5646" y="617"/>
                  </a:lnTo>
                  <a:lnTo>
                    <a:pt x="5517" y="548"/>
                  </a:lnTo>
                  <a:lnTo>
                    <a:pt x="5448" y="518"/>
                  </a:lnTo>
                  <a:cubicBezTo>
                    <a:pt x="5349" y="472"/>
                    <a:pt x="5258" y="427"/>
                    <a:pt x="5159" y="389"/>
                  </a:cubicBezTo>
                  <a:cubicBezTo>
                    <a:pt x="5091" y="358"/>
                    <a:pt x="5022" y="328"/>
                    <a:pt x="4954" y="305"/>
                  </a:cubicBezTo>
                  <a:cubicBezTo>
                    <a:pt x="4916" y="290"/>
                    <a:pt x="4885" y="282"/>
                    <a:pt x="4855" y="267"/>
                  </a:cubicBezTo>
                  <a:lnTo>
                    <a:pt x="4771" y="237"/>
                  </a:lnTo>
                  <a:cubicBezTo>
                    <a:pt x="4687" y="214"/>
                    <a:pt x="4604" y="191"/>
                    <a:pt x="4520" y="168"/>
                  </a:cubicBezTo>
                  <a:lnTo>
                    <a:pt x="4489" y="160"/>
                  </a:lnTo>
                  <a:lnTo>
                    <a:pt x="4375" y="130"/>
                  </a:lnTo>
                  <a:lnTo>
                    <a:pt x="4307" y="107"/>
                  </a:lnTo>
                  <a:cubicBezTo>
                    <a:pt x="4208" y="92"/>
                    <a:pt x="4117" y="69"/>
                    <a:pt x="4018" y="54"/>
                  </a:cubicBezTo>
                  <a:lnTo>
                    <a:pt x="3987" y="54"/>
                  </a:lnTo>
                  <a:lnTo>
                    <a:pt x="3896" y="39"/>
                  </a:lnTo>
                  <a:lnTo>
                    <a:pt x="3759" y="24"/>
                  </a:lnTo>
                  <a:cubicBezTo>
                    <a:pt x="3729" y="24"/>
                    <a:pt x="3706" y="16"/>
                    <a:pt x="3675" y="16"/>
                  </a:cubicBezTo>
                  <a:lnTo>
                    <a:pt x="3660" y="16"/>
                  </a:lnTo>
                  <a:cubicBezTo>
                    <a:pt x="3569" y="8"/>
                    <a:pt x="3485" y="8"/>
                    <a:pt x="3394" y="1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8"/>
            <p:cNvSpPr/>
            <p:nvPr/>
          </p:nvSpPr>
          <p:spPr>
            <a:xfrm>
              <a:off x="9511399" y="-5101868"/>
              <a:ext cx="543001" cy="554875"/>
            </a:xfrm>
            <a:custGeom>
              <a:avLst/>
              <a:gdLst/>
              <a:ahLst/>
              <a:cxnLst/>
              <a:rect l="l" t="t" r="r" b="b"/>
              <a:pathLst>
                <a:path w="8963" h="9159" extrusionOk="0">
                  <a:moveTo>
                    <a:pt x="1666" y="1"/>
                  </a:moveTo>
                  <a:cubicBezTo>
                    <a:pt x="1073" y="1"/>
                    <a:pt x="477" y="212"/>
                    <a:pt x="0" y="638"/>
                  </a:cubicBezTo>
                  <a:cubicBezTo>
                    <a:pt x="230" y="465"/>
                    <a:pt x="507" y="388"/>
                    <a:pt x="793" y="388"/>
                  </a:cubicBezTo>
                  <a:cubicBezTo>
                    <a:pt x="1275" y="388"/>
                    <a:pt x="1782" y="606"/>
                    <a:pt x="2130" y="950"/>
                  </a:cubicBezTo>
                  <a:cubicBezTo>
                    <a:pt x="2709" y="1520"/>
                    <a:pt x="2960" y="2334"/>
                    <a:pt x="3211" y="3110"/>
                  </a:cubicBezTo>
                  <a:cubicBezTo>
                    <a:pt x="3454" y="3879"/>
                    <a:pt x="3736" y="4693"/>
                    <a:pt x="4344" y="5225"/>
                  </a:cubicBezTo>
                  <a:cubicBezTo>
                    <a:pt x="5143" y="5940"/>
                    <a:pt x="6330" y="6024"/>
                    <a:pt x="7220" y="6610"/>
                  </a:cubicBezTo>
                  <a:cubicBezTo>
                    <a:pt x="8103" y="7181"/>
                    <a:pt x="8605" y="8170"/>
                    <a:pt x="8962" y="9159"/>
                  </a:cubicBezTo>
                  <a:cubicBezTo>
                    <a:pt x="8651" y="7820"/>
                    <a:pt x="8567" y="6366"/>
                    <a:pt x="7669" y="5469"/>
                  </a:cubicBezTo>
                  <a:cubicBezTo>
                    <a:pt x="6193" y="3871"/>
                    <a:pt x="5022" y="2205"/>
                    <a:pt x="3424" y="729"/>
                  </a:cubicBezTo>
                  <a:cubicBezTo>
                    <a:pt x="2939" y="244"/>
                    <a:pt x="2304" y="1"/>
                    <a:pt x="16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8"/>
            <p:cNvSpPr/>
            <p:nvPr/>
          </p:nvSpPr>
          <p:spPr>
            <a:xfrm>
              <a:off x="9612755" y="-5089085"/>
              <a:ext cx="97356" cy="42953"/>
            </a:xfrm>
            <a:custGeom>
              <a:avLst/>
              <a:gdLst/>
              <a:ahLst/>
              <a:cxnLst/>
              <a:rect l="l" t="t" r="r" b="b"/>
              <a:pathLst>
                <a:path w="1607" h="709" extrusionOk="0">
                  <a:moveTo>
                    <a:pt x="990" y="1"/>
                  </a:moveTo>
                  <a:cubicBezTo>
                    <a:pt x="655" y="122"/>
                    <a:pt x="328" y="267"/>
                    <a:pt x="1" y="411"/>
                  </a:cubicBezTo>
                  <a:cubicBezTo>
                    <a:pt x="153" y="488"/>
                    <a:pt x="290" y="586"/>
                    <a:pt x="419" y="708"/>
                  </a:cubicBezTo>
                  <a:lnTo>
                    <a:pt x="1089" y="526"/>
                  </a:lnTo>
                  <a:lnTo>
                    <a:pt x="1606" y="389"/>
                  </a:lnTo>
                  <a:cubicBezTo>
                    <a:pt x="1424" y="229"/>
                    <a:pt x="1218" y="100"/>
                    <a:pt x="9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8"/>
            <p:cNvSpPr/>
            <p:nvPr/>
          </p:nvSpPr>
          <p:spPr>
            <a:xfrm>
              <a:off x="9705448" y="-4923632"/>
              <a:ext cx="143823" cy="12965"/>
            </a:xfrm>
            <a:custGeom>
              <a:avLst/>
              <a:gdLst/>
              <a:ahLst/>
              <a:cxnLst/>
              <a:rect l="l" t="t" r="r" b="b"/>
              <a:pathLst>
                <a:path w="2374" h="214" extrusionOk="0">
                  <a:moveTo>
                    <a:pt x="2290" y="1"/>
                  </a:moveTo>
                  <a:cubicBezTo>
                    <a:pt x="2016" y="16"/>
                    <a:pt x="1735" y="24"/>
                    <a:pt x="1461" y="39"/>
                  </a:cubicBezTo>
                  <a:cubicBezTo>
                    <a:pt x="1012" y="69"/>
                    <a:pt x="563" y="100"/>
                    <a:pt x="114" y="138"/>
                  </a:cubicBezTo>
                  <a:lnTo>
                    <a:pt x="0" y="145"/>
                  </a:lnTo>
                  <a:lnTo>
                    <a:pt x="8" y="168"/>
                  </a:lnTo>
                  <a:lnTo>
                    <a:pt x="23" y="214"/>
                  </a:lnTo>
                  <a:cubicBezTo>
                    <a:pt x="350" y="184"/>
                    <a:pt x="677" y="153"/>
                    <a:pt x="1012" y="138"/>
                  </a:cubicBezTo>
                  <a:cubicBezTo>
                    <a:pt x="1461" y="115"/>
                    <a:pt x="1917" y="107"/>
                    <a:pt x="2374" y="92"/>
                  </a:cubicBezTo>
                  <a:lnTo>
                    <a:pt x="22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8"/>
            <p:cNvSpPr/>
            <p:nvPr/>
          </p:nvSpPr>
          <p:spPr>
            <a:xfrm>
              <a:off x="9680548" y="-4993666"/>
              <a:ext cx="107897" cy="13873"/>
            </a:xfrm>
            <a:custGeom>
              <a:avLst/>
              <a:gdLst/>
              <a:ahLst/>
              <a:cxnLst/>
              <a:rect l="l" t="t" r="r" b="b"/>
              <a:pathLst>
                <a:path w="1781" h="229" extrusionOk="0">
                  <a:moveTo>
                    <a:pt x="1689" y="0"/>
                  </a:moveTo>
                  <a:lnTo>
                    <a:pt x="1408" y="23"/>
                  </a:lnTo>
                  <a:cubicBezTo>
                    <a:pt x="1218" y="39"/>
                    <a:pt x="1027" y="54"/>
                    <a:pt x="837" y="77"/>
                  </a:cubicBezTo>
                  <a:cubicBezTo>
                    <a:pt x="609" y="107"/>
                    <a:pt x="366" y="115"/>
                    <a:pt x="130" y="145"/>
                  </a:cubicBezTo>
                  <a:lnTo>
                    <a:pt x="0" y="160"/>
                  </a:lnTo>
                  <a:cubicBezTo>
                    <a:pt x="8" y="183"/>
                    <a:pt x="23" y="206"/>
                    <a:pt x="31" y="229"/>
                  </a:cubicBezTo>
                  <a:cubicBezTo>
                    <a:pt x="335" y="191"/>
                    <a:pt x="632" y="168"/>
                    <a:pt x="936" y="145"/>
                  </a:cubicBezTo>
                  <a:cubicBezTo>
                    <a:pt x="1218" y="137"/>
                    <a:pt x="1499" y="115"/>
                    <a:pt x="1781" y="99"/>
                  </a:cubicBezTo>
                  <a:lnTo>
                    <a:pt x="16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8"/>
            <p:cNvSpPr/>
            <p:nvPr/>
          </p:nvSpPr>
          <p:spPr>
            <a:xfrm>
              <a:off x="9649650" y="-5053583"/>
              <a:ext cx="77970" cy="20780"/>
            </a:xfrm>
            <a:custGeom>
              <a:avLst/>
              <a:gdLst/>
              <a:ahLst/>
              <a:cxnLst/>
              <a:rect l="l" t="t" r="r" b="b"/>
              <a:pathLst>
                <a:path w="1287" h="343" extrusionOk="0">
                  <a:moveTo>
                    <a:pt x="1210" y="0"/>
                  </a:moveTo>
                  <a:cubicBezTo>
                    <a:pt x="959" y="69"/>
                    <a:pt x="708" y="137"/>
                    <a:pt x="450" y="206"/>
                  </a:cubicBezTo>
                  <a:lnTo>
                    <a:pt x="1" y="328"/>
                  </a:lnTo>
                  <a:lnTo>
                    <a:pt x="16" y="343"/>
                  </a:lnTo>
                  <a:cubicBezTo>
                    <a:pt x="434" y="244"/>
                    <a:pt x="860" y="145"/>
                    <a:pt x="1286" y="77"/>
                  </a:cubicBezTo>
                  <a:lnTo>
                    <a:pt x="12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8"/>
            <p:cNvSpPr/>
            <p:nvPr/>
          </p:nvSpPr>
          <p:spPr>
            <a:xfrm>
              <a:off x="9660253" y="-5036559"/>
              <a:ext cx="109291" cy="38349"/>
            </a:xfrm>
            <a:custGeom>
              <a:avLst/>
              <a:gdLst/>
              <a:ahLst/>
              <a:cxnLst/>
              <a:rect l="l" t="t" r="r" b="b"/>
              <a:pathLst>
                <a:path w="1804" h="633" extrusionOk="0">
                  <a:moveTo>
                    <a:pt x="1332" y="1"/>
                  </a:moveTo>
                  <a:cubicBezTo>
                    <a:pt x="883" y="69"/>
                    <a:pt x="442" y="176"/>
                    <a:pt x="1" y="282"/>
                  </a:cubicBezTo>
                  <a:cubicBezTo>
                    <a:pt x="77" y="397"/>
                    <a:pt x="145" y="511"/>
                    <a:pt x="214" y="632"/>
                  </a:cubicBezTo>
                  <a:cubicBezTo>
                    <a:pt x="328" y="625"/>
                    <a:pt x="442" y="610"/>
                    <a:pt x="548" y="594"/>
                  </a:cubicBezTo>
                  <a:cubicBezTo>
                    <a:pt x="967" y="556"/>
                    <a:pt x="1385" y="511"/>
                    <a:pt x="1804" y="480"/>
                  </a:cubicBezTo>
                  <a:cubicBezTo>
                    <a:pt x="1652" y="320"/>
                    <a:pt x="1492" y="161"/>
                    <a:pt x="13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8"/>
            <p:cNvSpPr/>
            <p:nvPr/>
          </p:nvSpPr>
          <p:spPr>
            <a:xfrm>
              <a:off x="10022056" y="-4618959"/>
              <a:ext cx="21749" cy="21749"/>
            </a:xfrm>
            <a:custGeom>
              <a:avLst/>
              <a:gdLst/>
              <a:ahLst/>
              <a:cxnLst/>
              <a:rect l="l" t="t" r="r" b="b"/>
              <a:pathLst>
                <a:path w="359" h="359" extrusionOk="0">
                  <a:moveTo>
                    <a:pt x="1" y="1"/>
                  </a:moveTo>
                  <a:cubicBezTo>
                    <a:pt x="47" y="77"/>
                    <a:pt x="85" y="161"/>
                    <a:pt x="130" y="237"/>
                  </a:cubicBezTo>
                  <a:cubicBezTo>
                    <a:pt x="206" y="275"/>
                    <a:pt x="282" y="313"/>
                    <a:pt x="359" y="358"/>
                  </a:cubicBezTo>
                  <a:cubicBezTo>
                    <a:pt x="343" y="259"/>
                    <a:pt x="320" y="153"/>
                    <a:pt x="305" y="54"/>
                  </a:cubicBezTo>
                  <a:cubicBezTo>
                    <a:pt x="199" y="31"/>
                    <a:pt x="100" y="16"/>
                    <a:pt x="1" y="1"/>
                  </a:cubicBez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8"/>
            <p:cNvSpPr/>
            <p:nvPr/>
          </p:nvSpPr>
          <p:spPr>
            <a:xfrm>
              <a:off x="9902707" y="-4724495"/>
              <a:ext cx="114804" cy="20780"/>
            </a:xfrm>
            <a:custGeom>
              <a:avLst/>
              <a:gdLst/>
              <a:ahLst/>
              <a:cxnLst/>
              <a:rect l="l" t="t" r="r" b="b"/>
              <a:pathLst>
                <a:path w="1895" h="343" extrusionOk="0">
                  <a:moveTo>
                    <a:pt x="0" y="1"/>
                  </a:moveTo>
                  <a:cubicBezTo>
                    <a:pt x="69" y="23"/>
                    <a:pt x="130" y="54"/>
                    <a:pt x="198" y="84"/>
                  </a:cubicBezTo>
                  <a:cubicBezTo>
                    <a:pt x="769" y="153"/>
                    <a:pt x="1332" y="229"/>
                    <a:pt x="1895" y="343"/>
                  </a:cubicBezTo>
                  <a:cubicBezTo>
                    <a:pt x="1864" y="259"/>
                    <a:pt x="1826" y="183"/>
                    <a:pt x="1796" y="107"/>
                  </a:cubicBezTo>
                  <a:cubicBezTo>
                    <a:pt x="1195" y="69"/>
                    <a:pt x="594" y="16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8"/>
            <p:cNvSpPr/>
            <p:nvPr/>
          </p:nvSpPr>
          <p:spPr>
            <a:xfrm>
              <a:off x="9965411" y="-4767812"/>
              <a:ext cx="14297" cy="1454"/>
            </a:xfrm>
            <a:custGeom>
              <a:avLst/>
              <a:gdLst/>
              <a:ahLst/>
              <a:cxnLst/>
              <a:rect l="l" t="t" r="r" b="b"/>
              <a:pathLst>
                <a:path w="236" h="24" extrusionOk="0">
                  <a:moveTo>
                    <a:pt x="0" y="0"/>
                  </a:moveTo>
                  <a:lnTo>
                    <a:pt x="236" y="2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8"/>
            <p:cNvSpPr/>
            <p:nvPr/>
          </p:nvSpPr>
          <p:spPr>
            <a:xfrm>
              <a:off x="9823403" y="-4756907"/>
              <a:ext cx="180294" cy="23264"/>
            </a:xfrm>
            <a:custGeom>
              <a:avLst/>
              <a:gdLst/>
              <a:ahLst/>
              <a:cxnLst/>
              <a:rect l="l" t="t" r="r" b="b"/>
              <a:pathLst>
                <a:path w="2976" h="384" extrusionOk="0">
                  <a:moveTo>
                    <a:pt x="990" y="1"/>
                  </a:moveTo>
                  <a:cubicBezTo>
                    <a:pt x="660" y="1"/>
                    <a:pt x="331" y="12"/>
                    <a:pt x="1" y="33"/>
                  </a:cubicBezTo>
                  <a:cubicBezTo>
                    <a:pt x="199" y="125"/>
                    <a:pt x="412" y="208"/>
                    <a:pt x="617" y="284"/>
                  </a:cubicBezTo>
                  <a:lnTo>
                    <a:pt x="716" y="284"/>
                  </a:lnTo>
                  <a:cubicBezTo>
                    <a:pt x="759" y="284"/>
                    <a:pt x="803" y="284"/>
                    <a:pt x="846" y="284"/>
                  </a:cubicBezTo>
                  <a:cubicBezTo>
                    <a:pt x="1556" y="284"/>
                    <a:pt x="2266" y="340"/>
                    <a:pt x="2976" y="383"/>
                  </a:cubicBezTo>
                  <a:cubicBezTo>
                    <a:pt x="2922" y="292"/>
                    <a:pt x="2869" y="208"/>
                    <a:pt x="2808" y="117"/>
                  </a:cubicBezTo>
                  <a:cubicBezTo>
                    <a:pt x="2202" y="38"/>
                    <a:pt x="1596" y="1"/>
                    <a:pt x="9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8"/>
            <p:cNvSpPr/>
            <p:nvPr/>
          </p:nvSpPr>
          <p:spPr>
            <a:xfrm>
              <a:off x="9688363" y="-4973371"/>
              <a:ext cx="143883" cy="43377"/>
            </a:xfrm>
            <a:custGeom>
              <a:avLst/>
              <a:gdLst/>
              <a:ahLst/>
              <a:cxnLst/>
              <a:rect l="l" t="t" r="r" b="b"/>
              <a:pathLst>
                <a:path w="2375" h="716" extrusionOk="0">
                  <a:moveTo>
                    <a:pt x="1773" y="0"/>
                  </a:moveTo>
                  <a:cubicBezTo>
                    <a:pt x="1363" y="23"/>
                    <a:pt x="952" y="38"/>
                    <a:pt x="541" y="76"/>
                  </a:cubicBezTo>
                  <a:cubicBezTo>
                    <a:pt x="358" y="84"/>
                    <a:pt x="176" y="107"/>
                    <a:pt x="1" y="130"/>
                  </a:cubicBezTo>
                  <a:cubicBezTo>
                    <a:pt x="69" y="320"/>
                    <a:pt x="138" y="518"/>
                    <a:pt x="206" y="715"/>
                  </a:cubicBezTo>
                  <a:lnTo>
                    <a:pt x="488" y="700"/>
                  </a:lnTo>
                  <a:cubicBezTo>
                    <a:pt x="929" y="670"/>
                    <a:pt x="1370" y="632"/>
                    <a:pt x="1819" y="609"/>
                  </a:cubicBezTo>
                  <a:lnTo>
                    <a:pt x="2374" y="578"/>
                  </a:lnTo>
                  <a:cubicBezTo>
                    <a:pt x="2207" y="388"/>
                    <a:pt x="2032" y="190"/>
                    <a:pt x="18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8"/>
            <p:cNvSpPr/>
            <p:nvPr/>
          </p:nvSpPr>
          <p:spPr>
            <a:xfrm>
              <a:off x="9971408" y="-4683904"/>
              <a:ext cx="59007" cy="23082"/>
            </a:xfrm>
            <a:custGeom>
              <a:avLst/>
              <a:gdLst/>
              <a:ahLst/>
              <a:cxnLst/>
              <a:rect l="l" t="t" r="r" b="b"/>
              <a:pathLst>
                <a:path w="974" h="381" extrusionOk="0">
                  <a:moveTo>
                    <a:pt x="0" y="0"/>
                  </a:moveTo>
                  <a:lnTo>
                    <a:pt x="0" y="0"/>
                  </a:lnTo>
                  <a:cubicBezTo>
                    <a:pt x="61" y="53"/>
                    <a:pt x="122" y="114"/>
                    <a:pt x="183" y="175"/>
                  </a:cubicBezTo>
                  <a:cubicBezTo>
                    <a:pt x="426" y="213"/>
                    <a:pt x="670" y="274"/>
                    <a:pt x="905" y="350"/>
                  </a:cubicBezTo>
                  <a:cubicBezTo>
                    <a:pt x="928" y="358"/>
                    <a:pt x="951" y="365"/>
                    <a:pt x="974" y="380"/>
                  </a:cubicBezTo>
                  <a:cubicBezTo>
                    <a:pt x="951" y="282"/>
                    <a:pt x="928" y="198"/>
                    <a:pt x="905" y="107"/>
                  </a:cubicBezTo>
                  <a:cubicBezTo>
                    <a:pt x="601" y="53"/>
                    <a:pt x="304" y="1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8"/>
            <p:cNvSpPr/>
            <p:nvPr/>
          </p:nvSpPr>
          <p:spPr>
            <a:xfrm>
              <a:off x="9998126" y="-4654884"/>
              <a:ext cx="39197" cy="23082"/>
            </a:xfrm>
            <a:custGeom>
              <a:avLst/>
              <a:gdLst/>
              <a:ahLst/>
              <a:cxnLst/>
              <a:rect l="l" t="t" r="r" b="b"/>
              <a:pathLst>
                <a:path w="647" h="381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99"/>
                    <a:pt x="160" y="206"/>
                    <a:pt x="229" y="312"/>
                  </a:cubicBezTo>
                  <a:cubicBezTo>
                    <a:pt x="373" y="335"/>
                    <a:pt x="510" y="358"/>
                    <a:pt x="647" y="381"/>
                  </a:cubicBezTo>
                  <a:cubicBezTo>
                    <a:pt x="632" y="320"/>
                    <a:pt x="617" y="251"/>
                    <a:pt x="601" y="191"/>
                  </a:cubicBezTo>
                  <a:cubicBezTo>
                    <a:pt x="411" y="114"/>
                    <a:pt x="206" y="4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8"/>
            <p:cNvSpPr/>
            <p:nvPr/>
          </p:nvSpPr>
          <p:spPr>
            <a:xfrm>
              <a:off x="10040534" y="-4582063"/>
              <a:ext cx="13873" cy="35562"/>
            </a:xfrm>
            <a:custGeom>
              <a:avLst/>
              <a:gdLst/>
              <a:ahLst/>
              <a:cxnLst/>
              <a:rect l="l" t="t" r="r" b="b"/>
              <a:pathLst>
                <a:path w="229" h="587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191"/>
                    <a:pt x="160" y="388"/>
                    <a:pt x="228" y="586"/>
                  </a:cubicBezTo>
                  <a:cubicBezTo>
                    <a:pt x="190" y="419"/>
                    <a:pt x="152" y="251"/>
                    <a:pt x="122" y="84"/>
                  </a:cubicBezTo>
                  <a:cubicBezTo>
                    <a:pt x="84" y="54"/>
                    <a:pt x="38" y="23"/>
                    <a:pt x="0" y="0"/>
                  </a:cubicBez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8"/>
            <p:cNvSpPr/>
            <p:nvPr/>
          </p:nvSpPr>
          <p:spPr>
            <a:xfrm>
              <a:off x="9730771" y="-4855233"/>
              <a:ext cx="190895" cy="32169"/>
            </a:xfrm>
            <a:custGeom>
              <a:avLst/>
              <a:gdLst/>
              <a:ahLst/>
              <a:cxnLst/>
              <a:rect l="l" t="t" r="r" b="b"/>
              <a:pathLst>
                <a:path w="3151" h="531" extrusionOk="0">
                  <a:moveTo>
                    <a:pt x="2160" y="1"/>
                  </a:moveTo>
                  <a:cubicBezTo>
                    <a:pt x="1550" y="1"/>
                    <a:pt x="939" y="32"/>
                    <a:pt x="328" y="104"/>
                  </a:cubicBezTo>
                  <a:lnTo>
                    <a:pt x="1" y="142"/>
                  </a:lnTo>
                  <a:cubicBezTo>
                    <a:pt x="62" y="272"/>
                    <a:pt x="130" y="401"/>
                    <a:pt x="206" y="530"/>
                  </a:cubicBezTo>
                  <a:cubicBezTo>
                    <a:pt x="906" y="470"/>
                    <a:pt x="1614" y="439"/>
                    <a:pt x="2313" y="416"/>
                  </a:cubicBezTo>
                  <a:lnTo>
                    <a:pt x="3150" y="386"/>
                  </a:lnTo>
                  <a:cubicBezTo>
                    <a:pt x="3044" y="264"/>
                    <a:pt x="2945" y="142"/>
                    <a:pt x="2838" y="13"/>
                  </a:cubicBezTo>
                  <a:cubicBezTo>
                    <a:pt x="2612" y="5"/>
                    <a:pt x="2386" y="1"/>
                    <a:pt x="21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8"/>
            <p:cNvSpPr/>
            <p:nvPr/>
          </p:nvSpPr>
          <p:spPr>
            <a:xfrm>
              <a:off x="9762093" y="-4801254"/>
              <a:ext cx="202406" cy="22416"/>
            </a:xfrm>
            <a:custGeom>
              <a:avLst/>
              <a:gdLst/>
              <a:ahLst/>
              <a:cxnLst/>
              <a:rect l="l" t="t" r="r" b="b"/>
              <a:pathLst>
                <a:path w="3341" h="370" extrusionOk="0">
                  <a:moveTo>
                    <a:pt x="1608" y="1"/>
                  </a:moveTo>
                  <a:cubicBezTo>
                    <a:pt x="1135" y="1"/>
                    <a:pt x="661" y="21"/>
                    <a:pt x="191" y="50"/>
                  </a:cubicBezTo>
                  <a:lnTo>
                    <a:pt x="1" y="58"/>
                  </a:lnTo>
                  <a:cubicBezTo>
                    <a:pt x="62" y="134"/>
                    <a:pt x="130" y="202"/>
                    <a:pt x="206" y="271"/>
                  </a:cubicBezTo>
                  <a:cubicBezTo>
                    <a:pt x="252" y="301"/>
                    <a:pt x="290" y="339"/>
                    <a:pt x="336" y="370"/>
                  </a:cubicBezTo>
                  <a:cubicBezTo>
                    <a:pt x="960" y="317"/>
                    <a:pt x="1583" y="294"/>
                    <a:pt x="2215" y="294"/>
                  </a:cubicBezTo>
                  <a:cubicBezTo>
                    <a:pt x="2595" y="294"/>
                    <a:pt x="2968" y="294"/>
                    <a:pt x="3341" y="301"/>
                  </a:cubicBezTo>
                  <a:lnTo>
                    <a:pt x="3151" y="88"/>
                  </a:lnTo>
                  <a:cubicBezTo>
                    <a:pt x="2639" y="25"/>
                    <a:pt x="2124" y="1"/>
                    <a:pt x="16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8"/>
            <p:cNvSpPr/>
            <p:nvPr/>
          </p:nvSpPr>
          <p:spPr>
            <a:xfrm>
              <a:off x="9711445" y="-4903337"/>
              <a:ext cx="169631" cy="32351"/>
            </a:xfrm>
            <a:custGeom>
              <a:avLst/>
              <a:gdLst/>
              <a:ahLst/>
              <a:cxnLst/>
              <a:rect l="l" t="t" r="r" b="b"/>
              <a:pathLst>
                <a:path w="2800" h="534" extrusionOk="0">
                  <a:moveTo>
                    <a:pt x="2480" y="1"/>
                  </a:moveTo>
                  <a:lnTo>
                    <a:pt x="2191" y="8"/>
                  </a:lnTo>
                  <a:cubicBezTo>
                    <a:pt x="1955" y="16"/>
                    <a:pt x="1720" y="23"/>
                    <a:pt x="1484" y="31"/>
                  </a:cubicBezTo>
                  <a:cubicBezTo>
                    <a:pt x="1210" y="39"/>
                    <a:pt x="936" y="39"/>
                    <a:pt x="662" y="62"/>
                  </a:cubicBezTo>
                  <a:cubicBezTo>
                    <a:pt x="441" y="69"/>
                    <a:pt x="221" y="92"/>
                    <a:pt x="0" y="115"/>
                  </a:cubicBezTo>
                  <a:cubicBezTo>
                    <a:pt x="46" y="252"/>
                    <a:pt x="99" y="396"/>
                    <a:pt x="152" y="533"/>
                  </a:cubicBezTo>
                  <a:cubicBezTo>
                    <a:pt x="419" y="510"/>
                    <a:pt x="685" y="480"/>
                    <a:pt x="959" y="465"/>
                  </a:cubicBezTo>
                  <a:cubicBezTo>
                    <a:pt x="1453" y="419"/>
                    <a:pt x="1948" y="381"/>
                    <a:pt x="2442" y="381"/>
                  </a:cubicBezTo>
                  <a:lnTo>
                    <a:pt x="2800" y="381"/>
                  </a:lnTo>
                  <a:lnTo>
                    <a:pt x="248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8"/>
            <p:cNvSpPr/>
            <p:nvPr/>
          </p:nvSpPr>
          <p:spPr>
            <a:xfrm>
              <a:off x="9886592" y="-4817611"/>
              <a:ext cx="52101" cy="5150"/>
            </a:xfrm>
            <a:custGeom>
              <a:avLst/>
              <a:gdLst/>
              <a:ahLst/>
              <a:cxnLst/>
              <a:rect l="l" t="t" r="r" b="b"/>
              <a:pathLst>
                <a:path w="860" h="85" extrusionOk="0">
                  <a:moveTo>
                    <a:pt x="784" y="1"/>
                  </a:moveTo>
                  <a:lnTo>
                    <a:pt x="0" y="31"/>
                  </a:lnTo>
                  <a:lnTo>
                    <a:pt x="23" y="31"/>
                  </a:lnTo>
                  <a:cubicBezTo>
                    <a:pt x="304" y="39"/>
                    <a:pt x="578" y="62"/>
                    <a:pt x="860" y="84"/>
                  </a:cubicBezTo>
                  <a:lnTo>
                    <a:pt x="78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8"/>
            <p:cNvSpPr/>
            <p:nvPr/>
          </p:nvSpPr>
          <p:spPr>
            <a:xfrm>
              <a:off x="9507219" y="-5186866"/>
              <a:ext cx="691428" cy="817319"/>
            </a:xfrm>
            <a:custGeom>
              <a:avLst/>
              <a:gdLst/>
              <a:ahLst/>
              <a:cxnLst/>
              <a:rect l="l" t="t" r="r" b="b"/>
              <a:pathLst>
                <a:path w="11413" h="13491" extrusionOk="0">
                  <a:moveTo>
                    <a:pt x="3300" y="1"/>
                  </a:moveTo>
                  <a:cubicBezTo>
                    <a:pt x="3268" y="1"/>
                    <a:pt x="3236" y="1"/>
                    <a:pt x="3204" y="2"/>
                  </a:cubicBezTo>
                  <a:cubicBezTo>
                    <a:pt x="1850" y="32"/>
                    <a:pt x="472" y="823"/>
                    <a:pt x="1" y="2094"/>
                  </a:cubicBezTo>
                  <a:cubicBezTo>
                    <a:pt x="31" y="2071"/>
                    <a:pt x="54" y="2056"/>
                    <a:pt x="77" y="2033"/>
                  </a:cubicBezTo>
                  <a:cubicBezTo>
                    <a:pt x="548" y="1609"/>
                    <a:pt x="1140" y="1400"/>
                    <a:pt x="1731" y="1400"/>
                  </a:cubicBezTo>
                  <a:cubicBezTo>
                    <a:pt x="2372" y="1400"/>
                    <a:pt x="3010" y="1646"/>
                    <a:pt x="3493" y="2132"/>
                  </a:cubicBezTo>
                  <a:cubicBezTo>
                    <a:pt x="5098" y="3608"/>
                    <a:pt x="6270" y="5266"/>
                    <a:pt x="7746" y="6872"/>
                  </a:cubicBezTo>
                  <a:cubicBezTo>
                    <a:pt x="8643" y="7769"/>
                    <a:pt x="8727" y="9223"/>
                    <a:pt x="9031" y="10562"/>
                  </a:cubicBezTo>
                  <a:cubicBezTo>
                    <a:pt x="9054" y="10622"/>
                    <a:pt x="9077" y="10683"/>
                    <a:pt x="9092" y="10737"/>
                  </a:cubicBezTo>
                  <a:cubicBezTo>
                    <a:pt x="9206" y="11071"/>
                    <a:pt x="9313" y="11414"/>
                    <a:pt x="9419" y="11748"/>
                  </a:cubicBezTo>
                  <a:cubicBezTo>
                    <a:pt x="9450" y="11832"/>
                    <a:pt x="9488" y="11908"/>
                    <a:pt x="9534" y="11984"/>
                  </a:cubicBezTo>
                  <a:cubicBezTo>
                    <a:pt x="9785" y="12456"/>
                    <a:pt x="9982" y="12951"/>
                    <a:pt x="10127" y="13460"/>
                  </a:cubicBezTo>
                  <a:cubicBezTo>
                    <a:pt x="10156" y="13480"/>
                    <a:pt x="10186" y="13490"/>
                    <a:pt x="10218" y="13490"/>
                  </a:cubicBezTo>
                  <a:cubicBezTo>
                    <a:pt x="10310" y="13490"/>
                    <a:pt x="10415" y="13400"/>
                    <a:pt x="10545" y="13179"/>
                  </a:cubicBezTo>
                  <a:cubicBezTo>
                    <a:pt x="11154" y="12098"/>
                    <a:pt x="11314" y="10729"/>
                    <a:pt x="11375" y="9512"/>
                  </a:cubicBezTo>
                  <a:cubicBezTo>
                    <a:pt x="11413" y="8956"/>
                    <a:pt x="11390" y="8401"/>
                    <a:pt x="11306" y="7853"/>
                  </a:cubicBezTo>
                  <a:cubicBezTo>
                    <a:pt x="11063" y="6605"/>
                    <a:pt x="10302" y="5533"/>
                    <a:pt x="9549" y="4513"/>
                  </a:cubicBezTo>
                  <a:cubicBezTo>
                    <a:pt x="8750" y="3418"/>
                    <a:pt x="7936" y="2322"/>
                    <a:pt x="6901" y="1455"/>
                  </a:cubicBezTo>
                  <a:cubicBezTo>
                    <a:pt x="5884" y="608"/>
                    <a:pt x="4619" y="1"/>
                    <a:pt x="33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8"/>
            <p:cNvSpPr/>
            <p:nvPr/>
          </p:nvSpPr>
          <p:spPr>
            <a:xfrm>
              <a:off x="9691574" y="-5186321"/>
              <a:ext cx="42468" cy="83483"/>
            </a:xfrm>
            <a:custGeom>
              <a:avLst/>
              <a:gdLst/>
              <a:ahLst/>
              <a:cxnLst/>
              <a:rect l="l" t="t" r="r" b="b"/>
              <a:pathLst>
                <a:path w="701" h="1378" extrusionOk="0">
                  <a:moveTo>
                    <a:pt x="153" y="0"/>
                  </a:moveTo>
                  <a:cubicBezTo>
                    <a:pt x="100" y="0"/>
                    <a:pt x="54" y="0"/>
                    <a:pt x="1" y="8"/>
                  </a:cubicBezTo>
                  <a:cubicBezTo>
                    <a:pt x="260" y="449"/>
                    <a:pt x="495" y="906"/>
                    <a:pt x="701" y="1377"/>
                  </a:cubicBezTo>
                  <a:cubicBezTo>
                    <a:pt x="655" y="1149"/>
                    <a:pt x="610" y="921"/>
                    <a:pt x="541" y="693"/>
                  </a:cubicBezTo>
                  <a:cubicBezTo>
                    <a:pt x="480" y="464"/>
                    <a:pt x="419" y="236"/>
                    <a:pt x="3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8"/>
            <p:cNvSpPr/>
            <p:nvPr/>
          </p:nvSpPr>
          <p:spPr>
            <a:xfrm>
              <a:off x="9767667" y="-5179899"/>
              <a:ext cx="14358" cy="42044"/>
            </a:xfrm>
            <a:custGeom>
              <a:avLst/>
              <a:gdLst/>
              <a:ahLst/>
              <a:cxnLst/>
              <a:rect l="l" t="t" r="r" b="b"/>
              <a:pathLst>
                <a:path w="237" h="694" extrusionOk="0">
                  <a:moveTo>
                    <a:pt x="0" y="1"/>
                  </a:moveTo>
                  <a:lnTo>
                    <a:pt x="0" y="1"/>
                  </a:lnTo>
                  <a:cubicBezTo>
                    <a:pt x="92" y="229"/>
                    <a:pt x="168" y="457"/>
                    <a:pt x="236" y="693"/>
                  </a:cubicBezTo>
                  <a:cubicBezTo>
                    <a:pt x="229" y="480"/>
                    <a:pt x="221" y="267"/>
                    <a:pt x="221" y="62"/>
                  </a:cubicBezTo>
                  <a:cubicBezTo>
                    <a:pt x="145" y="39"/>
                    <a:pt x="76" y="2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8"/>
            <p:cNvSpPr/>
            <p:nvPr/>
          </p:nvSpPr>
          <p:spPr>
            <a:xfrm>
              <a:off x="9904524" y="-5079876"/>
              <a:ext cx="64581" cy="253114"/>
            </a:xfrm>
            <a:custGeom>
              <a:avLst/>
              <a:gdLst/>
              <a:ahLst/>
              <a:cxnLst/>
              <a:rect l="l" t="t" r="r" b="b"/>
              <a:pathLst>
                <a:path w="1066" h="4178" extrusionOk="0">
                  <a:moveTo>
                    <a:pt x="693" y="1"/>
                  </a:moveTo>
                  <a:cubicBezTo>
                    <a:pt x="625" y="336"/>
                    <a:pt x="579" y="670"/>
                    <a:pt x="533" y="1005"/>
                  </a:cubicBezTo>
                  <a:cubicBezTo>
                    <a:pt x="480" y="1401"/>
                    <a:pt x="396" y="1789"/>
                    <a:pt x="320" y="2177"/>
                  </a:cubicBezTo>
                  <a:cubicBezTo>
                    <a:pt x="214" y="2702"/>
                    <a:pt x="115" y="3227"/>
                    <a:pt x="1" y="3752"/>
                  </a:cubicBezTo>
                  <a:cubicBezTo>
                    <a:pt x="123" y="3896"/>
                    <a:pt x="244" y="4041"/>
                    <a:pt x="366" y="4178"/>
                  </a:cubicBezTo>
                  <a:cubicBezTo>
                    <a:pt x="381" y="4124"/>
                    <a:pt x="389" y="4071"/>
                    <a:pt x="404" y="4018"/>
                  </a:cubicBezTo>
                  <a:cubicBezTo>
                    <a:pt x="503" y="3645"/>
                    <a:pt x="610" y="3272"/>
                    <a:pt x="708" y="2892"/>
                  </a:cubicBezTo>
                  <a:cubicBezTo>
                    <a:pt x="716" y="2801"/>
                    <a:pt x="731" y="2702"/>
                    <a:pt x="739" y="2610"/>
                  </a:cubicBezTo>
                  <a:cubicBezTo>
                    <a:pt x="792" y="2169"/>
                    <a:pt x="861" y="1735"/>
                    <a:pt x="929" y="1302"/>
                  </a:cubicBezTo>
                  <a:cubicBezTo>
                    <a:pt x="982" y="990"/>
                    <a:pt x="1028" y="678"/>
                    <a:pt x="1066" y="366"/>
                  </a:cubicBezTo>
                  <a:cubicBezTo>
                    <a:pt x="944" y="237"/>
                    <a:pt x="823" y="115"/>
                    <a:pt x="6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8"/>
            <p:cNvSpPr/>
            <p:nvPr/>
          </p:nvSpPr>
          <p:spPr>
            <a:xfrm>
              <a:off x="9837277" y="-5155424"/>
              <a:ext cx="25384" cy="71911"/>
            </a:xfrm>
            <a:custGeom>
              <a:avLst/>
              <a:gdLst/>
              <a:ahLst/>
              <a:cxnLst/>
              <a:rect l="l" t="t" r="r" b="b"/>
              <a:pathLst>
                <a:path w="419" h="1187" extrusionOk="0">
                  <a:moveTo>
                    <a:pt x="0" y="0"/>
                  </a:moveTo>
                  <a:lnTo>
                    <a:pt x="0" y="0"/>
                  </a:lnTo>
                  <a:cubicBezTo>
                    <a:pt x="91" y="396"/>
                    <a:pt x="167" y="791"/>
                    <a:pt x="228" y="1187"/>
                  </a:cubicBezTo>
                  <a:cubicBezTo>
                    <a:pt x="289" y="867"/>
                    <a:pt x="350" y="540"/>
                    <a:pt x="419" y="221"/>
                  </a:cubicBezTo>
                  <a:cubicBezTo>
                    <a:pt x="282" y="145"/>
                    <a:pt x="137" y="69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8"/>
            <p:cNvSpPr/>
            <p:nvPr/>
          </p:nvSpPr>
          <p:spPr>
            <a:xfrm>
              <a:off x="9996248" y="-4955438"/>
              <a:ext cx="76152" cy="211675"/>
            </a:xfrm>
            <a:custGeom>
              <a:avLst/>
              <a:gdLst/>
              <a:ahLst/>
              <a:cxnLst/>
              <a:rect l="l" t="t" r="r" b="b"/>
              <a:pathLst>
                <a:path w="1257" h="3494" extrusionOk="0">
                  <a:moveTo>
                    <a:pt x="959" y="1"/>
                  </a:moveTo>
                  <a:cubicBezTo>
                    <a:pt x="899" y="343"/>
                    <a:pt x="830" y="686"/>
                    <a:pt x="754" y="1028"/>
                  </a:cubicBezTo>
                  <a:cubicBezTo>
                    <a:pt x="701" y="1310"/>
                    <a:pt x="640" y="1583"/>
                    <a:pt x="571" y="1857"/>
                  </a:cubicBezTo>
                  <a:cubicBezTo>
                    <a:pt x="495" y="2146"/>
                    <a:pt x="404" y="2420"/>
                    <a:pt x="305" y="2694"/>
                  </a:cubicBezTo>
                  <a:cubicBezTo>
                    <a:pt x="206" y="2953"/>
                    <a:pt x="100" y="3204"/>
                    <a:pt x="1" y="3455"/>
                  </a:cubicBezTo>
                  <a:lnTo>
                    <a:pt x="24" y="3493"/>
                  </a:lnTo>
                  <a:cubicBezTo>
                    <a:pt x="69" y="3379"/>
                    <a:pt x="115" y="3265"/>
                    <a:pt x="176" y="3151"/>
                  </a:cubicBezTo>
                  <a:cubicBezTo>
                    <a:pt x="282" y="2884"/>
                    <a:pt x="419" y="2626"/>
                    <a:pt x="511" y="2359"/>
                  </a:cubicBezTo>
                  <a:cubicBezTo>
                    <a:pt x="632" y="2032"/>
                    <a:pt x="739" y="1698"/>
                    <a:pt x="853" y="1363"/>
                  </a:cubicBezTo>
                  <a:cubicBezTo>
                    <a:pt x="967" y="1036"/>
                    <a:pt x="1104" y="709"/>
                    <a:pt x="1256" y="397"/>
                  </a:cubicBezTo>
                  <a:cubicBezTo>
                    <a:pt x="1157" y="260"/>
                    <a:pt x="1058" y="130"/>
                    <a:pt x="95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8"/>
            <p:cNvSpPr/>
            <p:nvPr/>
          </p:nvSpPr>
          <p:spPr>
            <a:xfrm>
              <a:off x="9592520" y="-5165602"/>
              <a:ext cx="65974" cy="64157"/>
            </a:xfrm>
            <a:custGeom>
              <a:avLst/>
              <a:gdLst/>
              <a:ahLst/>
              <a:cxnLst/>
              <a:rect l="l" t="t" r="r" b="b"/>
              <a:pathLst>
                <a:path w="1089" h="1059" extrusionOk="0">
                  <a:moveTo>
                    <a:pt x="289" y="1"/>
                  </a:moveTo>
                  <a:cubicBezTo>
                    <a:pt x="198" y="46"/>
                    <a:pt x="92" y="100"/>
                    <a:pt x="0" y="153"/>
                  </a:cubicBezTo>
                  <a:cubicBezTo>
                    <a:pt x="381" y="427"/>
                    <a:pt x="746" y="731"/>
                    <a:pt x="1088" y="1058"/>
                  </a:cubicBezTo>
                  <a:lnTo>
                    <a:pt x="1043" y="990"/>
                  </a:lnTo>
                  <a:cubicBezTo>
                    <a:pt x="799" y="655"/>
                    <a:pt x="548" y="328"/>
                    <a:pt x="28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8"/>
            <p:cNvSpPr/>
            <p:nvPr/>
          </p:nvSpPr>
          <p:spPr>
            <a:xfrm>
              <a:off x="9979648" y="-4984882"/>
              <a:ext cx="62339" cy="224943"/>
            </a:xfrm>
            <a:custGeom>
              <a:avLst/>
              <a:gdLst/>
              <a:ahLst/>
              <a:cxnLst/>
              <a:rect l="l" t="t" r="r" b="b"/>
              <a:pathLst>
                <a:path w="1029" h="3713" extrusionOk="0">
                  <a:moveTo>
                    <a:pt x="853" y="0"/>
                  </a:moveTo>
                  <a:lnTo>
                    <a:pt x="777" y="502"/>
                  </a:lnTo>
                  <a:cubicBezTo>
                    <a:pt x="709" y="951"/>
                    <a:pt x="610" y="1392"/>
                    <a:pt x="496" y="1834"/>
                  </a:cubicBezTo>
                  <a:cubicBezTo>
                    <a:pt x="343" y="2427"/>
                    <a:pt x="168" y="3013"/>
                    <a:pt x="1" y="3606"/>
                  </a:cubicBezTo>
                  <a:cubicBezTo>
                    <a:pt x="31" y="3637"/>
                    <a:pt x="69" y="3675"/>
                    <a:pt x="92" y="3713"/>
                  </a:cubicBezTo>
                  <a:cubicBezTo>
                    <a:pt x="199" y="3454"/>
                    <a:pt x="305" y="3195"/>
                    <a:pt x="397" y="2929"/>
                  </a:cubicBezTo>
                  <a:cubicBezTo>
                    <a:pt x="572" y="2389"/>
                    <a:pt x="716" y="1826"/>
                    <a:pt x="823" y="1263"/>
                  </a:cubicBezTo>
                  <a:cubicBezTo>
                    <a:pt x="899" y="921"/>
                    <a:pt x="967" y="571"/>
                    <a:pt x="1028" y="221"/>
                  </a:cubicBezTo>
                  <a:lnTo>
                    <a:pt x="8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8"/>
            <p:cNvSpPr/>
            <p:nvPr/>
          </p:nvSpPr>
          <p:spPr>
            <a:xfrm>
              <a:off x="9795777" y="-5172024"/>
              <a:ext cx="46588" cy="234212"/>
            </a:xfrm>
            <a:custGeom>
              <a:avLst/>
              <a:gdLst/>
              <a:ahLst/>
              <a:cxnLst/>
              <a:rect l="l" t="t" r="r" b="b"/>
              <a:pathLst>
                <a:path w="769" h="3866" extrusionOk="0">
                  <a:moveTo>
                    <a:pt x="0" y="0"/>
                  </a:moveTo>
                  <a:lnTo>
                    <a:pt x="0" y="0"/>
                  </a:lnTo>
                  <a:cubicBezTo>
                    <a:pt x="16" y="715"/>
                    <a:pt x="69" y="1431"/>
                    <a:pt x="137" y="2146"/>
                  </a:cubicBezTo>
                  <a:cubicBezTo>
                    <a:pt x="221" y="2610"/>
                    <a:pt x="289" y="3074"/>
                    <a:pt x="328" y="3546"/>
                  </a:cubicBezTo>
                  <a:cubicBezTo>
                    <a:pt x="426" y="3652"/>
                    <a:pt x="518" y="3759"/>
                    <a:pt x="609" y="3865"/>
                  </a:cubicBezTo>
                  <a:cubicBezTo>
                    <a:pt x="647" y="3371"/>
                    <a:pt x="700" y="2876"/>
                    <a:pt x="769" y="2382"/>
                  </a:cubicBezTo>
                  <a:cubicBezTo>
                    <a:pt x="738" y="2032"/>
                    <a:pt x="700" y="1689"/>
                    <a:pt x="647" y="1347"/>
                  </a:cubicBezTo>
                  <a:cubicBezTo>
                    <a:pt x="586" y="944"/>
                    <a:pt x="503" y="540"/>
                    <a:pt x="396" y="152"/>
                  </a:cubicBezTo>
                  <a:cubicBezTo>
                    <a:pt x="267" y="99"/>
                    <a:pt x="137" y="4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8"/>
            <p:cNvSpPr/>
            <p:nvPr/>
          </p:nvSpPr>
          <p:spPr>
            <a:xfrm>
              <a:off x="9857088" y="-5133795"/>
              <a:ext cx="19871" cy="239301"/>
            </a:xfrm>
            <a:custGeom>
              <a:avLst/>
              <a:gdLst/>
              <a:ahLst/>
              <a:cxnLst/>
              <a:rect l="l" t="t" r="r" b="b"/>
              <a:pathLst>
                <a:path w="328" h="3950" extrusionOk="0">
                  <a:moveTo>
                    <a:pt x="312" y="1"/>
                  </a:moveTo>
                  <a:cubicBezTo>
                    <a:pt x="289" y="122"/>
                    <a:pt x="267" y="244"/>
                    <a:pt x="244" y="366"/>
                  </a:cubicBezTo>
                  <a:cubicBezTo>
                    <a:pt x="145" y="830"/>
                    <a:pt x="69" y="1294"/>
                    <a:pt x="0" y="1766"/>
                  </a:cubicBezTo>
                  <a:cubicBezTo>
                    <a:pt x="15" y="1979"/>
                    <a:pt x="31" y="2192"/>
                    <a:pt x="38" y="2405"/>
                  </a:cubicBezTo>
                  <a:cubicBezTo>
                    <a:pt x="46" y="2846"/>
                    <a:pt x="46" y="3295"/>
                    <a:pt x="15" y="3736"/>
                  </a:cubicBezTo>
                  <a:lnTo>
                    <a:pt x="198" y="3949"/>
                  </a:lnTo>
                  <a:cubicBezTo>
                    <a:pt x="274" y="2633"/>
                    <a:pt x="327" y="1317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8"/>
            <p:cNvSpPr/>
            <p:nvPr/>
          </p:nvSpPr>
          <p:spPr>
            <a:xfrm>
              <a:off x="10109175" y="-4492218"/>
              <a:ext cx="73365" cy="94085"/>
            </a:xfrm>
            <a:custGeom>
              <a:avLst/>
              <a:gdLst/>
              <a:ahLst/>
              <a:cxnLst/>
              <a:rect l="l" t="t" r="r" b="b"/>
              <a:pathLst>
                <a:path w="1211" h="1553" extrusionOk="0">
                  <a:moveTo>
                    <a:pt x="1211" y="1"/>
                  </a:moveTo>
                  <a:cubicBezTo>
                    <a:pt x="792" y="473"/>
                    <a:pt x="381" y="929"/>
                    <a:pt x="1" y="1431"/>
                  </a:cubicBezTo>
                  <a:lnTo>
                    <a:pt x="46" y="1553"/>
                  </a:lnTo>
                  <a:cubicBezTo>
                    <a:pt x="442" y="1135"/>
                    <a:pt x="800" y="686"/>
                    <a:pt x="1157" y="244"/>
                  </a:cubicBezTo>
                  <a:cubicBezTo>
                    <a:pt x="1172" y="168"/>
                    <a:pt x="1195" y="85"/>
                    <a:pt x="12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8"/>
            <p:cNvSpPr/>
            <p:nvPr/>
          </p:nvSpPr>
          <p:spPr>
            <a:xfrm>
              <a:off x="9728954" y="-5185897"/>
              <a:ext cx="66398" cy="206586"/>
            </a:xfrm>
            <a:custGeom>
              <a:avLst/>
              <a:gdLst/>
              <a:ahLst/>
              <a:cxnLst/>
              <a:rect l="l" t="t" r="r" b="b"/>
              <a:pathLst>
                <a:path w="1096" h="3410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260"/>
                    <a:pt x="137" y="518"/>
                    <a:pt x="206" y="777"/>
                  </a:cubicBezTo>
                  <a:cubicBezTo>
                    <a:pt x="297" y="1135"/>
                    <a:pt x="365" y="1500"/>
                    <a:pt x="426" y="1865"/>
                  </a:cubicBezTo>
                  <a:cubicBezTo>
                    <a:pt x="472" y="2108"/>
                    <a:pt x="518" y="2359"/>
                    <a:pt x="563" y="2611"/>
                  </a:cubicBezTo>
                  <a:cubicBezTo>
                    <a:pt x="594" y="2717"/>
                    <a:pt x="632" y="2824"/>
                    <a:pt x="655" y="2938"/>
                  </a:cubicBezTo>
                  <a:cubicBezTo>
                    <a:pt x="807" y="3090"/>
                    <a:pt x="951" y="3250"/>
                    <a:pt x="1096" y="3409"/>
                  </a:cubicBezTo>
                  <a:cubicBezTo>
                    <a:pt x="1065" y="3067"/>
                    <a:pt x="1035" y="2732"/>
                    <a:pt x="997" y="2390"/>
                  </a:cubicBezTo>
                  <a:cubicBezTo>
                    <a:pt x="906" y="1850"/>
                    <a:pt x="776" y="1317"/>
                    <a:pt x="616" y="800"/>
                  </a:cubicBezTo>
                  <a:cubicBezTo>
                    <a:pt x="540" y="549"/>
                    <a:pt x="457" y="298"/>
                    <a:pt x="358" y="47"/>
                  </a:cubicBezTo>
                  <a:cubicBezTo>
                    <a:pt x="236" y="31"/>
                    <a:pt x="122" y="16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8"/>
            <p:cNvSpPr/>
            <p:nvPr/>
          </p:nvSpPr>
          <p:spPr>
            <a:xfrm>
              <a:off x="9668068" y="-5184504"/>
              <a:ext cx="77970" cy="153092"/>
            </a:xfrm>
            <a:custGeom>
              <a:avLst/>
              <a:gdLst/>
              <a:ahLst/>
              <a:cxnLst/>
              <a:rect l="l" t="t" r="r" b="b"/>
              <a:pathLst>
                <a:path w="1287" h="2527" extrusionOk="0">
                  <a:moveTo>
                    <a:pt x="123" y="1"/>
                  </a:moveTo>
                  <a:lnTo>
                    <a:pt x="1" y="24"/>
                  </a:lnTo>
                  <a:cubicBezTo>
                    <a:pt x="214" y="716"/>
                    <a:pt x="518" y="1378"/>
                    <a:pt x="792" y="2055"/>
                  </a:cubicBezTo>
                  <a:lnTo>
                    <a:pt x="838" y="2093"/>
                  </a:lnTo>
                  <a:cubicBezTo>
                    <a:pt x="990" y="2238"/>
                    <a:pt x="1142" y="2382"/>
                    <a:pt x="1287" y="2527"/>
                  </a:cubicBezTo>
                  <a:cubicBezTo>
                    <a:pt x="1104" y="1979"/>
                    <a:pt x="883" y="1446"/>
                    <a:pt x="625" y="929"/>
                  </a:cubicBezTo>
                  <a:cubicBezTo>
                    <a:pt x="465" y="609"/>
                    <a:pt x="298" y="298"/>
                    <a:pt x="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8"/>
            <p:cNvSpPr/>
            <p:nvPr/>
          </p:nvSpPr>
          <p:spPr>
            <a:xfrm>
              <a:off x="9627053" y="-5180323"/>
              <a:ext cx="64157" cy="99113"/>
            </a:xfrm>
            <a:custGeom>
              <a:avLst/>
              <a:gdLst/>
              <a:ahLst/>
              <a:cxnLst/>
              <a:rect l="l" t="t" r="r" b="b"/>
              <a:pathLst>
                <a:path w="1059" h="1636" extrusionOk="0">
                  <a:moveTo>
                    <a:pt x="427" y="0"/>
                  </a:moveTo>
                  <a:cubicBezTo>
                    <a:pt x="282" y="38"/>
                    <a:pt x="138" y="76"/>
                    <a:pt x="1" y="130"/>
                  </a:cubicBezTo>
                  <a:cubicBezTo>
                    <a:pt x="237" y="449"/>
                    <a:pt x="457" y="769"/>
                    <a:pt x="678" y="1103"/>
                  </a:cubicBezTo>
                  <a:cubicBezTo>
                    <a:pt x="807" y="1278"/>
                    <a:pt x="929" y="1453"/>
                    <a:pt x="1058" y="1636"/>
                  </a:cubicBezTo>
                  <a:cubicBezTo>
                    <a:pt x="823" y="1103"/>
                    <a:pt x="609" y="556"/>
                    <a:pt x="4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8"/>
            <p:cNvSpPr/>
            <p:nvPr/>
          </p:nvSpPr>
          <p:spPr>
            <a:xfrm>
              <a:off x="10059436" y="-4750303"/>
              <a:ext cx="118015" cy="225003"/>
            </a:xfrm>
            <a:custGeom>
              <a:avLst/>
              <a:gdLst/>
              <a:ahLst/>
              <a:cxnLst/>
              <a:rect l="l" t="t" r="r" b="b"/>
              <a:pathLst>
                <a:path w="1948" h="3714" extrusionOk="0">
                  <a:moveTo>
                    <a:pt x="1948" y="1"/>
                  </a:moveTo>
                  <a:cubicBezTo>
                    <a:pt x="1438" y="868"/>
                    <a:pt x="997" y="1766"/>
                    <a:pt x="525" y="2648"/>
                  </a:cubicBezTo>
                  <a:cubicBezTo>
                    <a:pt x="358" y="2968"/>
                    <a:pt x="183" y="3280"/>
                    <a:pt x="0" y="3584"/>
                  </a:cubicBezTo>
                  <a:cubicBezTo>
                    <a:pt x="15" y="3630"/>
                    <a:pt x="23" y="3675"/>
                    <a:pt x="38" y="3713"/>
                  </a:cubicBezTo>
                  <a:cubicBezTo>
                    <a:pt x="145" y="3561"/>
                    <a:pt x="251" y="3416"/>
                    <a:pt x="358" y="3264"/>
                  </a:cubicBezTo>
                  <a:cubicBezTo>
                    <a:pt x="738" y="2572"/>
                    <a:pt x="1081" y="1849"/>
                    <a:pt x="1415" y="1134"/>
                  </a:cubicBezTo>
                  <a:cubicBezTo>
                    <a:pt x="1598" y="754"/>
                    <a:pt x="1773" y="381"/>
                    <a:pt x="19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8"/>
            <p:cNvSpPr/>
            <p:nvPr/>
          </p:nvSpPr>
          <p:spPr>
            <a:xfrm>
              <a:off x="10036838" y="-4773325"/>
              <a:ext cx="75183" cy="180718"/>
            </a:xfrm>
            <a:custGeom>
              <a:avLst/>
              <a:gdLst/>
              <a:ahLst/>
              <a:cxnLst/>
              <a:rect l="l" t="t" r="r" b="b"/>
              <a:pathLst>
                <a:path w="1241" h="2983" extrusionOk="0">
                  <a:moveTo>
                    <a:pt x="1240" y="0"/>
                  </a:moveTo>
                  <a:lnTo>
                    <a:pt x="1240" y="0"/>
                  </a:lnTo>
                  <a:cubicBezTo>
                    <a:pt x="852" y="776"/>
                    <a:pt x="442" y="1537"/>
                    <a:pt x="0" y="2283"/>
                  </a:cubicBezTo>
                  <a:cubicBezTo>
                    <a:pt x="46" y="2511"/>
                    <a:pt x="99" y="2747"/>
                    <a:pt x="137" y="2982"/>
                  </a:cubicBezTo>
                  <a:cubicBezTo>
                    <a:pt x="419" y="2260"/>
                    <a:pt x="693" y="1537"/>
                    <a:pt x="951" y="807"/>
                  </a:cubicBezTo>
                  <a:cubicBezTo>
                    <a:pt x="1043" y="533"/>
                    <a:pt x="1142" y="266"/>
                    <a:pt x="12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8"/>
            <p:cNvSpPr/>
            <p:nvPr/>
          </p:nvSpPr>
          <p:spPr>
            <a:xfrm>
              <a:off x="9997641" y="-5004268"/>
              <a:ext cx="21749" cy="116682"/>
            </a:xfrm>
            <a:custGeom>
              <a:avLst/>
              <a:gdLst/>
              <a:ahLst/>
              <a:cxnLst/>
              <a:rect l="l" t="t" r="r" b="b"/>
              <a:pathLst>
                <a:path w="359" h="1926" extrusionOk="0">
                  <a:moveTo>
                    <a:pt x="305" y="1"/>
                  </a:moveTo>
                  <a:cubicBezTo>
                    <a:pt x="237" y="647"/>
                    <a:pt x="122" y="1286"/>
                    <a:pt x="1" y="1925"/>
                  </a:cubicBezTo>
                  <a:lnTo>
                    <a:pt x="16" y="1880"/>
                  </a:lnTo>
                  <a:cubicBezTo>
                    <a:pt x="122" y="1454"/>
                    <a:pt x="206" y="1012"/>
                    <a:pt x="275" y="579"/>
                  </a:cubicBezTo>
                  <a:cubicBezTo>
                    <a:pt x="305" y="404"/>
                    <a:pt x="328" y="236"/>
                    <a:pt x="358" y="61"/>
                  </a:cubicBezTo>
                  <a:lnTo>
                    <a:pt x="3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8"/>
            <p:cNvSpPr/>
            <p:nvPr/>
          </p:nvSpPr>
          <p:spPr>
            <a:xfrm>
              <a:off x="9882896" y="-5124102"/>
              <a:ext cx="50768" cy="257233"/>
            </a:xfrm>
            <a:custGeom>
              <a:avLst/>
              <a:gdLst/>
              <a:ahLst/>
              <a:cxnLst/>
              <a:rect l="l" t="t" r="r" b="b"/>
              <a:pathLst>
                <a:path w="838" h="4246" extrusionOk="0">
                  <a:moveTo>
                    <a:pt x="145" y="0"/>
                  </a:moveTo>
                  <a:cubicBezTo>
                    <a:pt x="137" y="160"/>
                    <a:pt x="137" y="320"/>
                    <a:pt x="137" y="487"/>
                  </a:cubicBezTo>
                  <a:cubicBezTo>
                    <a:pt x="130" y="1674"/>
                    <a:pt x="76" y="2869"/>
                    <a:pt x="0" y="4063"/>
                  </a:cubicBezTo>
                  <a:lnTo>
                    <a:pt x="152" y="4246"/>
                  </a:lnTo>
                  <a:cubicBezTo>
                    <a:pt x="274" y="3690"/>
                    <a:pt x="373" y="3135"/>
                    <a:pt x="487" y="2580"/>
                  </a:cubicBezTo>
                  <a:cubicBezTo>
                    <a:pt x="563" y="2214"/>
                    <a:pt x="624" y="1849"/>
                    <a:pt x="677" y="1476"/>
                  </a:cubicBezTo>
                  <a:cubicBezTo>
                    <a:pt x="723" y="1164"/>
                    <a:pt x="776" y="853"/>
                    <a:pt x="837" y="541"/>
                  </a:cubicBezTo>
                  <a:lnTo>
                    <a:pt x="700" y="419"/>
                  </a:lnTo>
                  <a:cubicBezTo>
                    <a:pt x="518" y="274"/>
                    <a:pt x="335" y="137"/>
                    <a:pt x="1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8"/>
            <p:cNvSpPr/>
            <p:nvPr/>
          </p:nvSpPr>
          <p:spPr>
            <a:xfrm>
              <a:off x="10117051" y="-4441510"/>
              <a:ext cx="51677" cy="72154"/>
            </a:xfrm>
            <a:custGeom>
              <a:avLst/>
              <a:gdLst/>
              <a:ahLst/>
              <a:cxnLst/>
              <a:rect l="l" t="t" r="r" b="b"/>
              <a:pathLst>
                <a:path w="853" h="1191" extrusionOk="0">
                  <a:moveTo>
                    <a:pt x="852" y="1"/>
                  </a:moveTo>
                  <a:cubicBezTo>
                    <a:pt x="586" y="336"/>
                    <a:pt x="305" y="663"/>
                    <a:pt x="0" y="975"/>
                  </a:cubicBezTo>
                  <a:cubicBezTo>
                    <a:pt x="23" y="1036"/>
                    <a:pt x="38" y="1096"/>
                    <a:pt x="61" y="1165"/>
                  </a:cubicBezTo>
                  <a:cubicBezTo>
                    <a:pt x="89" y="1181"/>
                    <a:pt x="117" y="1190"/>
                    <a:pt x="146" y="1190"/>
                  </a:cubicBezTo>
                  <a:cubicBezTo>
                    <a:pt x="240" y="1190"/>
                    <a:pt x="345" y="1101"/>
                    <a:pt x="472" y="876"/>
                  </a:cubicBezTo>
                  <a:cubicBezTo>
                    <a:pt x="624" y="602"/>
                    <a:pt x="753" y="305"/>
                    <a:pt x="8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8"/>
            <p:cNvSpPr/>
            <p:nvPr/>
          </p:nvSpPr>
          <p:spPr>
            <a:xfrm>
              <a:off x="10032658" y="-4879830"/>
              <a:ext cx="98265" cy="222217"/>
            </a:xfrm>
            <a:custGeom>
              <a:avLst/>
              <a:gdLst/>
              <a:ahLst/>
              <a:cxnLst/>
              <a:rect l="l" t="t" r="r" b="b"/>
              <a:pathLst>
                <a:path w="1622" h="3668" extrusionOk="0">
                  <a:moveTo>
                    <a:pt x="1271" y="1"/>
                  </a:moveTo>
                  <a:lnTo>
                    <a:pt x="1264" y="31"/>
                  </a:lnTo>
                  <a:cubicBezTo>
                    <a:pt x="1104" y="541"/>
                    <a:pt x="921" y="1043"/>
                    <a:pt x="739" y="1545"/>
                  </a:cubicBezTo>
                  <a:cubicBezTo>
                    <a:pt x="556" y="2047"/>
                    <a:pt x="397" y="2542"/>
                    <a:pt x="222" y="3036"/>
                  </a:cubicBezTo>
                  <a:cubicBezTo>
                    <a:pt x="153" y="3249"/>
                    <a:pt x="77" y="3462"/>
                    <a:pt x="1" y="3668"/>
                  </a:cubicBezTo>
                  <a:cubicBezTo>
                    <a:pt x="587" y="2641"/>
                    <a:pt x="1135" y="1591"/>
                    <a:pt x="1621" y="510"/>
                  </a:cubicBezTo>
                  <a:cubicBezTo>
                    <a:pt x="1507" y="343"/>
                    <a:pt x="1393" y="168"/>
                    <a:pt x="12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8"/>
            <p:cNvSpPr/>
            <p:nvPr/>
          </p:nvSpPr>
          <p:spPr>
            <a:xfrm>
              <a:off x="10093544" y="-4555770"/>
              <a:ext cx="98689" cy="134130"/>
            </a:xfrm>
            <a:custGeom>
              <a:avLst/>
              <a:gdLst/>
              <a:ahLst/>
              <a:cxnLst/>
              <a:rect l="l" t="t" r="r" b="b"/>
              <a:pathLst>
                <a:path w="1629" h="2214" extrusionOk="0">
                  <a:moveTo>
                    <a:pt x="1628" y="0"/>
                  </a:moveTo>
                  <a:lnTo>
                    <a:pt x="1628" y="0"/>
                  </a:lnTo>
                  <a:cubicBezTo>
                    <a:pt x="1552" y="84"/>
                    <a:pt x="1476" y="167"/>
                    <a:pt x="1400" y="244"/>
                  </a:cubicBezTo>
                  <a:cubicBezTo>
                    <a:pt x="1294" y="365"/>
                    <a:pt x="1195" y="495"/>
                    <a:pt x="1088" y="616"/>
                  </a:cubicBezTo>
                  <a:cubicBezTo>
                    <a:pt x="959" y="768"/>
                    <a:pt x="822" y="905"/>
                    <a:pt x="693" y="1058"/>
                  </a:cubicBezTo>
                  <a:cubicBezTo>
                    <a:pt x="457" y="1324"/>
                    <a:pt x="228" y="1598"/>
                    <a:pt x="0" y="1872"/>
                  </a:cubicBezTo>
                  <a:cubicBezTo>
                    <a:pt x="53" y="1986"/>
                    <a:pt x="107" y="2100"/>
                    <a:pt x="152" y="2214"/>
                  </a:cubicBezTo>
                  <a:cubicBezTo>
                    <a:pt x="594" y="1659"/>
                    <a:pt x="1081" y="1134"/>
                    <a:pt x="1545" y="593"/>
                  </a:cubicBezTo>
                  <a:cubicBezTo>
                    <a:pt x="1575" y="396"/>
                    <a:pt x="1605" y="198"/>
                    <a:pt x="16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8"/>
            <p:cNvSpPr/>
            <p:nvPr/>
          </p:nvSpPr>
          <p:spPr>
            <a:xfrm>
              <a:off x="10050227" y="-4825911"/>
              <a:ext cx="123104" cy="273409"/>
            </a:xfrm>
            <a:custGeom>
              <a:avLst/>
              <a:gdLst/>
              <a:ahLst/>
              <a:cxnLst/>
              <a:rect l="l" t="t" r="r" b="b"/>
              <a:pathLst>
                <a:path w="2032" h="4513" extrusionOk="0">
                  <a:moveTo>
                    <a:pt x="1567" y="1"/>
                  </a:moveTo>
                  <a:lnTo>
                    <a:pt x="1430" y="404"/>
                  </a:lnTo>
                  <a:cubicBezTo>
                    <a:pt x="1080" y="1439"/>
                    <a:pt x="723" y="2466"/>
                    <a:pt x="327" y="3478"/>
                  </a:cubicBezTo>
                  <a:cubicBezTo>
                    <a:pt x="221" y="3752"/>
                    <a:pt x="107" y="4018"/>
                    <a:pt x="0" y="4292"/>
                  </a:cubicBezTo>
                  <a:cubicBezTo>
                    <a:pt x="15" y="4368"/>
                    <a:pt x="30" y="4436"/>
                    <a:pt x="46" y="4512"/>
                  </a:cubicBezTo>
                  <a:cubicBezTo>
                    <a:pt x="487" y="3752"/>
                    <a:pt x="883" y="2953"/>
                    <a:pt x="1301" y="2169"/>
                  </a:cubicBezTo>
                  <a:cubicBezTo>
                    <a:pt x="1537" y="1743"/>
                    <a:pt x="1773" y="1317"/>
                    <a:pt x="2031" y="899"/>
                  </a:cubicBezTo>
                  <a:cubicBezTo>
                    <a:pt x="1894" y="587"/>
                    <a:pt x="1742" y="290"/>
                    <a:pt x="15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8"/>
            <p:cNvSpPr/>
            <p:nvPr/>
          </p:nvSpPr>
          <p:spPr>
            <a:xfrm>
              <a:off x="10006850" y="-4917634"/>
              <a:ext cx="92267" cy="236999"/>
            </a:xfrm>
            <a:custGeom>
              <a:avLst/>
              <a:gdLst/>
              <a:ahLst/>
              <a:cxnLst/>
              <a:rect l="l" t="t" r="r" b="b"/>
              <a:pathLst>
                <a:path w="1523" h="3912" extrusionOk="0">
                  <a:moveTo>
                    <a:pt x="1249" y="1"/>
                  </a:moveTo>
                  <a:cubicBezTo>
                    <a:pt x="1096" y="328"/>
                    <a:pt x="959" y="670"/>
                    <a:pt x="845" y="1020"/>
                  </a:cubicBezTo>
                  <a:cubicBezTo>
                    <a:pt x="724" y="1370"/>
                    <a:pt x="617" y="1720"/>
                    <a:pt x="465" y="2063"/>
                  </a:cubicBezTo>
                  <a:cubicBezTo>
                    <a:pt x="305" y="2420"/>
                    <a:pt x="153" y="2785"/>
                    <a:pt x="1" y="3143"/>
                  </a:cubicBezTo>
                  <a:cubicBezTo>
                    <a:pt x="123" y="3386"/>
                    <a:pt x="221" y="3645"/>
                    <a:pt x="298" y="3911"/>
                  </a:cubicBezTo>
                  <a:cubicBezTo>
                    <a:pt x="541" y="3249"/>
                    <a:pt x="754" y="2580"/>
                    <a:pt x="990" y="1926"/>
                  </a:cubicBezTo>
                  <a:cubicBezTo>
                    <a:pt x="1172" y="1416"/>
                    <a:pt x="1370" y="899"/>
                    <a:pt x="1522" y="381"/>
                  </a:cubicBezTo>
                  <a:cubicBezTo>
                    <a:pt x="1446" y="275"/>
                    <a:pt x="1378" y="176"/>
                    <a:pt x="1302" y="69"/>
                  </a:cubicBezTo>
                  <a:lnTo>
                    <a:pt x="12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8"/>
            <p:cNvSpPr/>
            <p:nvPr/>
          </p:nvSpPr>
          <p:spPr>
            <a:xfrm>
              <a:off x="9945115" y="-5037468"/>
              <a:ext cx="57675" cy="251720"/>
            </a:xfrm>
            <a:custGeom>
              <a:avLst/>
              <a:gdLst/>
              <a:ahLst/>
              <a:cxnLst/>
              <a:rect l="l" t="t" r="r" b="b"/>
              <a:pathLst>
                <a:path w="952" h="4155" extrusionOk="0">
                  <a:moveTo>
                    <a:pt x="700" y="1"/>
                  </a:moveTo>
                  <a:cubicBezTo>
                    <a:pt x="563" y="708"/>
                    <a:pt x="487" y="1423"/>
                    <a:pt x="312" y="2123"/>
                  </a:cubicBezTo>
                  <a:cubicBezTo>
                    <a:pt x="297" y="2161"/>
                    <a:pt x="289" y="2207"/>
                    <a:pt x="274" y="2245"/>
                  </a:cubicBezTo>
                  <a:cubicBezTo>
                    <a:pt x="213" y="2785"/>
                    <a:pt x="122" y="3318"/>
                    <a:pt x="0" y="3843"/>
                  </a:cubicBezTo>
                  <a:cubicBezTo>
                    <a:pt x="92" y="3942"/>
                    <a:pt x="183" y="4048"/>
                    <a:pt x="282" y="4155"/>
                  </a:cubicBezTo>
                  <a:lnTo>
                    <a:pt x="328" y="3926"/>
                  </a:lnTo>
                  <a:cubicBezTo>
                    <a:pt x="571" y="2717"/>
                    <a:pt x="830" y="1507"/>
                    <a:pt x="951" y="275"/>
                  </a:cubicBezTo>
                  <a:cubicBezTo>
                    <a:pt x="868" y="183"/>
                    <a:pt x="784" y="84"/>
                    <a:pt x="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8"/>
            <p:cNvSpPr/>
            <p:nvPr/>
          </p:nvSpPr>
          <p:spPr>
            <a:xfrm>
              <a:off x="10069069" y="-4661791"/>
              <a:ext cx="127768" cy="179809"/>
            </a:xfrm>
            <a:custGeom>
              <a:avLst/>
              <a:gdLst/>
              <a:ahLst/>
              <a:cxnLst/>
              <a:rect l="l" t="t" r="r" b="b"/>
              <a:pathLst>
                <a:path w="2109" h="2968" extrusionOk="0">
                  <a:moveTo>
                    <a:pt x="2108" y="0"/>
                  </a:moveTo>
                  <a:cubicBezTo>
                    <a:pt x="1507" y="571"/>
                    <a:pt x="960" y="1187"/>
                    <a:pt x="465" y="1857"/>
                  </a:cubicBezTo>
                  <a:lnTo>
                    <a:pt x="404" y="1948"/>
                  </a:lnTo>
                  <a:cubicBezTo>
                    <a:pt x="275" y="2184"/>
                    <a:pt x="138" y="2412"/>
                    <a:pt x="1" y="2640"/>
                  </a:cubicBezTo>
                  <a:cubicBezTo>
                    <a:pt x="31" y="2754"/>
                    <a:pt x="69" y="2861"/>
                    <a:pt x="100" y="2967"/>
                  </a:cubicBezTo>
                  <a:cubicBezTo>
                    <a:pt x="549" y="2305"/>
                    <a:pt x="1028" y="1659"/>
                    <a:pt x="1515" y="1027"/>
                  </a:cubicBezTo>
                  <a:cubicBezTo>
                    <a:pt x="1713" y="776"/>
                    <a:pt x="1911" y="525"/>
                    <a:pt x="2108" y="274"/>
                  </a:cubicBezTo>
                  <a:lnTo>
                    <a:pt x="21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8"/>
            <p:cNvSpPr/>
            <p:nvPr/>
          </p:nvSpPr>
          <p:spPr>
            <a:xfrm>
              <a:off x="10081973" y="-4620776"/>
              <a:ext cx="114380" cy="163694"/>
            </a:xfrm>
            <a:custGeom>
              <a:avLst/>
              <a:gdLst/>
              <a:ahLst/>
              <a:cxnLst/>
              <a:rect l="l" t="t" r="r" b="b"/>
              <a:pathLst>
                <a:path w="1888" h="2702" extrusionOk="0">
                  <a:moveTo>
                    <a:pt x="1888" y="0"/>
                  </a:moveTo>
                  <a:cubicBezTo>
                    <a:pt x="1416" y="594"/>
                    <a:pt x="952" y="1195"/>
                    <a:pt x="518" y="1811"/>
                  </a:cubicBezTo>
                  <a:cubicBezTo>
                    <a:pt x="343" y="2062"/>
                    <a:pt x="168" y="2313"/>
                    <a:pt x="1" y="2572"/>
                  </a:cubicBezTo>
                  <a:cubicBezTo>
                    <a:pt x="16" y="2595"/>
                    <a:pt x="24" y="2617"/>
                    <a:pt x="39" y="2648"/>
                  </a:cubicBezTo>
                  <a:lnTo>
                    <a:pt x="69" y="2701"/>
                  </a:lnTo>
                  <a:cubicBezTo>
                    <a:pt x="328" y="2397"/>
                    <a:pt x="587" y="2085"/>
                    <a:pt x="861" y="1788"/>
                  </a:cubicBezTo>
                  <a:cubicBezTo>
                    <a:pt x="1097" y="1530"/>
                    <a:pt x="1310" y="1263"/>
                    <a:pt x="1538" y="1012"/>
                  </a:cubicBezTo>
                  <a:cubicBezTo>
                    <a:pt x="1644" y="898"/>
                    <a:pt x="1743" y="784"/>
                    <a:pt x="1850" y="677"/>
                  </a:cubicBezTo>
                  <a:cubicBezTo>
                    <a:pt x="1865" y="502"/>
                    <a:pt x="1873" y="335"/>
                    <a:pt x="1880" y="168"/>
                  </a:cubicBezTo>
                  <a:cubicBezTo>
                    <a:pt x="1880" y="114"/>
                    <a:pt x="1888" y="61"/>
                    <a:pt x="1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8"/>
            <p:cNvSpPr/>
            <p:nvPr/>
          </p:nvSpPr>
          <p:spPr>
            <a:xfrm>
              <a:off x="10128561" y="-4733703"/>
              <a:ext cx="67368" cy="121710"/>
            </a:xfrm>
            <a:custGeom>
              <a:avLst/>
              <a:gdLst/>
              <a:ahLst/>
              <a:cxnLst/>
              <a:rect l="l" t="t" r="r" b="b"/>
              <a:pathLst>
                <a:path w="1112" h="2009" extrusionOk="0">
                  <a:moveTo>
                    <a:pt x="951" y="0"/>
                  </a:moveTo>
                  <a:cubicBezTo>
                    <a:pt x="639" y="670"/>
                    <a:pt x="328" y="1347"/>
                    <a:pt x="0" y="2009"/>
                  </a:cubicBezTo>
                  <a:cubicBezTo>
                    <a:pt x="107" y="1880"/>
                    <a:pt x="221" y="1758"/>
                    <a:pt x="328" y="1644"/>
                  </a:cubicBezTo>
                  <a:cubicBezTo>
                    <a:pt x="579" y="1377"/>
                    <a:pt x="837" y="1111"/>
                    <a:pt x="1111" y="868"/>
                  </a:cubicBezTo>
                  <a:cubicBezTo>
                    <a:pt x="1096" y="700"/>
                    <a:pt x="1073" y="541"/>
                    <a:pt x="1043" y="373"/>
                  </a:cubicBezTo>
                  <a:cubicBezTo>
                    <a:pt x="1020" y="251"/>
                    <a:pt x="989" y="122"/>
                    <a:pt x="9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8"/>
            <p:cNvSpPr/>
            <p:nvPr/>
          </p:nvSpPr>
          <p:spPr>
            <a:xfrm>
              <a:off x="10077369" y="-4475134"/>
              <a:ext cx="43438" cy="103778"/>
            </a:xfrm>
            <a:custGeom>
              <a:avLst/>
              <a:gdLst/>
              <a:ahLst/>
              <a:cxnLst/>
              <a:rect l="l" t="t" r="r" b="b"/>
              <a:pathLst>
                <a:path w="717" h="1713" extrusionOk="0">
                  <a:moveTo>
                    <a:pt x="1" y="0"/>
                  </a:moveTo>
                  <a:cubicBezTo>
                    <a:pt x="85" y="267"/>
                    <a:pt x="168" y="533"/>
                    <a:pt x="267" y="792"/>
                  </a:cubicBezTo>
                  <a:cubicBezTo>
                    <a:pt x="389" y="1119"/>
                    <a:pt x="518" y="1598"/>
                    <a:pt x="716" y="1712"/>
                  </a:cubicBezTo>
                  <a:cubicBezTo>
                    <a:pt x="571" y="1203"/>
                    <a:pt x="366" y="708"/>
                    <a:pt x="115" y="236"/>
                  </a:cubicBezTo>
                  <a:cubicBezTo>
                    <a:pt x="77" y="168"/>
                    <a:pt x="39" y="84"/>
                    <a:pt x="1" y="0"/>
                  </a:cubicBezTo>
                  <a:close/>
                </a:path>
              </a:pathLst>
            </a:custGeom>
            <a:solidFill>
              <a:srgbClr val="ADB5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8"/>
            <p:cNvSpPr/>
            <p:nvPr/>
          </p:nvSpPr>
          <p:spPr>
            <a:xfrm>
              <a:off x="9992613" y="-4752605"/>
              <a:ext cx="217552" cy="1141495"/>
            </a:xfrm>
            <a:custGeom>
              <a:avLst/>
              <a:gdLst/>
              <a:ahLst/>
              <a:cxnLst/>
              <a:rect l="l" t="t" r="r" b="b"/>
              <a:pathLst>
                <a:path w="3591" h="18842" extrusionOk="0">
                  <a:moveTo>
                    <a:pt x="1" y="0"/>
                  </a:moveTo>
                  <a:cubicBezTo>
                    <a:pt x="0" y="0"/>
                    <a:pt x="4" y="16"/>
                    <a:pt x="15" y="46"/>
                  </a:cubicBezTo>
                  <a:cubicBezTo>
                    <a:pt x="8" y="16"/>
                    <a:pt x="2" y="0"/>
                    <a:pt x="1" y="0"/>
                  </a:cubicBezTo>
                  <a:close/>
                  <a:moveTo>
                    <a:pt x="15" y="46"/>
                  </a:moveTo>
                  <a:cubicBezTo>
                    <a:pt x="198" y="662"/>
                    <a:pt x="365" y="1279"/>
                    <a:pt x="548" y="1887"/>
                  </a:cubicBezTo>
                  <a:cubicBezTo>
                    <a:pt x="730" y="2496"/>
                    <a:pt x="928" y="3105"/>
                    <a:pt x="1111" y="3713"/>
                  </a:cubicBezTo>
                  <a:cubicBezTo>
                    <a:pt x="1484" y="4900"/>
                    <a:pt x="1856" y="6087"/>
                    <a:pt x="2184" y="7297"/>
                  </a:cubicBezTo>
                  <a:cubicBezTo>
                    <a:pt x="2518" y="8499"/>
                    <a:pt x="2785" y="9723"/>
                    <a:pt x="2990" y="10956"/>
                  </a:cubicBezTo>
                  <a:cubicBezTo>
                    <a:pt x="3188" y="12158"/>
                    <a:pt x="3294" y="13383"/>
                    <a:pt x="3287" y="14600"/>
                  </a:cubicBezTo>
                  <a:cubicBezTo>
                    <a:pt x="3287" y="15825"/>
                    <a:pt x="3150" y="17042"/>
                    <a:pt x="2876" y="18237"/>
                  </a:cubicBezTo>
                  <a:cubicBezTo>
                    <a:pt x="2838" y="18389"/>
                    <a:pt x="2807" y="18533"/>
                    <a:pt x="2785" y="18686"/>
                  </a:cubicBezTo>
                  <a:cubicBezTo>
                    <a:pt x="2756" y="18779"/>
                    <a:pt x="2829" y="18841"/>
                    <a:pt x="2902" y="18841"/>
                  </a:cubicBezTo>
                  <a:cubicBezTo>
                    <a:pt x="2947" y="18841"/>
                    <a:pt x="2992" y="18817"/>
                    <a:pt x="3013" y="18762"/>
                  </a:cubicBezTo>
                  <a:cubicBezTo>
                    <a:pt x="3112" y="18473"/>
                    <a:pt x="3188" y="18176"/>
                    <a:pt x="3241" y="17879"/>
                  </a:cubicBezTo>
                  <a:cubicBezTo>
                    <a:pt x="3310" y="17567"/>
                    <a:pt x="3355" y="17263"/>
                    <a:pt x="3401" y="16951"/>
                  </a:cubicBezTo>
                  <a:cubicBezTo>
                    <a:pt x="3484" y="16350"/>
                    <a:pt x="3538" y="15741"/>
                    <a:pt x="3561" y="15125"/>
                  </a:cubicBezTo>
                  <a:cubicBezTo>
                    <a:pt x="3591" y="13893"/>
                    <a:pt x="3515" y="12660"/>
                    <a:pt x="3332" y="11443"/>
                  </a:cubicBezTo>
                  <a:cubicBezTo>
                    <a:pt x="3150" y="10195"/>
                    <a:pt x="2899" y="8963"/>
                    <a:pt x="2572" y="7745"/>
                  </a:cubicBezTo>
                  <a:cubicBezTo>
                    <a:pt x="2252" y="6528"/>
                    <a:pt x="1879" y="5326"/>
                    <a:pt x="1499" y="4124"/>
                  </a:cubicBezTo>
                  <a:cubicBezTo>
                    <a:pt x="1309" y="3523"/>
                    <a:pt x="1103" y="2922"/>
                    <a:pt x="905" y="2321"/>
                  </a:cubicBezTo>
                  <a:cubicBezTo>
                    <a:pt x="708" y="1705"/>
                    <a:pt x="479" y="1096"/>
                    <a:pt x="266" y="480"/>
                  </a:cubicBezTo>
                  <a:cubicBezTo>
                    <a:pt x="213" y="328"/>
                    <a:pt x="68" y="191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6" name="Google Shape;1676;p8"/>
          <p:cNvGrpSpPr/>
          <p:nvPr/>
        </p:nvGrpSpPr>
        <p:grpSpPr>
          <a:xfrm rot="-9457379" flipH="1">
            <a:off x="8397520" y="-184788"/>
            <a:ext cx="1207654" cy="1479005"/>
            <a:chOff x="-1102464" y="-575194"/>
            <a:chExt cx="1207653" cy="1479003"/>
          </a:xfrm>
        </p:grpSpPr>
        <p:sp>
          <p:nvSpPr>
            <p:cNvPr id="1677" name="Google Shape;1677;p8"/>
            <p:cNvSpPr/>
            <p:nvPr/>
          </p:nvSpPr>
          <p:spPr>
            <a:xfrm>
              <a:off x="-1102464" y="-415557"/>
              <a:ext cx="1123321" cy="1319366"/>
            </a:xfrm>
            <a:custGeom>
              <a:avLst/>
              <a:gdLst/>
              <a:ahLst/>
              <a:cxnLst/>
              <a:rect l="l" t="t" r="r" b="b"/>
              <a:pathLst>
                <a:path w="18542" h="21778" extrusionOk="0">
                  <a:moveTo>
                    <a:pt x="11253" y="2384"/>
                  </a:moveTo>
                  <a:cubicBezTo>
                    <a:pt x="11489" y="2392"/>
                    <a:pt x="11709" y="2407"/>
                    <a:pt x="11930" y="2438"/>
                  </a:cubicBezTo>
                  <a:cubicBezTo>
                    <a:pt x="11709" y="2407"/>
                    <a:pt x="11481" y="2392"/>
                    <a:pt x="11253" y="2384"/>
                  </a:cubicBezTo>
                  <a:close/>
                  <a:moveTo>
                    <a:pt x="9678" y="2460"/>
                  </a:moveTo>
                  <a:lnTo>
                    <a:pt x="9686" y="2468"/>
                  </a:lnTo>
                  <a:cubicBezTo>
                    <a:pt x="9617" y="2468"/>
                    <a:pt x="9556" y="2483"/>
                    <a:pt x="9495" y="2491"/>
                  </a:cubicBezTo>
                  <a:cubicBezTo>
                    <a:pt x="9549" y="2483"/>
                    <a:pt x="9609" y="2468"/>
                    <a:pt x="9678" y="2460"/>
                  </a:cubicBezTo>
                  <a:close/>
                  <a:moveTo>
                    <a:pt x="8628" y="2651"/>
                  </a:moveTo>
                  <a:cubicBezTo>
                    <a:pt x="8576" y="2662"/>
                    <a:pt x="8525" y="2673"/>
                    <a:pt x="8474" y="2684"/>
                  </a:cubicBezTo>
                  <a:lnTo>
                    <a:pt x="8474" y="2684"/>
                  </a:lnTo>
                  <a:cubicBezTo>
                    <a:pt x="8523" y="2673"/>
                    <a:pt x="8572" y="2661"/>
                    <a:pt x="8620" y="2651"/>
                  </a:cubicBezTo>
                  <a:close/>
                  <a:moveTo>
                    <a:pt x="12348" y="2491"/>
                  </a:moveTo>
                  <a:cubicBezTo>
                    <a:pt x="12698" y="2544"/>
                    <a:pt x="13041" y="2613"/>
                    <a:pt x="13375" y="2704"/>
                  </a:cubicBezTo>
                  <a:cubicBezTo>
                    <a:pt x="13033" y="2613"/>
                    <a:pt x="12691" y="2544"/>
                    <a:pt x="12348" y="2491"/>
                  </a:cubicBezTo>
                  <a:close/>
                  <a:moveTo>
                    <a:pt x="13672" y="2795"/>
                  </a:moveTo>
                  <a:cubicBezTo>
                    <a:pt x="13724" y="2811"/>
                    <a:pt x="13774" y="2829"/>
                    <a:pt x="13823" y="2846"/>
                  </a:cubicBezTo>
                  <a:lnTo>
                    <a:pt x="13823" y="2846"/>
                  </a:lnTo>
                  <a:cubicBezTo>
                    <a:pt x="13771" y="2829"/>
                    <a:pt x="13718" y="2812"/>
                    <a:pt x="13665" y="2795"/>
                  </a:cubicBezTo>
                  <a:close/>
                  <a:moveTo>
                    <a:pt x="14577" y="3145"/>
                  </a:moveTo>
                  <a:lnTo>
                    <a:pt x="14577" y="3145"/>
                  </a:lnTo>
                  <a:cubicBezTo>
                    <a:pt x="14722" y="3206"/>
                    <a:pt x="14859" y="3282"/>
                    <a:pt x="14996" y="3351"/>
                  </a:cubicBezTo>
                  <a:cubicBezTo>
                    <a:pt x="14859" y="3282"/>
                    <a:pt x="14722" y="3214"/>
                    <a:pt x="14577" y="3145"/>
                  </a:cubicBezTo>
                  <a:close/>
                  <a:moveTo>
                    <a:pt x="6003" y="3609"/>
                  </a:moveTo>
                  <a:lnTo>
                    <a:pt x="6011" y="3617"/>
                  </a:lnTo>
                  <a:cubicBezTo>
                    <a:pt x="5912" y="3662"/>
                    <a:pt x="5821" y="3716"/>
                    <a:pt x="5729" y="3777"/>
                  </a:cubicBezTo>
                  <a:cubicBezTo>
                    <a:pt x="5813" y="3716"/>
                    <a:pt x="5912" y="3662"/>
                    <a:pt x="6003" y="3609"/>
                  </a:cubicBezTo>
                  <a:close/>
                  <a:moveTo>
                    <a:pt x="15985" y="3974"/>
                  </a:moveTo>
                  <a:lnTo>
                    <a:pt x="15985" y="3974"/>
                  </a:lnTo>
                  <a:cubicBezTo>
                    <a:pt x="16099" y="4050"/>
                    <a:pt x="16206" y="4142"/>
                    <a:pt x="16312" y="4225"/>
                  </a:cubicBezTo>
                  <a:cubicBezTo>
                    <a:pt x="16206" y="4142"/>
                    <a:pt x="16099" y="4058"/>
                    <a:pt x="15985" y="3974"/>
                  </a:cubicBezTo>
                  <a:close/>
                  <a:moveTo>
                    <a:pt x="4664" y="4537"/>
                  </a:moveTo>
                  <a:cubicBezTo>
                    <a:pt x="4550" y="4629"/>
                    <a:pt x="4436" y="4728"/>
                    <a:pt x="4329" y="4834"/>
                  </a:cubicBezTo>
                  <a:cubicBezTo>
                    <a:pt x="4436" y="4728"/>
                    <a:pt x="4543" y="4629"/>
                    <a:pt x="4657" y="4537"/>
                  </a:cubicBezTo>
                  <a:close/>
                  <a:moveTo>
                    <a:pt x="17225" y="5066"/>
                  </a:moveTo>
                  <a:lnTo>
                    <a:pt x="17256" y="5100"/>
                  </a:lnTo>
                  <a:cubicBezTo>
                    <a:pt x="17244" y="5089"/>
                    <a:pt x="17235" y="5078"/>
                    <a:pt x="17225" y="5066"/>
                  </a:cubicBezTo>
                  <a:close/>
                  <a:moveTo>
                    <a:pt x="1720" y="10723"/>
                  </a:moveTo>
                  <a:cubicBezTo>
                    <a:pt x="1689" y="10951"/>
                    <a:pt x="1674" y="11179"/>
                    <a:pt x="1659" y="11407"/>
                  </a:cubicBezTo>
                  <a:cubicBezTo>
                    <a:pt x="1667" y="11179"/>
                    <a:pt x="1682" y="10951"/>
                    <a:pt x="1712" y="10723"/>
                  </a:cubicBezTo>
                  <a:close/>
                  <a:moveTo>
                    <a:pt x="8674" y="0"/>
                  </a:moveTo>
                  <a:cubicBezTo>
                    <a:pt x="8504" y="0"/>
                    <a:pt x="8332" y="16"/>
                    <a:pt x="8164" y="49"/>
                  </a:cubicBezTo>
                  <a:lnTo>
                    <a:pt x="8133" y="56"/>
                  </a:lnTo>
                  <a:cubicBezTo>
                    <a:pt x="8065" y="72"/>
                    <a:pt x="7997" y="87"/>
                    <a:pt x="7928" y="102"/>
                  </a:cubicBezTo>
                  <a:lnTo>
                    <a:pt x="7920" y="102"/>
                  </a:lnTo>
                  <a:cubicBezTo>
                    <a:pt x="7852" y="117"/>
                    <a:pt x="7784" y="132"/>
                    <a:pt x="7715" y="155"/>
                  </a:cubicBezTo>
                  <a:lnTo>
                    <a:pt x="7654" y="178"/>
                  </a:lnTo>
                  <a:cubicBezTo>
                    <a:pt x="7601" y="193"/>
                    <a:pt x="7548" y="208"/>
                    <a:pt x="7502" y="224"/>
                  </a:cubicBezTo>
                  <a:lnTo>
                    <a:pt x="7449" y="239"/>
                  </a:lnTo>
                  <a:cubicBezTo>
                    <a:pt x="7373" y="269"/>
                    <a:pt x="7304" y="292"/>
                    <a:pt x="7236" y="323"/>
                  </a:cubicBezTo>
                  <a:cubicBezTo>
                    <a:pt x="6977" y="421"/>
                    <a:pt x="6726" y="543"/>
                    <a:pt x="6483" y="680"/>
                  </a:cubicBezTo>
                  <a:cubicBezTo>
                    <a:pt x="6231" y="817"/>
                    <a:pt x="5980" y="969"/>
                    <a:pt x="5737" y="1121"/>
                  </a:cubicBezTo>
                  <a:cubicBezTo>
                    <a:pt x="5592" y="1213"/>
                    <a:pt x="5448" y="1312"/>
                    <a:pt x="5303" y="1395"/>
                  </a:cubicBezTo>
                  <a:cubicBezTo>
                    <a:pt x="5144" y="1494"/>
                    <a:pt x="4991" y="1585"/>
                    <a:pt x="4839" y="1677"/>
                  </a:cubicBezTo>
                  <a:lnTo>
                    <a:pt x="4733" y="1738"/>
                  </a:lnTo>
                  <a:cubicBezTo>
                    <a:pt x="4573" y="1821"/>
                    <a:pt x="4421" y="1905"/>
                    <a:pt x="4253" y="1974"/>
                  </a:cubicBezTo>
                  <a:cubicBezTo>
                    <a:pt x="4162" y="2019"/>
                    <a:pt x="4063" y="2050"/>
                    <a:pt x="3964" y="2088"/>
                  </a:cubicBezTo>
                  <a:cubicBezTo>
                    <a:pt x="3858" y="2126"/>
                    <a:pt x="3751" y="2164"/>
                    <a:pt x="3652" y="2202"/>
                  </a:cubicBezTo>
                  <a:cubicBezTo>
                    <a:pt x="3386" y="2278"/>
                    <a:pt x="3135" y="2392"/>
                    <a:pt x="2899" y="2529"/>
                  </a:cubicBezTo>
                  <a:cubicBezTo>
                    <a:pt x="2892" y="2529"/>
                    <a:pt x="2884" y="2544"/>
                    <a:pt x="2876" y="2544"/>
                  </a:cubicBezTo>
                  <a:cubicBezTo>
                    <a:pt x="2846" y="2567"/>
                    <a:pt x="2815" y="2582"/>
                    <a:pt x="2793" y="2605"/>
                  </a:cubicBezTo>
                  <a:cubicBezTo>
                    <a:pt x="2762" y="2620"/>
                    <a:pt x="2762" y="2620"/>
                    <a:pt x="2747" y="2635"/>
                  </a:cubicBezTo>
                  <a:cubicBezTo>
                    <a:pt x="2709" y="2666"/>
                    <a:pt x="2671" y="2689"/>
                    <a:pt x="2633" y="2719"/>
                  </a:cubicBezTo>
                  <a:cubicBezTo>
                    <a:pt x="2466" y="2871"/>
                    <a:pt x="2329" y="3039"/>
                    <a:pt x="2214" y="3229"/>
                  </a:cubicBezTo>
                  <a:cubicBezTo>
                    <a:pt x="1735" y="4035"/>
                    <a:pt x="1811" y="5047"/>
                    <a:pt x="1537" y="5914"/>
                  </a:cubicBezTo>
                  <a:cubicBezTo>
                    <a:pt x="1476" y="6097"/>
                    <a:pt x="1400" y="6280"/>
                    <a:pt x="1301" y="6447"/>
                  </a:cubicBezTo>
                  <a:cubicBezTo>
                    <a:pt x="1241" y="6546"/>
                    <a:pt x="1180" y="6645"/>
                    <a:pt x="1111" y="6736"/>
                  </a:cubicBezTo>
                  <a:cubicBezTo>
                    <a:pt x="913" y="6987"/>
                    <a:pt x="685" y="7193"/>
                    <a:pt x="487" y="7428"/>
                  </a:cubicBezTo>
                  <a:cubicBezTo>
                    <a:pt x="487" y="7428"/>
                    <a:pt x="480" y="7436"/>
                    <a:pt x="480" y="7444"/>
                  </a:cubicBezTo>
                  <a:lnTo>
                    <a:pt x="427" y="7512"/>
                  </a:lnTo>
                  <a:lnTo>
                    <a:pt x="389" y="7550"/>
                  </a:lnTo>
                  <a:cubicBezTo>
                    <a:pt x="373" y="7573"/>
                    <a:pt x="366" y="7596"/>
                    <a:pt x="350" y="7619"/>
                  </a:cubicBezTo>
                  <a:cubicBezTo>
                    <a:pt x="335" y="7641"/>
                    <a:pt x="312" y="7672"/>
                    <a:pt x="297" y="7702"/>
                  </a:cubicBezTo>
                  <a:cubicBezTo>
                    <a:pt x="290" y="7710"/>
                    <a:pt x="282" y="7718"/>
                    <a:pt x="282" y="7725"/>
                  </a:cubicBezTo>
                  <a:cubicBezTo>
                    <a:pt x="259" y="7756"/>
                    <a:pt x="244" y="7786"/>
                    <a:pt x="229" y="7824"/>
                  </a:cubicBezTo>
                  <a:cubicBezTo>
                    <a:pt x="229" y="7824"/>
                    <a:pt x="221" y="7832"/>
                    <a:pt x="221" y="7839"/>
                  </a:cubicBezTo>
                  <a:cubicBezTo>
                    <a:pt x="183" y="7923"/>
                    <a:pt x="153" y="7999"/>
                    <a:pt x="122" y="8083"/>
                  </a:cubicBezTo>
                  <a:cubicBezTo>
                    <a:pt x="107" y="8136"/>
                    <a:pt x="92" y="8197"/>
                    <a:pt x="84" y="8258"/>
                  </a:cubicBezTo>
                  <a:cubicBezTo>
                    <a:pt x="1" y="8783"/>
                    <a:pt x="168" y="9262"/>
                    <a:pt x="305" y="9749"/>
                  </a:cubicBezTo>
                  <a:cubicBezTo>
                    <a:pt x="381" y="9985"/>
                    <a:pt x="434" y="10236"/>
                    <a:pt x="465" y="10479"/>
                  </a:cubicBezTo>
                  <a:cubicBezTo>
                    <a:pt x="472" y="10571"/>
                    <a:pt x="480" y="10654"/>
                    <a:pt x="480" y="10746"/>
                  </a:cubicBezTo>
                  <a:cubicBezTo>
                    <a:pt x="480" y="10852"/>
                    <a:pt x="472" y="10959"/>
                    <a:pt x="457" y="11065"/>
                  </a:cubicBezTo>
                  <a:cubicBezTo>
                    <a:pt x="449" y="11111"/>
                    <a:pt x="442" y="11156"/>
                    <a:pt x="427" y="11202"/>
                  </a:cubicBezTo>
                  <a:lnTo>
                    <a:pt x="427" y="11210"/>
                  </a:lnTo>
                  <a:cubicBezTo>
                    <a:pt x="419" y="11255"/>
                    <a:pt x="411" y="11293"/>
                    <a:pt x="404" y="11339"/>
                  </a:cubicBezTo>
                  <a:cubicBezTo>
                    <a:pt x="366" y="11499"/>
                    <a:pt x="320" y="11651"/>
                    <a:pt x="282" y="11811"/>
                  </a:cubicBezTo>
                  <a:cubicBezTo>
                    <a:pt x="274" y="11841"/>
                    <a:pt x="259" y="11879"/>
                    <a:pt x="252" y="11917"/>
                  </a:cubicBezTo>
                  <a:cubicBezTo>
                    <a:pt x="252" y="11932"/>
                    <a:pt x="252" y="11948"/>
                    <a:pt x="244" y="11970"/>
                  </a:cubicBezTo>
                  <a:cubicBezTo>
                    <a:pt x="244" y="11986"/>
                    <a:pt x="236" y="12008"/>
                    <a:pt x="236" y="12024"/>
                  </a:cubicBezTo>
                  <a:cubicBezTo>
                    <a:pt x="229" y="12046"/>
                    <a:pt x="229" y="12069"/>
                    <a:pt x="221" y="12092"/>
                  </a:cubicBezTo>
                  <a:cubicBezTo>
                    <a:pt x="221" y="12115"/>
                    <a:pt x="221" y="12123"/>
                    <a:pt x="221" y="12145"/>
                  </a:cubicBezTo>
                  <a:cubicBezTo>
                    <a:pt x="214" y="12161"/>
                    <a:pt x="214" y="12183"/>
                    <a:pt x="214" y="12206"/>
                  </a:cubicBezTo>
                  <a:cubicBezTo>
                    <a:pt x="214" y="12244"/>
                    <a:pt x="206" y="12282"/>
                    <a:pt x="206" y="12328"/>
                  </a:cubicBezTo>
                  <a:cubicBezTo>
                    <a:pt x="198" y="12632"/>
                    <a:pt x="244" y="12937"/>
                    <a:pt x="343" y="13233"/>
                  </a:cubicBezTo>
                  <a:lnTo>
                    <a:pt x="350" y="13249"/>
                  </a:lnTo>
                  <a:cubicBezTo>
                    <a:pt x="373" y="13332"/>
                    <a:pt x="404" y="13408"/>
                    <a:pt x="434" y="13484"/>
                  </a:cubicBezTo>
                  <a:lnTo>
                    <a:pt x="457" y="13545"/>
                  </a:lnTo>
                  <a:lnTo>
                    <a:pt x="495" y="13644"/>
                  </a:lnTo>
                  <a:cubicBezTo>
                    <a:pt x="503" y="13667"/>
                    <a:pt x="518" y="13690"/>
                    <a:pt x="525" y="13713"/>
                  </a:cubicBezTo>
                  <a:cubicBezTo>
                    <a:pt x="533" y="13735"/>
                    <a:pt x="556" y="13781"/>
                    <a:pt x="571" y="13812"/>
                  </a:cubicBezTo>
                  <a:cubicBezTo>
                    <a:pt x="579" y="13827"/>
                    <a:pt x="579" y="13842"/>
                    <a:pt x="586" y="13857"/>
                  </a:cubicBezTo>
                  <a:cubicBezTo>
                    <a:pt x="792" y="14276"/>
                    <a:pt x="1035" y="14679"/>
                    <a:pt x="1294" y="15067"/>
                  </a:cubicBezTo>
                  <a:cubicBezTo>
                    <a:pt x="1446" y="15287"/>
                    <a:pt x="1735" y="16063"/>
                    <a:pt x="2230" y="17045"/>
                  </a:cubicBezTo>
                  <a:cubicBezTo>
                    <a:pt x="2526" y="17646"/>
                    <a:pt x="2854" y="18224"/>
                    <a:pt x="3219" y="18780"/>
                  </a:cubicBezTo>
                  <a:lnTo>
                    <a:pt x="3219" y="18795"/>
                  </a:lnTo>
                  <a:lnTo>
                    <a:pt x="3310" y="18924"/>
                  </a:lnTo>
                  <a:cubicBezTo>
                    <a:pt x="3576" y="19343"/>
                    <a:pt x="3873" y="19761"/>
                    <a:pt x="4162" y="20164"/>
                  </a:cubicBezTo>
                  <a:cubicBezTo>
                    <a:pt x="4573" y="20727"/>
                    <a:pt x="5022" y="21267"/>
                    <a:pt x="5501" y="21777"/>
                  </a:cubicBezTo>
                  <a:cubicBezTo>
                    <a:pt x="4824" y="21054"/>
                    <a:pt x="4238" y="20248"/>
                    <a:pt x="3744" y="19388"/>
                  </a:cubicBezTo>
                  <a:cubicBezTo>
                    <a:pt x="3690" y="19289"/>
                    <a:pt x="3637" y="19190"/>
                    <a:pt x="3584" y="19091"/>
                  </a:cubicBezTo>
                  <a:cubicBezTo>
                    <a:pt x="3553" y="19046"/>
                    <a:pt x="3531" y="18993"/>
                    <a:pt x="3508" y="18947"/>
                  </a:cubicBezTo>
                  <a:cubicBezTo>
                    <a:pt x="3485" y="18894"/>
                    <a:pt x="3455" y="18848"/>
                    <a:pt x="3432" y="18795"/>
                  </a:cubicBezTo>
                  <a:cubicBezTo>
                    <a:pt x="3409" y="18741"/>
                    <a:pt x="3386" y="18688"/>
                    <a:pt x="3356" y="18635"/>
                  </a:cubicBezTo>
                  <a:cubicBezTo>
                    <a:pt x="3333" y="18574"/>
                    <a:pt x="3318" y="18544"/>
                    <a:pt x="3302" y="18498"/>
                  </a:cubicBezTo>
                  <a:cubicBezTo>
                    <a:pt x="3280" y="18460"/>
                    <a:pt x="3249" y="18392"/>
                    <a:pt x="3226" y="18331"/>
                  </a:cubicBezTo>
                  <a:lnTo>
                    <a:pt x="3173" y="18209"/>
                  </a:lnTo>
                  <a:cubicBezTo>
                    <a:pt x="3150" y="18148"/>
                    <a:pt x="3127" y="18095"/>
                    <a:pt x="3105" y="18042"/>
                  </a:cubicBezTo>
                  <a:cubicBezTo>
                    <a:pt x="3089" y="17996"/>
                    <a:pt x="3082" y="17958"/>
                    <a:pt x="3067" y="17920"/>
                  </a:cubicBezTo>
                  <a:cubicBezTo>
                    <a:pt x="3036" y="17829"/>
                    <a:pt x="2998" y="17730"/>
                    <a:pt x="2968" y="17638"/>
                  </a:cubicBezTo>
                  <a:cubicBezTo>
                    <a:pt x="2960" y="17585"/>
                    <a:pt x="2937" y="17539"/>
                    <a:pt x="2930" y="17494"/>
                  </a:cubicBezTo>
                  <a:cubicBezTo>
                    <a:pt x="2914" y="17448"/>
                    <a:pt x="2907" y="17402"/>
                    <a:pt x="2892" y="17364"/>
                  </a:cubicBezTo>
                  <a:cubicBezTo>
                    <a:pt x="2876" y="17319"/>
                    <a:pt x="2869" y="17266"/>
                    <a:pt x="2854" y="17212"/>
                  </a:cubicBezTo>
                  <a:cubicBezTo>
                    <a:pt x="2838" y="17159"/>
                    <a:pt x="2838" y="17129"/>
                    <a:pt x="2823" y="17091"/>
                  </a:cubicBezTo>
                  <a:cubicBezTo>
                    <a:pt x="2815" y="17053"/>
                    <a:pt x="2808" y="16992"/>
                    <a:pt x="2793" y="16938"/>
                  </a:cubicBezTo>
                  <a:cubicBezTo>
                    <a:pt x="2785" y="16893"/>
                    <a:pt x="2777" y="16862"/>
                    <a:pt x="2770" y="16824"/>
                  </a:cubicBezTo>
                  <a:cubicBezTo>
                    <a:pt x="2770" y="16786"/>
                    <a:pt x="2755" y="16725"/>
                    <a:pt x="2747" y="16672"/>
                  </a:cubicBezTo>
                  <a:cubicBezTo>
                    <a:pt x="2739" y="16619"/>
                    <a:pt x="2739" y="16604"/>
                    <a:pt x="2732" y="16566"/>
                  </a:cubicBezTo>
                  <a:cubicBezTo>
                    <a:pt x="2724" y="16512"/>
                    <a:pt x="2724" y="16467"/>
                    <a:pt x="2717" y="16413"/>
                  </a:cubicBezTo>
                  <a:cubicBezTo>
                    <a:pt x="2717" y="16375"/>
                    <a:pt x="2709" y="16345"/>
                    <a:pt x="2709" y="16307"/>
                  </a:cubicBezTo>
                  <a:cubicBezTo>
                    <a:pt x="2701" y="16276"/>
                    <a:pt x="2701" y="16216"/>
                    <a:pt x="2701" y="16170"/>
                  </a:cubicBezTo>
                  <a:cubicBezTo>
                    <a:pt x="2686" y="15934"/>
                    <a:pt x="2694" y="15698"/>
                    <a:pt x="2724" y="15470"/>
                  </a:cubicBezTo>
                  <a:cubicBezTo>
                    <a:pt x="2747" y="15295"/>
                    <a:pt x="2785" y="15120"/>
                    <a:pt x="2838" y="14953"/>
                  </a:cubicBezTo>
                  <a:cubicBezTo>
                    <a:pt x="2930" y="14671"/>
                    <a:pt x="3051" y="14413"/>
                    <a:pt x="3165" y="14146"/>
                  </a:cubicBezTo>
                  <a:cubicBezTo>
                    <a:pt x="3165" y="14146"/>
                    <a:pt x="3165" y="14139"/>
                    <a:pt x="3165" y="14139"/>
                  </a:cubicBezTo>
                  <a:cubicBezTo>
                    <a:pt x="3181" y="14108"/>
                    <a:pt x="3196" y="14070"/>
                    <a:pt x="3211" y="14040"/>
                  </a:cubicBezTo>
                  <a:lnTo>
                    <a:pt x="3226" y="14009"/>
                  </a:lnTo>
                  <a:cubicBezTo>
                    <a:pt x="3409" y="13591"/>
                    <a:pt x="3500" y="13142"/>
                    <a:pt x="3500" y="12686"/>
                  </a:cubicBezTo>
                  <a:cubicBezTo>
                    <a:pt x="3500" y="12625"/>
                    <a:pt x="3500" y="12556"/>
                    <a:pt x="3493" y="12488"/>
                  </a:cubicBezTo>
                  <a:cubicBezTo>
                    <a:pt x="3485" y="12419"/>
                    <a:pt x="3485" y="12374"/>
                    <a:pt x="3477" y="12320"/>
                  </a:cubicBezTo>
                  <a:cubicBezTo>
                    <a:pt x="3477" y="12290"/>
                    <a:pt x="3477" y="12259"/>
                    <a:pt x="3470" y="12229"/>
                  </a:cubicBezTo>
                  <a:cubicBezTo>
                    <a:pt x="3462" y="12199"/>
                    <a:pt x="3470" y="12191"/>
                    <a:pt x="3470" y="12176"/>
                  </a:cubicBezTo>
                  <a:cubicBezTo>
                    <a:pt x="3447" y="11910"/>
                    <a:pt x="3417" y="11636"/>
                    <a:pt x="3417" y="11377"/>
                  </a:cubicBezTo>
                  <a:lnTo>
                    <a:pt x="3417" y="11248"/>
                  </a:lnTo>
                  <a:cubicBezTo>
                    <a:pt x="3409" y="11042"/>
                    <a:pt x="3447" y="10829"/>
                    <a:pt x="3515" y="10631"/>
                  </a:cubicBezTo>
                  <a:cubicBezTo>
                    <a:pt x="3531" y="10586"/>
                    <a:pt x="3553" y="10548"/>
                    <a:pt x="3576" y="10502"/>
                  </a:cubicBezTo>
                  <a:cubicBezTo>
                    <a:pt x="3835" y="10068"/>
                    <a:pt x="4307" y="10091"/>
                    <a:pt x="4611" y="9726"/>
                  </a:cubicBezTo>
                  <a:cubicBezTo>
                    <a:pt x="4702" y="9604"/>
                    <a:pt x="4778" y="9475"/>
                    <a:pt x="4832" y="9330"/>
                  </a:cubicBezTo>
                  <a:cubicBezTo>
                    <a:pt x="4847" y="9300"/>
                    <a:pt x="4854" y="9270"/>
                    <a:pt x="4870" y="9239"/>
                  </a:cubicBezTo>
                  <a:cubicBezTo>
                    <a:pt x="4877" y="9209"/>
                    <a:pt x="4885" y="9186"/>
                    <a:pt x="4892" y="9163"/>
                  </a:cubicBezTo>
                  <a:cubicBezTo>
                    <a:pt x="4900" y="9140"/>
                    <a:pt x="4915" y="9095"/>
                    <a:pt x="4923" y="9064"/>
                  </a:cubicBezTo>
                  <a:cubicBezTo>
                    <a:pt x="4938" y="9018"/>
                    <a:pt x="4953" y="8973"/>
                    <a:pt x="4961" y="8920"/>
                  </a:cubicBezTo>
                  <a:cubicBezTo>
                    <a:pt x="4969" y="8912"/>
                    <a:pt x="4969" y="8912"/>
                    <a:pt x="4969" y="8904"/>
                  </a:cubicBezTo>
                  <a:cubicBezTo>
                    <a:pt x="5045" y="8608"/>
                    <a:pt x="5098" y="8296"/>
                    <a:pt x="5189" y="7999"/>
                  </a:cubicBezTo>
                  <a:cubicBezTo>
                    <a:pt x="5197" y="7969"/>
                    <a:pt x="5212" y="7931"/>
                    <a:pt x="5220" y="7900"/>
                  </a:cubicBezTo>
                  <a:cubicBezTo>
                    <a:pt x="5220" y="7893"/>
                    <a:pt x="5227" y="7885"/>
                    <a:pt x="5227" y="7870"/>
                  </a:cubicBezTo>
                  <a:cubicBezTo>
                    <a:pt x="5265" y="7756"/>
                    <a:pt x="5311" y="7649"/>
                    <a:pt x="5364" y="7543"/>
                  </a:cubicBezTo>
                  <a:cubicBezTo>
                    <a:pt x="5425" y="7421"/>
                    <a:pt x="5494" y="7314"/>
                    <a:pt x="5577" y="7215"/>
                  </a:cubicBezTo>
                  <a:cubicBezTo>
                    <a:pt x="5783" y="6980"/>
                    <a:pt x="6049" y="6805"/>
                    <a:pt x="6353" y="6713"/>
                  </a:cubicBezTo>
                  <a:lnTo>
                    <a:pt x="6414" y="6690"/>
                  </a:lnTo>
                  <a:lnTo>
                    <a:pt x="6429" y="6690"/>
                  </a:lnTo>
                  <a:cubicBezTo>
                    <a:pt x="6619" y="6637"/>
                    <a:pt x="6810" y="6592"/>
                    <a:pt x="7000" y="6561"/>
                  </a:cubicBezTo>
                  <a:cubicBezTo>
                    <a:pt x="7418" y="6485"/>
                    <a:pt x="7837" y="6409"/>
                    <a:pt x="8217" y="6188"/>
                  </a:cubicBezTo>
                  <a:cubicBezTo>
                    <a:pt x="8324" y="6127"/>
                    <a:pt x="8423" y="6059"/>
                    <a:pt x="8522" y="5983"/>
                  </a:cubicBezTo>
                  <a:cubicBezTo>
                    <a:pt x="8658" y="5876"/>
                    <a:pt x="8795" y="5755"/>
                    <a:pt x="8932" y="5633"/>
                  </a:cubicBezTo>
                  <a:cubicBezTo>
                    <a:pt x="8948" y="5625"/>
                    <a:pt x="8955" y="5610"/>
                    <a:pt x="8970" y="5603"/>
                  </a:cubicBezTo>
                  <a:cubicBezTo>
                    <a:pt x="9123" y="5466"/>
                    <a:pt x="9267" y="5336"/>
                    <a:pt x="9427" y="5207"/>
                  </a:cubicBezTo>
                  <a:lnTo>
                    <a:pt x="9442" y="5199"/>
                  </a:lnTo>
                  <a:cubicBezTo>
                    <a:pt x="9564" y="5100"/>
                    <a:pt x="9686" y="5017"/>
                    <a:pt x="9822" y="4941"/>
                  </a:cubicBezTo>
                  <a:cubicBezTo>
                    <a:pt x="9853" y="4918"/>
                    <a:pt x="9891" y="4903"/>
                    <a:pt x="9914" y="4887"/>
                  </a:cubicBezTo>
                  <a:lnTo>
                    <a:pt x="9937" y="4872"/>
                  </a:lnTo>
                  <a:cubicBezTo>
                    <a:pt x="9975" y="4857"/>
                    <a:pt x="10013" y="4842"/>
                    <a:pt x="10051" y="4819"/>
                  </a:cubicBezTo>
                  <a:cubicBezTo>
                    <a:pt x="10203" y="4758"/>
                    <a:pt x="10370" y="4712"/>
                    <a:pt x="10538" y="4697"/>
                  </a:cubicBezTo>
                  <a:cubicBezTo>
                    <a:pt x="10593" y="4692"/>
                    <a:pt x="10646" y="4690"/>
                    <a:pt x="10698" y="4690"/>
                  </a:cubicBezTo>
                  <a:cubicBezTo>
                    <a:pt x="11123" y="4690"/>
                    <a:pt x="11462" y="4846"/>
                    <a:pt x="11801" y="5001"/>
                  </a:cubicBezTo>
                  <a:lnTo>
                    <a:pt x="11953" y="5070"/>
                  </a:lnTo>
                  <a:cubicBezTo>
                    <a:pt x="12204" y="5199"/>
                    <a:pt x="12478" y="5283"/>
                    <a:pt x="12752" y="5321"/>
                  </a:cubicBezTo>
                  <a:cubicBezTo>
                    <a:pt x="12797" y="5329"/>
                    <a:pt x="12850" y="5329"/>
                    <a:pt x="12896" y="5336"/>
                  </a:cubicBezTo>
                  <a:lnTo>
                    <a:pt x="13231" y="5336"/>
                  </a:lnTo>
                  <a:lnTo>
                    <a:pt x="13292" y="5329"/>
                  </a:lnTo>
                  <a:lnTo>
                    <a:pt x="13391" y="5321"/>
                  </a:lnTo>
                  <a:lnTo>
                    <a:pt x="13497" y="5306"/>
                  </a:lnTo>
                  <a:lnTo>
                    <a:pt x="13535" y="5306"/>
                  </a:lnTo>
                  <a:cubicBezTo>
                    <a:pt x="13878" y="5260"/>
                    <a:pt x="14235" y="5176"/>
                    <a:pt x="14600" y="5116"/>
                  </a:cubicBezTo>
                  <a:cubicBezTo>
                    <a:pt x="14798" y="5085"/>
                    <a:pt x="14996" y="5055"/>
                    <a:pt x="15194" y="5040"/>
                  </a:cubicBezTo>
                  <a:cubicBezTo>
                    <a:pt x="15300" y="5032"/>
                    <a:pt x="15414" y="5032"/>
                    <a:pt x="15521" y="5032"/>
                  </a:cubicBezTo>
                  <a:cubicBezTo>
                    <a:pt x="15681" y="5032"/>
                    <a:pt x="15840" y="5047"/>
                    <a:pt x="16000" y="5070"/>
                  </a:cubicBezTo>
                  <a:cubicBezTo>
                    <a:pt x="16122" y="5085"/>
                    <a:pt x="16244" y="5116"/>
                    <a:pt x="16365" y="5146"/>
                  </a:cubicBezTo>
                  <a:lnTo>
                    <a:pt x="16525" y="5184"/>
                  </a:lnTo>
                  <a:lnTo>
                    <a:pt x="16556" y="5192"/>
                  </a:lnTo>
                  <a:cubicBezTo>
                    <a:pt x="16601" y="5207"/>
                    <a:pt x="16647" y="5222"/>
                    <a:pt x="16685" y="5237"/>
                  </a:cubicBezTo>
                  <a:cubicBezTo>
                    <a:pt x="16868" y="5306"/>
                    <a:pt x="17050" y="5382"/>
                    <a:pt x="17217" y="5473"/>
                  </a:cubicBezTo>
                  <a:lnTo>
                    <a:pt x="17240" y="5488"/>
                  </a:lnTo>
                  <a:cubicBezTo>
                    <a:pt x="17271" y="5511"/>
                    <a:pt x="17301" y="5526"/>
                    <a:pt x="17332" y="5542"/>
                  </a:cubicBezTo>
                  <a:lnTo>
                    <a:pt x="17400" y="5587"/>
                  </a:lnTo>
                  <a:lnTo>
                    <a:pt x="17438" y="5610"/>
                  </a:lnTo>
                  <a:cubicBezTo>
                    <a:pt x="17583" y="5709"/>
                    <a:pt x="17712" y="5823"/>
                    <a:pt x="17826" y="5945"/>
                  </a:cubicBezTo>
                  <a:cubicBezTo>
                    <a:pt x="17849" y="5975"/>
                    <a:pt x="17864" y="5998"/>
                    <a:pt x="17887" y="6021"/>
                  </a:cubicBezTo>
                  <a:cubicBezTo>
                    <a:pt x="17841" y="5937"/>
                    <a:pt x="17819" y="5854"/>
                    <a:pt x="17803" y="5762"/>
                  </a:cubicBezTo>
                  <a:cubicBezTo>
                    <a:pt x="17796" y="5587"/>
                    <a:pt x="17841" y="5420"/>
                    <a:pt x="17925" y="5268"/>
                  </a:cubicBezTo>
                  <a:cubicBezTo>
                    <a:pt x="17933" y="5253"/>
                    <a:pt x="17948" y="5230"/>
                    <a:pt x="17955" y="5215"/>
                  </a:cubicBezTo>
                  <a:lnTo>
                    <a:pt x="17963" y="5207"/>
                  </a:lnTo>
                  <a:cubicBezTo>
                    <a:pt x="18054" y="5055"/>
                    <a:pt x="18168" y="4903"/>
                    <a:pt x="18267" y="4750"/>
                  </a:cubicBezTo>
                  <a:cubicBezTo>
                    <a:pt x="18305" y="4705"/>
                    <a:pt x="18336" y="4659"/>
                    <a:pt x="18366" y="4606"/>
                  </a:cubicBezTo>
                  <a:cubicBezTo>
                    <a:pt x="18404" y="4545"/>
                    <a:pt x="18442" y="4477"/>
                    <a:pt x="18473" y="4408"/>
                  </a:cubicBezTo>
                  <a:cubicBezTo>
                    <a:pt x="18480" y="4385"/>
                    <a:pt x="18488" y="4355"/>
                    <a:pt x="18496" y="4332"/>
                  </a:cubicBezTo>
                  <a:lnTo>
                    <a:pt x="18503" y="4309"/>
                  </a:lnTo>
                  <a:cubicBezTo>
                    <a:pt x="18541" y="4165"/>
                    <a:pt x="18541" y="4012"/>
                    <a:pt x="18496" y="3875"/>
                  </a:cubicBezTo>
                  <a:lnTo>
                    <a:pt x="18503" y="3853"/>
                  </a:lnTo>
                  <a:cubicBezTo>
                    <a:pt x="18496" y="3822"/>
                    <a:pt x="18480" y="3784"/>
                    <a:pt x="18465" y="3754"/>
                  </a:cubicBezTo>
                  <a:cubicBezTo>
                    <a:pt x="18465" y="3746"/>
                    <a:pt x="18465" y="3739"/>
                    <a:pt x="18458" y="3731"/>
                  </a:cubicBezTo>
                  <a:cubicBezTo>
                    <a:pt x="18450" y="3693"/>
                    <a:pt x="18427" y="3655"/>
                    <a:pt x="18412" y="3624"/>
                  </a:cubicBezTo>
                  <a:lnTo>
                    <a:pt x="18412" y="3617"/>
                  </a:lnTo>
                  <a:cubicBezTo>
                    <a:pt x="18366" y="3533"/>
                    <a:pt x="18321" y="3449"/>
                    <a:pt x="18267" y="3366"/>
                  </a:cubicBezTo>
                  <a:lnTo>
                    <a:pt x="18260" y="3358"/>
                  </a:lnTo>
                  <a:lnTo>
                    <a:pt x="18199" y="3274"/>
                  </a:lnTo>
                  <a:lnTo>
                    <a:pt x="18199" y="3267"/>
                  </a:lnTo>
                  <a:cubicBezTo>
                    <a:pt x="18054" y="3077"/>
                    <a:pt x="17895" y="2886"/>
                    <a:pt x="17727" y="2711"/>
                  </a:cubicBezTo>
                  <a:lnTo>
                    <a:pt x="17651" y="2620"/>
                  </a:lnTo>
                  <a:lnTo>
                    <a:pt x="17628" y="2605"/>
                  </a:lnTo>
                  <a:cubicBezTo>
                    <a:pt x="17560" y="2529"/>
                    <a:pt x="17484" y="2445"/>
                    <a:pt x="17392" y="2369"/>
                  </a:cubicBezTo>
                  <a:cubicBezTo>
                    <a:pt x="17362" y="2339"/>
                    <a:pt x="17332" y="2308"/>
                    <a:pt x="17294" y="2278"/>
                  </a:cubicBezTo>
                  <a:cubicBezTo>
                    <a:pt x="17134" y="2141"/>
                    <a:pt x="16966" y="2027"/>
                    <a:pt x="16791" y="1935"/>
                  </a:cubicBezTo>
                  <a:lnTo>
                    <a:pt x="16761" y="1920"/>
                  </a:lnTo>
                  <a:lnTo>
                    <a:pt x="16700" y="1890"/>
                  </a:lnTo>
                  <a:lnTo>
                    <a:pt x="16662" y="1875"/>
                  </a:lnTo>
                  <a:lnTo>
                    <a:pt x="16533" y="1814"/>
                  </a:lnTo>
                  <a:lnTo>
                    <a:pt x="16495" y="1799"/>
                  </a:lnTo>
                  <a:lnTo>
                    <a:pt x="16411" y="1768"/>
                  </a:lnTo>
                  <a:lnTo>
                    <a:pt x="16388" y="1760"/>
                  </a:lnTo>
                  <a:lnTo>
                    <a:pt x="16350" y="1745"/>
                  </a:lnTo>
                  <a:cubicBezTo>
                    <a:pt x="16130" y="1669"/>
                    <a:pt x="15901" y="1608"/>
                    <a:pt x="15665" y="1555"/>
                  </a:cubicBezTo>
                  <a:cubicBezTo>
                    <a:pt x="15445" y="1502"/>
                    <a:pt x="15224" y="1449"/>
                    <a:pt x="15034" y="1388"/>
                  </a:cubicBezTo>
                  <a:cubicBezTo>
                    <a:pt x="14882" y="1342"/>
                    <a:pt x="14737" y="1281"/>
                    <a:pt x="14608" y="1197"/>
                  </a:cubicBezTo>
                  <a:cubicBezTo>
                    <a:pt x="14593" y="1182"/>
                    <a:pt x="14577" y="1175"/>
                    <a:pt x="14570" y="1159"/>
                  </a:cubicBezTo>
                  <a:cubicBezTo>
                    <a:pt x="14494" y="1099"/>
                    <a:pt x="14441" y="1023"/>
                    <a:pt x="14410" y="939"/>
                  </a:cubicBezTo>
                  <a:lnTo>
                    <a:pt x="14380" y="886"/>
                  </a:lnTo>
                  <a:cubicBezTo>
                    <a:pt x="14357" y="817"/>
                    <a:pt x="14326" y="749"/>
                    <a:pt x="14288" y="688"/>
                  </a:cubicBezTo>
                  <a:cubicBezTo>
                    <a:pt x="14220" y="581"/>
                    <a:pt x="14121" y="505"/>
                    <a:pt x="14015" y="460"/>
                  </a:cubicBezTo>
                  <a:cubicBezTo>
                    <a:pt x="13808" y="371"/>
                    <a:pt x="13565" y="337"/>
                    <a:pt x="13296" y="337"/>
                  </a:cubicBezTo>
                  <a:cubicBezTo>
                    <a:pt x="13218" y="337"/>
                    <a:pt x="13138" y="340"/>
                    <a:pt x="13056" y="345"/>
                  </a:cubicBezTo>
                  <a:lnTo>
                    <a:pt x="12927" y="353"/>
                  </a:lnTo>
                  <a:lnTo>
                    <a:pt x="12911" y="353"/>
                  </a:lnTo>
                  <a:cubicBezTo>
                    <a:pt x="12729" y="368"/>
                    <a:pt x="12539" y="391"/>
                    <a:pt x="12348" y="414"/>
                  </a:cubicBezTo>
                  <a:lnTo>
                    <a:pt x="12341" y="414"/>
                  </a:lnTo>
                  <a:cubicBezTo>
                    <a:pt x="11808" y="490"/>
                    <a:pt x="11260" y="596"/>
                    <a:pt x="10819" y="596"/>
                  </a:cubicBezTo>
                  <a:cubicBezTo>
                    <a:pt x="10781" y="596"/>
                    <a:pt x="10735" y="596"/>
                    <a:pt x="10697" y="589"/>
                  </a:cubicBezTo>
                  <a:cubicBezTo>
                    <a:pt x="10583" y="581"/>
                    <a:pt x="10469" y="566"/>
                    <a:pt x="10355" y="536"/>
                  </a:cubicBezTo>
                  <a:cubicBezTo>
                    <a:pt x="10226" y="505"/>
                    <a:pt x="10104" y="460"/>
                    <a:pt x="9982" y="399"/>
                  </a:cubicBezTo>
                  <a:lnTo>
                    <a:pt x="9906" y="368"/>
                  </a:lnTo>
                  <a:cubicBezTo>
                    <a:pt x="9777" y="307"/>
                    <a:pt x="9663" y="239"/>
                    <a:pt x="9533" y="186"/>
                  </a:cubicBezTo>
                  <a:lnTo>
                    <a:pt x="9503" y="170"/>
                  </a:lnTo>
                  <a:cubicBezTo>
                    <a:pt x="9374" y="117"/>
                    <a:pt x="9244" y="72"/>
                    <a:pt x="9107" y="41"/>
                  </a:cubicBezTo>
                  <a:lnTo>
                    <a:pt x="9062" y="33"/>
                  </a:lnTo>
                  <a:lnTo>
                    <a:pt x="8993" y="18"/>
                  </a:lnTo>
                  <a:cubicBezTo>
                    <a:pt x="8888" y="7"/>
                    <a:pt x="8781" y="0"/>
                    <a:pt x="8674" y="0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8"/>
            <p:cNvSpPr/>
            <p:nvPr/>
          </p:nvSpPr>
          <p:spPr>
            <a:xfrm>
              <a:off x="58131" y="-210785"/>
              <a:ext cx="6967" cy="10238"/>
            </a:xfrm>
            <a:custGeom>
              <a:avLst/>
              <a:gdLst/>
              <a:ahLst/>
              <a:cxnLst/>
              <a:rect l="l" t="t" r="r" b="b"/>
              <a:pathLst>
                <a:path w="115" h="169" extrusionOk="0">
                  <a:moveTo>
                    <a:pt x="1" y="1"/>
                  </a:moveTo>
                  <a:cubicBezTo>
                    <a:pt x="31" y="62"/>
                    <a:pt x="69" y="115"/>
                    <a:pt x="115" y="168"/>
                  </a:cubicBezTo>
                  <a:cubicBezTo>
                    <a:pt x="77" y="107"/>
                    <a:pt x="39" y="54"/>
                    <a:pt x="1" y="1"/>
                  </a:cubicBezTo>
                  <a:close/>
                </a:path>
              </a:pathLst>
            </a:custGeom>
            <a:solidFill>
              <a:srgbClr val="708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8"/>
            <p:cNvSpPr/>
            <p:nvPr/>
          </p:nvSpPr>
          <p:spPr>
            <a:xfrm>
              <a:off x="-1029642" y="-575194"/>
              <a:ext cx="1134831" cy="1319972"/>
            </a:xfrm>
            <a:custGeom>
              <a:avLst/>
              <a:gdLst/>
              <a:ahLst/>
              <a:cxnLst/>
              <a:rect l="l" t="t" r="r" b="b"/>
              <a:pathLst>
                <a:path w="18732" h="21788" extrusionOk="0">
                  <a:moveTo>
                    <a:pt x="8758" y="1"/>
                  </a:moveTo>
                  <a:cubicBezTo>
                    <a:pt x="8069" y="1"/>
                    <a:pt x="7207" y="304"/>
                    <a:pt x="6536" y="683"/>
                  </a:cubicBezTo>
                  <a:cubicBezTo>
                    <a:pt x="5767" y="1124"/>
                    <a:pt x="5045" y="1664"/>
                    <a:pt x="4314" y="1984"/>
                  </a:cubicBezTo>
                  <a:cubicBezTo>
                    <a:pt x="3751" y="2227"/>
                    <a:pt x="3188" y="2303"/>
                    <a:pt x="2694" y="2729"/>
                  </a:cubicBezTo>
                  <a:cubicBezTo>
                    <a:pt x="1575" y="3726"/>
                    <a:pt x="2040" y="5316"/>
                    <a:pt x="1362" y="6457"/>
                  </a:cubicBezTo>
                  <a:cubicBezTo>
                    <a:pt x="974" y="7134"/>
                    <a:pt x="305" y="7416"/>
                    <a:pt x="145" y="8260"/>
                  </a:cubicBezTo>
                  <a:cubicBezTo>
                    <a:pt x="1" y="9143"/>
                    <a:pt x="556" y="9881"/>
                    <a:pt x="541" y="10756"/>
                  </a:cubicBezTo>
                  <a:cubicBezTo>
                    <a:pt x="541" y="11349"/>
                    <a:pt x="282" y="11752"/>
                    <a:pt x="267" y="12346"/>
                  </a:cubicBezTo>
                  <a:cubicBezTo>
                    <a:pt x="236" y="13266"/>
                    <a:pt x="815" y="14271"/>
                    <a:pt x="1355" y="15085"/>
                  </a:cubicBezTo>
                  <a:cubicBezTo>
                    <a:pt x="1553" y="15374"/>
                    <a:pt x="1986" y="16606"/>
                    <a:pt x="2800" y="18006"/>
                  </a:cubicBezTo>
                  <a:cubicBezTo>
                    <a:pt x="3584" y="19398"/>
                    <a:pt x="4748" y="20943"/>
                    <a:pt x="5562" y="21787"/>
                  </a:cubicBezTo>
                  <a:cubicBezTo>
                    <a:pt x="4885" y="21065"/>
                    <a:pt x="4292" y="20266"/>
                    <a:pt x="3805" y="19406"/>
                  </a:cubicBezTo>
                  <a:cubicBezTo>
                    <a:pt x="3614" y="19102"/>
                    <a:pt x="3439" y="18797"/>
                    <a:pt x="3280" y="18485"/>
                  </a:cubicBezTo>
                  <a:cubicBezTo>
                    <a:pt x="1058" y="13966"/>
                    <a:pt x="1332" y="10003"/>
                    <a:pt x="3067" y="6609"/>
                  </a:cubicBezTo>
                  <a:cubicBezTo>
                    <a:pt x="4466" y="3909"/>
                    <a:pt x="7456" y="2570"/>
                    <a:pt x="10621" y="2387"/>
                  </a:cubicBezTo>
                  <a:cubicBezTo>
                    <a:pt x="10725" y="2384"/>
                    <a:pt x="10828" y="2383"/>
                    <a:pt x="10929" y="2383"/>
                  </a:cubicBezTo>
                  <a:cubicBezTo>
                    <a:pt x="14509" y="2383"/>
                    <a:pt x="16636" y="4181"/>
                    <a:pt x="17872" y="5750"/>
                  </a:cubicBezTo>
                  <a:cubicBezTo>
                    <a:pt x="17811" y="5240"/>
                    <a:pt x="18420" y="4791"/>
                    <a:pt x="18572" y="4297"/>
                  </a:cubicBezTo>
                  <a:cubicBezTo>
                    <a:pt x="18732" y="3810"/>
                    <a:pt x="18283" y="3254"/>
                    <a:pt x="17788" y="2714"/>
                  </a:cubicBezTo>
                  <a:cubicBezTo>
                    <a:pt x="17476" y="2372"/>
                    <a:pt x="17111" y="1999"/>
                    <a:pt x="16411" y="1748"/>
                  </a:cubicBezTo>
                  <a:cubicBezTo>
                    <a:pt x="15818" y="1535"/>
                    <a:pt x="15019" y="1444"/>
                    <a:pt x="14661" y="1193"/>
                  </a:cubicBezTo>
                  <a:cubicBezTo>
                    <a:pt x="14342" y="964"/>
                    <a:pt x="14509" y="652"/>
                    <a:pt x="14068" y="455"/>
                  </a:cubicBezTo>
                  <a:cubicBezTo>
                    <a:pt x="13863" y="363"/>
                    <a:pt x="13613" y="329"/>
                    <a:pt x="13338" y="329"/>
                  </a:cubicBezTo>
                  <a:cubicBezTo>
                    <a:pt x="12571" y="329"/>
                    <a:pt x="11611" y="592"/>
                    <a:pt x="10895" y="592"/>
                  </a:cubicBezTo>
                  <a:cubicBezTo>
                    <a:pt x="10887" y="592"/>
                    <a:pt x="10880" y="592"/>
                    <a:pt x="10872" y="591"/>
                  </a:cubicBezTo>
                  <a:cubicBezTo>
                    <a:pt x="10036" y="584"/>
                    <a:pt x="9777" y="127"/>
                    <a:pt x="9047" y="21"/>
                  </a:cubicBezTo>
                  <a:cubicBezTo>
                    <a:pt x="8955" y="7"/>
                    <a:pt x="8858" y="1"/>
                    <a:pt x="875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8"/>
            <p:cNvSpPr/>
            <p:nvPr/>
          </p:nvSpPr>
          <p:spPr>
            <a:xfrm>
              <a:off x="-959124" y="-217207"/>
              <a:ext cx="84876" cy="172902"/>
            </a:xfrm>
            <a:custGeom>
              <a:avLst/>
              <a:gdLst/>
              <a:ahLst/>
              <a:cxnLst/>
              <a:rect l="l" t="t" r="r" b="b"/>
              <a:pathLst>
                <a:path w="1401" h="2854" extrusionOk="0">
                  <a:moveTo>
                    <a:pt x="427" y="0"/>
                  </a:moveTo>
                  <a:cubicBezTo>
                    <a:pt x="366" y="191"/>
                    <a:pt x="290" y="373"/>
                    <a:pt x="191" y="541"/>
                  </a:cubicBezTo>
                  <a:cubicBezTo>
                    <a:pt x="130" y="640"/>
                    <a:pt x="69" y="731"/>
                    <a:pt x="1" y="822"/>
                  </a:cubicBezTo>
                  <a:cubicBezTo>
                    <a:pt x="31" y="1058"/>
                    <a:pt x="77" y="1286"/>
                    <a:pt x="145" y="1507"/>
                  </a:cubicBezTo>
                  <a:cubicBezTo>
                    <a:pt x="411" y="1849"/>
                    <a:pt x="655" y="2207"/>
                    <a:pt x="868" y="2587"/>
                  </a:cubicBezTo>
                  <a:cubicBezTo>
                    <a:pt x="921" y="2671"/>
                    <a:pt x="974" y="2762"/>
                    <a:pt x="1020" y="2853"/>
                  </a:cubicBezTo>
                  <a:cubicBezTo>
                    <a:pt x="1134" y="2488"/>
                    <a:pt x="1256" y="2131"/>
                    <a:pt x="1400" y="1773"/>
                  </a:cubicBezTo>
                  <a:cubicBezTo>
                    <a:pt x="1210" y="1332"/>
                    <a:pt x="1005" y="898"/>
                    <a:pt x="769" y="480"/>
                  </a:cubicBezTo>
                  <a:cubicBezTo>
                    <a:pt x="678" y="305"/>
                    <a:pt x="556" y="145"/>
                    <a:pt x="4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8"/>
            <p:cNvSpPr/>
            <p:nvPr/>
          </p:nvSpPr>
          <p:spPr>
            <a:xfrm>
              <a:off x="-705158" y="-522789"/>
              <a:ext cx="52162" cy="162301"/>
            </a:xfrm>
            <a:custGeom>
              <a:avLst/>
              <a:gdLst/>
              <a:ahLst/>
              <a:cxnLst/>
              <a:rect l="l" t="t" r="r" b="b"/>
              <a:pathLst>
                <a:path w="861" h="2679" extrusionOk="0">
                  <a:moveTo>
                    <a:pt x="860" y="0"/>
                  </a:moveTo>
                  <a:lnTo>
                    <a:pt x="860" y="0"/>
                  </a:lnTo>
                  <a:cubicBezTo>
                    <a:pt x="564" y="175"/>
                    <a:pt x="282" y="358"/>
                    <a:pt x="1" y="541"/>
                  </a:cubicBezTo>
                  <a:cubicBezTo>
                    <a:pt x="8" y="647"/>
                    <a:pt x="23" y="769"/>
                    <a:pt x="31" y="883"/>
                  </a:cubicBezTo>
                  <a:cubicBezTo>
                    <a:pt x="77" y="1454"/>
                    <a:pt x="77" y="2062"/>
                    <a:pt x="100" y="2678"/>
                  </a:cubicBezTo>
                  <a:cubicBezTo>
                    <a:pt x="267" y="1765"/>
                    <a:pt x="526" y="868"/>
                    <a:pt x="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8"/>
            <p:cNvSpPr/>
            <p:nvPr/>
          </p:nvSpPr>
          <p:spPr>
            <a:xfrm>
              <a:off x="-892300" y="-421857"/>
              <a:ext cx="41560" cy="87663"/>
            </a:xfrm>
            <a:custGeom>
              <a:avLst/>
              <a:gdLst/>
              <a:ahLst/>
              <a:cxnLst/>
              <a:rect l="l" t="t" r="r" b="b"/>
              <a:pathLst>
                <a:path w="686" h="1447" extrusionOk="0">
                  <a:moveTo>
                    <a:pt x="685" y="1"/>
                  </a:moveTo>
                  <a:lnTo>
                    <a:pt x="685" y="1"/>
                  </a:lnTo>
                  <a:cubicBezTo>
                    <a:pt x="594" y="61"/>
                    <a:pt x="503" y="122"/>
                    <a:pt x="427" y="191"/>
                  </a:cubicBezTo>
                  <a:cubicBezTo>
                    <a:pt x="259" y="343"/>
                    <a:pt x="115" y="510"/>
                    <a:pt x="1" y="700"/>
                  </a:cubicBezTo>
                  <a:cubicBezTo>
                    <a:pt x="191" y="929"/>
                    <a:pt x="351" y="1180"/>
                    <a:pt x="480" y="1446"/>
                  </a:cubicBezTo>
                  <a:cubicBezTo>
                    <a:pt x="480" y="1279"/>
                    <a:pt x="488" y="1104"/>
                    <a:pt x="503" y="936"/>
                  </a:cubicBezTo>
                  <a:cubicBezTo>
                    <a:pt x="526" y="617"/>
                    <a:pt x="587" y="305"/>
                    <a:pt x="6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8"/>
            <p:cNvSpPr/>
            <p:nvPr/>
          </p:nvSpPr>
          <p:spPr>
            <a:xfrm>
              <a:off x="-948037" y="323923"/>
              <a:ext cx="52101" cy="56705"/>
            </a:xfrm>
            <a:custGeom>
              <a:avLst/>
              <a:gdLst/>
              <a:ahLst/>
              <a:cxnLst/>
              <a:rect l="l" t="t" r="r" b="b"/>
              <a:pathLst>
                <a:path w="860" h="936" extrusionOk="0">
                  <a:moveTo>
                    <a:pt x="0" y="0"/>
                  </a:moveTo>
                  <a:lnTo>
                    <a:pt x="0" y="0"/>
                  </a:lnTo>
                  <a:cubicBezTo>
                    <a:pt x="305" y="289"/>
                    <a:pt x="594" y="601"/>
                    <a:pt x="860" y="936"/>
                  </a:cubicBezTo>
                  <a:cubicBezTo>
                    <a:pt x="814" y="769"/>
                    <a:pt x="769" y="601"/>
                    <a:pt x="731" y="441"/>
                  </a:cubicBezTo>
                  <a:cubicBezTo>
                    <a:pt x="472" y="312"/>
                    <a:pt x="228" y="16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8"/>
            <p:cNvSpPr/>
            <p:nvPr/>
          </p:nvSpPr>
          <p:spPr>
            <a:xfrm>
              <a:off x="-1005651" y="226627"/>
              <a:ext cx="78394" cy="83059"/>
            </a:xfrm>
            <a:custGeom>
              <a:avLst/>
              <a:gdLst/>
              <a:ahLst/>
              <a:cxnLst/>
              <a:rect l="l" t="t" r="r" b="b"/>
              <a:pathLst>
                <a:path w="1294" h="1371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214"/>
                    <a:pt x="145" y="419"/>
                    <a:pt x="244" y="625"/>
                  </a:cubicBezTo>
                  <a:cubicBezTo>
                    <a:pt x="586" y="876"/>
                    <a:pt x="944" y="1157"/>
                    <a:pt x="1294" y="1370"/>
                  </a:cubicBezTo>
                  <a:cubicBezTo>
                    <a:pt x="997" y="1074"/>
                    <a:pt x="708" y="800"/>
                    <a:pt x="426" y="495"/>
                  </a:cubicBezTo>
                  <a:cubicBezTo>
                    <a:pt x="282" y="343"/>
                    <a:pt x="137" y="17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8"/>
            <p:cNvSpPr/>
            <p:nvPr/>
          </p:nvSpPr>
          <p:spPr>
            <a:xfrm>
              <a:off x="-1019040" y="-129664"/>
              <a:ext cx="107897" cy="204284"/>
            </a:xfrm>
            <a:custGeom>
              <a:avLst/>
              <a:gdLst/>
              <a:ahLst/>
              <a:cxnLst/>
              <a:rect l="l" t="t" r="r" b="b"/>
              <a:pathLst>
                <a:path w="1781" h="3372" extrusionOk="0">
                  <a:moveTo>
                    <a:pt x="427" y="1"/>
                  </a:moveTo>
                  <a:cubicBezTo>
                    <a:pt x="236" y="206"/>
                    <a:pt x="92" y="457"/>
                    <a:pt x="1" y="724"/>
                  </a:cubicBezTo>
                  <a:cubicBezTo>
                    <a:pt x="99" y="1104"/>
                    <a:pt x="229" y="1469"/>
                    <a:pt x="404" y="1812"/>
                  </a:cubicBezTo>
                  <a:cubicBezTo>
                    <a:pt x="678" y="2124"/>
                    <a:pt x="936" y="2443"/>
                    <a:pt x="1180" y="2778"/>
                  </a:cubicBezTo>
                  <a:cubicBezTo>
                    <a:pt x="1317" y="2968"/>
                    <a:pt x="1461" y="3166"/>
                    <a:pt x="1598" y="3371"/>
                  </a:cubicBezTo>
                  <a:cubicBezTo>
                    <a:pt x="1644" y="3006"/>
                    <a:pt x="1705" y="2649"/>
                    <a:pt x="1781" y="2299"/>
                  </a:cubicBezTo>
                  <a:cubicBezTo>
                    <a:pt x="1400" y="1728"/>
                    <a:pt x="1104" y="1104"/>
                    <a:pt x="883" y="450"/>
                  </a:cubicBezTo>
                  <a:cubicBezTo>
                    <a:pt x="891" y="450"/>
                    <a:pt x="891" y="442"/>
                    <a:pt x="883" y="442"/>
                  </a:cubicBezTo>
                  <a:cubicBezTo>
                    <a:pt x="754" y="275"/>
                    <a:pt x="602" y="130"/>
                    <a:pt x="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8"/>
            <p:cNvSpPr/>
            <p:nvPr/>
          </p:nvSpPr>
          <p:spPr>
            <a:xfrm>
              <a:off x="-176933" y="-402531"/>
              <a:ext cx="257718" cy="31866"/>
            </a:xfrm>
            <a:custGeom>
              <a:avLst/>
              <a:gdLst/>
              <a:ahLst/>
              <a:cxnLst/>
              <a:rect l="l" t="t" r="r" b="b"/>
              <a:pathLst>
                <a:path w="4254" h="526" extrusionOk="0">
                  <a:moveTo>
                    <a:pt x="1302" y="1"/>
                  </a:moveTo>
                  <a:cubicBezTo>
                    <a:pt x="1271" y="1"/>
                    <a:pt x="1241" y="1"/>
                    <a:pt x="1210" y="1"/>
                  </a:cubicBezTo>
                  <a:cubicBezTo>
                    <a:pt x="807" y="1"/>
                    <a:pt x="404" y="24"/>
                    <a:pt x="0" y="70"/>
                  </a:cubicBezTo>
                  <a:cubicBezTo>
                    <a:pt x="191" y="138"/>
                    <a:pt x="381" y="222"/>
                    <a:pt x="563" y="305"/>
                  </a:cubicBezTo>
                  <a:cubicBezTo>
                    <a:pt x="888" y="283"/>
                    <a:pt x="1214" y="272"/>
                    <a:pt x="1539" y="272"/>
                  </a:cubicBezTo>
                  <a:cubicBezTo>
                    <a:pt x="2448" y="272"/>
                    <a:pt x="3357" y="358"/>
                    <a:pt x="4253" y="526"/>
                  </a:cubicBezTo>
                  <a:cubicBezTo>
                    <a:pt x="4208" y="458"/>
                    <a:pt x="4162" y="397"/>
                    <a:pt x="4116" y="336"/>
                  </a:cubicBezTo>
                  <a:cubicBezTo>
                    <a:pt x="3195" y="115"/>
                    <a:pt x="2245" y="1"/>
                    <a:pt x="13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8"/>
            <p:cNvSpPr/>
            <p:nvPr/>
          </p:nvSpPr>
          <p:spPr>
            <a:xfrm>
              <a:off x="-85694" y="-353156"/>
              <a:ext cx="181202" cy="44286"/>
            </a:xfrm>
            <a:custGeom>
              <a:avLst/>
              <a:gdLst/>
              <a:ahLst/>
              <a:cxnLst/>
              <a:rect l="l" t="t" r="r" b="b"/>
              <a:pathLst>
                <a:path w="2991" h="731" extrusionOk="0">
                  <a:moveTo>
                    <a:pt x="1" y="0"/>
                  </a:moveTo>
                  <a:cubicBezTo>
                    <a:pt x="161" y="99"/>
                    <a:pt x="320" y="206"/>
                    <a:pt x="465" y="312"/>
                  </a:cubicBezTo>
                  <a:cubicBezTo>
                    <a:pt x="1309" y="358"/>
                    <a:pt x="2146" y="502"/>
                    <a:pt x="2960" y="730"/>
                  </a:cubicBezTo>
                  <a:cubicBezTo>
                    <a:pt x="2968" y="708"/>
                    <a:pt x="2976" y="685"/>
                    <a:pt x="2991" y="654"/>
                  </a:cubicBezTo>
                  <a:cubicBezTo>
                    <a:pt x="2025" y="304"/>
                    <a:pt x="1020" y="8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8"/>
            <p:cNvSpPr/>
            <p:nvPr/>
          </p:nvSpPr>
          <p:spPr>
            <a:xfrm>
              <a:off x="-37712" y="-319532"/>
              <a:ext cx="124921" cy="46164"/>
            </a:xfrm>
            <a:custGeom>
              <a:avLst/>
              <a:gdLst/>
              <a:ahLst/>
              <a:cxnLst/>
              <a:rect l="l" t="t" r="r" b="b"/>
              <a:pathLst>
                <a:path w="2062" h="762" extrusionOk="0">
                  <a:moveTo>
                    <a:pt x="0" y="0"/>
                  </a:moveTo>
                  <a:cubicBezTo>
                    <a:pt x="122" y="99"/>
                    <a:pt x="236" y="198"/>
                    <a:pt x="350" y="297"/>
                  </a:cubicBezTo>
                  <a:cubicBezTo>
                    <a:pt x="670" y="373"/>
                    <a:pt x="981" y="465"/>
                    <a:pt x="1286" y="571"/>
                  </a:cubicBezTo>
                  <a:cubicBezTo>
                    <a:pt x="1461" y="624"/>
                    <a:pt x="1628" y="693"/>
                    <a:pt x="1796" y="761"/>
                  </a:cubicBezTo>
                  <a:cubicBezTo>
                    <a:pt x="1879" y="640"/>
                    <a:pt x="1978" y="510"/>
                    <a:pt x="2062" y="381"/>
                  </a:cubicBezTo>
                  <a:cubicBezTo>
                    <a:pt x="1385" y="191"/>
                    <a:pt x="700" y="6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8"/>
            <p:cNvSpPr/>
            <p:nvPr/>
          </p:nvSpPr>
          <p:spPr>
            <a:xfrm>
              <a:off x="-1001956" y="95282"/>
              <a:ext cx="32775" cy="37864"/>
            </a:xfrm>
            <a:custGeom>
              <a:avLst/>
              <a:gdLst/>
              <a:ahLst/>
              <a:cxnLst/>
              <a:rect l="l" t="t" r="r" b="b"/>
              <a:pathLst>
                <a:path w="541" h="625" extrusionOk="0">
                  <a:moveTo>
                    <a:pt x="53" y="1"/>
                  </a:moveTo>
                  <a:cubicBezTo>
                    <a:pt x="38" y="92"/>
                    <a:pt x="15" y="183"/>
                    <a:pt x="0" y="275"/>
                  </a:cubicBezTo>
                  <a:cubicBezTo>
                    <a:pt x="107" y="335"/>
                    <a:pt x="213" y="396"/>
                    <a:pt x="320" y="465"/>
                  </a:cubicBezTo>
                  <a:cubicBezTo>
                    <a:pt x="388" y="510"/>
                    <a:pt x="464" y="564"/>
                    <a:pt x="540" y="625"/>
                  </a:cubicBezTo>
                  <a:cubicBezTo>
                    <a:pt x="373" y="419"/>
                    <a:pt x="213" y="214"/>
                    <a:pt x="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8"/>
            <p:cNvSpPr/>
            <p:nvPr/>
          </p:nvSpPr>
          <p:spPr>
            <a:xfrm>
              <a:off x="-754473" y="-473474"/>
              <a:ext cx="32775" cy="173387"/>
            </a:xfrm>
            <a:custGeom>
              <a:avLst/>
              <a:gdLst/>
              <a:ahLst/>
              <a:cxnLst/>
              <a:rect l="l" t="t" r="r" b="b"/>
              <a:pathLst>
                <a:path w="541" h="2862" extrusionOk="0">
                  <a:moveTo>
                    <a:pt x="351" y="0"/>
                  </a:moveTo>
                  <a:cubicBezTo>
                    <a:pt x="297" y="31"/>
                    <a:pt x="244" y="61"/>
                    <a:pt x="183" y="92"/>
                  </a:cubicBezTo>
                  <a:cubicBezTo>
                    <a:pt x="153" y="168"/>
                    <a:pt x="122" y="236"/>
                    <a:pt x="92" y="312"/>
                  </a:cubicBezTo>
                  <a:cubicBezTo>
                    <a:pt x="61" y="381"/>
                    <a:pt x="31" y="472"/>
                    <a:pt x="1" y="556"/>
                  </a:cubicBezTo>
                  <a:cubicBezTo>
                    <a:pt x="92" y="1096"/>
                    <a:pt x="138" y="1636"/>
                    <a:pt x="153" y="2176"/>
                  </a:cubicBezTo>
                  <a:cubicBezTo>
                    <a:pt x="160" y="2397"/>
                    <a:pt x="168" y="2625"/>
                    <a:pt x="168" y="2861"/>
                  </a:cubicBezTo>
                  <a:cubicBezTo>
                    <a:pt x="290" y="2762"/>
                    <a:pt x="419" y="2663"/>
                    <a:pt x="541" y="2564"/>
                  </a:cubicBezTo>
                  <a:cubicBezTo>
                    <a:pt x="465" y="1682"/>
                    <a:pt x="465" y="792"/>
                    <a:pt x="3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8"/>
            <p:cNvSpPr/>
            <p:nvPr/>
          </p:nvSpPr>
          <p:spPr>
            <a:xfrm>
              <a:off x="-1013043" y="-2439"/>
              <a:ext cx="87178" cy="154485"/>
            </a:xfrm>
            <a:custGeom>
              <a:avLst/>
              <a:gdLst/>
              <a:ahLst/>
              <a:cxnLst/>
              <a:rect l="l" t="t" r="r" b="b"/>
              <a:pathLst>
                <a:path w="1439" h="2550" extrusionOk="0">
                  <a:moveTo>
                    <a:pt x="0" y="1"/>
                  </a:moveTo>
                  <a:lnTo>
                    <a:pt x="0" y="1"/>
                  </a:lnTo>
                  <a:cubicBezTo>
                    <a:pt x="115" y="336"/>
                    <a:pt x="198" y="678"/>
                    <a:pt x="244" y="1028"/>
                  </a:cubicBezTo>
                  <a:cubicBezTo>
                    <a:pt x="609" y="1560"/>
                    <a:pt x="1020" y="2040"/>
                    <a:pt x="1416" y="2549"/>
                  </a:cubicBezTo>
                  <a:cubicBezTo>
                    <a:pt x="1416" y="2352"/>
                    <a:pt x="1423" y="2161"/>
                    <a:pt x="1438" y="1964"/>
                  </a:cubicBezTo>
                  <a:cubicBezTo>
                    <a:pt x="1385" y="1903"/>
                    <a:pt x="1332" y="1842"/>
                    <a:pt x="1279" y="1781"/>
                  </a:cubicBezTo>
                  <a:cubicBezTo>
                    <a:pt x="837" y="1279"/>
                    <a:pt x="449" y="724"/>
                    <a:pt x="130" y="138"/>
                  </a:cubicBezTo>
                  <a:cubicBezTo>
                    <a:pt x="92" y="92"/>
                    <a:pt x="46" y="4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8"/>
            <p:cNvSpPr/>
            <p:nvPr/>
          </p:nvSpPr>
          <p:spPr>
            <a:xfrm>
              <a:off x="-235032" y="-445061"/>
              <a:ext cx="263231" cy="33866"/>
            </a:xfrm>
            <a:custGeom>
              <a:avLst/>
              <a:gdLst/>
              <a:ahLst/>
              <a:cxnLst/>
              <a:rect l="l" t="t" r="r" b="b"/>
              <a:pathLst>
                <a:path w="4345" h="559" extrusionOk="0">
                  <a:moveTo>
                    <a:pt x="3238" y="1"/>
                  </a:moveTo>
                  <a:cubicBezTo>
                    <a:pt x="2414" y="1"/>
                    <a:pt x="1593" y="88"/>
                    <a:pt x="784" y="262"/>
                  </a:cubicBezTo>
                  <a:cubicBezTo>
                    <a:pt x="518" y="323"/>
                    <a:pt x="252" y="399"/>
                    <a:pt x="1" y="475"/>
                  </a:cubicBezTo>
                  <a:cubicBezTo>
                    <a:pt x="107" y="498"/>
                    <a:pt x="221" y="528"/>
                    <a:pt x="328" y="559"/>
                  </a:cubicBezTo>
                  <a:lnTo>
                    <a:pt x="343" y="559"/>
                  </a:lnTo>
                  <a:cubicBezTo>
                    <a:pt x="1442" y="324"/>
                    <a:pt x="2556" y="211"/>
                    <a:pt x="3678" y="211"/>
                  </a:cubicBezTo>
                  <a:cubicBezTo>
                    <a:pt x="3900" y="211"/>
                    <a:pt x="4122" y="215"/>
                    <a:pt x="4345" y="224"/>
                  </a:cubicBezTo>
                  <a:cubicBezTo>
                    <a:pt x="4269" y="163"/>
                    <a:pt x="4200" y="102"/>
                    <a:pt x="4117" y="34"/>
                  </a:cubicBezTo>
                  <a:cubicBezTo>
                    <a:pt x="3824" y="12"/>
                    <a:pt x="3531" y="1"/>
                    <a:pt x="32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8"/>
            <p:cNvSpPr/>
            <p:nvPr/>
          </p:nvSpPr>
          <p:spPr>
            <a:xfrm>
              <a:off x="-407876" y="-533876"/>
              <a:ext cx="254507" cy="105171"/>
            </a:xfrm>
            <a:custGeom>
              <a:avLst/>
              <a:gdLst/>
              <a:ahLst/>
              <a:cxnLst/>
              <a:rect l="l" t="t" r="r" b="b"/>
              <a:pathLst>
                <a:path w="4201" h="1736" extrusionOk="0">
                  <a:moveTo>
                    <a:pt x="4086" y="1"/>
                  </a:moveTo>
                  <a:cubicBezTo>
                    <a:pt x="3752" y="69"/>
                    <a:pt x="3440" y="153"/>
                    <a:pt x="3135" y="244"/>
                  </a:cubicBezTo>
                  <a:cubicBezTo>
                    <a:pt x="2656" y="396"/>
                    <a:pt x="2200" y="556"/>
                    <a:pt x="1758" y="731"/>
                  </a:cubicBezTo>
                  <a:cubicBezTo>
                    <a:pt x="1416" y="876"/>
                    <a:pt x="1074" y="1035"/>
                    <a:pt x="746" y="1210"/>
                  </a:cubicBezTo>
                  <a:cubicBezTo>
                    <a:pt x="488" y="1378"/>
                    <a:pt x="244" y="1553"/>
                    <a:pt x="1" y="1735"/>
                  </a:cubicBezTo>
                  <a:cubicBezTo>
                    <a:pt x="123" y="1720"/>
                    <a:pt x="237" y="1713"/>
                    <a:pt x="358" y="1705"/>
                  </a:cubicBezTo>
                  <a:cubicBezTo>
                    <a:pt x="480" y="1697"/>
                    <a:pt x="609" y="1697"/>
                    <a:pt x="739" y="1697"/>
                  </a:cubicBezTo>
                  <a:cubicBezTo>
                    <a:pt x="1150" y="1393"/>
                    <a:pt x="1576" y="1127"/>
                    <a:pt x="2032" y="899"/>
                  </a:cubicBezTo>
                  <a:cubicBezTo>
                    <a:pt x="2473" y="693"/>
                    <a:pt x="2938" y="541"/>
                    <a:pt x="3417" y="434"/>
                  </a:cubicBezTo>
                  <a:cubicBezTo>
                    <a:pt x="3675" y="366"/>
                    <a:pt x="3934" y="313"/>
                    <a:pt x="4200" y="259"/>
                  </a:cubicBezTo>
                  <a:cubicBezTo>
                    <a:pt x="4162" y="168"/>
                    <a:pt x="4124" y="84"/>
                    <a:pt x="40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8"/>
            <p:cNvSpPr/>
            <p:nvPr/>
          </p:nvSpPr>
          <p:spPr>
            <a:xfrm>
              <a:off x="-319849" y="-490983"/>
              <a:ext cx="248509" cy="65974"/>
            </a:xfrm>
            <a:custGeom>
              <a:avLst/>
              <a:gdLst/>
              <a:ahLst/>
              <a:cxnLst/>
              <a:rect l="l" t="t" r="r" b="b"/>
              <a:pathLst>
                <a:path w="4102" h="1089" extrusionOk="0">
                  <a:moveTo>
                    <a:pt x="3371" y="0"/>
                  </a:moveTo>
                  <a:cubicBezTo>
                    <a:pt x="2785" y="84"/>
                    <a:pt x="2200" y="213"/>
                    <a:pt x="1637" y="381"/>
                  </a:cubicBezTo>
                  <a:cubicBezTo>
                    <a:pt x="1074" y="540"/>
                    <a:pt x="526" y="754"/>
                    <a:pt x="1" y="1012"/>
                  </a:cubicBezTo>
                  <a:cubicBezTo>
                    <a:pt x="222" y="1027"/>
                    <a:pt x="435" y="1050"/>
                    <a:pt x="648" y="1088"/>
                  </a:cubicBezTo>
                  <a:cubicBezTo>
                    <a:pt x="1515" y="677"/>
                    <a:pt x="2436" y="404"/>
                    <a:pt x="3387" y="274"/>
                  </a:cubicBezTo>
                  <a:cubicBezTo>
                    <a:pt x="3615" y="236"/>
                    <a:pt x="3858" y="213"/>
                    <a:pt x="4102" y="191"/>
                  </a:cubicBezTo>
                  <a:cubicBezTo>
                    <a:pt x="3843" y="122"/>
                    <a:pt x="3592" y="61"/>
                    <a:pt x="33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8"/>
            <p:cNvSpPr/>
            <p:nvPr/>
          </p:nvSpPr>
          <p:spPr>
            <a:xfrm>
              <a:off x="-178326" y="-468385"/>
              <a:ext cx="169207" cy="22173"/>
            </a:xfrm>
            <a:custGeom>
              <a:avLst/>
              <a:gdLst/>
              <a:ahLst/>
              <a:cxnLst/>
              <a:rect l="l" t="t" r="r" b="b"/>
              <a:pathLst>
                <a:path w="2793" h="366" extrusionOk="0">
                  <a:moveTo>
                    <a:pt x="2397" y="0"/>
                  </a:moveTo>
                  <a:cubicBezTo>
                    <a:pt x="1979" y="31"/>
                    <a:pt x="1560" y="69"/>
                    <a:pt x="1165" y="129"/>
                  </a:cubicBezTo>
                  <a:cubicBezTo>
                    <a:pt x="769" y="183"/>
                    <a:pt x="381" y="259"/>
                    <a:pt x="1" y="365"/>
                  </a:cubicBezTo>
                  <a:cubicBezTo>
                    <a:pt x="692" y="234"/>
                    <a:pt x="1396" y="165"/>
                    <a:pt x="2107" y="165"/>
                  </a:cubicBezTo>
                  <a:cubicBezTo>
                    <a:pt x="2178" y="165"/>
                    <a:pt x="2250" y="166"/>
                    <a:pt x="2321" y="167"/>
                  </a:cubicBezTo>
                  <a:cubicBezTo>
                    <a:pt x="2473" y="167"/>
                    <a:pt x="2633" y="167"/>
                    <a:pt x="2793" y="175"/>
                  </a:cubicBezTo>
                  <a:cubicBezTo>
                    <a:pt x="2663" y="107"/>
                    <a:pt x="2534" y="46"/>
                    <a:pt x="23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8"/>
            <p:cNvSpPr/>
            <p:nvPr/>
          </p:nvSpPr>
          <p:spPr>
            <a:xfrm>
              <a:off x="-901509" y="417949"/>
              <a:ext cx="28656" cy="33260"/>
            </a:xfrm>
            <a:custGeom>
              <a:avLst/>
              <a:gdLst/>
              <a:ahLst/>
              <a:cxnLst/>
              <a:rect l="l" t="t" r="r" b="b"/>
              <a:pathLst>
                <a:path w="473" h="549" extrusionOk="0">
                  <a:moveTo>
                    <a:pt x="1" y="0"/>
                  </a:moveTo>
                  <a:lnTo>
                    <a:pt x="1" y="0"/>
                  </a:lnTo>
                  <a:cubicBezTo>
                    <a:pt x="153" y="190"/>
                    <a:pt x="313" y="373"/>
                    <a:pt x="472" y="548"/>
                  </a:cubicBezTo>
                  <a:cubicBezTo>
                    <a:pt x="427" y="411"/>
                    <a:pt x="381" y="282"/>
                    <a:pt x="328" y="145"/>
                  </a:cubicBezTo>
                  <a:cubicBezTo>
                    <a:pt x="221" y="107"/>
                    <a:pt x="107" y="46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8"/>
            <p:cNvSpPr/>
            <p:nvPr/>
          </p:nvSpPr>
          <p:spPr>
            <a:xfrm>
              <a:off x="-541523" y="-564713"/>
              <a:ext cx="120377" cy="122195"/>
            </a:xfrm>
            <a:custGeom>
              <a:avLst/>
              <a:gdLst/>
              <a:ahLst/>
              <a:cxnLst/>
              <a:rect l="l" t="t" r="r" b="b"/>
              <a:pathLst>
                <a:path w="1987" h="2017" extrusionOk="0">
                  <a:moveTo>
                    <a:pt x="1499" y="0"/>
                  </a:moveTo>
                  <a:cubicBezTo>
                    <a:pt x="944" y="624"/>
                    <a:pt x="442" y="1301"/>
                    <a:pt x="0" y="2016"/>
                  </a:cubicBezTo>
                  <a:cubicBezTo>
                    <a:pt x="525" y="1430"/>
                    <a:pt x="1104" y="890"/>
                    <a:pt x="1735" y="418"/>
                  </a:cubicBezTo>
                  <a:cubicBezTo>
                    <a:pt x="1819" y="358"/>
                    <a:pt x="1902" y="297"/>
                    <a:pt x="1986" y="228"/>
                  </a:cubicBezTo>
                  <a:cubicBezTo>
                    <a:pt x="1826" y="160"/>
                    <a:pt x="1674" y="69"/>
                    <a:pt x="14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8"/>
            <p:cNvSpPr/>
            <p:nvPr/>
          </p:nvSpPr>
          <p:spPr>
            <a:xfrm>
              <a:off x="-117500" y="-372361"/>
              <a:ext cx="214886" cy="45497"/>
            </a:xfrm>
            <a:custGeom>
              <a:avLst/>
              <a:gdLst/>
              <a:ahLst/>
              <a:cxnLst/>
              <a:rect l="l" t="t" r="r" b="b"/>
              <a:pathLst>
                <a:path w="3547" h="751" extrusionOk="0">
                  <a:moveTo>
                    <a:pt x="602" y="1"/>
                  </a:moveTo>
                  <a:cubicBezTo>
                    <a:pt x="402" y="1"/>
                    <a:pt x="201" y="5"/>
                    <a:pt x="1" y="13"/>
                  </a:cubicBezTo>
                  <a:lnTo>
                    <a:pt x="85" y="51"/>
                  </a:lnTo>
                  <a:cubicBezTo>
                    <a:pt x="1264" y="112"/>
                    <a:pt x="2428" y="348"/>
                    <a:pt x="3546" y="751"/>
                  </a:cubicBezTo>
                  <a:cubicBezTo>
                    <a:pt x="3539" y="583"/>
                    <a:pt x="3493" y="416"/>
                    <a:pt x="3417" y="271"/>
                  </a:cubicBezTo>
                  <a:cubicBezTo>
                    <a:pt x="2489" y="90"/>
                    <a:pt x="1545" y="1"/>
                    <a:pt x="6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8"/>
            <p:cNvSpPr/>
            <p:nvPr/>
          </p:nvSpPr>
          <p:spPr>
            <a:xfrm>
              <a:off x="-503719" y="-554898"/>
              <a:ext cx="302428" cy="140491"/>
            </a:xfrm>
            <a:custGeom>
              <a:avLst/>
              <a:gdLst/>
              <a:ahLst/>
              <a:cxnLst/>
              <a:rect l="l" t="t" r="r" b="b"/>
              <a:pathLst>
                <a:path w="4992" h="2319" extrusionOk="0">
                  <a:moveTo>
                    <a:pt x="4552" y="1"/>
                  </a:moveTo>
                  <a:cubicBezTo>
                    <a:pt x="4277" y="1"/>
                    <a:pt x="4001" y="24"/>
                    <a:pt x="3728" y="74"/>
                  </a:cubicBezTo>
                  <a:cubicBezTo>
                    <a:pt x="2945" y="371"/>
                    <a:pt x="2199" y="743"/>
                    <a:pt x="1492" y="1200"/>
                  </a:cubicBezTo>
                  <a:cubicBezTo>
                    <a:pt x="1088" y="1443"/>
                    <a:pt x="700" y="1717"/>
                    <a:pt x="335" y="2014"/>
                  </a:cubicBezTo>
                  <a:cubicBezTo>
                    <a:pt x="221" y="2113"/>
                    <a:pt x="114" y="2219"/>
                    <a:pt x="0" y="2318"/>
                  </a:cubicBezTo>
                  <a:cubicBezTo>
                    <a:pt x="289" y="2257"/>
                    <a:pt x="571" y="2204"/>
                    <a:pt x="868" y="2158"/>
                  </a:cubicBezTo>
                  <a:cubicBezTo>
                    <a:pt x="1065" y="2006"/>
                    <a:pt x="1278" y="1862"/>
                    <a:pt x="1499" y="1717"/>
                  </a:cubicBezTo>
                  <a:cubicBezTo>
                    <a:pt x="1674" y="1611"/>
                    <a:pt x="1857" y="1497"/>
                    <a:pt x="2039" y="1398"/>
                  </a:cubicBezTo>
                  <a:cubicBezTo>
                    <a:pt x="2595" y="1033"/>
                    <a:pt x="3180" y="721"/>
                    <a:pt x="3797" y="462"/>
                  </a:cubicBezTo>
                  <a:cubicBezTo>
                    <a:pt x="4177" y="302"/>
                    <a:pt x="4588" y="158"/>
                    <a:pt x="4991" y="21"/>
                  </a:cubicBezTo>
                  <a:cubicBezTo>
                    <a:pt x="4845" y="7"/>
                    <a:pt x="4699" y="1"/>
                    <a:pt x="45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8"/>
            <p:cNvSpPr/>
            <p:nvPr/>
          </p:nvSpPr>
          <p:spPr>
            <a:xfrm>
              <a:off x="4636" y="-281304"/>
              <a:ext cx="58159" cy="54464"/>
            </a:xfrm>
            <a:custGeom>
              <a:avLst/>
              <a:gdLst/>
              <a:ahLst/>
              <a:cxnLst/>
              <a:rect l="l" t="t" r="r" b="b"/>
              <a:pathLst>
                <a:path w="960" h="899" extrusionOk="0">
                  <a:moveTo>
                    <a:pt x="1" y="1"/>
                  </a:moveTo>
                  <a:lnTo>
                    <a:pt x="1" y="1"/>
                  </a:lnTo>
                  <a:cubicBezTo>
                    <a:pt x="282" y="282"/>
                    <a:pt x="549" y="587"/>
                    <a:pt x="800" y="899"/>
                  </a:cubicBezTo>
                  <a:cubicBezTo>
                    <a:pt x="792" y="701"/>
                    <a:pt x="845" y="495"/>
                    <a:pt x="960" y="328"/>
                  </a:cubicBezTo>
                  <a:cubicBezTo>
                    <a:pt x="648" y="206"/>
                    <a:pt x="328" y="9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8"/>
            <p:cNvSpPr/>
            <p:nvPr/>
          </p:nvSpPr>
          <p:spPr>
            <a:xfrm>
              <a:off x="-894602" y="451148"/>
              <a:ext cx="201497" cy="293159"/>
            </a:xfrm>
            <a:custGeom>
              <a:avLst/>
              <a:gdLst/>
              <a:ahLst/>
              <a:cxnLst/>
              <a:rect l="l" t="t" r="r" b="b"/>
              <a:pathLst>
                <a:path w="3326" h="4839" extrusionOk="0">
                  <a:moveTo>
                    <a:pt x="1" y="0"/>
                  </a:moveTo>
                  <a:lnTo>
                    <a:pt x="1" y="0"/>
                  </a:lnTo>
                  <a:cubicBezTo>
                    <a:pt x="746" y="1590"/>
                    <a:pt x="2283" y="3766"/>
                    <a:pt x="3325" y="4839"/>
                  </a:cubicBezTo>
                  <a:cubicBezTo>
                    <a:pt x="2648" y="4116"/>
                    <a:pt x="2055" y="3310"/>
                    <a:pt x="1568" y="2450"/>
                  </a:cubicBezTo>
                  <a:cubicBezTo>
                    <a:pt x="1378" y="2145"/>
                    <a:pt x="1203" y="1841"/>
                    <a:pt x="1043" y="1529"/>
                  </a:cubicBezTo>
                  <a:cubicBezTo>
                    <a:pt x="898" y="1248"/>
                    <a:pt x="769" y="974"/>
                    <a:pt x="647" y="692"/>
                  </a:cubicBezTo>
                  <a:cubicBezTo>
                    <a:pt x="427" y="472"/>
                    <a:pt x="214" y="243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8"/>
            <p:cNvSpPr/>
            <p:nvPr/>
          </p:nvSpPr>
          <p:spPr>
            <a:xfrm>
              <a:off x="-79696" y="-418343"/>
              <a:ext cx="138370" cy="19144"/>
            </a:xfrm>
            <a:custGeom>
              <a:avLst/>
              <a:gdLst/>
              <a:ahLst/>
              <a:cxnLst/>
              <a:rect l="l" t="t" r="r" b="b"/>
              <a:pathLst>
                <a:path w="2284" h="316" extrusionOk="0">
                  <a:moveTo>
                    <a:pt x="1211" y="0"/>
                  </a:moveTo>
                  <a:cubicBezTo>
                    <a:pt x="807" y="0"/>
                    <a:pt x="402" y="14"/>
                    <a:pt x="1" y="41"/>
                  </a:cubicBezTo>
                  <a:cubicBezTo>
                    <a:pt x="640" y="64"/>
                    <a:pt x="1279" y="133"/>
                    <a:pt x="1903" y="247"/>
                  </a:cubicBezTo>
                  <a:cubicBezTo>
                    <a:pt x="2032" y="270"/>
                    <a:pt x="2161" y="292"/>
                    <a:pt x="2283" y="315"/>
                  </a:cubicBezTo>
                  <a:cubicBezTo>
                    <a:pt x="2230" y="254"/>
                    <a:pt x="2169" y="194"/>
                    <a:pt x="2116" y="125"/>
                  </a:cubicBezTo>
                  <a:cubicBezTo>
                    <a:pt x="2078" y="95"/>
                    <a:pt x="2047" y="57"/>
                    <a:pt x="2017" y="19"/>
                  </a:cubicBezTo>
                  <a:cubicBezTo>
                    <a:pt x="1749" y="6"/>
                    <a:pt x="1480" y="0"/>
                    <a:pt x="12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8"/>
            <p:cNvSpPr/>
            <p:nvPr/>
          </p:nvSpPr>
          <p:spPr>
            <a:xfrm>
              <a:off x="-840683" y="-448574"/>
              <a:ext cx="59977" cy="230032"/>
            </a:xfrm>
            <a:custGeom>
              <a:avLst/>
              <a:gdLst/>
              <a:ahLst/>
              <a:cxnLst/>
              <a:rect l="l" t="t" r="r" b="b"/>
              <a:pathLst>
                <a:path w="990" h="3797" extrusionOk="0">
                  <a:moveTo>
                    <a:pt x="899" y="0"/>
                  </a:moveTo>
                  <a:cubicBezTo>
                    <a:pt x="693" y="76"/>
                    <a:pt x="480" y="145"/>
                    <a:pt x="282" y="229"/>
                  </a:cubicBezTo>
                  <a:cubicBezTo>
                    <a:pt x="130" y="624"/>
                    <a:pt x="47" y="1043"/>
                    <a:pt x="24" y="1469"/>
                  </a:cubicBezTo>
                  <a:cubicBezTo>
                    <a:pt x="1" y="1933"/>
                    <a:pt x="24" y="2397"/>
                    <a:pt x="100" y="2853"/>
                  </a:cubicBezTo>
                  <a:cubicBezTo>
                    <a:pt x="123" y="2960"/>
                    <a:pt x="145" y="3066"/>
                    <a:pt x="161" y="3173"/>
                  </a:cubicBezTo>
                  <a:cubicBezTo>
                    <a:pt x="237" y="3378"/>
                    <a:pt x="313" y="3584"/>
                    <a:pt x="381" y="3797"/>
                  </a:cubicBezTo>
                  <a:cubicBezTo>
                    <a:pt x="564" y="3538"/>
                    <a:pt x="754" y="3295"/>
                    <a:pt x="967" y="3059"/>
                  </a:cubicBezTo>
                  <a:cubicBezTo>
                    <a:pt x="959" y="3013"/>
                    <a:pt x="944" y="2960"/>
                    <a:pt x="937" y="2914"/>
                  </a:cubicBezTo>
                  <a:cubicBezTo>
                    <a:pt x="784" y="2245"/>
                    <a:pt x="769" y="1545"/>
                    <a:pt x="876" y="860"/>
                  </a:cubicBezTo>
                  <a:cubicBezTo>
                    <a:pt x="899" y="685"/>
                    <a:pt x="937" y="502"/>
                    <a:pt x="990" y="327"/>
                  </a:cubicBezTo>
                  <a:cubicBezTo>
                    <a:pt x="967" y="213"/>
                    <a:pt x="937" y="107"/>
                    <a:pt x="8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8"/>
            <p:cNvSpPr/>
            <p:nvPr/>
          </p:nvSpPr>
          <p:spPr>
            <a:xfrm>
              <a:off x="-907931" y="-346734"/>
              <a:ext cx="71911" cy="206526"/>
            </a:xfrm>
            <a:custGeom>
              <a:avLst/>
              <a:gdLst/>
              <a:ahLst/>
              <a:cxnLst/>
              <a:rect l="l" t="t" r="r" b="b"/>
              <a:pathLst>
                <a:path w="1187" h="3409" extrusionOk="0">
                  <a:moveTo>
                    <a:pt x="53" y="1"/>
                  </a:moveTo>
                  <a:cubicBezTo>
                    <a:pt x="53" y="16"/>
                    <a:pt x="46" y="31"/>
                    <a:pt x="38" y="46"/>
                  </a:cubicBezTo>
                  <a:cubicBezTo>
                    <a:pt x="8" y="214"/>
                    <a:pt x="0" y="373"/>
                    <a:pt x="0" y="541"/>
                  </a:cubicBezTo>
                  <a:cubicBezTo>
                    <a:pt x="15" y="1187"/>
                    <a:pt x="198" y="1750"/>
                    <a:pt x="388" y="2306"/>
                  </a:cubicBezTo>
                  <a:cubicBezTo>
                    <a:pt x="517" y="2671"/>
                    <a:pt x="639" y="3044"/>
                    <a:pt x="769" y="3409"/>
                  </a:cubicBezTo>
                  <a:cubicBezTo>
                    <a:pt x="860" y="3219"/>
                    <a:pt x="959" y="3029"/>
                    <a:pt x="1058" y="2838"/>
                  </a:cubicBezTo>
                  <a:cubicBezTo>
                    <a:pt x="1103" y="2755"/>
                    <a:pt x="1141" y="2679"/>
                    <a:pt x="1187" y="2603"/>
                  </a:cubicBezTo>
                  <a:lnTo>
                    <a:pt x="1134" y="2458"/>
                  </a:lnTo>
                  <a:cubicBezTo>
                    <a:pt x="1058" y="2222"/>
                    <a:pt x="989" y="1979"/>
                    <a:pt x="928" y="1735"/>
                  </a:cubicBezTo>
                  <a:cubicBezTo>
                    <a:pt x="890" y="1636"/>
                    <a:pt x="845" y="1530"/>
                    <a:pt x="807" y="1423"/>
                  </a:cubicBezTo>
                  <a:cubicBezTo>
                    <a:pt x="586" y="906"/>
                    <a:pt x="365" y="411"/>
                    <a:pt x="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8"/>
            <p:cNvSpPr/>
            <p:nvPr/>
          </p:nvSpPr>
          <p:spPr>
            <a:xfrm>
              <a:off x="-549338" y="-542600"/>
              <a:ext cx="171024" cy="140188"/>
            </a:xfrm>
            <a:custGeom>
              <a:avLst/>
              <a:gdLst/>
              <a:ahLst/>
              <a:cxnLst/>
              <a:rect l="l" t="t" r="r" b="b"/>
              <a:pathLst>
                <a:path w="2823" h="2314" extrusionOk="0">
                  <a:moveTo>
                    <a:pt x="2480" y="0"/>
                  </a:moveTo>
                  <a:cubicBezTo>
                    <a:pt x="2336" y="92"/>
                    <a:pt x="2199" y="198"/>
                    <a:pt x="2070" y="297"/>
                  </a:cubicBezTo>
                  <a:cubicBezTo>
                    <a:pt x="1720" y="571"/>
                    <a:pt x="1377" y="845"/>
                    <a:pt x="1058" y="1141"/>
                  </a:cubicBezTo>
                  <a:cubicBezTo>
                    <a:pt x="677" y="1499"/>
                    <a:pt x="320" y="1887"/>
                    <a:pt x="0" y="2313"/>
                  </a:cubicBezTo>
                  <a:lnTo>
                    <a:pt x="122" y="2275"/>
                  </a:lnTo>
                  <a:cubicBezTo>
                    <a:pt x="175" y="2222"/>
                    <a:pt x="236" y="2169"/>
                    <a:pt x="289" y="2115"/>
                  </a:cubicBezTo>
                  <a:cubicBezTo>
                    <a:pt x="396" y="2016"/>
                    <a:pt x="502" y="1925"/>
                    <a:pt x="601" y="1834"/>
                  </a:cubicBezTo>
                  <a:cubicBezTo>
                    <a:pt x="1050" y="1408"/>
                    <a:pt x="1522" y="1012"/>
                    <a:pt x="2016" y="639"/>
                  </a:cubicBezTo>
                  <a:cubicBezTo>
                    <a:pt x="2283" y="442"/>
                    <a:pt x="2556" y="244"/>
                    <a:pt x="2823" y="53"/>
                  </a:cubicBezTo>
                  <a:cubicBezTo>
                    <a:pt x="2709" y="46"/>
                    <a:pt x="2587" y="23"/>
                    <a:pt x="24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8"/>
            <p:cNvSpPr/>
            <p:nvPr/>
          </p:nvSpPr>
          <p:spPr>
            <a:xfrm>
              <a:off x="-1013951" y="139992"/>
              <a:ext cx="98204" cy="154001"/>
            </a:xfrm>
            <a:custGeom>
              <a:avLst/>
              <a:gdLst/>
              <a:ahLst/>
              <a:cxnLst/>
              <a:rect l="l" t="t" r="r" b="b"/>
              <a:pathLst>
                <a:path w="1621" h="2542" extrusionOk="0">
                  <a:moveTo>
                    <a:pt x="76" y="1"/>
                  </a:moveTo>
                  <a:cubicBezTo>
                    <a:pt x="31" y="176"/>
                    <a:pt x="0" y="351"/>
                    <a:pt x="0" y="526"/>
                  </a:cubicBezTo>
                  <a:lnTo>
                    <a:pt x="0" y="716"/>
                  </a:lnTo>
                  <a:cubicBezTo>
                    <a:pt x="206" y="1013"/>
                    <a:pt x="434" y="1294"/>
                    <a:pt x="685" y="1560"/>
                  </a:cubicBezTo>
                  <a:cubicBezTo>
                    <a:pt x="982" y="1895"/>
                    <a:pt x="1301" y="2207"/>
                    <a:pt x="1621" y="2542"/>
                  </a:cubicBezTo>
                  <a:cubicBezTo>
                    <a:pt x="1522" y="2002"/>
                    <a:pt x="1461" y="1454"/>
                    <a:pt x="1438" y="906"/>
                  </a:cubicBezTo>
                  <a:cubicBezTo>
                    <a:pt x="1134" y="701"/>
                    <a:pt x="837" y="457"/>
                    <a:pt x="540" y="259"/>
                  </a:cubicBezTo>
                  <a:cubicBezTo>
                    <a:pt x="388" y="160"/>
                    <a:pt x="236" y="69"/>
                    <a:pt x="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8"/>
            <p:cNvSpPr/>
            <p:nvPr/>
          </p:nvSpPr>
          <p:spPr>
            <a:xfrm>
              <a:off x="-621250" y="-573013"/>
              <a:ext cx="146610" cy="196833"/>
            </a:xfrm>
            <a:custGeom>
              <a:avLst/>
              <a:gdLst/>
              <a:ahLst/>
              <a:cxnLst/>
              <a:rect l="l" t="t" r="r" b="b"/>
              <a:pathLst>
                <a:path w="2420" h="3249" extrusionOk="0">
                  <a:moveTo>
                    <a:pt x="2374" y="0"/>
                  </a:moveTo>
                  <a:cubicBezTo>
                    <a:pt x="2321" y="46"/>
                    <a:pt x="2260" y="99"/>
                    <a:pt x="2207" y="152"/>
                  </a:cubicBezTo>
                  <a:cubicBezTo>
                    <a:pt x="1461" y="860"/>
                    <a:pt x="928" y="1636"/>
                    <a:pt x="442" y="2450"/>
                  </a:cubicBezTo>
                  <a:cubicBezTo>
                    <a:pt x="289" y="2716"/>
                    <a:pt x="137" y="2975"/>
                    <a:pt x="0" y="3249"/>
                  </a:cubicBezTo>
                  <a:cubicBezTo>
                    <a:pt x="145" y="3180"/>
                    <a:pt x="289" y="3127"/>
                    <a:pt x="434" y="3066"/>
                  </a:cubicBezTo>
                  <a:cubicBezTo>
                    <a:pt x="480" y="2975"/>
                    <a:pt x="525" y="2876"/>
                    <a:pt x="571" y="2785"/>
                  </a:cubicBezTo>
                  <a:cubicBezTo>
                    <a:pt x="1043" y="1796"/>
                    <a:pt x="1720" y="860"/>
                    <a:pt x="2420" y="8"/>
                  </a:cubicBez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8"/>
            <p:cNvSpPr/>
            <p:nvPr/>
          </p:nvSpPr>
          <p:spPr>
            <a:xfrm>
              <a:off x="-653541" y="-574891"/>
              <a:ext cx="147579" cy="214401"/>
            </a:xfrm>
            <a:custGeom>
              <a:avLst/>
              <a:gdLst/>
              <a:ahLst/>
              <a:cxnLst/>
              <a:rect l="l" t="t" r="r" b="b"/>
              <a:pathLst>
                <a:path w="2436" h="3539" extrusionOk="0">
                  <a:moveTo>
                    <a:pt x="2435" y="1"/>
                  </a:moveTo>
                  <a:lnTo>
                    <a:pt x="2435" y="1"/>
                  </a:lnTo>
                  <a:cubicBezTo>
                    <a:pt x="1865" y="24"/>
                    <a:pt x="1210" y="237"/>
                    <a:pt x="640" y="510"/>
                  </a:cubicBezTo>
                  <a:cubicBezTo>
                    <a:pt x="587" y="670"/>
                    <a:pt x="541" y="830"/>
                    <a:pt x="495" y="990"/>
                  </a:cubicBezTo>
                  <a:cubicBezTo>
                    <a:pt x="267" y="1827"/>
                    <a:pt x="100" y="2679"/>
                    <a:pt x="1" y="3538"/>
                  </a:cubicBezTo>
                  <a:lnTo>
                    <a:pt x="54" y="3508"/>
                  </a:lnTo>
                  <a:cubicBezTo>
                    <a:pt x="434" y="2663"/>
                    <a:pt x="906" y="1865"/>
                    <a:pt x="1461" y="1119"/>
                  </a:cubicBezTo>
                  <a:cubicBezTo>
                    <a:pt x="1751" y="716"/>
                    <a:pt x="2078" y="343"/>
                    <a:pt x="24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8"/>
            <p:cNvSpPr/>
            <p:nvPr/>
          </p:nvSpPr>
          <p:spPr>
            <a:xfrm>
              <a:off x="-965545" y="-430884"/>
              <a:ext cx="1023723" cy="1030448"/>
            </a:xfrm>
            <a:custGeom>
              <a:avLst/>
              <a:gdLst/>
              <a:ahLst/>
              <a:cxnLst/>
              <a:rect l="l" t="t" r="r" b="b"/>
              <a:pathLst>
                <a:path w="16898" h="17009" extrusionOk="0">
                  <a:moveTo>
                    <a:pt x="9871" y="1"/>
                  </a:moveTo>
                  <a:cubicBezTo>
                    <a:pt x="9770" y="1"/>
                    <a:pt x="9667" y="2"/>
                    <a:pt x="9563" y="5"/>
                  </a:cubicBezTo>
                  <a:cubicBezTo>
                    <a:pt x="6398" y="188"/>
                    <a:pt x="3408" y="1527"/>
                    <a:pt x="2009" y="4227"/>
                  </a:cubicBezTo>
                  <a:cubicBezTo>
                    <a:pt x="274" y="7621"/>
                    <a:pt x="0" y="11584"/>
                    <a:pt x="2214" y="16096"/>
                  </a:cubicBezTo>
                  <a:cubicBezTo>
                    <a:pt x="2366" y="16400"/>
                    <a:pt x="2541" y="16712"/>
                    <a:pt x="2731" y="17009"/>
                  </a:cubicBezTo>
                  <a:cubicBezTo>
                    <a:pt x="1735" y="15236"/>
                    <a:pt x="1506" y="13593"/>
                    <a:pt x="1841" y="12581"/>
                  </a:cubicBezTo>
                  <a:cubicBezTo>
                    <a:pt x="2077" y="11858"/>
                    <a:pt x="2518" y="11310"/>
                    <a:pt x="2503" y="10314"/>
                  </a:cubicBezTo>
                  <a:cubicBezTo>
                    <a:pt x="2496" y="9576"/>
                    <a:pt x="2267" y="8670"/>
                    <a:pt x="2579" y="8130"/>
                  </a:cubicBezTo>
                  <a:cubicBezTo>
                    <a:pt x="2838" y="7689"/>
                    <a:pt x="3302" y="7712"/>
                    <a:pt x="3606" y="7347"/>
                  </a:cubicBezTo>
                  <a:cubicBezTo>
                    <a:pt x="4116" y="6753"/>
                    <a:pt x="3987" y="5536"/>
                    <a:pt x="4580" y="4828"/>
                  </a:cubicBezTo>
                  <a:cubicBezTo>
                    <a:pt x="5280" y="4030"/>
                    <a:pt x="6368" y="4303"/>
                    <a:pt x="7213" y="3801"/>
                  </a:cubicBezTo>
                  <a:cubicBezTo>
                    <a:pt x="7981" y="3352"/>
                    <a:pt x="8559" y="2409"/>
                    <a:pt x="9541" y="2310"/>
                  </a:cubicBezTo>
                  <a:cubicBezTo>
                    <a:pt x="9597" y="2305"/>
                    <a:pt x="9652" y="2302"/>
                    <a:pt x="9705" y="2302"/>
                  </a:cubicBezTo>
                  <a:cubicBezTo>
                    <a:pt x="10496" y="2302"/>
                    <a:pt x="10992" y="2849"/>
                    <a:pt x="11755" y="2934"/>
                  </a:cubicBezTo>
                  <a:cubicBezTo>
                    <a:pt x="11859" y="2948"/>
                    <a:pt x="11964" y="2954"/>
                    <a:pt x="12069" y="2954"/>
                  </a:cubicBezTo>
                  <a:cubicBezTo>
                    <a:pt x="12824" y="2954"/>
                    <a:pt x="13609" y="2645"/>
                    <a:pt x="14477" y="2645"/>
                  </a:cubicBezTo>
                  <a:cubicBezTo>
                    <a:pt x="14495" y="2645"/>
                    <a:pt x="14513" y="2645"/>
                    <a:pt x="14531" y="2645"/>
                  </a:cubicBezTo>
                  <a:cubicBezTo>
                    <a:pt x="15520" y="2645"/>
                    <a:pt x="16494" y="3101"/>
                    <a:pt x="16898" y="3634"/>
                  </a:cubicBezTo>
                  <a:cubicBezTo>
                    <a:pt x="16852" y="3550"/>
                    <a:pt x="16821" y="3459"/>
                    <a:pt x="16814" y="3368"/>
                  </a:cubicBezTo>
                  <a:cubicBezTo>
                    <a:pt x="15586" y="1799"/>
                    <a:pt x="13451" y="1"/>
                    <a:pt x="98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8"/>
            <p:cNvSpPr/>
            <p:nvPr/>
          </p:nvSpPr>
          <p:spPr>
            <a:xfrm>
              <a:off x="-795488" y="-66051"/>
              <a:ext cx="77485" cy="17145"/>
            </a:xfrm>
            <a:custGeom>
              <a:avLst/>
              <a:gdLst/>
              <a:ahLst/>
              <a:cxnLst/>
              <a:rect l="l" t="t" r="r" b="b"/>
              <a:pathLst>
                <a:path w="1279" h="283" extrusionOk="0">
                  <a:moveTo>
                    <a:pt x="1279" y="1"/>
                  </a:moveTo>
                  <a:lnTo>
                    <a:pt x="1279" y="1"/>
                  </a:lnTo>
                  <a:cubicBezTo>
                    <a:pt x="845" y="77"/>
                    <a:pt x="419" y="168"/>
                    <a:pt x="0" y="282"/>
                  </a:cubicBezTo>
                  <a:cubicBezTo>
                    <a:pt x="145" y="260"/>
                    <a:pt x="290" y="237"/>
                    <a:pt x="434" y="206"/>
                  </a:cubicBezTo>
                  <a:cubicBezTo>
                    <a:pt x="700" y="161"/>
                    <a:pt x="982" y="115"/>
                    <a:pt x="1256" y="92"/>
                  </a:cubicBezTo>
                  <a:lnTo>
                    <a:pt x="12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8"/>
            <p:cNvSpPr/>
            <p:nvPr/>
          </p:nvSpPr>
          <p:spPr>
            <a:xfrm>
              <a:off x="-898722" y="-123121"/>
              <a:ext cx="197802" cy="83907"/>
            </a:xfrm>
            <a:custGeom>
              <a:avLst/>
              <a:gdLst/>
              <a:ahLst/>
              <a:cxnLst/>
              <a:rect l="l" t="t" r="r" b="b"/>
              <a:pathLst>
                <a:path w="3265" h="1385" extrusionOk="0">
                  <a:moveTo>
                    <a:pt x="2218" y="1"/>
                  </a:moveTo>
                  <a:cubicBezTo>
                    <a:pt x="1976" y="1"/>
                    <a:pt x="1734" y="13"/>
                    <a:pt x="1491" y="38"/>
                  </a:cubicBezTo>
                  <a:cubicBezTo>
                    <a:pt x="1119" y="76"/>
                    <a:pt x="753" y="144"/>
                    <a:pt x="396" y="243"/>
                  </a:cubicBezTo>
                  <a:cubicBezTo>
                    <a:pt x="244" y="616"/>
                    <a:pt x="114" y="996"/>
                    <a:pt x="0" y="1384"/>
                  </a:cubicBezTo>
                  <a:cubicBezTo>
                    <a:pt x="989" y="943"/>
                    <a:pt x="2032" y="692"/>
                    <a:pt x="3089" y="532"/>
                  </a:cubicBezTo>
                  <a:cubicBezTo>
                    <a:pt x="3135" y="372"/>
                    <a:pt x="3196" y="220"/>
                    <a:pt x="3264" y="76"/>
                  </a:cubicBezTo>
                  <a:cubicBezTo>
                    <a:pt x="2917" y="26"/>
                    <a:pt x="2568" y="1"/>
                    <a:pt x="22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8"/>
            <p:cNvSpPr/>
            <p:nvPr/>
          </p:nvSpPr>
          <p:spPr>
            <a:xfrm>
              <a:off x="-662265" y="-377631"/>
              <a:ext cx="245723" cy="101960"/>
            </a:xfrm>
            <a:custGeom>
              <a:avLst/>
              <a:gdLst/>
              <a:ahLst/>
              <a:cxnLst/>
              <a:rect l="l" t="t" r="r" b="b"/>
              <a:pathLst>
                <a:path w="4056" h="1683" extrusionOk="0">
                  <a:moveTo>
                    <a:pt x="723" y="1"/>
                  </a:moveTo>
                  <a:cubicBezTo>
                    <a:pt x="472" y="115"/>
                    <a:pt x="236" y="229"/>
                    <a:pt x="0" y="358"/>
                  </a:cubicBezTo>
                  <a:cubicBezTo>
                    <a:pt x="1202" y="473"/>
                    <a:pt x="2336" y="777"/>
                    <a:pt x="3234" y="1309"/>
                  </a:cubicBezTo>
                  <a:cubicBezTo>
                    <a:pt x="3431" y="1431"/>
                    <a:pt x="3614" y="1553"/>
                    <a:pt x="3804" y="1682"/>
                  </a:cubicBezTo>
                  <a:cubicBezTo>
                    <a:pt x="3888" y="1637"/>
                    <a:pt x="3964" y="1591"/>
                    <a:pt x="4055" y="1553"/>
                  </a:cubicBezTo>
                  <a:cubicBezTo>
                    <a:pt x="4040" y="1553"/>
                    <a:pt x="4032" y="1545"/>
                    <a:pt x="4025" y="1538"/>
                  </a:cubicBezTo>
                  <a:cubicBezTo>
                    <a:pt x="3637" y="1294"/>
                    <a:pt x="3234" y="1066"/>
                    <a:pt x="2830" y="830"/>
                  </a:cubicBezTo>
                  <a:cubicBezTo>
                    <a:pt x="2168" y="457"/>
                    <a:pt x="1461" y="176"/>
                    <a:pt x="72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8"/>
            <p:cNvSpPr/>
            <p:nvPr/>
          </p:nvSpPr>
          <p:spPr>
            <a:xfrm>
              <a:off x="-486695" y="-350854"/>
              <a:ext cx="120862" cy="59977"/>
            </a:xfrm>
            <a:custGeom>
              <a:avLst/>
              <a:gdLst/>
              <a:ahLst/>
              <a:cxnLst/>
              <a:rect l="l" t="t" r="r" b="b"/>
              <a:pathLst>
                <a:path w="1995" h="990" extrusionOk="0">
                  <a:moveTo>
                    <a:pt x="1" y="0"/>
                  </a:moveTo>
                  <a:lnTo>
                    <a:pt x="1" y="0"/>
                  </a:lnTo>
                  <a:cubicBezTo>
                    <a:pt x="153" y="84"/>
                    <a:pt x="313" y="175"/>
                    <a:pt x="457" y="266"/>
                  </a:cubicBezTo>
                  <a:cubicBezTo>
                    <a:pt x="845" y="502"/>
                    <a:pt x="1241" y="738"/>
                    <a:pt x="1606" y="989"/>
                  </a:cubicBezTo>
                  <a:lnTo>
                    <a:pt x="1637" y="989"/>
                  </a:lnTo>
                  <a:cubicBezTo>
                    <a:pt x="1697" y="982"/>
                    <a:pt x="1756" y="978"/>
                    <a:pt x="1815" y="978"/>
                  </a:cubicBezTo>
                  <a:cubicBezTo>
                    <a:pt x="1874" y="978"/>
                    <a:pt x="1933" y="982"/>
                    <a:pt x="1994" y="989"/>
                  </a:cubicBezTo>
                  <a:cubicBezTo>
                    <a:pt x="1880" y="906"/>
                    <a:pt x="1758" y="822"/>
                    <a:pt x="1629" y="746"/>
                  </a:cubicBezTo>
                  <a:cubicBezTo>
                    <a:pt x="1112" y="434"/>
                    <a:pt x="564" y="18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8"/>
            <p:cNvSpPr/>
            <p:nvPr/>
          </p:nvSpPr>
          <p:spPr>
            <a:xfrm>
              <a:off x="-861403" y="-236593"/>
              <a:ext cx="259535" cy="97356"/>
            </a:xfrm>
            <a:custGeom>
              <a:avLst/>
              <a:gdLst/>
              <a:ahLst/>
              <a:cxnLst/>
              <a:rect l="l" t="t" r="r" b="b"/>
              <a:pathLst>
                <a:path w="4284" h="1607" extrusionOk="0">
                  <a:moveTo>
                    <a:pt x="944" y="1"/>
                  </a:moveTo>
                  <a:cubicBezTo>
                    <a:pt x="693" y="320"/>
                    <a:pt x="472" y="663"/>
                    <a:pt x="290" y="1020"/>
                  </a:cubicBezTo>
                  <a:cubicBezTo>
                    <a:pt x="183" y="1211"/>
                    <a:pt x="92" y="1408"/>
                    <a:pt x="1" y="1606"/>
                  </a:cubicBezTo>
                  <a:cubicBezTo>
                    <a:pt x="145" y="1561"/>
                    <a:pt x="282" y="1515"/>
                    <a:pt x="427" y="1477"/>
                  </a:cubicBezTo>
                  <a:cubicBezTo>
                    <a:pt x="1020" y="1317"/>
                    <a:pt x="1629" y="1218"/>
                    <a:pt x="2245" y="1188"/>
                  </a:cubicBezTo>
                  <a:cubicBezTo>
                    <a:pt x="2338" y="1184"/>
                    <a:pt x="2432" y="1182"/>
                    <a:pt x="2526" y="1182"/>
                  </a:cubicBezTo>
                  <a:cubicBezTo>
                    <a:pt x="2807" y="1182"/>
                    <a:pt x="3091" y="1199"/>
                    <a:pt x="3371" y="1233"/>
                  </a:cubicBezTo>
                  <a:cubicBezTo>
                    <a:pt x="3660" y="1104"/>
                    <a:pt x="3972" y="1013"/>
                    <a:pt x="4284" y="967"/>
                  </a:cubicBezTo>
                  <a:cubicBezTo>
                    <a:pt x="4231" y="960"/>
                    <a:pt x="4177" y="944"/>
                    <a:pt x="4124" y="937"/>
                  </a:cubicBezTo>
                  <a:cubicBezTo>
                    <a:pt x="3713" y="838"/>
                    <a:pt x="3310" y="716"/>
                    <a:pt x="2907" y="594"/>
                  </a:cubicBezTo>
                  <a:cubicBezTo>
                    <a:pt x="2252" y="397"/>
                    <a:pt x="1606" y="168"/>
                    <a:pt x="9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8"/>
            <p:cNvSpPr/>
            <p:nvPr/>
          </p:nvSpPr>
          <p:spPr>
            <a:xfrm>
              <a:off x="-216130" y="-411740"/>
              <a:ext cx="115288" cy="111169"/>
            </a:xfrm>
            <a:custGeom>
              <a:avLst/>
              <a:gdLst/>
              <a:ahLst/>
              <a:cxnLst/>
              <a:rect l="l" t="t" r="r" b="b"/>
              <a:pathLst>
                <a:path w="1903" h="1835" extrusionOk="0">
                  <a:moveTo>
                    <a:pt x="1" y="1"/>
                  </a:moveTo>
                  <a:cubicBezTo>
                    <a:pt x="617" y="435"/>
                    <a:pt x="1172" y="944"/>
                    <a:pt x="1659" y="1522"/>
                  </a:cubicBezTo>
                  <a:cubicBezTo>
                    <a:pt x="1743" y="1629"/>
                    <a:pt x="1827" y="1728"/>
                    <a:pt x="1903" y="1834"/>
                  </a:cubicBezTo>
                  <a:cubicBezTo>
                    <a:pt x="1553" y="1332"/>
                    <a:pt x="1150" y="868"/>
                    <a:pt x="701" y="450"/>
                  </a:cubicBezTo>
                  <a:cubicBezTo>
                    <a:pt x="571" y="336"/>
                    <a:pt x="434" y="214"/>
                    <a:pt x="297" y="100"/>
                  </a:cubicBezTo>
                  <a:cubicBezTo>
                    <a:pt x="206" y="69"/>
                    <a:pt x="100" y="39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8"/>
            <p:cNvSpPr/>
            <p:nvPr/>
          </p:nvSpPr>
          <p:spPr>
            <a:xfrm>
              <a:off x="-914413" y="163075"/>
              <a:ext cx="100567" cy="97295"/>
            </a:xfrm>
            <a:custGeom>
              <a:avLst/>
              <a:gdLst/>
              <a:ahLst/>
              <a:cxnLst/>
              <a:rect l="l" t="t" r="r" b="b"/>
              <a:pathLst>
                <a:path w="1660" h="1606" extrusionOk="0">
                  <a:moveTo>
                    <a:pt x="1629" y="0"/>
                  </a:moveTo>
                  <a:cubicBezTo>
                    <a:pt x="1370" y="190"/>
                    <a:pt x="1111" y="380"/>
                    <a:pt x="868" y="593"/>
                  </a:cubicBezTo>
                  <a:cubicBezTo>
                    <a:pt x="526" y="883"/>
                    <a:pt x="229" y="1225"/>
                    <a:pt x="1" y="1605"/>
                  </a:cubicBezTo>
                  <a:lnTo>
                    <a:pt x="92" y="1514"/>
                  </a:lnTo>
                  <a:cubicBezTo>
                    <a:pt x="343" y="1301"/>
                    <a:pt x="609" y="1103"/>
                    <a:pt x="891" y="928"/>
                  </a:cubicBezTo>
                  <a:cubicBezTo>
                    <a:pt x="1111" y="799"/>
                    <a:pt x="1347" y="692"/>
                    <a:pt x="1583" y="586"/>
                  </a:cubicBezTo>
                  <a:lnTo>
                    <a:pt x="1659" y="555"/>
                  </a:lnTo>
                  <a:lnTo>
                    <a:pt x="1659" y="510"/>
                  </a:lnTo>
                  <a:cubicBezTo>
                    <a:pt x="1659" y="342"/>
                    <a:pt x="1644" y="175"/>
                    <a:pt x="16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8"/>
            <p:cNvSpPr/>
            <p:nvPr/>
          </p:nvSpPr>
          <p:spPr>
            <a:xfrm>
              <a:off x="-774769" y="24763"/>
              <a:ext cx="16660" cy="6543"/>
            </a:xfrm>
            <a:custGeom>
              <a:avLst/>
              <a:gdLst/>
              <a:ahLst/>
              <a:cxnLst/>
              <a:rect l="l" t="t" r="r" b="b"/>
              <a:pathLst>
                <a:path w="275" h="108" extrusionOk="0">
                  <a:moveTo>
                    <a:pt x="275" y="1"/>
                  </a:moveTo>
                  <a:lnTo>
                    <a:pt x="1" y="107"/>
                  </a:lnTo>
                  <a:cubicBezTo>
                    <a:pt x="46" y="100"/>
                    <a:pt x="100" y="84"/>
                    <a:pt x="138" y="77"/>
                  </a:cubicBezTo>
                  <a:cubicBezTo>
                    <a:pt x="183" y="54"/>
                    <a:pt x="229" y="23"/>
                    <a:pt x="275" y="1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8"/>
            <p:cNvSpPr/>
            <p:nvPr/>
          </p:nvSpPr>
          <p:spPr>
            <a:xfrm>
              <a:off x="-924106" y="-36063"/>
              <a:ext cx="199195" cy="131403"/>
            </a:xfrm>
            <a:custGeom>
              <a:avLst/>
              <a:gdLst/>
              <a:ahLst/>
              <a:cxnLst/>
              <a:rect l="l" t="t" r="r" b="b"/>
              <a:pathLst>
                <a:path w="3288" h="2169" extrusionOk="0">
                  <a:moveTo>
                    <a:pt x="3287" y="0"/>
                  </a:moveTo>
                  <a:cubicBezTo>
                    <a:pt x="2983" y="38"/>
                    <a:pt x="2686" y="99"/>
                    <a:pt x="2397" y="160"/>
                  </a:cubicBezTo>
                  <a:cubicBezTo>
                    <a:pt x="2017" y="244"/>
                    <a:pt x="1637" y="305"/>
                    <a:pt x="1264" y="388"/>
                  </a:cubicBezTo>
                  <a:cubicBezTo>
                    <a:pt x="914" y="457"/>
                    <a:pt x="564" y="556"/>
                    <a:pt x="229" y="685"/>
                  </a:cubicBezTo>
                  <a:cubicBezTo>
                    <a:pt x="123" y="1172"/>
                    <a:pt x="46" y="1667"/>
                    <a:pt x="1" y="2169"/>
                  </a:cubicBezTo>
                  <a:cubicBezTo>
                    <a:pt x="115" y="2077"/>
                    <a:pt x="229" y="2001"/>
                    <a:pt x="351" y="1925"/>
                  </a:cubicBezTo>
                  <a:cubicBezTo>
                    <a:pt x="663" y="1629"/>
                    <a:pt x="1013" y="1370"/>
                    <a:pt x="1385" y="1157"/>
                  </a:cubicBezTo>
                  <a:cubicBezTo>
                    <a:pt x="1735" y="967"/>
                    <a:pt x="2093" y="814"/>
                    <a:pt x="2466" y="678"/>
                  </a:cubicBezTo>
                  <a:cubicBezTo>
                    <a:pt x="2694" y="594"/>
                    <a:pt x="2922" y="518"/>
                    <a:pt x="3151" y="434"/>
                  </a:cubicBezTo>
                  <a:cubicBezTo>
                    <a:pt x="3204" y="297"/>
                    <a:pt x="3249" y="153"/>
                    <a:pt x="3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8"/>
            <p:cNvSpPr/>
            <p:nvPr/>
          </p:nvSpPr>
          <p:spPr>
            <a:xfrm>
              <a:off x="-913928" y="230322"/>
              <a:ext cx="96811" cy="138795"/>
            </a:xfrm>
            <a:custGeom>
              <a:avLst/>
              <a:gdLst/>
              <a:ahLst/>
              <a:cxnLst/>
              <a:rect l="l" t="t" r="r" b="b"/>
              <a:pathLst>
                <a:path w="1598" h="2291" extrusionOk="0">
                  <a:moveTo>
                    <a:pt x="1598" y="1"/>
                  </a:moveTo>
                  <a:lnTo>
                    <a:pt x="1598" y="1"/>
                  </a:lnTo>
                  <a:cubicBezTo>
                    <a:pt x="1354" y="115"/>
                    <a:pt x="1126" y="244"/>
                    <a:pt x="906" y="396"/>
                  </a:cubicBezTo>
                  <a:cubicBezTo>
                    <a:pt x="578" y="640"/>
                    <a:pt x="274" y="906"/>
                    <a:pt x="0" y="1203"/>
                  </a:cubicBezTo>
                  <a:cubicBezTo>
                    <a:pt x="61" y="1560"/>
                    <a:pt x="145" y="1918"/>
                    <a:pt x="244" y="2291"/>
                  </a:cubicBezTo>
                  <a:cubicBezTo>
                    <a:pt x="464" y="1857"/>
                    <a:pt x="753" y="1462"/>
                    <a:pt x="1103" y="1134"/>
                  </a:cubicBezTo>
                  <a:cubicBezTo>
                    <a:pt x="1157" y="1081"/>
                    <a:pt x="1210" y="1028"/>
                    <a:pt x="1271" y="975"/>
                  </a:cubicBezTo>
                  <a:cubicBezTo>
                    <a:pt x="1415" y="663"/>
                    <a:pt x="1529" y="336"/>
                    <a:pt x="15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8"/>
            <p:cNvSpPr/>
            <p:nvPr/>
          </p:nvSpPr>
          <p:spPr>
            <a:xfrm>
              <a:off x="-141007" y="-383144"/>
              <a:ext cx="128193" cy="125890"/>
            </a:xfrm>
            <a:custGeom>
              <a:avLst/>
              <a:gdLst/>
              <a:ahLst/>
              <a:cxnLst/>
              <a:rect l="l" t="t" r="r" b="b"/>
              <a:pathLst>
                <a:path w="2116" h="2078" extrusionOk="0">
                  <a:moveTo>
                    <a:pt x="1" y="1"/>
                  </a:moveTo>
                  <a:lnTo>
                    <a:pt x="1" y="1"/>
                  </a:lnTo>
                  <a:cubicBezTo>
                    <a:pt x="374" y="373"/>
                    <a:pt x="716" y="784"/>
                    <a:pt x="1013" y="1218"/>
                  </a:cubicBezTo>
                  <a:cubicBezTo>
                    <a:pt x="1157" y="1439"/>
                    <a:pt x="1287" y="1667"/>
                    <a:pt x="1401" y="1895"/>
                  </a:cubicBezTo>
                  <a:cubicBezTo>
                    <a:pt x="1644" y="1933"/>
                    <a:pt x="1880" y="1994"/>
                    <a:pt x="2116" y="2078"/>
                  </a:cubicBezTo>
                  <a:cubicBezTo>
                    <a:pt x="1910" y="1629"/>
                    <a:pt x="1659" y="1203"/>
                    <a:pt x="1378" y="807"/>
                  </a:cubicBezTo>
                  <a:cubicBezTo>
                    <a:pt x="944" y="495"/>
                    <a:pt x="488" y="229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8"/>
            <p:cNvSpPr/>
            <p:nvPr/>
          </p:nvSpPr>
          <p:spPr>
            <a:xfrm>
              <a:off x="-304582" y="-428279"/>
              <a:ext cx="199619" cy="162725"/>
            </a:xfrm>
            <a:custGeom>
              <a:avLst/>
              <a:gdLst/>
              <a:ahLst/>
              <a:cxnLst/>
              <a:rect l="l" t="t" r="r" b="b"/>
              <a:pathLst>
                <a:path w="3295" h="2686" extrusionOk="0">
                  <a:moveTo>
                    <a:pt x="0" y="0"/>
                  </a:moveTo>
                  <a:lnTo>
                    <a:pt x="0" y="0"/>
                  </a:lnTo>
                  <a:cubicBezTo>
                    <a:pt x="456" y="350"/>
                    <a:pt x="890" y="738"/>
                    <a:pt x="1286" y="1156"/>
                  </a:cubicBezTo>
                  <a:cubicBezTo>
                    <a:pt x="1605" y="1476"/>
                    <a:pt x="1917" y="1795"/>
                    <a:pt x="2214" y="2123"/>
                  </a:cubicBezTo>
                  <a:cubicBezTo>
                    <a:pt x="2381" y="2305"/>
                    <a:pt x="2549" y="2488"/>
                    <a:pt x="2701" y="2686"/>
                  </a:cubicBezTo>
                  <a:cubicBezTo>
                    <a:pt x="2891" y="2648"/>
                    <a:pt x="3089" y="2625"/>
                    <a:pt x="3294" y="2610"/>
                  </a:cubicBezTo>
                  <a:cubicBezTo>
                    <a:pt x="2747" y="1834"/>
                    <a:pt x="2069" y="1156"/>
                    <a:pt x="1301" y="601"/>
                  </a:cubicBezTo>
                  <a:cubicBezTo>
                    <a:pt x="1019" y="403"/>
                    <a:pt x="723" y="221"/>
                    <a:pt x="418" y="53"/>
                  </a:cubicBezTo>
                  <a:cubicBezTo>
                    <a:pt x="282" y="30"/>
                    <a:pt x="145" y="15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8"/>
            <p:cNvSpPr/>
            <p:nvPr/>
          </p:nvSpPr>
          <p:spPr>
            <a:xfrm>
              <a:off x="-885818" y="362636"/>
              <a:ext cx="85785" cy="236938"/>
            </a:xfrm>
            <a:custGeom>
              <a:avLst/>
              <a:gdLst/>
              <a:ahLst/>
              <a:cxnLst/>
              <a:rect l="l" t="t" r="r" b="b"/>
              <a:pathLst>
                <a:path w="1416" h="3911" extrusionOk="0">
                  <a:moveTo>
                    <a:pt x="411" y="0"/>
                  </a:moveTo>
                  <a:cubicBezTo>
                    <a:pt x="282" y="183"/>
                    <a:pt x="183" y="373"/>
                    <a:pt x="92" y="579"/>
                  </a:cubicBezTo>
                  <a:cubicBezTo>
                    <a:pt x="61" y="662"/>
                    <a:pt x="31" y="746"/>
                    <a:pt x="0" y="837"/>
                  </a:cubicBezTo>
                  <a:cubicBezTo>
                    <a:pt x="244" y="1575"/>
                    <a:pt x="540" y="2298"/>
                    <a:pt x="898" y="2998"/>
                  </a:cubicBezTo>
                  <a:cubicBezTo>
                    <a:pt x="1050" y="3302"/>
                    <a:pt x="1225" y="3614"/>
                    <a:pt x="1415" y="3911"/>
                  </a:cubicBezTo>
                  <a:cubicBezTo>
                    <a:pt x="571" y="2420"/>
                    <a:pt x="274" y="1005"/>
                    <a:pt x="4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8"/>
            <p:cNvSpPr/>
            <p:nvPr/>
          </p:nvSpPr>
          <p:spPr>
            <a:xfrm>
              <a:off x="-419387" y="-431066"/>
              <a:ext cx="254507" cy="172902"/>
            </a:xfrm>
            <a:custGeom>
              <a:avLst/>
              <a:gdLst/>
              <a:ahLst/>
              <a:cxnLst/>
              <a:rect l="l" t="t" r="r" b="b"/>
              <a:pathLst>
                <a:path w="4201" h="2854" extrusionOk="0">
                  <a:moveTo>
                    <a:pt x="1157" y="0"/>
                  </a:moveTo>
                  <a:cubicBezTo>
                    <a:pt x="959" y="0"/>
                    <a:pt x="754" y="0"/>
                    <a:pt x="548" y="8"/>
                  </a:cubicBezTo>
                  <a:cubicBezTo>
                    <a:pt x="366" y="16"/>
                    <a:pt x="183" y="31"/>
                    <a:pt x="1" y="54"/>
                  </a:cubicBezTo>
                  <a:cubicBezTo>
                    <a:pt x="1142" y="434"/>
                    <a:pt x="2131" y="997"/>
                    <a:pt x="2831" y="1667"/>
                  </a:cubicBezTo>
                  <a:cubicBezTo>
                    <a:pt x="3234" y="2047"/>
                    <a:pt x="3569" y="2450"/>
                    <a:pt x="3919" y="2853"/>
                  </a:cubicBezTo>
                  <a:lnTo>
                    <a:pt x="4200" y="2800"/>
                  </a:lnTo>
                  <a:cubicBezTo>
                    <a:pt x="4018" y="2572"/>
                    <a:pt x="3805" y="2344"/>
                    <a:pt x="3584" y="2123"/>
                  </a:cubicBezTo>
                  <a:cubicBezTo>
                    <a:pt x="3257" y="1796"/>
                    <a:pt x="2922" y="1461"/>
                    <a:pt x="2580" y="1142"/>
                  </a:cubicBezTo>
                  <a:cubicBezTo>
                    <a:pt x="2146" y="708"/>
                    <a:pt x="1667" y="328"/>
                    <a:pt x="11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8"/>
            <p:cNvSpPr/>
            <p:nvPr/>
          </p:nvSpPr>
          <p:spPr>
            <a:xfrm>
              <a:off x="-2271" y="-287726"/>
              <a:ext cx="59977" cy="77000"/>
            </a:xfrm>
            <a:custGeom>
              <a:avLst/>
              <a:gdLst/>
              <a:ahLst/>
              <a:cxnLst/>
              <a:rect l="l" t="t" r="r" b="b"/>
              <a:pathLst>
                <a:path w="990" h="1271" extrusionOk="0">
                  <a:moveTo>
                    <a:pt x="1" y="0"/>
                  </a:moveTo>
                  <a:cubicBezTo>
                    <a:pt x="123" y="236"/>
                    <a:pt x="229" y="472"/>
                    <a:pt x="320" y="723"/>
                  </a:cubicBezTo>
                  <a:cubicBezTo>
                    <a:pt x="579" y="860"/>
                    <a:pt x="807" y="1043"/>
                    <a:pt x="990" y="1271"/>
                  </a:cubicBezTo>
                  <a:cubicBezTo>
                    <a:pt x="944" y="1187"/>
                    <a:pt x="914" y="1096"/>
                    <a:pt x="906" y="1005"/>
                  </a:cubicBezTo>
                  <a:cubicBezTo>
                    <a:pt x="632" y="655"/>
                    <a:pt x="328" y="312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8"/>
            <p:cNvSpPr/>
            <p:nvPr/>
          </p:nvSpPr>
          <p:spPr>
            <a:xfrm>
              <a:off x="-578842" y="-319047"/>
              <a:ext cx="127284" cy="64096"/>
            </a:xfrm>
            <a:custGeom>
              <a:avLst/>
              <a:gdLst/>
              <a:ahLst/>
              <a:cxnLst/>
              <a:rect l="l" t="t" r="r" b="b"/>
              <a:pathLst>
                <a:path w="2101" h="1058" extrusionOk="0">
                  <a:moveTo>
                    <a:pt x="0" y="0"/>
                  </a:moveTo>
                  <a:cubicBezTo>
                    <a:pt x="457" y="213"/>
                    <a:pt x="875" y="472"/>
                    <a:pt x="1309" y="708"/>
                  </a:cubicBezTo>
                  <a:cubicBezTo>
                    <a:pt x="1522" y="822"/>
                    <a:pt x="1735" y="943"/>
                    <a:pt x="1940" y="1058"/>
                  </a:cubicBezTo>
                  <a:cubicBezTo>
                    <a:pt x="1994" y="1012"/>
                    <a:pt x="2047" y="966"/>
                    <a:pt x="2100" y="928"/>
                  </a:cubicBezTo>
                  <a:cubicBezTo>
                    <a:pt x="1879" y="784"/>
                    <a:pt x="1651" y="639"/>
                    <a:pt x="1408" y="510"/>
                  </a:cubicBezTo>
                  <a:cubicBezTo>
                    <a:pt x="959" y="282"/>
                    <a:pt x="487" y="107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8"/>
            <p:cNvSpPr/>
            <p:nvPr/>
          </p:nvSpPr>
          <p:spPr>
            <a:xfrm>
              <a:off x="-433200" y="-410346"/>
              <a:ext cx="227730" cy="158302"/>
            </a:xfrm>
            <a:custGeom>
              <a:avLst/>
              <a:gdLst/>
              <a:ahLst/>
              <a:cxnLst/>
              <a:rect l="l" t="t" r="r" b="b"/>
              <a:pathLst>
                <a:path w="3759" h="2613" extrusionOk="0">
                  <a:moveTo>
                    <a:pt x="0" y="1"/>
                  </a:moveTo>
                  <a:lnTo>
                    <a:pt x="0" y="1"/>
                  </a:lnTo>
                  <a:cubicBezTo>
                    <a:pt x="343" y="183"/>
                    <a:pt x="670" y="389"/>
                    <a:pt x="982" y="625"/>
                  </a:cubicBezTo>
                  <a:cubicBezTo>
                    <a:pt x="1393" y="929"/>
                    <a:pt x="1750" y="1264"/>
                    <a:pt x="2115" y="1591"/>
                  </a:cubicBezTo>
                  <a:cubicBezTo>
                    <a:pt x="2465" y="1888"/>
                    <a:pt x="2785" y="2222"/>
                    <a:pt x="3082" y="2572"/>
                  </a:cubicBezTo>
                  <a:lnTo>
                    <a:pt x="3112" y="2610"/>
                  </a:lnTo>
                  <a:cubicBezTo>
                    <a:pt x="3162" y="2612"/>
                    <a:pt x="3213" y="2613"/>
                    <a:pt x="3264" y="2613"/>
                  </a:cubicBezTo>
                  <a:cubicBezTo>
                    <a:pt x="3429" y="2613"/>
                    <a:pt x="3596" y="2603"/>
                    <a:pt x="3759" y="2580"/>
                  </a:cubicBezTo>
                  <a:cubicBezTo>
                    <a:pt x="3386" y="2146"/>
                    <a:pt x="2983" y="1735"/>
                    <a:pt x="2557" y="1355"/>
                  </a:cubicBezTo>
                  <a:cubicBezTo>
                    <a:pt x="2085" y="959"/>
                    <a:pt x="1560" y="640"/>
                    <a:pt x="997" y="389"/>
                  </a:cubicBezTo>
                  <a:cubicBezTo>
                    <a:pt x="677" y="237"/>
                    <a:pt x="343" y="107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8"/>
            <p:cNvSpPr/>
            <p:nvPr/>
          </p:nvSpPr>
          <p:spPr>
            <a:xfrm>
              <a:off x="-736056" y="-333830"/>
              <a:ext cx="257718" cy="100082"/>
            </a:xfrm>
            <a:custGeom>
              <a:avLst/>
              <a:gdLst/>
              <a:ahLst/>
              <a:cxnLst/>
              <a:rect l="l" t="t" r="r" b="b"/>
              <a:pathLst>
                <a:path w="4254" h="1652" extrusionOk="0">
                  <a:moveTo>
                    <a:pt x="610" y="1"/>
                  </a:moveTo>
                  <a:cubicBezTo>
                    <a:pt x="397" y="145"/>
                    <a:pt x="191" y="290"/>
                    <a:pt x="1" y="450"/>
                  </a:cubicBezTo>
                  <a:cubicBezTo>
                    <a:pt x="244" y="503"/>
                    <a:pt x="488" y="571"/>
                    <a:pt x="724" y="640"/>
                  </a:cubicBezTo>
                  <a:cubicBezTo>
                    <a:pt x="1774" y="830"/>
                    <a:pt x="2816" y="1066"/>
                    <a:pt x="3752" y="1469"/>
                  </a:cubicBezTo>
                  <a:cubicBezTo>
                    <a:pt x="3881" y="1530"/>
                    <a:pt x="4010" y="1591"/>
                    <a:pt x="4140" y="1652"/>
                  </a:cubicBezTo>
                  <a:lnTo>
                    <a:pt x="4254" y="1560"/>
                  </a:lnTo>
                  <a:cubicBezTo>
                    <a:pt x="3988" y="1416"/>
                    <a:pt x="3729" y="1279"/>
                    <a:pt x="3463" y="1142"/>
                  </a:cubicBezTo>
                  <a:cubicBezTo>
                    <a:pt x="2998" y="883"/>
                    <a:pt x="2542" y="625"/>
                    <a:pt x="2047" y="427"/>
                  </a:cubicBezTo>
                  <a:cubicBezTo>
                    <a:pt x="1583" y="229"/>
                    <a:pt x="1104" y="92"/>
                    <a:pt x="61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8"/>
            <p:cNvSpPr/>
            <p:nvPr/>
          </p:nvSpPr>
          <p:spPr>
            <a:xfrm>
              <a:off x="-783977" y="-282213"/>
              <a:ext cx="274318" cy="83059"/>
            </a:xfrm>
            <a:custGeom>
              <a:avLst/>
              <a:gdLst/>
              <a:ahLst/>
              <a:cxnLst/>
              <a:rect l="l" t="t" r="r" b="b"/>
              <a:pathLst>
                <a:path w="4528" h="1371" extrusionOk="0">
                  <a:moveTo>
                    <a:pt x="335" y="1"/>
                  </a:moveTo>
                  <a:cubicBezTo>
                    <a:pt x="214" y="115"/>
                    <a:pt x="107" y="229"/>
                    <a:pt x="1" y="351"/>
                  </a:cubicBezTo>
                  <a:lnTo>
                    <a:pt x="1142" y="587"/>
                  </a:lnTo>
                  <a:cubicBezTo>
                    <a:pt x="1705" y="708"/>
                    <a:pt x="2275" y="830"/>
                    <a:pt x="2838" y="959"/>
                  </a:cubicBezTo>
                  <a:cubicBezTo>
                    <a:pt x="3280" y="1066"/>
                    <a:pt x="3721" y="1203"/>
                    <a:pt x="4155" y="1363"/>
                  </a:cubicBezTo>
                  <a:lnTo>
                    <a:pt x="4177" y="1370"/>
                  </a:lnTo>
                  <a:lnTo>
                    <a:pt x="4216" y="1347"/>
                  </a:lnTo>
                  <a:cubicBezTo>
                    <a:pt x="4322" y="1286"/>
                    <a:pt x="4429" y="1218"/>
                    <a:pt x="4527" y="1142"/>
                  </a:cubicBezTo>
                  <a:cubicBezTo>
                    <a:pt x="4421" y="1112"/>
                    <a:pt x="4307" y="1073"/>
                    <a:pt x="4193" y="1043"/>
                  </a:cubicBezTo>
                  <a:cubicBezTo>
                    <a:pt x="3751" y="921"/>
                    <a:pt x="3318" y="800"/>
                    <a:pt x="2884" y="647"/>
                  </a:cubicBezTo>
                  <a:cubicBezTo>
                    <a:pt x="2367" y="480"/>
                    <a:pt x="1849" y="297"/>
                    <a:pt x="1317" y="153"/>
                  </a:cubicBezTo>
                  <a:cubicBezTo>
                    <a:pt x="990" y="100"/>
                    <a:pt x="663" y="54"/>
                    <a:pt x="3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8"/>
            <p:cNvSpPr/>
            <p:nvPr/>
          </p:nvSpPr>
          <p:spPr>
            <a:xfrm>
              <a:off x="-571936" y="-415375"/>
              <a:ext cx="294128" cy="156727"/>
            </a:xfrm>
            <a:custGeom>
              <a:avLst/>
              <a:gdLst/>
              <a:ahLst/>
              <a:cxnLst/>
              <a:rect l="l" t="t" r="r" b="b"/>
              <a:pathLst>
                <a:path w="4855" h="2587" extrusionOk="0">
                  <a:moveTo>
                    <a:pt x="1210" y="0"/>
                  </a:moveTo>
                  <a:cubicBezTo>
                    <a:pt x="799" y="84"/>
                    <a:pt x="396" y="198"/>
                    <a:pt x="0" y="327"/>
                  </a:cubicBezTo>
                  <a:lnTo>
                    <a:pt x="54" y="342"/>
                  </a:lnTo>
                  <a:cubicBezTo>
                    <a:pt x="1339" y="586"/>
                    <a:pt x="2541" y="1035"/>
                    <a:pt x="3462" y="1666"/>
                  </a:cubicBezTo>
                  <a:cubicBezTo>
                    <a:pt x="3766" y="1879"/>
                    <a:pt x="4048" y="2107"/>
                    <a:pt x="4306" y="2359"/>
                  </a:cubicBezTo>
                  <a:cubicBezTo>
                    <a:pt x="4489" y="2450"/>
                    <a:pt x="4672" y="2526"/>
                    <a:pt x="4854" y="2587"/>
                  </a:cubicBezTo>
                  <a:cubicBezTo>
                    <a:pt x="4558" y="2282"/>
                    <a:pt x="4246" y="1993"/>
                    <a:pt x="3918" y="1727"/>
                  </a:cubicBezTo>
                  <a:cubicBezTo>
                    <a:pt x="3530" y="1385"/>
                    <a:pt x="3135" y="1065"/>
                    <a:pt x="2716" y="776"/>
                  </a:cubicBezTo>
                  <a:cubicBezTo>
                    <a:pt x="2245" y="464"/>
                    <a:pt x="1743" y="198"/>
                    <a:pt x="12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8"/>
            <p:cNvSpPr/>
            <p:nvPr/>
          </p:nvSpPr>
          <p:spPr>
            <a:xfrm>
              <a:off x="-927317" y="69473"/>
              <a:ext cx="114380" cy="156788"/>
            </a:xfrm>
            <a:custGeom>
              <a:avLst/>
              <a:gdLst/>
              <a:ahLst/>
              <a:cxnLst/>
              <a:rect l="l" t="t" r="r" b="b"/>
              <a:pathLst>
                <a:path w="1888" h="2588" extrusionOk="0">
                  <a:moveTo>
                    <a:pt x="1887" y="1"/>
                  </a:moveTo>
                  <a:lnTo>
                    <a:pt x="1887" y="1"/>
                  </a:lnTo>
                  <a:cubicBezTo>
                    <a:pt x="1575" y="100"/>
                    <a:pt x="1271" y="229"/>
                    <a:pt x="974" y="381"/>
                  </a:cubicBezTo>
                  <a:cubicBezTo>
                    <a:pt x="830" y="457"/>
                    <a:pt x="685" y="541"/>
                    <a:pt x="548" y="632"/>
                  </a:cubicBezTo>
                  <a:cubicBezTo>
                    <a:pt x="449" y="723"/>
                    <a:pt x="358" y="830"/>
                    <a:pt x="259" y="929"/>
                  </a:cubicBezTo>
                  <a:cubicBezTo>
                    <a:pt x="168" y="1028"/>
                    <a:pt x="92" y="1104"/>
                    <a:pt x="16" y="1195"/>
                  </a:cubicBezTo>
                  <a:cubicBezTo>
                    <a:pt x="1" y="1659"/>
                    <a:pt x="16" y="2123"/>
                    <a:pt x="54" y="2587"/>
                  </a:cubicBezTo>
                  <a:cubicBezTo>
                    <a:pt x="77" y="2557"/>
                    <a:pt x="99" y="2519"/>
                    <a:pt x="122" y="2488"/>
                  </a:cubicBezTo>
                  <a:cubicBezTo>
                    <a:pt x="594" y="1865"/>
                    <a:pt x="1187" y="1454"/>
                    <a:pt x="1804" y="1043"/>
                  </a:cubicBezTo>
                  <a:cubicBezTo>
                    <a:pt x="1773" y="663"/>
                    <a:pt x="1773" y="282"/>
                    <a:pt x="18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1" name="Google Shape;1731;p8"/>
          <p:cNvGrpSpPr/>
          <p:nvPr/>
        </p:nvGrpSpPr>
        <p:grpSpPr>
          <a:xfrm rot="7882766">
            <a:off x="753777" y="-387687"/>
            <a:ext cx="909891" cy="1484298"/>
            <a:chOff x="-3409951" y="-1654430"/>
            <a:chExt cx="909950" cy="1484393"/>
          </a:xfrm>
        </p:grpSpPr>
        <p:sp>
          <p:nvSpPr>
            <p:cNvPr id="1732" name="Google Shape;1732;p8"/>
            <p:cNvSpPr/>
            <p:nvPr/>
          </p:nvSpPr>
          <p:spPr>
            <a:xfrm>
              <a:off x="-3409951" y="-1579125"/>
              <a:ext cx="858757" cy="1409088"/>
            </a:xfrm>
            <a:custGeom>
              <a:avLst/>
              <a:gdLst/>
              <a:ahLst/>
              <a:cxnLst/>
              <a:rect l="l" t="t" r="r" b="b"/>
              <a:pathLst>
                <a:path w="14175" h="23259" extrusionOk="0">
                  <a:moveTo>
                    <a:pt x="3660" y="1"/>
                  </a:moveTo>
                  <a:cubicBezTo>
                    <a:pt x="3607" y="1"/>
                    <a:pt x="3554" y="8"/>
                    <a:pt x="3501" y="8"/>
                  </a:cubicBezTo>
                  <a:lnTo>
                    <a:pt x="3470" y="8"/>
                  </a:lnTo>
                  <a:cubicBezTo>
                    <a:pt x="3288" y="31"/>
                    <a:pt x="3105" y="61"/>
                    <a:pt x="2930" y="115"/>
                  </a:cubicBezTo>
                  <a:cubicBezTo>
                    <a:pt x="2694" y="191"/>
                    <a:pt x="2458" y="282"/>
                    <a:pt x="2230" y="404"/>
                  </a:cubicBezTo>
                  <a:lnTo>
                    <a:pt x="2070" y="487"/>
                  </a:lnTo>
                  <a:lnTo>
                    <a:pt x="2055" y="495"/>
                  </a:lnTo>
                  <a:lnTo>
                    <a:pt x="1910" y="579"/>
                  </a:lnTo>
                  <a:lnTo>
                    <a:pt x="1872" y="602"/>
                  </a:lnTo>
                  <a:cubicBezTo>
                    <a:pt x="1705" y="693"/>
                    <a:pt x="1545" y="784"/>
                    <a:pt x="1386" y="868"/>
                  </a:cubicBezTo>
                  <a:lnTo>
                    <a:pt x="1317" y="906"/>
                  </a:lnTo>
                  <a:lnTo>
                    <a:pt x="1249" y="936"/>
                  </a:lnTo>
                  <a:lnTo>
                    <a:pt x="1180" y="974"/>
                  </a:lnTo>
                  <a:lnTo>
                    <a:pt x="1096" y="1012"/>
                  </a:lnTo>
                  <a:lnTo>
                    <a:pt x="1043" y="1035"/>
                  </a:lnTo>
                  <a:cubicBezTo>
                    <a:pt x="998" y="1058"/>
                    <a:pt x="952" y="1073"/>
                    <a:pt x="906" y="1096"/>
                  </a:cubicBezTo>
                  <a:lnTo>
                    <a:pt x="876" y="1111"/>
                  </a:lnTo>
                  <a:lnTo>
                    <a:pt x="769" y="1149"/>
                  </a:lnTo>
                  <a:lnTo>
                    <a:pt x="716" y="1165"/>
                  </a:lnTo>
                  <a:lnTo>
                    <a:pt x="625" y="1195"/>
                  </a:lnTo>
                  <a:lnTo>
                    <a:pt x="579" y="1210"/>
                  </a:lnTo>
                  <a:cubicBezTo>
                    <a:pt x="533" y="1225"/>
                    <a:pt x="488" y="1233"/>
                    <a:pt x="435" y="1241"/>
                  </a:cubicBezTo>
                  <a:cubicBezTo>
                    <a:pt x="321" y="1266"/>
                    <a:pt x="197" y="1281"/>
                    <a:pt x="76" y="1281"/>
                  </a:cubicBezTo>
                  <a:cubicBezTo>
                    <a:pt x="51" y="1281"/>
                    <a:pt x="26" y="1280"/>
                    <a:pt x="1" y="1279"/>
                  </a:cubicBezTo>
                  <a:lnTo>
                    <a:pt x="1" y="1279"/>
                  </a:lnTo>
                  <a:cubicBezTo>
                    <a:pt x="54" y="1286"/>
                    <a:pt x="100" y="1302"/>
                    <a:pt x="153" y="1309"/>
                  </a:cubicBezTo>
                  <a:lnTo>
                    <a:pt x="199" y="1324"/>
                  </a:lnTo>
                  <a:cubicBezTo>
                    <a:pt x="229" y="1332"/>
                    <a:pt x="267" y="1347"/>
                    <a:pt x="298" y="1355"/>
                  </a:cubicBezTo>
                  <a:lnTo>
                    <a:pt x="351" y="1378"/>
                  </a:lnTo>
                  <a:cubicBezTo>
                    <a:pt x="389" y="1385"/>
                    <a:pt x="427" y="1408"/>
                    <a:pt x="473" y="1423"/>
                  </a:cubicBezTo>
                  <a:lnTo>
                    <a:pt x="488" y="1431"/>
                  </a:lnTo>
                  <a:cubicBezTo>
                    <a:pt x="533" y="1454"/>
                    <a:pt x="579" y="1469"/>
                    <a:pt x="625" y="1492"/>
                  </a:cubicBezTo>
                  <a:lnTo>
                    <a:pt x="678" y="1515"/>
                  </a:lnTo>
                  <a:cubicBezTo>
                    <a:pt x="701" y="1530"/>
                    <a:pt x="731" y="1553"/>
                    <a:pt x="762" y="1568"/>
                  </a:cubicBezTo>
                  <a:lnTo>
                    <a:pt x="815" y="1598"/>
                  </a:lnTo>
                  <a:cubicBezTo>
                    <a:pt x="845" y="1613"/>
                    <a:pt x="876" y="1636"/>
                    <a:pt x="906" y="1651"/>
                  </a:cubicBezTo>
                  <a:lnTo>
                    <a:pt x="944" y="1674"/>
                  </a:lnTo>
                  <a:cubicBezTo>
                    <a:pt x="1096" y="1781"/>
                    <a:pt x="1233" y="1903"/>
                    <a:pt x="1363" y="2032"/>
                  </a:cubicBezTo>
                  <a:cubicBezTo>
                    <a:pt x="1401" y="2078"/>
                    <a:pt x="1439" y="2123"/>
                    <a:pt x="1477" y="2161"/>
                  </a:cubicBezTo>
                  <a:cubicBezTo>
                    <a:pt x="1515" y="2207"/>
                    <a:pt x="1553" y="2253"/>
                    <a:pt x="1583" y="2298"/>
                  </a:cubicBezTo>
                  <a:cubicBezTo>
                    <a:pt x="1659" y="2397"/>
                    <a:pt x="1720" y="2496"/>
                    <a:pt x="1774" y="2595"/>
                  </a:cubicBezTo>
                  <a:cubicBezTo>
                    <a:pt x="1850" y="2724"/>
                    <a:pt x="1903" y="2861"/>
                    <a:pt x="1949" y="3006"/>
                  </a:cubicBezTo>
                  <a:cubicBezTo>
                    <a:pt x="1979" y="3097"/>
                    <a:pt x="2002" y="3203"/>
                    <a:pt x="2025" y="3302"/>
                  </a:cubicBezTo>
                  <a:cubicBezTo>
                    <a:pt x="2047" y="3401"/>
                    <a:pt x="2063" y="3485"/>
                    <a:pt x="2078" y="3584"/>
                  </a:cubicBezTo>
                  <a:lnTo>
                    <a:pt x="2078" y="3599"/>
                  </a:lnTo>
                  <a:cubicBezTo>
                    <a:pt x="2093" y="3698"/>
                    <a:pt x="2101" y="3782"/>
                    <a:pt x="2116" y="3881"/>
                  </a:cubicBezTo>
                  <a:cubicBezTo>
                    <a:pt x="2169" y="4299"/>
                    <a:pt x="2222" y="4725"/>
                    <a:pt x="2375" y="5090"/>
                  </a:cubicBezTo>
                  <a:cubicBezTo>
                    <a:pt x="2397" y="5136"/>
                    <a:pt x="2420" y="5182"/>
                    <a:pt x="2443" y="5227"/>
                  </a:cubicBezTo>
                  <a:cubicBezTo>
                    <a:pt x="2466" y="5273"/>
                    <a:pt x="2496" y="5319"/>
                    <a:pt x="2527" y="5364"/>
                  </a:cubicBezTo>
                  <a:cubicBezTo>
                    <a:pt x="2557" y="5410"/>
                    <a:pt x="2588" y="5448"/>
                    <a:pt x="2618" y="5493"/>
                  </a:cubicBezTo>
                  <a:cubicBezTo>
                    <a:pt x="2648" y="5524"/>
                    <a:pt x="2687" y="5562"/>
                    <a:pt x="2717" y="5600"/>
                  </a:cubicBezTo>
                  <a:cubicBezTo>
                    <a:pt x="2991" y="5851"/>
                    <a:pt x="3356" y="5980"/>
                    <a:pt x="3729" y="6095"/>
                  </a:cubicBezTo>
                  <a:cubicBezTo>
                    <a:pt x="4079" y="6209"/>
                    <a:pt x="4444" y="6308"/>
                    <a:pt x="4725" y="6513"/>
                  </a:cubicBezTo>
                  <a:lnTo>
                    <a:pt x="4786" y="6559"/>
                  </a:lnTo>
                  <a:cubicBezTo>
                    <a:pt x="4817" y="6581"/>
                    <a:pt x="4840" y="6604"/>
                    <a:pt x="4862" y="6627"/>
                  </a:cubicBezTo>
                  <a:lnTo>
                    <a:pt x="4893" y="6658"/>
                  </a:lnTo>
                  <a:cubicBezTo>
                    <a:pt x="4923" y="6688"/>
                    <a:pt x="4954" y="6718"/>
                    <a:pt x="4984" y="6756"/>
                  </a:cubicBezTo>
                  <a:cubicBezTo>
                    <a:pt x="4992" y="6764"/>
                    <a:pt x="4999" y="6772"/>
                    <a:pt x="5007" y="6787"/>
                  </a:cubicBezTo>
                  <a:cubicBezTo>
                    <a:pt x="5098" y="6901"/>
                    <a:pt x="5167" y="7038"/>
                    <a:pt x="5205" y="7182"/>
                  </a:cubicBezTo>
                  <a:cubicBezTo>
                    <a:pt x="5220" y="7228"/>
                    <a:pt x="5228" y="7266"/>
                    <a:pt x="5243" y="7312"/>
                  </a:cubicBezTo>
                  <a:cubicBezTo>
                    <a:pt x="5250" y="7357"/>
                    <a:pt x="5258" y="7403"/>
                    <a:pt x="5266" y="7441"/>
                  </a:cubicBezTo>
                  <a:cubicBezTo>
                    <a:pt x="5281" y="7570"/>
                    <a:pt x="5296" y="7700"/>
                    <a:pt x="5296" y="7822"/>
                  </a:cubicBezTo>
                  <a:cubicBezTo>
                    <a:pt x="5296" y="7898"/>
                    <a:pt x="5296" y="7966"/>
                    <a:pt x="5304" y="8035"/>
                  </a:cubicBezTo>
                  <a:lnTo>
                    <a:pt x="5304" y="8415"/>
                  </a:lnTo>
                  <a:lnTo>
                    <a:pt x="5304" y="8567"/>
                  </a:lnTo>
                  <a:cubicBezTo>
                    <a:pt x="5311" y="8780"/>
                    <a:pt x="5334" y="8993"/>
                    <a:pt x="5387" y="9199"/>
                  </a:cubicBezTo>
                  <a:cubicBezTo>
                    <a:pt x="5395" y="9229"/>
                    <a:pt x="5403" y="9252"/>
                    <a:pt x="5418" y="9282"/>
                  </a:cubicBezTo>
                  <a:lnTo>
                    <a:pt x="5418" y="9290"/>
                  </a:lnTo>
                  <a:cubicBezTo>
                    <a:pt x="5425" y="9313"/>
                    <a:pt x="5433" y="9343"/>
                    <a:pt x="5441" y="9366"/>
                  </a:cubicBezTo>
                  <a:cubicBezTo>
                    <a:pt x="5441" y="9366"/>
                    <a:pt x="5448" y="9374"/>
                    <a:pt x="5448" y="9381"/>
                  </a:cubicBezTo>
                  <a:cubicBezTo>
                    <a:pt x="5456" y="9412"/>
                    <a:pt x="5471" y="9434"/>
                    <a:pt x="5486" y="9465"/>
                  </a:cubicBezTo>
                  <a:cubicBezTo>
                    <a:pt x="5501" y="9495"/>
                    <a:pt x="5501" y="9495"/>
                    <a:pt x="5509" y="9511"/>
                  </a:cubicBezTo>
                  <a:cubicBezTo>
                    <a:pt x="5714" y="9899"/>
                    <a:pt x="6080" y="10165"/>
                    <a:pt x="6460" y="10416"/>
                  </a:cubicBezTo>
                  <a:lnTo>
                    <a:pt x="6589" y="10507"/>
                  </a:lnTo>
                  <a:lnTo>
                    <a:pt x="6650" y="10545"/>
                  </a:lnTo>
                  <a:lnTo>
                    <a:pt x="6688" y="10576"/>
                  </a:lnTo>
                  <a:lnTo>
                    <a:pt x="6780" y="10636"/>
                  </a:lnTo>
                  <a:lnTo>
                    <a:pt x="6802" y="10659"/>
                  </a:lnTo>
                  <a:lnTo>
                    <a:pt x="6879" y="10713"/>
                  </a:lnTo>
                  <a:lnTo>
                    <a:pt x="6909" y="10728"/>
                  </a:lnTo>
                  <a:cubicBezTo>
                    <a:pt x="6939" y="10751"/>
                    <a:pt x="6970" y="10773"/>
                    <a:pt x="7000" y="10796"/>
                  </a:cubicBezTo>
                  <a:cubicBezTo>
                    <a:pt x="7038" y="10827"/>
                    <a:pt x="7069" y="10850"/>
                    <a:pt x="7099" y="10872"/>
                  </a:cubicBezTo>
                  <a:lnTo>
                    <a:pt x="7114" y="10888"/>
                  </a:lnTo>
                  <a:lnTo>
                    <a:pt x="7190" y="10956"/>
                  </a:lnTo>
                  <a:lnTo>
                    <a:pt x="7206" y="10971"/>
                  </a:lnTo>
                  <a:cubicBezTo>
                    <a:pt x="7236" y="11002"/>
                    <a:pt x="7267" y="11024"/>
                    <a:pt x="7289" y="11055"/>
                  </a:cubicBezTo>
                  <a:cubicBezTo>
                    <a:pt x="7449" y="11207"/>
                    <a:pt x="7571" y="11397"/>
                    <a:pt x="7647" y="11610"/>
                  </a:cubicBezTo>
                  <a:cubicBezTo>
                    <a:pt x="7685" y="11724"/>
                    <a:pt x="7708" y="11846"/>
                    <a:pt x="7723" y="11975"/>
                  </a:cubicBezTo>
                  <a:cubicBezTo>
                    <a:pt x="7731" y="12052"/>
                    <a:pt x="7731" y="12128"/>
                    <a:pt x="7731" y="12204"/>
                  </a:cubicBezTo>
                  <a:lnTo>
                    <a:pt x="7731" y="12318"/>
                  </a:lnTo>
                  <a:lnTo>
                    <a:pt x="7731" y="12325"/>
                  </a:lnTo>
                  <a:cubicBezTo>
                    <a:pt x="7731" y="12363"/>
                    <a:pt x="7731" y="12402"/>
                    <a:pt x="7723" y="12440"/>
                  </a:cubicBezTo>
                  <a:cubicBezTo>
                    <a:pt x="7700" y="12744"/>
                    <a:pt x="7655" y="13048"/>
                    <a:pt x="7655" y="13330"/>
                  </a:cubicBezTo>
                  <a:cubicBezTo>
                    <a:pt x="7655" y="13406"/>
                    <a:pt x="7662" y="13474"/>
                    <a:pt x="7670" y="13550"/>
                  </a:cubicBezTo>
                  <a:cubicBezTo>
                    <a:pt x="7670" y="13550"/>
                    <a:pt x="7670" y="13558"/>
                    <a:pt x="7670" y="13558"/>
                  </a:cubicBezTo>
                  <a:cubicBezTo>
                    <a:pt x="7670" y="13588"/>
                    <a:pt x="7677" y="13619"/>
                    <a:pt x="7677" y="13649"/>
                  </a:cubicBezTo>
                  <a:cubicBezTo>
                    <a:pt x="7677" y="13657"/>
                    <a:pt x="7677" y="13664"/>
                    <a:pt x="7677" y="13664"/>
                  </a:cubicBezTo>
                  <a:cubicBezTo>
                    <a:pt x="7685" y="13703"/>
                    <a:pt x="7693" y="13733"/>
                    <a:pt x="7700" y="13763"/>
                  </a:cubicBezTo>
                  <a:cubicBezTo>
                    <a:pt x="7738" y="13916"/>
                    <a:pt x="7807" y="14052"/>
                    <a:pt x="7913" y="14174"/>
                  </a:cubicBezTo>
                  <a:cubicBezTo>
                    <a:pt x="8020" y="14296"/>
                    <a:pt x="8149" y="14395"/>
                    <a:pt x="8294" y="14471"/>
                  </a:cubicBezTo>
                  <a:cubicBezTo>
                    <a:pt x="8613" y="14653"/>
                    <a:pt x="8978" y="14768"/>
                    <a:pt x="9199" y="15057"/>
                  </a:cubicBezTo>
                  <a:cubicBezTo>
                    <a:pt x="9229" y="15095"/>
                    <a:pt x="9252" y="15140"/>
                    <a:pt x="9275" y="15178"/>
                  </a:cubicBezTo>
                  <a:cubicBezTo>
                    <a:pt x="9397" y="15407"/>
                    <a:pt x="9427" y="15681"/>
                    <a:pt x="9427" y="15954"/>
                  </a:cubicBezTo>
                  <a:lnTo>
                    <a:pt x="9427" y="15985"/>
                  </a:lnTo>
                  <a:lnTo>
                    <a:pt x="9427" y="16076"/>
                  </a:lnTo>
                  <a:cubicBezTo>
                    <a:pt x="9427" y="16251"/>
                    <a:pt x="9420" y="16426"/>
                    <a:pt x="9435" y="16601"/>
                  </a:cubicBezTo>
                  <a:cubicBezTo>
                    <a:pt x="9435" y="16609"/>
                    <a:pt x="9435" y="16616"/>
                    <a:pt x="9435" y="16624"/>
                  </a:cubicBezTo>
                  <a:cubicBezTo>
                    <a:pt x="9435" y="16647"/>
                    <a:pt x="9435" y="16677"/>
                    <a:pt x="9442" y="16700"/>
                  </a:cubicBezTo>
                  <a:cubicBezTo>
                    <a:pt x="9450" y="16730"/>
                    <a:pt x="9442" y="16738"/>
                    <a:pt x="9450" y="16753"/>
                  </a:cubicBezTo>
                  <a:cubicBezTo>
                    <a:pt x="9458" y="16769"/>
                    <a:pt x="9458" y="16791"/>
                    <a:pt x="9458" y="16814"/>
                  </a:cubicBezTo>
                  <a:cubicBezTo>
                    <a:pt x="9465" y="16852"/>
                    <a:pt x="9473" y="16883"/>
                    <a:pt x="9480" y="16921"/>
                  </a:cubicBezTo>
                  <a:cubicBezTo>
                    <a:pt x="9526" y="17096"/>
                    <a:pt x="9602" y="17263"/>
                    <a:pt x="9709" y="17408"/>
                  </a:cubicBezTo>
                  <a:cubicBezTo>
                    <a:pt x="10074" y="17933"/>
                    <a:pt x="10721" y="18275"/>
                    <a:pt x="11253" y="18671"/>
                  </a:cubicBezTo>
                  <a:cubicBezTo>
                    <a:pt x="11405" y="18777"/>
                    <a:pt x="11550" y="18899"/>
                    <a:pt x="11687" y="19020"/>
                  </a:cubicBezTo>
                  <a:cubicBezTo>
                    <a:pt x="11923" y="19241"/>
                    <a:pt x="12136" y="19477"/>
                    <a:pt x="12326" y="19728"/>
                  </a:cubicBezTo>
                  <a:lnTo>
                    <a:pt x="12326" y="19736"/>
                  </a:lnTo>
                  <a:cubicBezTo>
                    <a:pt x="12364" y="19781"/>
                    <a:pt x="12394" y="19835"/>
                    <a:pt x="12425" y="19873"/>
                  </a:cubicBezTo>
                  <a:lnTo>
                    <a:pt x="12448" y="19903"/>
                  </a:lnTo>
                  <a:cubicBezTo>
                    <a:pt x="12470" y="19949"/>
                    <a:pt x="12501" y="19987"/>
                    <a:pt x="12531" y="20032"/>
                  </a:cubicBezTo>
                  <a:cubicBezTo>
                    <a:pt x="12539" y="20048"/>
                    <a:pt x="12547" y="20063"/>
                    <a:pt x="12562" y="20078"/>
                  </a:cubicBezTo>
                  <a:cubicBezTo>
                    <a:pt x="12585" y="20116"/>
                    <a:pt x="12615" y="20162"/>
                    <a:pt x="12638" y="20207"/>
                  </a:cubicBezTo>
                  <a:lnTo>
                    <a:pt x="12661" y="20245"/>
                  </a:lnTo>
                  <a:cubicBezTo>
                    <a:pt x="12737" y="20375"/>
                    <a:pt x="12813" y="20512"/>
                    <a:pt x="12874" y="20649"/>
                  </a:cubicBezTo>
                  <a:lnTo>
                    <a:pt x="12919" y="20747"/>
                  </a:lnTo>
                  <a:cubicBezTo>
                    <a:pt x="12935" y="20770"/>
                    <a:pt x="12950" y="20808"/>
                    <a:pt x="12957" y="20839"/>
                  </a:cubicBezTo>
                  <a:cubicBezTo>
                    <a:pt x="12973" y="20869"/>
                    <a:pt x="12988" y="20907"/>
                    <a:pt x="13003" y="20945"/>
                  </a:cubicBezTo>
                  <a:lnTo>
                    <a:pt x="13041" y="21029"/>
                  </a:lnTo>
                  <a:lnTo>
                    <a:pt x="13087" y="21143"/>
                  </a:lnTo>
                  <a:cubicBezTo>
                    <a:pt x="13094" y="21174"/>
                    <a:pt x="13102" y="21196"/>
                    <a:pt x="13110" y="21227"/>
                  </a:cubicBezTo>
                  <a:cubicBezTo>
                    <a:pt x="13125" y="21272"/>
                    <a:pt x="13140" y="21318"/>
                    <a:pt x="13155" y="21356"/>
                  </a:cubicBezTo>
                  <a:cubicBezTo>
                    <a:pt x="13163" y="21379"/>
                    <a:pt x="13170" y="21402"/>
                    <a:pt x="13178" y="21425"/>
                  </a:cubicBezTo>
                  <a:cubicBezTo>
                    <a:pt x="13201" y="21493"/>
                    <a:pt x="13216" y="21562"/>
                    <a:pt x="13239" y="21630"/>
                  </a:cubicBezTo>
                  <a:cubicBezTo>
                    <a:pt x="13350" y="22064"/>
                    <a:pt x="13411" y="22508"/>
                    <a:pt x="13414" y="22953"/>
                  </a:cubicBezTo>
                  <a:lnTo>
                    <a:pt x="13414" y="22953"/>
                  </a:lnTo>
                  <a:lnTo>
                    <a:pt x="13414" y="22908"/>
                  </a:lnTo>
                  <a:lnTo>
                    <a:pt x="13414" y="22794"/>
                  </a:lnTo>
                  <a:lnTo>
                    <a:pt x="13414" y="22748"/>
                  </a:lnTo>
                  <a:lnTo>
                    <a:pt x="13414" y="22573"/>
                  </a:lnTo>
                  <a:lnTo>
                    <a:pt x="13414" y="22391"/>
                  </a:lnTo>
                  <a:lnTo>
                    <a:pt x="13414" y="22315"/>
                  </a:lnTo>
                  <a:lnTo>
                    <a:pt x="13414" y="22201"/>
                  </a:lnTo>
                  <a:lnTo>
                    <a:pt x="13414" y="22109"/>
                  </a:lnTo>
                  <a:lnTo>
                    <a:pt x="13414" y="22010"/>
                  </a:lnTo>
                  <a:lnTo>
                    <a:pt x="13414" y="21912"/>
                  </a:lnTo>
                  <a:lnTo>
                    <a:pt x="13414" y="21896"/>
                  </a:lnTo>
                  <a:cubicBezTo>
                    <a:pt x="13406" y="21250"/>
                    <a:pt x="13383" y="20527"/>
                    <a:pt x="13391" y="19926"/>
                  </a:cubicBezTo>
                  <a:cubicBezTo>
                    <a:pt x="13391" y="19287"/>
                    <a:pt x="13421" y="18785"/>
                    <a:pt x="13513" y="18640"/>
                  </a:cubicBezTo>
                  <a:cubicBezTo>
                    <a:pt x="13756" y="18244"/>
                    <a:pt x="14030" y="17803"/>
                    <a:pt x="14106" y="17362"/>
                  </a:cubicBezTo>
                  <a:cubicBezTo>
                    <a:pt x="14137" y="17202"/>
                    <a:pt x="14137" y="17035"/>
                    <a:pt x="14099" y="16875"/>
                  </a:cubicBezTo>
                  <a:cubicBezTo>
                    <a:pt x="14083" y="16829"/>
                    <a:pt x="14068" y="16784"/>
                    <a:pt x="14053" y="16746"/>
                  </a:cubicBezTo>
                  <a:cubicBezTo>
                    <a:pt x="14045" y="16715"/>
                    <a:pt x="14030" y="16685"/>
                    <a:pt x="14015" y="16654"/>
                  </a:cubicBezTo>
                  <a:cubicBezTo>
                    <a:pt x="14015" y="16647"/>
                    <a:pt x="14007" y="16639"/>
                    <a:pt x="14000" y="16632"/>
                  </a:cubicBezTo>
                  <a:cubicBezTo>
                    <a:pt x="14000" y="16624"/>
                    <a:pt x="13977" y="16586"/>
                    <a:pt x="13969" y="16571"/>
                  </a:cubicBezTo>
                  <a:cubicBezTo>
                    <a:pt x="13962" y="16563"/>
                    <a:pt x="13954" y="16555"/>
                    <a:pt x="13954" y="16548"/>
                  </a:cubicBezTo>
                  <a:cubicBezTo>
                    <a:pt x="13939" y="16517"/>
                    <a:pt x="13924" y="16495"/>
                    <a:pt x="13908" y="16472"/>
                  </a:cubicBezTo>
                  <a:lnTo>
                    <a:pt x="13901" y="16464"/>
                  </a:lnTo>
                  <a:cubicBezTo>
                    <a:pt x="13809" y="16320"/>
                    <a:pt x="13695" y="16183"/>
                    <a:pt x="13604" y="16038"/>
                  </a:cubicBezTo>
                  <a:cubicBezTo>
                    <a:pt x="13581" y="16015"/>
                    <a:pt x="13566" y="15985"/>
                    <a:pt x="13551" y="15954"/>
                  </a:cubicBezTo>
                  <a:cubicBezTo>
                    <a:pt x="13551" y="15947"/>
                    <a:pt x="13543" y="15939"/>
                    <a:pt x="13543" y="15932"/>
                  </a:cubicBezTo>
                  <a:cubicBezTo>
                    <a:pt x="13528" y="15901"/>
                    <a:pt x="13513" y="15871"/>
                    <a:pt x="13498" y="15840"/>
                  </a:cubicBezTo>
                  <a:cubicBezTo>
                    <a:pt x="13467" y="15764"/>
                    <a:pt x="13444" y="15688"/>
                    <a:pt x="13437" y="15604"/>
                  </a:cubicBezTo>
                  <a:cubicBezTo>
                    <a:pt x="13437" y="15544"/>
                    <a:pt x="13437" y="15475"/>
                    <a:pt x="13452" y="15414"/>
                  </a:cubicBezTo>
                  <a:cubicBezTo>
                    <a:pt x="13490" y="15232"/>
                    <a:pt x="13574" y="15049"/>
                    <a:pt x="13688" y="14897"/>
                  </a:cubicBezTo>
                  <a:cubicBezTo>
                    <a:pt x="13695" y="14889"/>
                    <a:pt x="13695" y="14882"/>
                    <a:pt x="13703" y="14867"/>
                  </a:cubicBezTo>
                  <a:cubicBezTo>
                    <a:pt x="13711" y="14859"/>
                    <a:pt x="13733" y="14836"/>
                    <a:pt x="13741" y="14813"/>
                  </a:cubicBezTo>
                  <a:cubicBezTo>
                    <a:pt x="13946" y="14509"/>
                    <a:pt x="14175" y="14212"/>
                    <a:pt x="14159" y="13862"/>
                  </a:cubicBezTo>
                  <a:cubicBezTo>
                    <a:pt x="14159" y="13817"/>
                    <a:pt x="14152" y="13779"/>
                    <a:pt x="14144" y="13733"/>
                  </a:cubicBezTo>
                  <a:cubicBezTo>
                    <a:pt x="14137" y="13687"/>
                    <a:pt x="14121" y="13642"/>
                    <a:pt x="14099" y="13596"/>
                  </a:cubicBezTo>
                  <a:lnTo>
                    <a:pt x="14091" y="13566"/>
                  </a:lnTo>
                  <a:cubicBezTo>
                    <a:pt x="14083" y="13543"/>
                    <a:pt x="14068" y="13528"/>
                    <a:pt x="14061" y="13505"/>
                  </a:cubicBezTo>
                  <a:cubicBezTo>
                    <a:pt x="14061" y="13497"/>
                    <a:pt x="14053" y="13489"/>
                    <a:pt x="14045" y="13482"/>
                  </a:cubicBezTo>
                  <a:lnTo>
                    <a:pt x="14015" y="13421"/>
                  </a:lnTo>
                  <a:lnTo>
                    <a:pt x="14000" y="13406"/>
                  </a:lnTo>
                  <a:cubicBezTo>
                    <a:pt x="13977" y="13368"/>
                    <a:pt x="13946" y="13330"/>
                    <a:pt x="13924" y="13292"/>
                  </a:cubicBezTo>
                  <a:lnTo>
                    <a:pt x="13901" y="13276"/>
                  </a:lnTo>
                  <a:lnTo>
                    <a:pt x="13855" y="13216"/>
                  </a:lnTo>
                  <a:cubicBezTo>
                    <a:pt x="13855" y="13208"/>
                    <a:pt x="13847" y="13200"/>
                    <a:pt x="13840" y="13193"/>
                  </a:cubicBezTo>
                  <a:lnTo>
                    <a:pt x="13787" y="13140"/>
                  </a:lnTo>
                  <a:cubicBezTo>
                    <a:pt x="13604" y="12965"/>
                    <a:pt x="13444" y="12774"/>
                    <a:pt x="13292" y="12569"/>
                  </a:cubicBezTo>
                  <a:cubicBezTo>
                    <a:pt x="13269" y="12531"/>
                    <a:pt x="13246" y="12493"/>
                    <a:pt x="13231" y="12455"/>
                  </a:cubicBezTo>
                  <a:cubicBezTo>
                    <a:pt x="13224" y="12447"/>
                    <a:pt x="13224" y="12447"/>
                    <a:pt x="13224" y="12440"/>
                  </a:cubicBezTo>
                  <a:cubicBezTo>
                    <a:pt x="13201" y="12402"/>
                    <a:pt x="13186" y="12356"/>
                    <a:pt x="13170" y="12318"/>
                  </a:cubicBezTo>
                  <a:cubicBezTo>
                    <a:pt x="13155" y="12280"/>
                    <a:pt x="13148" y="12242"/>
                    <a:pt x="13140" y="12204"/>
                  </a:cubicBezTo>
                  <a:cubicBezTo>
                    <a:pt x="13140" y="12196"/>
                    <a:pt x="13140" y="12189"/>
                    <a:pt x="13132" y="12181"/>
                  </a:cubicBezTo>
                  <a:cubicBezTo>
                    <a:pt x="13132" y="12150"/>
                    <a:pt x="13125" y="12128"/>
                    <a:pt x="13125" y="12097"/>
                  </a:cubicBezTo>
                  <a:lnTo>
                    <a:pt x="13125" y="12074"/>
                  </a:lnTo>
                  <a:lnTo>
                    <a:pt x="13125" y="11983"/>
                  </a:lnTo>
                  <a:cubicBezTo>
                    <a:pt x="13125" y="11975"/>
                    <a:pt x="13125" y="11975"/>
                    <a:pt x="13125" y="11968"/>
                  </a:cubicBezTo>
                  <a:cubicBezTo>
                    <a:pt x="13125" y="11930"/>
                    <a:pt x="13125" y="11899"/>
                    <a:pt x="13132" y="11861"/>
                  </a:cubicBezTo>
                  <a:cubicBezTo>
                    <a:pt x="13216" y="11154"/>
                    <a:pt x="13939" y="10469"/>
                    <a:pt x="14045" y="9769"/>
                  </a:cubicBezTo>
                  <a:cubicBezTo>
                    <a:pt x="14053" y="9731"/>
                    <a:pt x="14061" y="9693"/>
                    <a:pt x="14061" y="9655"/>
                  </a:cubicBezTo>
                  <a:lnTo>
                    <a:pt x="14061" y="9632"/>
                  </a:lnTo>
                  <a:lnTo>
                    <a:pt x="14061" y="9541"/>
                  </a:lnTo>
                  <a:lnTo>
                    <a:pt x="14061" y="9511"/>
                  </a:lnTo>
                  <a:cubicBezTo>
                    <a:pt x="14061" y="9480"/>
                    <a:pt x="14053" y="9457"/>
                    <a:pt x="14053" y="9427"/>
                  </a:cubicBezTo>
                  <a:lnTo>
                    <a:pt x="14045" y="9396"/>
                  </a:lnTo>
                  <a:cubicBezTo>
                    <a:pt x="14038" y="9358"/>
                    <a:pt x="14030" y="9320"/>
                    <a:pt x="14015" y="9282"/>
                  </a:cubicBezTo>
                  <a:cubicBezTo>
                    <a:pt x="14007" y="9244"/>
                    <a:pt x="13992" y="9214"/>
                    <a:pt x="13977" y="9176"/>
                  </a:cubicBezTo>
                  <a:lnTo>
                    <a:pt x="13962" y="9161"/>
                  </a:lnTo>
                  <a:cubicBezTo>
                    <a:pt x="13946" y="9123"/>
                    <a:pt x="13931" y="9092"/>
                    <a:pt x="13916" y="9062"/>
                  </a:cubicBezTo>
                  <a:cubicBezTo>
                    <a:pt x="13787" y="8879"/>
                    <a:pt x="13642" y="8704"/>
                    <a:pt x="13475" y="8552"/>
                  </a:cubicBezTo>
                  <a:cubicBezTo>
                    <a:pt x="13406" y="8491"/>
                    <a:pt x="13345" y="8423"/>
                    <a:pt x="13284" y="8354"/>
                  </a:cubicBezTo>
                  <a:cubicBezTo>
                    <a:pt x="13224" y="8301"/>
                    <a:pt x="13170" y="8232"/>
                    <a:pt x="13125" y="8164"/>
                  </a:cubicBezTo>
                  <a:cubicBezTo>
                    <a:pt x="13056" y="8073"/>
                    <a:pt x="12995" y="7966"/>
                    <a:pt x="12950" y="7860"/>
                  </a:cubicBezTo>
                  <a:cubicBezTo>
                    <a:pt x="12927" y="7814"/>
                    <a:pt x="12912" y="7768"/>
                    <a:pt x="12896" y="7723"/>
                  </a:cubicBezTo>
                  <a:cubicBezTo>
                    <a:pt x="12858" y="7601"/>
                    <a:pt x="12820" y="7472"/>
                    <a:pt x="12798" y="7342"/>
                  </a:cubicBezTo>
                  <a:cubicBezTo>
                    <a:pt x="12752" y="7106"/>
                    <a:pt x="12721" y="6863"/>
                    <a:pt x="12706" y="6619"/>
                  </a:cubicBezTo>
                  <a:cubicBezTo>
                    <a:pt x="12699" y="6528"/>
                    <a:pt x="12691" y="6444"/>
                    <a:pt x="12683" y="6353"/>
                  </a:cubicBezTo>
                  <a:cubicBezTo>
                    <a:pt x="12676" y="6270"/>
                    <a:pt x="12668" y="6186"/>
                    <a:pt x="12653" y="6110"/>
                  </a:cubicBezTo>
                  <a:cubicBezTo>
                    <a:pt x="12645" y="6056"/>
                    <a:pt x="12638" y="6003"/>
                    <a:pt x="12630" y="5958"/>
                  </a:cubicBezTo>
                  <a:lnTo>
                    <a:pt x="12623" y="5927"/>
                  </a:lnTo>
                  <a:cubicBezTo>
                    <a:pt x="12615" y="5882"/>
                    <a:pt x="12607" y="5836"/>
                    <a:pt x="12592" y="5783"/>
                  </a:cubicBezTo>
                  <a:cubicBezTo>
                    <a:pt x="12577" y="5729"/>
                    <a:pt x="12562" y="5676"/>
                    <a:pt x="12547" y="5623"/>
                  </a:cubicBezTo>
                  <a:cubicBezTo>
                    <a:pt x="12547" y="5623"/>
                    <a:pt x="12547" y="5615"/>
                    <a:pt x="12547" y="5608"/>
                  </a:cubicBezTo>
                  <a:cubicBezTo>
                    <a:pt x="12531" y="5562"/>
                    <a:pt x="12516" y="5516"/>
                    <a:pt x="12501" y="5471"/>
                  </a:cubicBezTo>
                  <a:cubicBezTo>
                    <a:pt x="12501" y="5471"/>
                    <a:pt x="12501" y="5463"/>
                    <a:pt x="12493" y="5455"/>
                  </a:cubicBezTo>
                  <a:cubicBezTo>
                    <a:pt x="12455" y="5357"/>
                    <a:pt x="12410" y="5265"/>
                    <a:pt x="12364" y="5174"/>
                  </a:cubicBezTo>
                  <a:cubicBezTo>
                    <a:pt x="12356" y="5166"/>
                    <a:pt x="12356" y="5166"/>
                    <a:pt x="12356" y="5159"/>
                  </a:cubicBezTo>
                  <a:cubicBezTo>
                    <a:pt x="12303" y="5075"/>
                    <a:pt x="12242" y="4984"/>
                    <a:pt x="12174" y="4908"/>
                  </a:cubicBezTo>
                  <a:cubicBezTo>
                    <a:pt x="12098" y="4832"/>
                    <a:pt x="12014" y="4763"/>
                    <a:pt x="11923" y="4702"/>
                  </a:cubicBezTo>
                  <a:cubicBezTo>
                    <a:pt x="11907" y="4695"/>
                    <a:pt x="11892" y="4679"/>
                    <a:pt x="11869" y="4672"/>
                  </a:cubicBezTo>
                  <a:lnTo>
                    <a:pt x="11839" y="4649"/>
                  </a:lnTo>
                  <a:cubicBezTo>
                    <a:pt x="11710" y="4588"/>
                    <a:pt x="11580" y="4543"/>
                    <a:pt x="11451" y="4504"/>
                  </a:cubicBezTo>
                  <a:cubicBezTo>
                    <a:pt x="11352" y="4474"/>
                    <a:pt x="11261" y="4451"/>
                    <a:pt x="11162" y="4428"/>
                  </a:cubicBezTo>
                  <a:cubicBezTo>
                    <a:pt x="11071" y="4406"/>
                    <a:pt x="10972" y="4383"/>
                    <a:pt x="10880" y="4360"/>
                  </a:cubicBezTo>
                  <a:cubicBezTo>
                    <a:pt x="10759" y="4322"/>
                    <a:pt x="10637" y="4276"/>
                    <a:pt x="10523" y="4215"/>
                  </a:cubicBezTo>
                  <a:cubicBezTo>
                    <a:pt x="10439" y="4170"/>
                    <a:pt x="10355" y="4116"/>
                    <a:pt x="10287" y="4048"/>
                  </a:cubicBezTo>
                  <a:cubicBezTo>
                    <a:pt x="10264" y="4025"/>
                    <a:pt x="10241" y="4002"/>
                    <a:pt x="10226" y="3980"/>
                  </a:cubicBezTo>
                  <a:cubicBezTo>
                    <a:pt x="9990" y="3683"/>
                    <a:pt x="9960" y="3257"/>
                    <a:pt x="9914" y="2861"/>
                  </a:cubicBezTo>
                  <a:lnTo>
                    <a:pt x="9914" y="2846"/>
                  </a:lnTo>
                  <a:lnTo>
                    <a:pt x="9899" y="2755"/>
                  </a:lnTo>
                  <a:lnTo>
                    <a:pt x="9899" y="2747"/>
                  </a:lnTo>
                  <a:cubicBezTo>
                    <a:pt x="9891" y="2717"/>
                    <a:pt x="9884" y="2679"/>
                    <a:pt x="9876" y="2648"/>
                  </a:cubicBezTo>
                  <a:lnTo>
                    <a:pt x="9876" y="2633"/>
                  </a:lnTo>
                  <a:cubicBezTo>
                    <a:pt x="9868" y="2572"/>
                    <a:pt x="9853" y="2511"/>
                    <a:pt x="9830" y="2443"/>
                  </a:cubicBezTo>
                  <a:lnTo>
                    <a:pt x="9830" y="2435"/>
                  </a:lnTo>
                  <a:cubicBezTo>
                    <a:pt x="9808" y="2374"/>
                    <a:pt x="9785" y="2313"/>
                    <a:pt x="9754" y="2260"/>
                  </a:cubicBezTo>
                  <a:lnTo>
                    <a:pt x="9754" y="2253"/>
                  </a:lnTo>
                  <a:cubicBezTo>
                    <a:pt x="9686" y="2131"/>
                    <a:pt x="9587" y="2032"/>
                    <a:pt x="9465" y="1963"/>
                  </a:cubicBezTo>
                  <a:cubicBezTo>
                    <a:pt x="9341" y="1910"/>
                    <a:pt x="9207" y="1880"/>
                    <a:pt x="9072" y="1880"/>
                  </a:cubicBezTo>
                  <a:cubicBezTo>
                    <a:pt x="9033" y="1880"/>
                    <a:pt x="8994" y="1882"/>
                    <a:pt x="8956" y="1887"/>
                  </a:cubicBezTo>
                  <a:lnTo>
                    <a:pt x="8796" y="1895"/>
                  </a:lnTo>
                  <a:lnTo>
                    <a:pt x="8628" y="1910"/>
                  </a:lnTo>
                  <a:cubicBezTo>
                    <a:pt x="8584" y="1913"/>
                    <a:pt x="8538" y="1915"/>
                    <a:pt x="8492" y="1915"/>
                  </a:cubicBezTo>
                  <a:cubicBezTo>
                    <a:pt x="8412" y="1915"/>
                    <a:pt x="8330" y="1909"/>
                    <a:pt x="8248" y="1895"/>
                  </a:cubicBezTo>
                  <a:cubicBezTo>
                    <a:pt x="8233" y="1895"/>
                    <a:pt x="8210" y="1887"/>
                    <a:pt x="8195" y="1880"/>
                  </a:cubicBezTo>
                  <a:lnTo>
                    <a:pt x="8179" y="1880"/>
                  </a:lnTo>
                  <a:cubicBezTo>
                    <a:pt x="8050" y="1842"/>
                    <a:pt x="7928" y="1773"/>
                    <a:pt x="7822" y="1682"/>
                  </a:cubicBezTo>
                  <a:cubicBezTo>
                    <a:pt x="7791" y="1651"/>
                    <a:pt x="7753" y="1621"/>
                    <a:pt x="7723" y="1583"/>
                  </a:cubicBezTo>
                  <a:cubicBezTo>
                    <a:pt x="7662" y="1522"/>
                    <a:pt x="7601" y="1446"/>
                    <a:pt x="7540" y="1378"/>
                  </a:cubicBezTo>
                  <a:lnTo>
                    <a:pt x="7525" y="1362"/>
                  </a:lnTo>
                  <a:lnTo>
                    <a:pt x="7449" y="1263"/>
                  </a:lnTo>
                  <a:cubicBezTo>
                    <a:pt x="7350" y="1142"/>
                    <a:pt x="7244" y="1028"/>
                    <a:pt x="7137" y="921"/>
                  </a:cubicBezTo>
                  <a:cubicBezTo>
                    <a:pt x="7038" y="830"/>
                    <a:pt x="6932" y="746"/>
                    <a:pt x="6818" y="685"/>
                  </a:cubicBezTo>
                  <a:cubicBezTo>
                    <a:pt x="6688" y="609"/>
                    <a:pt x="6551" y="548"/>
                    <a:pt x="6414" y="495"/>
                  </a:cubicBezTo>
                  <a:cubicBezTo>
                    <a:pt x="6369" y="472"/>
                    <a:pt x="6316" y="457"/>
                    <a:pt x="6262" y="442"/>
                  </a:cubicBezTo>
                  <a:lnTo>
                    <a:pt x="6255" y="442"/>
                  </a:lnTo>
                  <a:lnTo>
                    <a:pt x="6110" y="396"/>
                  </a:lnTo>
                  <a:cubicBezTo>
                    <a:pt x="5981" y="358"/>
                    <a:pt x="5859" y="328"/>
                    <a:pt x="5730" y="297"/>
                  </a:cubicBezTo>
                  <a:lnTo>
                    <a:pt x="5555" y="259"/>
                  </a:lnTo>
                  <a:cubicBezTo>
                    <a:pt x="5205" y="176"/>
                    <a:pt x="4847" y="99"/>
                    <a:pt x="4482" y="54"/>
                  </a:cubicBezTo>
                  <a:cubicBezTo>
                    <a:pt x="4284" y="23"/>
                    <a:pt x="4086" y="8"/>
                    <a:pt x="3889" y="1"/>
                  </a:cubicBezTo>
                  <a:close/>
                  <a:moveTo>
                    <a:pt x="13414" y="22953"/>
                  </a:moveTo>
                  <a:lnTo>
                    <a:pt x="13414" y="22969"/>
                  </a:lnTo>
                  <a:lnTo>
                    <a:pt x="13414" y="23007"/>
                  </a:lnTo>
                  <a:lnTo>
                    <a:pt x="13414" y="23007"/>
                  </a:lnTo>
                  <a:cubicBezTo>
                    <a:pt x="13414" y="22989"/>
                    <a:pt x="13414" y="22971"/>
                    <a:pt x="13414" y="22953"/>
                  </a:cubicBezTo>
                  <a:close/>
                  <a:moveTo>
                    <a:pt x="13414" y="23007"/>
                  </a:moveTo>
                  <a:cubicBezTo>
                    <a:pt x="13413" y="23072"/>
                    <a:pt x="13412" y="23137"/>
                    <a:pt x="13409" y="23202"/>
                  </a:cubicBezTo>
                  <a:lnTo>
                    <a:pt x="13409" y="23202"/>
                  </a:lnTo>
                  <a:cubicBezTo>
                    <a:pt x="13411" y="23175"/>
                    <a:pt x="13414" y="23148"/>
                    <a:pt x="13414" y="23121"/>
                  </a:cubicBezTo>
                  <a:lnTo>
                    <a:pt x="13414" y="23076"/>
                  </a:lnTo>
                  <a:lnTo>
                    <a:pt x="13414" y="23007"/>
                  </a:lnTo>
                  <a:close/>
                  <a:moveTo>
                    <a:pt x="13409" y="23202"/>
                  </a:moveTo>
                  <a:cubicBezTo>
                    <a:pt x="13408" y="23220"/>
                    <a:pt x="13406" y="23239"/>
                    <a:pt x="13406" y="23258"/>
                  </a:cubicBezTo>
                  <a:cubicBezTo>
                    <a:pt x="13407" y="23239"/>
                    <a:pt x="13408" y="23220"/>
                    <a:pt x="13409" y="23202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8"/>
            <p:cNvSpPr/>
            <p:nvPr/>
          </p:nvSpPr>
          <p:spPr>
            <a:xfrm>
              <a:off x="-3388746" y="-1579609"/>
              <a:ext cx="17569" cy="2847"/>
            </a:xfrm>
            <a:custGeom>
              <a:avLst/>
              <a:gdLst/>
              <a:ahLst/>
              <a:cxnLst/>
              <a:rect l="l" t="t" r="r" b="b"/>
              <a:pathLst>
                <a:path w="290" h="47" extrusionOk="0">
                  <a:moveTo>
                    <a:pt x="1" y="1"/>
                  </a:moveTo>
                  <a:lnTo>
                    <a:pt x="1" y="1"/>
                  </a:lnTo>
                  <a:cubicBezTo>
                    <a:pt x="100" y="24"/>
                    <a:pt x="191" y="39"/>
                    <a:pt x="290" y="47"/>
                  </a:cubicBezTo>
                  <a:cubicBezTo>
                    <a:pt x="199" y="24"/>
                    <a:pt x="100" y="9"/>
                    <a:pt x="1" y="1"/>
                  </a:cubicBezTo>
                  <a:close/>
                </a:path>
              </a:pathLst>
            </a:custGeom>
            <a:solidFill>
              <a:srgbClr val="95B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8"/>
            <p:cNvSpPr/>
            <p:nvPr/>
          </p:nvSpPr>
          <p:spPr>
            <a:xfrm>
              <a:off x="-3344460" y="-1654309"/>
              <a:ext cx="844459" cy="1411451"/>
            </a:xfrm>
            <a:custGeom>
              <a:avLst/>
              <a:gdLst/>
              <a:ahLst/>
              <a:cxnLst/>
              <a:rect l="l" t="t" r="r" b="b"/>
              <a:pathLst>
                <a:path w="13939" h="23298" extrusionOk="0">
                  <a:moveTo>
                    <a:pt x="3370" y="1"/>
                  </a:moveTo>
                  <a:cubicBezTo>
                    <a:pt x="3075" y="1"/>
                    <a:pt x="2782" y="34"/>
                    <a:pt x="2496" y="116"/>
                  </a:cubicBezTo>
                  <a:cubicBezTo>
                    <a:pt x="1628" y="374"/>
                    <a:pt x="837" y="1082"/>
                    <a:pt x="0" y="1249"/>
                  </a:cubicBezTo>
                  <a:cubicBezTo>
                    <a:pt x="2823" y="1805"/>
                    <a:pt x="5615" y="2717"/>
                    <a:pt x="7448" y="5152"/>
                  </a:cubicBezTo>
                  <a:cubicBezTo>
                    <a:pt x="8985" y="7282"/>
                    <a:pt x="10233" y="9481"/>
                    <a:pt x="10606" y="11999"/>
                  </a:cubicBezTo>
                  <a:cubicBezTo>
                    <a:pt x="11100" y="15187"/>
                    <a:pt x="12013" y="18025"/>
                    <a:pt x="12721" y="21045"/>
                  </a:cubicBezTo>
                  <a:cubicBezTo>
                    <a:pt x="12766" y="21251"/>
                    <a:pt x="12805" y="21456"/>
                    <a:pt x="12827" y="21661"/>
                  </a:cubicBezTo>
                  <a:cubicBezTo>
                    <a:pt x="12972" y="22194"/>
                    <a:pt x="13025" y="22742"/>
                    <a:pt x="12995" y="23297"/>
                  </a:cubicBezTo>
                  <a:cubicBezTo>
                    <a:pt x="13078" y="22080"/>
                    <a:pt x="12865" y="19075"/>
                    <a:pt x="13109" y="18671"/>
                  </a:cubicBezTo>
                  <a:cubicBezTo>
                    <a:pt x="13466" y="18086"/>
                    <a:pt x="13900" y="17416"/>
                    <a:pt x="13657" y="16777"/>
                  </a:cubicBezTo>
                  <a:cubicBezTo>
                    <a:pt x="13497" y="16366"/>
                    <a:pt x="13078" y="16069"/>
                    <a:pt x="13040" y="15636"/>
                  </a:cubicBezTo>
                  <a:cubicBezTo>
                    <a:pt x="12980" y="14997"/>
                    <a:pt x="13786" y="14525"/>
                    <a:pt x="13756" y="13886"/>
                  </a:cubicBezTo>
                  <a:cubicBezTo>
                    <a:pt x="13733" y="13255"/>
                    <a:pt x="12964" y="12927"/>
                    <a:pt x="12766" y="12334"/>
                  </a:cubicBezTo>
                  <a:cubicBezTo>
                    <a:pt x="12417" y="11299"/>
                    <a:pt x="13938" y="10333"/>
                    <a:pt x="13603" y="9298"/>
                  </a:cubicBezTo>
                  <a:cubicBezTo>
                    <a:pt x="13459" y="8842"/>
                    <a:pt x="12987" y="8568"/>
                    <a:pt x="12706" y="8180"/>
                  </a:cubicBezTo>
                  <a:cubicBezTo>
                    <a:pt x="12340" y="7670"/>
                    <a:pt x="12333" y="6993"/>
                    <a:pt x="12272" y="6369"/>
                  </a:cubicBezTo>
                  <a:cubicBezTo>
                    <a:pt x="12203" y="5745"/>
                    <a:pt x="12036" y="5053"/>
                    <a:pt x="11511" y="4718"/>
                  </a:cubicBezTo>
                  <a:cubicBezTo>
                    <a:pt x="10979" y="4384"/>
                    <a:pt x="10203" y="4475"/>
                    <a:pt x="9807" y="3988"/>
                  </a:cubicBezTo>
                  <a:cubicBezTo>
                    <a:pt x="9343" y="3410"/>
                    <a:pt x="9700" y="2322"/>
                    <a:pt x="9039" y="1980"/>
                  </a:cubicBezTo>
                  <a:cubicBezTo>
                    <a:pt x="8912" y="1914"/>
                    <a:pt x="8774" y="1895"/>
                    <a:pt x="8631" y="1895"/>
                  </a:cubicBezTo>
                  <a:cubicBezTo>
                    <a:pt x="8446" y="1895"/>
                    <a:pt x="8253" y="1926"/>
                    <a:pt x="8064" y="1926"/>
                  </a:cubicBezTo>
                  <a:cubicBezTo>
                    <a:pt x="7961" y="1926"/>
                    <a:pt x="7859" y="1917"/>
                    <a:pt x="7760" y="1888"/>
                  </a:cubicBezTo>
                  <a:cubicBezTo>
                    <a:pt x="7289" y="1759"/>
                    <a:pt x="7053" y="1257"/>
                    <a:pt x="6703" y="930"/>
                  </a:cubicBezTo>
                  <a:cubicBezTo>
                    <a:pt x="6277" y="534"/>
                    <a:pt x="5683" y="389"/>
                    <a:pt x="5120" y="260"/>
                  </a:cubicBezTo>
                  <a:cubicBezTo>
                    <a:pt x="4545" y="129"/>
                    <a:pt x="3952" y="1"/>
                    <a:pt x="3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8"/>
            <p:cNvSpPr/>
            <p:nvPr/>
          </p:nvSpPr>
          <p:spPr>
            <a:xfrm>
              <a:off x="-2691796" y="-934761"/>
              <a:ext cx="128193" cy="123588"/>
            </a:xfrm>
            <a:custGeom>
              <a:avLst/>
              <a:gdLst/>
              <a:ahLst/>
              <a:cxnLst/>
              <a:rect l="l" t="t" r="r" b="b"/>
              <a:pathLst>
                <a:path w="2116" h="2040" extrusionOk="0">
                  <a:moveTo>
                    <a:pt x="1948" y="0"/>
                  </a:moveTo>
                  <a:cubicBezTo>
                    <a:pt x="1727" y="69"/>
                    <a:pt x="1514" y="153"/>
                    <a:pt x="1309" y="259"/>
                  </a:cubicBezTo>
                  <a:cubicBezTo>
                    <a:pt x="852" y="503"/>
                    <a:pt x="411" y="784"/>
                    <a:pt x="0" y="1096"/>
                  </a:cubicBezTo>
                  <a:cubicBezTo>
                    <a:pt x="61" y="1416"/>
                    <a:pt x="122" y="1727"/>
                    <a:pt x="183" y="2039"/>
                  </a:cubicBezTo>
                  <a:cubicBezTo>
                    <a:pt x="274" y="1979"/>
                    <a:pt x="365" y="1918"/>
                    <a:pt x="449" y="1857"/>
                  </a:cubicBezTo>
                  <a:cubicBezTo>
                    <a:pt x="837" y="1591"/>
                    <a:pt x="1256" y="1370"/>
                    <a:pt x="1689" y="1180"/>
                  </a:cubicBezTo>
                  <a:cubicBezTo>
                    <a:pt x="1834" y="1035"/>
                    <a:pt x="1978" y="875"/>
                    <a:pt x="2115" y="708"/>
                  </a:cubicBezTo>
                  <a:cubicBezTo>
                    <a:pt x="2062" y="632"/>
                    <a:pt x="2016" y="541"/>
                    <a:pt x="1986" y="457"/>
                  </a:cubicBezTo>
                  <a:cubicBezTo>
                    <a:pt x="1940" y="305"/>
                    <a:pt x="1925" y="153"/>
                    <a:pt x="19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8"/>
            <p:cNvSpPr/>
            <p:nvPr/>
          </p:nvSpPr>
          <p:spPr>
            <a:xfrm>
              <a:off x="-2728691" y="-1252338"/>
              <a:ext cx="134675" cy="128677"/>
            </a:xfrm>
            <a:custGeom>
              <a:avLst/>
              <a:gdLst/>
              <a:ahLst/>
              <a:cxnLst/>
              <a:rect l="l" t="t" r="r" b="b"/>
              <a:pathLst>
                <a:path w="2223" h="2124" extrusionOk="0">
                  <a:moveTo>
                    <a:pt x="2131" y="1"/>
                  </a:moveTo>
                  <a:cubicBezTo>
                    <a:pt x="1385" y="670"/>
                    <a:pt x="678" y="1385"/>
                    <a:pt x="1" y="2123"/>
                  </a:cubicBezTo>
                  <a:cubicBezTo>
                    <a:pt x="579" y="1682"/>
                    <a:pt x="1187" y="1286"/>
                    <a:pt x="1826" y="929"/>
                  </a:cubicBezTo>
                  <a:cubicBezTo>
                    <a:pt x="1956" y="860"/>
                    <a:pt x="2085" y="792"/>
                    <a:pt x="2222" y="723"/>
                  </a:cubicBezTo>
                  <a:cubicBezTo>
                    <a:pt x="2176" y="488"/>
                    <a:pt x="2146" y="244"/>
                    <a:pt x="21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8"/>
            <p:cNvSpPr/>
            <p:nvPr/>
          </p:nvSpPr>
          <p:spPr>
            <a:xfrm>
              <a:off x="-2583049" y="-1104394"/>
              <a:ext cx="66459" cy="64157"/>
            </a:xfrm>
            <a:custGeom>
              <a:avLst/>
              <a:gdLst/>
              <a:ahLst/>
              <a:cxnLst/>
              <a:rect l="l" t="t" r="r" b="b"/>
              <a:pathLst>
                <a:path w="1097" h="1059" extrusionOk="0">
                  <a:moveTo>
                    <a:pt x="929" y="1"/>
                  </a:moveTo>
                  <a:cubicBezTo>
                    <a:pt x="754" y="244"/>
                    <a:pt x="564" y="480"/>
                    <a:pt x="358" y="693"/>
                  </a:cubicBezTo>
                  <a:cubicBezTo>
                    <a:pt x="244" y="815"/>
                    <a:pt x="122" y="937"/>
                    <a:pt x="1" y="1058"/>
                  </a:cubicBezTo>
                  <a:cubicBezTo>
                    <a:pt x="343" y="906"/>
                    <a:pt x="701" y="792"/>
                    <a:pt x="1066" y="708"/>
                  </a:cubicBezTo>
                  <a:cubicBezTo>
                    <a:pt x="1096" y="541"/>
                    <a:pt x="1081" y="381"/>
                    <a:pt x="1035" y="221"/>
                  </a:cubicBezTo>
                  <a:cubicBezTo>
                    <a:pt x="1005" y="145"/>
                    <a:pt x="974" y="69"/>
                    <a:pt x="9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8"/>
            <p:cNvSpPr/>
            <p:nvPr/>
          </p:nvSpPr>
          <p:spPr>
            <a:xfrm>
              <a:off x="-2606979" y="-532851"/>
              <a:ext cx="49799" cy="42468"/>
            </a:xfrm>
            <a:custGeom>
              <a:avLst/>
              <a:gdLst/>
              <a:ahLst/>
              <a:cxnLst/>
              <a:rect l="l" t="t" r="r" b="b"/>
              <a:pathLst>
                <a:path w="822" h="701" extrusionOk="0">
                  <a:moveTo>
                    <a:pt x="822" y="1"/>
                  </a:moveTo>
                  <a:lnTo>
                    <a:pt x="822" y="1"/>
                  </a:lnTo>
                  <a:cubicBezTo>
                    <a:pt x="555" y="138"/>
                    <a:pt x="282" y="259"/>
                    <a:pt x="0" y="358"/>
                  </a:cubicBezTo>
                  <a:lnTo>
                    <a:pt x="91" y="701"/>
                  </a:lnTo>
                  <a:cubicBezTo>
                    <a:pt x="297" y="427"/>
                    <a:pt x="548" y="198"/>
                    <a:pt x="8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8"/>
            <p:cNvSpPr/>
            <p:nvPr/>
          </p:nvSpPr>
          <p:spPr>
            <a:xfrm>
              <a:off x="-2593167" y="-600583"/>
              <a:ext cx="78878" cy="59492"/>
            </a:xfrm>
            <a:custGeom>
              <a:avLst/>
              <a:gdLst/>
              <a:ahLst/>
              <a:cxnLst/>
              <a:rect l="l" t="t" r="r" b="b"/>
              <a:pathLst>
                <a:path w="1302" h="982" extrusionOk="0">
                  <a:moveTo>
                    <a:pt x="1301" y="0"/>
                  </a:moveTo>
                  <a:lnTo>
                    <a:pt x="1301" y="0"/>
                  </a:lnTo>
                  <a:cubicBezTo>
                    <a:pt x="1157" y="122"/>
                    <a:pt x="1012" y="236"/>
                    <a:pt x="868" y="343"/>
                  </a:cubicBezTo>
                  <a:cubicBezTo>
                    <a:pt x="579" y="563"/>
                    <a:pt x="282" y="769"/>
                    <a:pt x="0" y="982"/>
                  </a:cubicBezTo>
                  <a:cubicBezTo>
                    <a:pt x="396" y="822"/>
                    <a:pt x="784" y="609"/>
                    <a:pt x="1172" y="426"/>
                  </a:cubicBezTo>
                  <a:cubicBezTo>
                    <a:pt x="1233" y="289"/>
                    <a:pt x="1278" y="145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8"/>
            <p:cNvSpPr/>
            <p:nvPr/>
          </p:nvSpPr>
          <p:spPr>
            <a:xfrm>
              <a:off x="-2671077" y="-857335"/>
              <a:ext cx="159090" cy="142975"/>
            </a:xfrm>
            <a:custGeom>
              <a:avLst/>
              <a:gdLst/>
              <a:ahLst/>
              <a:cxnLst/>
              <a:rect l="l" t="t" r="r" b="b"/>
              <a:pathLst>
                <a:path w="2626" h="2360" extrusionOk="0">
                  <a:moveTo>
                    <a:pt x="2268" y="1"/>
                  </a:moveTo>
                  <a:cubicBezTo>
                    <a:pt x="2017" y="61"/>
                    <a:pt x="1781" y="138"/>
                    <a:pt x="1545" y="236"/>
                  </a:cubicBezTo>
                  <a:lnTo>
                    <a:pt x="1537" y="244"/>
                  </a:lnTo>
                  <a:cubicBezTo>
                    <a:pt x="1066" y="701"/>
                    <a:pt x="548" y="1119"/>
                    <a:pt x="1" y="1492"/>
                  </a:cubicBezTo>
                  <a:cubicBezTo>
                    <a:pt x="69" y="1781"/>
                    <a:pt x="130" y="2070"/>
                    <a:pt x="206" y="2359"/>
                  </a:cubicBezTo>
                  <a:cubicBezTo>
                    <a:pt x="396" y="2215"/>
                    <a:pt x="586" y="2078"/>
                    <a:pt x="792" y="1948"/>
                  </a:cubicBezTo>
                  <a:cubicBezTo>
                    <a:pt x="1142" y="1712"/>
                    <a:pt x="1522" y="1507"/>
                    <a:pt x="1910" y="1324"/>
                  </a:cubicBezTo>
                  <a:cubicBezTo>
                    <a:pt x="2169" y="1111"/>
                    <a:pt x="2412" y="868"/>
                    <a:pt x="2625" y="602"/>
                  </a:cubicBezTo>
                  <a:cubicBezTo>
                    <a:pt x="2557" y="373"/>
                    <a:pt x="2435" y="168"/>
                    <a:pt x="22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8"/>
            <p:cNvSpPr/>
            <p:nvPr/>
          </p:nvSpPr>
          <p:spPr>
            <a:xfrm>
              <a:off x="-3099279" y="-1651461"/>
              <a:ext cx="68276" cy="184413"/>
            </a:xfrm>
            <a:custGeom>
              <a:avLst/>
              <a:gdLst/>
              <a:ahLst/>
              <a:cxnLst/>
              <a:rect l="l" t="t" r="r" b="b"/>
              <a:pathLst>
                <a:path w="1127" h="3044" extrusionOk="0">
                  <a:moveTo>
                    <a:pt x="1" y="0"/>
                  </a:moveTo>
                  <a:lnTo>
                    <a:pt x="1" y="0"/>
                  </a:lnTo>
                  <a:cubicBezTo>
                    <a:pt x="237" y="905"/>
                    <a:pt x="465" y="1818"/>
                    <a:pt x="617" y="2739"/>
                  </a:cubicBezTo>
                  <a:cubicBezTo>
                    <a:pt x="792" y="2838"/>
                    <a:pt x="959" y="2937"/>
                    <a:pt x="1127" y="3043"/>
                  </a:cubicBezTo>
                  <a:cubicBezTo>
                    <a:pt x="1081" y="2731"/>
                    <a:pt x="1020" y="2419"/>
                    <a:pt x="952" y="2107"/>
                  </a:cubicBezTo>
                  <a:cubicBezTo>
                    <a:pt x="807" y="1408"/>
                    <a:pt x="594" y="715"/>
                    <a:pt x="320" y="53"/>
                  </a:cubicBezTo>
                  <a:cubicBezTo>
                    <a:pt x="214" y="31"/>
                    <a:pt x="107" y="1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8"/>
            <p:cNvSpPr/>
            <p:nvPr/>
          </p:nvSpPr>
          <p:spPr>
            <a:xfrm>
              <a:off x="-3203907" y="-1646433"/>
              <a:ext cx="80756" cy="131464"/>
            </a:xfrm>
            <a:custGeom>
              <a:avLst/>
              <a:gdLst/>
              <a:ahLst/>
              <a:cxnLst/>
              <a:rect l="l" t="t" r="r" b="b"/>
              <a:pathLst>
                <a:path w="1333" h="2170" extrusionOk="0">
                  <a:moveTo>
                    <a:pt x="138" y="1"/>
                  </a:moveTo>
                  <a:cubicBezTo>
                    <a:pt x="92" y="16"/>
                    <a:pt x="46" y="31"/>
                    <a:pt x="1" y="46"/>
                  </a:cubicBezTo>
                  <a:cubicBezTo>
                    <a:pt x="290" y="663"/>
                    <a:pt x="579" y="1287"/>
                    <a:pt x="754" y="1948"/>
                  </a:cubicBezTo>
                  <a:cubicBezTo>
                    <a:pt x="952" y="2017"/>
                    <a:pt x="1142" y="2093"/>
                    <a:pt x="1332" y="2169"/>
                  </a:cubicBezTo>
                  <a:cubicBezTo>
                    <a:pt x="1013" y="1408"/>
                    <a:pt x="617" y="678"/>
                    <a:pt x="1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8"/>
            <p:cNvSpPr/>
            <p:nvPr/>
          </p:nvSpPr>
          <p:spPr>
            <a:xfrm>
              <a:off x="-3266126" y="-1634922"/>
              <a:ext cx="80696" cy="96871"/>
            </a:xfrm>
            <a:custGeom>
              <a:avLst/>
              <a:gdLst/>
              <a:ahLst/>
              <a:cxnLst/>
              <a:rect l="l" t="t" r="r" b="b"/>
              <a:pathLst>
                <a:path w="1332" h="1599" extrusionOk="0">
                  <a:moveTo>
                    <a:pt x="678" y="1"/>
                  </a:moveTo>
                  <a:cubicBezTo>
                    <a:pt x="449" y="107"/>
                    <a:pt x="221" y="237"/>
                    <a:pt x="1" y="359"/>
                  </a:cubicBezTo>
                  <a:cubicBezTo>
                    <a:pt x="107" y="488"/>
                    <a:pt x="214" y="610"/>
                    <a:pt x="313" y="739"/>
                  </a:cubicBezTo>
                  <a:cubicBezTo>
                    <a:pt x="487" y="960"/>
                    <a:pt x="655" y="1195"/>
                    <a:pt x="807" y="1431"/>
                  </a:cubicBezTo>
                  <a:cubicBezTo>
                    <a:pt x="982" y="1485"/>
                    <a:pt x="1157" y="1538"/>
                    <a:pt x="1332" y="1599"/>
                  </a:cubicBezTo>
                  <a:cubicBezTo>
                    <a:pt x="1149" y="1051"/>
                    <a:pt x="929" y="518"/>
                    <a:pt x="6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8"/>
            <p:cNvSpPr/>
            <p:nvPr/>
          </p:nvSpPr>
          <p:spPr>
            <a:xfrm>
              <a:off x="-2588138" y="-692791"/>
              <a:ext cx="43438" cy="25445"/>
            </a:xfrm>
            <a:custGeom>
              <a:avLst/>
              <a:gdLst/>
              <a:ahLst/>
              <a:cxnLst/>
              <a:rect l="l" t="t" r="r" b="b"/>
              <a:pathLst>
                <a:path w="717" h="420" extrusionOk="0">
                  <a:moveTo>
                    <a:pt x="610" y="1"/>
                  </a:moveTo>
                  <a:cubicBezTo>
                    <a:pt x="412" y="145"/>
                    <a:pt x="206" y="282"/>
                    <a:pt x="1" y="419"/>
                  </a:cubicBezTo>
                  <a:cubicBezTo>
                    <a:pt x="100" y="389"/>
                    <a:pt x="199" y="351"/>
                    <a:pt x="290" y="320"/>
                  </a:cubicBezTo>
                  <a:cubicBezTo>
                    <a:pt x="427" y="275"/>
                    <a:pt x="572" y="237"/>
                    <a:pt x="716" y="198"/>
                  </a:cubicBezTo>
                  <a:cubicBezTo>
                    <a:pt x="670" y="138"/>
                    <a:pt x="640" y="69"/>
                    <a:pt x="6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8"/>
            <p:cNvSpPr/>
            <p:nvPr/>
          </p:nvSpPr>
          <p:spPr>
            <a:xfrm>
              <a:off x="-2744382" y="-1185939"/>
              <a:ext cx="159090" cy="126315"/>
            </a:xfrm>
            <a:custGeom>
              <a:avLst/>
              <a:gdLst/>
              <a:ahLst/>
              <a:cxnLst/>
              <a:rect l="l" t="t" r="r" b="b"/>
              <a:pathLst>
                <a:path w="2626" h="2085" extrusionOk="0">
                  <a:moveTo>
                    <a:pt x="2580" y="0"/>
                  </a:moveTo>
                  <a:cubicBezTo>
                    <a:pt x="1659" y="464"/>
                    <a:pt x="815" y="1065"/>
                    <a:pt x="1" y="1704"/>
                  </a:cubicBezTo>
                  <a:cubicBezTo>
                    <a:pt x="47" y="1826"/>
                    <a:pt x="100" y="1955"/>
                    <a:pt x="145" y="2085"/>
                  </a:cubicBezTo>
                  <a:cubicBezTo>
                    <a:pt x="328" y="1902"/>
                    <a:pt x="526" y="1735"/>
                    <a:pt x="724" y="1575"/>
                  </a:cubicBezTo>
                  <a:cubicBezTo>
                    <a:pt x="1226" y="1172"/>
                    <a:pt x="1758" y="814"/>
                    <a:pt x="2329" y="517"/>
                  </a:cubicBezTo>
                  <a:cubicBezTo>
                    <a:pt x="2390" y="449"/>
                    <a:pt x="2443" y="388"/>
                    <a:pt x="2496" y="320"/>
                  </a:cubicBezTo>
                  <a:cubicBezTo>
                    <a:pt x="2542" y="259"/>
                    <a:pt x="2588" y="198"/>
                    <a:pt x="2626" y="137"/>
                  </a:cubicBezTo>
                  <a:cubicBezTo>
                    <a:pt x="2610" y="99"/>
                    <a:pt x="2595" y="53"/>
                    <a:pt x="25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8"/>
            <p:cNvSpPr/>
            <p:nvPr/>
          </p:nvSpPr>
          <p:spPr>
            <a:xfrm>
              <a:off x="-2650781" y="-761916"/>
              <a:ext cx="118499" cy="106989"/>
            </a:xfrm>
            <a:custGeom>
              <a:avLst/>
              <a:gdLst/>
              <a:ahLst/>
              <a:cxnLst/>
              <a:rect l="l" t="t" r="r" b="b"/>
              <a:pathLst>
                <a:path w="1956" h="1766" extrusionOk="0">
                  <a:moveTo>
                    <a:pt x="1956" y="0"/>
                  </a:moveTo>
                  <a:cubicBezTo>
                    <a:pt x="1895" y="23"/>
                    <a:pt x="1826" y="54"/>
                    <a:pt x="1765" y="84"/>
                  </a:cubicBezTo>
                  <a:cubicBezTo>
                    <a:pt x="1278" y="487"/>
                    <a:pt x="753" y="853"/>
                    <a:pt x="213" y="1187"/>
                  </a:cubicBezTo>
                  <a:cubicBezTo>
                    <a:pt x="145" y="1233"/>
                    <a:pt x="69" y="1271"/>
                    <a:pt x="0" y="1317"/>
                  </a:cubicBezTo>
                  <a:cubicBezTo>
                    <a:pt x="38" y="1461"/>
                    <a:pt x="76" y="1613"/>
                    <a:pt x="114" y="1766"/>
                  </a:cubicBezTo>
                  <a:cubicBezTo>
                    <a:pt x="594" y="1400"/>
                    <a:pt x="1111" y="1073"/>
                    <a:pt x="1598" y="716"/>
                  </a:cubicBezTo>
                  <a:cubicBezTo>
                    <a:pt x="1636" y="465"/>
                    <a:pt x="1796" y="229"/>
                    <a:pt x="19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8"/>
            <p:cNvSpPr/>
            <p:nvPr/>
          </p:nvSpPr>
          <p:spPr>
            <a:xfrm>
              <a:off x="-3000650" y="-1630257"/>
              <a:ext cx="24051" cy="195439"/>
            </a:xfrm>
            <a:custGeom>
              <a:avLst/>
              <a:gdLst/>
              <a:ahLst/>
              <a:cxnLst/>
              <a:rect l="l" t="t" r="r" b="b"/>
              <a:pathLst>
                <a:path w="397" h="3226" extrusionOk="0">
                  <a:moveTo>
                    <a:pt x="1" y="0"/>
                  </a:moveTo>
                  <a:cubicBezTo>
                    <a:pt x="1" y="1004"/>
                    <a:pt x="1" y="2016"/>
                    <a:pt x="24" y="3020"/>
                  </a:cubicBezTo>
                  <a:cubicBezTo>
                    <a:pt x="24" y="3028"/>
                    <a:pt x="24" y="3028"/>
                    <a:pt x="24" y="3036"/>
                  </a:cubicBezTo>
                  <a:cubicBezTo>
                    <a:pt x="107" y="3104"/>
                    <a:pt x="183" y="3165"/>
                    <a:pt x="267" y="3226"/>
                  </a:cubicBezTo>
                  <a:cubicBezTo>
                    <a:pt x="290" y="3005"/>
                    <a:pt x="313" y="2785"/>
                    <a:pt x="328" y="2556"/>
                  </a:cubicBezTo>
                  <a:cubicBezTo>
                    <a:pt x="396" y="1742"/>
                    <a:pt x="389" y="921"/>
                    <a:pt x="305" y="99"/>
                  </a:cubicBezTo>
                  <a:cubicBezTo>
                    <a:pt x="206" y="61"/>
                    <a:pt x="100" y="3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8"/>
            <p:cNvSpPr/>
            <p:nvPr/>
          </p:nvSpPr>
          <p:spPr>
            <a:xfrm>
              <a:off x="-2904746" y="-1539927"/>
              <a:ext cx="83483" cy="212039"/>
            </a:xfrm>
            <a:custGeom>
              <a:avLst/>
              <a:gdLst/>
              <a:ahLst/>
              <a:cxnLst/>
              <a:rect l="l" t="t" r="r" b="b"/>
              <a:pathLst>
                <a:path w="1378" h="3500" extrusionOk="0">
                  <a:moveTo>
                    <a:pt x="1377" y="0"/>
                  </a:moveTo>
                  <a:cubicBezTo>
                    <a:pt x="1233" y="0"/>
                    <a:pt x="1088" y="23"/>
                    <a:pt x="944" y="31"/>
                  </a:cubicBezTo>
                  <a:cubicBezTo>
                    <a:pt x="898" y="221"/>
                    <a:pt x="852" y="419"/>
                    <a:pt x="814" y="609"/>
                  </a:cubicBezTo>
                  <a:cubicBezTo>
                    <a:pt x="738" y="989"/>
                    <a:pt x="677" y="1377"/>
                    <a:pt x="540" y="1735"/>
                  </a:cubicBezTo>
                  <a:cubicBezTo>
                    <a:pt x="365" y="2168"/>
                    <a:pt x="175" y="2587"/>
                    <a:pt x="0" y="3021"/>
                  </a:cubicBezTo>
                  <a:cubicBezTo>
                    <a:pt x="61" y="3097"/>
                    <a:pt x="130" y="3180"/>
                    <a:pt x="190" y="3264"/>
                  </a:cubicBezTo>
                  <a:cubicBezTo>
                    <a:pt x="244" y="3340"/>
                    <a:pt x="305" y="3424"/>
                    <a:pt x="358" y="3500"/>
                  </a:cubicBezTo>
                  <a:cubicBezTo>
                    <a:pt x="449" y="3241"/>
                    <a:pt x="556" y="2983"/>
                    <a:pt x="655" y="2724"/>
                  </a:cubicBezTo>
                  <a:cubicBezTo>
                    <a:pt x="731" y="2420"/>
                    <a:pt x="807" y="2123"/>
                    <a:pt x="875" y="1819"/>
                  </a:cubicBezTo>
                  <a:cubicBezTo>
                    <a:pt x="966" y="1446"/>
                    <a:pt x="1058" y="1081"/>
                    <a:pt x="1172" y="708"/>
                  </a:cubicBezTo>
                  <a:cubicBezTo>
                    <a:pt x="1248" y="480"/>
                    <a:pt x="1316" y="244"/>
                    <a:pt x="13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8"/>
            <p:cNvSpPr/>
            <p:nvPr/>
          </p:nvSpPr>
          <p:spPr>
            <a:xfrm>
              <a:off x="-2953637" y="-1577731"/>
              <a:ext cx="56766" cy="193198"/>
            </a:xfrm>
            <a:custGeom>
              <a:avLst/>
              <a:gdLst/>
              <a:ahLst/>
              <a:cxnLst/>
              <a:rect l="l" t="t" r="r" b="b"/>
              <a:pathLst>
                <a:path w="937" h="3189" extrusionOk="0">
                  <a:moveTo>
                    <a:pt x="556" y="0"/>
                  </a:moveTo>
                  <a:cubicBezTo>
                    <a:pt x="533" y="175"/>
                    <a:pt x="511" y="350"/>
                    <a:pt x="495" y="525"/>
                  </a:cubicBezTo>
                  <a:cubicBezTo>
                    <a:pt x="374" y="1286"/>
                    <a:pt x="214" y="2047"/>
                    <a:pt x="1" y="2792"/>
                  </a:cubicBezTo>
                  <a:cubicBezTo>
                    <a:pt x="138" y="2922"/>
                    <a:pt x="267" y="3051"/>
                    <a:pt x="396" y="3188"/>
                  </a:cubicBezTo>
                  <a:cubicBezTo>
                    <a:pt x="511" y="2709"/>
                    <a:pt x="609" y="2237"/>
                    <a:pt x="693" y="1750"/>
                  </a:cubicBezTo>
                  <a:cubicBezTo>
                    <a:pt x="769" y="1309"/>
                    <a:pt x="868" y="868"/>
                    <a:pt x="937" y="419"/>
                  </a:cubicBezTo>
                  <a:cubicBezTo>
                    <a:pt x="800" y="289"/>
                    <a:pt x="670" y="153"/>
                    <a:pt x="5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8"/>
            <p:cNvSpPr/>
            <p:nvPr/>
          </p:nvSpPr>
          <p:spPr>
            <a:xfrm>
              <a:off x="-2957757" y="-1612748"/>
              <a:ext cx="18054" cy="122619"/>
            </a:xfrm>
            <a:custGeom>
              <a:avLst/>
              <a:gdLst/>
              <a:ahLst/>
              <a:cxnLst/>
              <a:rect l="l" t="t" r="r" b="b"/>
              <a:pathLst>
                <a:path w="298" h="2024" extrusionOk="0">
                  <a:moveTo>
                    <a:pt x="0" y="0"/>
                  </a:moveTo>
                  <a:lnTo>
                    <a:pt x="0" y="0"/>
                  </a:lnTo>
                  <a:cubicBezTo>
                    <a:pt x="8" y="107"/>
                    <a:pt x="16" y="221"/>
                    <a:pt x="23" y="327"/>
                  </a:cubicBezTo>
                  <a:cubicBezTo>
                    <a:pt x="54" y="890"/>
                    <a:pt x="54" y="1461"/>
                    <a:pt x="16" y="2024"/>
                  </a:cubicBezTo>
                  <a:cubicBezTo>
                    <a:pt x="76" y="1727"/>
                    <a:pt x="137" y="1400"/>
                    <a:pt x="175" y="1103"/>
                  </a:cubicBezTo>
                  <a:cubicBezTo>
                    <a:pt x="213" y="807"/>
                    <a:pt x="251" y="510"/>
                    <a:pt x="297" y="213"/>
                  </a:cubicBezTo>
                  <a:cubicBezTo>
                    <a:pt x="206" y="137"/>
                    <a:pt x="107" y="6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8"/>
            <p:cNvSpPr/>
            <p:nvPr/>
          </p:nvSpPr>
          <p:spPr>
            <a:xfrm>
              <a:off x="-2593167" y="-466936"/>
              <a:ext cx="23082" cy="24960"/>
            </a:xfrm>
            <a:custGeom>
              <a:avLst/>
              <a:gdLst/>
              <a:ahLst/>
              <a:cxnLst/>
              <a:rect l="l" t="t" r="r" b="b"/>
              <a:pathLst>
                <a:path w="381" h="412" extrusionOk="0">
                  <a:moveTo>
                    <a:pt x="381" y="1"/>
                  </a:moveTo>
                  <a:lnTo>
                    <a:pt x="381" y="1"/>
                  </a:lnTo>
                  <a:cubicBezTo>
                    <a:pt x="251" y="46"/>
                    <a:pt x="122" y="92"/>
                    <a:pt x="0" y="130"/>
                  </a:cubicBezTo>
                  <a:lnTo>
                    <a:pt x="69" y="411"/>
                  </a:lnTo>
                  <a:cubicBezTo>
                    <a:pt x="175" y="274"/>
                    <a:pt x="274" y="138"/>
                    <a:pt x="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8"/>
            <p:cNvSpPr/>
            <p:nvPr/>
          </p:nvSpPr>
          <p:spPr>
            <a:xfrm>
              <a:off x="-2776613" y="-1389681"/>
              <a:ext cx="100506" cy="130979"/>
            </a:xfrm>
            <a:custGeom>
              <a:avLst/>
              <a:gdLst/>
              <a:ahLst/>
              <a:cxnLst/>
              <a:rect l="l" t="t" r="r" b="b"/>
              <a:pathLst>
                <a:path w="1659" h="2162" extrusionOk="0">
                  <a:moveTo>
                    <a:pt x="1088" y="0"/>
                  </a:moveTo>
                  <a:lnTo>
                    <a:pt x="951" y="244"/>
                  </a:lnTo>
                  <a:cubicBezTo>
                    <a:pt x="617" y="868"/>
                    <a:pt x="312" y="1514"/>
                    <a:pt x="0" y="2161"/>
                  </a:cubicBezTo>
                  <a:cubicBezTo>
                    <a:pt x="518" y="1461"/>
                    <a:pt x="1065" y="792"/>
                    <a:pt x="1659" y="145"/>
                  </a:cubicBezTo>
                  <a:cubicBezTo>
                    <a:pt x="1469" y="99"/>
                    <a:pt x="1278" y="54"/>
                    <a:pt x="10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8"/>
            <p:cNvSpPr/>
            <p:nvPr/>
          </p:nvSpPr>
          <p:spPr>
            <a:xfrm>
              <a:off x="-3172101" y="-1654430"/>
              <a:ext cx="84391" cy="155576"/>
            </a:xfrm>
            <a:custGeom>
              <a:avLst/>
              <a:gdLst/>
              <a:ahLst/>
              <a:cxnLst/>
              <a:rect l="l" t="t" r="r" b="b"/>
              <a:pathLst>
                <a:path w="1393" h="2568" extrusionOk="0">
                  <a:moveTo>
                    <a:pt x="543" y="0"/>
                  </a:moveTo>
                  <a:cubicBezTo>
                    <a:pt x="362" y="0"/>
                    <a:pt x="182" y="16"/>
                    <a:pt x="1" y="41"/>
                  </a:cubicBezTo>
                  <a:cubicBezTo>
                    <a:pt x="533" y="817"/>
                    <a:pt x="967" y="1654"/>
                    <a:pt x="1309" y="2529"/>
                  </a:cubicBezTo>
                  <a:lnTo>
                    <a:pt x="1393" y="2567"/>
                  </a:lnTo>
                  <a:cubicBezTo>
                    <a:pt x="1233" y="1708"/>
                    <a:pt x="1020" y="856"/>
                    <a:pt x="799" y="11"/>
                  </a:cubicBezTo>
                  <a:cubicBezTo>
                    <a:pt x="714" y="4"/>
                    <a:pt x="629" y="0"/>
                    <a:pt x="5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8"/>
            <p:cNvSpPr/>
            <p:nvPr/>
          </p:nvSpPr>
          <p:spPr>
            <a:xfrm>
              <a:off x="-2862338" y="-1521995"/>
              <a:ext cx="93600" cy="260989"/>
            </a:xfrm>
            <a:custGeom>
              <a:avLst/>
              <a:gdLst/>
              <a:ahLst/>
              <a:cxnLst/>
              <a:rect l="l" t="t" r="r" b="b"/>
              <a:pathLst>
                <a:path w="1545" h="4308" extrusionOk="0">
                  <a:moveTo>
                    <a:pt x="1316" y="1"/>
                  </a:moveTo>
                  <a:cubicBezTo>
                    <a:pt x="1179" y="305"/>
                    <a:pt x="1058" y="625"/>
                    <a:pt x="936" y="937"/>
                  </a:cubicBezTo>
                  <a:cubicBezTo>
                    <a:pt x="738" y="1469"/>
                    <a:pt x="525" y="1987"/>
                    <a:pt x="327" y="2512"/>
                  </a:cubicBezTo>
                  <a:cubicBezTo>
                    <a:pt x="282" y="2687"/>
                    <a:pt x="236" y="2862"/>
                    <a:pt x="183" y="3037"/>
                  </a:cubicBezTo>
                  <a:cubicBezTo>
                    <a:pt x="130" y="3257"/>
                    <a:pt x="69" y="3478"/>
                    <a:pt x="0" y="3698"/>
                  </a:cubicBezTo>
                  <a:cubicBezTo>
                    <a:pt x="137" y="3904"/>
                    <a:pt x="274" y="4102"/>
                    <a:pt x="403" y="4307"/>
                  </a:cubicBezTo>
                  <a:cubicBezTo>
                    <a:pt x="449" y="4178"/>
                    <a:pt x="495" y="4041"/>
                    <a:pt x="540" y="3911"/>
                  </a:cubicBezTo>
                  <a:cubicBezTo>
                    <a:pt x="654" y="3516"/>
                    <a:pt x="769" y="3120"/>
                    <a:pt x="890" y="2732"/>
                  </a:cubicBezTo>
                  <a:cubicBezTo>
                    <a:pt x="1088" y="2078"/>
                    <a:pt x="1347" y="1446"/>
                    <a:pt x="1545" y="800"/>
                  </a:cubicBezTo>
                  <a:cubicBezTo>
                    <a:pt x="1507" y="495"/>
                    <a:pt x="1469" y="206"/>
                    <a:pt x="13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8"/>
            <p:cNvSpPr/>
            <p:nvPr/>
          </p:nvSpPr>
          <p:spPr>
            <a:xfrm>
              <a:off x="-3344460" y="-1601722"/>
              <a:ext cx="92691" cy="44346"/>
            </a:xfrm>
            <a:custGeom>
              <a:avLst/>
              <a:gdLst/>
              <a:ahLst/>
              <a:cxnLst/>
              <a:rect l="l" t="t" r="r" b="b"/>
              <a:pathLst>
                <a:path w="1530" h="732" extrusionOk="0">
                  <a:moveTo>
                    <a:pt x="951" y="1"/>
                  </a:moveTo>
                  <a:cubicBezTo>
                    <a:pt x="654" y="168"/>
                    <a:pt x="327" y="297"/>
                    <a:pt x="0" y="381"/>
                  </a:cubicBezTo>
                  <a:cubicBezTo>
                    <a:pt x="510" y="480"/>
                    <a:pt x="1020" y="594"/>
                    <a:pt x="1529" y="731"/>
                  </a:cubicBezTo>
                  <a:cubicBezTo>
                    <a:pt x="1347" y="480"/>
                    <a:pt x="1157" y="237"/>
                    <a:pt x="9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8"/>
            <p:cNvSpPr/>
            <p:nvPr/>
          </p:nvSpPr>
          <p:spPr>
            <a:xfrm>
              <a:off x="-2581656" y="-445247"/>
              <a:ext cx="27686" cy="201921"/>
            </a:xfrm>
            <a:custGeom>
              <a:avLst/>
              <a:gdLst/>
              <a:ahLst/>
              <a:cxnLst/>
              <a:rect l="l" t="t" r="r" b="b"/>
              <a:pathLst>
                <a:path w="457" h="3333" extrusionOk="0">
                  <a:moveTo>
                    <a:pt x="396" y="0"/>
                  </a:moveTo>
                  <a:lnTo>
                    <a:pt x="396" y="0"/>
                  </a:lnTo>
                  <a:cubicBezTo>
                    <a:pt x="267" y="175"/>
                    <a:pt x="130" y="350"/>
                    <a:pt x="0" y="525"/>
                  </a:cubicBezTo>
                  <a:cubicBezTo>
                    <a:pt x="39" y="708"/>
                    <a:pt x="84" y="898"/>
                    <a:pt x="130" y="1088"/>
                  </a:cubicBezTo>
                  <a:cubicBezTo>
                    <a:pt x="175" y="1294"/>
                    <a:pt x="214" y="1499"/>
                    <a:pt x="236" y="1704"/>
                  </a:cubicBezTo>
                  <a:cubicBezTo>
                    <a:pt x="381" y="2237"/>
                    <a:pt x="434" y="2785"/>
                    <a:pt x="404" y="3332"/>
                  </a:cubicBezTo>
                  <a:cubicBezTo>
                    <a:pt x="457" y="2572"/>
                    <a:pt x="389" y="1088"/>
                    <a:pt x="3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8"/>
            <p:cNvSpPr/>
            <p:nvPr/>
          </p:nvSpPr>
          <p:spPr>
            <a:xfrm>
              <a:off x="-3053176" y="-1643161"/>
              <a:ext cx="29988" cy="95902"/>
            </a:xfrm>
            <a:custGeom>
              <a:avLst/>
              <a:gdLst/>
              <a:ahLst/>
              <a:cxnLst/>
              <a:rect l="l" t="t" r="r" b="b"/>
              <a:pathLst>
                <a:path w="495" h="1583" extrusionOk="0">
                  <a:moveTo>
                    <a:pt x="0" y="0"/>
                  </a:moveTo>
                  <a:cubicBezTo>
                    <a:pt x="31" y="91"/>
                    <a:pt x="69" y="175"/>
                    <a:pt x="99" y="259"/>
                  </a:cubicBezTo>
                  <a:cubicBezTo>
                    <a:pt x="252" y="692"/>
                    <a:pt x="381" y="1134"/>
                    <a:pt x="495" y="1582"/>
                  </a:cubicBezTo>
                  <a:cubicBezTo>
                    <a:pt x="487" y="1096"/>
                    <a:pt x="487" y="601"/>
                    <a:pt x="487" y="114"/>
                  </a:cubicBezTo>
                  <a:lnTo>
                    <a:pt x="312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8"/>
            <p:cNvSpPr/>
            <p:nvPr/>
          </p:nvSpPr>
          <p:spPr>
            <a:xfrm>
              <a:off x="-2892751" y="-1539927"/>
              <a:ext cx="22173" cy="93176"/>
            </a:xfrm>
            <a:custGeom>
              <a:avLst/>
              <a:gdLst/>
              <a:ahLst/>
              <a:cxnLst/>
              <a:rect l="l" t="t" r="r" b="b"/>
              <a:pathLst>
                <a:path w="366" h="1538" extrusionOk="0">
                  <a:moveTo>
                    <a:pt x="289" y="0"/>
                  </a:moveTo>
                  <a:cubicBezTo>
                    <a:pt x="236" y="320"/>
                    <a:pt x="167" y="647"/>
                    <a:pt x="107" y="966"/>
                  </a:cubicBezTo>
                  <a:cubicBezTo>
                    <a:pt x="69" y="1157"/>
                    <a:pt x="38" y="1347"/>
                    <a:pt x="0" y="1537"/>
                  </a:cubicBezTo>
                  <a:cubicBezTo>
                    <a:pt x="167" y="1043"/>
                    <a:pt x="251" y="525"/>
                    <a:pt x="365" y="8"/>
                  </a:cubicBezTo>
                  <a:cubicBezTo>
                    <a:pt x="342" y="8"/>
                    <a:pt x="327" y="0"/>
                    <a:pt x="3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8"/>
            <p:cNvSpPr/>
            <p:nvPr/>
          </p:nvSpPr>
          <p:spPr>
            <a:xfrm>
              <a:off x="-2722209" y="-1147226"/>
              <a:ext cx="180233" cy="177022"/>
            </a:xfrm>
            <a:custGeom>
              <a:avLst/>
              <a:gdLst/>
              <a:ahLst/>
              <a:cxnLst/>
              <a:rect l="l" t="t" r="r" b="b"/>
              <a:pathLst>
                <a:path w="2975" h="2922" extrusionOk="0">
                  <a:moveTo>
                    <a:pt x="2587" y="0"/>
                  </a:moveTo>
                  <a:cubicBezTo>
                    <a:pt x="2465" y="53"/>
                    <a:pt x="2336" y="114"/>
                    <a:pt x="2206" y="183"/>
                  </a:cubicBezTo>
                  <a:cubicBezTo>
                    <a:pt x="2092" y="320"/>
                    <a:pt x="1963" y="457"/>
                    <a:pt x="1834" y="586"/>
                  </a:cubicBezTo>
                  <a:cubicBezTo>
                    <a:pt x="1316" y="1126"/>
                    <a:pt x="746" y="1613"/>
                    <a:pt x="137" y="2054"/>
                  </a:cubicBezTo>
                  <a:lnTo>
                    <a:pt x="0" y="2146"/>
                  </a:lnTo>
                  <a:cubicBezTo>
                    <a:pt x="76" y="2404"/>
                    <a:pt x="145" y="2663"/>
                    <a:pt x="198" y="2922"/>
                  </a:cubicBezTo>
                  <a:cubicBezTo>
                    <a:pt x="403" y="2785"/>
                    <a:pt x="616" y="2648"/>
                    <a:pt x="829" y="2518"/>
                  </a:cubicBezTo>
                  <a:cubicBezTo>
                    <a:pt x="921" y="2442"/>
                    <a:pt x="1012" y="2374"/>
                    <a:pt x="1103" y="2298"/>
                  </a:cubicBezTo>
                  <a:cubicBezTo>
                    <a:pt x="1476" y="1994"/>
                    <a:pt x="1849" y="1674"/>
                    <a:pt x="2191" y="1332"/>
                  </a:cubicBezTo>
                  <a:cubicBezTo>
                    <a:pt x="2488" y="1050"/>
                    <a:pt x="2747" y="731"/>
                    <a:pt x="2975" y="396"/>
                  </a:cubicBezTo>
                  <a:cubicBezTo>
                    <a:pt x="2853" y="259"/>
                    <a:pt x="2716" y="137"/>
                    <a:pt x="2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8"/>
            <p:cNvSpPr/>
            <p:nvPr/>
          </p:nvSpPr>
          <p:spPr>
            <a:xfrm>
              <a:off x="-2704276" y="-1034784"/>
              <a:ext cx="175205" cy="139703"/>
            </a:xfrm>
            <a:custGeom>
              <a:avLst/>
              <a:gdLst/>
              <a:ahLst/>
              <a:cxnLst/>
              <a:rect l="l" t="t" r="r" b="b"/>
              <a:pathLst>
                <a:path w="2892" h="2306" extrusionOk="0">
                  <a:moveTo>
                    <a:pt x="2892" y="1"/>
                  </a:moveTo>
                  <a:lnTo>
                    <a:pt x="2892" y="1"/>
                  </a:lnTo>
                  <a:cubicBezTo>
                    <a:pt x="2276" y="191"/>
                    <a:pt x="1675" y="449"/>
                    <a:pt x="1112" y="777"/>
                  </a:cubicBezTo>
                  <a:cubicBezTo>
                    <a:pt x="997" y="830"/>
                    <a:pt x="891" y="898"/>
                    <a:pt x="784" y="967"/>
                  </a:cubicBezTo>
                  <a:cubicBezTo>
                    <a:pt x="571" y="1134"/>
                    <a:pt x="351" y="1294"/>
                    <a:pt x="138" y="1446"/>
                  </a:cubicBezTo>
                  <a:lnTo>
                    <a:pt x="1" y="1545"/>
                  </a:lnTo>
                  <a:cubicBezTo>
                    <a:pt x="8" y="1621"/>
                    <a:pt x="24" y="1697"/>
                    <a:pt x="39" y="1773"/>
                  </a:cubicBezTo>
                  <a:cubicBezTo>
                    <a:pt x="62" y="1956"/>
                    <a:pt x="92" y="2131"/>
                    <a:pt x="122" y="2306"/>
                  </a:cubicBezTo>
                  <a:cubicBezTo>
                    <a:pt x="442" y="2055"/>
                    <a:pt x="762" y="1796"/>
                    <a:pt x="1096" y="1560"/>
                  </a:cubicBezTo>
                  <a:cubicBezTo>
                    <a:pt x="1606" y="1195"/>
                    <a:pt x="2139" y="845"/>
                    <a:pt x="2580" y="396"/>
                  </a:cubicBezTo>
                  <a:cubicBezTo>
                    <a:pt x="2686" y="282"/>
                    <a:pt x="2785" y="168"/>
                    <a:pt x="2877" y="39"/>
                  </a:cubicBezTo>
                  <a:cubicBezTo>
                    <a:pt x="2884" y="31"/>
                    <a:pt x="2884" y="16"/>
                    <a:pt x="28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8"/>
            <p:cNvSpPr/>
            <p:nvPr/>
          </p:nvSpPr>
          <p:spPr>
            <a:xfrm>
              <a:off x="-2820414" y="-1408583"/>
              <a:ext cx="88087" cy="180718"/>
            </a:xfrm>
            <a:custGeom>
              <a:avLst/>
              <a:gdLst/>
              <a:ahLst/>
              <a:cxnLst/>
              <a:rect l="l" t="t" r="r" b="b"/>
              <a:pathLst>
                <a:path w="1454" h="2983" extrusionOk="0">
                  <a:moveTo>
                    <a:pt x="1218" y="0"/>
                  </a:moveTo>
                  <a:cubicBezTo>
                    <a:pt x="1066" y="259"/>
                    <a:pt x="929" y="525"/>
                    <a:pt x="799" y="792"/>
                  </a:cubicBezTo>
                  <a:cubicBezTo>
                    <a:pt x="556" y="1294"/>
                    <a:pt x="351" y="1804"/>
                    <a:pt x="160" y="2329"/>
                  </a:cubicBezTo>
                  <a:cubicBezTo>
                    <a:pt x="130" y="2450"/>
                    <a:pt x="92" y="2572"/>
                    <a:pt x="61" y="2694"/>
                  </a:cubicBezTo>
                  <a:cubicBezTo>
                    <a:pt x="39" y="2762"/>
                    <a:pt x="16" y="2823"/>
                    <a:pt x="1" y="2892"/>
                  </a:cubicBezTo>
                  <a:lnTo>
                    <a:pt x="54" y="2983"/>
                  </a:lnTo>
                  <a:cubicBezTo>
                    <a:pt x="274" y="2534"/>
                    <a:pt x="495" y="2085"/>
                    <a:pt x="708" y="1629"/>
                  </a:cubicBezTo>
                  <a:cubicBezTo>
                    <a:pt x="875" y="1279"/>
                    <a:pt x="1050" y="921"/>
                    <a:pt x="1241" y="571"/>
                  </a:cubicBezTo>
                  <a:cubicBezTo>
                    <a:pt x="1309" y="442"/>
                    <a:pt x="1385" y="305"/>
                    <a:pt x="1454" y="175"/>
                  </a:cubicBezTo>
                  <a:cubicBezTo>
                    <a:pt x="1370" y="130"/>
                    <a:pt x="1294" y="69"/>
                    <a:pt x="12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8"/>
            <p:cNvSpPr/>
            <p:nvPr/>
          </p:nvSpPr>
          <p:spPr>
            <a:xfrm>
              <a:off x="-2636059" y="-660500"/>
              <a:ext cx="121286" cy="108806"/>
            </a:xfrm>
            <a:custGeom>
              <a:avLst/>
              <a:gdLst/>
              <a:ahLst/>
              <a:cxnLst/>
              <a:rect l="l" t="t" r="r" b="b"/>
              <a:pathLst>
                <a:path w="2002" h="1796" extrusionOk="0">
                  <a:moveTo>
                    <a:pt x="1743" y="0"/>
                  </a:moveTo>
                  <a:cubicBezTo>
                    <a:pt x="1538" y="46"/>
                    <a:pt x="1332" y="99"/>
                    <a:pt x="1134" y="168"/>
                  </a:cubicBezTo>
                  <a:cubicBezTo>
                    <a:pt x="746" y="297"/>
                    <a:pt x="381" y="464"/>
                    <a:pt x="1" y="616"/>
                  </a:cubicBezTo>
                  <a:cubicBezTo>
                    <a:pt x="107" y="1012"/>
                    <a:pt x="206" y="1408"/>
                    <a:pt x="313" y="1796"/>
                  </a:cubicBezTo>
                  <a:cubicBezTo>
                    <a:pt x="617" y="1552"/>
                    <a:pt x="952" y="1324"/>
                    <a:pt x="1271" y="1088"/>
                  </a:cubicBezTo>
                  <a:cubicBezTo>
                    <a:pt x="1522" y="906"/>
                    <a:pt x="1766" y="708"/>
                    <a:pt x="2002" y="502"/>
                  </a:cubicBezTo>
                  <a:cubicBezTo>
                    <a:pt x="1986" y="457"/>
                    <a:pt x="1971" y="411"/>
                    <a:pt x="1956" y="373"/>
                  </a:cubicBezTo>
                  <a:cubicBezTo>
                    <a:pt x="1903" y="236"/>
                    <a:pt x="1834" y="114"/>
                    <a:pt x="17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8"/>
            <p:cNvSpPr/>
            <p:nvPr/>
          </p:nvSpPr>
          <p:spPr>
            <a:xfrm>
              <a:off x="-2796908" y="-1371687"/>
              <a:ext cx="146610" cy="199619"/>
            </a:xfrm>
            <a:custGeom>
              <a:avLst/>
              <a:gdLst/>
              <a:ahLst/>
              <a:cxnLst/>
              <a:rect l="l" t="t" r="r" b="b"/>
              <a:pathLst>
                <a:path w="2420" h="3295" extrusionOk="0">
                  <a:moveTo>
                    <a:pt x="2382" y="0"/>
                  </a:moveTo>
                  <a:cubicBezTo>
                    <a:pt x="1583" y="829"/>
                    <a:pt x="883" y="1758"/>
                    <a:pt x="198" y="2686"/>
                  </a:cubicBezTo>
                  <a:lnTo>
                    <a:pt x="1" y="2952"/>
                  </a:lnTo>
                  <a:cubicBezTo>
                    <a:pt x="69" y="3066"/>
                    <a:pt x="130" y="3180"/>
                    <a:pt x="191" y="3294"/>
                  </a:cubicBezTo>
                  <a:cubicBezTo>
                    <a:pt x="343" y="3036"/>
                    <a:pt x="503" y="2777"/>
                    <a:pt x="662" y="2526"/>
                  </a:cubicBezTo>
                  <a:cubicBezTo>
                    <a:pt x="1180" y="1727"/>
                    <a:pt x="1758" y="974"/>
                    <a:pt x="2298" y="190"/>
                  </a:cubicBezTo>
                  <a:cubicBezTo>
                    <a:pt x="2336" y="137"/>
                    <a:pt x="2374" y="76"/>
                    <a:pt x="2420" y="15"/>
                  </a:cubicBezTo>
                  <a:lnTo>
                    <a:pt x="23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8"/>
            <p:cNvSpPr/>
            <p:nvPr/>
          </p:nvSpPr>
          <p:spPr>
            <a:xfrm>
              <a:off x="-2772917" y="-1356057"/>
              <a:ext cx="169631" cy="211191"/>
            </a:xfrm>
            <a:custGeom>
              <a:avLst/>
              <a:gdLst/>
              <a:ahLst/>
              <a:cxnLst/>
              <a:rect l="l" t="t" r="r" b="b"/>
              <a:pathLst>
                <a:path w="2800" h="3486" extrusionOk="0">
                  <a:moveTo>
                    <a:pt x="2321" y="1"/>
                  </a:moveTo>
                  <a:cubicBezTo>
                    <a:pt x="2062" y="389"/>
                    <a:pt x="1780" y="769"/>
                    <a:pt x="1499" y="1142"/>
                  </a:cubicBezTo>
                  <a:cubicBezTo>
                    <a:pt x="959" y="1888"/>
                    <a:pt x="464" y="2656"/>
                    <a:pt x="0" y="3440"/>
                  </a:cubicBezTo>
                  <a:lnTo>
                    <a:pt x="23" y="3485"/>
                  </a:lnTo>
                  <a:cubicBezTo>
                    <a:pt x="753" y="2801"/>
                    <a:pt x="1552" y="2169"/>
                    <a:pt x="2351" y="1553"/>
                  </a:cubicBezTo>
                  <a:lnTo>
                    <a:pt x="2800" y="1195"/>
                  </a:lnTo>
                  <a:cubicBezTo>
                    <a:pt x="2739" y="754"/>
                    <a:pt x="2610" y="313"/>
                    <a:pt x="2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8"/>
            <p:cNvSpPr/>
            <p:nvPr/>
          </p:nvSpPr>
          <p:spPr>
            <a:xfrm>
              <a:off x="-3371238" y="-1578640"/>
              <a:ext cx="803930" cy="1236671"/>
            </a:xfrm>
            <a:custGeom>
              <a:avLst/>
              <a:gdLst/>
              <a:ahLst/>
              <a:cxnLst/>
              <a:rect l="l" t="t" r="r" b="b"/>
              <a:pathLst>
                <a:path w="13270" h="20413" extrusionOk="0">
                  <a:moveTo>
                    <a:pt x="435" y="0"/>
                  </a:moveTo>
                  <a:cubicBezTo>
                    <a:pt x="330" y="23"/>
                    <a:pt x="216" y="33"/>
                    <a:pt x="104" y="33"/>
                  </a:cubicBezTo>
                  <a:cubicBezTo>
                    <a:pt x="70" y="33"/>
                    <a:pt x="35" y="32"/>
                    <a:pt x="1" y="31"/>
                  </a:cubicBezTo>
                  <a:lnTo>
                    <a:pt x="1" y="31"/>
                  </a:lnTo>
                  <a:cubicBezTo>
                    <a:pt x="914" y="221"/>
                    <a:pt x="1652" y="883"/>
                    <a:pt x="1949" y="1765"/>
                  </a:cubicBezTo>
                  <a:cubicBezTo>
                    <a:pt x="2222" y="2640"/>
                    <a:pt x="2055" y="3736"/>
                    <a:pt x="2732" y="4367"/>
                  </a:cubicBezTo>
                  <a:cubicBezTo>
                    <a:pt x="3356" y="4953"/>
                    <a:pt x="4459" y="4854"/>
                    <a:pt x="4992" y="5524"/>
                  </a:cubicBezTo>
                  <a:cubicBezTo>
                    <a:pt x="5578" y="6262"/>
                    <a:pt x="5098" y="7403"/>
                    <a:pt x="5509" y="8247"/>
                  </a:cubicBezTo>
                  <a:cubicBezTo>
                    <a:pt x="5958" y="9175"/>
                    <a:pt x="7320" y="9419"/>
                    <a:pt x="7662" y="10393"/>
                  </a:cubicBezTo>
                  <a:cubicBezTo>
                    <a:pt x="7959" y="11222"/>
                    <a:pt x="7358" y="12295"/>
                    <a:pt x="7929" y="12964"/>
                  </a:cubicBezTo>
                  <a:cubicBezTo>
                    <a:pt x="8263" y="13367"/>
                    <a:pt x="8902" y="13436"/>
                    <a:pt x="9214" y="13854"/>
                  </a:cubicBezTo>
                  <a:cubicBezTo>
                    <a:pt x="9595" y="14356"/>
                    <a:pt x="9344" y="15094"/>
                    <a:pt x="9503" y="15711"/>
                  </a:cubicBezTo>
                  <a:cubicBezTo>
                    <a:pt x="9716" y="16532"/>
                    <a:pt x="10591" y="16958"/>
                    <a:pt x="11276" y="17453"/>
                  </a:cubicBezTo>
                  <a:cubicBezTo>
                    <a:pt x="12257" y="18183"/>
                    <a:pt x="12957" y="19233"/>
                    <a:pt x="13269" y="20412"/>
                  </a:cubicBezTo>
                  <a:cubicBezTo>
                    <a:pt x="13239" y="20207"/>
                    <a:pt x="13208" y="20002"/>
                    <a:pt x="13163" y="19796"/>
                  </a:cubicBezTo>
                  <a:cubicBezTo>
                    <a:pt x="12455" y="16783"/>
                    <a:pt x="11542" y="13938"/>
                    <a:pt x="11048" y="10750"/>
                  </a:cubicBezTo>
                  <a:cubicBezTo>
                    <a:pt x="10675" y="8232"/>
                    <a:pt x="9427" y="6033"/>
                    <a:pt x="7890" y="3903"/>
                  </a:cubicBezTo>
                  <a:cubicBezTo>
                    <a:pt x="6057" y="1476"/>
                    <a:pt x="3265" y="556"/>
                    <a:pt x="4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8"/>
            <p:cNvSpPr/>
            <p:nvPr/>
          </p:nvSpPr>
          <p:spPr>
            <a:xfrm>
              <a:off x="-2904746" y="-874359"/>
              <a:ext cx="93176" cy="37379"/>
            </a:xfrm>
            <a:custGeom>
              <a:avLst/>
              <a:gdLst/>
              <a:ahLst/>
              <a:cxnLst/>
              <a:rect l="l" t="t" r="r" b="b"/>
              <a:pathLst>
                <a:path w="1538" h="617" extrusionOk="0">
                  <a:moveTo>
                    <a:pt x="8" y="0"/>
                  </a:moveTo>
                  <a:lnTo>
                    <a:pt x="0" y="99"/>
                  </a:lnTo>
                  <a:cubicBezTo>
                    <a:pt x="335" y="206"/>
                    <a:pt x="670" y="320"/>
                    <a:pt x="997" y="434"/>
                  </a:cubicBezTo>
                  <a:cubicBezTo>
                    <a:pt x="1180" y="495"/>
                    <a:pt x="1354" y="556"/>
                    <a:pt x="1537" y="616"/>
                  </a:cubicBezTo>
                  <a:cubicBezTo>
                    <a:pt x="1027" y="411"/>
                    <a:pt x="518" y="206"/>
                    <a:pt x="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8"/>
            <p:cNvSpPr/>
            <p:nvPr/>
          </p:nvSpPr>
          <p:spPr>
            <a:xfrm>
              <a:off x="-2902444" y="-926945"/>
              <a:ext cx="222641" cy="119893"/>
            </a:xfrm>
            <a:custGeom>
              <a:avLst/>
              <a:gdLst/>
              <a:ahLst/>
              <a:cxnLst/>
              <a:rect l="l" t="t" r="r" b="b"/>
              <a:pathLst>
                <a:path w="3675" h="1979" extrusionOk="0">
                  <a:moveTo>
                    <a:pt x="0" y="1"/>
                  </a:moveTo>
                  <a:lnTo>
                    <a:pt x="0" y="1"/>
                  </a:lnTo>
                  <a:cubicBezTo>
                    <a:pt x="16" y="161"/>
                    <a:pt x="16" y="313"/>
                    <a:pt x="0" y="473"/>
                  </a:cubicBezTo>
                  <a:cubicBezTo>
                    <a:pt x="1233" y="967"/>
                    <a:pt x="2465" y="1439"/>
                    <a:pt x="3675" y="1979"/>
                  </a:cubicBezTo>
                  <a:cubicBezTo>
                    <a:pt x="3607" y="1652"/>
                    <a:pt x="3538" y="1325"/>
                    <a:pt x="3477" y="990"/>
                  </a:cubicBezTo>
                  <a:cubicBezTo>
                    <a:pt x="3051" y="822"/>
                    <a:pt x="2617" y="670"/>
                    <a:pt x="2184" y="533"/>
                  </a:cubicBezTo>
                  <a:cubicBezTo>
                    <a:pt x="1469" y="313"/>
                    <a:pt x="738" y="138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8"/>
            <p:cNvSpPr/>
            <p:nvPr/>
          </p:nvSpPr>
          <p:spPr>
            <a:xfrm>
              <a:off x="-3054993" y="-1218230"/>
              <a:ext cx="286737" cy="81181"/>
            </a:xfrm>
            <a:custGeom>
              <a:avLst/>
              <a:gdLst/>
              <a:ahLst/>
              <a:cxnLst/>
              <a:rect l="l" t="t" r="r" b="b"/>
              <a:pathLst>
                <a:path w="4733" h="1340" extrusionOk="0">
                  <a:moveTo>
                    <a:pt x="0" y="1"/>
                  </a:moveTo>
                  <a:cubicBezTo>
                    <a:pt x="23" y="92"/>
                    <a:pt x="46" y="176"/>
                    <a:pt x="61" y="267"/>
                  </a:cubicBezTo>
                  <a:cubicBezTo>
                    <a:pt x="342" y="282"/>
                    <a:pt x="632" y="297"/>
                    <a:pt x="921" y="328"/>
                  </a:cubicBezTo>
                  <a:cubicBezTo>
                    <a:pt x="2237" y="457"/>
                    <a:pt x="3500" y="860"/>
                    <a:pt x="4732" y="1340"/>
                  </a:cubicBezTo>
                  <a:cubicBezTo>
                    <a:pt x="4641" y="1134"/>
                    <a:pt x="4542" y="929"/>
                    <a:pt x="4436" y="731"/>
                  </a:cubicBezTo>
                  <a:cubicBezTo>
                    <a:pt x="3568" y="472"/>
                    <a:pt x="2678" y="290"/>
                    <a:pt x="1773" y="191"/>
                  </a:cubicBezTo>
                  <a:cubicBezTo>
                    <a:pt x="1195" y="130"/>
                    <a:pt x="616" y="61"/>
                    <a:pt x="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8"/>
            <p:cNvSpPr/>
            <p:nvPr/>
          </p:nvSpPr>
          <p:spPr>
            <a:xfrm>
              <a:off x="-3084497" y="-1258760"/>
              <a:ext cx="160422" cy="32290"/>
            </a:xfrm>
            <a:custGeom>
              <a:avLst/>
              <a:gdLst/>
              <a:ahLst/>
              <a:cxnLst/>
              <a:rect l="l" t="t" r="r" b="b"/>
              <a:pathLst>
                <a:path w="2648" h="533" extrusionOk="0">
                  <a:moveTo>
                    <a:pt x="0" y="0"/>
                  </a:moveTo>
                  <a:lnTo>
                    <a:pt x="0" y="0"/>
                  </a:lnTo>
                  <a:cubicBezTo>
                    <a:pt x="99" y="69"/>
                    <a:pt x="190" y="152"/>
                    <a:pt x="266" y="244"/>
                  </a:cubicBezTo>
                  <a:lnTo>
                    <a:pt x="282" y="274"/>
                  </a:lnTo>
                  <a:cubicBezTo>
                    <a:pt x="852" y="320"/>
                    <a:pt x="1415" y="403"/>
                    <a:pt x="1986" y="457"/>
                  </a:cubicBezTo>
                  <a:cubicBezTo>
                    <a:pt x="2206" y="479"/>
                    <a:pt x="2427" y="502"/>
                    <a:pt x="2648" y="533"/>
                  </a:cubicBezTo>
                  <a:cubicBezTo>
                    <a:pt x="1963" y="327"/>
                    <a:pt x="1271" y="167"/>
                    <a:pt x="563" y="61"/>
                  </a:cubicBezTo>
                  <a:cubicBezTo>
                    <a:pt x="381" y="38"/>
                    <a:pt x="190" y="1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8"/>
            <p:cNvSpPr/>
            <p:nvPr/>
          </p:nvSpPr>
          <p:spPr>
            <a:xfrm>
              <a:off x="-2978537" y="-1021395"/>
              <a:ext cx="282193" cy="126315"/>
            </a:xfrm>
            <a:custGeom>
              <a:avLst/>
              <a:gdLst/>
              <a:ahLst/>
              <a:cxnLst/>
              <a:rect l="l" t="t" r="r" b="b"/>
              <a:pathLst>
                <a:path w="4658" h="2085" extrusionOk="0">
                  <a:moveTo>
                    <a:pt x="1" y="0"/>
                  </a:moveTo>
                  <a:cubicBezTo>
                    <a:pt x="298" y="183"/>
                    <a:pt x="572" y="403"/>
                    <a:pt x="830" y="639"/>
                  </a:cubicBezTo>
                  <a:cubicBezTo>
                    <a:pt x="1279" y="761"/>
                    <a:pt x="1720" y="890"/>
                    <a:pt x="2154" y="1042"/>
                  </a:cubicBezTo>
                  <a:cubicBezTo>
                    <a:pt x="2846" y="1286"/>
                    <a:pt x="3508" y="1575"/>
                    <a:pt x="4178" y="1872"/>
                  </a:cubicBezTo>
                  <a:cubicBezTo>
                    <a:pt x="4338" y="1940"/>
                    <a:pt x="4497" y="2016"/>
                    <a:pt x="4657" y="2085"/>
                  </a:cubicBezTo>
                  <a:cubicBezTo>
                    <a:pt x="4619" y="1910"/>
                    <a:pt x="4589" y="1727"/>
                    <a:pt x="4566" y="1545"/>
                  </a:cubicBezTo>
                  <a:cubicBezTo>
                    <a:pt x="4513" y="1202"/>
                    <a:pt x="4444" y="867"/>
                    <a:pt x="4360" y="540"/>
                  </a:cubicBezTo>
                  <a:cubicBezTo>
                    <a:pt x="3501" y="441"/>
                    <a:pt x="2633" y="381"/>
                    <a:pt x="1766" y="282"/>
                  </a:cubicBezTo>
                  <a:cubicBezTo>
                    <a:pt x="1241" y="221"/>
                    <a:pt x="716" y="145"/>
                    <a:pt x="191" y="46"/>
                  </a:cubicBezTo>
                  <a:cubicBezTo>
                    <a:pt x="130" y="31"/>
                    <a:pt x="62" y="15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8"/>
            <p:cNvSpPr/>
            <p:nvPr/>
          </p:nvSpPr>
          <p:spPr>
            <a:xfrm>
              <a:off x="-3202998" y="-1474982"/>
              <a:ext cx="204284" cy="29564"/>
            </a:xfrm>
            <a:custGeom>
              <a:avLst/>
              <a:gdLst/>
              <a:ahLst/>
              <a:cxnLst/>
              <a:rect l="l" t="t" r="r" b="b"/>
              <a:pathLst>
                <a:path w="3372" h="488" extrusionOk="0">
                  <a:moveTo>
                    <a:pt x="1" y="1"/>
                  </a:moveTo>
                  <a:lnTo>
                    <a:pt x="1" y="1"/>
                  </a:lnTo>
                  <a:cubicBezTo>
                    <a:pt x="183" y="9"/>
                    <a:pt x="366" y="24"/>
                    <a:pt x="549" y="31"/>
                  </a:cubicBezTo>
                  <a:cubicBezTo>
                    <a:pt x="1500" y="107"/>
                    <a:pt x="2443" y="260"/>
                    <a:pt x="3371" y="488"/>
                  </a:cubicBezTo>
                  <a:cubicBezTo>
                    <a:pt x="3288" y="427"/>
                    <a:pt x="3211" y="374"/>
                    <a:pt x="3135" y="313"/>
                  </a:cubicBezTo>
                  <a:cubicBezTo>
                    <a:pt x="2915" y="282"/>
                    <a:pt x="2694" y="244"/>
                    <a:pt x="2473" y="214"/>
                  </a:cubicBezTo>
                  <a:cubicBezTo>
                    <a:pt x="1652" y="85"/>
                    <a:pt x="830" y="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8"/>
            <p:cNvSpPr/>
            <p:nvPr/>
          </p:nvSpPr>
          <p:spPr>
            <a:xfrm>
              <a:off x="-2798726" y="-652200"/>
              <a:ext cx="165935" cy="77000"/>
            </a:xfrm>
            <a:custGeom>
              <a:avLst/>
              <a:gdLst/>
              <a:ahLst/>
              <a:cxnLst/>
              <a:rect l="l" t="t" r="r" b="b"/>
              <a:pathLst>
                <a:path w="2739" h="1271" extrusionOk="0">
                  <a:moveTo>
                    <a:pt x="0" y="0"/>
                  </a:moveTo>
                  <a:cubicBezTo>
                    <a:pt x="0" y="145"/>
                    <a:pt x="23" y="282"/>
                    <a:pt x="53" y="419"/>
                  </a:cubicBezTo>
                  <a:cubicBezTo>
                    <a:pt x="61" y="434"/>
                    <a:pt x="69" y="449"/>
                    <a:pt x="69" y="464"/>
                  </a:cubicBezTo>
                  <a:lnTo>
                    <a:pt x="175" y="487"/>
                  </a:lnTo>
                  <a:cubicBezTo>
                    <a:pt x="533" y="586"/>
                    <a:pt x="898" y="670"/>
                    <a:pt x="1248" y="776"/>
                  </a:cubicBezTo>
                  <a:cubicBezTo>
                    <a:pt x="1697" y="906"/>
                    <a:pt x="2130" y="1058"/>
                    <a:pt x="2572" y="1210"/>
                  </a:cubicBezTo>
                  <a:lnTo>
                    <a:pt x="2739" y="1271"/>
                  </a:lnTo>
                  <a:cubicBezTo>
                    <a:pt x="2237" y="989"/>
                    <a:pt x="1720" y="738"/>
                    <a:pt x="1195" y="510"/>
                  </a:cubicBezTo>
                  <a:cubicBezTo>
                    <a:pt x="799" y="335"/>
                    <a:pt x="396" y="168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8"/>
            <p:cNvSpPr/>
            <p:nvPr/>
          </p:nvSpPr>
          <p:spPr>
            <a:xfrm>
              <a:off x="-2877545" y="-781303"/>
              <a:ext cx="20780" cy="8845"/>
            </a:xfrm>
            <a:custGeom>
              <a:avLst/>
              <a:gdLst/>
              <a:ahLst/>
              <a:cxnLst/>
              <a:rect l="l" t="t" r="r" b="b"/>
              <a:pathLst>
                <a:path w="343" h="146" extrusionOk="0">
                  <a:moveTo>
                    <a:pt x="0" y="1"/>
                  </a:moveTo>
                  <a:lnTo>
                    <a:pt x="0" y="1"/>
                  </a:lnTo>
                  <a:cubicBezTo>
                    <a:pt x="53" y="39"/>
                    <a:pt x="107" y="69"/>
                    <a:pt x="160" y="100"/>
                  </a:cubicBezTo>
                  <a:lnTo>
                    <a:pt x="343" y="14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58F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8"/>
            <p:cNvSpPr/>
            <p:nvPr/>
          </p:nvSpPr>
          <p:spPr>
            <a:xfrm>
              <a:off x="-2906625" y="-844431"/>
              <a:ext cx="251720" cy="145701"/>
            </a:xfrm>
            <a:custGeom>
              <a:avLst/>
              <a:gdLst/>
              <a:ahLst/>
              <a:cxnLst/>
              <a:rect l="l" t="t" r="r" b="b"/>
              <a:pathLst>
                <a:path w="4155" h="2405" extrusionOk="0">
                  <a:moveTo>
                    <a:pt x="1" y="1"/>
                  </a:moveTo>
                  <a:cubicBezTo>
                    <a:pt x="1" y="145"/>
                    <a:pt x="16" y="290"/>
                    <a:pt x="54" y="434"/>
                  </a:cubicBezTo>
                  <a:cubicBezTo>
                    <a:pt x="328" y="564"/>
                    <a:pt x="617" y="693"/>
                    <a:pt x="891" y="815"/>
                  </a:cubicBezTo>
                  <a:cubicBezTo>
                    <a:pt x="1355" y="1013"/>
                    <a:pt x="1819" y="1210"/>
                    <a:pt x="2268" y="1423"/>
                  </a:cubicBezTo>
                  <a:cubicBezTo>
                    <a:pt x="2740" y="1652"/>
                    <a:pt x="3196" y="1918"/>
                    <a:pt x="3653" y="2184"/>
                  </a:cubicBezTo>
                  <a:cubicBezTo>
                    <a:pt x="3820" y="2260"/>
                    <a:pt x="3987" y="2329"/>
                    <a:pt x="4155" y="2405"/>
                  </a:cubicBezTo>
                  <a:cubicBezTo>
                    <a:pt x="4056" y="2017"/>
                    <a:pt x="3965" y="1621"/>
                    <a:pt x="3873" y="1226"/>
                  </a:cubicBezTo>
                  <a:cubicBezTo>
                    <a:pt x="3440" y="1073"/>
                    <a:pt x="2991" y="936"/>
                    <a:pt x="2542" y="807"/>
                  </a:cubicBezTo>
                  <a:cubicBezTo>
                    <a:pt x="2063" y="670"/>
                    <a:pt x="1583" y="533"/>
                    <a:pt x="1112" y="373"/>
                  </a:cubicBezTo>
                  <a:cubicBezTo>
                    <a:pt x="746" y="244"/>
                    <a:pt x="374" y="115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8"/>
            <p:cNvSpPr/>
            <p:nvPr/>
          </p:nvSpPr>
          <p:spPr>
            <a:xfrm>
              <a:off x="-2781702" y="-597372"/>
              <a:ext cx="177991" cy="98689"/>
            </a:xfrm>
            <a:custGeom>
              <a:avLst/>
              <a:gdLst/>
              <a:ahLst/>
              <a:cxnLst/>
              <a:rect l="l" t="t" r="r" b="b"/>
              <a:pathLst>
                <a:path w="2938" h="1629" extrusionOk="0">
                  <a:moveTo>
                    <a:pt x="1" y="1"/>
                  </a:moveTo>
                  <a:lnTo>
                    <a:pt x="1" y="1"/>
                  </a:lnTo>
                  <a:cubicBezTo>
                    <a:pt x="229" y="297"/>
                    <a:pt x="510" y="556"/>
                    <a:pt x="822" y="761"/>
                  </a:cubicBezTo>
                  <a:lnTo>
                    <a:pt x="1127" y="875"/>
                  </a:lnTo>
                  <a:cubicBezTo>
                    <a:pt x="1743" y="1088"/>
                    <a:pt x="2344" y="1340"/>
                    <a:pt x="2937" y="1629"/>
                  </a:cubicBezTo>
                  <a:cubicBezTo>
                    <a:pt x="2869" y="1378"/>
                    <a:pt x="2800" y="1119"/>
                    <a:pt x="2740" y="868"/>
                  </a:cubicBezTo>
                  <a:cubicBezTo>
                    <a:pt x="2199" y="678"/>
                    <a:pt x="1667" y="487"/>
                    <a:pt x="1119" y="312"/>
                  </a:cubicBezTo>
                  <a:cubicBezTo>
                    <a:pt x="754" y="191"/>
                    <a:pt x="373" y="9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8"/>
            <p:cNvSpPr/>
            <p:nvPr/>
          </p:nvSpPr>
          <p:spPr>
            <a:xfrm>
              <a:off x="-3288723" y="-1531688"/>
              <a:ext cx="224519" cy="45255"/>
            </a:xfrm>
            <a:custGeom>
              <a:avLst/>
              <a:gdLst/>
              <a:ahLst/>
              <a:cxnLst/>
              <a:rect l="l" t="t" r="r" b="b"/>
              <a:pathLst>
                <a:path w="3706" h="747" extrusionOk="0">
                  <a:moveTo>
                    <a:pt x="739" y="1"/>
                  </a:moveTo>
                  <a:cubicBezTo>
                    <a:pt x="492" y="1"/>
                    <a:pt x="246" y="6"/>
                    <a:pt x="1" y="16"/>
                  </a:cubicBezTo>
                  <a:cubicBezTo>
                    <a:pt x="161" y="184"/>
                    <a:pt x="305" y="374"/>
                    <a:pt x="412" y="579"/>
                  </a:cubicBezTo>
                  <a:cubicBezTo>
                    <a:pt x="697" y="562"/>
                    <a:pt x="986" y="554"/>
                    <a:pt x="1274" y="554"/>
                  </a:cubicBezTo>
                  <a:cubicBezTo>
                    <a:pt x="1370" y="554"/>
                    <a:pt x="1465" y="555"/>
                    <a:pt x="1560" y="557"/>
                  </a:cubicBezTo>
                  <a:cubicBezTo>
                    <a:pt x="2283" y="579"/>
                    <a:pt x="2998" y="640"/>
                    <a:pt x="3706" y="747"/>
                  </a:cubicBezTo>
                  <a:cubicBezTo>
                    <a:pt x="3204" y="480"/>
                    <a:pt x="2686" y="245"/>
                    <a:pt x="2154" y="54"/>
                  </a:cubicBezTo>
                  <a:cubicBezTo>
                    <a:pt x="1684" y="19"/>
                    <a:pt x="1211" y="1"/>
                    <a:pt x="7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8"/>
            <p:cNvSpPr/>
            <p:nvPr/>
          </p:nvSpPr>
          <p:spPr>
            <a:xfrm>
              <a:off x="-3248617" y="-1453778"/>
              <a:ext cx="310243" cy="59977"/>
            </a:xfrm>
            <a:custGeom>
              <a:avLst/>
              <a:gdLst/>
              <a:ahLst/>
              <a:cxnLst/>
              <a:rect l="l" t="t" r="r" b="b"/>
              <a:pathLst>
                <a:path w="5121" h="990" extrusionOk="0">
                  <a:moveTo>
                    <a:pt x="1" y="1"/>
                  </a:moveTo>
                  <a:cubicBezTo>
                    <a:pt x="39" y="191"/>
                    <a:pt x="69" y="381"/>
                    <a:pt x="92" y="572"/>
                  </a:cubicBezTo>
                  <a:cubicBezTo>
                    <a:pt x="434" y="579"/>
                    <a:pt x="777" y="602"/>
                    <a:pt x="1104" y="625"/>
                  </a:cubicBezTo>
                  <a:cubicBezTo>
                    <a:pt x="1697" y="670"/>
                    <a:pt x="2298" y="716"/>
                    <a:pt x="2892" y="762"/>
                  </a:cubicBezTo>
                  <a:cubicBezTo>
                    <a:pt x="3637" y="815"/>
                    <a:pt x="4383" y="868"/>
                    <a:pt x="5121" y="990"/>
                  </a:cubicBezTo>
                  <a:cubicBezTo>
                    <a:pt x="5037" y="899"/>
                    <a:pt x="4946" y="823"/>
                    <a:pt x="4862" y="739"/>
                  </a:cubicBezTo>
                  <a:cubicBezTo>
                    <a:pt x="4474" y="617"/>
                    <a:pt x="4086" y="518"/>
                    <a:pt x="3698" y="427"/>
                  </a:cubicBezTo>
                  <a:cubicBezTo>
                    <a:pt x="2481" y="161"/>
                    <a:pt x="1241" y="1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8"/>
            <p:cNvSpPr/>
            <p:nvPr/>
          </p:nvSpPr>
          <p:spPr>
            <a:xfrm>
              <a:off x="-2661383" y="-499651"/>
              <a:ext cx="94085" cy="157696"/>
            </a:xfrm>
            <a:custGeom>
              <a:avLst/>
              <a:gdLst/>
              <a:ahLst/>
              <a:cxnLst/>
              <a:rect l="l" t="t" r="r" b="b"/>
              <a:pathLst>
                <a:path w="1553" h="2603" extrusionOk="0">
                  <a:moveTo>
                    <a:pt x="0" y="0"/>
                  </a:moveTo>
                  <a:cubicBezTo>
                    <a:pt x="754" y="708"/>
                    <a:pt x="1294" y="1606"/>
                    <a:pt x="1552" y="2602"/>
                  </a:cubicBezTo>
                  <a:cubicBezTo>
                    <a:pt x="1530" y="2397"/>
                    <a:pt x="1491" y="2192"/>
                    <a:pt x="1446" y="1986"/>
                  </a:cubicBezTo>
                  <a:cubicBezTo>
                    <a:pt x="1332" y="1492"/>
                    <a:pt x="1210" y="1005"/>
                    <a:pt x="1088" y="525"/>
                  </a:cubicBezTo>
                  <a:cubicBezTo>
                    <a:pt x="989" y="472"/>
                    <a:pt x="890" y="419"/>
                    <a:pt x="792" y="366"/>
                  </a:cubicBezTo>
                  <a:cubicBezTo>
                    <a:pt x="525" y="236"/>
                    <a:pt x="259" y="11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8"/>
            <p:cNvSpPr/>
            <p:nvPr/>
          </p:nvSpPr>
          <p:spPr>
            <a:xfrm>
              <a:off x="-3239833" y="-1395678"/>
              <a:ext cx="362768" cy="76092"/>
            </a:xfrm>
            <a:custGeom>
              <a:avLst/>
              <a:gdLst/>
              <a:ahLst/>
              <a:cxnLst/>
              <a:rect l="l" t="t" r="r" b="b"/>
              <a:pathLst>
                <a:path w="5988" h="1256" extrusionOk="0">
                  <a:moveTo>
                    <a:pt x="0" y="1"/>
                  </a:moveTo>
                  <a:lnTo>
                    <a:pt x="0" y="1"/>
                  </a:lnTo>
                  <a:cubicBezTo>
                    <a:pt x="15" y="99"/>
                    <a:pt x="31" y="198"/>
                    <a:pt x="53" y="290"/>
                  </a:cubicBezTo>
                  <a:cubicBezTo>
                    <a:pt x="784" y="305"/>
                    <a:pt x="1514" y="305"/>
                    <a:pt x="2245" y="358"/>
                  </a:cubicBezTo>
                  <a:cubicBezTo>
                    <a:pt x="3523" y="457"/>
                    <a:pt x="4786" y="799"/>
                    <a:pt x="5988" y="1256"/>
                  </a:cubicBezTo>
                  <a:cubicBezTo>
                    <a:pt x="5896" y="1134"/>
                    <a:pt x="5813" y="1005"/>
                    <a:pt x="5721" y="883"/>
                  </a:cubicBezTo>
                  <a:cubicBezTo>
                    <a:pt x="5615" y="746"/>
                    <a:pt x="5508" y="617"/>
                    <a:pt x="5402" y="487"/>
                  </a:cubicBezTo>
                  <a:cubicBezTo>
                    <a:pt x="4641" y="350"/>
                    <a:pt x="3880" y="259"/>
                    <a:pt x="3112" y="214"/>
                  </a:cubicBezTo>
                  <a:cubicBezTo>
                    <a:pt x="2488" y="168"/>
                    <a:pt x="1864" y="122"/>
                    <a:pt x="1240" y="69"/>
                  </a:cubicBezTo>
                  <a:cubicBezTo>
                    <a:pt x="830" y="39"/>
                    <a:pt x="419" y="8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8"/>
            <p:cNvSpPr/>
            <p:nvPr/>
          </p:nvSpPr>
          <p:spPr>
            <a:xfrm>
              <a:off x="-3371238" y="-1578640"/>
              <a:ext cx="130495" cy="26293"/>
            </a:xfrm>
            <a:custGeom>
              <a:avLst/>
              <a:gdLst/>
              <a:ahLst/>
              <a:cxnLst/>
              <a:rect l="l" t="t" r="r" b="b"/>
              <a:pathLst>
                <a:path w="2154" h="434" extrusionOk="0">
                  <a:moveTo>
                    <a:pt x="442" y="0"/>
                  </a:moveTo>
                  <a:cubicBezTo>
                    <a:pt x="332" y="23"/>
                    <a:pt x="217" y="33"/>
                    <a:pt x="104" y="33"/>
                  </a:cubicBezTo>
                  <a:cubicBezTo>
                    <a:pt x="70" y="33"/>
                    <a:pt x="35" y="32"/>
                    <a:pt x="1" y="31"/>
                  </a:cubicBezTo>
                  <a:lnTo>
                    <a:pt x="1" y="31"/>
                  </a:lnTo>
                  <a:cubicBezTo>
                    <a:pt x="343" y="99"/>
                    <a:pt x="663" y="236"/>
                    <a:pt x="944" y="434"/>
                  </a:cubicBezTo>
                  <a:cubicBezTo>
                    <a:pt x="1348" y="403"/>
                    <a:pt x="1751" y="396"/>
                    <a:pt x="2154" y="396"/>
                  </a:cubicBezTo>
                  <a:cubicBezTo>
                    <a:pt x="1583" y="244"/>
                    <a:pt x="1013" y="114"/>
                    <a:pt x="4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8"/>
            <p:cNvSpPr/>
            <p:nvPr/>
          </p:nvSpPr>
          <p:spPr>
            <a:xfrm>
              <a:off x="-3049056" y="-1179032"/>
              <a:ext cx="168783" cy="27686"/>
            </a:xfrm>
            <a:custGeom>
              <a:avLst/>
              <a:gdLst/>
              <a:ahLst/>
              <a:cxnLst/>
              <a:rect l="l" t="t" r="r" b="b"/>
              <a:pathLst>
                <a:path w="2786" h="457" extrusionOk="0">
                  <a:moveTo>
                    <a:pt x="1" y="0"/>
                  </a:moveTo>
                  <a:lnTo>
                    <a:pt x="1" y="213"/>
                  </a:lnTo>
                  <a:cubicBezTo>
                    <a:pt x="298" y="244"/>
                    <a:pt x="602" y="274"/>
                    <a:pt x="906" y="297"/>
                  </a:cubicBezTo>
                  <a:cubicBezTo>
                    <a:pt x="1530" y="358"/>
                    <a:pt x="2162" y="388"/>
                    <a:pt x="2785" y="457"/>
                  </a:cubicBezTo>
                  <a:cubicBezTo>
                    <a:pt x="2207" y="289"/>
                    <a:pt x="1621" y="160"/>
                    <a:pt x="1020" y="84"/>
                  </a:cubicBezTo>
                  <a:cubicBezTo>
                    <a:pt x="678" y="46"/>
                    <a:pt x="336" y="23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8"/>
            <p:cNvSpPr/>
            <p:nvPr/>
          </p:nvSpPr>
          <p:spPr>
            <a:xfrm>
              <a:off x="-3230624" y="-1355088"/>
              <a:ext cx="339262" cy="54888"/>
            </a:xfrm>
            <a:custGeom>
              <a:avLst/>
              <a:gdLst/>
              <a:ahLst/>
              <a:cxnLst/>
              <a:rect l="l" t="t" r="r" b="b"/>
              <a:pathLst>
                <a:path w="5600" h="906" extrusionOk="0">
                  <a:moveTo>
                    <a:pt x="0" y="0"/>
                  </a:moveTo>
                  <a:lnTo>
                    <a:pt x="0" y="0"/>
                  </a:lnTo>
                  <a:cubicBezTo>
                    <a:pt x="61" y="205"/>
                    <a:pt x="168" y="396"/>
                    <a:pt x="312" y="563"/>
                  </a:cubicBezTo>
                  <a:lnTo>
                    <a:pt x="373" y="563"/>
                  </a:lnTo>
                  <a:cubicBezTo>
                    <a:pt x="634" y="550"/>
                    <a:pt x="894" y="544"/>
                    <a:pt x="1154" y="544"/>
                  </a:cubicBezTo>
                  <a:cubicBezTo>
                    <a:pt x="1518" y="544"/>
                    <a:pt x="1881" y="556"/>
                    <a:pt x="2245" y="578"/>
                  </a:cubicBezTo>
                  <a:cubicBezTo>
                    <a:pt x="2891" y="616"/>
                    <a:pt x="3546" y="631"/>
                    <a:pt x="4192" y="700"/>
                  </a:cubicBezTo>
                  <a:cubicBezTo>
                    <a:pt x="4664" y="746"/>
                    <a:pt x="5136" y="814"/>
                    <a:pt x="5600" y="905"/>
                  </a:cubicBezTo>
                  <a:cubicBezTo>
                    <a:pt x="5235" y="768"/>
                    <a:pt x="4862" y="647"/>
                    <a:pt x="4482" y="533"/>
                  </a:cubicBezTo>
                  <a:cubicBezTo>
                    <a:pt x="3774" y="320"/>
                    <a:pt x="3044" y="167"/>
                    <a:pt x="2313" y="91"/>
                  </a:cubicBezTo>
                  <a:cubicBezTo>
                    <a:pt x="1545" y="15"/>
                    <a:pt x="776" y="1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8"/>
            <p:cNvSpPr/>
            <p:nvPr/>
          </p:nvSpPr>
          <p:spPr>
            <a:xfrm>
              <a:off x="-3048571" y="-1143107"/>
              <a:ext cx="310243" cy="75183"/>
            </a:xfrm>
            <a:custGeom>
              <a:avLst/>
              <a:gdLst/>
              <a:ahLst/>
              <a:cxnLst/>
              <a:rect l="l" t="t" r="r" b="b"/>
              <a:pathLst>
                <a:path w="5121" h="1241" extrusionOk="0">
                  <a:moveTo>
                    <a:pt x="1" y="1"/>
                  </a:moveTo>
                  <a:lnTo>
                    <a:pt x="1" y="153"/>
                  </a:lnTo>
                  <a:cubicBezTo>
                    <a:pt x="176" y="183"/>
                    <a:pt x="358" y="206"/>
                    <a:pt x="533" y="229"/>
                  </a:cubicBezTo>
                  <a:cubicBezTo>
                    <a:pt x="1781" y="419"/>
                    <a:pt x="2998" y="761"/>
                    <a:pt x="4223" y="1073"/>
                  </a:cubicBezTo>
                  <a:cubicBezTo>
                    <a:pt x="4520" y="1127"/>
                    <a:pt x="4824" y="1180"/>
                    <a:pt x="5121" y="1241"/>
                  </a:cubicBezTo>
                  <a:cubicBezTo>
                    <a:pt x="5045" y="1043"/>
                    <a:pt x="4961" y="845"/>
                    <a:pt x="4877" y="647"/>
                  </a:cubicBezTo>
                  <a:cubicBezTo>
                    <a:pt x="4299" y="488"/>
                    <a:pt x="3706" y="373"/>
                    <a:pt x="3112" y="290"/>
                  </a:cubicBezTo>
                  <a:cubicBezTo>
                    <a:pt x="2450" y="198"/>
                    <a:pt x="1788" y="168"/>
                    <a:pt x="1127" y="107"/>
                  </a:cubicBezTo>
                  <a:cubicBezTo>
                    <a:pt x="746" y="77"/>
                    <a:pt x="373" y="3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8"/>
            <p:cNvSpPr/>
            <p:nvPr/>
          </p:nvSpPr>
          <p:spPr>
            <a:xfrm>
              <a:off x="-3044876" y="-1101122"/>
              <a:ext cx="324056" cy="86694"/>
            </a:xfrm>
            <a:custGeom>
              <a:avLst/>
              <a:gdLst/>
              <a:ahLst/>
              <a:cxnLst/>
              <a:rect l="l" t="t" r="r" b="b"/>
              <a:pathLst>
                <a:path w="5349" h="1431" extrusionOk="0">
                  <a:moveTo>
                    <a:pt x="0" y="0"/>
                  </a:moveTo>
                  <a:lnTo>
                    <a:pt x="0" y="0"/>
                  </a:lnTo>
                  <a:cubicBezTo>
                    <a:pt x="23" y="129"/>
                    <a:pt x="69" y="251"/>
                    <a:pt x="122" y="365"/>
                  </a:cubicBezTo>
                  <a:cubicBezTo>
                    <a:pt x="130" y="380"/>
                    <a:pt x="137" y="396"/>
                    <a:pt x="145" y="403"/>
                  </a:cubicBezTo>
                  <a:lnTo>
                    <a:pt x="175" y="411"/>
                  </a:lnTo>
                  <a:cubicBezTo>
                    <a:pt x="731" y="510"/>
                    <a:pt x="1294" y="601"/>
                    <a:pt x="1849" y="730"/>
                  </a:cubicBezTo>
                  <a:cubicBezTo>
                    <a:pt x="2534" y="890"/>
                    <a:pt x="3234" y="1042"/>
                    <a:pt x="3926" y="1172"/>
                  </a:cubicBezTo>
                  <a:cubicBezTo>
                    <a:pt x="4398" y="1263"/>
                    <a:pt x="4870" y="1347"/>
                    <a:pt x="5349" y="1430"/>
                  </a:cubicBezTo>
                  <a:cubicBezTo>
                    <a:pt x="5311" y="1301"/>
                    <a:pt x="5273" y="1164"/>
                    <a:pt x="5227" y="1035"/>
                  </a:cubicBezTo>
                  <a:cubicBezTo>
                    <a:pt x="4839" y="943"/>
                    <a:pt x="4451" y="844"/>
                    <a:pt x="4071" y="753"/>
                  </a:cubicBezTo>
                  <a:cubicBezTo>
                    <a:pt x="3401" y="639"/>
                    <a:pt x="2724" y="555"/>
                    <a:pt x="2047" y="449"/>
                  </a:cubicBezTo>
                  <a:cubicBezTo>
                    <a:pt x="1492" y="358"/>
                    <a:pt x="951" y="243"/>
                    <a:pt x="404" y="1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8"/>
            <p:cNvSpPr/>
            <p:nvPr/>
          </p:nvSpPr>
          <p:spPr>
            <a:xfrm>
              <a:off x="-3183127" y="-1299109"/>
              <a:ext cx="376157" cy="88753"/>
            </a:xfrm>
            <a:custGeom>
              <a:avLst/>
              <a:gdLst/>
              <a:ahLst/>
              <a:cxnLst/>
              <a:rect l="l" t="t" r="r" b="b"/>
              <a:pathLst>
                <a:path w="6209" h="1465" extrusionOk="0">
                  <a:moveTo>
                    <a:pt x="310" y="0"/>
                  </a:moveTo>
                  <a:cubicBezTo>
                    <a:pt x="207" y="0"/>
                    <a:pt x="103" y="1"/>
                    <a:pt x="0" y="4"/>
                  </a:cubicBezTo>
                  <a:cubicBezTo>
                    <a:pt x="205" y="103"/>
                    <a:pt x="418" y="187"/>
                    <a:pt x="639" y="248"/>
                  </a:cubicBezTo>
                  <a:cubicBezTo>
                    <a:pt x="1111" y="248"/>
                    <a:pt x="1590" y="278"/>
                    <a:pt x="2062" y="324"/>
                  </a:cubicBezTo>
                  <a:cubicBezTo>
                    <a:pt x="3462" y="499"/>
                    <a:pt x="4839" y="932"/>
                    <a:pt x="6155" y="1442"/>
                  </a:cubicBezTo>
                  <a:lnTo>
                    <a:pt x="6208" y="1465"/>
                  </a:lnTo>
                  <a:cubicBezTo>
                    <a:pt x="6033" y="1161"/>
                    <a:pt x="5851" y="864"/>
                    <a:pt x="5660" y="567"/>
                  </a:cubicBezTo>
                  <a:cubicBezTo>
                    <a:pt x="5006" y="392"/>
                    <a:pt x="4344" y="270"/>
                    <a:pt x="3675" y="187"/>
                  </a:cubicBezTo>
                  <a:cubicBezTo>
                    <a:pt x="3013" y="111"/>
                    <a:pt x="2351" y="88"/>
                    <a:pt x="1697" y="50"/>
                  </a:cubicBezTo>
                  <a:cubicBezTo>
                    <a:pt x="1231" y="25"/>
                    <a:pt x="770" y="0"/>
                    <a:pt x="3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8"/>
            <p:cNvSpPr/>
            <p:nvPr/>
          </p:nvSpPr>
          <p:spPr>
            <a:xfrm>
              <a:off x="-2808419" y="-732412"/>
              <a:ext cx="178415" cy="132312"/>
            </a:xfrm>
            <a:custGeom>
              <a:avLst/>
              <a:gdLst/>
              <a:ahLst/>
              <a:cxnLst/>
              <a:rect l="l" t="t" r="r" b="b"/>
              <a:pathLst>
                <a:path w="2945" h="2184" extrusionOk="0">
                  <a:moveTo>
                    <a:pt x="0" y="0"/>
                  </a:moveTo>
                  <a:cubicBezTo>
                    <a:pt x="145" y="267"/>
                    <a:pt x="153" y="579"/>
                    <a:pt x="153" y="898"/>
                  </a:cubicBezTo>
                  <a:cubicBezTo>
                    <a:pt x="1050" y="1294"/>
                    <a:pt x="1956" y="1651"/>
                    <a:pt x="2815" y="2115"/>
                  </a:cubicBezTo>
                  <a:lnTo>
                    <a:pt x="2945" y="2184"/>
                  </a:lnTo>
                  <a:cubicBezTo>
                    <a:pt x="2853" y="1842"/>
                    <a:pt x="2762" y="1492"/>
                    <a:pt x="2678" y="1149"/>
                  </a:cubicBezTo>
                  <a:lnTo>
                    <a:pt x="2298" y="929"/>
                  </a:lnTo>
                  <a:lnTo>
                    <a:pt x="1864" y="677"/>
                  </a:lnTo>
                  <a:cubicBezTo>
                    <a:pt x="1667" y="594"/>
                    <a:pt x="1461" y="510"/>
                    <a:pt x="1256" y="434"/>
                  </a:cubicBezTo>
                  <a:cubicBezTo>
                    <a:pt x="845" y="274"/>
                    <a:pt x="426" y="1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7" name="Google Shape;1787;p8"/>
          <p:cNvGrpSpPr/>
          <p:nvPr/>
        </p:nvGrpSpPr>
        <p:grpSpPr>
          <a:xfrm rot="7686082">
            <a:off x="42550" y="663705"/>
            <a:ext cx="1211016" cy="1080527"/>
            <a:chOff x="-1679771" y="-1722793"/>
            <a:chExt cx="1490651" cy="1330030"/>
          </a:xfrm>
        </p:grpSpPr>
        <p:sp>
          <p:nvSpPr>
            <p:cNvPr id="1788" name="Google Shape;1788;p8"/>
            <p:cNvSpPr/>
            <p:nvPr/>
          </p:nvSpPr>
          <p:spPr>
            <a:xfrm flipH="1">
              <a:off x="-1603237" y="-1563035"/>
              <a:ext cx="1414117" cy="1170272"/>
            </a:xfrm>
            <a:custGeom>
              <a:avLst/>
              <a:gdLst/>
              <a:ahLst/>
              <a:cxnLst/>
              <a:rect l="l" t="t" r="r" b="b"/>
              <a:pathLst>
                <a:path w="23342" h="19317" extrusionOk="0">
                  <a:moveTo>
                    <a:pt x="4953" y="0"/>
                  </a:moveTo>
                  <a:cubicBezTo>
                    <a:pt x="4740" y="0"/>
                    <a:pt x="4527" y="8"/>
                    <a:pt x="4322" y="15"/>
                  </a:cubicBezTo>
                  <a:cubicBezTo>
                    <a:pt x="4025" y="38"/>
                    <a:pt x="3728" y="69"/>
                    <a:pt x="3431" y="122"/>
                  </a:cubicBezTo>
                  <a:lnTo>
                    <a:pt x="3272" y="160"/>
                  </a:lnTo>
                  <a:cubicBezTo>
                    <a:pt x="2830" y="244"/>
                    <a:pt x="2404" y="373"/>
                    <a:pt x="1994" y="540"/>
                  </a:cubicBezTo>
                  <a:cubicBezTo>
                    <a:pt x="1758" y="632"/>
                    <a:pt x="1514" y="746"/>
                    <a:pt x="1263" y="837"/>
                  </a:cubicBezTo>
                  <a:lnTo>
                    <a:pt x="1172" y="867"/>
                  </a:lnTo>
                  <a:lnTo>
                    <a:pt x="1164" y="867"/>
                  </a:lnTo>
                  <a:cubicBezTo>
                    <a:pt x="1134" y="883"/>
                    <a:pt x="1103" y="890"/>
                    <a:pt x="1073" y="898"/>
                  </a:cubicBezTo>
                  <a:lnTo>
                    <a:pt x="1058" y="905"/>
                  </a:lnTo>
                  <a:lnTo>
                    <a:pt x="974" y="921"/>
                  </a:lnTo>
                  <a:lnTo>
                    <a:pt x="959" y="928"/>
                  </a:lnTo>
                  <a:lnTo>
                    <a:pt x="875" y="951"/>
                  </a:lnTo>
                  <a:lnTo>
                    <a:pt x="852" y="951"/>
                  </a:lnTo>
                  <a:lnTo>
                    <a:pt x="776" y="966"/>
                  </a:lnTo>
                  <a:lnTo>
                    <a:pt x="753" y="974"/>
                  </a:lnTo>
                  <a:lnTo>
                    <a:pt x="677" y="982"/>
                  </a:lnTo>
                  <a:lnTo>
                    <a:pt x="442" y="982"/>
                  </a:lnTo>
                  <a:cubicBezTo>
                    <a:pt x="431" y="981"/>
                    <a:pt x="420" y="980"/>
                    <a:pt x="409" y="980"/>
                  </a:cubicBezTo>
                  <a:cubicBezTo>
                    <a:pt x="313" y="980"/>
                    <a:pt x="218" y="1010"/>
                    <a:pt x="130" y="1058"/>
                  </a:cubicBezTo>
                  <a:cubicBezTo>
                    <a:pt x="84" y="1080"/>
                    <a:pt x="38" y="1118"/>
                    <a:pt x="0" y="1164"/>
                  </a:cubicBezTo>
                  <a:cubicBezTo>
                    <a:pt x="31" y="1255"/>
                    <a:pt x="61" y="1347"/>
                    <a:pt x="92" y="1438"/>
                  </a:cubicBezTo>
                  <a:cubicBezTo>
                    <a:pt x="145" y="1567"/>
                    <a:pt x="190" y="1697"/>
                    <a:pt x="251" y="1826"/>
                  </a:cubicBezTo>
                  <a:lnTo>
                    <a:pt x="267" y="1872"/>
                  </a:lnTo>
                  <a:cubicBezTo>
                    <a:pt x="442" y="2267"/>
                    <a:pt x="639" y="2648"/>
                    <a:pt x="875" y="3013"/>
                  </a:cubicBezTo>
                  <a:cubicBezTo>
                    <a:pt x="1050" y="3287"/>
                    <a:pt x="1233" y="3545"/>
                    <a:pt x="1431" y="3796"/>
                  </a:cubicBezTo>
                  <a:cubicBezTo>
                    <a:pt x="1499" y="3888"/>
                    <a:pt x="1568" y="3971"/>
                    <a:pt x="1644" y="4055"/>
                  </a:cubicBezTo>
                  <a:lnTo>
                    <a:pt x="1651" y="4070"/>
                  </a:lnTo>
                  <a:cubicBezTo>
                    <a:pt x="1727" y="4162"/>
                    <a:pt x="1803" y="4245"/>
                    <a:pt x="1879" y="4329"/>
                  </a:cubicBezTo>
                  <a:cubicBezTo>
                    <a:pt x="2610" y="5120"/>
                    <a:pt x="3439" y="5828"/>
                    <a:pt x="4344" y="6421"/>
                  </a:cubicBezTo>
                  <a:cubicBezTo>
                    <a:pt x="4999" y="6855"/>
                    <a:pt x="5676" y="7243"/>
                    <a:pt x="6383" y="7585"/>
                  </a:cubicBezTo>
                  <a:cubicBezTo>
                    <a:pt x="6642" y="7715"/>
                    <a:pt x="6901" y="7836"/>
                    <a:pt x="7159" y="7950"/>
                  </a:cubicBezTo>
                  <a:lnTo>
                    <a:pt x="7182" y="7958"/>
                  </a:lnTo>
                  <a:cubicBezTo>
                    <a:pt x="7319" y="8026"/>
                    <a:pt x="7464" y="8087"/>
                    <a:pt x="7601" y="8148"/>
                  </a:cubicBezTo>
                  <a:lnTo>
                    <a:pt x="7669" y="8179"/>
                  </a:lnTo>
                  <a:cubicBezTo>
                    <a:pt x="7798" y="8240"/>
                    <a:pt x="7928" y="8293"/>
                    <a:pt x="8057" y="8346"/>
                  </a:cubicBezTo>
                  <a:cubicBezTo>
                    <a:pt x="8209" y="8414"/>
                    <a:pt x="8361" y="8475"/>
                    <a:pt x="8514" y="8536"/>
                  </a:cubicBezTo>
                  <a:cubicBezTo>
                    <a:pt x="8871" y="8681"/>
                    <a:pt x="9229" y="8825"/>
                    <a:pt x="9586" y="8962"/>
                  </a:cubicBezTo>
                  <a:cubicBezTo>
                    <a:pt x="10195" y="9198"/>
                    <a:pt x="10811" y="9426"/>
                    <a:pt x="11420" y="9662"/>
                  </a:cubicBezTo>
                  <a:lnTo>
                    <a:pt x="11625" y="9746"/>
                  </a:lnTo>
                  <a:cubicBezTo>
                    <a:pt x="12515" y="10096"/>
                    <a:pt x="13398" y="10461"/>
                    <a:pt x="14265" y="10872"/>
                  </a:cubicBezTo>
                  <a:cubicBezTo>
                    <a:pt x="14387" y="10933"/>
                    <a:pt x="14516" y="10994"/>
                    <a:pt x="14638" y="11062"/>
                  </a:cubicBezTo>
                  <a:cubicBezTo>
                    <a:pt x="14783" y="11131"/>
                    <a:pt x="14927" y="11199"/>
                    <a:pt x="15064" y="11275"/>
                  </a:cubicBezTo>
                  <a:cubicBezTo>
                    <a:pt x="15254" y="11374"/>
                    <a:pt x="15437" y="11481"/>
                    <a:pt x="15620" y="11587"/>
                  </a:cubicBezTo>
                  <a:cubicBezTo>
                    <a:pt x="15931" y="11762"/>
                    <a:pt x="16243" y="11952"/>
                    <a:pt x="16540" y="12142"/>
                  </a:cubicBezTo>
                  <a:lnTo>
                    <a:pt x="16609" y="12188"/>
                  </a:lnTo>
                  <a:lnTo>
                    <a:pt x="16616" y="12188"/>
                  </a:lnTo>
                  <a:cubicBezTo>
                    <a:pt x="16951" y="12401"/>
                    <a:pt x="17270" y="12629"/>
                    <a:pt x="17590" y="12865"/>
                  </a:cubicBezTo>
                  <a:cubicBezTo>
                    <a:pt x="17932" y="13109"/>
                    <a:pt x="18260" y="13375"/>
                    <a:pt x="18587" y="13641"/>
                  </a:cubicBezTo>
                  <a:lnTo>
                    <a:pt x="18594" y="13641"/>
                  </a:lnTo>
                  <a:cubicBezTo>
                    <a:pt x="18784" y="13801"/>
                    <a:pt x="18967" y="13961"/>
                    <a:pt x="19150" y="14128"/>
                  </a:cubicBezTo>
                  <a:lnTo>
                    <a:pt x="19142" y="14128"/>
                  </a:lnTo>
                  <a:cubicBezTo>
                    <a:pt x="19446" y="14402"/>
                    <a:pt x="19743" y="14676"/>
                    <a:pt x="20032" y="14965"/>
                  </a:cubicBezTo>
                  <a:cubicBezTo>
                    <a:pt x="20146" y="15079"/>
                    <a:pt x="20260" y="15201"/>
                    <a:pt x="20375" y="15315"/>
                  </a:cubicBezTo>
                  <a:cubicBezTo>
                    <a:pt x="20496" y="15444"/>
                    <a:pt x="20626" y="15581"/>
                    <a:pt x="20747" y="15718"/>
                  </a:cubicBezTo>
                  <a:cubicBezTo>
                    <a:pt x="20922" y="15916"/>
                    <a:pt x="21097" y="16114"/>
                    <a:pt x="21265" y="16319"/>
                  </a:cubicBezTo>
                  <a:cubicBezTo>
                    <a:pt x="21326" y="16388"/>
                    <a:pt x="21386" y="16464"/>
                    <a:pt x="21447" y="16540"/>
                  </a:cubicBezTo>
                  <a:cubicBezTo>
                    <a:pt x="21561" y="16677"/>
                    <a:pt x="21676" y="16821"/>
                    <a:pt x="21782" y="16966"/>
                  </a:cubicBezTo>
                  <a:cubicBezTo>
                    <a:pt x="21881" y="17088"/>
                    <a:pt x="21980" y="17217"/>
                    <a:pt x="22071" y="17346"/>
                  </a:cubicBezTo>
                  <a:cubicBezTo>
                    <a:pt x="22528" y="17978"/>
                    <a:pt x="22954" y="18632"/>
                    <a:pt x="23342" y="19317"/>
                  </a:cubicBezTo>
                  <a:cubicBezTo>
                    <a:pt x="23113" y="18883"/>
                    <a:pt x="22885" y="18457"/>
                    <a:pt x="22649" y="18031"/>
                  </a:cubicBezTo>
                  <a:cubicBezTo>
                    <a:pt x="22474" y="17727"/>
                    <a:pt x="22307" y="17422"/>
                    <a:pt x="22132" y="17118"/>
                  </a:cubicBezTo>
                  <a:cubicBezTo>
                    <a:pt x="21919" y="16738"/>
                    <a:pt x="21698" y="16357"/>
                    <a:pt x="21478" y="15984"/>
                  </a:cubicBezTo>
                  <a:cubicBezTo>
                    <a:pt x="21151" y="15421"/>
                    <a:pt x="20823" y="14866"/>
                    <a:pt x="20481" y="14318"/>
                  </a:cubicBezTo>
                  <a:cubicBezTo>
                    <a:pt x="20443" y="14250"/>
                    <a:pt x="20397" y="14174"/>
                    <a:pt x="20352" y="14105"/>
                  </a:cubicBezTo>
                  <a:cubicBezTo>
                    <a:pt x="19971" y="13481"/>
                    <a:pt x="19583" y="12858"/>
                    <a:pt x="19195" y="12241"/>
                  </a:cubicBezTo>
                  <a:cubicBezTo>
                    <a:pt x="19104" y="12104"/>
                    <a:pt x="19013" y="11967"/>
                    <a:pt x="18921" y="11823"/>
                  </a:cubicBezTo>
                  <a:cubicBezTo>
                    <a:pt x="18823" y="11663"/>
                    <a:pt x="18716" y="11496"/>
                    <a:pt x="18609" y="11336"/>
                  </a:cubicBezTo>
                  <a:cubicBezTo>
                    <a:pt x="18473" y="11115"/>
                    <a:pt x="18328" y="10902"/>
                    <a:pt x="18183" y="10682"/>
                  </a:cubicBezTo>
                  <a:cubicBezTo>
                    <a:pt x="17978" y="10370"/>
                    <a:pt x="17773" y="10050"/>
                    <a:pt x="17567" y="9738"/>
                  </a:cubicBezTo>
                  <a:cubicBezTo>
                    <a:pt x="17347" y="9411"/>
                    <a:pt x="17134" y="9084"/>
                    <a:pt x="16913" y="8764"/>
                  </a:cubicBezTo>
                  <a:cubicBezTo>
                    <a:pt x="16388" y="7988"/>
                    <a:pt x="15855" y="7212"/>
                    <a:pt x="15285" y="6459"/>
                  </a:cubicBezTo>
                  <a:lnTo>
                    <a:pt x="15277" y="6444"/>
                  </a:lnTo>
                  <a:cubicBezTo>
                    <a:pt x="14699" y="5668"/>
                    <a:pt x="14075" y="4930"/>
                    <a:pt x="13413" y="4222"/>
                  </a:cubicBezTo>
                  <a:cubicBezTo>
                    <a:pt x="12614" y="3363"/>
                    <a:pt x="11732" y="2594"/>
                    <a:pt x="10766" y="1925"/>
                  </a:cubicBezTo>
                  <a:cubicBezTo>
                    <a:pt x="10568" y="1788"/>
                    <a:pt x="10355" y="1659"/>
                    <a:pt x="10142" y="1537"/>
                  </a:cubicBezTo>
                  <a:lnTo>
                    <a:pt x="10134" y="1529"/>
                  </a:lnTo>
                  <a:cubicBezTo>
                    <a:pt x="9815" y="1339"/>
                    <a:pt x="9480" y="1164"/>
                    <a:pt x="9145" y="1004"/>
                  </a:cubicBezTo>
                  <a:cubicBezTo>
                    <a:pt x="7989" y="457"/>
                    <a:pt x="6749" y="122"/>
                    <a:pt x="5478" y="23"/>
                  </a:cubicBezTo>
                  <a:cubicBezTo>
                    <a:pt x="5303" y="8"/>
                    <a:pt x="5128" y="0"/>
                    <a:pt x="4953" y="0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8"/>
            <p:cNvSpPr/>
            <p:nvPr/>
          </p:nvSpPr>
          <p:spPr>
            <a:xfrm flipH="1">
              <a:off x="-1637830" y="-1722793"/>
              <a:ext cx="1364378" cy="1092181"/>
            </a:xfrm>
            <a:custGeom>
              <a:avLst/>
              <a:gdLst/>
              <a:ahLst/>
              <a:cxnLst/>
              <a:rect l="l" t="t" r="r" b="b"/>
              <a:pathLst>
                <a:path w="22521" h="18028" extrusionOk="0">
                  <a:moveTo>
                    <a:pt x="4737" y="1"/>
                  </a:moveTo>
                  <a:cubicBezTo>
                    <a:pt x="3757" y="1"/>
                    <a:pt x="2785" y="170"/>
                    <a:pt x="1864" y="545"/>
                  </a:cubicBezTo>
                  <a:cubicBezTo>
                    <a:pt x="1382" y="742"/>
                    <a:pt x="893" y="1003"/>
                    <a:pt x="376" y="1003"/>
                  </a:cubicBezTo>
                  <a:cubicBezTo>
                    <a:pt x="355" y="1003"/>
                    <a:pt x="334" y="1002"/>
                    <a:pt x="312" y="1001"/>
                  </a:cubicBezTo>
                  <a:cubicBezTo>
                    <a:pt x="302" y="1001"/>
                    <a:pt x="291" y="1000"/>
                    <a:pt x="280" y="1000"/>
                  </a:cubicBezTo>
                  <a:cubicBezTo>
                    <a:pt x="184" y="1000"/>
                    <a:pt x="89" y="1030"/>
                    <a:pt x="1" y="1077"/>
                  </a:cubicBezTo>
                  <a:cubicBezTo>
                    <a:pt x="3127" y="2911"/>
                    <a:pt x="6749" y="3101"/>
                    <a:pt x="9944" y="4866"/>
                  </a:cubicBezTo>
                  <a:cubicBezTo>
                    <a:pt x="12881" y="6525"/>
                    <a:pt x="15209" y="8533"/>
                    <a:pt x="17035" y="11219"/>
                  </a:cubicBezTo>
                  <a:cubicBezTo>
                    <a:pt x="17917" y="12520"/>
                    <a:pt x="18876" y="13775"/>
                    <a:pt x="19903" y="14977"/>
                  </a:cubicBezTo>
                  <a:cubicBezTo>
                    <a:pt x="20641" y="15715"/>
                    <a:pt x="21318" y="16506"/>
                    <a:pt x="21942" y="17351"/>
                  </a:cubicBezTo>
                  <a:cubicBezTo>
                    <a:pt x="22132" y="17579"/>
                    <a:pt x="22330" y="17807"/>
                    <a:pt x="22520" y="18028"/>
                  </a:cubicBezTo>
                  <a:cubicBezTo>
                    <a:pt x="20770" y="14863"/>
                    <a:pt x="18800" y="11751"/>
                    <a:pt x="16784" y="8769"/>
                  </a:cubicBezTo>
                  <a:cubicBezTo>
                    <a:pt x="15064" y="6213"/>
                    <a:pt x="13185" y="3664"/>
                    <a:pt x="10637" y="1937"/>
                  </a:cubicBezTo>
                  <a:cubicBezTo>
                    <a:pt x="8908" y="755"/>
                    <a:pt x="6804" y="1"/>
                    <a:pt x="47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8"/>
            <p:cNvSpPr/>
            <p:nvPr/>
          </p:nvSpPr>
          <p:spPr>
            <a:xfrm flipH="1">
              <a:off x="-1270046" y="-1363474"/>
              <a:ext cx="102869" cy="271531"/>
            </a:xfrm>
            <a:custGeom>
              <a:avLst/>
              <a:gdLst/>
              <a:ahLst/>
              <a:cxnLst/>
              <a:rect l="l" t="t" r="r" b="b"/>
              <a:pathLst>
                <a:path w="1698" h="4482" extrusionOk="0">
                  <a:moveTo>
                    <a:pt x="0" y="0"/>
                  </a:moveTo>
                  <a:cubicBezTo>
                    <a:pt x="191" y="556"/>
                    <a:pt x="350" y="1126"/>
                    <a:pt x="503" y="1689"/>
                  </a:cubicBezTo>
                  <a:cubicBezTo>
                    <a:pt x="541" y="1765"/>
                    <a:pt x="579" y="1834"/>
                    <a:pt x="617" y="1902"/>
                  </a:cubicBezTo>
                  <a:cubicBezTo>
                    <a:pt x="837" y="2306"/>
                    <a:pt x="1035" y="2732"/>
                    <a:pt x="1203" y="3165"/>
                  </a:cubicBezTo>
                  <a:cubicBezTo>
                    <a:pt x="1324" y="3462"/>
                    <a:pt x="1393" y="3781"/>
                    <a:pt x="1408" y="4109"/>
                  </a:cubicBezTo>
                  <a:cubicBezTo>
                    <a:pt x="1507" y="4230"/>
                    <a:pt x="1606" y="4352"/>
                    <a:pt x="1697" y="4481"/>
                  </a:cubicBezTo>
                  <a:cubicBezTo>
                    <a:pt x="1674" y="4276"/>
                    <a:pt x="1651" y="4078"/>
                    <a:pt x="1621" y="3873"/>
                  </a:cubicBezTo>
                  <a:cubicBezTo>
                    <a:pt x="1621" y="3858"/>
                    <a:pt x="1613" y="3835"/>
                    <a:pt x="1606" y="3812"/>
                  </a:cubicBezTo>
                  <a:cubicBezTo>
                    <a:pt x="1340" y="2891"/>
                    <a:pt x="1028" y="1978"/>
                    <a:pt x="784" y="1050"/>
                  </a:cubicBezTo>
                  <a:cubicBezTo>
                    <a:pt x="533" y="693"/>
                    <a:pt x="267" y="34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8"/>
            <p:cNvSpPr/>
            <p:nvPr/>
          </p:nvSpPr>
          <p:spPr>
            <a:xfrm flipH="1">
              <a:off x="-1191649" y="-1573213"/>
              <a:ext cx="229123" cy="375733"/>
            </a:xfrm>
            <a:custGeom>
              <a:avLst/>
              <a:gdLst/>
              <a:ahLst/>
              <a:cxnLst/>
              <a:rect l="l" t="t" r="r" b="b"/>
              <a:pathLst>
                <a:path w="3782" h="6202" extrusionOk="0">
                  <a:moveTo>
                    <a:pt x="1" y="1"/>
                  </a:moveTo>
                  <a:lnTo>
                    <a:pt x="69" y="107"/>
                  </a:lnTo>
                  <a:cubicBezTo>
                    <a:pt x="640" y="952"/>
                    <a:pt x="1218" y="1804"/>
                    <a:pt x="1758" y="2671"/>
                  </a:cubicBezTo>
                  <a:cubicBezTo>
                    <a:pt x="2306" y="3561"/>
                    <a:pt x="2800" y="4489"/>
                    <a:pt x="3310" y="5395"/>
                  </a:cubicBezTo>
                  <a:cubicBezTo>
                    <a:pt x="3462" y="5669"/>
                    <a:pt x="3622" y="5935"/>
                    <a:pt x="3782" y="6201"/>
                  </a:cubicBezTo>
                  <a:cubicBezTo>
                    <a:pt x="3698" y="5904"/>
                    <a:pt x="3622" y="5608"/>
                    <a:pt x="3546" y="5319"/>
                  </a:cubicBezTo>
                  <a:cubicBezTo>
                    <a:pt x="3340" y="4938"/>
                    <a:pt x="3135" y="4558"/>
                    <a:pt x="2968" y="4162"/>
                  </a:cubicBezTo>
                  <a:cubicBezTo>
                    <a:pt x="2610" y="3363"/>
                    <a:pt x="2237" y="2572"/>
                    <a:pt x="1918" y="1766"/>
                  </a:cubicBezTo>
                  <a:cubicBezTo>
                    <a:pt x="1324" y="1127"/>
                    <a:pt x="685" y="54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8"/>
            <p:cNvSpPr/>
            <p:nvPr/>
          </p:nvSpPr>
          <p:spPr>
            <a:xfrm flipH="1">
              <a:off x="-1146029" y="-1645126"/>
              <a:ext cx="293643" cy="413960"/>
            </a:xfrm>
            <a:custGeom>
              <a:avLst/>
              <a:gdLst/>
              <a:ahLst/>
              <a:cxnLst/>
              <a:rect l="l" t="t" r="r" b="b"/>
              <a:pathLst>
                <a:path w="4847" h="6833" extrusionOk="0">
                  <a:moveTo>
                    <a:pt x="0" y="1"/>
                  </a:moveTo>
                  <a:lnTo>
                    <a:pt x="0" y="1"/>
                  </a:lnTo>
                  <a:cubicBezTo>
                    <a:pt x="122" y="252"/>
                    <a:pt x="251" y="495"/>
                    <a:pt x="388" y="739"/>
                  </a:cubicBezTo>
                  <a:cubicBezTo>
                    <a:pt x="814" y="1469"/>
                    <a:pt x="1278" y="2177"/>
                    <a:pt x="1750" y="2877"/>
                  </a:cubicBezTo>
                  <a:cubicBezTo>
                    <a:pt x="2328" y="3752"/>
                    <a:pt x="2937" y="4642"/>
                    <a:pt x="3409" y="5593"/>
                  </a:cubicBezTo>
                  <a:cubicBezTo>
                    <a:pt x="3911" y="5988"/>
                    <a:pt x="4390" y="6399"/>
                    <a:pt x="4847" y="6833"/>
                  </a:cubicBezTo>
                  <a:cubicBezTo>
                    <a:pt x="4793" y="6749"/>
                    <a:pt x="4748" y="6665"/>
                    <a:pt x="4694" y="6574"/>
                  </a:cubicBezTo>
                  <a:cubicBezTo>
                    <a:pt x="4192" y="5669"/>
                    <a:pt x="3698" y="4756"/>
                    <a:pt x="3142" y="3881"/>
                  </a:cubicBezTo>
                  <a:cubicBezTo>
                    <a:pt x="2595" y="3021"/>
                    <a:pt x="2024" y="2169"/>
                    <a:pt x="1453" y="1325"/>
                  </a:cubicBezTo>
                  <a:cubicBezTo>
                    <a:pt x="1271" y="1058"/>
                    <a:pt x="1088" y="792"/>
                    <a:pt x="898" y="533"/>
                  </a:cubicBezTo>
                  <a:cubicBezTo>
                    <a:pt x="609" y="343"/>
                    <a:pt x="312" y="16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8"/>
            <p:cNvSpPr/>
            <p:nvPr/>
          </p:nvSpPr>
          <p:spPr>
            <a:xfrm flipH="1">
              <a:off x="-1429017" y="-1074976"/>
              <a:ext cx="61370" cy="189987"/>
            </a:xfrm>
            <a:custGeom>
              <a:avLst/>
              <a:gdLst/>
              <a:ahLst/>
              <a:cxnLst/>
              <a:rect l="l" t="t" r="r" b="b"/>
              <a:pathLst>
                <a:path w="1013" h="3136" extrusionOk="0">
                  <a:moveTo>
                    <a:pt x="1" y="1"/>
                  </a:moveTo>
                  <a:lnTo>
                    <a:pt x="1" y="1"/>
                  </a:lnTo>
                  <a:cubicBezTo>
                    <a:pt x="130" y="503"/>
                    <a:pt x="260" y="1005"/>
                    <a:pt x="366" y="1523"/>
                  </a:cubicBezTo>
                  <a:cubicBezTo>
                    <a:pt x="442" y="1911"/>
                    <a:pt x="496" y="2329"/>
                    <a:pt x="579" y="2732"/>
                  </a:cubicBezTo>
                  <a:cubicBezTo>
                    <a:pt x="686" y="2862"/>
                    <a:pt x="792" y="3006"/>
                    <a:pt x="899" y="3135"/>
                  </a:cubicBezTo>
                  <a:cubicBezTo>
                    <a:pt x="975" y="2709"/>
                    <a:pt x="1013" y="2268"/>
                    <a:pt x="1005" y="1834"/>
                  </a:cubicBezTo>
                  <a:lnTo>
                    <a:pt x="1005" y="1561"/>
                  </a:lnTo>
                  <a:cubicBezTo>
                    <a:pt x="670" y="1036"/>
                    <a:pt x="336" y="51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8"/>
            <p:cNvSpPr/>
            <p:nvPr/>
          </p:nvSpPr>
          <p:spPr>
            <a:xfrm flipH="1">
              <a:off x="-925688" y="-1714675"/>
              <a:ext cx="273833" cy="316241"/>
            </a:xfrm>
            <a:custGeom>
              <a:avLst/>
              <a:gdLst/>
              <a:ahLst/>
              <a:cxnLst/>
              <a:rect l="l" t="t" r="r" b="b"/>
              <a:pathLst>
                <a:path w="4520" h="5220" extrusionOk="0">
                  <a:moveTo>
                    <a:pt x="1" y="0"/>
                  </a:moveTo>
                  <a:lnTo>
                    <a:pt x="1" y="0"/>
                  </a:lnTo>
                  <a:cubicBezTo>
                    <a:pt x="252" y="266"/>
                    <a:pt x="503" y="533"/>
                    <a:pt x="754" y="799"/>
                  </a:cubicBezTo>
                  <a:cubicBezTo>
                    <a:pt x="1286" y="1377"/>
                    <a:pt x="1819" y="1940"/>
                    <a:pt x="2329" y="2549"/>
                  </a:cubicBezTo>
                  <a:cubicBezTo>
                    <a:pt x="2892" y="3226"/>
                    <a:pt x="3424" y="3941"/>
                    <a:pt x="3904" y="4679"/>
                  </a:cubicBezTo>
                  <a:cubicBezTo>
                    <a:pt x="3964" y="4770"/>
                    <a:pt x="4025" y="4862"/>
                    <a:pt x="4086" y="4953"/>
                  </a:cubicBezTo>
                  <a:cubicBezTo>
                    <a:pt x="4231" y="5044"/>
                    <a:pt x="4375" y="5128"/>
                    <a:pt x="4520" y="5219"/>
                  </a:cubicBezTo>
                  <a:cubicBezTo>
                    <a:pt x="4467" y="5113"/>
                    <a:pt x="4406" y="4998"/>
                    <a:pt x="4337" y="4900"/>
                  </a:cubicBezTo>
                  <a:cubicBezTo>
                    <a:pt x="3691" y="3834"/>
                    <a:pt x="2831" y="2914"/>
                    <a:pt x="2055" y="1955"/>
                  </a:cubicBezTo>
                  <a:cubicBezTo>
                    <a:pt x="1560" y="1339"/>
                    <a:pt x="1081" y="715"/>
                    <a:pt x="571" y="114"/>
                  </a:cubicBezTo>
                  <a:cubicBezTo>
                    <a:pt x="381" y="69"/>
                    <a:pt x="191" y="3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8"/>
            <p:cNvSpPr/>
            <p:nvPr/>
          </p:nvSpPr>
          <p:spPr>
            <a:xfrm flipH="1">
              <a:off x="-1014688" y="-1402671"/>
              <a:ext cx="39257" cy="63188"/>
            </a:xfrm>
            <a:custGeom>
              <a:avLst/>
              <a:gdLst/>
              <a:ahLst/>
              <a:cxnLst/>
              <a:rect l="l" t="t" r="r" b="b"/>
              <a:pathLst>
                <a:path w="648" h="1043" extrusionOk="0">
                  <a:moveTo>
                    <a:pt x="1" y="1"/>
                  </a:moveTo>
                  <a:cubicBezTo>
                    <a:pt x="168" y="313"/>
                    <a:pt x="335" y="632"/>
                    <a:pt x="503" y="944"/>
                  </a:cubicBezTo>
                  <a:cubicBezTo>
                    <a:pt x="548" y="974"/>
                    <a:pt x="594" y="1013"/>
                    <a:pt x="647" y="1043"/>
                  </a:cubicBezTo>
                  <a:lnTo>
                    <a:pt x="632" y="1020"/>
                  </a:lnTo>
                  <a:cubicBezTo>
                    <a:pt x="427" y="670"/>
                    <a:pt x="221" y="328"/>
                    <a:pt x="1" y="1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8"/>
            <p:cNvSpPr/>
            <p:nvPr/>
          </p:nvSpPr>
          <p:spPr>
            <a:xfrm flipH="1">
              <a:off x="-851476" y="-1684262"/>
              <a:ext cx="85300" cy="86694"/>
            </a:xfrm>
            <a:custGeom>
              <a:avLst/>
              <a:gdLst/>
              <a:ahLst/>
              <a:cxnLst/>
              <a:rect l="l" t="t" r="r" b="b"/>
              <a:pathLst>
                <a:path w="1408" h="1431" extrusionOk="0">
                  <a:moveTo>
                    <a:pt x="1" y="0"/>
                  </a:moveTo>
                  <a:cubicBezTo>
                    <a:pt x="472" y="426"/>
                    <a:pt x="913" y="875"/>
                    <a:pt x="1340" y="1347"/>
                  </a:cubicBezTo>
                  <a:cubicBezTo>
                    <a:pt x="1362" y="1377"/>
                    <a:pt x="1385" y="1400"/>
                    <a:pt x="1408" y="1430"/>
                  </a:cubicBezTo>
                  <a:cubicBezTo>
                    <a:pt x="1218" y="1088"/>
                    <a:pt x="1043" y="731"/>
                    <a:pt x="883" y="373"/>
                  </a:cubicBezTo>
                  <a:cubicBezTo>
                    <a:pt x="594" y="236"/>
                    <a:pt x="297" y="11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8"/>
            <p:cNvSpPr/>
            <p:nvPr/>
          </p:nvSpPr>
          <p:spPr>
            <a:xfrm flipH="1">
              <a:off x="-1637848" y="-719110"/>
              <a:ext cx="52646" cy="88996"/>
            </a:xfrm>
            <a:custGeom>
              <a:avLst/>
              <a:gdLst/>
              <a:ahLst/>
              <a:cxnLst/>
              <a:rect l="l" t="t" r="r" b="b"/>
              <a:pathLst>
                <a:path w="869" h="1469" extrusionOk="0">
                  <a:moveTo>
                    <a:pt x="39" y="0"/>
                  </a:moveTo>
                  <a:cubicBezTo>
                    <a:pt x="31" y="137"/>
                    <a:pt x="9" y="274"/>
                    <a:pt x="1" y="403"/>
                  </a:cubicBezTo>
                  <a:cubicBezTo>
                    <a:pt x="100" y="533"/>
                    <a:pt x="191" y="655"/>
                    <a:pt x="290" y="784"/>
                  </a:cubicBezTo>
                  <a:cubicBezTo>
                    <a:pt x="480" y="1012"/>
                    <a:pt x="678" y="1240"/>
                    <a:pt x="868" y="1469"/>
                  </a:cubicBezTo>
                  <a:cubicBezTo>
                    <a:pt x="594" y="974"/>
                    <a:pt x="321" y="487"/>
                    <a:pt x="39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8"/>
            <p:cNvSpPr/>
            <p:nvPr/>
          </p:nvSpPr>
          <p:spPr>
            <a:xfrm flipH="1">
              <a:off x="-965371" y="-1673236"/>
              <a:ext cx="220884" cy="300126"/>
            </a:xfrm>
            <a:custGeom>
              <a:avLst/>
              <a:gdLst/>
              <a:ahLst/>
              <a:cxnLst/>
              <a:rect l="l" t="t" r="r" b="b"/>
              <a:pathLst>
                <a:path w="3646" h="4954" extrusionOk="0">
                  <a:moveTo>
                    <a:pt x="1" y="1"/>
                  </a:moveTo>
                  <a:lnTo>
                    <a:pt x="1" y="1"/>
                  </a:lnTo>
                  <a:cubicBezTo>
                    <a:pt x="343" y="434"/>
                    <a:pt x="686" y="868"/>
                    <a:pt x="1028" y="1294"/>
                  </a:cubicBezTo>
                  <a:cubicBezTo>
                    <a:pt x="1408" y="1758"/>
                    <a:pt x="1796" y="2207"/>
                    <a:pt x="2169" y="2679"/>
                  </a:cubicBezTo>
                  <a:cubicBezTo>
                    <a:pt x="2588" y="3181"/>
                    <a:pt x="2960" y="3721"/>
                    <a:pt x="3288" y="4292"/>
                  </a:cubicBezTo>
                  <a:cubicBezTo>
                    <a:pt x="3394" y="4489"/>
                    <a:pt x="3485" y="4695"/>
                    <a:pt x="3569" y="4908"/>
                  </a:cubicBezTo>
                  <a:lnTo>
                    <a:pt x="3645" y="4954"/>
                  </a:lnTo>
                  <a:cubicBezTo>
                    <a:pt x="3348" y="4375"/>
                    <a:pt x="3044" y="3797"/>
                    <a:pt x="2717" y="3242"/>
                  </a:cubicBezTo>
                  <a:cubicBezTo>
                    <a:pt x="2291" y="2504"/>
                    <a:pt x="1789" y="1819"/>
                    <a:pt x="1211" y="1188"/>
                  </a:cubicBezTo>
                  <a:cubicBezTo>
                    <a:pt x="830" y="777"/>
                    <a:pt x="419" y="38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8"/>
            <p:cNvSpPr/>
            <p:nvPr/>
          </p:nvSpPr>
          <p:spPr>
            <a:xfrm flipH="1">
              <a:off x="-532989" y="-1692138"/>
              <a:ext cx="167814" cy="138795"/>
            </a:xfrm>
            <a:custGeom>
              <a:avLst/>
              <a:gdLst/>
              <a:ahLst/>
              <a:cxnLst/>
              <a:rect l="l" t="t" r="r" b="b"/>
              <a:pathLst>
                <a:path w="2770" h="2291" extrusionOk="0">
                  <a:moveTo>
                    <a:pt x="457" y="1"/>
                  </a:moveTo>
                  <a:lnTo>
                    <a:pt x="350" y="39"/>
                  </a:lnTo>
                  <a:cubicBezTo>
                    <a:pt x="236" y="85"/>
                    <a:pt x="122" y="138"/>
                    <a:pt x="1" y="191"/>
                  </a:cubicBezTo>
                  <a:lnTo>
                    <a:pt x="92" y="275"/>
                  </a:lnTo>
                  <a:cubicBezTo>
                    <a:pt x="404" y="594"/>
                    <a:pt x="738" y="891"/>
                    <a:pt x="1035" y="1226"/>
                  </a:cubicBezTo>
                  <a:cubicBezTo>
                    <a:pt x="1233" y="1462"/>
                    <a:pt x="1423" y="1697"/>
                    <a:pt x="1621" y="1933"/>
                  </a:cubicBezTo>
                  <a:cubicBezTo>
                    <a:pt x="2001" y="2055"/>
                    <a:pt x="2382" y="2177"/>
                    <a:pt x="2770" y="2291"/>
                  </a:cubicBezTo>
                  <a:cubicBezTo>
                    <a:pt x="2717" y="2230"/>
                    <a:pt x="2663" y="2169"/>
                    <a:pt x="2610" y="2108"/>
                  </a:cubicBezTo>
                  <a:cubicBezTo>
                    <a:pt x="2321" y="1796"/>
                    <a:pt x="2001" y="1522"/>
                    <a:pt x="1689" y="1241"/>
                  </a:cubicBezTo>
                  <a:cubicBezTo>
                    <a:pt x="1393" y="967"/>
                    <a:pt x="1119" y="663"/>
                    <a:pt x="830" y="374"/>
                  </a:cubicBezTo>
                  <a:cubicBezTo>
                    <a:pt x="708" y="252"/>
                    <a:pt x="586" y="130"/>
                    <a:pt x="4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8"/>
            <p:cNvSpPr/>
            <p:nvPr/>
          </p:nvSpPr>
          <p:spPr>
            <a:xfrm flipH="1">
              <a:off x="-580486" y="-1706860"/>
              <a:ext cx="163694" cy="167814"/>
            </a:xfrm>
            <a:custGeom>
              <a:avLst/>
              <a:gdLst/>
              <a:ahLst/>
              <a:cxnLst/>
              <a:rect l="l" t="t" r="r" b="b"/>
              <a:pathLst>
                <a:path w="2702" h="2770" extrusionOk="0">
                  <a:moveTo>
                    <a:pt x="366" y="0"/>
                  </a:moveTo>
                  <a:cubicBezTo>
                    <a:pt x="244" y="31"/>
                    <a:pt x="122" y="69"/>
                    <a:pt x="1" y="107"/>
                  </a:cubicBezTo>
                  <a:cubicBezTo>
                    <a:pt x="168" y="282"/>
                    <a:pt x="335" y="449"/>
                    <a:pt x="510" y="617"/>
                  </a:cubicBezTo>
                  <a:cubicBezTo>
                    <a:pt x="784" y="898"/>
                    <a:pt x="1051" y="1164"/>
                    <a:pt x="1340" y="1423"/>
                  </a:cubicBezTo>
                  <a:cubicBezTo>
                    <a:pt x="1682" y="1720"/>
                    <a:pt x="1994" y="2039"/>
                    <a:pt x="2283" y="2389"/>
                  </a:cubicBezTo>
                  <a:cubicBezTo>
                    <a:pt x="2359" y="2488"/>
                    <a:pt x="2435" y="2602"/>
                    <a:pt x="2511" y="2709"/>
                  </a:cubicBezTo>
                  <a:lnTo>
                    <a:pt x="2701" y="2770"/>
                  </a:lnTo>
                  <a:cubicBezTo>
                    <a:pt x="2481" y="2519"/>
                    <a:pt x="2260" y="2260"/>
                    <a:pt x="2047" y="2001"/>
                  </a:cubicBezTo>
                  <a:cubicBezTo>
                    <a:pt x="1735" y="1621"/>
                    <a:pt x="1393" y="1248"/>
                    <a:pt x="1073" y="860"/>
                  </a:cubicBezTo>
                  <a:cubicBezTo>
                    <a:pt x="837" y="579"/>
                    <a:pt x="609" y="282"/>
                    <a:pt x="3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8"/>
            <p:cNvSpPr/>
            <p:nvPr/>
          </p:nvSpPr>
          <p:spPr>
            <a:xfrm flipH="1">
              <a:off x="-421455" y="-1671358"/>
              <a:ext cx="148003" cy="81605"/>
            </a:xfrm>
            <a:custGeom>
              <a:avLst/>
              <a:gdLst/>
              <a:ahLst/>
              <a:cxnLst/>
              <a:rect l="l" t="t" r="r" b="b"/>
              <a:pathLst>
                <a:path w="2443" h="1347" extrusionOk="0">
                  <a:moveTo>
                    <a:pt x="1134" y="0"/>
                  </a:moveTo>
                  <a:cubicBezTo>
                    <a:pt x="875" y="99"/>
                    <a:pt x="594" y="152"/>
                    <a:pt x="312" y="152"/>
                  </a:cubicBezTo>
                  <a:cubicBezTo>
                    <a:pt x="302" y="152"/>
                    <a:pt x="291" y="151"/>
                    <a:pt x="280" y="151"/>
                  </a:cubicBezTo>
                  <a:cubicBezTo>
                    <a:pt x="184" y="151"/>
                    <a:pt x="89" y="181"/>
                    <a:pt x="1" y="228"/>
                  </a:cubicBezTo>
                  <a:cubicBezTo>
                    <a:pt x="777" y="670"/>
                    <a:pt x="1598" y="1050"/>
                    <a:pt x="2443" y="1347"/>
                  </a:cubicBezTo>
                  <a:cubicBezTo>
                    <a:pt x="2367" y="1263"/>
                    <a:pt x="2291" y="1172"/>
                    <a:pt x="2214" y="1081"/>
                  </a:cubicBezTo>
                  <a:cubicBezTo>
                    <a:pt x="1903" y="715"/>
                    <a:pt x="1530" y="396"/>
                    <a:pt x="1187" y="53"/>
                  </a:cubicBezTo>
                  <a:lnTo>
                    <a:pt x="11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8"/>
            <p:cNvSpPr/>
            <p:nvPr/>
          </p:nvSpPr>
          <p:spPr>
            <a:xfrm flipH="1">
              <a:off x="-856139" y="-1721158"/>
              <a:ext cx="258203" cy="282617"/>
            </a:xfrm>
            <a:custGeom>
              <a:avLst/>
              <a:gdLst/>
              <a:ahLst/>
              <a:cxnLst/>
              <a:rect l="l" t="t" r="r" b="b"/>
              <a:pathLst>
                <a:path w="4262" h="4665" extrusionOk="0">
                  <a:moveTo>
                    <a:pt x="1" y="1"/>
                  </a:moveTo>
                  <a:lnTo>
                    <a:pt x="1" y="1"/>
                  </a:lnTo>
                  <a:cubicBezTo>
                    <a:pt x="373" y="404"/>
                    <a:pt x="746" y="807"/>
                    <a:pt x="1104" y="1233"/>
                  </a:cubicBezTo>
                  <a:cubicBezTo>
                    <a:pt x="1499" y="1705"/>
                    <a:pt x="1887" y="2199"/>
                    <a:pt x="2260" y="2694"/>
                  </a:cubicBezTo>
                  <a:cubicBezTo>
                    <a:pt x="2625" y="3173"/>
                    <a:pt x="2960" y="3675"/>
                    <a:pt x="3264" y="4200"/>
                  </a:cubicBezTo>
                  <a:cubicBezTo>
                    <a:pt x="3599" y="4337"/>
                    <a:pt x="3934" y="4497"/>
                    <a:pt x="4261" y="4664"/>
                  </a:cubicBezTo>
                  <a:cubicBezTo>
                    <a:pt x="3805" y="3995"/>
                    <a:pt x="3325" y="3356"/>
                    <a:pt x="2800" y="2747"/>
                  </a:cubicBezTo>
                  <a:cubicBezTo>
                    <a:pt x="2313" y="2169"/>
                    <a:pt x="1788" y="1621"/>
                    <a:pt x="1279" y="1058"/>
                  </a:cubicBezTo>
                  <a:cubicBezTo>
                    <a:pt x="959" y="716"/>
                    <a:pt x="632" y="366"/>
                    <a:pt x="297" y="23"/>
                  </a:cubicBezTo>
                  <a:cubicBezTo>
                    <a:pt x="198" y="16"/>
                    <a:pt x="107" y="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8"/>
            <p:cNvSpPr/>
            <p:nvPr/>
          </p:nvSpPr>
          <p:spPr>
            <a:xfrm flipH="1">
              <a:off x="-663424" y="-1714675"/>
              <a:ext cx="199619" cy="200528"/>
            </a:xfrm>
            <a:custGeom>
              <a:avLst/>
              <a:gdLst/>
              <a:ahLst/>
              <a:cxnLst/>
              <a:rect l="l" t="t" r="r" b="b"/>
              <a:pathLst>
                <a:path w="3295" h="3310" extrusionOk="0">
                  <a:moveTo>
                    <a:pt x="168" y="0"/>
                  </a:moveTo>
                  <a:lnTo>
                    <a:pt x="1" y="30"/>
                  </a:lnTo>
                  <a:cubicBezTo>
                    <a:pt x="206" y="274"/>
                    <a:pt x="411" y="525"/>
                    <a:pt x="609" y="768"/>
                  </a:cubicBezTo>
                  <a:cubicBezTo>
                    <a:pt x="929" y="1156"/>
                    <a:pt x="1271" y="1529"/>
                    <a:pt x="1583" y="1910"/>
                  </a:cubicBezTo>
                  <a:cubicBezTo>
                    <a:pt x="1925" y="2320"/>
                    <a:pt x="2260" y="2731"/>
                    <a:pt x="2633" y="3104"/>
                  </a:cubicBezTo>
                  <a:cubicBezTo>
                    <a:pt x="2854" y="3165"/>
                    <a:pt x="3074" y="3233"/>
                    <a:pt x="3295" y="3310"/>
                  </a:cubicBezTo>
                  <a:cubicBezTo>
                    <a:pt x="3234" y="3211"/>
                    <a:pt x="3166" y="3119"/>
                    <a:pt x="3097" y="3020"/>
                  </a:cubicBezTo>
                  <a:cubicBezTo>
                    <a:pt x="2260" y="1887"/>
                    <a:pt x="1195" y="951"/>
                    <a:pt x="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8"/>
            <p:cNvSpPr/>
            <p:nvPr/>
          </p:nvSpPr>
          <p:spPr>
            <a:xfrm flipH="1">
              <a:off x="-1522134" y="-868024"/>
              <a:ext cx="23082" cy="97780"/>
            </a:xfrm>
            <a:custGeom>
              <a:avLst/>
              <a:gdLst/>
              <a:ahLst/>
              <a:cxnLst/>
              <a:rect l="l" t="t" r="r" b="b"/>
              <a:pathLst>
                <a:path w="381" h="1614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404"/>
                    <a:pt x="31" y="807"/>
                    <a:pt x="8" y="1218"/>
                  </a:cubicBezTo>
                  <a:cubicBezTo>
                    <a:pt x="137" y="1348"/>
                    <a:pt x="259" y="1484"/>
                    <a:pt x="381" y="1614"/>
                  </a:cubicBezTo>
                  <a:cubicBezTo>
                    <a:pt x="289" y="1150"/>
                    <a:pt x="206" y="686"/>
                    <a:pt x="130" y="214"/>
                  </a:cubicBezTo>
                  <a:cubicBezTo>
                    <a:pt x="84" y="145"/>
                    <a:pt x="38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8"/>
            <p:cNvSpPr/>
            <p:nvPr/>
          </p:nvSpPr>
          <p:spPr>
            <a:xfrm flipH="1">
              <a:off x="-1477424" y="-931151"/>
              <a:ext cx="17569" cy="113471"/>
            </a:xfrm>
            <a:custGeom>
              <a:avLst/>
              <a:gdLst/>
              <a:ahLst/>
              <a:cxnLst/>
              <a:rect l="l" t="t" r="r" b="b"/>
              <a:pathLst>
                <a:path w="290" h="1873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571"/>
                    <a:pt x="77" y="1142"/>
                    <a:pt x="153" y="1712"/>
                  </a:cubicBezTo>
                  <a:lnTo>
                    <a:pt x="290" y="1872"/>
                  </a:lnTo>
                  <a:cubicBezTo>
                    <a:pt x="290" y="1652"/>
                    <a:pt x="282" y="1431"/>
                    <a:pt x="274" y="1218"/>
                  </a:cubicBezTo>
                  <a:cubicBezTo>
                    <a:pt x="259" y="944"/>
                    <a:pt x="252" y="670"/>
                    <a:pt x="244" y="39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8"/>
            <p:cNvSpPr/>
            <p:nvPr/>
          </p:nvSpPr>
          <p:spPr>
            <a:xfrm flipH="1">
              <a:off x="-1567329" y="-801140"/>
              <a:ext cx="28171" cy="80696"/>
            </a:xfrm>
            <a:custGeom>
              <a:avLst/>
              <a:gdLst/>
              <a:ahLst/>
              <a:cxnLst/>
              <a:rect l="l" t="t" r="r" b="b"/>
              <a:pathLst>
                <a:path w="465" h="1332" extrusionOk="0">
                  <a:moveTo>
                    <a:pt x="0" y="0"/>
                  </a:moveTo>
                  <a:lnTo>
                    <a:pt x="0" y="0"/>
                  </a:lnTo>
                  <a:cubicBezTo>
                    <a:pt x="69" y="373"/>
                    <a:pt x="145" y="746"/>
                    <a:pt x="244" y="1111"/>
                  </a:cubicBezTo>
                  <a:cubicBezTo>
                    <a:pt x="304" y="1187"/>
                    <a:pt x="365" y="1263"/>
                    <a:pt x="419" y="1331"/>
                  </a:cubicBezTo>
                  <a:cubicBezTo>
                    <a:pt x="434" y="1149"/>
                    <a:pt x="449" y="966"/>
                    <a:pt x="464" y="776"/>
                  </a:cubicBezTo>
                  <a:cubicBezTo>
                    <a:pt x="304" y="517"/>
                    <a:pt x="152" y="259"/>
                    <a:pt x="0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8"/>
            <p:cNvSpPr/>
            <p:nvPr/>
          </p:nvSpPr>
          <p:spPr>
            <a:xfrm flipH="1">
              <a:off x="-759751" y="-1722672"/>
              <a:ext cx="244753" cy="241240"/>
            </a:xfrm>
            <a:custGeom>
              <a:avLst/>
              <a:gdLst/>
              <a:ahLst/>
              <a:cxnLst/>
              <a:rect l="l" t="t" r="r" b="b"/>
              <a:pathLst>
                <a:path w="4040" h="3982" extrusionOk="0">
                  <a:moveTo>
                    <a:pt x="687" y="1"/>
                  </a:moveTo>
                  <a:cubicBezTo>
                    <a:pt x="456" y="1"/>
                    <a:pt x="226" y="14"/>
                    <a:pt x="0" y="33"/>
                  </a:cubicBezTo>
                  <a:lnTo>
                    <a:pt x="99" y="140"/>
                  </a:lnTo>
                  <a:cubicBezTo>
                    <a:pt x="556" y="589"/>
                    <a:pt x="974" y="1060"/>
                    <a:pt x="1392" y="1540"/>
                  </a:cubicBezTo>
                  <a:cubicBezTo>
                    <a:pt x="1811" y="2011"/>
                    <a:pt x="2237" y="2483"/>
                    <a:pt x="2655" y="2955"/>
                  </a:cubicBezTo>
                  <a:cubicBezTo>
                    <a:pt x="2876" y="3206"/>
                    <a:pt x="3097" y="3464"/>
                    <a:pt x="3310" y="3715"/>
                  </a:cubicBezTo>
                  <a:cubicBezTo>
                    <a:pt x="3553" y="3799"/>
                    <a:pt x="3797" y="3890"/>
                    <a:pt x="4040" y="3982"/>
                  </a:cubicBezTo>
                  <a:cubicBezTo>
                    <a:pt x="3751" y="3525"/>
                    <a:pt x="3431" y="3084"/>
                    <a:pt x="3104" y="2658"/>
                  </a:cubicBezTo>
                  <a:cubicBezTo>
                    <a:pt x="2724" y="2171"/>
                    <a:pt x="2351" y="1692"/>
                    <a:pt x="1948" y="1228"/>
                  </a:cubicBezTo>
                  <a:cubicBezTo>
                    <a:pt x="1583" y="809"/>
                    <a:pt x="1210" y="406"/>
                    <a:pt x="837" y="3"/>
                  </a:cubicBezTo>
                  <a:cubicBezTo>
                    <a:pt x="787" y="1"/>
                    <a:pt x="737" y="1"/>
                    <a:pt x="6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8"/>
            <p:cNvSpPr/>
            <p:nvPr/>
          </p:nvSpPr>
          <p:spPr>
            <a:xfrm flipH="1">
              <a:off x="-1346078" y="-1221042"/>
              <a:ext cx="76092" cy="236514"/>
            </a:xfrm>
            <a:custGeom>
              <a:avLst/>
              <a:gdLst/>
              <a:ahLst/>
              <a:cxnLst/>
              <a:rect l="l" t="t" r="r" b="b"/>
              <a:pathLst>
                <a:path w="1256" h="3904" extrusionOk="0">
                  <a:moveTo>
                    <a:pt x="0" y="0"/>
                  </a:moveTo>
                  <a:lnTo>
                    <a:pt x="0" y="0"/>
                  </a:lnTo>
                  <a:cubicBezTo>
                    <a:pt x="129" y="487"/>
                    <a:pt x="228" y="989"/>
                    <a:pt x="304" y="1491"/>
                  </a:cubicBezTo>
                  <a:cubicBezTo>
                    <a:pt x="434" y="1948"/>
                    <a:pt x="540" y="2412"/>
                    <a:pt x="616" y="2876"/>
                  </a:cubicBezTo>
                  <a:lnTo>
                    <a:pt x="639" y="3013"/>
                  </a:lnTo>
                  <a:cubicBezTo>
                    <a:pt x="845" y="3317"/>
                    <a:pt x="1050" y="3614"/>
                    <a:pt x="1255" y="3903"/>
                  </a:cubicBezTo>
                  <a:cubicBezTo>
                    <a:pt x="1240" y="3439"/>
                    <a:pt x="1172" y="2967"/>
                    <a:pt x="1134" y="2503"/>
                  </a:cubicBezTo>
                  <a:cubicBezTo>
                    <a:pt x="1111" y="2290"/>
                    <a:pt x="1096" y="2070"/>
                    <a:pt x="1080" y="1849"/>
                  </a:cubicBezTo>
                  <a:cubicBezTo>
                    <a:pt x="1050" y="1720"/>
                    <a:pt x="1020" y="1590"/>
                    <a:pt x="982" y="1461"/>
                  </a:cubicBezTo>
                  <a:cubicBezTo>
                    <a:pt x="768" y="1134"/>
                    <a:pt x="555" y="814"/>
                    <a:pt x="335" y="487"/>
                  </a:cubicBezTo>
                  <a:cubicBezTo>
                    <a:pt x="221" y="327"/>
                    <a:pt x="114" y="16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8"/>
            <p:cNvSpPr/>
            <p:nvPr/>
          </p:nvSpPr>
          <p:spPr>
            <a:xfrm flipH="1">
              <a:off x="-1679771" y="-671188"/>
              <a:ext cx="77000" cy="118984"/>
            </a:xfrm>
            <a:custGeom>
              <a:avLst/>
              <a:gdLst/>
              <a:ahLst/>
              <a:cxnLst/>
              <a:rect l="l" t="t" r="r" b="b"/>
              <a:pathLst>
                <a:path w="1271" h="1964" extrusionOk="0">
                  <a:moveTo>
                    <a:pt x="0" y="1"/>
                  </a:moveTo>
                  <a:cubicBezTo>
                    <a:pt x="464" y="632"/>
                    <a:pt x="890" y="1286"/>
                    <a:pt x="1271" y="1963"/>
                  </a:cubicBezTo>
                  <a:cubicBezTo>
                    <a:pt x="1050" y="1537"/>
                    <a:pt x="814" y="1104"/>
                    <a:pt x="578" y="678"/>
                  </a:cubicBezTo>
                  <a:cubicBezTo>
                    <a:pt x="388" y="449"/>
                    <a:pt x="190" y="221"/>
                    <a:pt x="0" y="1"/>
                  </a:cubicBezTo>
                  <a:close/>
                </a:path>
              </a:pathLst>
            </a:custGeom>
            <a:solidFill>
              <a:srgbClr val="708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8"/>
            <p:cNvSpPr/>
            <p:nvPr/>
          </p:nvSpPr>
          <p:spPr>
            <a:xfrm flipH="1">
              <a:off x="-1479286" y="-1657545"/>
              <a:ext cx="1213649" cy="842157"/>
            </a:xfrm>
            <a:custGeom>
              <a:avLst/>
              <a:gdLst/>
              <a:ahLst/>
              <a:cxnLst/>
              <a:rect l="l" t="t" r="r" b="b"/>
              <a:pathLst>
                <a:path w="20033" h="13901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951" y="3051"/>
                    <a:pt x="3599" y="5159"/>
                    <a:pt x="6383" y="6528"/>
                  </a:cubicBezTo>
                  <a:cubicBezTo>
                    <a:pt x="9206" y="7913"/>
                    <a:pt x="12287" y="8734"/>
                    <a:pt x="15064" y="10210"/>
                  </a:cubicBezTo>
                  <a:cubicBezTo>
                    <a:pt x="16898" y="11184"/>
                    <a:pt x="18571" y="12424"/>
                    <a:pt x="20032" y="13900"/>
                  </a:cubicBezTo>
                  <a:cubicBezTo>
                    <a:pt x="19005" y="12698"/>
                    <a:pt x="18046" y="11443"/>
                    <a:pt x="17164" y="10142"/>
                  </a:cubicBezTo>
                  <a:cubicBezTo>
                    <a:pt x="15338" y="7456"/>
                    <a:pt x="13010" y="5448"/>
                    <a:pt x="10073" y="3789"/>
                  </a:cubicBezTo>
                  <a:cubicBezTo>
                    <a:pt x="6878" y="2024"/>
                    <a:pt x="3256" y="1834"/>
                    <a:pt x="1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8"/>
            <p:cNvSpPr/>
            <p:nvPr/>
          </p:nvSpPr>
          <p:spPr>
            <a:xfrm flipH="1">
              <a:off x="-836749" y="-1491607"/>
              <a:ext cx="484478" cy="43377"/>
            </a:xfrm>
            <a:custGeom>
              <a:avLst/>
              <a:gdLst/>
              <a:ahLst/>
              <a:cxnLst/>
              <a:rect l="l" t="t" r="r" b="b"/>
              <a:pathLst>
                <a:path w="7997" h="716" extrusionOk="0">
                  <a:moveTo>
                    <a:pt x="0" y="0"/>
                  </a:moveTo>
                  <a:lnTo>
                    <a:pt x="0" y="0"/>
                  </a:lnTo>
                  <a:cubicBezTo>
                    <a:pt x="145" y="183"/>
                    <a:pt x="290" y="358"/>
                    <a:pt x="449" y="533"/>
                  </a:cubicBezTo>
                  <a:cubicBezTo>
                    <a:pt x="784" y="556"/>
                    <a:pt x="1119" y="571"/>
                    <a:pt x="1454" y="586"/>
                  </a:cubicBezTo>
                  <a:cubicBezTo>
                    <a:pt x="3630" y="708"/>
                    <a:pt x="5813" y="715"/>
                    <a:pt x="7997" y="715"/>
                  </a:cubicBezTo>
                  <a:cubicBezTo>
                    <a:pt x="7844" y="647"/>
                    <a:pt x="7700" y="579"/>
                    <a:pt x="7555" y="510"/>
                  </a:cubicBezTo>
                  <a:cubicBezTo>
                    <a:pt x="6863" y="434"/>
                    <a:pt x="6163" y="373"/>
                    <a:pt x="5471" y="312"/>
                  </a:cubicBezTo>
                  <a:cubicBezTo>
                    <a:pt x="4550" y="229"/>
                    <a:pt x="3630" y="137"/>
                    <a:pt x="2709" y="92"/>
                  </a:cubicBezTo>
                  <a:cubicBezTo>
                    <a:pt x="1804" y="38"/>
                    <a:pt x="906" y="1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8"/>
            <p:cNvSpPr/>
            <p:nvPr/>
          </p:nvSpPr>
          <p:spPr>
            <a:xfrm flipH="1">
              <a:off x="-429331" y="-1554311"/>
              <a:ext cx="119953" cy="15267"/>
            </a:xfrm>
            <a:custGeom>
              <a:avLst/>
              <a:gdLst/>
              <a:ahLst/>
              <a:cxnLst/>
              <a:rect l="l" t="t" r="r" b="b"/>
              <a:pathLst>
                <a:path w="1980" h="252" extrusionOk="0">
                  <a:moveTo>
                    <a:pt x="1" y="1"/>
                  </a:moveTo>
                  <a:lnTo>
                    <a:pt x="1" y="1"/>
                  </a:lnTo>
                  <a:cubicBezTo>
                    <a:pt x="47" y="84"/>
                    <a:pt x="100" y="168"/>
                    <a:pt x="153" y="252"/>
                  </a:cubicBezTo>
                  <a:cubicBezTo>
                    <a:pt x="511" y="206"/>
                    <a:pt x="861" y="176"/>
                    <a:pt x="1218" y="153"/>
                  </a:cubicBezTo>
                  <a:cubicBezTo>
                    <a:pt x="1469" y="138"/>
                    <a:pt x="1720" y="130"/>
                    <a:pt x="1979" y="122"/>
                  </a:cubicBezTo>
                  <a:cubicBezTo>
                    <a:pt x="1317" y="69"/>
                    <a:pt x="655" y="2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8"/>
            <p:cNvSpPr/>
            <p:nvPr/>
          </p:nvSpPr>
          <p:spPr>
            <a:xfrm flipH="1">
              <a:off x="-959375" y="-1381467"/>
              <a:ext cx="94085" cy="4362"/>
            </a:xfrm>
            <a:custGeom>
              <a:avLst/>
              <a:gdLst/>
              <a:ahLst/>
              <a:cxnLst/>
              <a:rect l="l" t="t" r="r" b="b"/>
              <a:pathLst>
                <a:path w="1553" h="72" extrusionOk="0">
                  <a:moveTo>
                    <a:pt x="1446" y="1"/>
                  </a:moveTo>
                  <a:cubicBezTo>
                    <a:pt x="966" y="23"/>
                    <a:pt x="480" y="39"/>
                    <a:pt x="0" y="39"/>
                  </a:cubicBezTo>
                  <a:cubicBezTo>
                    <a:pt x="420" y="57"/>
                    <a:pt x="849" y="71"/>
                    <a:pt x="1277" y="71"/>
                  </a:cubicBezTo>
                  <a:cubicBezTo>
                    <a:pt x="1369" y="71"/>
                    <a:pt x="1461" y="70"/>
                    <a:pt x="1552" y="69"/>
                  </a:cubicBezTo>
                  <a:lnTo>
                    <a:pt x="1446" y="1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8"/>
            <p:cNvSpPr/>
            <p:nvPr/>
          </p:nvSpPr>
          <p:spPr>
            <a:xfrm flipH="1">
              <a:off x="-502575" y="-1587511"/>
              <a:ext cx="210706" cy="24960"/>
            </a:xfrm>
            <a:custGeom>
              <a:avLst/>
              <a:gdLst/>
              <a:ahLst/>
              <a:cxnLst/>
              <a:rect l="l" t="t" r="r" b="b"/>
              <a:pathLst>
                <a:path w="3478" h="412" extrusionOk="0">
                  <a:moveTo>
                    <a:pt x="724" y="1"/>
                  </a:moveTo>
                  <a:cubicBezTo>
                    <a:pt x="482" y="1"/>
                    <a:pt x="240" y="5"/>
                    <a:pt x="1" y="16"/>
                  </a:cubicBezTo>
                  <a:cubicBezTo>
                    <a:pt x="24" y="69"/>
                    <a:pt x="54" y="115"/>
                    <a:pt x="77" y="168"/>
                  </a:cubicBezTo>
                  <a:cubicBezTo>
                    <a:pt x="153" y="168"/>
                    <a:pt x="237" y="168"/>
                    <a:pt x="313" y="176"/>
                  </a:cubicBezTo>
                  <a:cubicBezTo>
                    <a:pt x="1378" y="221"/>
                    <a:pt x="2428" y="313"/>
                    <a:pt x="3478" y="412"/>
                  </a:cubicBezTo>
                  <a:cubicBezTo>
                    <a:pt x="3082" y="290"/>
                    <a:pt x="2686" y="161"/>
                    <a:pt x="2298" y="24"/>
                  </a:cubicBezTo>
                  <a:cubicBezTo>
                    <a:pt x="2009" y="24"/>
                    <a:pt x="1728" y="8"/>
                    <a:pt x="1446" y="8"/>
                  </a:cubicBezTo>
                  <a:cubicBezTo>
                    <a:pt x="1207" y="5"/>
                    <a:pt x="965" y="1"/>
                    <a:pt x="7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8"/>
            <p:cNvSpPr/>
            <p:nvPr/>
          </p:nvSpPr>
          <p:spPr>
            <a:xfrm flipH="1">
              <a:off x="-1017892" y="-1399884"/>
              <a:ext cx="578018" cy="62703"/>
            </a:xfrm>
            <a:custGeom>
              <a:avLst/>
              <a:gdLst/>
              <a:ahLst/>
              <a:cxnLst/>
              <a:rect l="l" t="t" r="r" b="b"/>
              <a:pathLst>
                <a:path w="9541" h="1035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69"/>
                    <a:pt x="167" y="137"/>
                    <a:pt x="243" y="206"/>
                  </a:cubicBezTo>
                  <a:cubicBezTo>
                    <a:pt x="708" y="327"/>
                    <a:pt x="1172" y="426"/>
                    <a:pt x="1643" y="525"/>
                  </a:cubicBezTo>
                  <a:cubicBezTo>
                    <a:pt x="2663" y="723"/>
                    <a:pt x="3690" y="868"/>
                    <a:pt x="4732" y="936"/>
                  </a:cubicBezTo>
                  <a:cubicBezTo>
                    <a:pt x="5203" y="970"/>
                    <a:pt x="5677" y="980"/>
                    <a:pt x="6150" y="980"/>
                  </a:cubicBezTo>
                  <a:cubicBezTo>
                    <a:pt x="6532" y="980"/>
                    <a:pt x="6915" y="973"/>
                    <a:pt x="7296" y="967"/>
                  </a:cubicBezTo>
                  <a:cubicBezTo>
                    <a:pt x="7483" y="961"/>
                    <a:pt x="7669" y="958"/>
                    <a:pt x="7856" y="958"/>
                  </a:cubicBezTo>
                  <a:cubicBezTo>
                    <a:pt x="8418" y="958"/>
                    <a:pt x="8981" y="984"/>
                    <a:pt x="9540" y="1035"/>
                  </a:cubicBezTo>
                  <a:cubicBezTo>
                    <a:pt x="9388" y="928"/>
                    <a:pt x="9236" y="822"/>
                    <a:pt x="9084" y="715"/>
                  </a:cubicBezTo>
                  <a:cubicBezTo>
                    <a:pt x="9000" y="723"/>
                    <a:pt x="8917" y="723"/>
                    <a:pt x="8833" y="731"/>
                  </a:cubicBezTo>
                  <a:cubicBezTo>
                    <a:pt x="8589" y="741"/>
                    <a:pt x="8345" y="746"/>
                    <a:pt x="8101" y="746"/>
                  </a:cubicBezTo>
                  <a:cubicBezTo>
                    <a:pt x="7481" y="746"/>
                    <a:pt x="6862" y="716"/>
                    <a:pt x="6239" y="677"/>
                  </a:cubicBezTo>
                  <a:cubicBezTo>
                    <a:pt x="5379" y="632"/>
                    <a:pt x="4519" y="571"/>
                    <a:pt x="3667" y="457"/>
                  </a:cubicBezTo>
                  <a:cubicBezTo>
                    <a:pt x="2450" y="289"/>
                    <a:pt x="1225" y="7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8"/>
            <p:cNvSpPr/>
            <p:nvPr/>
          </p:nvSpPr>
          <p:spPr>
            <a:xfrm flipH="1">
              <a:off x="-1258046" y="-1179603"/>
              <a:ext cx="411658" cy="71548"/>
            </a:xfrm>
            <a:custGeom>
              <a:avLst/>
              <a:gdLst/>
              <a:ahLst/>
              <a:cxnLst/>
              <a:rect l="l" t="t" r="r" b="b"/>
              <a:pathLst>
                <a:path w="6795" h="1181" extrusionOk="0">
                  <a:moveTo>
                    <a:pt x="0" y="1"/>
                  </a:moveTo>
                  <a:lnTo>
                    <a:pt x="396" y="153"/>
                  </a:lnTo>
                  <a:cubicBezTo>
                    <a:pt x="2541" y="412"/>
                    <a:pt x="4694" y="663"/>
                    <a:pt x="6794" y="1180"/>
                  </a:cubicBezTo>
                  <a:cubicBezTo>
                    <a:pt x="6536" y="853"/>
                    <a:pt x="6269" y="541"/>
                    <a:pt x="6003" y="237"/>
                  </a:cubicBezTo>
                  <a:cubicBezTo>
                    <a:pt x="5600" y="214"/>
                    <a:pt x="5204" y="191"/>
                    <a:pt x="4809" y="176"/>
                  </a:cubicBezTo>
                  <a:cubicBezTo>
                    <a:pt x="3424" y="123"/>
                    <a:pt x="2039" y="100"/>
                    <a:pt x="662" y="3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8"/>
            <p:cNvSpPr/>
            <p:nvPr/>
          </p:nvSpPr>
          <p:spPr>
            <a:xfrm flipH="1">
              <a:off x="-368930" y="-1615621"/>
              <a:ext cx="88572" cy="6967"/>
            </a:xfrm>
            <a:custGeom>
              <a:avLst/>
              <a:gdLst/>
              <a:ahLst/>
              <a:cxnLst/>
              <a:rect l="l" t="t" r="r" b="b"/>
              <a:pathLst>
                <a:path w="1462" h="115" extrusionOk="0">
                  <a:moveTo>
                    <a:pt x="1264" y="1"/>
                  </a:moveTo>
                  <a:cubicBezTo>
                    <a:pt x="838" y="24"/>
                    <a:pt x="419" y="39"/>
                    <a:pt x="1" y="62"/>
                  </a:cubicBezTo>
                  <a:cubicBezTo>
                    <a:pt x="8" y="77"/>
                    <a:pt x="16" y="100"/>
                    <a:pt x="23" y="115"/>
                  </a:cubicBezTo>
                  <a:cubicBezTo>
                    <a:pt x="495" y="92"/>
                    <a:pt x="982" y="84"/>
                    <a:pt x="1461" y="84"/>
                  </a:cubicBezTo>
                  <a:lnTo>
                    <a:pt x="12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8"/>
            <p:cNvSpPr/>
            <p:nvPr/>
          </p:nvSpPr>
          <p:spPr>
            <a:xfrm flipH="1">
              <a:off x="-919689" y="-1429388"/>
              <a:ext cx="387667" cy="27989"/>
            </a:xfrm>
            <a:custGeom>
              <a:avLst/>
              <a:gdLst/>
              <a:ahLst/>
              <a:cxnLst/>
              <a:rect l="l" t="t" r="r" b="b"/>
              <a:pathLst>
                <a:path w="6399" h="462" extrusionOk="0">
                  <a:moveTo>
                    <a:pt x="1" y="0"/>
                  </a:moveTo>
                  <a:cubicBezTo>
                    <a:pt x="624" y="107"/>
                    <a:pt x="1248" y="198"/>
                    <a:pt x="1880" y="274"/>
                  </a:cubicBezTo>
                  <a:cubicBezTo>
                    <a:pt x="2854" y="381"/>
                    <a:pt x="3827" y="442"/>
                    <a:pt x="4801" y="457"/>
                  </a:cubicBezTo>
                  <a:cubicBezTo>
                    <a:pt x="5019" y="460"/>
                    <a:pt x="5239" y="462"/>
                    <a:pt x="5460" y="462"/>
                  </a:cubicBezTo>
                  <a:cubicBezTo>
                    <a:pt x="5772" y="462"/>
                    <a:pt x="6087" y="458"/>
                    <a:pt x="6399" y="449"/>
                  </a:cubicBezTo>
                  <a:cubicBezTo>
                    <a:pt x="6186" y="312"/>
                    <a:pt x="5965" y="183"/>
                    <a:pt x="5745" y="61"/>
                  </a:cubicBezTo>
                  <a:lnTo>
                    <a:pt x="5433" y="61"/>
                  </a:lnTo>
                  <a:cubicBezTo>
                    <a:pt x="3622" y="61"/>
                    <a:pt x="1811" y="6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8"/>
            <p:cNvSpPr/>
            <p:nvPr/>
          </p:nvSpPr>
          <p:spPr>
            <a:xfrm flipH="1">
              <a:off x="-1169048" y="-1283746"/>
              <a:ext cx="542516" cy="75183"/>
            </a:xfrm>
            <a:custGeom>
              <a:avLst/>
              <a:gdLst/>
              <a:ahLst/>
              <a:cxnLst/>
              <a:rect l="l" t="t" r="r" b="b"/>
              <a:pathLst>
                <a:path w="8955" h="1241" extrusionOk="0">
                  <a:moveTo>
                    <a:pt x="0" y="1"/>
                  </a:moveTo>
                  <a:lnTo>
                    <a:pt x="76" y="16"/>
                  </a:lnTo>
                  <a:cubicBezTo>
                    <a:pt x="1857" y="350"/>
                    <a:pt x="3660" y="518"/>
                    <a:pt x="5463" y="723"/>
                  </a:cubicBezTo>
                  <a:cubicBezTo>
                    <a:pt x="6634" y="860"/>
                    <a:pt x="7798" y="1012"/>
                    <a:pt x="8955" y="1241"/>
                  </a:cubicBezTo>
                  <a:cubicBezTo>
                    <a:pt x="8681" y="967"/>
                    <a:pt x="8392" y="693"/>
                    <a:pt x="8103" y="434"/>
                  </a:cubicBezTo>
                  <a:cubicBezTo>
                    <a:pt x="7763" y="466"/>
                    <a:pt x="7424" y="479"/>
                    <a:pt x="7084" y="479"/>
                  </a:cubicBezTo>
                  <a:cubicBezTo>
                    <a:pt x="6937" y="479"/>
                    <a:pt x="6790" y="477"/>
                    <a:pt x="6642" y="472"/>
                  </a:cubicBezTo>
                  <a:cubicBezTo>
                    <a:pt x="5858" y="449"/>
                    <a:pt x="5082" y="389"/>
                    <a:pt x="4299" y="320"/>
                  </a:cubicBezTo>
                  <a:cubicBezTo>
                    <a:pt x="3523" y="259"/>
                    <a:pt x="2762" y="214"/>
                    <a:pt x="1986" y="160"/>
                  </a:cubicBezTo>
                  <a:cubicBezTo>
                    <a:pt x="1324" y="122"/>
                    <a:pt x="662" y="69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8"/>
            <p:cNvSpPr/>
            <p:nvPr/>
          </p:nvSpPr>
          <p:spPr>
            <a:xfrm flipH="1">
              <a:off x="-312709" y="-1657545"/>
              <a:ext cx="47073" cy="22658"/>
            </a:xfrm>
            <a:custGeom>
              <a:avLst/>
              <a:gdLst/>
              <a:ahLst/>
              <a:cxnLst/>
              <a:rect l="l" t="t" r="r" b="b"/>
              <a:pathLst>
                <a:path w="777" h="374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31" y="198"/>
                    <a:pt x="61" y="290"/>
                    <a:pt x="91" y="373"/>
                  </a:cubicBezTo>
                  <a:cubicBezTo>
                    <a:pt x="320" y="366"/>
                    <a:pt x="548" y="358"/>
                    <a:pt x="776" y="350"/>
                  </a:cubicBezTo>
                  <a:cubicBezTo>
                    <a:pt x="556" y="236"/>
                    <a:pt x="343" y="122"/>
                    <a:pt x="1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8"/>
            <p:cNvSpPr/>
            <p:nvPr/>
          </p:nvSpPr>
          <p:spPr>
            <a:xfrm flipH="1">
              <a:off x="-733032" y="-1525413"/>
              <a:ext cx="400147" cy="34290"/>
            </a:xfrm>
            <a:custGeom>
              <a:avLst/>
              <a:gdLst/>
              <a:ahLst/>
              <a:cxnLst/>
              <a:rect l="l" t="t" r="r" b="b"/>
              <a:pathLst>
                <a:path w="6605" h="566" extrusionOk="0">
                  <a:moveTo>
                    <a:pt x="2503" y="0"/>
                  </a:moveTo>
                  <a:cubicBezTo>
                    <a:pt x="1667" y="0"/>
                    <a:pt x="829" y="42"/>
                    <a:pt x="1" y="125"/>
                  </a:cubicBezTo>
                  <a:cubicBezTo>
                    <a:pt x="9" y="140"/>
                    <a:pt x="24" y="163"/>
                    <a:pt x="39" y="178"/>
                  </a:cubicBezTo>
                  <a:cubicBezTo>
                    <a:pt x="252" y="178"/>
                    <a:pt x="473" y="186"/>
                    <a:pt x="693" y="186"/>
                  </a:cubicBezTo>
                  <a:cubicBezTo>
                    <a:pt x="1614" y="208"/>
                    <a:pt x="2527" y="239"/>
                    <a:pt x="3447" y="292"/>
                  </a:cubicBezTo>
                  <a:cubicBezTo>
                    <a:pt x="4368" y="353"/>
                    <a:pt x="5273" y="444"/>
                    <a:pt x="6186" y="520"/>
                  </a:cubicBezTo>
                  <a:lnTo>
                    <a:pt x="6605" y="566"/>
                  </a:lnTo>
                  <a:cubicBezTo>
                    <a:pt x="6065" y="376"/>
                    <a:pt x="5517" y="201"/>
                    <a:pt x="4969" y="33"/>
                  </a:cubicBezTo>
                  <a:cubicBezTo>
                    <a:pt x="4383" y="33"/>
                    <a:pt x="3805" y="26"/>
                    <a:pt x="3219" y="11"/>
                  </a:cubicBezTo>
                  <a:cubicBezTo>
                    <a:pt x="2981" y="4"/>
                    <a:pt x="2742" y="0"/>
                    <a:pt x="2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8"/>
            <p:cNvSpPr/>
            <p:nvPr/>
          </p:nvSpPr>
          <p:spPr>
            <a:xfrm flipH="1">
              <a:off x="-1311968" y="-1096604"/>
              <a:ext cx="225427" cy="62763"/>
            </a:xfrm>
            <a:custGeom>
              <a:avLst/>
              <a:gdLst/>
              <a:ahLst/>
              <a:cxnLst/>
              <a:rect l="l" t="t" r="r" b="b"/>
              <a:pathLst>
                <a:path w="3721" h="1036" extrusionOk="0">
                  <a:moveTo>
                    <a:pt x="0" y="0"/>
                  </a:moveTo>
                  <a:lnTo>
                    <a:pt x="0" y="0"/>
                  </a:lnTo>
                  <a:cubicBezTo>
                    <a:pt x="426" y="92"/>
                    <a:pt x="852" y="183"/>
                    <a:pt x="1271" y="289"/>
                  </a:cubicBezTo>
                  <a:cubicBezTo>
                    <a:pt x="1894" y="449"/>
                    <a:pt x="2511" y="632"/>
                    <a:pt x="3119" y="830"/>
                  </a:cubicBezTo>
                  <a:cubicBezTo>
                    <a:pt x="3325" y="898"/>
                    <a:pt x="3523" y="967"/>
                    <a:pt x="3720" y="1035"/>
                  </a:cubicBezTo>
                  <a:lnTo>
                    <a:pt x="3614" y="875"/>
                  </a:lnTo>
                  <a:cubicBezTo>
                    <a:pt x="3530" y="761"/>
                    <a:pt x="3454" y="647"/>
                    <a:pt x="3370" y="541"/>
                  </a:cubicBezTo>
                  <a:lnTo>
                    <a:pt x="3226" y="510"/>
                  </a:lnTo>
                  <a:cubicBezTo>
                    <a:pt x="2153" y="320"/>
                    <a:pt x="1080" y="14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8"/>
            <p:cNvSpPr/>
            <p:nvPr/>
          </p:nvSpPr>
          <p:spPr>
            <a:xfrm flipH="1">
              <a:off x="-1417506" y="-943147"/>
              <a:ext cx="86694" cy="52162"/>
            </a:xfrm>
            <a:custGeom>
              <a:avLst/>
              <a:gdLst/>
              <a:ahLst/>
              <a:cxnLst/>
              <a:rect l="l" t="t" r="r" b="b"/>
              <a:pathLst>
                <a:path w="1431" h="861" extrusionOk="0">
                  <a:moveTo>
                    <a:pt x="0" y="1"/>
                  </a:moveTo>
                  <a:cubicBezTo>
                    <a:pt x="343" y="252"/>
                    <a:pt x="677" y="518"/>
                    <a:pt x="997" y="784"/>
                  </a:cubicBezTo>
                  <a:cubicBezTo>
                    <a:pt x="1142" y="807"/>
                    <a:pt x="1286" y="830"/>
                    <a:pt x="1431" y="861"/>
                  </a:cubicBezTo>
                  <a:cubicBezTo>
                    <a:pt x="1278" y="678"/>
                    <a:pt x="1134" y="488"/>
                    <a:pt x="989" y="298"/>
                  </a:cubicBezTo>
                  <a:cubicBezTo>
                    <a:pt x="662" y="206"/>
                    <a:pt x="327" y="10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8"/>
            <p:cNvSpPr/>
            <p:nvPr/>
          </p:nvSpPr>
          <p:spPr>
            <a:xfrm flipH="1">
              <a:off x="-1367706" y="-986464"/>
              <a:ext cx="100022" cy="30958"/>
            </a:xfrm>
            <a:custGeom>
              <a:avLst/>
              <a:gdLst/>
              <a:ahLst/>
              <a:cxnLst/>
              <a:rect l="l" t="t" r="r" b="b"/>
              <a:pathLst>
                <a:path w="1651" h="511" extrusionOk="0">
                  <a:moveTo>
                    <a:pt x="0" y="1"/>
                  </a:moveTo>
                  <a:lnTo>
                    <a:pt x="69" y="46"/>
                  </a:lnTo>
                  <a:cubicBezTo>
                    <a:pt x="593" y="198"/>
                    <a:pt x="1126" y="358"/>
                    <a:pt x="1651" y="510"/>
                  </a:cubicBezTo>
                  <a:cubicBezTo>
                    <a:pt x="1621" y="472"/>
                    <a:pt x="1583" y="419"/>
                    <a:pt x="1552" y="373"/>
                  </a:cubicBezTo>
                  <a:cubicBezTo>
                    <a:pt x="1415" y="335"/>
                    <a:pt x="1278" y="297"/>
                    <a:pt x="1141" y="259"/>
                  </a:cubicBezTo>
                  <a:cubicBezTo>
                    <a:pt x="761" y="168"/>
                    <a:pt x="380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8"/>
            <p:cNvSpPr/>
            <p:nvPr/>
          </p:nvSpPr>
          <p:spPr>
            <a:xfrm flipH="1">
              <a:off x="-1340563" y="-1063405"/>
              <a:ext cx="210706" cy="70579"/>
            </a:xfrm>
            <a:custGeom>
              <a:avLst/>
              <a:gdLst/>
              <a:ahLst/>
              <a:cxnLst/>
              <a:rect l="l" t="t" r="r" b="b"/>
              <a:pathLst>
                <a:path w="3478" h="1165" extrusionOk="0">
                  <a:moveTo>
                    <a:pt x="0" y="0"/>
                  </a:moveTo>
                  <a:cubicBezTo>
                    <a:pt x="274" y="129"/>
                    <a:pt x="540" y="259"/>
                    <a:pt x="799" y="403"/>
                  </a:cubicBezTo>
                  <a:cubicBezTo>
                    <a:pt x="989" y="502"/>
                    <a:pt x="1172" y="601"/>
                    <a:pt x="1354" y="708"/>
                  </a:cubicBezTo>
                  <a:cubicBezTo>
                    <a:pt x="2070" y="837"/>
                    <a:pt x="2777" y="989"/>
                    <a:pt x="3477" y="1164"/>
                  </a:cubicBezTo>
                  <a:cubicBezTo>
                    <a:pt x="3439" y="1111"/>
                    <a:pt x="3401" y="1065"/>
                    <a:pt x="3363" y="1012"/>
                  </a:cubicBezTo>
                  <a:cubicBezTo>
                    <a:pt x="2328" y="632"/>
                    <a:pt x="1271" y="304"/>
                    <a:pt x="206" y="46"/>
                  </a:cubicBezTo>
                  <a:cubicBezTo>
                    <a:pt x="137" y="31"/>
                    <a:pt x="69" y="1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8"/>
            <p:cNvSpPr/>
            <p:nvPr/>
          </p:nvSpPr>
          <p:spPr>
            <a:xfrm flipH="1">
              <a:off x="-1479301" y="-866145"/>
              <a:ext cx="54040" cy="50768"/>
            </a:xfrm>
            <a:custGeom>
              <a:avLst/>
              <a:gdLst/>
              <a:ahLst/>
              <a:cxnLst/>
              <a:rect l="l" t="t" r="r" b="b"/>
              <a:pathLst>
                <a:path w="892" h="838" extrusionOk="0">
                  <a:moveTo>
                    <a:pt x="1" y="0"/>
                  </a:moveTo>
                  <a:cubicBezTo>
                    <a:pt x="305" y="267"/>
                    <a:pt x="602" y="548"/>
                    <a:pt x="891" y="837"/>
                  </a:cubicBezTo>
                  <a:cubicBezTo>
                    <a:pt x="670" y="579"/>
                    <a:pt x="457" y="312"/>
                    <a:pt x="244" y="54"/>
                  </a:cubicBezTo>
                  <a:cubicBezTo>
                    <a:pt x="214" y="46"/>
                    <a:pt x="191" y="38"/>
                    <a:pt x="168" y="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8"/>
            <p:cNvSpPr/>
            <p:nvPr/>
          </p:nvSpPr>
          <p:spPr>
            <a:xfrm flipH="1">
              <a:off x="-1067213" y="-1136710"/>
              <a:ext cx="110200" cy="14782"/>
            </a:xfrm>
            <a:custGeom>
              <a:avLst/>
              <a:gdLst/>
              <a:ahLst/>
              <a:cxnLst/>
              <a:rect l="l" t="t" r="r" b="b"/>
              <a:pathLst>
                <a:path w="1819" h="244" extrusionOk="0">
                  <a:moveTo>
                    <a:pt x="0" y="0"/>
                  </a:moveTo>
                  <a:lnTo>
                    <a:pt x="206" y="77"/>
                  </a:lnTo>
                  <a:cubicBezTo>
                    <a:pt x="518" y="107"/>
                    <a:pt x="837" y="137"/>
                    <a:pt x="1157" y="168"/>
                  </a:cubicBezTo>
                  <a:cubicBezTo>
                    <a:pt x="1377" y="191"/>
                    <a:pt x="1598" y="221"/>
                    <a:pt x="1819" y="244"/>
                  </a:cubicBezTo>
                  <a:cubicBezTo>
                    <a:pt x="1218" y="153"/>
                    <a:pt x="609" y="77"/>
                    <a:pt x="0" y="0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8"/>
            <p:cNvSpPr/>
            <p:nvPr/>
          </p:nvSpPr>
          <p:spPr>
            <a:xfrm flipH="1">
              <a:off x="-1093924" y="-1353356"/>
              <a:ext cx="594617" cy="76758"/>
            </a:xfrm>
            <a:custGeom>
              <a:avLst/>
              <a:gdLst/>
              <a:ahLst/>
              <a:cxnLst/>
              <a:rect l="l" t="t" r="r" b="b"/>
              <a:pathLst>
                <a:path w="9815" h="1267" extrusionOk="0">
                  <a:moveTo>
                    <a:pt x="0" y="1"/>
                  </a:moveTo>
                  <a:lnTo>
                    <a:pt x="0" y="1"/>
                  </a:lnTo>
                  <a:cubicBezTo>
                    <a:pt x="320" y="229"/>
                    <a:pt x="647" y="450"/>
                    <a:pt x="974" y="647"/>
                  </a:cubicBezTo>
                  <a:cubicBezTo>
                    <a:pt x="1286" y="685"/>
                    <a:pt x="1598" y="723"/>
                    <a:pt x="1902" y="754"/>
                  </a:cubicBezTo>
                  <a:cubicBezTo>
                    <a:pt x="3485" y="914"/>
                    <a:pt x="5067" y="982"/>
                    <a:pt x="6642" y="1111"/>
                  </a:cubicBezTo>
                  <a:cubicBezTo>
                    <a:pt x="7471" y="1184"/>
                    <a:pt x="8319" y="1266"/>
                    <a:pt x="9164" y="1266"/>
                  </a:cubicBezTo>
                  <a:cubicBezTo>
                    <a:pt x="9381" y="1266"/>
                    <a:pt x="9598" y="1261"/>
                    <a:pt x="9815" y="1248"/>
                  </a:cubicBezTo>
                  <a:cubicBezTo>
                    <a:pt x="9609" y="1073"/>
                    <a:pt x="9404" y="906"/>
                    <a:pt x="9199" y="746"/>
                  </a:cubicBezTo>
                  <a:cubicBezTo>
                    <a:pt x="8932" y="693"/>
                    <a:pt x="8658" y="655"/>
                    <a:pt x="8385" y="632"/>
                  </a:cubicBezTo>
                  <a:cubicBezTo>
                    <a:pt x="7910" y="585"/>
                    <a:pt x="7433" y="572"/>
                    <a:pt x="6954" y="572"/>
                  </a:cubicBezTo>
                  <a:cubicBezTo>
                    <a:pt x="6582" y="572"/>
                    <a:pt x="6209" y="580"/>
                    <a:pt x="5836" y="587"/>
                  </a:cubicBezTo>
                  <a:cubicBezTo>
                    <a:pt x="5664" y="589"/>
                    <a:pt x="5493" y="591"/>
                    <a:pt x="5322" y="591"/>
                  </a:cubicBezTo>
                  <a:cubicBezTo>
                    <a:pt x="4603" y="591"/>
                    <a:pt x="3884" y="564"/>
                    <a:pt x="3165" y="503"/>
                  </a:cubicBezTo>
                  <a:cubicBezTo>
                    <a:pt x="2100" y="404"/>
                    <a:pt x="1043" y="23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8"/>
            <p:cNvSpPr/>
            <p:nvPr/>
          </p:nvSpPr>
          <p:spPr>
            <a:xfrm flipH="1">
              <a:off x="-1134940" y="-1251940"/>
              <a:ext cx="461881" cy="60461"/>
            </a:xfrm>
            <a:custGeom>
              <a:avLst/>
              <a:gdLst/>
              <a:ahLst/>
              <a:cxnLst/>
              <a:rect l="l" t="t" r="r" b="b"/>
              <a:pathLst>
                <a:path w="7624" h="998" extrusionOk="0">
                  <a:moveTo>
                    <a:pt x="1" y="0"/>
                  </a:moveTo>
                  <a:lnTo>
                    <a:pt x="1" y="0"/>
                  </a:lnTo>
                  <a:cubicBezTo>
                    <a:pt x="586" y="267"/>
                    <a:pt x="1180" y="525"/>
                    <a:pt x="1789" y="776"/>
                  </a:cubicBezTo>
                  <a:cubicBezTo>
                    <a:pt x="3158" y="822"/>
                    <a:pt x="4527" y="906"/>
                    <a:pt x="5897" y="944"/>
                  </a:cubicBezTo>
                  <a:cubicBezTo>
                    <a:pt x="6475" y="959"/>
                    <a:pt x="7053" y="974"/>
                    <a:pt x="7624" y="997"/>
                  </a:cubicBezTo>
                  <a:cubicBezTo>
                    <a:pt x="7411" y="951"/>
                    <a:pt x="7198" y="921"/>
                    <a:pt x="6977" y="883"/>
                  </a:cubicBezTo>
                  <a:cubicBezTo>
                    <a:pt x="5167" y="594"/>
                    <a:pt x="3333" y="442"/>
                    <a:pt x="1507" y="213"/>
                  </a:cubicBezTo>
                  <a:cubicBezTo>
                    <a:pt x="1005" y="153"/>
                    <a:pt x="495" y="7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0" name="Google Shape;1830;p8"/>
          <p:cNvGrpSpPr/>
          <p:nvPr/>
        </p:nvGrpSpPr>
        <p:grpSpPr>
          <a:xfrm rot="9006438">
            <a:off x="986241" y="161748"/>
            <a:ext cx="807609" cy="1664521"/>
            <a:chOff x="9402592" y="-5186866"/>
            <a:chExt cx="807573" cy="1664445"/>
          </a:xfrm>
        </p:grpSpPr>
        <p:sp>
          <p:nvSpPr>
            <p:cNvPr id="1831" name="Google Shape;1831;p8"/>
            <p:cNvSpPr/>
            <p:nvPr/>
          </p:nvSpPr>
          <p:spPr>
            <a:xfrm>
              <a:off x="9402592" y="-5097385"/>
              <a:ext cx="702939" cy="1574963"/>
            </a:xfrm>
            <a:custGeom>
              <a:avLst/>
              <a:gdLst/>
              <a:ahLst/>
              <a:cxnLst/>
              <a:rect l="l" t="t" r="r" b="b"/>
              <a:pathLst>
                <a:path w="11603" h="25997" extrusionOk="0">
                  <a:moveTo>
                    <a:pt x="3196" y="1"/>
                  </a:moveTo>
                  <a:cubicBezTo>
                    <a:pt x="3143" y="1"/>
                    <a:pt x="3097" y="1"/>
                    <a:pt x="3044" y="8"/>
                  </a:cubicBezTo>
                  <a:cubicBezTo>
                    <a:pt x="2953" y="16"/>
                    <a:pt x="2861" y="24"/>
                    <a:pt x="2778" y="39"/>
                  </a:cubicBezTo>
                  <a:lnTo>
                    <a:pt x="2724" y="46"/>
                  </a:lnTo>
                  <a:lnTo>
                    <a:pt x="2664" y="54"/>
                  </a:lnTo>
                  <a:lnTo>
                    <a:pt x="2648" y="54"/>
                  </a:lnTo>
                  <a:cubicBezTo>
                    <a:pt x="2565" y="69"/>
                    <a:pt x="2489" y="84"/>
                    <a:pt x="2405" y="107"/>
                  </a:cubicBezTo>
                  <a:lnTo>
                    <a:pt x="2291" y="138"/>
                  </a:lnTo>
                  <a:cubicBezTo>
                    <a:pt x="2230" y="153"/>
                    <a:pt x="2169" y="168"/>
                    <a:pt x="2108" y="191"/>
                  </a:cubicBezTo>
                  <a:cubicBezTo>
                    <a:pt x="2063" y="206"/>
                    <a:pt x="2009" y="221"/>
                    <a:pt x="1971" y="237"/>
                  </a:cubicBezTo>
                  <a:cubicBezTo>
                    <a:pt x="1880" y="267"/>
                    <a:pt x="1781" y="305"/>
                    <a:pt x="1697" y="351"/>
                  </a:cubicBezTo>
                  <a:cubicBezTo>
                    <a:pt x="1636" y="381"/>
                    <a:pt x="1576" y="412"/>
                    <a:pt x="1515" y="442"/>
                  </a:cubicBezTo>
                  <a:lnTo>
                    <a:pt x="1446" y="480"/>
                  </a:lnTo>
                  <a:lnTo>
                    <a:pt x="1401" y="503"/>
                  </a:lnTo>
                  <a:cubicBezTo>
                    <a:pt x="1256" y="587"/>
                    <a:pt x="1112" y="678"/>
                    <a:pt x="975" y="784"/>
                  </a:cubicBezTo>
                  <a:cubicBezTo>
                    <a:pt x="952" y="807"/>
                    <a:pt x="929" y="830"/>
                    <a:pt x="906" y="845"/>
                  </a:cubicBezTo>
                  <a:lnTo>
                    <a:pt x="845" y="898"/>
                  </a:lnTo>
                  <a:cubicBezTo>
                    <a:pt x="800" y="936"/>
                    <a:pt x="746" y="982"/>
                    <a:pt x="701" y="1028"/>
                  </a:cubicBezTo>
                  <a:cubicBezTo>
                    <a:pt x="640" y="1089"/>
                    <a:pt x="579" y="1150"/>
                    <a:pt x="518" y="1218"/>
                  </a:cubicBezTo>
                  <a:lnTo>
                    <a:pt x="518" y="1226"/>
                  </a:lnTo>
                  <a:cubicBezTo>
                    <a:pt x="503" y="1233"/>
                    <a:pt x="495" y="1248"/>
                    <a:pt x="488" y="1256"/>
                  </a:cubicBezTo>
                  <a:cubicBezTo>
                    <a:pt x="442" y="1309"/>
                    <a:pt x="396" y="1363"/>
                    <a:pt x="358" y="1423"/>
                  </a:cubicBezTo>
                  <a:lnTo>
                    <a:pt x="335" y="1454"/>
                  </a:lnTo>
                  <a:cubicBezTo>
                    <a:pt x="297" y="1507"/>
                    <a:pt x="252" y="1568"/>
                    <a:pt x="214" y="1629"/>
                  </a:cubicBezTo>
                  <a:lnTo>
                    <a:pt x="206" y="1652"/>
                  </a:lnTo>
                  <a:cubicBezTo>
                    <a:pt x="168" y="1720"/>
                    <a:pt x="130" y="1789"/>
                    <a:pt x="92" y="1857"/>
                  </a:cubicBezTo>
                  <a:cubicBezTo>
                    <a:pt x="92" y="1857"/>
                    <a:pt x="92" y="1865"/>
                    <a:pt x="92" y="1865"/>
                  </a:cubicBezTo>
                  <a:cubicBezTo>
                    <a:pt x="62" y="1941"/>
                    <a:pt x="31" y="2017"/>
                    <a:pt x="1" y="2093"/>
                  </a:cubicBezTo>
                  <a:cubicBezTo>
                    <a:pt x="24" y="2070"/>
                    <a:pt x="46" y="2055"/>
                    <a:pt x="69" y="2032"/>
                  </a:cubicBezTo>
                  <a:cubicBezTo>
                    <a:pt x="100" y="2017"/>
                    <a:pt x="145" y="1986"/>
                    <a:pt x="176" y="1964"/>
                  </a:cubicBezTo>
                  <a:lnTo>
                    <a:pt x="206" y="1948"/>
                  </a:lnTo>
                  <a:cubicBezTo>
                    <a:pt x="237" y="1933"/>
                    <a:pt x="267" y="1918"/>
                    <a:pt x="305" y="1903"/>
                  </a:cubicBezTo>
                  <a:lnTo>
                    <a:pt x="328" y="1887"/>
                  </a:lnTo>
                  <a:cubicBezTo>
                    <a:pt x="366" y="1872"/>
                    <a:pt x="404" y="1865"/>
                    <a:pt x="442" y="1849"/>
                  </a:cubicBezTo>
                  <a:lnTo>
                    <a:pt x="480" y="1842"/>
                  </a:lnTo>
                  <a:cubicBezTo>
                    <a:pt x="503" y="1834"/>
                    <a:pt x="533" y="1827"/>
                    <a:pt x="564" y="1819"/>
                  </a:cubicBezTo>
                  <a:lnTo>
                    <a:pt x="602" y="1811"/>
                  </a:lnTo>
                  <a:cubicBezTo>
                    <a:pt x="647" y="1804"/>
                    <a:pt x="685" y="1796"/>
                    <a:pt x="723" y="1796"/>
                  </a:cubicBezTo>
                  <a:lnTo>
                    <a:pt x="762" y="1796"/>
                  </a:lnTo>
                  <a:cubicBezTo>
                    <a:pt x="803" y="1792"/>
                    <a:pt x="844" y="1790"/>
                    <a:pt x="885" y="1790"/>
                  </a:cubicBezTo>
                  <a:cubicBezTo>
                    <a:pt x="1004" y="1790"/>
                    <a:pt x="1122" y="1806"/>
                    <a:pt x="1241" y="1834"/>
                  </a:cubicBezTo>
                  <a:lnTo>
                    <a:pt x="1340" y="1857"/>
                  </a:lnTo>
                  <a:cubicBezTo>
                    <a:pt x="1500" y="1903"/>
                    <a:pt x="1652" y="1964"/>
                    <a:pt x="1796" y="2047"/>
                  </a:cubicBezTo>
                  <a:cubicBezTo>
                    <a:pt x="1827" y="2062"/>
                    <a:pt x="1849" y="2078"/>
                    <a:pt x="1880" y="2101"/>
                  </a:cubicBezTo>
                  <a:cubicBezTo>
                    <a:pt x="1903" y="2116"/>
                    <a:pt x="1941" y="2131"/>
                    <a:pt x="1964" y="2154"/>
                  </a:cubicBezTo>
                  <a:cubicBezTo>
                    <a:pt x="1994" y="2177"/>
                    <a:pt x="2002" y="2184"/>
                    <a:pt x="2017" y="2192"/>
                  </a:cubicBezTo>
                  <a:cubicBezTo>
                    <a:pt x="2040" y="2207"/>
                    <a:pt x="2063" y="2222"/>
                    <a:pt x="2078" y="2237"/>
                  </a:cubicBezTo>
                  <a:cubicBezTo>
                    <a:pt x="2093" y="2253"/>
                    <a:pt x="2108" y="2268"/>
                    <a:pt x="2131" y="2283"/>
                  </a:cubicBezTo>
                  <a:cubicBezTo>
                    <a:pt x="2146" y="2298"/>
                    <a:pt x="2177" y="2329"/>
                    <a:pt x="2199" y="2352"/>
                  </a:cubicBezTo>
                  <a:cubicBezTo>
                    <a:pt x="2253" y="2405"/>
                    <a:pt x="2306" y="2458"/>
                    <a:pt x="2352" y="2519"/>
                  </a:cubicBezTo>
                  <a:cubicBezTo>
                    <a:pt x="2359" y="2527"/>
                    <a:pt x="2367" y="2534"/>
                    <a:pt x="2374" y="2542"/>
                  </a:cubicBezTo>
                  <a:cubicBezTo>
                    <a:pt x="2428" y="2610"/>
                    <a:pt x="2481" y="2679"/>
                    <a:pt x="2534" y="2755"/>
                  </a:cubicBezTo>
                  <a:cubicBezTo>
                    <a:pt x="2610" y="2869"/>
                    <a:pt x="2686" y="2983"/>
                    <a:pt x="2747" y="3112"/>
                  </a:cubicBezTo>
                  <a:cubicBezTo>
                    <a:pt x="2785" y="3188"/>
                    <a:pt x="2823" y="3265"/>
                    <a:pt x="2861" y="3341"/>
                  </a:cubicBezTo>
                  <a:lnTo>
                    <a:pt x="2892" y="3417"/>
                  </a:lnTo>
                  <a:cubicBezTo>
                    <a:pt x="2930" y="3493"/>
                    <a:pt x="2960" y="3569"/>
                    <a:pt x="2991" y="3653"/>
                  </a:cubicBezTo>
                  <a:cubicBezTo>
                    <a:pt x="3029" y="3744"/>
                    <a:pt x="3059" y="3843"/>
                    <a:pt x="3097" y="3942"/>
                  </a:cubicBezTo>
                  <a:cubicBezTo>
                    <a:pt x="3128" y="4041"/>
                    <a:pt x="3166" y="4139"/>
                    <a:pt x="3188" y="4238"/>
                  </a:cubicBezTo>
                  <a:cubicBezTo>
                    <a:pt x="3219" y="4337"/>
                    <a:pt x="3249" y="4413"/>
                    <a:pt x="3280" y="4505"/>
                  </a:cubicBezTo>
                  <a:cubicBezTo>
                    <a:pt x="3325" y="4664"/>
                    <a:pt x="3379" y="4824"/>
                    <a:pt x="3440" y="4976"/>
                  </a:cubicBezTo>
                  <a:cubicBezTo>
                    <a:pt x="3440" y="4992"/>
                    <a:pt x="3447" y="4999"/>
                    <a:pt x="3447" y="5007"/>
                  </a:cubicBezTo>
                  <a:cubicBezTo>
                    <a:pt x="3470" y="5075"/>
                    <a:pt x="3493" y="5144"/>
                    <a:pt x="3516" y="5205"/>
                  </a:cubicBezTo>
                  <a:cubicBezTo>
                    <a:pt x="3569" y="5342"/>
                    <a:pt x="3630" y="5471"/>
                    <a:pt x="3691" y="5600"/>
                  </a:cubicBezTo>
                  <a:cubicBezTo>
                    <a:pt x="3751" y="5730"/>
                    <a:pt x="3820" y="5866"/>
                    <a:pt x="3896" y="5988"/>
                  </a:cubicBezTo>
                  <a:cubicBezTo>
                    <a:pt x="4010" y="6178"/>
                    <a:pt x="4147" y="6361"/>
                    <a:pt x="4307" y="6521"/>
                  </a:cubicBezTo>
                  <a:cubicBezTo>
                    <a:pt x="4337" y="6551"/>
                    <a:pt x="4375" y="6589"/>
                    <a:pt x="4413" y="6620"/>
                  </a:cubicBezTo>
                  <a:cubicBezTo>
                    <a:pt x="4451" y="6650"/>
                    <a:pt x="4497" y="6688"/>
                    <a:pt x="4543" y="6726"/>
                  </a:cubicBezTo>
                  <a:cubicBezTo>
                    <a:pt x="4748" y="6886"/>
                    <a:pt x="4976" y="7015"/>
                    <a:pt x="5212" y="7122"/>
                  </a:cubicBezTo>
                  <a:lnTo>
                    <a:pt x="5227" y="7122"/>
                  </a:lnTo>
                  <a:cubicBezTo>
                    <a:pt x="5319" y="7160"/>
                    <a:pt x="5410" y="7198"/>
                    <a:pt x="5501" y="7236"/>
                  </a:cubicBezTo>
                  <a:lnTo>
                    <a:pt x="5547" y="7251"/>
                  </a:lnTo>
                  <a:cubicBezTo>
                    <a:pt x="5646" y="7289"/>
                    <a:pt x="5737" y="7327"/>
                    <a:pt x="5836" y="7358"/>
                  </a:cubicBezTo>
                  <a:cubicBezTo>
                    <a:pt x="6072" y="7449"/>
                    <a:pt x="6308" y="7525"/>
                    <a:pt x="6536" y="7624"/>
                  </a:cubicBezTo>
                  <a:lnTo>
                    <a:pt x="6681" y="7677"/>
                  </a:lnTo>
                  <a:cubicBezTo>
                    <a:pt x="6894" y="7768"/>
                    <a:pt x="7099" y="7875"/>
                    <a:pt x="7289" y="7997"/>
                  </a:cubicBezTo>
                  <a:cubicBezTo>
                    <a:pt x="7419" y="8080"/>
                    <a:pt x="7540" y="8179"/>
                    <a:pt x="7662" y="8286"/>
                  </a:cubicBezTo>
                  <a:cubicBezTo>
                    <a:pt x="7723" y="8339"/>
                    <a:pt x="7784" y="8400"/>
                    <a:pt x="7845" y="8461"/>
                  </a:cubicBezTo>
                  <a:cubicBezTo>
                    <a:pt x="7936" y="8552"/>
                    <a:pt x="8027" y="8659"/>
                    <a:pt x="8103" y="8757"/>
                  </a:cubicBezTo>
                  <a:cubicBezTo>
                    <a:pt x="8187" y="8864"/>
                    <a:pt x="8263" y="8971"/>
                    <a:pt x="8332" y="9077"/>
                  </a:cubicBezTo>
                  <a:cubicBezTo>
                    <a:pt x="8392" y="9168"/>
                    <a:pt x="8446" y="9260"/>
                    <a:pt x="8499" y="9351"/>
                  </a:cubicBezTo>
                  <a:cubicBezTo>
                    <a:pt x="8545" y="9427"/>
                    <a:pt x="8583" y="9511"/>
                    <a:pt x="8621" y="9587"/>
                  </a:cubicBezTo>
                  <a:cubicBezTo>
                    <a:pt x="8689" y="9708"/>
                    <a:pt x="8742" y="9838"/>
                    <a:pt x="8796" y="9960"/>
                  </a:cubicBezTo>
                  <a:cubicBezTo>
                    <a:pt x="8841" y="10058"/>
                    <a:pt x="8879" y="10150"/>
                    <a:pt x="8910" y="10241"/>
                  </a:cubicBezTo>
                  <a:cubicBezTo>
                    <a:pt x="8917" y="10256"/>
                    <a:pt x="8925" y="10264"/>
                    <a:pt x="8925" y="10279"/>
                  </a:cubicBezTo>
                  <a:cubicBezTo>
                    <a:pt x="8948" y="10340"/>
                    <a:pt x="8971" y="10393"/>
                    <a:pt x="8993" y="10454"/>
                  </a:cubicBezTo>
                  <a:lnTo>
                    <a:pt x="9123" y="10865"/>
                  </a:lnTo>
                  <a:cubicBezTo>
                    <a:pt x="9496" y="12052"/>
                    <a:pt x="9868" y="13246"/>
                    <a:pt x="10195" y="14448"/>
                  </a:cubicBezTo>
                  <a:cubicBezTo>
                    <a:pt x="10523" y="15658"/>
                    <a:pt x="10797" y="16875"/>
                    <a:pt x="11002" y="18108"/>
                  </a:cubicBezTo>
                  <a:cubicBezTo>
                    <a:pt x="11200" y="19317"/>
                    <a:pt x="11299" y="20535"/>
                    <a:pt x="11299" y="21760"/>
                  </a:cubicBezTo>
                  <a:cubicBezTo>
                    <a:pt x="11299" y="22977"/>
                    <a:pt x="11154" y="24202"/>
                    <a:pt x="10888" y="25389"/>
                  </a:cubicBezTo>
                  <a:cubicBezTo>
                    <a:pt x="10850" y="25541"/>
                    <a:pt x="10819" y="25693"/>
                    <a:pt x="10789" y="25845"/>
                  </a:cubicBezTo>
                  <a:cubicBezTo>
                    <a:pt x="10766" y="25934"/>
                    <a:pt x="10840" y="25997"/>
                    <a:pt x="10913" y="25997"/>
                  </a:cubicBezTo>
                  <a:cubicBezTo>
                    <a:pt x="10959" y="25997"/>
                    <a:pt x="11004" y="25972"/>
                    <a:pt x="11025" y="25913"/>
                  </a:cubicBezTo>
                  <a:cubicBezTo>
                    <a:pt x="11124" y="25624"/>
                    <a:pt x="11200" y="25328"/>
                    <a:pt x="11253" y="25031"/>
                  </a:cubicBezTo>
                  <a:cubicBezTo>
                    <a:pt x="11321" y="24727"/>
                    <a:pt x="11367" y="24415"/>
                    <a:pt x="11413" y="24110"/>
                  </a:cubicBezTo>
                  <a:cubicBezTo>
                    <a:pt x="11496" y="23502"/>
                    <a:pt x="11550" y="22893"/>
                    <a:pt x="11565" y="22284"/>
                  </a:cubicBezTo>
                  <a:cubicBezTo>
                    <a:pt x="11603" y="21052"/>
                    <a:pt x="11527" y="19812"/>
                    <a:pt x="11352" y="18595"/>
                  </a:cubicBezTo>
                  <a:cubicBezTo>
                    <a:pt x="11162" y="17354"/>
                    <a:pt x="10911" y="16122"/>
                    <a:pt x="10584" y="14905"/>
                  </a:cubicBezTo>
                  <a:cubicBezTo>
                    <a:pt x="10462" y="14433"/>
                    <a:pt x="10325" y="13954"/>
                    <a:pt x="10188" y="13482"/>
                  </a:cubicBezTo>
                  <a:lnTo>
                    <a:pt x="10188" y="13482"/>
                  </a:lnTo>
                  <a:cubicBezTo>
                    <a:pt x="10196" y="13483"/>
                    <a:pt x="10204" y="13484"/>
                    <a:pt x="10212" y="13484"/>
                  </a:cubicBezTo>
                  <a:cubicBezTo>
                    <a:pt x="10305" y="13484"/>
                    <a:pt x="10413" y="13401"/>
                    <a:pt x="10545" y="13170"/>
                  </a:cubicBezTo>
                  <a:cubicBezTo>
                    <a:pt x="10584" y="13102"/>
                    <a:pt x="10622" y="13033"/>
                    <a:pt x="10652" y="12965"/>
                  </a:cubicBezTo>
                  <a:lnTo>
                    <a:pt x="10667" y="12934"/>
                  </a:lnTo>
                  <a:cubicBezTo>
                    <a:pt x="10698" y="12873"/>
                    <a:pt x="10728" y="12813"/>
                    <a:pt x="10751" y="12744"/>
                  </a:cubicBezTo>
                  <a:cubicBezTo>
                    <a:pt x="10751" y="12736"/>
                    <a:pt x="10751" y="12736"/>
                    <a:pt x="10751" y="12736"/>
                  </a:cubicBezTo>
                  <a:cubicBezTo>
                    <a:pt x="11185" y="11732"/>
                    <a:pt x="11314" y="10561"/>
                    <a:pt x="11367" y="9503"/>
                  </a:cubicBezTo>
                  <a:cubicBezTo>
                    <a:pt x="11375" y="9313"/>
                    <a:pt x="11382" y="9123"/>
                    <a:pt x="11382" y="8932"/>
                  </a:cubicBezTo>
                  <a:cubicBezTo>
                    <a:pt x="11390" y="8651"/>
                    <a:pt x="11367" y="8377"/>
                    <a:pt x="11337" y="8103"/>
                  </a:cubicBezTo>
                  <a:lnTo>
                    <a:pt x="11337" y="8080"/>
                  </a:lnTo>
                  <a:cubicBezTo>
                    <a:pt x="11329" y="8004"/>
                    <a:pt x="11314" y="7921"/>
                    <a:pt x="11299" y="7837"/>
                  </a:cubicBezTo>
                  <a:cubicBezTo>
                    <a:pt x="11283" y="7776"/>
                    <a:pt x="11276" y="7708"/>
                    <a:pt x="11261" y="7647"/>
                  </a:cubicBezTo>
                  <a:cubicBezTo>
                    <a:pt x="11169" y="7297"/>
                    <a:pt x="11048" y="6947"/>
                    <a:pt x="10888" y="6620"/>
                  </a:cubicBezTo>
                  <a:cubicBezTo>
                    <a:pt x="10857" y="6544"/>
                    <a:pt x="10819" y="6467"/>
                    <a:pt x="10781" y="6391"/>
                  </a:cubicBezTo>
                  <a:cubicBezTo>
                    <a:pt x="10743" y="6315"/>
                    <a:pt x="10705" y="6247"/>
                    <a:pt x="10667" y="6171"/>
                  </a:cubicBezTo>
                  <a:lnTo>
                    <a:pt x="10667" y="6163"/>
                  </a:lnTo>
                  <a:cubicBezTo>
                    <a:pt x="10332" y="5593"/>
                    <a:pt x="9960" y="5037"/>
                    <a:pt x="9556" y="4505"/>
                  </a:cubicBezTo>
                  <a:lnTo>
                    <a:pt x="9503" y="4429"/>
                  </a:lnTo>
                  <a:cubicBezTo>
                    <a:pt x="9283" y="4132"/>
                    <a:pt x="9062" y="3835"/>
                    <a:pt x="8834" y="3546"/>
                  </a:cubicBezTo>
                  <a:cubicBezTo>
                    <a:pt x="8552" y="3173"/>
                    <a:pt x="8248" y="2800"/>
                    <a:pt x="7936" y="2450"/>
                  </a:cubicBezTo>
                  <a:cubicBezTo>
                    <a:pt x="7829" y="2344"/>
                    <a:pt x="7730" y="2230"/>
                    <a:pt x="7624" y="2123"/>
                  </a:cubicBezTo>
                  <a:cubicBezTo>
                    <a:pt x="7502" y="1994"/>
                    <a:pt x="7381" y="1880"/>
                    <a:pt x="7251" y="1758"/>
                  </a:cubicBezTo>
                  <a:cubicBezTo>
                    <a:pt x="7137" y="1652"/>
                    <a:pt x="7023" y="1553"/>
                    <a:pt x="6901" y="1446"/>
                  </a:cubicBezTo>
                  <a:cubicBezTo>
                    <a:pt x="6818" y="1385"/>
                    <a:pt x="6734" y="1317"/>
                    <a:pt x="6650" y="1256"/>
                  </a:cubicBezTo>
                  <a:lnTo>
                    <a:pt x="6589" y="1203"/>
                  </a:lnTo>
                  <a:cubicBezTo>
                    <a:pt x="6521" y="1157"/>
                    <a:pt x="6445" y="1104"/>
                    <a:pt x="6376" y="1051"/>
                  </a:cubicBezTo>
                  <a:lnTo>
                    <a:pt x="6346" y="1028"/>
                  </a:lnTo>
                  <a:cubicBezTo>
                    <a:pt x="6186" y="921"/>
                    <a:pt x="6034" y="822"/>
                    <a:pt x="5867" y="731"/>
                  </a:cubicBezTo>
                  <a:lnTo>
                    <a:pt x="5859" y="731"/>
                  </a:lnTo>
                  <a:lnTo>
                    <a:pt x="5745" y="663"/>
                  </a:lnTo>
                  <a:lnTo>
                    <a:pt x="5646" y="617"/>
                  </a:lnTo>
                  <a:lnTo>
                    <a:pt x="5517" y="548"/>
                  </a:lnTo>
                  <a:lnTo>
                    <a:pt x="5448" y="518"/>
                  </a:lnTo>
                  <a:cubicBezTo>
                    <a:pt x="5349" y="472"/>
                    <a:pt x="5258" y="427"/>
                    <a:pt x="5159" y="389"/>
                  </a:cubicBezTo>
                  <a:cubicBezTo>
                    <a:pt x="5091" y="358"/>
                    <a:pt x="5022" y="328"/>
                    <a:pt x="4954" y="305"/>
                  </a:cubicBezTo>
                  <a:cubicBezTo>
                    <a:pt x="4916" y="290"/>
                    <a:pt x="4885" y="282"/>
                    <a:pt x="4855" y="267"/>
                  </a:cubicBezTo>
                  <a:lnTo>
                    <a:pt x="4771" y="237"/>
                  </a:lnTo>
                  <a:cubicBezTo>
                    <a:pt x="4687" y="214"/>
                    <a:pt x="4604" y="191"/>
                    <a:pt x="4520" y="168"/>
                  </a:cubicBezTo>
                  <a:lnTo>
                    <a:pt x="4489" y="160"/>
                  </a:lnTo>
                  <a:lnTo>
                    <a:pt x="4375" y="130"/>
                  </a:lnTo>
                  <a:lnTo>
                    <a:pt x="4307" y="107"/>
                  </a:lnTo>
                  <a:cubicBezTo>
                    <a:pt x="4208" y="92"/>
                    <a:pt x="4117" y="69"/>
                    <a:pt x="4018" y="54"/>
                  </a:cubicBezTo>
                  <a:lnTo>
                    <a:pt x="3987" y="54"/>
                  </a:lnTo>
                  <a:lnTo>
                    <a:pt x="3896" y="39"/>
                  </a:lnTo>
                  <a:lnTo>
                    <a:pt x="3759" y="24"/>
                  </a:lnTo>
                  <a:cubicBezTo>
                    <a:pt x="3729" y="24"/>
                    <a:pt x="3706" y="16"/>
                    <a:pt x="3675" y="16"/>
                  </a:cubicBezTo>
                  <a:lnTo>
                    <a:pt x="3660" y="16"/>
                  </a:lnTo>
                  <a:cubicBezTo>
                    <a:pt x="3569" y="8"/>
                    <a:pt x="3485" y="8"/>
                    <a:pt x="3394" y="1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8"/>
            <p:cNvSpPr/>
            <p:nvPr/>
          </p:nvSpPr>
          <p:spPr>
            <a:xfrm>
              <a:off x="9511399" y="-5101868"/>
              <a:ext cx="543001" cy="554875"/>
            </a:xfrm>
            <a:custGeom>
              <a:avLst/>
              <a:gdLst/>
              <a:ahLst/>
              <a:cxnLst/>
              <a:rect l="l" t="t" r="r" b="b"/>
              <a:pathLst>
                <a:path w="8963" h="9159" extrusionOk="0">
                  <a:moveTo>
                    <a:pt x="1666" y="1"/>
                  </a:moveTo>
                  <a:cubicBezTo>
                    <a:pt x="1073" y="1"/>
                    <a:pt x="477" y="212"/>
                    <a:pt x="0" y="638"/>
                  </a:cubicBezTo>
                  <a:cubicBezTo>
                    <a:pt x="230" y="465"/>
                    <a:pt x="507" y="388"/>
                    <a:pt x="793" y="388"/>
                  </a:cubicBezTo>
                  <a:cubicBezTo>
                    <a:pt x="1275" y="388"/>
                    <a:pt x="1782" y="606"/>
                    <a:pt x="2130" y="950"/>
                  </a:cubicBezTo>
                  <a:cubicBezTo>
                    <a:pt x="2709" y="1520"/>
                    <a:pt x="2960" y="2334"/>
                    <a:pt x="3211" y="3110"/>
                  </a:cubicBezTo>
                  <a:cubicBezTo>
                    <a:pt x="3454" y="3879"/>
                    <a:pt x="3736" y="4693"/>
                    <a:pt x="4344" y="5225"/>
                  </a:cubicBezTo>
                  <a:cubicBezTo>
                    <a:pt x="5143" y="5940"/>
                    <a:pt x="6330" y="6024"/>
                    <a:pt x="7220" y="6610"/>
                  </a:cubicBezTo>
                  <a:cubicBezTo>
                    <a:pt x="8103" y="7181"/>
                    <a:pt x="8605" y="8170"/>
                    <a:pt x="8962" y="9159"/>
                  </a:cubicBezTo>
                  <a:cubicBezTo>
                    <a:pt x="8651" y="7820"/>
                    <a:pt x="8567" y="6366"/>
                    <a:pt x="7669" y="5469"/>
                  </a:cubicBezTo>
                  <a:cubicBezTo>
                    <a:pt x="6193" y="3871"/>
                    <a:pt x="5022" y="2205"/>
                    <a:pt x="3424" y="729"/>
                  </a:cubicBezTo>
                  <a:cubicBezTo>
                    <a:pt x="2939" y="244"/>
                    <a:pt x="2304" y="1"/>
                    <a:pt x="16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8"/>
            <p:cNvSpPr/>
            <p:nvPr/>
          </p:nvSpPr>
          <p:spPr>
            <a:xfrm>
              <a:off x="9612755" y="-5089085"/>
              <a:ext cx="97356" cy="42953"/>
            </a:xfrm>
            <a:custGeom>
              <a:avLst/>
              <a:gdLst/>
              <a:ahLst/>
              <a:cxnLst/>
              <a:rect l="l" t="t" r="r" b="b"/>
              <a:pathLst>
                <a:path w="1607" h="709" extrusionOk="0">
                  <a:moveTo>
                    <a:pt x="990" y="1"/>
                  </a:moveTo>
                  <a:cubicBezTo>
                    <a:pt x="655" y="122"/>
                    <a:pt x="328" y="267"/>
                    <a:pt x="1" y="411"/>
                  </a:cubicBezTo>
                  <a:cubicBezTo>
                    <a:pt x="153" y="488"/>
                    <a:pt x="290" y="586"/>
                    <a:pt x="419" y="708"/>
                  </a:cubicBezTo>
                  <a:lnTo>
                    <a:pt x="1089" y="526"/>
                  </a:lnTo>
                  <a:lnTo>
                    <a:pt x="1606" y="389"/>
                  </a:lnTo>
                  <a:cubicBezTo>
                    <a:pt x="1424" y="229"/>
                    <a:pt x="1218" y="100"/>
                    <a:pt x="9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8"/>
            <p:cNvSpPr/>
            <p:nvPr/>
          </p:nvSpPr>
          <p:spPr>
            <a:xfrm>
              <a:off x="9705448" y="-4923632"/>
              <a:ext cx="143823" cy="12965"/>
            </a:xfrm>
            <a:custGeom>
              <a:avLst/>
              <a:gdLst/>
              <a:ahLst/>
              <a:cxnLst/>
              <a:rect l="l" t="t" r="r" b="b"/>
              <a:pathLst>
                <a:path w="2374" h="214" extrusionOk="0">
                  <a:moveTo>
                    <a:pt x="2290" y="1"/>
                  </a:moveTo>
                  <a:cubicBezTo>
                    <a:pt x="2016" y="16"/>
                    <a:pt x="1735" y="24"/>
                    <a:pt x="1461" y="39"/>
                  </a:cubicBezTo>
                  <a:cubicBezTo>
                    <a:pt x="1012" y="69"/>
                    <a:pt x="563" y="100"/>
                    <a:pt x="114" y="138"/>
                  </a:cubicBezTo>
                  <a:lnTo>
                    <a:pt x="0" y="145"/>
                  </a:lnTo>
                  <a:lnTo>
                    <a:pt x="8" y="168"/>
                  </a:lnTo>
                  <a:lnTo>
                    <a:pt x="23" y="214"/>
                  </a:lnTo>
                  <a:cubicBezTo>
                    <a:pt x="350" y="184"/>
                    <a:pt x="677" y="153"/>
                    <a:pt x="1012" y="138"/>
                  </a:cubicBezTo>
                  <a:cubicBezTo>
                    <a:pt x="1461" y="115"/>
                    <a:pt x="1917" y="107"/>
                    <a:pt x="2374" y="92"/>
                  </a:cubicBezTo>
                  <a:lnTo>
                    <a:pt x="22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8"/>
            <p:cNvSpPr/>
            <p:nvPr/>
          </p:nvSpPr>
          <p:spPr>
            <a:xfrm>
              <a:off x="9680548" y="-4993666"/>
              <a:ext cx="107897" cy="13873"/>
            </a:xfrm>
            <a:custGeom>
              <a:avLst/>
              <a:gdLst/>
              <a:ahLst/>
              <a:cxnLst/>
              <a:rect l="l" t="t" r="r" b="b"/>
              <a:pathLst>
                <a:path w="1781" h="229" extrusionOk="0">
                  <a:moveTo>
                    <a:pt x="1689" y="0"/>
                  </a:moveTo>
                  <a:lnTo>
                    <a:pt x="1408" y="23"/>
                  </a:lnTo>
                  <a:cubicBezTo>
                    <a:pt x="1218" y="39"/>
                    <a:pt x="1027" y="54"/>
                    <a:pt x="837" y="77"/>
                  </a:cubicBezTo>
                  <a:cubicBezTo>
                    <a:pt x="609" y="107"/>
                    <a:pt x="366" y="115"/>
                    <a:pt x="130" y="145"/>
                  </a:cubicBezTo>
                  <a:lnTo>
                    <a:pt x="0" y="160"/>
                  </a:lnTo>
                  <a:cubicBezTo>
                    <a:pt x="8" y="183"/>
                    <a:pt x="23" y="206"/>
                    <a:pt x="31" y="229"/>
                  </a:cubicBezTo>
                  <a:cubicBezTo>
                    <a:pt x="335" y="191"/>
                    <a:pt x="632" y="168"/>
                    <a:pt x="936" y="145"/>
                  </a:cubicBezTo>
                  <a:cubicBezTo>
                    <a:pt x="1218" y="137"/>
                    <a:pt x="1499" y="115"/>
                    <a:pt x="1781" y="99"/>
                  </a:cubicBezTo>
                  <a:lnTo>
                    <a:pt x="16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8"/>
            <p:cNvSpPr/>
            <p:nvPr/>
          </p:nvSpPr>
          <p:spPr>
            <a:xfrm>
              <a:off x="9649650" y="-5053583"/>
              <a:ext cx="77970" cy="20780"/>
            </a:xfrm>
            <a:custGeom>
              <a:avLst/>
              <a:gdLst/>
              <a:ahLst/>
              <a:cxnLst/>
              <a:rect l="l" t="t" r="r" b="b"/>
              <a:pathLst>
                <a:path w="1287" h="343" extrusionOk="0">
                  <a:moveTo>
                    <a:pt x="1210" y="0"/>
                  </a:moveTo>
                  <a:cubicBezTo>
                    <a:pt x="959" y="69"/>
                    <a:pt x="708" y="137"/>
                    <a:pt x="450" y="206"/>
                  </a:cubicBezTo>
                  <a:lnTo>
                    <a:pt x="1" y="328"/>
                  </a:lnTo>
                  <a:lnTo>
                    <a:pt x="16" y="343"/>
                  </a:lnTo>
                  <a:cubicBezTo>
                    <a:pt x="434" y="244"/>
                    <a:pt x="860" y="145"/>
                    <a:pt x="1286" y="77"/>
                  </a:cubicBezTo>
                  <a:lnTo>
                    <a:pt x="12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8"/>
            <p:cNvSpPr/>
            <p:nvPr/>
          </p:nvSpPr>
          <p:spPr>
            <a:xfrm>
              <a:off x="9660253" y="-5036559"/>
              <a:ext cx="109291" cy="38349"/>
            </a:xfrm>
            <a:custGeom>
              <a:avLst/>
              <a:gdLst/>
              <a:ahLst/>
              <a:cxnLst/>
              <a:rect l="l" t="t" r="r" b="b"/>
              <a:pathLst>
                <a:path w="1804" h="633" extrusionOk="0">
                  <a:moveTo>
                    <a:pt x="1332" y="1"/>
                  </a:moveTo>
                  <a:cubicBezTo>
                    <a:pt x="883" y="69"/>
                    <a:pt x="442" y="176"/>
                    <a:pt x="1" y="282"/>
                  </a:cubicBezTo>
                  <a:cubicBezTo>
                    <a:pt x="77" y="397"/>
                    <a:pt x="145" y="511"/>
                    <a:pt x="214" y="632"/>
                  </a:cubicBezTo>
                  <a:cubicBezTo>
                    <a:pt x="328" y="625"/>
                    <a:pt x="442" y="610"/>
                    <a:pt x="548" y="594"/>
                  </a:cubicBezTo>
                  <a:cubicBezTo>
                    <a:pt x="967" y="556"/>
                    <a:pt x="1385" y="511"/>
                    <a:pt x="1804" y="480"/>
                  </a:cubicBezTo>
                  <a:cubicBezTo>
                    <a:pt x="1652" y="320"/>
                    <a:pt x="1492" y="161"/>
                    <a:pt x="13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8"/>
            <p:cNvSpPr/>
            <p:nvPr/>
          </p:nvSpPr>
          <p:spPr>
            <a:xfrm>
              <a:off x="10022056" y="-4618959"/>
              <a:ext cx="21749" cy="21749"/>
            </a:xfrm>
            <a:custGeom>
              <a:avLst/>
              <a:gdLst/>
              <a:ahLst/>
              <a:cxnLst/>
              <a:rect l="l" t="t" r="r" b="b"/>
              <a:pathLst>
                <a:path w="359" h="359" extrusionOk="0">
                  <a:moveTo>
                    <a:pt x="1" y="1"/>
                  </a:moveTo>
                  <a:cubicBezTo>
                    <a:pt x="47" y="77"/>
                    <a:pt x="85" y="161"/>
                    <a:pt x="130" y="237"/>
                  </a:cubicBezTo>
                  <a:cubicBezTo>
                    <a:pt x="206" y="275"/>
                    <a:pt x="282" y="313"/>
                    <a:pt x="359" y="358"/>
                  </a:cubicBezTo>
                  <a:cubicBezTo>
                    <a:pt x="343" y="259"/>
                    <a:pt x="320" y="153"/>
                    <a:pt x="305" y="54"/>
                  </a:cubicBezTo>
                  <a:cubicBezTo>
                    <a:pt x="199" y="31"/>
                    <a:pt x="100" y="16"/>
                    <a:pt x="1" y="1"/>
                  </a:cubicBez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8"/>
            <p:cNvSpPr/>
            <p:nvPr/>
          </p:nvSpPr>
          <p:spPr>
            <a:xfrm>
              <a:off x="9902707" y="-4724495"/>
              <a:ext cx="114804" cy="20780"/>
            </a:xfrm>
            <a:custGeom>
              <a:avLst/>
              <a:gdLst/>
              <a:ahLst/>
              <a:cxnLst/>
              <a:rect l="l" t="t" r="r" b="b"/>
              <a:pathLst>
                <a:path w="1895" h="343" extrusionOk="0">
                  <a:moveTo>
                    <a:pt x="0" y="1"/>
                  </a:moveTo>
                  <a:cubicBezTo>
                    <a:pt x="69" y="23"/>
                    <a:pt x="130" y="54"/>
                    <a:pt x="198" y="84"/>
                  </a:cubicBezTo>
                  <a:cubicBezTo>
                    <a:pt x="769" y="153"/>
                    <a:pt x="1332" y="229"/>
                    <a:pt x="1895" y="343"/>
                  </a:cubicBezTo>
                  <a:cubicBezTo>
                    <a:pt x="1864" y="259"/>
                    <a:pt x="1826" y="183"/>
                    <a:pt x="1796" y="107"/>
                  </a:cubicBezTo>
                  <a:cubicBezTo>
                    <a:pt x="1195" y="69"/>
                    <a:pt x="594" y="16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8"/>
            <p:cNvSpPr/>
            <p:nvPr/>
          </p:nvSpPr>
          <p:spPr>
            <a:xfrm>
              <a:off x="9965411" y="-4767812"/>
              <a:ext cx="14297" cy="1454"/>
            </a:xfrm>
            <a:custGeom>
              <a:avLst/>
              <a:gdLst/>
              <a:ahLst/>
              <a:cxnLst/>
              <a:rect l="l" t="t" r="r" b="b"/>
              <a:pathLst>
                <a:path w="236" h="24" extrusionOk="0">
                  <a:moveTo>
                    <a:pt x="0" y="0"/>
                  </a:moveTo>
                  <a:lnTo>
                    <a:pt x="236" y="2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8"/>
            <p:cNvSpPr/>
            <p:nvPr/>
          </p:nvSpPr>
          <p:spPr>
            <a:xfrm>
              <a:off x="9823403" y="-4756907"/>
              <a:ext cx="180294" cy="23264"/>
            </a:xfrm>
            <a:custGeom>
              <a:avLst/>
              <a:gdLst/>
              <a:ahLst/>
              <a:cxnLst/>
              <a:rect l="l" t="t" r="r" b="b"/>
              <a:pathLst>
                <a:path w="2976" h="384" extrusionOk="0">
                  <a:moveTo>
                    <a:pt x="990" y="1"/>
                  </a:moveTo>
                  <a:cubicBezTo>
                    <a:pt x="660" y="1"/>
                    <a:pt x="331" y="12"/>
                    <a:pt x="1" y="33"/>
                  </a:cubicBezTo>
                  <a:cubicBezTo>
                    <a:pt x="199" y="125"/>
                    <a:pt x="412" y="208"/>
                    <a:pt x="617" y="284"/>
                  </a:cubicBezTo>
                  <a:lnTo>
                    <a:pt x="716" y="284"/>
                  </a:lnTo>
                  <a:cubicBezTo>
                    <a:pt x="759" y="284"/>
                    <a:pt x="803" y="284"/>
                    <a:pt x="846" y="284"/>
                  </a:cubicBezTo>
                  <a:cubicBezTo>
                    <a:pt x="1556" y="284"/>
                    <a:pt x="2266" y="340"/>
                    <a:pt x="2976" y="383"/>
                  </a:cubicBezTo>
                  <a:cubicBezTo>
                    <a:pt x="2922" y="292"/>
                    <a:pt x="2869" y="208"/>
                    <a:pt x="2808" y="117"/>
                  </a:cubicBezTo>
                  <a:cubicBezTo>
                    <a:pt x="2202" y="38"/>
                    <a:pt x="1596" y="1"/>
                    <a:pt x="9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8"/>
            <p:cNvSpPr/>
            <p:nvPr/>
          </p:nvSpPr>
          <p:spPr>
            <a:xfrm>
              <a:off x="9688363" y="-4973371"/>
              <a:ext cx="143883" cy="43377"/>
            </a:xfrm>
            <a:custGeom>
              <a:avLst/>
              <a:gdLst/>
              <a:ahLst/>
              <a:cxnLst/>
              <a:rect l="l" t="t" r="r" b="b"/>
              <a:pathLst>
                <a:path w="2375" h="716" extrusionOk="0">
                  <a:moveTo>
                    <a:pt x="1773" y="0"/>
                  </a:moveTo>
                  <a:cubicBezTo>
                    <a:pt x="1363" y="23"/>
                    <a:pt x="952" y="38"/>
                    <a:pt x="541" y="76"/>
                  </a:cubicBezTo>
                  <a:cubicBezTo>
                    <a:pt x="358" y="84"/>
                    <a:pt x="176" y="107"/>
                    <a:pt x="1" y="130"/>
                  </a:cubicBezTo>
                  <a:cubicBezTo>
                    <a:pt x="69" y="320"/>
                    <a:pt x="138" y="518"/>
                    <a:pt x="206" y="715"/>
                  </a:cubicBezTo>
                  <a:lnTo>
                    <a:pt x="488" y="700"/>
                  </a:lnTo>
                  <a:cubicBezTo>
                    <a:pt x="929" y="670"/>
                    <a:pt x="1370" y="632"/>
                    <a:pt x="1819" y="609"/>
                  </a:cubicBezTo>
                  <a:lnTo>
                    <a:pt x="2374" y="578"/>
                  </a:lnTo>
                  <a:cubicBezTo>
                    <a:pt x="2207" y="388"/>
                    <a:pt x="2032" y="190"/>
                    <a:pt x="18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8"/>
            <p:cNvSpPr/>
            <p:nvPr/>
          </p:nvSpPr>
          <p:spPr>
            <a:xfrm>
              <a:off x="9971408" y="-4683904"/>
              <a:ext cx="59007" cy="23082"/>
            </a:xfrm>
            <a:custGeom>
              <a:avLst/>
              <a:gdLst/>
              <a:ahLst/>
              <a:cxnLst/>
              <a:rect l="l" t="t" r="r" b="b"/>
              <a:pathLst>
                <a:path w="974" h="381" extrusionOk="0">
                  <a:moveTo>
                    <a:pt x="0" y="0"/>
                  </a:moveTo>
                  <a:lnTo>
                    <a:pt x="0" y="0"/>
                  </a:lnTo>
                  <a:cubicBezTo>
                    <a:pt x="61" y="53"/>
                    <a:pt x="122" y="114"/>
                    <a:pt x="183" y="175"/>
                  </a:cubicBezTo>
                  <a:cubicBezTo>
                    <a:pt x="426" y="213"/>
                    <a:pt x="670" y="274"/>
                    <a:pt x="905" y="350"/>
                  </a:cubicBezTo>
                  <a:cubicBezTo>
                    <a:pt x="928" y="358"/>
                    <a:pt x="951" y="365"/>
                    <a:pt x="974" y="380"/>
                  </a:cubicBezTo>
                  <a:cubicBezTo>
                    <a:pt x="951" y="282"/>
                    <a:pt x="928" y="198"/>
                    <a:pt x="905" y="107"/>
                  </a:cubicBezTo>
                  <a:cubicBezTo>
                    <a:pt x="601" y="53"/>
                    <a:pt x="304" y="1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8"/>
            <p:cNvSpPr/>
            <p:nvPr/>
          </p:nvSpPr>
          <p:spPr>
            <a:xfrm>
              <a:off x="9998126" y="-4654884"/>
              <a:ext cx="39197" cy="23082"/>
            </a:xfrm>
            <a:custGeom>
              <a:avLst/>
              <a:gdLst/>
              <a:ahLst/>
              <a:cxnLst/>
              <a:rect l="l" t="t" r="r" b="b"/>
              <a:pathLst>
                <a:path w="647" h="381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99"/>
                    <a:pt x="160" y="206"/>
                    <a:pt x="229" y="312"/>
                  </a:cubicBezTo>
                  <a:cubicBezTo>
                    <a:pt x="373" y="335"/>
                    <a:pt x="510" y="358"/>
                    <a:pt x="647" y="381"/>
                  </a:cubicBezTo>
                  <a:cubicBezTo>
                    <a:pt x="632" y="320"/>
                    <a:pt x="617" y="251"/>
                    <a:pt x="601" y="191"/>
                  </a:cubicBezTo>
                  <a:cubicBezTo>
                    <a:pt x="411" y="114"/>
                    <a:pt x="206" y="4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8"/>
            <p:cNvSpPr/>
            <p:nvPr/>
          </p:nvSpPr>
          <p:spPr>
            <a:xfrm>
              <a:off x="10040534" y="-4582063"/>
              <a:ext cx="13873" cy="35562"/>
            </a:xfrm>
            <a:custGeom>
              <a:avLst/>
              <a:gdLst/>
              <a:ahLst/>
              <a:cxnLst/>
              <a:rect l="l" t="t" r="r" b="b"/>
              <a:pathLst>
                <a:path w="229" h="587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191"/>
                    <a:pt x="160" y="388"/>
                    <a:pt x="228" y="586"/>
                  </a:cubicBezTo>
                  <a:cubicBezTo>
                    <a:pt x="190" y="419"/>
                    <a:pt x="152" y="251"/>
                    <a:pt x="122" y="84"/>
                  </a:cubicBezTo>
                  <a:cubicBezTo>
                    <a:pt x="84" y="54"/>
                    <a:pt x="38" y="23"/>
                    <a:pt x="0" y="0"/>
                  </a:cubicBez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8"/>
            <p:cNvSpPr/>
            <p:nvPr/>
          </p:nvSpPr>
          <p:spPr>
            <a:xfrm>
              <a:off x="9730771" y="-4855233"/>
              <a:ext cx="190895" cy="32169"/>
            </a:xfrm>
            <a:custGeom>
              <a:avLst/>
              <a:gdLst/>
              <a:ahLst/>
              <a:cxnLst/>
              <a:rect l="l" t="t" r="r" b="b"/>
              <a:pathLst>
                <a:path w="3151" h="531" extrusionOk="0">
                  <a:moveTo>
                    <a:pt x="2160" y="1"/>
                  </a:moveTo>
                  <a:cubicBezTo>
                    <a:pt x="1550" y="1"/>
                    <a:pt x="939" y="32"/>
                    <a:pt x="328" y="104"/>
                  </a:cubicBezTo>
                  <a:lnTo>
                    <a:pt x="1" y="142"/>
                  </a:lnTo>
                  <a:cubicBezTo>
                    <a:pt x="62" y="272"/>
                    <a:pt x="130" y="401"/>
                    <a:pt x="206" y="530"/>
                  </a:cubicBezTo>
                  <a:cubicBezTo>
                    <a:pt x="906" y="470"/>
                    <a:pt x="1614" y="439"/>
                    <a:pt x="2313" y="416"/>
                  </a:cubicBezTo>
                  <a:lnTo>
                    <a:pt x="3150" y="386"/>
                  </a:lnTo>
                  <a:cubicBezTo>
                    <a:pt x="3044" y="264"/>
                    <a:pt x="2945" y="142"/>
                    <a:pt x="2838" y="13"/>
                  </a:cubicBezTo>
                  <a:cubicBezTo>
                    <a:pt x="2612" y="5"/>
                    <a:pt x="2386" y="1"/>
                    <a:pt x="21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8"/>
            <p:cNvSpPr/>
            <p:nvPr/>
          </p:nvSpPr>
          <p:spPr>
            <a:xfrm>
              <a:off x="9762093" y="-4801254"/>
              <a:ext cx="202406" cy="22416"/>
            </a:xfrm>
            <a:custGeom>
              <a:avLst/>
              <a:gdLst/>
              <a:ahLst/>
              <a:cxnLst/>
              <a:rect l="l" t="t" r="r" b="b"/>
              <a:pathLst>
                <a:path w="3341" h="370" extrusionOk="0">
                  <a:moveTo>
                    <a:pt x="1608" y="1"/>
                  </a:moveTo>
                  <a:cubicBezTo>
                    <a:pt x="1135" y="1"/>
                    <a:pt x="661" y="21"/>
                    <a:pt x="191" y="50"/>
                  </a:cubicBezTo>
                  <a:lnTo>
                    <a:pt x="1" y="58"/>
                  </a:lnTo>
                  <a:cubicBezTo>
                    <a:pt x="62" y="134"/>
                    <a:pt x="130" y="202"/>
                    <a:pt x="206" y="271"/>
                  </a:cubicBezTo>
                  <a:cubicBezTo>
                    <a:pt x="252" y="301"/>
                    <a:pt x="290" y="339"/>
                    <a:pt x="336" y="370"/>
                  </a:cubicBezTo>
                  <a:cubicBezTo>
                    <a:pt x="960" y="317"/>
                    <a:pt x="1583" y="294"/>
                    <a:pt x="2215" y="294"/>
                  </a:cubicBezTo>
                  <a:cubicBezTo>
                    <a:pt x="2595" y="294"/>
                    <a:pt x="2968" y="294"/>
                    <a:pt x="3341" y="301"/>
                  </a:cubicBezTo>
                  <a:lnTo>
                    <a:pt x="3151" y="88"/>
                  </a:lnTo>
                  <a:cubicBezTo>
                    <a:pt x="2639" y="25"/>
                    <a:pt x="2124" y="1"/>
                    <a:pt x="16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8"/>
            <p:cNvSpPr/>
            <p:nvPr/>
          </p:nvSpPr>
          <p:spPr>
            <a:xfrm>
              <a:off x="9711445" y="-4903337"/>
              <a:ext cx="169631" cy="32351"/>
            </a:xfrm>
            <a:custGeom>
              <a:avLst/>
              <a:gdLst/>
              <a:ahLst/>
              <a:cxnLst/>
              <a:rect l="l" t="t" r="r" b="b"/>
              <a:pathLst>
                <a:path w="2800" h="534" extrusionOk="0">
                  <a:moveTo>
                    <a:pt x="2480" y="1"/>
                  </a:moveTo>
                  <a:lnTo>
                    <a:pt x="2191" y="8"/>
                  </a:lnTo>
                  <a:cubicBezTo>
                    <a:pt x="1955" y="16"/>
                    <a:pt x="1720" y="23"/>
                    <a:pt x="1484" y="31"/>
                  </a:cubicBezTo>
                  <a:cubicBezTo>
                    <a:pt x="1210" y="39"/>
                    <a:pt x="936" y="39"/>
                    <a:pt x="662" y="62"/>
                  </a:cubicBezTo>
                  <a:cubicBezTo>
                    <a:pt x="441" y="69"/>
                    <a:pt x="221" y="92"/>
                    <a:pt x="0" y="115"/>
                  </a:cubicBezTo>
                  <a:cubicBezTo>
                    <a:pt x="46" y="252"/>
                    <a:pt x="99" y="396"/>
                    <a:pt x="152" y="533"/>
                  </a:cubicBezTo>
                  <a:cubicBezTo>
                    <a:pt x="419" y="510"/>
                    <a:pt x="685" y="480"/>
                    <a:pt x="959" y="465"/>
                  </a:cubicBezTo>
                  <a:cubicBezTo>
                    <a:pt x="1453" y="419"/>
                    <a:pt x="1948" y="381"/>
                    <a:pt x="2442" y="381"/>
                  </a:cubicBezTo>
                  <a:lnTo>
                    <a:pt x="2800" y="381"/>
                  </a:lnTo>
                  <a:lnTo>
                    <a:pt x="248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8"/>
            <p:cNvSpPr/>
            <p:nvPr/>
          </p:nvSpPr>
          <p:spPr>
            <a:xfrm>
              <a:off x="9886592" y="-4817611"/>
              <a:ext cx="52101" cy="5150"/>
            </a:xfrm>
            <a:custGeom>
              <a:avLst/>
              <a:gdLst/>
              <a:ahLst/>
              <a:cxnLst/>
              <a:rect l="l" t="t" r="r" b="b"/>
              <a:pathLst>
                <a:path w="860" h="85" extrusionOk="0">
                  <a:moveTo>
                    <a:pt x="784" y="1"/>
                  </a:moveTo>
                  <a:lnTo>
                    <a:pt x="0" y="31"/>
                  </a:lnTo>
                  <a:lnTo>
                    <a:pt x="23" y="31"/>
                  </a:lnTo>
                  <a:cubicBezTo>
                    <a:pt x="304" y="39"/>
                    <a:pt x="578" y="62"/>
                    <a:pt x="860" y="84"/>
                  </a:cubicBezTo>
                  <a:lnTo>
                    <a:pt x="78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8"/>
            <p:cNvSpPr/>
            <p:nvPr/>
          </p:nvSpPr>
          <p:spPr>
            <a:xfrm>
              <a:off x="9507219" y="-5186866"/>
              <a:ext cx="691428" cy="817319"/>
            </a:xfrm>
            <a:custGeom>
              <a:avLst/>
              <a:gdLst/>
              <a:ahLst/>
              <a:cxnLst/>
              <a:rect l="l" t="t" r="r" b="b"/>
              <a:pathLst>
                <a:path w="11413" h="13491" extrusionOk="0">
                  <a:moveTo>
                    <a:pt x="3300" y="1"/>
                  </a:moveTo>
                  <a:cubicBezTo>
                    <a:pt x="3268" y="1"/>
                    <a:pt x="3236" y="1"/>
                    <a:pt x="3204" y="2"/>
                  </a:cubicBezTo>
                  <a:cubicBezTo>
                    <a:pt x="1850" y="32"/>
                    <a:pt x="472" y="823"/>
                    <a:pt x="1" y="2094"/>
                  </a:cubicBezTo>
                  <a:cubicBezTo>
                    <a:pt x="31" y="2071"/>
                    <a:pt x="54" y="2056"/>
                    <a:pt x="77" y="2033"/>
                  </a:cubicBezTo>
                  <a:cubicBezTo>
                    <a:pt x="548" y="1609"/>
                    <a:pt x="1140" y="1400"/>
                    <a:pt x="1731" y="1400"/>
                  </a:cubicBezTo>
                  <a:cubicBezTo>
                    <a:pt x="2372" y="1400"/>
                    <a:pt x="3010" y="1646"/>
                    <a:pt x="3493" y="2132"/>
                  </a:cubicBezTo>
                  <a:cubicBezTo>
                    <a:pt x="5098" y="3608"/>
                    <a:pt x="6270" y="5266"/>
                    <a:pt x="7746" y="6872"/>
                  </a:cubicBezTo>
                  <a:cubicBezTo>
                    <a:pt x="8643" y="7769"/>
                    <a:pt x="8727" y="9223"/>
                    <a:pt x="9031" y="10562"/>
                  </a:cubicBezTo>
                  <a:cubicBezTo>
                    <a:pt x="9054" y="10622"/>
                    <a:pt x="9077" y="10683"/>
                    <a:pt x="9092" y="10737"/>
                  </a:cubicBezTo>
                  <a:cubicBezTo>
                    <a:pt x="9206" y="11071"/>
                    <a:pt x="9313" y="11414"/>
                    <a:pt x="9419" y="11748"/>
                  </a:cubicBezTo>
                  <a:cubicBezTo>
                    <a:pt x="9450" y="11832"/>
                    <a:pt x="9488" y="11908"/>
                    <a:pt x="9534" y="11984"/>
                  </a:cubicBezTo>
                  <a:cubicBezTo>
                    <a:pt x="9785" y="12456"/>
                    <a:pt x="9982" y="12951"/>
                    <a:pt x="10127" y="13460"/>
                  </a:cubicBezTo>
                  <a:cubicBezTo>
                    <a:pt x="10156" y="13480"/>
                    <a:pt x="10186" y="13490"/>
                    <a:pt x="10218" y="13490"/>
                  </a:cubicBezTo>
                  <a:cubicBezTo>
                    <a:pt x="10310" y="13490"/>
                    <a:pt x="10415" y="13400"/>
                    <a:pt x="10545" y="13179"/>
                  </a:cubicBezTo>
                  <a:cubicBezTo>
                    <a:pt x="11154" y="12098"/>
                    <a:pt x="11314" y="10729"/>
                    <a:pt x="11375" y="9512"/>
                  </a:cubicBezTo>
                  <a:cubicBezTo>
                    <a:pt x="11413" y="8956"/>
                    <a:pt x="11390" y="8401"/>
                    <a:pt x="11306" y="7853"/>
                  </a:cubicBezTo>
                  <a:cubicBezTo>
                    <a:pt x="11063" y="6605"/>
                    <a:pt x="10302" y="5533"/>
                    <a:pt x="9549" y="4513"/>
                  </a:cubicBezTo>
                  <a:cubicBezTo>
                    <a:pt x="8750" y="3418"/>
                    <a:pt x="7936" y="2322"/>
                    <a:pt x="6901" y="1455"/>
                  </a:cubicBezTo>
                  <a:cubicBezTo>
                    <a:pt x="5884" y="608"/>
                    <a:pt x="4619" y="1"/>
                    <a:pt x="33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8"/>
            <p:cNvSpPr/>
            <p:nvPr/>
          </p:nvSpPr>
          <p:spPr>
            <a:xfrm>
              <a:off x="9691574" y="-5186321"/>
              <a:ext cx="42468" cy="83483"/>
            </a:xfrm>
            <a:custGeom>
              <a:avLst/>
              <a:gdLst/>
              <a:ahLst/>
              <a:cxnLst/>
              <a:rect l="l" t="t" r="r" b="b"/>
              <a:pathLst>
                <a:path w="701" h="1378" extrusionOk="0">
                  <a:moveTo>
                    <a:pt x="153" y="0"/>
                  </a:moveTo>
                  <a:cubicBezTo>
                    <a:pt x="100" y="0"/>
                    <a:pt x="54" y="0"/>
                    <a:pt x="1" y="8"/>
                  </a:cubicBezTo>
                  <a:cubicBezTo>
                    <a:pt x="260" y="449"/>
                    <a:pt x="495" y="906"/>
                    <a:pt x="701" y="1377"/>
                  </a:cubicBezTo>
                  <a:cubicBezTo>
                    <a:pt x="655" y="1149"/>
                    <a:pt x="610" y="921"/>
                    <a:pt x="541" y="693"/>
                  </a:cubicBezTo>
                  <a:cubicBezTo>
                    <a:pt x="480" y="464"/>
                    <a:pt x="419" y="236"/>
                    <a:pt x="3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8"/>
            <p:cNvSpPr/>
            <p:nvPr/>
          </p:nvSpPr>
          <p:spPr>
            <a:xfrm>
              <a:off x="9767667" y="-5179899"/>
              <a:ext cx="14358" cy="42044"/>
            </a:xfrm>
            <a:custGeom>
              <a:avLst/>
              <a:gdLst/>
              <a:ahLst/>
              <a:cxnLst/>
              <a:rect l="l" t="t" r="r" b="b"/>
              <a:pathLst>
                <a:path w="237" h="694" extrusionOk="0">
                  <a:moveTo>
                    <a:pt x="0" y="1"/>
                  </a:moveTo>
                  <a:lnTo>
                    <a:pt x="0" y="1"/>
                  </a:lnTo>
                  <a:cubicBezTo>
                    <a:pt x="92" y="229"/>
                    <a:pt x="168" y="457"/>
                    <a:pt x="236" y="693"/>
                  </a:cubicBezTo>
                  <a:cubicBezTo>
                    <a:pt x="229" y="480"/>
                    <a:pt x="221" y="267"/>
                    <a:pt x="221" y="62"/>
                  </a:cubicBezTo>
                  <a:cubicBezTo>
                    <a:pt x="145" y="39"/>
                    <a:pt x="76" y="2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8"/>
            <p:cNvSpPr/>
            <p:nvPr/>
          </p:nvSpPr>
          <p:spPr>
            <a:xfrm>
              <a:off x="9904524" y="-5079876"/>
              <a:ext cx="64581" cy="253114"/>
            </a:xfrm>
            <a:custGeom>
              <a:avLst/>
              <a:gdLst/>
              <a:ahLst/>
              <a:cxnLst/>
              <a:rect l="l" t="t" r="r" b="b"/>
              <a:pathLst>
                <a:path w="1066" h="4178" extrusionOk="0">
                  <a:moveTo>
                    <a:pt x="693" y="1"/>
                  </a:moveTo>
                  <a:cubicBezTo>
                    <a:pt x="625" y="336"/>
                    <a:pt x="579" y="670"/>
                    <a:pt x="533" y="1005"/>
                  </a:cubicBezTo>
                  <a:cubicBezTo>
                    <a:pt x="480" y="1401"/>
                    <a:pt x="396" y="1789"/>
                    <a:pt x="320" y="2177"/>
                  </a:cubicBezTo>
                  <a:cubicBezTo>
                    <a:pt x="214" y="2702"/>
                    <a:pt x="115" y="3227"/>
                    <a:pt x="1" y="3752"/>
                  </a:cubicBezTo>
                  <a:cubicBezTo>
                    <a:pt x="123" y="3896"/>
                    <a:pt x="244" y="4041"/>
                    <a:pt x="366" y="4178"/>
                  </a:cubicBezTo>
                  <a:cubicBezTo>
                    <a:pt x="381" y="4124"/>
                    <a:pt x="389" y="4071"/>
                    <a:pt x="404" y="4018"/>
                  </a:cubicBezTo>
                  <a:cubicBezTo>
                    <a:pt x="503" y="3645"/>
                    <a:pt x="610" y="3272"/>
                    <a:pt x="708" y="2892"/>
                  </a:cubicBezTo>
                  <a:cubicBezTo>
                    <a:pt x="716" y="2801"/>
                    <a:pt x="731" y="2702"/>
                    <a:pt x="739" y="2610"/>
                  </a:cubicBezTo>
                  <a:cubicBezTo>
                    <a:pt x="792" y="2169"/>
                    <a:pt x="861" y="1735"/>
                    <a:pt x="929" y="1302"/>
                  </a:cubicBezTo>
                  <a:cubicBezTo>
                    <a:pt x="982" y="990"/>
                    <a:pt x="1028" y="678"/>
                    <a:pt x="1066" y="366"/>
                  </a:cubicBezTo>
                  <a:cubicBezTo>
                    <a:pt x="944" y="237"/>
                    <a:pt x="823" y="115"/>
                    <a:pt x="6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8"/>
            <p:cNvSpPr/>
            <p:nvPr/>
          </p:nvSpPr>
          <p:spPr>
            <a:xfrm>
              <a:off x="9837277" y="-5155424"/>
              <a:ext cx="25384" cy="71911"/>
            </a:xfrm>
            <a:custGeom>
              <a:avLst/>
              <a:gdLst/>
              <a:ahLst/>
              <a:cxnLst/>
              <a:rect l="l" t="t" r="r" b="b"/>
              <a:pathLst>
                <a:path w="419" h="1187" extrusionOk="0">
                  <a:moveTo>
                    <a:pt x="0" y="0"/>
                  </a:moveTo>
                  <a:lnTo>
                    <a:pt x="0" y="0"/>
                  </a:lnTo>
                  <a:cubicBezTo>
                    <a:pt x="91" y="396"/>
                    <a:pt x="167" y="791"/>
                    <a:pt x="228" y="1187"/>
                  </a:cubicBezTo>
                  <a:cubicBezTo>
                    <a:pt x="289" y="867"/>
                    <a:pt x="350" y="540"/>
                    <a:pt x="419" y="221"/>
                  </a:cubicBezTo>
                  <a:cubicBezTo>
                    <a:pt x="282" y="145"/>
                    <a:pt x="137" y="69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8"/>
            <p:cNvSpPr/>
            <p:nvPr/>
          </p:nvSpPr>
          <p:spPr>
            <a:xfrm>
              <a:off x="9996248" y="-4955438"/>
              <a:ext cx="76152" cy="211675"/>
            </a:xfrm>
            <a:custGeom>
              <a:avLst/>
              <a:gdLst/>
              <a:ahLst/>
              <a:cxnLst/>
              <a:rect l="l" t="t" r="r" b="b"/>
              <a:pathLst>
                <a:path w="1257" h="3494" extrusionOk="0">
                  <a:moveTo>
                    <a:pt x="959" y="1"/>
                  </a:moveTo>
                  <a:cubicBezTo>
                    <a:pt x="899" y="343"/>
                    <a:pt x="830" y="686"/>
                    <a:pt x="754" y="1028"/>
                  </a:cubicBezTo>
                  <a:cubicBezTo>
                    <a:pt x="701" y="1310"/>
                    <a:pt x="640" y="1583"/>
                    <a:pt x="571" y="1857"/>
                  </a:cubicBezTo>
                  <a:cubicBezTo>
                    <a:pt x="495" y="2146"/>
                    <a:pt x="404" y="2420"/>
                    <a:pt x="305" y="2694"/>
                  </a:cubicBezTo>
                  <a:cubicBezTo>
                    <a:pt x="206" y="2953"/>
                    <a:pt x="100" y="3204"/>
                    <a:pt x="1" y="3455"/>
                  </a:cubicBezTo>
                  <a:lnTo>
                    <a:pt x="24" y="3493"/>
                  </a:lnTo>
                  <a:cubicBezTo>
                    <a:pt x="69" y="3379"/>
                    <a:pt x="115" y="3265"/>
                    <a:pt x="176" y="3151"/>
                  </a:cubicBezTo>
                  <a:cubicBezTo>
                    <a:pt x="282" y="2884"/>
                    <a:pt x="419" y="2626"/>
                    <a:pt x="511" y="2359"/>
                  </a:cubicBezTo>
                  <a:cubicBezTo>
                    <a:pt x="632" y="2032"/>
                    <a:pt x="739" y="1698"/>
                    <a:pt x="853" y="1363"/>
                  </a:cubicBezTo>
                  <a:cubicBezTo>
                    <a:pt x="967" y="1036"/>
                    <a:pt x="1104" y="709"/>
                    <a:pt x="1256" y="397"/>
                  </a:cubicBezTo>
                  <a:cubicBezTo>
                    <a:pt x="1157" y="260"/>
                    <a:pt x="1058" y="130"/>
                    <a:pt x="95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8"/>
            <p:cNvSpPr/>
            <p:nvPr/>
          </p:nvSpPr>
          <p:spPr>
            <a:xfrm>
              <a:off x="9592520" y="-5165602"/>
              <a:ext cx="65974" cy="64157"/>
            </a:xfrm>
            <a:custGeom>
              <a:avLst/>
              <a:gdLst/>
              <a:ahLst/>
              <a:cxnLst/>
              <a:rect l="l" t="t" r="r" b="b"/>
              <a:pathLst>
                <a:path w="1089" h="1059" extrusionOk="0">
                  <a:moveTo>
                    <a:pt x="289" y="1"/>
                  </a:moveTo>
                  <a:cubicBezTo>
                    <a:pt x="198" y="46"/>
                    <a:pt x="92" y="100"/>
                    <a:pt x="0" y="153"/>
                  </a:cubicBezTo>
                  <a:cubicBezTo>
                    <a:pt x="381" y="427"/>
                    <a:pt x="746" y="731"/>
                    <a:pt x="1088" y="1058"/>
                  </a:cubicBezTo>
                  <a:lnTo>
                    <a:pt x="1043" y="990"/>
                  </a:lnTo>
                  <a:cubicBezTo>
                    <a:pt x="799" y="655"/>
                    <a:pt x="548" y="328"/>
                    <a:pt x="28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8"/>
            <p:cNvSpPr/>
            <p:nvPr/>
          </p:nvSpPr>
          <p:spPr>
            <a:xfrm>
              <a:off x="9979648" y="-4984882"/>
              <a:ext cx="62339" cy="224943"/>
            </a:xfrm>
            <a:custGeom>
              <a:avLst/>
              <a:gdLst/>
              <a:ahLst/>
              <a:cxnLst/>
              <a:rect l="l" t="t" r="r" b="b"/>
              <a:pathLst>
                <a:path w="1029" h="3713" extrusionOk="0">
                  <a:moveTo>
                    <a:pt x="853" y="0"/>
                  </a:moveTo>
                  <a:lnTo>
                    <a:pt x="777" y="502"/>
                  </a:lnTo>
                  <a:cubicBezTo>
                    <a:pt x="709" y="951"/>
                    <a:pt x="610" y="1392"/>
                    <a:pt x="496" y="1834"/>
                  </a:cubicBezTo>
                  <a:cubicBezTo>
                    <a:pt x="343" y="2427"/>
                    <a:pt x="168" y="3013"/>
                    <a:pt x="1" y="3606"/>
                  </a:cubicBezTo>
                  <a:cubicBezTo>
                    <a:pt x="31" y="3637"/>
                    <a:pt x="69" y="3675"/>
                    <a:pt x="92" y="3713"/>
                  </a:cubicBezTo>
                  <a:cubicBezTo>
                    <a:pt x="199" y="3454"/>
                    <a:pt x="305" y="3195"/>
                    <a:pt x="397" y="2929"/>
                  </a:cubicBezTo>
                  <a:cubicBezTo>
                    <a:pt x="572" y="2389"/>
                    <a:pt x="716" y="1826"/>
                    <a:pt x="823" y="1263"/>
                  </a:cubicBezTo>
                  <a:cubicBezTo>
                    <a:pt x="899" y="921"/>
                    <a:pt x="967" y="571"/>
                    <a:pt x="1028" y="221"/>
                  </a:cubicBezTo>
                  <a:lnTo>
                    <a:pt x="8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8"/>
            <p:cNvSpPr/>
            <p:nvPr/>
          </p:nvSpPr>
          <p:spPr>
            <a:xfrm>
              <a:off x="9795777" y="-5172024"/>
              <a:ext cx="46588" cy="234212"/>
            </a:xfrm>
            <a:custGeom>
              <a:avLst/>
              <a:gdLst/>
              <a:ahLst/>
              <a:cxnLst/>
              <a:rect l="l" t="t" r="r" b="b"/>
              <a:pathLst>
                <a:path w="769" h="3866" extrusionOk="0">
                  <a:moveTo>
                    <a:pt x="0" y="0"/>
                  </a:moveTo>
                  <a:lnTo>
                    <a:pt x="0" y="0"/>
                  </a:lnTo>
                  <a:cubicBezTo>
                    <a:pt x="16" y="715"/>
                    <a:pt x="69" y="1431"/>
                    <a:pt x="137" y="2146"/>
                  </a:cubicBezTo>
                  <a:cubicBezTo>
                    <a:pt x="221" y="2610"/>
                    <a:pt x="289" y="3074"/>
                    <a:pt x="328" y="3546"/>
                  </a:cubicBezTo>
                  <a:cubicBezTo>
                    <a:pt x="426" y="3652"/>
                    <a:pt x="518" y="3759"/>
                    <a:pt x="609" y="3865"/>
                  </a:cubicBezTo>
                  <a:cubicBezTo>
                    <a:pt x="647" y="3371"/>
                    <a:pt x="700" y="2876"/>
                    <a:pt x="769" y="2382"/>
                  </a:cubicBezTo>
                  <a:cubicBezTo>
                    <a:pt x="738" y="2032"/>
                    <a:pt x="700" y="1689"/>
                    <a:pt x="647" y="1347"/>
                  </a:cubicBezTo>
                  <a:cubicBezTo>
                    <a:pt x="586" y="944"/>
                    <a:pt x="503" y="540"/>
                    <a:pt x="396" y="152"/>
                  </a:cubicBezTo>
                  <a:cubicBezTo>
                    <a:pt x="267" y="99"/>
                    <a:pt x="137" y="4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8"/>
            <p:cNvSpPr/>
            <p:nvPr/>
          </p:nvSpPr>
          <p:spPr>
            <a:xfrm>
              <a:off x="9857088" y="-5133795"/>
              <a:ext cx="19871" cy="239301"/>
            </a:xfrm>
            <a:custGeom>
              <a:avLst/>
              <a:gdLst/>
              <a:ahLst/>
              <a:cxnLst/>
              <a:rect l="l" t="t" r="r" b="b"/>
              <a:pathLst>
                <a:path w="328" h="3950" extrusionOk="0">
                  <a:moveTo>
                    <a:pt x="312" y="1"/>
                  </a:moveTo>
                  <a:cubicBezTo>
                    <a:pt x="289" y="122"/>
                    <a:pt x="267" y="244"/>
                    <a:pt x="244" y="366"/>
                  </a:cubicBezTo>
                  <a:cubicBezTo>
                    <a:pt x="145" y="830"/>
                    <a:pt x="69" y="1294"/>
                    <a:pt x="0" y="1766"/>
                  </a:cubicBezTo>
                  <a:cubicBezTo>
                    <a:pt x="15" y="1979"/>
                    <a:pt x="31" y="2192"/>
                    <a:pt x="38" y="2405"/>
                  </a:cubicBezTo>
                  <a:cubicBezTo>
                    <a:pt x="46" y="2846"/>
                    <a:pt x="46" y="3295"/>
                    <a:pt x="15" y="3736"/>
                  </a:cubicBezTo>
                  <a:lnTo>
                    <a:pt x="198" y="3949"/>
                  </a:lnTo>
                  <a:cubicBezTo>
                    <a:pt x="274" y="2633"/>
                    <a:pt x="327" y="1317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8"/>
            <p:cNvSpPr/>
            <p:nvPr/>
          </p:nvSpPr>
          <p:spPr>
            <a:xfrm>
              <a:off x="10109175" y="-4492218"/>
              <a:ext cx="73365" cy="94085"/>
            </a:xfrm>
            <a:custGeom>
              <a:avLst/>
              <a:gdLst/>
              <a:ahLst/>
              <a:cxnLst/>
              <a:rect l="l" t="t" r="r" b="b"/>
              <a:pathLst>
                <a:path w="1211" h="1553" extrusionOk="0">
                  <a:moveTo>
                    <a:pt x="1211" y="1"/>
                  </a:moveTo>
                  <a:cubicBezTo>
                    <a:pt x="792" y="473"/>
                    <a:pt x="381" y="929"/>
                    <a:pt x="1" y="1431"/>
                  </a:cubicBezTo>
                  <a:lnTo>
                    <a:pt x="46" y="1553"/>
                  </a:lnTo>
                  <a:cubicBezTo>
                    <a:pt x="442" y="1135"/>
                    <a:pt x="800" y="686"/>
                    <a:pt x="1157" y="244"/>
                  </a:cubicBezTo>
                  <a:cubicBezTo>
                    <a:pt x="1172" y="168"/>
                    <a:pt x="1195" y="85"/>
                    <a:pt x="12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8"/>
            <p:cNvSpPr/>
            <p:nvPr/>
          </p:nvSpPr>
          <p:spPr>
            <a:xfrm>
              <a:off x="9728954" y="-5185897"/>
              <a:ext cx="66398" cy="206586"/>
            </a:xfrm>
            <a:custGeom>
              <a:avLst/>
              <a:gdLst/>
              <a:ahLst/>
              <a:cxnLst/>
              <a:rect l="l" t="t" r="r" b="b"/>
              <a:pathLst>
                <a:path w="1096" h="3410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260"/>
                    <a:pt x="137" y="518"/>
                    <a:pt x="206" y="777"/>
                  </a:cubicBezTo>
                  <a:cubicBezTo>
                    <a:pt x="297" y="1135"/>
                    <a:pt x="365" y="1500"/>
                    <a:pt x="426" y="1865"/>
                  </a:cubicBezTo>
                  <a:cubicBezTo>
                    <a:pt x="472" y="2108"/>
                    <a:pt x="518" y="2359"/>
                    <a:pt x="563" y="2611"/>
                  </a:cubicBezTo>
                  <a:cubicBezTo>
                    <a:pt x="594" y="2717"/>
                    <a:pt x="632" y="2824"/>
                    <a:pt x="655" y="2938"/>
                  </a:cubicBezTo>
                  <a:cubicBezTo>
                    <a:pt x="807" y="3090"/>
                    <a:pt x="951" y="3250"/>
                    <a:pt x="1096" y="3409"/>
                  </a:cubicBezTo>
                  <a:cubicBezTo>
                    <a:pt x="1065" y="3067"/>
                    <a:pt x="1035" y="2732"/>
                    <a:pt x="997" y="2390"/>
                  </a:cubicBezTo>
                  <a:cubicBezTo>
                    <a:pt x="906" y="1850"/>
                    <a:pt x="776" y="1317"/>
                    <a:pt x="616" y="800"/>
                  </a:cubicBezTo>
                  <a:cubicBezTo>
                    <a:pt x="540" y="549"/>
                    <a:pt x="457" y="298"/>
                    <a:pt x="358" y="47"/>
                  </a:cubicBezTo>
                  <a:cubicBezTo>
                    <a:pt x="236" y="31"/>
                    <a:pt x="122" y="16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8"/>
            <p:cNvSpPr/>
            <p:nvPr/>
          </p:nvSpPr>
          <p:spPr>
            <a:xfrm>
              <a:off x="9668068" y="-5184504"/>
              <a:ext cx="77970" cy="153092"/>
            </a:xfrm>
            <a:custGeom>
              <a:avLst/>
              <a:gdLst/>
              <a:ahLst/>
              <a:cxnLst/>
              <a:rect l="l" t="t" r="r" b="b"/>
              <a:pathLst>
                <a:path w="1287" h="2527" extrusionOk="0">
                  <a:moveTo>
                    <a:pt x="123" y="1"/>
                  </a:moveTo>
                  <a:lnTo>
                    <a:pt x="1" y="24"/>
                  </a:lnTo>
                  <a:cubicBezTo>
                    <a:pt x="214" y="716"/>
                    <a:pt x="518" y="1378"/>
                    <a:pt x="792" y="2055"/>
                  </a:cubicBezTo>
                  <a:lnTo>
                    <a:pt x="838" y="2093"/>
                  </a:lnTo>
                  <a:cubicBezTo>
                    <a:pt x="990" y="2238"/>
                    <a:pt x="1142" y="2382"/>
                    <a:pt x="1287" y="2527"/>
                  </a:cubicBezTo>
                  <a:cubicBezTo>
                    <a:pt x="1104" y="1979"/>
                    <a:pt x="883" y="1446"/>
                    <a:pt x="625" y="929"/>
                  </a:cubicBezTo>
                  <a:cubicBezTo>
                    <a:pt x="465" y="609"/>
                    <a:pt x="298" y="298"/>
                    <a:pt x="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8"/>
            <p:cNvSpPr/>
            <p:nvPr/>
          </p:nvSpPr>
          <p:spPr>
            <a:xfrm>
              <a:off x="9627053" y="-5180323"/>
              <a:ext cx="64157" cy="99113"/>
            </a:xfrm>
            <a:custGeom>
              <a:avLst/>
              <a:gdLst/>
              <a:ahLst/>
              <a:cxnLst/>
              <a:rect l="l" t="t" r="r" b="b"/>
              <a:pathLst>
                <a:path w="1059" h="1636" extrusionOk="0">
                  <a:moveTo>
                    <a:pt x="427" y="0"/>
                  </a:moveTo>
                  <a:cubicBezTo>
                    <a:pt x="282" y="38"/>
                    <a:pt x="138" y="76"/>
                    <a:pt x="1" y="130"/>
                  </a:cubicBezTo>
                  <a:cubicBezTo>
                    <a:pt x="237" y="449"/>
                    <a:pt x="457" y="769"/>
                    <a:pt x="678" y="1103"/>
                  </a:cubicBezTo>
                  <a:cubicBezTo>
                    <a:pt x="807" y="1278"/>
                    <a:pt x="929" y="1453"/>
                    <a:pt x="1058" y="1636"/>
                  </a:cubicBezTo>
                  <a:cubicBezTo>
                    <a:pt x="823" y="1103"/>
                    <a:pt x="609" y="556"/>
                    <a:pt x="4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8"/>
            <p:cNvSpPr/>
            <p:nvPr/>
          </p:nvSpPr>
          <p:spPr>
            <a:xfrm>
              <a:off x="10059436" y="-4750303"/>
              <a:ext cx="118015" cy="225003"/>
            </a:xfrm>
            <a:custGeom>
              <a:avLst/>
              <a:gdLst/>
              <a:ahLst/>
              <a:cxnLst/>
              <a:rect l="l" t="t" r="r" b="b"/>
              <a:pathLst>
                <a:path w="1948" h="3714" extrusionOk="0">
                  <a:moveTo>
                    <a:pt x="1948" y="1"/>
                  </a:moveTo>
                  <a:cubicBezTo>
                    <a:pt x="1438" y="868"/>
                    <a:pt x="997" y="1766"/>
                    <a:pt x="525" y="2648"/>
                  </a:cubicBezTo>
                  <a:cubicBezTo>
                    <a:pt x="358" y="2968"/>
                    <a:pt x="183" y="3280"/>
                    <a:pt x="0" y="3584"/>
                  </a:cubicBezTo>
                  <a:cubicBezTo>
                    <a:pt x="15" y="3630"/>
                    <a:pt x="23" y="3675"/>
                    <a:pt x="38" y="3713"/>
                  </a:cubicBezTo>
                  <a:cubicBezTo>
                    <a:pt x="145" y="3561"/>
                    <a:pt x="251" y="3416"/>
                    <a:pt x="358" y="3264"/>
                  </a:cubicBezTo>
                  <a:cubicBezTo>
                    <a:pt x="738" y="2572"/>
                    <a:pt x="1081" y="1849"/>
                    <a:pt x="1415" y="1134"/>
                  </a:cubicBezTo>
                  <a:cubicBezTo>
                    <a:pt x="1598" y="754"/>
                    <a:pt x="1773" y="381"/>
                    <a:pt x="19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8"/>
            <p:cNvSpPr/>
            <p:nvPr/>
          </p:nvSpPr>
          <p:spPr>
            <a:xfrm>
              <a:off x="10036838" y="-4773325"/>
              <a:ext cx="75183" cy="180718"/>
            </a:xfrm>
            <a:custGeom>
              <a:avLst/>
              <a:gdLst/>
              <a:ahLst/>
              <a:cxnLst/>
              <a:rect l="l" t="t" r="r" b="b"/>
              <a:pathLst>
                <a:path w="1241" h="2983" extrusionOk="0">
                  <a:moveTo>
                    <a:pt x="1240" y="0"/>
                  </a:moveTo>
                  <a:lnTo>
                    <a:pt x="1240" y="0"/>
                  </a:lnTo>
                  <a:cubicBezTo>
                    <a:pt x="852" y="776"/>
                    <a:pt x="442" y="1537"/>
                    <a:pt x="0" y="2283"/>
                  </a:cubicBezTo>
                  <a:cubicBezTo>
                    <a:pt x="46" y="2511"/>
                    <a:pt x="99" y="2747"/>
                    <a:pt x="137" y="2982"/>
                  </a:cubicBezTo>
                  <a:cubicBezTo>
                    <a:pt x="419" y="2260"/>
                    <a:pt x="693" y="1537"/>
                    <a:pt x="951" y="807"/>
                  </a:cubicBezTo>
                  <a:cubicBezTo>
                    <a:pt x="1043" y="533"/>
                    <a:pt x="1142" y="266"/>
                    <a:pt x="12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8"/>
            <p:cNvSpPr/>
            <p:nvPr/>
          </p:nvSpPr>
          <p:spPr>
            <a:xfrm>
              <a:off x="9997641" y="-5004268"/>
              <a:ext cx="21749" cy="116682"/>
            </a:xfrm>
            <a:custGeom>
              <a:avLst/>
              <a:gdLst/>
              <a:ahLst/>
              <a:cxnLst/>
              <a:rect l="l" t="t" r="r" b="b"/>
              <a:pathLst>
                <a:path w="359" h="1926" extrusionOk="0">
                  <a:moveTo>
                    <a:pt x="305" y="1"/>
                  </a:moveTo>
                  <a:cubicBezTo>
                    <a:pt x="237" y="647"/>
                    <a:pt x="122" y="1286"/>
                    <a:pt x="1" y="1925"/>
                  </a:cubicBezTo>
                  <a:lnTo>
                    <a:pt x="16" y="1880"/>
                  </a:lnTo>
                  <a:cubicBezTo>
                    <a:pt x="122" y="1454"/>
                    <a:pt x="206" y="1012"/>
                    <a:pt x="275" y="579"/>
                  </a:cubicBezTo>
                  <a:cubicBezTo>
                    <a:pt x="305" y="404"/>
                    <a:pt x="328" y="236"/>
                    <a:pt x="358" y="61"/>
                  </a:cubicBezTo>
                  <a:lnTo>
                    <a:pt x="3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8"/>
            <p:cNvSpPr/>
            <p:nvPr/>
          </p:nvSpPr>
          <p:spPr>
            <a:xfrm>
              <a:off x="9882896" y="-5124102"/>
              <a:ext cx="50768" cy="257233"/>
            </a:xfrm>
            <a:custGeom>
              <a:avLst/>
              <a:gdLst/>
              <a:ahLst/>
              <a:cxnLst/>
              <a:rect l="l" t="t" r="r" b="b"/>
              <a:pathLst>
                <a:path w="838" h="4246" extrusionOk="0">
                  <a:moveTo>
                    <a:pt x="145" y="0"/>
                  </a:moveTo>
                  <a:cubicBezTo>
                    <a:pt x="137" y="160"/>
                    <a:pt x="137" y="320"/>
                    <a:pt x="137" y="487"/>
                  </a:cubicBezTo>
                  <a:cubicBezTo>
                    <a:pt x="130" y="1674"/>
                    <a:pt x="76" y="2869"/>
                    <a:pt x="0" y="4063"/>
                  </a:cubicBezTo>
                  <a:lnTo>
                    <a:pt x="152" y="4246"/>
                  </a:lnTo>
                  <a:cubicBezTo>
                    <a:pt x="274" y="3690"/>
                    <a:pt x="373" y="3135"/>
                    <a:pt x="487" y="2580"/>
                  </a:cubicBezTo>
                  <a:cubicBezTo>
                    <a:pt x="563" y="2214"/>
                    <a:pt x="624" y="1849"/>
                    <a:pt x="677" y="1476"/>
                  </a:cubicBezTo>
                  <a:cubicBezTo>
                    <a:pt x="723" y="1164"/>
                    <a:pt x="776" y="853"/>
                    <a:pt x="837" y="541"/>
                  </a:cubicBezTo>
                  <a:lnTo>
                    <a:pt x="700" y="419"/>
                  </a:lnTo>
                  <a:cubicBezTo>
                    <a:pt x="518" y="274"/>
                    <a:pt x="335" y="137"/>
                    <a:pt x="1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8"/>
            <p:cNvSpPr/>
            <p:nvPr/>
          </p:nvSpPr>
          <p:spPr>
            <a:xfrm>
              <a:off x="10117051" y="-4441510"/>
              <a:ext cx="51677" cy="72154"/>
            </a:xfrm>
            <a:custGeom>
              <a:avLst/>
              <a:gdLst/>
              <a:ahLst/>
              <a:cxnLst/>
              <a:rect l="l" t="t" r="r" b="b"/>
              <a:pathLst>
                <a:path w="853" h="1191" extrusionOk="0">
                  <a:moveTo>
                    <a:pt x="852" y="1"/>
                  </a:moveTo>
                  <a:cubicBezTo>
                    <a:pt x="586" y="336"/>
                    <a:pt x="305" y="663"/>
                    <a:pt x="0" y="975"/>
                  </a:cubicBezTo>
                  <a:cubicBezTo>
                    <a:pt x="23" y="1036"/>
                    <a:pt x="38" y="1096"/>
                    <a:pt x="61" y="1165"/>
                  </a:cubicBezTo>
                  <a:cubicBezTo>
                    <a:pt x="89" y="1181"/>
                    <a:pt x="117" y="1190"/>
                    <a:pt x="146" y="1190"/>
                  </a:cubicBezTo>
                  <a:cubicBezTo>
                    <a:pt x="240" y="1190"/>
                    <a:pt x="345" y="1101"/>
                    <a:pt x="472" y="876"/>
                  </a:cubicBezTo>
                  <a:cubicBezTo>
                    <a:pt x="624" y="602"/>
                    <a:pt x="753" y="305"/>
                    <a:pt x="8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8"/>
            <p:cNvSpPr/>
            <p:nvPr/>
          </p:nvSpPr>
          <p:spPr>
            <a:xfrm>
              <a:off x="10032658" y="-4879830"/>
              <a:ext cx="98265" cy="222217"/>
            </a:xfrm>
            <a:custGeom>
              <a:avLst/>
              <a:gdLst/>
              <a:ahLst/>
              <a:cxnLst/>
              <a:rect l="l" t="t" r="r" b="b"/>
              <a:pathLst>
                <a:path w="1622" h="3668" extrusionOk="0">
                  <a:moveTo>
                    <a:pt x="1271" y="1"/>
                  </a:moveTo>
                  <a:lnTo>
                    <a:pt x="1264" y="31"/>
                  </a:lnTo>
                  <a:cubicBezTo>
                    <a:pt x="1104" y="541"/>
                    <a:pt x="921" y="1043"/>
                    <a:pt x="739" y="1545"/>
                  </a:cubicBezTo>
                  <a:cubicBezTo>
                    <a:pt x="556" y="2047"/>
                    <a:pt x="397" y="2542"/>
                    <a:pt x="222" y="3036"/>
                  </a:cubicBezTo>
                  <a:cubicBezTo>
                    <a:pt x="153" y="3249"/>
                    <a:pt x="77" y="3462"/>
                    <a:pt x="1" y="3668"/>
                  </a:cubicBezTo>
                  <a:cubicBezTo>
                    <a:pt x="587" y="2641"/>
                    <a:pt x="1135" y="1591"/>
                    <a:pt x="1621" y="510"/>
                  </a:cubicBezTo>
                  <a:cubicBezTo>
                    <a:pt x="1507" y="343"/>
                    <a:pt x="1393" y="168"/>
                    <a:pt x="12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8"/>
            <p:cNvSpPr/>
            <p:nvPr/>
          </p:nvSpPr>
          <p:spPr>
            <a:xfrm>
              <a:off x="10093544" y="-4555770"/>
              <a:ext cx="98689" cy="134130"/>
            </a:xfrm>
            <a:custGeom>
              <a:avLst/>
              <a:gdLst/>
              <a:ahLst/>
              <a:cxnLst/>
              <a:rect l="l" t="t" r="r" b="b"/>
              <a:pathLst>
                <a:path w="1629" h="2214" extrusionOk="0">
                  <a:moveTo>
                    <a:pt x="1628" y="0"/>
                  </a:moveTo>
                  <a:lnTo>
                    <a:pt x="1628" y="0"/>
                  </a:lnTo>
                  <a:cubicBezTo>
                    <a:pt x="1552" y="84"/>
                    <a:pt x="1476" y="167"/>
                    <a:pt x="1400" y="244"/>
                  </a:cubicBezTo>
                  <a:cubicBezTo>
                    <a:pt x="1294" y="365"/>
                    <a:pt x="1195" y="495"/>
                    <a:pt x="1088" y="616"/>
                  </a:cubicBezTo>
                  <a:cubicBezTo>
                    <a:pt x="959" y="768"/>
                    <a:pt x="822" y="905"/>
                    <a:pt x="693" y="1058"/>
                  </a:cubicBezTo>
                  <a:cubicBezTo>
                    <a:pt x="457" y="1324"/>
                    <a:pt x="228" y="1598"/>
                    <a:pt x="0" y="1872"/>
                  </a:cubicBezTo>
                  <a:cubicBezTo>
                    <a:pt x="53" y="1986"/>
                    <a:pt x="107" y="2100"/>
                    <a:pt x="152" y="2214"/>
                  </a:cubicBezTo>
                  <a:cubicBezTo>
                    <a:pt x="594" y="1659"/>
                    <a:pt x="1081" y="1134"/>
                    <a:pt x="1545" y="593"/>
                  </a:cubicBezTo>
                  <a:cubicBezTo>
                    <a:pt x="1575" y="396"/>
                    <a:pt x="1605" y="198"/>
                    <a:pt x="16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8"/>
            <p:cNvSpPr/>
            <p:nvPr/>
          </p:nvSpPr>
          <p:spPr>
            <a:xfrm>
              <a:off x="10050227" y="-4825911"/>
              <a:ext cx="123104" cy="273409"/>
            </a:xfrm>
            <a:custGeom>
              <a:avLst/>
              <a:gdLst/>
              <a:ahLst/>
              <a:cxnLst/>
              <a:rect l="l" t="t" r="r" b="b"/>
              <a:pathLst>
                <a:path w="2032" h="4513" extrusionOk="0">
                  <a:moveTo>
                    <a:pt x="1567" y="1"/>
                  </a:moveTo>
                  <a:lnTo>
                    <a:pt x="1430" y="404"/>
                  </a:lnTo>
                  <a:cubicBezTo>
                    <a:pt x="1080" y="1439"/>
                    <a:pt x="723" y="2466"/>
                    <a:pt x="327" y="3478"/>
                  </a:cubicBezTo>
                  <a:cubicBezTo>
                    <a:pt x="221" y="3752"/>
                    <a:pt x="107" y="4018"/>
                    <a:pt x="0" y="4292"/>
                  </a:cubicBezTo>
                  <a:cubicBezTo>
                    <a:pt x="15" y="4368"/>
                    <a:pt x="30" y="4436"/>
                    <a:pt x="46" y="4512"/>
                  </a:cubicBezTo>
                  <a:cubicBezTo>
                    <a:pt x="487" y="3752"/>
                    <a:pt x="883" y="2953"/>
                    <a:pt x="1301" y="2169"/>
                  </a:cubicBezTo>
                  <a:cubicBezTo>
                    <a:pt x="1537" y="1743"/>
                    <a:pt x="1773" y="1317"/>
                    <a:pt x="2031" y="899"/>
                  </a:cubicBezTo>
                  <a:cubicBezTo>
                    <a:pt x="1894" y="587"/>
                    <a:pt x="1742" y="290"/>
                    <a:pt x="15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8"/>
            <p:cNvSpPr/>
            <p:nvPr/>
          </p:nvSpPr>
          <p:spPr>
            <a:xfrm>
              <a:off x="10006850" y="-4917634"/>
              <a:ext cx="92267" cy="236999"/>
            </a:xfrm>
            <a:custGeom>
              <a:avLst/>
              <a:gdLst/>
              <a:ahLst/>
              <a:cxnLst/>
              <a:rect l="l" t="t" r="r" b="b"/>
              <a:pathLst>
                <a:path w="1523" h="3912" extrusionOk="0">
                  <a:moveTo>
                    <a:pt x="1249" y="1"/>
                  </a:moveTo>
                  <a:cubicBezTo>
                    <a:pt x="1096" y="328"/>
                    <a:pt x="959" y="670"/>
                    <a:pt x="845" y="1020"/>
                  </a:cubicBezTo>
                  <a:cubicBezTo>
                    <a:pt x="724" y="1370"/>
                    <a:pt x="617" y="1720"/>
                    <a:pt x="465" y="2063"/>
                  </a:cubicBezTo>
                  <a:cubicBezTo>
                    <a:pt x="305" y="2420"/>
                    <a:pt x="153" y="2785"/>
                    <a:pt x="1" y="3143"/>
                  </a:cubicBezTo>
                  <a:cubicBezTo>
                    <a:pt x="123" y="3386"/>
                    <a:pt x="221" y="3645"/>
                    <a:pt x="298" y="3911"/>
                  </a:cubicBezTo>
                  <a:cubicBezTo>
                    <a:pt x="541" y="3249"/>
                    <a:pt x="754" y="2580"/>
                    <a:pt x="990" y="1926"/>
                  </a:cubicBezTo>
                  <a:cubicBezTo>
                    <a:pt x="1172" y="1416"/>
                    <a:pt x="1370" y="899"/>
                    <a:pt x="1522" y="381"/>
                  </a:cubicBezTo>
                  <a:cubicBezTo>
                    <a:pt x="1446" y="275"/>
                    <a:pt x="1378" y="176"/>
                    <a:pt x="1302" y="69"/>
                  </a:cubicBezTo>
                  <a:lnTo>
                    <a:pt x="12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8"/>
            <p:cNvSpPr/>
            <p:nvPr/>
          </p:nvSpPr>
          <p:spPr>
            <a:xfrm>
              <a:off x="9945115" y="-5037468"/>
              <a:ext cx="57675" cy="251720"/>
            </a:xfrm>
            <a:custGeom>
              <a:avLst/>
              <a:gdLst/>
              <a:ahLst/>
              <a:cxnLst/>
              <a:rect l="l" t="t" r="r" b="b"/>
              <a:pathLst>
                <a:path w="952" h="4155" extrusionOk="0">
                  <a:moveTo>
                    <a:pt x="700" y="1"/>
                  </a:moveTo>
                  <a:cubicBezTo>
                    <a:pt x="563" y="708"/>
                    <a:pt x="487" y="1423"/>
                    <a:pt x="312" y="2123"/>
                  </a:cubicBezTo>
                  <a:cubicBezTo>
                    <a:pt x="297" y="2161"/>
                    <a:pt x="289" y="2207"/>
                    <a:pt x="274" y="2245"/>
                  </a:cubicBezTo>
                  <a:cubicBezTo>
                    <a:pt x="213" y="2785"/>
                    <a:pt x="122" y="3318"/>
                    <a:pt x="0" y="3843"/>
                  </a:cubicBezTo>
                  <a:cubicBezTo>
                    <a:pt x="92" y="3942"/>
                    <a:pt x="183" y="4048"/>
                    <a:pt x="282" y="4155"/>
                  </a:cubicBezTo>
                  <a:lnTo>
                    <a:pt x="328" y="3926"/>
                  </a:lnTo>
                  <a:cubicBezTo>
                    <a:pt x="571" y="2717"/>
                    <a:pt x="830" y="1507"/>
                    <a:pt x="951" y="275"/>
                  </a:cubicBezTo>
                  <a:cubicBezTo>
                    <a:pt x="868" y="183"/>
                    <a:pt x="784" y="84"/>
                    <a:pt x="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8"/>
            <p:cNvSpPr/>
            <p:nvPr/>
          </p:nvSpPr>
          <p:spPr>
            <a:xfrm>
              <a:off x="10069069" y="-4661791"/>
              <a:ext cx="127768" cy="179809"/>
            </a:xfrm>
            <a:custGeom>
              <a:avLst/>
              <a:gdLst/>
              <a:ahLst/>
              <a:cxnLst/>
              <a:rect l="l" t="t" r="r" b="b"/>
              <a:pathLst>
                <a:path w="2109" h="2968" extrusionOk="0">
                  <a:moveTo>
                    <a:pt x="2108" y="0"/>
                  </a:moveTo>
                  <a:cubicBezTo>
                    <a:pt x="1507" y="571"/>
                    <a:pt x="960" y="1187"/>
                    <a:pt x="465" y="1857"/>
                  </a:cubicBezTo>
                  <a:lnTo>
                    <a:pt x="404" y="1948"/>
                  </a:lnTo>
                  <a:cubicBezTo>
                    <a:pt x="275" y="2184"/>
                    <a:pt x="138" y="2412"/>
                    <a:pt x="1" y="2640"/>
                  </a:cubicBezTo>
                  <a:cubicBezTo>
                    <a:pt x="31" y="2754"/>
                    <a:pt x="69" y="2861"/>
                    <a:pt x="100" y="2967"/>
                  </a:cubicBezTo>
                  <a:cubicBezTo>
                    <a:pt x="549" y="2305"/>
                    <a:pt x="1028" y="1659"/>
                    <a:pt x="1515" y="1027"/>
                  </a:cubicBezTo>
                  <a:cubicBezTo>
                    <a:pt x="1713" y="776"/>
                    <a:pt x="1911" y="525"/>
                    <a:pt x="2108" y="274"/>
                  </a:cubicBezTo>
                  <a:lnTo>
                    <a:pt x="21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8"/>
            <p:cNvSpPr/>
            <p:nvPr/>
          </p:nvSpPr>
          <p:spPr>
            <a:xfrm>
              <a:off x="10081973" y="-4620776"/>
              <a:ext cx="114380" cy="163694"/>
            </a:xfrm>
            <a:custGeom>
              <a:avLst/>
              <a:gdLst/>
              <a:ahLst/>
              <a:cxnLst/>
              <a:rect l="l" t="t" r="r" b="b"/>
              <a:pathLst>
                <a:path w="1888" h="2702" extrusionOk="0">
                  <a:moveTo>
                    <a:pt x="1888" y="0"/>
                  </a:moveTo>
                  <a:cubicBezTo>
                    <a:pt x="1416" y="594"/>
                    <a:pt x="952" y="1195"/>
                    <a:pt x="518" y="1811"/>
                  </a:cubicBezTo>
                  <a:cubicBezTo>
                    <a:pt x="343" y="2062"/>
                    <a:pt x="168" y="2313"/>
                    <a:pt x="1" y="2572"/>
                  </a:cubicBezTo>
                  <a:cubicBezTo>
                    <a:pt x="16" y="2595"/>
                    <a:pt x="24" y="2617"/>
                    <a:pt x="39" y="2648"/>
                  </a:cubicBezTo>
                  <a:lnTo>
                    <a:pt x="69" y="2701"/>
                  </a:lnTo>
                  <a:cubicBezTo>
                    <a:pt x="328" y="2397"/>
                    <a:pt x="587" y="2085"/>
                    <a:pt x="861" y="1788"/>
                  </a:cubicBezTo>
                  <a:cubicBezTo>
                    <a:pt x="1097" y="1530"/>
                    <a:pt x="1310" y="1263"/>
                    <a:pt x="1538" y="1012"/>
                  </a:cubicBezTo>
                  <a:cubicBezTo>
                    <a:pt x="1644" y="898"/>
                    <a:pt x="1743" y="784"/>
                    <a:pt x="1850" y="677"/>
                  </a:cubicBezTo>
                  <a:cubicBezTo>
                    <a:pt x="1865" y="502"/>
                    <a:pt x="1873" y="335"/>
                    <a:pt x="1880" y="168"/>
                  </a:cubicBezTo>
                  <a:cubicBezTo>
                    <a:pt x="1880" y="114"/>
                    <a:pt x="1888" y="61"/>
                    <a:pt x="1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8"/>
            <p:cNvSpPr/>
            <p:nvPr/>
          </p:nvSpPr>
          <p:spPr>
            <a:xfrm>
              <a:off x="10128561" y="-4733703"/>
              <a:ext cx="67368" cy="121710"/>
            </a:xfrm>
            <a:custGeom>
              <a:avLst/>
              <a:gdLst/>
              <a:ahLst/>
              <a:cxnLst/>
              <a:rect l="l" t="t" r="r" b="b"/>
              <a:pathLst>
                <a:path w="1112" h="2009" extrusionOk="0">
                  <a:moveTo>
                    <a:pt x="951" y="0"/>
                  </a:moveTo>
                  <a:cubicBezTo>
                    <a:pt x="639" y="670"/>
                    <a:pt x="328" y="1347"/>
                    <a:pt x="0" y="2009"/>
                  </a:cubicBezTo>
                  <a:cubicBezTo>
                    <a:pt x="107" y="1880"/>
                    <a:pt x="221" y="1758"/>
                    <a:pt x="328" y="1644"/>
                  </a:cubicBezTo>
                  <a:cubicBezTo>
                    <a:pt x="579" y="1377"/>
                    <a:pt x="837" y="1111"/>
                    <a:pt x="1111" y="868"/>
                  </a:cubicBezTo>
                  <a:cubicBezTo>
                    <a:pt x="1096" y="700"/>
                    <a:pt x="1073" y="541"/>
                    <a:pt x="1043" y="373"/>
                  </a:cubicBezTo>
                  <a:cubicBezTo>
                    <a:pt x="1020" y="251"/>
                    <a:pt x="989" y="122"/>
                    <a:pt x="9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8"/>
            <p:cNvSpPr/>
            <p:nvPr/>
          </p:nvSpPr>
          <p:spPr>
            <a:xfrm>
              <a:off x="10077369" y="-4475134"/>
              <a:ext cx="43438" cy="103778"/>
            </a:xfrm>
            <a:custGeom>
              <a:avLst/>
              <a:gdLst/>
              <a:ahLst/>
              <a:cxnLst/>
              <a:rect l="l" t="t" r="r" b="b"/>
              <a:pathLst>
                <a:path w="717" h="1713" extrusionOk="0">
                  <a:moveTo>
                    <a:pt x="1" y="0"/>
                  </a:moveTo>
                  <a:cubicBezTo>
                    <a:pt x="85" y="267"/>
                    <a:pt x="168" y="533"/>
                    <a:pt x="267" y="792"/>
                  </a:cubicBezTo>
                  <a:cubicBezTo>
                    <a:pt x="389" y="1119"/>
                    <a:pt x="518" y="1598"/>
                    <a:pt x="716" y="1712"/>
                  </a:cubicBezTo>
                  <a:cubicBezTo>
                    <a:pt x="571" y="1203"/>
                    <a:pt x="366" y="708"/>
                    <a:pt x="115" y="236"/>
                  </a:cubicBezTo>
                  <a:cubicBezTo>
                    <a:pt x="77" y="168"/>
                    <a:pt x="39" y="84"/>
                    <a:pt x="1" y="0"/>
                  </a:cubicBezTo>
                  <a:close/>
                </a:path>
              </a:pathLst>
            </a:custGeom>
            <a:solidFill>
              <a:srgbClr val="ADB5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8"/>
            <p:cNvSpPr/>
            <p:nvPr/>
          </p:nvSpPr>
          <p:spPr>
            <a:xfrm>
              <a:off x="9992613" y="-4752605"/>
              <a:ext cx="217552" cy="1141495"/>
            </a:xfrm>
            <a:custGeom>
              <a:avLst/>
              <a:gdLst/>
              <a:ahLst/>
              <a:cxnLst/>
              <a:rect l="l" t="t" r="r" b="b"/>
              <a:pathLst>
                <a:path w="3591" h="18842" extrusionOk="0">
                  <a:moveTo>
                    <a:pt x="1" y="0"/>
                  </a:moveTo>
                  <a:cubicBezTo>
                    <a:pt x="0" y="0"/>
                    <a:pt x="4" y="16"/>
                    <a:pt x="15" y="46"/>
                  </a:cubicBezTo>
                  <a:cubicBezTo>
                    <a:pt x="8" y="16"/>
                    <a:pt x="2" y="0"/>
                    <a:pt x="1" y="0"/>
                  </a:cubicBezTo>
                  <a:close/>
                  <a:moveTo>
                    <a:pt x="15" y="46"/>
                  </a:moveTo>
                  <a:cubicBezTo>
                    <a:pt x="198" y="662"/>
                    <a:pt x="365" y="1279"/>
                    <a:pt x="548" y="1887"/>
                  </a:cubicBezTo>
                  <a:cubicBezTo>
                    <a:pt x="730" y="2496"/>
                    <a:pt x="928" y="3105"/>
                    <a:pt x="1111" y="3713"/>
                  </a:cubicBezTo>
                  <a:cubicBezTo>
                    <a:pt x="1484" y="4900"/>
                    <a:pt x="1856" y="6087"/>
                    <a:pt x="2184" y="7297"/>
                  </a:cubicBezTo>
                  <a:cubicBezTo>
                    <a:pt x="2518" y="8499"/>
                    <a:pt x="2785" y="9723"/>
                    <a:pt x="2990" y="10956"/>
                  </a:cubicBezTo>
                  <a:cubicBezTo>
                    <a:pt x="3188" y="12158"/>
                    <a:pt x="3294" y="13383"/>
                    <a:pt x="3287" y="14600"/>
                  </a:cubicBezTo>
                  <a:cubicBezTo>
                    <a:pt x="3287" y="15825"/>
                    <a:pt x="3150" y="17042"/>
                    <a:pt x="2876" y="18237"/>
                  </a:cubicBezTo>
                  <a:cubicBezTo>
                    <a:pt x="2838" y="18389"/>
                    <a:pt x="2807" y="18533"/>
                    <a:pt x="2785" y="18686"/>
                  </a:cubicBezTo>
                  <a:cubicBezTo>
                    <a:pt x="2756" y="18779"/>
                    <a:pt x="2829" y="18841"/>
                    <a:pt x="2902" y="18841"/>
                  </a:cubicBezTo>
                  <a:cubicBezTo>
                    <a:pt x="2947" y="18841"/>
                    <a:pt x="2992" y="18817"/>
                    <a:pt x="3013" y="18762"/>
                  </a:cubicBezTo>
                  <a:cubicBezTo>
                    <a:pt x="3112" y="18473"/>
                    <a:pt x="3188" y="18176"/>
                    <a:pt x="3241" y="17879"/>
                  </a:cubicBezTo>
                  <a:cubicBezTo>
                    <a:pt x="3310" y="17567"/>
                    <a:pt x="3355" y="17263"/>
                    <a:pt x="3401" y="16951"/>
                  </a:cubicBezTo>
                  <a:cubicBezTo>
                    <a:pt x="3484" y="16350"/>
                    <a:pt x="3538" y="15741"/>
                    <a:pt x="3561" y="15125"/>
                  </a:cubicBezTo>
                  <a:cubicBezTo>
                    <a:pt x="3591" y="13893"/>
                    <a:pt x="3515" y="12660"/>
                    <a:pt x="3332" y="11443"/>
                  </a:cubicBezTo>
                  <a:cubicBezTo>
                    <a:pt x="3150" y="10195"/>
                    <a:pt x="2899" y="8963"/>
                    <a:pt x="2572" y="7745"/>
                  </a:cubicBezTo>
                  <a:cubicBezTo>
                    <a:pt x="2252" y="6528"/>
                    <a:pt x="1879" y="5326"/>
                    <a:pt x="1499" y="4124"/>
                  </a:cubicBezTo>
                  <a:cubicBezTo>
                    <a:pt x="1309" y="3523"/>
                    <a:pt x="1103" y="2922"/>
                    <a:pt x="905" y="2321"/>
                  </a:cubicBezTo>
                  <a:cubicBezTo>
                    <a:pt x="708" y="1705"/>
                    <a:pt x="479" y="1096"/>
                    <a:pt x="266" y="480"/>
                  </a:cubicBezTo>
                  <a:cubicBezTo>
                    <a:pt x="213" y="328"/>
                    <a:pt x="68" y="191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9" name="Google Shape;1879;p8"/>
          <p:cNvGrpSpPr/>
          <p:nvPr/>
        </p:nvGrpSpPr>
        <p:grpSpPr>
          <a:xfrm rot="9457379">
            <a:off x="-443502" y="-184788"/>
            <a:ext cx="1207654" cy="1479005"/>
            <a:chOff x="-1102464" y="-575194"/>
            <a:chExt cx="1207653" cy="1479003"/>
          </a:xfrm>
        </p:grpSpPr>
        <p:sp>
          <p:nvSpPr>
            <p:cNvPr id="1880" name="Google Shape;1880;p8"/>
            <p:cNvSpPr/>
            <p:nvPr/>
          </p:nvSpPr>
          <p:spPr>
            <a:xfrm>
              <a:off x="-1102464" y="-415557"/>
              <a:ext cx="1123321" cy="1319366"/>
            </a:xfrm>
            <a:custGeom>
              <a:avLst/>
              <a:gdLst/>
              <a:ahLst/>
              <a:cxnLst/>
              <a:rect l="l" t="t" r="r" b="b"/>
              <a:pathLst>
                <a:path w="18542" h="21778" extrusionOk="0">
                  <a:moveTo>
                    <a:pt x="11253" y="2384"/>
                  </a:moveTo>
                  <a:cubicBezTo>
                    <a:pt x="11489" y="2392"/>
                    <a:pt x="11709" y="2407"/>
                    <a:pt x="11930" y="2438"/>
                  </a:cubicBezTo>
                  <a:cubicBezTo>
                    <a:pt x="11709" y="2407"/>
                    <a:pt x="11481" y="2392"/>
                    <a:pt x="11253" y="2384"/>
                  </a:cubicBezTo>
                  <a:close/>
                  <a:moveTo>
                    <a:pt x="9678" y="2460"/>
                  </a:moveTo>
                  <a:lnTo>
                    <a:pt x="9686" y="2468"/>
                  </a:lnTo>
                  <a:cubicBezTo>
                    <a:pt x="9617" y="2468"/>
                    <a:pt x="9556" y="2483"/>
                    <a:pt x="9495" y="2491"/>
                  </a:cubicBezTo>
                  <a:cubicBezTo>
                    <a:pt x="9549" y="2483"/>
                    <a:pt x="9609" y="2468"/>
                    <a:pt x="9678" y="2460"/>
                  </a:cubicBezTo>
                  <a:close/>
                  <a:moveTo>
                    <a:pt x="8628" y="2651"/>
                  </a:moveTo>
                  <a:cubicBezTo>
                    <a:pt x="8576" y="2662"/>
                    <a:pt x="8525" y="2673"/>
                    <a:pt x="8474" y="2684"/>
                  </a:cubicBezTo>
                  <a:lnTo>
                    <a:pt x="8474" y="2684"/>
                  </a:lnTo>
                  <a:cubicBezTo>
                    <a:pt x="8523" y="2673"/>
                    <a:pt x="8572" y="2661"/>
                    <a:pt x="8620" y="2651"/>
                  </a:cubicBezTo>
                  <a:close/>
                  <a:moveTo>
                    <a:pt x="12348" y="2491"/>
                  </a:moveTo>
                  <a:cubicBezTo>
                    <a:pt x="12698" y="2544"/>
                    <a:pt x="13041" y="2613"/>
                    <a:pt x="13375" y="2704"/>
                  </a:cubicBezTo>
                  <a:cubicBezTo>
                    <a:pt x="13033" y="2613"/>
                    <a:pt x="12691" y="2544"/>
                    <a:pt x="12348" y="2491"/>
                  </a:cubicBezTo>
                  <a:close/>
                  <a:moveTo>
                    <a:pt x="13672" y="2795"/>
                  </a:moveTo>
                  <a:cubicBezTo>
                    <a:pt x="13724" y="2811"/>
                    <a:pt x="13774" y="2829"/>
                    <a:pt x="13823" y="2846"/>
                  </a:cubicBezTo>
                  <a:lnTo>
                    <a:pt x="13823" y="2846"/>
                  </a:lnTo>
                  <a:cubicBezTo>
                    <a:pt x="13771" y="2829"/>
                    <a:pt x="13718" y="2812"/>
                    <a:pt x="13665" y="2795"/>
                  </a:cubicBezTo>
                  <a:close/>
                  <a:moveTo>
                    <a:pt x="14577" y="3145"/>
                  </a:moveTo>
                  <a:lnTo>
                    <a:pt x="14577" y="3145"/>
                  </a:lnTo>
                  <a:cubicBezTo>
                    <a:pt x="14722" y="3206"/>
                    <a:pt x="14859" y="3282"/>
                    <a:pt x="14996" y="3351"/>
                  </a:cubicBezTo>
                  <a:cubicBezTo>
                    <a:pt x="14859" y="3282"/>
                    <a:pt x="14722" y="3214"/>
                    <a:pt x="14577" y="3145"/>
                  </a:cubicBezTo>
                  <a:close/>
                  <a:moveTo>
                    <a:pt x="6003" y="3609"/>
                  </a:moveTo>
                  <a:lnTo>
                    <a:pt x="6011" y="3617"/>
                  </a:lnTo>
                  <a:cubicBezTo>
                    <a:pt x="5912" y="3662"/>
                    <a:pt x="5821" y="3716"/>
                    <a:pt x="5729" y="3777"/>
                  </a:cubicBezTo>
                  <a:cubicBezTo>
                    <a:pt x="5813" y="3716"/>
                    <a:pt x="5912" y="3662"/>
                    <a:pt x="6003" y="3609"/>
                  </a:cubicBezTo>
                  <a:close/>
                  <a:moveTo>
                    <a:pt x="15985" y="3974"/>
                  </a:moveTo>
                  <a:lnTo>
                    <a:pt x="15985" y="3974"/>
                  </a:lnTo>
                  <a:cubicBezTo>
                    <a:pt x="16099" y="4050"/>
                    <a:pt x="16206" y="4142"/>
                    <a:pt x="16312" y="4225"/>
                  </a:cubicBezTo>
                  <a:cubicBezTo>
                    <a:pt x="16206" y="4142"/>
                    <a:pt x="16099" y="4058"/>
                    <a:pt x="15985" y="3974"/>
                  </a:cubicBezTo>
                  <a:close/>
                  <a:moveTo>
                    <a:pt x="4664" y="4537"/>
                  </a:moveTo>
                  <a:cubicBezTo>
                    <a:pt x="4550" y="4629"/>
                    <a:pt x="4436" y="4728"/>
                    <a:pt x="4329" y="4834"/>
                  </a:cubicBezTo>
                  <a:cubicBezTo>
                    <a:pt x="4436" y="4728"/>
                    <a:pt x="4543" y="4629"/>
                    <a:pt x="4657" y="4537"/>
                  </a:cubicBezTo>
                  <a:close/>
                  <a:moveTo>
                    <a:pt x="17225" y="5066"/>
                  </a:moveTo>
                  <a:lnTo>
                    <a:pt x="17256" y="5100"/>
                  </a:lnTo>
                  <a:cubicBezTo>
                    <a:pt x="17244" y="5089"/>
                    <a:pt x="17235" y="5078"/>
                    <a:pt x="17225" y="5066"/>
                  </a:cubicBezTo>
                  <a:close/>
                  <a:moveTo>
                    <a:pt x="1720" y="10723"/>
                  </a:moveTo>
                  <a:cubicBezTo>
                    <a:pt x="1689" y="10951"/>
                    <a:pt x="1674" y="11179"/>
                    <a:pt x="1659" y="11407"/>
                  </a:cubicBezTo>
                  <a:cubicBezTo>
                    <a:pt x="1667" y="11179"/>
                    <a:pt x="1682" y="10951"/>
                    <a:pt x="1712" y="10723"/>
                  </a:cubicBezTo>
                  <a:close/>
                  <a:moveTo>
                    <a:pt x="8674" y="0"/>
                  </a:moveTo>
                  <a:cubicBezTo>
                    <a:pt x="8504" y="0"/>
                    <a:pt x="8332" y="16"/>
                    <a:pt x="8164" y="49"/>
                  </a:cubicBezTo>
                  <a:lnTo>
                    <a:pt x="8133" y="56"/>
                  </a:lnTo>
                  <a:cubicBezTo>
                    <a:pt x="8065" y="72"/>
                    <a:pt x="7997" y="87"/>
                    <a:pt x="7928" y="102"/>
                  </a:cubicBezTo>
                  <a:lnTo>
                    <a:pt x="7920" y="102"/>
                  </a:lnTo>
                  <a:cubicBezTo>
                    <a:pt x="7852" y="117"/>
                    <a:pt x="7784" y="132"/>
                    <a:pt x="7715" y="155"/>
                  </a:cubicBezTo>
                  <a:lnTo>
                    <a:pt x="7654" y="178"/>
                  </a:lnTo>
                  <a:cubicBezTo>
                    <a:pt x="7601" y="193"/>
                    <a:pt x="7548" y="208"/>
                    <a:pt x="7502" y="224"/>
                  </a:cubicBezTo>
                  <a:lnTo>
                    <a:pt x="7449" y="239"/>
                  </a:lnTo>
                  <a:cubicBezTo>
                    <a:pt x="7373" y="269"/>
                    <a:pt x="7304" y="292"/>
                    <a:pt x="7236" y="323"/>
                  </a:cubicBezTo>
                  <a:cubicBezTo>
                    <a:pt x="6977" y="421"/>
                    <a:pt x="6726" y="543"/>
                    <a:pt x="6483" y="680"/>
                  </a:cubicBezTo>
                  <a:cubicBezTo>
                    <a:pt x="6231" y="817"/>
                    <a:pt x="5980" y="969"/>
                    <a:pt x="5737" y="1121"/>
                  </a:cubicBezTo>
                  <a:cubicBezTo>
                    <a:pt x="5592" y="1213"/>
                    <a:pt x="5448" y="1312"/>
                    <a:pt x="5303" y="1395"/>
                  </a:cubicBezTo>
                  <a:cubicBezTo>
                    <a:pt x="5144" y="1494"/>
                    <a:pt x="4991" y="1585"/>
                    <a:pt x="4839" y="1677"/>
                  </a:cubicBezTo>
                  <a:lnTo>
                    <a:pt x="4733" y="1738"/>
                  </a:lnTo>
                  <a:cubicBezTo>
                    <a:pt x="4573" y="1821"/>
                    <a:pt x="4421" y="1905"/>
                    <a:pt x="4253" y="1974"/>
                  </a:cubicBezTo>
                  <a:cubicBezTo>
                    <a:pt x="4162" y="2019"/>
                    <a:pt x="4063" y="2050"/>
                    <a:pt x="3964" y="2088"/>
                  </a:cubicBezTo>
                  <a:cubicBezTo>
                    <a:pt x="3858" y="2126"/>
                    <a:pt x="3751" y="2164"/>
                    <a:pt x="3652" y="2202"/>
                  </a:cubicBezTo>
                  <a:cubicBezTo>
                    <a:pt x="3386" y="2278"/>
                    <a:pt x="3135" y="2392"/>
                    <a:pt x="2899" y="2529"/>
                  </a:cubicBezTo>
                  <a:cubicBezTo>
                    <a:pt x="2892" y="2529"/>
                    <a:pt x="2884" y="2544"/>
                    <a:pt x="2876" y="2544"/>
                  </a:cubicBezTo>
                  <a:cubicBezTo>
                    <a:pt x="2846" y="2567"/>
                    <a:pt x="2815" y="2582"/>
                    <a:pt x="2793" y="2605"/>
                  </a:cubicBezTo>
                  <a:cubicBezTo>
                    <a:pt x="2762" y="2620"/>
                    <a:pt x="2762" y="2620"/>
                    <a:pt x="2747" y="2635"/>
                  </a:cubicBezTo>
                  <a:cubicBezTo>
                    <a:pt x="2709" y="2666"/>
                    <a:pt x="2671" y="2689"/>
                    <a:pt x="2633" y="2719"/>
                  </a:cubicBezTo>
                  <a:cubicBezTo>
                    <a:pt x="2466" y="2871"/>
                    <a:pt x="2329" y="3039"/>
                    <a:pt x="2214" y="3229"/>
                  </a:cubicBezTo>
                  <a:cubicBezTo>
                    <a:pt x="1735" y="4035"/>
                    <a:pt x="1811" y="5047"/>
                    <a:pt x="1537" y="5914"/>
                  </a:cubicBezTo>
                  <a:cubicBezTo>
                    <a:pt x="1476" y="6097"/>
                    <a:pt x="1400" y="6280"/>
                    <a:pt x="1301" y="6447"/>
                  </a:cubicBezTo>
                  <a:cubicBezTo>
                    <a:pt x="1241" y="6546"/>
                    <a:pt x="1180" y="6645"/>
                    <a:pt x="1111" y="6736"/>
                  </a:cubicBezTo>
                  <a:cubicBezTo>
                    <a:pt x="913" y="6987"/>
                    <a:pt x="685" y="7193"/>
                    <a:pt x="487" y="7428"/>
                  </a:cubicBezTo>
                  <a:cubicBezTo>
                    <a:pt x="487" y="7428"/>
                    <a:pt x="480" y="7436"/>
                    <a:pt x="480" y="7444"/>
                  </a:cubicBezTo>
                  <a:lnTo>
                    <a:pt x="427" y="7512"/>
                  </a:lnTo>
                  <a:lnTo>
                    <a:pt x="389" y="7550"/>
                  </a:lnTo>
                  <a:cubicBezTo>
                    <a:pt x="373" y="7573"/>
                    <a:pt x="366" y="7596"/>
                    <a:pt x="350" y="7619"/>
                  </a:cubicBezTo>
                  <a:cubicBezTo>
                    <a:pt x="335" y="7641"/>
                    <a:pt x="312" y="7672"/>
                    <a:pt x="297" y="7702"/>
                  </a:cubicBezTo>
                  <a:cubicBezTo>
                    <a:pt x="290" y="7710"/>
                    <a:pt x="282" y="7718"/>
                    <a:pt x="282" y="7725"/>
                  </a:cubicBezTo>
                  <a:cubicBezTo>
                    <a:pt x="259" y="7756"/>
                    <a:pt x="244" y="7786"/>
                    <a:pt x="229" y="7824"/>
                  </a:cubicBezTo>
                  <a:cubicBezTo>
                    <a:pt x="229" y="7824"/>
                    <a:pt x="221" y="7832"/>
                    <a:pt x="221" y="7839"/>
                  </a:cubicBezTo>
                  <a:cubicBezTo>
                    <a:pt x="183" y="7923"/>
                    <a:pt x="153" y="7999"/>
                    <a:pt x="122" y="8083"/>
                  </a:cubicBezTo>
                  <a:cubicBezTo>
                    <a:pt x="107" y="8136"/>
                    <a:pt x="92" y="8197"/>
                    <a:pt x="84" y="8258"/>
                  </a:cubicBezTo>
                  <a:cubicBezTo>
                    <a:pt x="1" y="8783"/>
                    <a:pt x="168" y="9262"/>
                    <a:pt x="305" y="9749"/>
                  </a:cubicBezTo>
                  <a:cubicBezTo>
                    <a:pt x="381" y="9985"/>
                    <a:pt x="434" y="10236"/>
                    <a:pt x="465" y="10479"/>
                  </a:cubicBezTo>
                  <a:cubicBezTo>
                    <a:pt x="472" y="10571"/>
                    <a:pt x="480" y="10654"/>
                    <a:pt x="480" y="10746"/>
                  </a:cubicBezTo>
                  <a:cubicBezTo>
                    <a:pt x="480" y="10852"/>
                    <a:pt x="472" y="10959"/>
                    <a:pt x="457" y="11065"/>
                  </a:cubicBezTo>
                  <a:cubicBezTo>
                    <a:pt x="449" y="11111"/>
                    <a:pt x="442" y="11156"/>
                    <a:pt x="427" y="11202"/>
                  </a:cubicBezTo>
                  <a:lnTo>
                    <a:pt x="427" y="11210"/>
                  </a:lnTo>
                  <a:cubicBezTo>
                    <a:pt x="419" y="11255"/>
                    <a:pt x="411" y="11293"/>
                    <a:pt x="404" y="11339"/>
                  </a:cubicBezTo>
                  <a:cubicBezTo>
                    <a:pt x="366" y="11499"/>
                    <a:pt x="320" y="11651"/>
                    <a:pt x="282" y="11811"/>
                  </a:cubicBezTo>
                  <a:cubicBezTo>
                    <a:pt x="274" y="11841"/>
                    <a:pt x="259" y="11879"/>
                    <a:pt x="252" y="11917"/>
                  </a:cubicBezTo>
                  <a:cubicBezTo>
                    <a:pt x="252" y="11932"/>
                    <a:pt x="252" y="11948"/>
                    <a:pt x="244" y="11970"/>
                  </a:cubicBezTo>
                  <a:cubicBezTo>
                    <a:pt x="244" y="11986"/>
                    <a:pt x="236" y="12008"/>
                    <a:pt x="236" y="12024"/>
                  </a:cubicBezTo>
                  <a:cubicBezTo>
                    <a:pt x="229" y="12046"/>
                    <a:pt x="229" y="12069"/>
                    <a:pt x="221" y="12092"/>
                  </a:cubicBezTo>
                  <a:cubicBezTo>
                    <a:pt x="221" y="12115"/>
                    <a:pt x="221" y="12123"/>
                    <a:pt x="221" y="12145"/>
                  </a:cubicBezTo>
                  <a:cubicBezTo>
                    <a:pt x="214" y="12161"/>
                    <a:pt x="214" y="12183"/>
                    <a:pt x="214" y="12206"/>
                  </a:cubicBezTo>
                  <a:cubicBezTo>
                    <a:pt x="214" y="12244"/>
                    <a:pt x="206" y="12282"/>
                    <a:pt x="206" y="12328"/>
                  </a:cubicBezTo>
                  <a:cubicBezTo>
                    <a:pt x="198" y="12632"/>
                    <a:pt x="244" y="12937"/>
                    <a:pt x="343" y="13233"/>
                  </a:cubicBezTo>
                  <a:lnTo>
                    <a:pt x="350" y="13249"/>
                  </a:lnTo>
                  <a:cubicBezTo>
                    <a:pt x="373" y="13332"/>
                    <a:pt x="404" y="13408"/>
                    <a:pt x="434" y="13484"/>
                  </a:cubicBezTo>
                  <a:lnTo>
                    <a:pt x="457" y="13545"/>
                  </a:lnTo>
                  <a:lnTo>
                    <a:pt x="495" y="13644"/>
                  </a:lnTo>
                  <a:cubicBezTo>
                    <a:pt x="503" y="13667"/>
                    <a:pt x="518" y="13690"/>
                    <a:pt x="525" y="13713"/>
                  </a:cubicBezTo>
                  <a:cubicBezTo>
                    <a:pt x="533" y="13735"/>
                    <a:pt x="556" y="13781"/>
                    <a:pt x="571" y="13812"/>
                  </a:cubicBezTo>
                  <a:cubicBezTo>
                    <a:pt x="579" y="13827"/>
                    <a:pt x="579" y="13842"/>
                    <a:pt x="586" y="13857"/>
                  </a:cubicBezTo>
                  <a:cubicBezTo>
                    <a:pt x="792" y="14276"/>
                    <a:pt x="1035" y="14679"/>
                    <a:pt x="1294" y="15067"/>
                  </a:cubicBezTo>
                  <a:cubicBezTo>
                    <a:pt x="1446" y="15287"/>
                    <a:pt x="1735" y="16063"/>
                    <a:pt x="2230" y="17045"/>
                  </a:cubicBezTo>
                  <a:cubicBezTo>
                    <a:pt x="2526" y="17646"/>
                    <a:pt x="2854" y="18224"/>
                    <a:pt x="3219" y="18780"/>
                  </a:cubicBezTo>
                  <a:lnTo>
                    <a:pt x="3219" y="18795"/>
                  </a:lnTo>
                  <a:lnTo>
                    <a:pt x="3310" y="18924"/>
                  </a:lnTo>
                  <a:cubicBezTo>
                    <a:pt x="3576" y="19343"/>
                    <a:pt x="3873" y="19761"/>
                    <a:pt x="4162" y="20164"/>
                  </a:cubicBezTo>
                  <a:cubicBezTo>
                    <a:pt x="4573" y="20727"/>
                    <a:pt x="5022" y="21267"/>
                    <a:pt x="5501" y="21777"/>
                  </a:cubicBezTo>
                  <a:cubicBezTo>
                    <a:pt x="4824" y="21054"/>
                    <a:pt x="4238" y="20248"/>
                    <a:pt x="3744" y="19388"/>
                  </a:cubicBezTo>
                  <a:cubicBezTo>
                    <a:pt x="3690" y="19289"/>
                    <a:pt x="3637" y="19190"/>
                    <a:pt x="3584" y="19091"/>
                  </a:cubicBezTo>
                  <a:cubicBezTo>
                    <a:pt x="3553" y="19046"/>
                    <a:pt x="3531" y="18993"/>
                    <a:pt x="3508" y="18947"/>
                  </a:cubicBezTo>
                  <a:cubicBezTo>
                    <a:pt x="3485" y="18894"/>
                    <a:pt x="3455" y="18848"/>
                    <a:pt x="3432" y="18795"/>
                  </a:cubicBezTo>
                  <a:cubicBezTo>
                    <a:pt x="3409" y="18741"/>
                    <a:pt x="3386" y="18688"/>
                    <a:pt x="3356" y="18635"/>
                  </a:cubicBezTo>
                  <a:cubicBezTo>
                    <a:pt x="3333" y="18574"/>
                    <a:pt x="3318" y="18544"/>
                    <a:pt x="3302" y="18498"/>
                  </a:cubicBezTo>
                  <a:cubicBezTo>
                    <a:pt x="3280" y="18460"/>
                    <a:pt x="3249" y="18392"/>
                    <a:pt x="3226" y="18331"/>
                  </a:cubicBezTo>
                  <a:lnTo>
                    <a:pt x="3173" y="18209"/>
                  </a:lnTo>
                  <a:cubicBezTo>
                    <a:pt x="3150" y="18148"/>
                    <a:pt x="3127" y="18095"/>
                    <a:pt x="3105" y="18042"/>
                  </a:cubicBezTo>
                  <a:cubicBezTo>
                    <a:pt x="3089" y="17996"/>
                    <a:pt x="3082" y="17958"/>
                    <a:pt x="3067" y="17920"/>
                  </a:cubicBezTo>
                  <a:cubicBezTo>
                    <a:pt x="3036" y="17829"/>
                    <a:pt x="2998" y="17730"/>
                    <a:pt x="2968" y="17638"/>
                  </a:cubicBezTo>
                  <a:cubicBezTo>
                    <a:pt x="2960" y="17585"/>
                    <a:pt x="2937" y="17539"/>
                    <a:pt x="2930" y="17494"/>
                  </a:cubicBezTo>
                  <a:cubicBezTo>
                    <a:pt x="2914" y="17448"/>
                    <a:pt x="2907" y="17402"/>
                    <a:pt x="2892" y="17364"/>
                  </a:cubicBezTo>
                  <a:cubicBezTo>
                    <a:pt x="2876" y="17319"/>
                    <a:pt x="2869" y="17266"/>
                    <a:pt x="2854" y="17212"/>
                  </a:cubicBezTo>
                  <a:cubicBezTo>
                    <a:pt x="2838" y="17159"/>
                    <a:pt x="2838" y="17129"/>
                    <a:pt x="2823" y="17091"/>
                  </a:cubicBezTo>
                  <a:cubicBezTo>
                    <a:pt x="2815" y="17053"/>
                    <a:pt x="2808" y="16992"/>
                    <a:pt x="2793" y="16938"/>
                  </a:cubicBezTo>
                  <a:cubicBezTo>
                    <a:pt x="2785" y="16893"/>
                    <a:pt x="2777" y="16862"/>
                    <a:pt x="2770" y="16824"/>
                  </a:cubicBezTo>
                  <a:cubicBezTo>
                    <a:pt x="2770" y="16786"/>
                    <a:pt x="2755" y="16725"/>
                    <a:pt x="2747" y="16672"/>
                  </a:cubicBezTo>
                  <a:cubicBezTo>
                    <a:pt x="2739" y="16619"/>
                    <a:pt x="2739" y="16604"/>
                    <a:pt x="2732" y="16566"/>
                  </a:cubicBezTo>
                  <a:cubicBezTo>
                    <a:pt x="2724" y="16512"/>
                    <a:pt x="2724" y="16467"/>
                    <a:pt x="2717" y="16413"/>
                  </a:cubicBezTo>
                  <a:cubicBezTo>
                    <a:pt x="2717" y="16375"/>
                    <a:pt x="2709" y="16345"/>
                    <a:pt x="2709" y="16307"/>
                  </a:cubicBezTo>
                  <a:cubicBezTo>
                    <a:pt x="2701" y="16276"/>
                    <a:pt x="2701" y="16216"/>
                    <a:pt x="2701" y="16170"/>
                  </a:cubicBezTo>
                  <a:cubicBezTo>
                    <a:pt x="2686" y="15934"/>
                    <a:pt x="2694" y="15698"/>
                    <a:pt x="2724" y="15470"/>
                  </a:cubicBezTo>
                  <a:cubicBezTo>
                    <a:pt x="2747" y="15295"/>
                    <a:pt x="2785" y="15120"/>
                    <a:pt x="2838" y="14953"/>
                  </a:cubicBezTo>
                  <a:cubicBezTo>
                    <a:pt x="2930" y="14671"/>
                    <a:pt x="3051" y="14413"/>
                    <a:pt x="3165" y="14146"/>
                  </a:cubicBezTo>
                  <a:cubicBezTo>
                    <a:pt x="3165" y="14146"/>
                    <a:pt x="3165" y="14139"/>
                    <a:pt x="3165" y="14139"/>
                  </a:cubicBezTo>
                  <a:cubicBezTo>
                    <a:pt x="3181" y="14108"/>
                    <a:pt x="3196" y="14070"/>
                    <a:pt x="3211" y="14040"/>
                  </a:cubicBezTo>
                  <a:lnTo>
                    <a:pt x="3226" y="14009"/>
                  </a:lnTo>
                  <a:cubicBezTo>
                    <a:pt x="3409" y="13591"/>
                    <a:pt x="3500" y="13142"/>
                    <a:pt x="3500" y="12686"/>
                  </a:cubicBezTo>
                  <a:cubicBezTo>
                    <a:pt x="3500" y="12625"/>
                    <a:pt x="3500" y="12556"/>
                    <a:pt x="3493" y="12488"/>
                  </a:cubicBezTo>
                  <a:cubicBezTo>
                    <a:pt x="3485" y="12419"/>
                    <a:pt x="3485" y="12374"/>
                    <a:pt x="3477" y="12320"/>
                  </a:cubicBezTo>
                  <a:cubicBezTo>
                    <a:pt x="3477" y="12290"/>
                    <a:pt x="3477" y="12259"/>
                    <a:pt x="3470" y="12229"/>
                  </a:cubicBezTo>
                  <a:cubicBezTo>
                    <a:pt x="3462" y="12199"/>
                    <a:pt x="3470" y="12191"/>
                    <a:pt x="3470" y="12176"/>
                  </a:cubicBezTo>
                  <a:cubicBezTo>
                    <a:pt x="3447" y="11910"/>
                    <a:pt x="3417" y="11636"/>
                    <a:pt x="3417" y="11377"/>
                  </a:cubicBezTo>
                  <a:lnTo>
                    <a:pt x="3417" y="11248"/>
                  </a:lnTo>
                  <a:cubicBezTo>
                    <a:pt x="3409" y="11042"/>
                    <a:pt x="3447" y="10829"/>
                    <a:pt x="3515" y="10631"/>
                  </a:cubicBezTo>
                  <a:cubicBezTo>
                    <a:pt x="3531" y="10586"/>
                    <a:pt x="3553" y="10548"/>
                    <a:pt x="3576" y="10502"/>
                  </a:cubicBezTo>
                  <a:cubicBezTo>
                    <a:pt x="3835" y="10068"/>
                    <a:pt x="4307" y="10091"/>
                    <a:pt x="4611" y="9726"/>
                  </a:cubicBezTo>
                  <a:cubicBezTo>
                    <a:pt x="4702" y="9604"/>
                    <a:pt x="4778" y="9475"/>
                    <a:pt x="4832" y="9330"/>
                  </a:cubicBezTo>
                  <a:cubicBezTo>
                    <a:pt x="4847" y="9300"/>
                    <a:pt x="4854" y="9270"/>
                    <a:pt x="4870" y="9239"/>
                  </a:cubicBezTo>
                  <a:cubicBezTo>
                    <a:pt x="4877" y="9209"/>
                    <a:pt x="4885" y="9186"/>
                    <a:pt x="4892" y="9163"/>
                  </a:cubicBezTo>
                  <a:cubicBezTo>
                    <a:pt x="4900" y="9140"/>
                    <a:pt x="4915" y="9095"/>
                    <a:pt x="4923" y="9064"/>
                  </a:cubicBezTo>
                  <a:cubicBezTo>
                    <a:pt x="4938" y="9018"/>
                    <a:pt x="4953" y="8973"/>
                    <a:pt x="4961" y="8920"/>
                  </a:cubicBezTo>
                  <a:cubicBezTo>
                    <a:pt x="4969" y="8912"/>
                    <a:pt x="4969" y="8912"/>
                    <a:pt x="4969" y="8904"/>
                  </a:cubicBezTo>
                  <a:cubicBezTo>
                    <a:pt x="5045" y="8608"/>
                    <a:pt x="5098" y="8296"/>
                    <a:pt x="5189" y="7999"/>
                  </a:cubicBezTo>
                  <a:cubicBezTo>
                    <a:pt x="5197" y="7969"/>
                    <a:pt x="5212" y="7931"/>
                    <a:pt x="5220" y="7900"/>
                  </a:cubicBezTo>
                  <a:cubicBezTo>
                    <a:pt x="5220" y="7893"/>
                    <a:pt x="5227" y="7885"/>
                    <a:pt x="5227" y="7870"/>
                  </a:cubicBezTo>
                  <a:cubicBezTo>
                    <a:pt x="5265" y="7756"/>
                    <a:pt x="5311" y="7649"/>
                    <a:pt x="5364" y="7543"/>
                  </a:cubicBezTo>
                  <a:cubicBezTo>
                    <a:pt x="5425" y="7421"/>
                    <a:pt x="5494" y="7314"/>
                    <a:pt x="5577" y="7215"/>
                  </a:cubicBezTo>
                  <a:cubicBezTo>
                    <a:pt x="5783" y="6980"/>
                    <a:pt x="6049" y="6805"/>
                    <a:pt x="6353" y="6713"/>
                  </a:cubicBezTo>
                  <a:lnTo>
                    <a:pt x="6414" y="6690"/>
                  </a:lnTo>
                  <a:lnTo>
                    <a:pt x="6429" y="6690"/>
                  </a:lnTo>
                  <a:cubicBezTo>
                    <a:pt x="6619" y="6637"/>
                    <a:pt x="6810" y="6592"/>
                    <a:pt x="7000" y="6561"/>
                  </a:cubicBezTo>
                  <a:cubicBezTo>
                    <a:pt x="7418" y="6485"/>
                    <a:pt x="7837" y="6409"/>
                    <a:pt x="8217" y="6188"/>
                  </a:cubicBezTo>
                  <a:cubicBezTo>
                    <a:pt x="8324" y="6127"/>
                    <a:pt x="8423" y="6059"/>
                    <a:pt x="8522" y="5983"/>
                  </a:cubicBezTo>
                  <a:cubicBezTo>
                    <a:pt x="8658" y="5876"/>
                    <a:pt x="8795" y="5755"/>
                    <a:pt x="8932" y="5633"/>
                  </a:cubicBezTo>
                  <a:cubicBezTo>
                    <a:pt x="8948" y="5625"/>
                    <a:pt x="8955" y="5610"/>
                    <a:pt x="8970" y="5603"/>
                  </a:cubicBezTo>
                  <a:cubicBezTo>
                    <a:pt x="9123" y="5466"/>
                    <a:pt x="9267" y="5336"/>
                    <a:pt x="9427" y="5207"/>
                  </a:cubicBezTo>
                  <a:lnTo>
                    <a:pt x="9442" y="5199"/>
                  </a:lnTo>
                  <a:cubicBezTo>
                    <a:pt x="9564" y="5100"/>
                    <a:pt x="9686" y="5017"/>
                    <a:pt x="9822" y="4941"/>
                  </a:cubicBezTo>
                  <a:cubicBezTo>
                    <a:pt x="9853" y="4918"/>
                    <a:pt x="9891" y="4903"/>
                    <a:pt x="9914" y="4887"/>
                  </a:cubicBezTo>
                  <a:lnTo>
                    <a:pt x="9937" y="4872"/>
                  </a:lnTo>
                  <a:cubicBezTo>
                    <a:pt x="9975" y="4857"/>
                    <a:pt x="10013" y="4842"/>
                    <a:pt x="10051" y="4819"/>
                  </a:cubicBezTo>
                  <a:cubicBezTo>
                    <a:pt x="10203" y="4758"/>
                    <a:pt x="10370" y="4712"/>
                    <a:pt x="10538" y="4697"/>
                  </a:cubicBezTo>
                  <a:cubicBezTo>
                    <a:pt x="10593" y="4692"/>
                    <a:pt x="10646" y="4690"/>
                    <a:pt x="10698" y="4690"/>
                  </a:cubicBezTo>
                  <a:cubicBezTo>
                    <a:pt x="11123" y="4690"/>
                    <a:pt x="11462" y="4846"/>
                    <a:pt x="11801" y="5001"/>
                  </a:cubicBezTo>
                  <a:lnTo>
                    <a:pt x="11953" y="5070"/>
                  </a:lnTo>
                  <a:cubicBezTo>
                    <a:pt x="12204" y="5199"/>
                    <a:pt x="12478" y="5283"/>
                    <a:pt x="12752" y="5321"/>
                  </a:cubicBezTo>
                  <a:cubicBezTo>
                    <a:pt x="12797" y="5329"/>
                    <a:pt x="12850" y="5329"/>
                    <a:pt x="12896" y="5336"/>
                  </a:cubicBezTo>
                  <a:lnTo>
                    <a:pt x="13231" y="5336"/>
                  </a:lnTo>
                  <a:lnTo>
                    <a:pt x="13292" y="5329"/>
                  </a:lnTo>
                  <a:lnTo>
                    <a:pt x="13391" y="5321"/>
                  </a:lnTo>
                  <a:lnTo>
                    <a:pt x="13497" y="5306"/>
                  </a:lnTo>
                  <a:lnTo>
                    <a:pt x="13535" y="5306"/>
                  </a:lnTo>
                  <a:cubicBezTo>
                    <a:pt x="13878" y="5260"/>
                    <a:pt x="14235" y="5176"/>
                    <a:pt x="14600" y="5116"/>
                  </a:cubicBezTo>
                  <a:cubicBezTo>
                    <a:pt x="14798" y="5085"/>
                    <a:pt x="14996" y="5055"/>
                    <a:pt x="15194" y="5040"/>
                  </a:cubicBezTo>
                  <a:cubicBezTo>
                    <a:pt x="15300" y="5032"/>
                    <a:pt x="15414" y="5032"/>
                    <a:pt x="15521" y="5032"/>
                  </a:cubicBezTo>
                  <a:cubicBezTo>
                    <a:pt x="15681" y="5032"/>
                    <a:pt x="15840" y="5047"/>
                    <a:pt x="16000" y="5070"/>
                  </a:cubicBezTo>
                  <a:cubicBezTo>
                    <a:pt x="16122" y="5085"/>
                    <a:pt x="16244" y="5116"/>
                    <a:pt x="16365" y="5146"/>
                  </a:cubicBezTo>
                  <a:lnTo>
                    <a:pt x="16525" y="5184"/>
                  </a:lnTo>
                  <a:lnTo>
                    <a:pt x="16556" y="5192"/>
                  </a:lnTo>
                  <a:cubicBezTo>
                    <a:pt x="16601" y="5207"/>
                    <a:pt x="16647" y="5222"/>
                    <a:pt x="16685" y="5237"/>
                  </a:cubicBezTo>
                  <a:cubicBezTo>
                    <a:pt x="16868" y="5306"/>
                    <a:pt x="17050" y="5382"/>
                    <a:pt x="17217" y="5473"/>
                  </a:cubicBezTo>
                  <a:lnTo>
                    <a:pt x="17240" y="5488"/>
                  </a:lnTo>
                  <a:cubicBezTo>
                    <a:pt x="17271" y="5511"/>
                    <a:pt x="17301" y="5526"/>
                    <a:pt x="17332" y="5542"/>
                  </a:cubicBezTo>
                  <a:lnTo>
                    <a:pt x="17400" y="5587"/>
                  </a:lnTo>
                  <a:lnTo>
                    <a:pt x="17438" y="5610"/>
                  </a:lnTo>
                  <a:cubicBezTo>
                    <a:pt x="17583" y="5709"/>
                    <a:pt x="17712" y="5823"/>
                    <a:pt x="17826" y="5945"/>
                  </a:cubicBezTo>
                  <a:cubicBezTo>
                    <a:pt x="17849" y="5975"/>
                    <a:pt x="17864" y="5998"/>
                    <a:pt x="17887" y="6021"/>
                  </a:cubicBezTo>
                  <a:cubicBezTo>
                    <a:pt x="17841" y="5937"/>
                    <a:pt x="17819" y="5854"/>
                    <a:pt x="17803" y="5762"/>
                  </a:cubicBezTo>
                  <a:cubicBezTo>
                    <a:pt x="17796" y="5587"/>
                    <a:pt x="17841" y="5420"/>
                    <a:pt x="17925" y="5268"/>
                  </a:cubicBezTo>
                  <a:cubicBezTo>
                    <a:pt x="17933" y="5253"/>
                    <a:pt x="17948" y="5230"/>
                    <a:pt x="17955" y="5215"/>
                  </a:cubicBezTo>
                  <a:lnTo>
                    <a:pt x="17963" y="5207"/>
                  </a:lnTo>
                  <a:cubicBezTo>
                    <a:pt x="18054" y="5055"/>
                    <a:pt x="18168" y="4903"/>
                    <a:pt x="18267" y="4750"/>
                  </a:cubicBezTo>
                  <a:cubicBezTo>
                    <a:pt x="18305" y="4705"/>
                    <a:pt x="18336" y="4659"/>
                    <a:pt x="18366" y="4606"/>
                  </a:cubicBezTo>
                  <a:cubicBezTo>
                    <a:pt x="18404" y="4545"/>
                    <a:pt x="18442" y="4477"/>
                    <a:pt x="18473" y="4408"/>
                  </a:cubicBezTo>
                  <a:cubicBezTo>
                    <a:pt x="18480" y="4385"/>
                    <a:pt x="18488" y="4355"/>
                    <a:pt x="18496" y="4332"/>
                  </a:cubicBezTo>
                  <a:lnTo>
                    <a:pt x="18503" y="4309"/>
                  </a:lnTo>
                  <a:cubicBezTo>
                    <a:pt x="18541" y="4165"/>
                    <a:pt x="18541" y="4012"/>
                    <a:pt x="18496" y="3875"/>
                  </a:cubicBezTo>
                  <a:lnTo>
                    <a:pt x="18503" y="3853"/>
                  </a:lnTo>
                  <a:cubicBezTo>
                    <a:pt x="18496" y="3822"/>
                    <a:pt x="18480" y="3784"/>
                    <a:pt x="18465" y="3754"/>
                  </a:cubicBezTo>
                  <a:cubicBezTo>
                    <a:pt x="18465" y="3746"/>
                    <a:pt x="18465" y="3739"/>
                    <a:pt x="18458" y="3731"/>
                  </a:cubicBezTo>
                  <a:cubicBezTo>
                    <a:pt x="18450" y="3693"/>
                    <a:pt x="18427" y="3655"/>
                    <a:pt x="18412" y="3624"/>
                  </a:cubicBezTo>
                  <a:lnTo>
                    <a:pt x="18412" y="3617"/>
                  </a:lnTo>
                  <a:cubicBezTo>
                    <a:pt x="18366" y="3533"/>
                    <a:pt x="18321" y="3449"/>
                    <a:pt x="18267" y="3366"/>
                  </a:cubicBezTo>
                  <a:lnTo>
                    <a:pt x="18260" y="3358"/>
                  </a:lnTo>
                  <a:lnTo>
                    <a:pt x="18199" y="3274"/>
                  </a:lnTo>
                  <a:lnTo>
                    <a:pt x="18199" y="3267"/>
                  </a:lnTo>
                  <a:cubicBezTo>
                    <a:pt x="18054" y="3077"/>
                    <a:pt x="17895" y="2886"/>
                    <a:pt x="17727" y="2711"/>
                  </a:cubicBezTo>
                  <a:lnTo>
                    <a:pt x="17651" y="2620"/>
                  </a:lnTo>
                  <a:lnTo>
                    <a:pt x="17628" y="2605"/>
                  </a:lnTo>
                  <a:cubicBezTo>
                    <a:pt x="17560" y="2529"/>
                    <a:pt x="17484" y="2445"/>
                    <a:pt x="17392" y="2369"/>
                  </a:cubicBezTo>
                  <a:cubicBezTo>
                    <a:pt x="17362" y="2339"/>
                    <a:pt x="17332" y="2308"/>
                    <a:pt x="17294" y="2278"/>
                  </a:cubicBezTo>
                  <a:cubicBezTo>
                    <a:pt x="17134" y="2141"/>
                    <a:pt x="16966" y="2027"/>
                    <a:pt x="16791" y="1935"/>
                  </a:cubicBezTo>
                  <a:lnTo>
                    <a:pt x="16761" y="1920"/>
                  </a:lnTo>
                  <a:lnTo>
                    <a:pt x="16700" y="1890"/>
                  </a:lnTo>
                  <a:lnTo>
                    <a:pt x="16662" y="1875"/>
                  </a:lnTo>
                  <a:lnTo>
                    <a:pt x="16533" y="1814"/>
                  </a:lnTo>
                  <a:lnTo>
                    <a:pt x="16495" y="1799"/>
                  </a:lnTo>
                  <a:lnTo>
                    <a:pt x="16411" y="1768"/>
                  </a:lnTo>
                  <a:lnTo>
                    <a:pt x="16388" y="1760"/>
                  </a:lnTo>
                  <a:lnTo>
                    <a:pt x="16350" y="1745"/>
                  </a:lnTo>
                  <a:cubicBezTo>
                    <a:pt x="16130" y="1669"/>
                    <a:pt x="15901" y="1608"/>
                    <a:pt x="15665" y="1555"/>
                  </a:cubicBezTo>
                  <a:cubicBezTo>
                    <a:pt x="15445" y="1502"/>
                    <a:pt x="15224" y="1449"/>
                    <a:pt x="15034" y="1388"/>
                  </a:cubicBezTo>
                  <a:cubicBezTo>
                    <a:pt x="14882" y="1342"/>
                    <a:pt x="14737" y="1281"/>
                    <a:pt x="14608" y="1197"/>
                  </a:cubicBezTo>
                  <a:cubicBezTo>
                    <a:pt x="14593" y="1182"/>
                    <a:pt x="14577" y="1175"/>
                    <a:pt x="14570" y="1159"/>
                  </a:cubicBezTo>
                  <a:cubicBezTo>
                    <a:pt x="14494" y="1099"/>
                    <a:pt x="14441" y="1023"/>
                    <a:pt x="14410" y="939"/>
                  </a:cubicBezTo>
                  <a:lnTo>
                    <a:pt x="14380" y="886"/>
                  </a:lnTo>
                  <a:cubicBezTo>
                    <a:pt x="14357" y="817"/>
                    <a:pt x="14326" y="749"/>
                    <a:pt x="14288" y="688"/>
                  </a:cubicBezTo>
                  <a:cubicBezTo>
                    <a:pt x="14220" y="581"/>
                    <a:pt x="14121" y="505"/>
                    <a:pt x="14015" y="460"/>
                  </a:cubicBezTo>
                  <a:cubicBezTo>
                    <a:pt x="13808" y="371"/>
                    <a:pt x="13565" y="337"/>
                    <a:pt x="13296" y="337"/>
                  </a:cubicBezTo>
                  <a:cubicBezTo>
                    <a:pt x="13218" y="337"/>
                    <a:pt x="13138" y="340"/>
                    <a:pt x="13056" y="345"/>
                  </a:cubicBezTo>
                  <a:lnTo>
                    <a:pt x="12927" y="353"/>
                  </a:lnTo>
                  <a:lnTo>
                    <a:pt x="12911" y="353"/>
                  </a:lnTo>
                  <a:cubicBezTo>
                    <a:pt x="12729" y="368"/>
                    <a:pt x="12539" y="391"/>
                    <a:pt x="12348" y="414"/>
                  </a:cubicBezTo>
                  <a:lnTo>
                    <a:pt x="12341" y="414"/>
                  </a:lnTo>
                  <a:cubicBezTo>
                    <a:pt x="11808" y="490"/>
                    <a:pt x="11260" y="596"/>
                    <a:pt x="10819" y="596"/>
                  </a:cubicBezTo>
                  <a:cubicBezTo>
                    <a:pt x="10781" y="596"/>
                    <a:pt x="10735" y="596"/>
                    <a:pt x="10697" y="589"/>
                  </a:cubicBezTo>
                  <a:cubicBezTo>
                    <a:pt x="10583" y="581"/>
                    <a:pt x="10469" y="566"/>
                    <a:pt x="10355" y="536"/>
                  </a:cubicBezTo>
                  <a:cubicBezTo>
                    <a:pt x="10226" y="505"/>
                    <a:pt x="10104" y="460"/>
                    <a:pt x="9982" y="399"/>
                  </a:cubicBezTo>
                  <a:lnTo>
                    <a:pt x="9906" y="368"/>
                  </a:lnTo>
                  <a:cubicBezTo>
                    <a:pt x="9777" y="307"/>
                    <a:pt x="9663" y="239"/>
                    <a:pt x="9533" y="186"/>
                  </a:cubicBezTo>
                  <a:lnTo>
                    <a:pt x="9503" y="170"/>
                  </a:lnTo>
                  <a:cubicBezTo>
                    <a:pt x="9374" y="117"/>
                    <a:pt x="9244" y="72"/>
                    <a:pt x="9107" y="41"/>
                  </a:cubicBezTo>
                  <a:lnTo>
                    <a:pt x="9062" y="33"/>
                  </a:lnTo>
                  <a:lnTo>
                    <a:pt x="8993" y="18"/>
                  </a:lnTo>
                  <a:cubicBezTo>
                    <a:pt x="8888" y="7"/>
                    <a:pt x="8781" y="0"/>
                    <a:pt x="8674" y="0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8"/>
            <p:cNvSpPr/>
            <p:nvPr/>
          </p:nvSpPr>
          <p:spPr>
            <a:xfrm>
              <a:off x="58131" y="-210785"/>
              <a:ext cx="6967" cy="10238"/>
            </a:xfrm>
            <a:custGeom>
              <a:avLst/>
              <a:gdLst/>
              <a:ahLst/>
              <a:cxnLst/>
              <a:rect l="l" t="t" r="r" b="b"/>
              <a:pathLst>
                <a:path w="115" h="169" extrusionOk="0">
                  <a:moveTo>
                    <a:pt x="1" y="1"/>
                  </a:moveTo>
                  <a:cubicBezTo>
                    <a:pt x="31" y="62"/>
                    <a:pt x="69" y="115"/>
                    <a:pt x="115" y="168"/>
                  </a:cubicBezTo>
                  <a:cubicBezTo>
                    <a:pt x="77" y="107"/>
                    <a:pt x="39" y="54"/>
                    <a:pt x="1" y="1"/>
                  </a:cubicBezTo>
                  <a:close/>
                </a:path>
              </a:pathLst>
            </a:custGeom>
            <a:solidFill>
              <a:srgbClr val="708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8"/>
            <p:cNvSpPr/>
            <p:nvPr/>
          </p:nvSpPr>
          <p:spPr>
            <a:xfrm>
              <a:off x="-1029642" y="-575194"/>
              <a:ext cx="1134831" cy="1319972"/>
            </a:xfrm>
            <a:custGeom>
              <a:avLst/>
              <a:gdLst/>
              <a:ahLst/>
              <a:cxnLst/>
              <a:rect l="l" t="t" r="r" b="b"/>
              <a:pathLst>
                <a:path w="18732" h="21788" extrusionOk="0">
                  <a:moveTo>
                    <a:pt x="8758" y="1"/>
                  </a:moveTo>
                  <a:cubicBezTo>
                    <a:pt x="8069" y="1"/>
                    <a:pt x="7207" y="304"/>
                    <a:pt x="6536" y="683"/>
                  </a:cubicBezTo>
                  <a:cubicBezTo>
                    <a:pt x="5767" y="1124"/>
                    <a:pt x="5045" y="1664"/>
                    <a:pt x="4314" y="1984"/>
                  </a:cubicBezTo>
                  <a:cubicBezTo>
                    <a:pt x="3751" y="2227"/>
                    <a:pt x="3188" y="2303"/>
                    <a:pt x="2694" y="2729"/>
                  </a:cubicBezTo>
                  <a:cubicBezTo>
                    <a:pt x="1575" y="3726"/>
                    <a:pt x="2040" y="5316"/>
                    <a:pt x="1362" y="6457"/>
                  </a:cubicBezTo>
                  <a:cubicBezTo>
                    <a:pt x="974" y="7134"/>
                    <a:pt x="305" y="7416"/>
                    <a:pt x="145" y="8260"/>
                  </a:cubicBezTo>
                  <a:cubicBezTo>
                    <a:pt x="1" y="9143"/>
                    <a:pt x="556" y="9881"/>
                    <a:pt x="541" y="10756"/>
                  </a:cubicBezTo>
                  <a:cubicBezTo>
                    <a:pt x="541" y="11349"/>
                    <a:pt x="282" y="11752"/>
                    <a:pt x="267" y="12346"/>
                  </a:cubicBezTo>
                  <a:cubicBezTo>
                    <a:pt x="236" y="13266"/>
                    <a:pt x="815" y="14271"/>
                    <a:pt x="1355" y="15085"/>
                  </a:cubicBezTo>
                  <a:cubicBezTo>
                    <a:pt x="1553" y="15374"/>
                    <a:pt x="1986" y="16606"/>
                    <a:pt x="2800" y="18006"/>
                  </a:cubicBezTo>
                  <a:cubicBezTo>
                    <a:pt x="3584" y="19398"/>
                    <a:pt x="4748" y="20943"/>
                    <a:pt x="5562" y="21787"/>
                  </a:cubicBezTo>
                  <a:cubicBezTo>
                    <a:pt x="4885" y="21065"/>
                    <a:pt x="4292" y="20266"/>
                    <a:pt x="3805" y="19406"/>
                  </a:cubicBezTo>
                  <a:cubicBezTo>
                    <a:pt x="3614" y="19102"/>
                    <a:pt x="3439" y="18797"/>
                    <a:pt x="3280" y="18485"/>
                  </a:cubicBezTo>
                  <a:cubicBezTo>
                    <a:pt x="1058" y="13966"/>
                    <a:pt x="1332" y="10003"/>
                    <a:pt x="3067" y="6609"/>
                  </a:cubicBezTo>
                  <a:cubicBezTo>
                    <a:pt x="4466" y="3909"/>
                    <a:pt x="7456" y="2570"/>
                    <a:pt x="10621" y="2387"/>
                  </a:cubicBezTo>
                  <a:cubicBezTo>
                    <a:pt x="10725" y="2384"/>
                    <a:pt x="10828" y="2383"/>
                    <a:pt x="10929" y="2383"/>
                  </a:cubicBezTo>
                  <a:cubicBezTo>
                    <a:pt x="14509" y="2383"/>
                    <a:pt x="16636" y="4181"/>
                    <a:pt x="17872" y="5750"/>
                  </a:cubicBezTo>
                  <a:cubicBezTo>
                    <a:pt x="17811" y="5240"/>
                    <a:pt x="18420" y="4791"/>
                    <a:pt x="18572" y="4297"/>
                  </a:cubicBezTo>
                  <a:cubicBezTo>
                    <a:pt x="18732" y="3810"/>
                    <a:pt x="18283" y="3254"/>
                    <a:pt x="17788" y="2714"/>
                  </a:cubicBezTo>
                  <a:cubicBezTo>
                    <a:pt x="17476" y="2372"/>
                    <a:pt x="17111" y="1999"/>
                    <a:pt x="16411" y="1748"/>
                  </a:cubicBezTo>
                  <a:cubicBezTo>
                    <a:pt x="15818" y="1535"/>
                    <a:pt x="15019" y="1444"/>
                    <a:pt x="14661" y="1193"/>
                  </a:cubicBezTo>
                  <a:cubicBezTo>
                    <a:pt x="14342" y="964"/>
                    <a:pt x="14509" y="652"/>
                    <a:pt x="14068" y="455"/>
                  </a:cubicBezTo>
                  <a:cubicBezTo>
                    <a:pt x="13863" y="363"/>
                    <a:pt x="13613" y="329"/>
                    <a:pt x="13338" y="329"/>
                  </a:cubicBezTo>
                  <a:cubicBezTo>
                    <a:pt x="12571" y="329"/>
                    <a:pt x="11611" y="592"/>
                    <a:pt x="10895" y="592"/>
                  </a:cubicBezTo>
                  <a:cubicBezTo>
                    <a:pt x="10887" y="592"/>
                    <a:pt x="10880" y="592"/>
                    <a:pt x="10872" y="591"/>
                  </a:cubicBezTo>
                  <a:cubicBezTo>
                    <a:pt x="10036" y="584"/>
                    <a:pt x="9777" y="127"/>
                    <a:pt x="9047" y="21"/>
                  </a:cubicBezTo>
                  <a:cubicBezTo>
                    <a:pt x="8955" y="7"/>
                    <a:pt x="8858" y="1"/>
                    <a:pt x="875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8"/>
            <p:cNvSpPr/>
            <p:nvPr/>
          </p:nvSpPr>
          <p:spPr>
            <a:xfrm>
              <a:off x="-959124" y="-217207"/>
              <a:ext cx="84876" cy="172902"/>
            </a:xfrm>
            <a:custGeom>
              <a:avLst/>
              <a:gdLst/>
              <a:ahLst/>
              <a:cxnLst/>
              <a:rect l="l" t="t" r="r" b="b"/>
              <a:pathLst>
                <a:path w="1401" h="2854" extrusionOk="0">
                  <a:moveTo>
                    <a:pt x="427" y="0"/>
                  </a:moveTo>
                  <a:cubicBezTo>
                    <a:pt x="366" y="191"/>
                    <a:pt x="290" y="373"/>
                    <a:pt x="191" y="541"/>
                  </a:cubicBezTo>
                  <a:cubicBezTo>
                    <a:pt x="130" y="640"/>
                    <a:pt x="69" y="731"/>
                    <a:pt x="1" y="822"/>
                  </a:cubicBezTo>
                  <a:cubicBezTo>
                    <a:pt x="31" y="1058"/>
                    <a:pt x="77" y="1286"/>
                    <a:pt x="145" y="1507"/>
                  </a:cubicBezTo>
                  <a:cubicBezTo>
                    <a:pt x="411" y="1849"/>
                    <a:pt x="655" y="2207"/>
                    <a:pt x="868" y="2587"/>
                  </a:cubicBezTo>
                  <a:cubicBezTo>
                    <a:pt x="921" y="2671"/>
                    <a:pt x="974" y="2762"/>
                    <a:pt x="1020" y="2853"/>
                  </a:cubicBezTo>
                  <a:cubicBezTo>
                    <a:pt x="1134" y="2488"/>
                    <a:pt x="1256" y="2131"/>
                    <a:pt x="1400" y="1773"/>
                  </a:cubicBezTo>
                  <a:cubicBezTo>
                    <a:pt x="1210" y="1332"/>
                    <a:pt x="1005" y="898"/>
                    <a:pt x="769" y="480"/>
                  </a:cubicBezTo>
                  <a:cubicBezTo>
                    <a:pt x="678" y="305"/>
                    <a:pt x="556" y="145"/>
                    <a:pt x="4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8"/>
            <p:cNvSpPr/>
            <p:nvPr/>
          </p:nvSpPr>
          <p:spPr>
            <a:xfrm>
              <a:off x="-705158" y="-522789"/>
              <a:ext cx="52162" cy="162301"/>
            </a:xfrm>
            <a:custGeom>
              <a:avLst/>
              <a:gdLst/>
              <a:ahLst/>
              <a:cxnLst/>
              <a:rect l="l" t="t" r="r" b="b"/>
              <a:pathLst>
                <a:path w="861" h="2679" extrusionOk="0">
                  <a:moveTo>
                    <a:pt x="860" y="0"/>
                  </a:moveTo>
                  <a:lnTo>
                    <a:pt x="860" y="0"/>
                  </a:lnTo>
                  <a:cubicBezTo>
                    <a:pt x="564" y="175"/>
                    <a:pt x="282" y="358"/>
                    <a:pt x="1" y="541"/>
                  </a:cubicBezTo>
                  <a:cubicBezTo>
                    <a:pt x="8" y="647"/>
                    <a:pt x="23" y="769"/>
                    <a:pt x="31" y="883"/>
                  </a:cubicBezTo>
                  <a:cubicBezTo>
                    <a:pt x="77" y="1454"/>
                    <a:pt x="77" y="2062"/>
                    <a:pt x="100" y="2678"/>
                  </a:cubicBezTo>
                  <a:cubicBezTo>
                    <a:pt x="267" y="1765"/>
                    <a:pt x="526" y="868"/>
                    <a:pt x="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8"/>
            <p:cNvSpPr/>
            <p:nvPr/>
          </p:nvSpPr>
          <p:spPr>
            <a:xfrm>
              <a:off x="-892300" y="-421857"/>
              <a:ext cx="41560" cy="87663"/>
            </a:xfrm>
            <a:custGeom>
              <a:avLst/>
              <a:gdLst/>
              <a:ahLst/>
              <a:cxnLst/>
              <a:rect l="l" t="t" r="r" b="b"/>
              <a:pathLst>
                <a:path w="686" h="1447" extrusionOk="0">
                  <a:moveTo>
                    <a:pt x="685" y="1"/>
                  </a:moveTo>
                  <a:lnTo>
                    <a:pt x="685" y="1"/>
                  </a:lnTo>
                  <a:cubicBezTo>
                    <a:pt x="594" y="61"/>
                    <a:pt x="503" y="122"/>
                    <a:pt x="427" y="191"/>
                  </a:cubicBezTo>
                  <a:cubicBezTo>
                    <a:pt x="259" y="343"/>
                    <a:pt x="115" y="510"/>
                    <a:pt x="1" y="700"/>
                  </a:cubicBezTo>
                  <a:cubicBezTo>
                    <a:pt x="191" y="929"/>
                    <a:pt x="351" y="1180"/>
                    <a:pt x="480" y="1446"/>
                  </a:cubicBezTo>
                  <a:cubicBezTo>
                    <a:pt x="480" y="1279"/>
                    <a:pt x="488" y="1104"/>
                    <a:pt x="503" y="936"/>
                  </a:cubicBezTo>
                  <a:cubicBezTo>
                    <a:pt x="526" y="617"/>
                    <a:pt x="587" y="305"/>
                    <a:pt x="6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8"/>
            <p:cNvSpPr/>
            <p:nvPr/>
          </p:nvSpPr>
          <p:spPr>
            <a:xfrm>
              <a:off x="-948037" y="323923"/>
              <a:ext cx="52101" cy="56705"/>
            </a:xfrm>
            <a:custGeom>
              <a:avLst/>
              <a:gdLst/>
              <a:ahLst/>
              <a:cxnLst/>
              <a:rect l="l" t="t" r="r" b="b"/>
              <a:pathLst>
                <a:path w="860" h="936" extrusionOk="0">
                  <a:moveTo>
                    <a:pt x="0" y="0"/>
                  </a:moveTo>
                  <a:lnTo>
                    <a:pt x="0" y="0"/>
                  </a:lnTo>
                  <a:cubicBezTo>
                    <a:pt x="305" y="289"/>
                    <a:pt x="594" y="601"/>
                    <a:pt x="860" y="936"/>
                  </a:cubicBezTo>
                  <a:cubicBezTo>
                    <a:pt x="814" y="769"/>
                    <a:pt x="769" y="601"/>
                    <a:pt x="731" y="441"/>
                  </a:cubicBezTo>
                  <a:cubicBezTo>
                    <a:pt x="472" y="312"/>
                    <a:pt x="228" y="16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8"/>
            <p:cNvSpPr/>
            <p:nvPr/>
          </p:nvSpPr>
          <p:spPr>
            <a:xfrm>
              <a:off x="-1005651" y="226627"/>
              <a:ext cx="78394" cy="83059"/>
            </a:xfrm>
            <a:custGeom>
              <a:avLst/>
              <a:gdLst/>
              <a:ahLst/>
              <a:cxnLst/>
              <a:rect l="l" t="t" r="r" b="b"/>
              <a:pathLst>
                <a:path w="1294" h="1371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214"/>
                    <a:pt x="145" y="419"/>
                    <a:pt x="244" y="625"/>
                  </a:cubicBezTo>
                  <a:cubicBezTo>
                    <a:pt x="586" y="876"/>
                    <a:pt x="944" y="1157"/>
                    <a:pt x="1294" y="1370"/>
                  </a:cubicBezTo>
                  <a:cubicBezTo>
                    <a:pt x="997" y="1074"/>
                    <a:pt x="708" y="800"/>
                    <a:pt x="426" y="495"/>
                  </a:cubicBezTo>
                  <a:cubicBezTo>
                    <a:pt x="282" y="343"/>
                    <a:pt x="137" y="17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8"/>
            <p:cNvSpPr/>
            <p:nvPr/>
          </p:nvSpPr>
          <p:spPr>
            <a:xfrm>
              <a:off x="-1019040" y="-129664"/>
              <a:ext cx="107897" cy="204284"/>
            </a:xfrm>
            <a:custGeom>
              <a:avLst/>
              <a:gdLst/>
              <a:ahLst/>
              <a:cxnLst/>
              <a:rect l="l" t="t" r="r" b="b"/>
              <a:pathLst>
                <a:path w="1781" h="3372" extrusionOk="0">
                  <a:moveTo>
                    <a:pt x="427" y="1"/>
                  </a:moveTo>
                  <a:cubicBezTo>
                    <a:pt x="236" y="206"/>
                    <a:pt x="92" y="457"/>
                    <a:pt x="1" y="724"/>
                  </a:cubicBezTo>
                  <a:cubicBezTo>
                    <a:pt x="99" y="1104"/>
                    <a:pt x="229" y="1469"/>
                    <a:pt x="404" y="1812"/>
                  </a:cubicBezTo>
                  <a:cubicBezTo>
                    <a:pt x="678" y="2124"/>
                    <a:pt x="936" y="2443"/>
                    <a:pt x="1180" y="2778"/>
                  </a:cubicBezTo>
                  <a:cubicBezTo>
                    <a:pt x="1317" y="2968"/>
                    <a:pt x="1461" y="3166"/>
                    <a:pt x="1598" y="3371"/>
                  </a:cubicBezTo>
                  <a:cubicBezTo>
                    <a:pt x="1644" y="3006"/>
                    <a:pt x="1705" y="2649"/>
                    <a:pt x="1781" y="2299"/>
                  </a:cubicBezTo>
                  <a:cubicBezTo>
                    <a:pt x="1400" y="1728"/>
                    <a:pt x="1104" y="1104"/>
                    <a:pt x="883" y="450"/>
                  </a:cubicBezTo>
                  <a:cubicBezTo>
                    <a:pt x="891" y="450"/>
                    <a:pt x="891" y="442"/>
                    <a:pt x="883" y="442"/>
                  </a:cubicBezTo>
                  <a:cubicBezTo>
                    <a:pt x="754" y="275"/>
                    <a:pt x="602" y="130"/>
                    <a:pt x="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8"/>
            <p:cNvSpPr/>
            <p:nvPr/>
          </p:nvSpPr>
          <p:spPr>
            <a:xfrm>
              <a:off x="-176933" y="-402531"/>
              <a:ext cx="257718" cy="31866"/>
            </a:xfrm>
            <a:custGeom>
              <a:avLst/>
              <a:gdLst/>
              <a:ahLst/>
              <a:cxnLst/>
              <a:rect l="l" t="t" r="r" b="b"/>
              <a:pathLst>
                <a:path w="4254" h="526" extrusionOk="0">
                  <a:moveTo>
                    <a:pt x="1302" y="1"/>
                  </a:moveTo>
                  <a:cubicBezTo>
                    <a:pt x="1271" y="1"/>
                    <a:pt x="1241" y="1"/>
                    <a:pt x="1210" y="1"/>
                  </a:cubicBezTo>
                  <a:cubicBezTo>
                    <a:pt x="807" y="1"/>
                    <a:pt x="404" y="24"/>
                    <a:pt x="0" y="70"/>
                  </a:cubicBezTo>
                  <a:cubicBezTo>
                    <a:pt x="191" y="138"/>
                    <a:pt x="381" y="222"/>
                    <a:pt x="563" y="305"/>
                  </a:cubicBezTo>
                  <a:cubicBezTo>
                    <a:pt x="888" y="283"/>
                    <a:pt x="1214" y="272"/>
                    <a:pt x="1539" y="272"/>
                  </a:cubicBezTo>
                  <a:cubicBezTo>
                    <a:pt x="2448" y="272"/>
                    <a:pt x="3357" y="358"/>
                    <a:pt x="4253" y="526"/>
                  </a:cubicBezTo>
                  <a:cubicBezTo>
                    <a:pt x="4208" y="458"/>
                    <a:pt x="4162" y="397"/>
                    <a:pt x="4116" y="336"/>
                  </a:cubicBezTo>
                  <a:cubicBezTo>
                    <a:pt x="3195" y="115"/>
                    <a:pt x="2245" y="1"/>
                    <a:pt x="13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8"/>
            <p:cNvSpPr/>
            <p:nvPr/>
          </p:nvSpPr>
          <p:spPr>
            <a:xfrm>
              <a:off x="-85694" y="-353156"/>
              <a:ext cx="181202" cy="44286"/>
            </a:xfrm>
            <a:custGeom>
              <a:avLst/>
              <a:gdLst/>
              <a:ahLst/>
              <a:cxnLst/>
              <a:rect l="l" t="t" r="r" b="b"/>
              <a:pathLst>
                <a:path w="2991" h="731" extrusionOk="0">
                  <a:moveTo>
                    <a:pt x="1" y="0"/>
                  </a:moveTo>
                  <a:cubicBezTo>
                    <a:pt x="161" y="99"/>
                    <a:pt x="320" y="206"/>
                    <a:pt x="465" y="312"/>
                  </a:cubicBezTo>
                  <a:cubicBezTo>
                    <a:pt x="1309" y="358"/>
                    <a:pt x="2146" y="502"/>
                    <a:pt x="2960" y="730"/>
                  </a:cubicBezTo>
                  <a:cubicBezTo>
                    <a:pt x="2968" y="708"/>
                    <a:pt x="2976" y="685"/>
                    <a:pt x="2991" y="654"/>
                  </a:cubicBezTo>
                  <a:cubicBezTo>
                    <a:pt x="2025" y="304"/>
                    <a:pt x="1020" y="8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8"/>
            <p:cNvSpPr/>
            <p:nvPr/>
          </p:nvSpPr>
          <p:spPr>
            <a:xfrm>
              <a:off x="-37712" y="-319532"/>
              <a:ext cx="124921" cy="46164"/>
            </a:xfrm>
            <a:custGeom>
              <a:avLst/>
              <a:gdLst/>
              <a:ahLst/>
              <a:cxnLst/>
              <a:rect l="l" t="t" r="r" b="b"/>
              <a:pathLst>
                <a:path w="2062" h="762" extrusionOk="0">
                  <a:moveTo>
                    <a:pt x="0" y="0"/>
                  </a:moveTo>
                  <a:cubicBezTo>
                    <a:pt x="122" y="99"/>
                    <a:pt x="236" y="198"/>
                    <a:pt x="350" y="297"/>
                  </a:cubicBezTo>
                  <a:cubicBezTo>
                    <a:pt x="670" y="373"/>
                    <a:pt x="981" y="465"/>
                    <a:pt x="1286" y="571"/>
                  </a:cubicBezTo>
                  <a:cubicBezTo>
                    <a:pt x="1461" y="624"/>
                    <a:pt x="1628" y="693"/>
                    <a:pt x="1796" y="761"/>
                  </a:cubicBezTo>
                  <a:cubicBezTo>
                    <a:pt x="1879" y="640"/>
                    <a:pt x="1978" y="510"/>
                    <a:pt x="2062" y="381"/>
                  </a:cubicBezTo>
                  <a:cubicBezTo>
                    <a:pt x="1385" y="191"/>
                    <a:pt x="700" y="6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8"/>
            <p:cNvSpPr/>
            <p:nvPr/>
          </p:nvSpPr>
          <p:spPr>
            <a:xfrm>
              <a:off x="-1001956" y="95282"/>
              <a:ext cx="32775" cy="37864"/>
            </a:xfrm>
            <a:custGeom>
              <a:avLst/>
              <a:gdLst/>
              <a:ahLst/>
              <a:cxnLst/>
              <a:rect l="l" t="t" r="r" b="b"/>
              <a:pathLst>
                <a:path w="541" h="625" extrusionOk="0">
                  <a:moveTo>
                    <a:pt x="53" y="1"/>
                  </a:moveTo>
                  <a:cubicBezTo>
                    <a:pt x="38" y="92"/>
                    <a:pt x="15" y="183"/>
                    <a:pt x="0" y="275"/>
                  </a:cubicBezTo>
                  <a:cubicBezTo>
                    <a:pt x="107" y="335"/>
                    <a:pt x="213" y="396"/>
                    <a:pt x="320" y="465"/>
                  </a:cubicBezTo>
                  <a:cubicBezTo>
                    <a:pt x="388" y="510"/>
                    <a:pt x="464" y="564"/>
                    <a:pt x="540" y="625"/>
                  </a:cubicBezTo>
                  <a:cubicBezTo>
                    <a:pt x="373" y="419"/>
                    <a:pt x="213" y="214"/>
                    <a:pt x="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8"/>
            <p:cNvSpPr/>
            <p:nvPr/>
          </p:nvSpPr>
          <p:spPr>
            <a:xfrm>
              <a:off x="-754473" y="-473474"/>
              <a:ext cx="32775" cy="173387"/>
            </a:xfrm>
            <a:custGeom>
              <a:avLst/>
              <a:gdLst/>
              <a:ahLst/>
              <a:cxnLst/>
              <a:rect l="l" t="t" r="r" b="b"/>
              <a:pathLst>
                <a:path w="541" h="2862" extrusionOk="0">
                  <a:moveTo>
                    <a:pt x="351" y="0"/>
                  </a:moveTo>
                  <a:cubicBezTo>
                    <a:pt x="297" y="31"/>
                    <a:pt x="244" y="61"/>
                    <a:pt x="183" y="92"/>
                  </a:cubicBezTo>
                  <a:cubicBezTo>
                    <a:pt x="153" y="168"/>
                    <a:pt x="122" y="236"/>
                    <a:pt x="92" y="312"/>
                  </a:cubicBezTo>
                  <a:cubicBezTo>
                    <a:pt x="61" y="381"/>
                    <a:pt x="31" y="472"/>
                    <a:pt x="1" y="556"/>
                  </a:cubicBezTo>
                  <a:cubicBezTo>
                    <a:pt x="92" y="1096"/>
                    <a:pt x="138" y="1636"/>
                    <a:pt x="153" y="2176"/>
                  </a:cubicBezTo>
                  <a:cubicBezTo>
                    <a:pt x="160" y="2397"/>
                    <a:pt x="168" y="2625"/>
                    <a:pt x="168" y="2861"/>
                  </a:cubicBezTo>
                  <a:cubicBezTo>
                    <a:pt x="290" y="2762"/>
                    <a:pt x="419" y="2663"/>
                    <a:pt x="541" y="2564"/>
                  </a:cubicBezTo>
                  <a:cubicBezTo>
                    <a:pt x="465" y="1682"/>
                    <a:pt x="465" y="792"/>
                    <a:pt x="3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8"/>
            <p:cNvSpPr/>
            <p:nvPr/>
          </p:nvSpPr>
          <p:spPr>
            <a:xfrm>
              <a:off x="-1013043" y="-2439"/>
              <a:ext cx="87178" cy="154485"/>
            </a:xfrm>
            <a:custGeom>
              <a:avLst/>
              <a:gdLst/>
              <a:ahLst/>
              <a:cxnLst/>
              <a:rect l="l" t="t" r="r" b="b"/>
              <a:pathLst>
                <a:path w="1439" h="2550" extrusionOk="0">
                  <a:moveTo>
                    <a:pt x="0" y="1"/>
                  </a:moveTo>
                  <a:lnTo>
                    <a:pt x="0" y="1"/>
                  </a:lnTo>
                  <a:cubicBezTo>
                    <a:pt x="115" y="336"/>
                    <a:pt x="198" y="678"/>
                    <a:pt x="244" y="1028"/>
                  </a:cubicBezTo>
                  <a:cubicBezTo>
                    <a:pt x="609" y="1560"/>
                    <a:pt x="1020" y="2040"/>
                    <a:pt x="1416" y="2549"/>
                  </a:cubicBezTo>
                  <a:cubicBezTo>
                    <a:pt x="1416" y="2352"/>
                    <a:pt x="1423" y="2161"/>
                    <a:pt x="1438" y="1964"/>
                  </a:cubicBezTo>
                  <a:cubicBezTo>
                    <a:pt x="1385" y="1903"/>
                    <a:pt x="1332" y="1842"/>
                    <a:pt x="1279" y="1781"/>
                  </a:cubicBezTo>
                  <a:cubicBezTo>
                    <a:pt x="837" y="1279"/>
                    <a:pt x="449" y="724"/>
                    <a:pt x="130" y="138"/>
                  </a:cubicBezTo>
                  <a:cubicBezTo>
                    <a:pt x="92" y="92"/>
                    <a:pt x="46" y="4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8"/>
            <p:cNvSpPr/>
            <p:nvPr/>
          </p:nvSpPr>
          <p:spPr>
            <a:xfrm>
              <a:off x="-235032" y="-445061"/>
              <a:ext cx="263231" cy="33866"/>
            </a:xfrm>
            <a:custGeom>
              <a:avLst/>
              <a:gdLst/>
              <a:ahLst/>
              <a:cxnLst/>
              <a:rect l="l" t="t" r="r" b="b"/>
              <a:pathLst>
                <a:path w="4345" h="559" extrusionOk="0">
                  <a:moveTo>
                    <a:pt x="3238" y="1"/>
                  </a:moveTo>
                  <a:cubicBezTo>
                    <a:pt x="2414" y="1"/>
                    <a:pt x="1593" y="88"/>
                    <a:pt x="784" y="262"/>
                  </a:cubicBezTo>
                  <a:cubicBezTo>
                    <a:pt x="518" y="323"/>
                    <a:pt x="252" y="399"/>
                    <a:pt x="1" y="475"/>
                  </a:cubicBezTo>
                  <a:cubicBezTo>
                    <a:pt x="107" y="498"/>
                    <a:pt x="221" y="528"/>
                    <a:pt x="328" y="559"/>
                  </a:cubicBezTo>
                  <a:lnTo>
                    <a:pt x="343" y="559"/>
                  </a:lnTo>
                  <a:cubicBezTo>
                    <a:pt x="1442" y="324"/>
                    <a:pt x="2556" y="211"/>
                    <a:pt x="3678" y="211"/>
                  </a:cubicBezTo>
                  <a:cubicBezTo>
                    <a:pt x="3900" y="211"/>
                    <a:pt x="4122" y="215"/>
                    <a:pt x="4345" y="224"/>
                  </a:cubicBezTo>
                  <a:cubicBezTo>
                    <a:pt x="4269" y="163"/>
                    <a:pt x="4200" y="102"/>
                    <a:pt x="4117" y="34"/>
                  </a:cubicBezTo>
                  <a:cubicBezTo>
                    <a:pt x="3824" y="12"/>
                    <a:pt x="3531" y="1"/>
                    <a:pt x="32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8"/>
            <p:cNvSpPr/>
            <p:nvPr/>
          </p:nvSpPr>
          <p:spPr>
            <a:xfrm>
              <a:off x="-407876" y="-533876"/>
              <a:ext cx="254507" cy="105171"/>
            </a:xfrm>
            <a:custGeom>
              <a:avLst/>
              <a:gdLst/>
              <a:ahLst/>
              <a:cxnLst/>
              <a:rect l="l" t="t" r="r" b="b"/>
              <a:pathLst>
                <a:path w="4201" h="1736" extrusionOk="0">
                  <a:moveTo>
                    <a:pt x="4086" y="1"/>
                  </a:moveTo>
                  <a:cubicBezTo>
                    <a:pt x="3752" y="69"/>
                    <a:pt x="3440" y="153"/>
                    <a:pt x="3135" y="244"/>
                  </a:cubicBezTo>
                  <a:cubicBezTo>
                    <a:pt x="2656" y="396"/>
                    <a:pt x="2200" y="556"/>
                    <a:pt x="1758" y="731"/>
                  </a:cubicBezTo>
                  <a:cubicBezTo>
                    <a:pt x="1416" y="876"/>
                    <a:pt x="1074" y="1035"/>
                    <a:pt x="746" y="1210"/>
                  </a:cubicBezTo>
                  <a:cubicBezTo>
                    <a:pt x="488" y="1378"/>
                    <a:pt x="244" y="1553"/>
                    <a:pt x="1" y="1735"/>
                  </a:cubicBezTo>
                  <a:cubicBezTo>
                    <a:pt x="123" y="1720"/>
                    <a:pt x="237" y="1713"/>
                    <a:pt x="358" y="1705"/>
                  </a:cubicBezTo>
                  <a:cubicBezTo>
                    <a:pt x="480" y="1697"/>
                    <a:pt x="609" y="1697"/>
                    <a:pt x="739" y="1697"/>
                  </a:cubicBezTo>
                  <a:cubicBezTo>
                    <a:pt x="1150" y="1393"/>
                    <a:pt x="1576" y="1127"/>
                    <a:pt x="2032" y="899"/>
                  </a:cubicBezTo>
                  <a:cubicBezTo>
                    <a:pt x="2473" y="693"/>
                    <a:pt x="2938" y="541"/>
                    <a:pt x="3417" y="434"/>
                  </a:cubicBezTo>
                  <a:cubicBezTo>
                    <a:pt x="3675" y="366"/>
                    <a:pt x="3934" y="313"/>
                    <a:pt x="4200" y="259"/>
                  </a:cubicBezTo>
                  <a:cubicBezTo>
                    <a:pt x="4162" y="168"/>
                    <a:pt x="4124" y="84"/>
                    <a:pt x="40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8"/>
            <p:cNvSpPr/>
            <p:nvPr/>
          </p:nvSpPr>
          <p:spPr>
            <a:xfrm>
              <a:off x="-319849" y="-490983"/>
              <a:ext cx="248509" cy="65974"/>
            </a:xfrm>
            <a:custGeom>
              <a:avLst/>
              <a:gdLst/>
              <a:ahLst/>
              <a:cxnLst/>
              <a:rect l="l" t="t" r="r" b="b"/>
              <a:pathLst>
                <a:path w="4102" h="1089" extrusionOk="0">
                  <a:moveTo>
                    <a:pt x="3371" y="0"/>
                  </a:moveTo>
                  <a:cubicBezTo>
                    <a:pt x="2785" y="84"/>
                    <a:pt x="2200" y="213"/>
                    <a:pt x="1637" y="381"/>
                  </a:cubicBezTo>
                  <a:cubicBezTo>
                    <a:pt x="1074" y="540"/>
                    <a:pt x="526" y="754"/>
                    <a:pt x="1" y="1012"/>
                  </a:cubicBezTo>
                  <a:cubicBezTo>
                    <a:pt x="222" y="1027"/>
                    <a:pt x="435" y="1050"/>
                    <a:pt x="648" y="1088"/>
                  </a:cubicBezTo>
                  <a:cubicBezTo>
                    <a:pt x="1515" y="677"/>
                    <a:pt x="2436" y="404"/>
                    <a:pt x="3387" y="274"/>
                  </a:cubicBezTo>
                  <a:cubicBezTo>
                    <a:pt x="3615" y="236"/>
                    <a:pt x="3858" y="213"/>
                    <a:pt x="4102" y="191"/>
                  </a:cubicBezTo>
                  <a:cubicBezTo>
                    <a:pt x="3843" y="122"/>
                    <a:pt x="3592" y="61"/>
                    <a:pt x="33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8"/>
            <p:cNvSpPr/>
            <p:nvPr/>
          </p:nvSpPr>
          <p:spPr>
            <a:xfrm>
              <a:off x="-178326" y="-468385"/>
              <a:ext cx="169207" cy="22173"/>
            </a:xfrm>
            <a:custGeom>
              <a:avLst/>
              <a:gdLst/>
              <a:ahLst/>
              <a:cxnLst/>
              <a:rect l="l" t="t" r="r" b="b"/>
              <a:pathLst>
                <a:path w="2793" h="366" extrusionOk="0">
                  <a:moveTo>
                    <a:pt x="2397" y="0"/>
                  </a:moveTo>
                  <a:cubicBezTo>
                    <a:pt x="1979" y="31"/>
                    <a:pt x="1560" y="69"/>
                    <a:pt x="1165" y="129"/>
                  </a:cubicBezTo>
                  <a:cubicBezTo>
                    <a:pt x="769" y="183"/>
                    <a:pt x="381" y="259"/>
                    <a:pt x="1" y="365"/>
                  </a:cubicBezTo>
                  <a:cubicBezTo>
                    <a:pt x="692" y="234"/>
                    <a:pt x="1396" y="165"/>
                    <a:pt x="2107" y="165"/>
                  </a:cubicBezTo>
                  <a:cubicBezTo>
                    <a:pt x="2178" y="165"/>
                    <a:pt x="2250" y="166"/>
                    <a:pt x="2321" y="167"/>
                  </a:cubicBezTo>
                  <a:cubicBezTo>
                    <a:pt x="2473" y="167"/>
                    <a:pt x="2633" y="167"/>
                    <a:pt x="2793" y="175"/>
                  </a:cubicBezTo>
                  <a:cubicBezTo>
                    <a:pt x="2663" y="107"/>
                    <a:pt x="2534" y="46"/>
                    <a:pt x="23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8"/>
            <p:cNvSpPr/>
            <p:nvPr/>
          </p:nvSpPr>
          <p:spPr>
            <a:xfrm>
              <a:off x="-901509" y="417949"/>
              <a:ext cx="28656" cy="33260"/>
            </a:xfrm>
            <a:custGeom>
              <a:avLst/>
              <a:gdLst/>
              <a:ahLst/>
              <a:cxnLst/>
              <a:rect l="l" t="t" r="r" b="b"/>
              <a:pathLst>
                <a:path w="473" h="549" extrusionOk="0">
                  <a:moveTo>
                    <a:pt x="1" y="0"/>
                  </a:moveTo>
                  <a:lnTo>
                    <a:pt x="1" y="0"/>
                  </a:lnTo>
                  <a:cubicBezTo>
                    <a:pt x="153" y="190"/>
                    <a:pt x="313" y="373"/>
                    <a:pt x="472" y="548"/>
                  </a:cubicBezTo>
                  <a:cubicBezTo>
                    <a:pt x="427" y="411"/>
                    <a:pt x="381" y="282"/>
                    <a:pt x="328" y="145"/>
                  </a:cubicBezTo>
                  <a:cubicBezTo>
                    <a:pt x="221" y="107"/>
                    <a:pt x="107" y="46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8"/>
            <p:cNvSpPr/>
            <p:nvPr/>
          </p:nvSpPr>
          <p:spPr>
            <a:xfrm>
              <a:off x="-541523" y="-564713"/>
              <a:ext cx="120377" cy="122195"/>
            </a:xfrm>
            <a:custGeom>
              <a:avLst/>
              <a:gdLst/>
              <a:ahLst/>
              <a:cxnLst/>
              <a:rect l="l" t="t" r="r" b="b"/>
              <a:pathLst>
                <a:path w="1987" h="2017" extrusionOk="0">
                  <a:moveTo>
                    <a:pt x="1499" y="0"/>
                  </a:moveTo>
                  <a:cubicBezTo>
                    <a:pt x="944" y="624"/>
                    <a:pt x="442" y="1301"/>
                    <a:pt x="0" y="2016"/>
                  </a:cubicBezTo>
                  <a:cubicBezTo>
                    <a:pt x="525" y="1430"/>
                    <a:pt x="1104" y="890"/>
                    <a:pt x="1735" y="418"/>
                  </a:cubicBezTo>
                  <a:cubicBezTo>
                    <a:pt x="1819" y="358"/>
                    <a:pt x="1902" y="297"/>
                    <a:pt x="1986" y="228"/>
                  </a:cubicBezTo>
                  <a:cubicBezTo>
                    <a:pt x="1826" y="160"/>
                    <a:pt x="1674" y="69"/>
                    <a:pt x="14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8"/>
            <p:cNvSpPr/>
            <p:nvPr/>
          </p:nvSpPr>
          <p:spPr>
            <a:xfrm>
              <a:off x="-117500" y="-372361"/>
              <a:ext cx="214886" cy="45497"/>
            </a:xfrm>
            <a:custGeom>
              <a:avLst/>
              <a:gdLst/>
              <a:ahLst/>
              <a:cxnLst/>
              <a:rect l="l" t="t" r="r" b="b"/>
              <a:pathLst>
                <a:path w="3547" h="751" extrusionOk="0">
                  <a:moveTo>
                    <a:pt x="602" y="1"/>
                  </a:moveTo>
                  <a:cubicBezTo>
                    <a:pt x="402" y="1"/>
                    <a:pt x="201" y="5"/>
                    <a:pt x="1" y="13"/>
                  </a:cubicBezTo>
                  <a:lnTo>
                    <a:pt x="85" y="51"/>
                  </a:lnTo>
                  <a:cubicBezTo>
                    <a:pt x="1264" y="112"/>
                    <a:pt x="2428" y="348"/>
                    <a:pt x="3546" y="751"/>
                  </a:cubicBezTo>
                  <a:cubicBezTo>
                    <a:pt x="3539" y="583"/>
                    <a:pt x="3493" y="416"/>
                    <a:pt x="3417" y="271"/>
                  </a:cubicBezTo>
                  <a:cubicBezTo>
                    <a:pt x="2489" y="90"/>
                    <a:pt x="1545" y="1"/>
                    <a:pt x="6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8"/>
            <p:cNvSpPr/>
            <p:nvPr/>
          </p:nvSpPr>
          <p:spPr>
            <a:xfrm>
              <a:off x="-503719" y="-554898"/>
              <a:ext cx="302428" cy="140491"/>
            </a:xfrm>
            <a:custGeom>
              <a:avLst/>
              <a:gdLst/>
              <a:ahLst/>
              <a:cxnLst/>
              <a:rect l="l" t="t" r="r" b="b"/>
              <a:pathLst>
                <a:path w="4992" h="2319" extrusionOk="0">
                  <a:moveTo>
                    <a:pt x="4552" y="1"/>
                  </a:moveTo>
                  <a:cubicBezTo>
                    <a:pt x="4277" y="1"/>
                    <a:pt x="4001" y="24"/>
                    <a:pt x="3728" y="74"/>
                  </a:cubicBezTo>
                  <a:cubicBezTo>
                    <a:pt x="2945" y="371"/>
                    <a:pt x="2199" y="743"/>
                    <a:pt x="1492" y="1200"/>
                  </a:cubicBezTo>
                  <a:cubicBezTo>
                    <a:pt x="1088" y="1443"/>
                    <a:pt x="700" y="1717"/>
                    <a:pt x="335" y="2014"/>
                  </a:cubicBezTo>
                  <a:cubicBezTo>
                    <a:pt x="221" y="2113"/>
                    <a:pt x="114" y="2219"/>
                    <a:pt x="0" y="2318"/>
                  </a:cubicBezTo>
                  <a:cubicBezTo>
                    <a:pt x="289" y="2257"/>
                    <a:pt x="571" y="2204"/>
                    <a:pt x="868" y="2158"/>
                  </a:cubicBezTo>
                  <a:cubicBezTo>
                    <a:pt x="1065" y="2006"/>
                    <a:pt x="1278" y="1862"/>
                    <a:pt x="1499" y="1717"/>
                  </a:cubicBezTo>
                  <a:cubicBezTo>
                    <a:pt x="1674" y="1611"/>
                    <a:pt x="1857" y="1497"/>
                    <a:pt x="2039" y="1398"/>
                  </a:cubicBezTo>
                  <a:cubicBezTo>
                    <a:pt x="2595" y="1033"/>
                    <a:pt x="3180" y="721"/>
                    <a:pt x="3797" y="462"/>
                  </a:cubicBezTo>
                  <a:cubicBezTo>
                    <a:pt x="4177" y="302"/>
                    <a:pt x="4588" y="158"/>
                    <a:pt x="4991" y="21"/>
                  </a:cubicBezTo>
                  <a:cubicBezTo>
                    <a:pt x="4845" y="7"/>
                    <a:pt x="4699" y="1"/>
                    <a:pt x="45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8"/>
            <p:cNvSpPr/>
            <p:nvPr/>
          </p:nvSpPr>
          <p:spPr>
            <a:xfrm>
              <a:off x="4636" y="-281304"/>
              <a:ext cx="58159" cy="54464"/>
            </a:xfrm>
            <a:custGeom>
              <a:avLst/>
              <a:gdLst/>
              <a:ahLst/>
              <a:cxnLst/>
              <a:rect l="l" t="t" r="r" b="b"/>
              <a:pathLst>
                <a:path w="960" h="899" extrusionOk="0">
                  <a:moveTo>
                    <a:pt x="1" y="1"/>
                  </a:moveTo>
                  <a:lnTo>
                    <a:pt x="1" y="1"/>
                  </a:lnTo>
                  <a:cubicBezTo>
                    <a:pt x="282" y="282"/>
                    <a:pt x="549" y="587"/>
                    <a:pt x="800" y="899"/>
                  </a:cubicBezTo>
                  <a:cubicBezTo>
                    <a:pt x="792" y="701"/>
                    <a:pt x="845" y="495"/>
                    <a:pt x="960" y="328"/>
                  </a:cubicBezTo>
                  <a:cubicBezTo>
                    <a:pt x="648" y="206"/>
                    <a:pt x="328" y="9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8"/>
            <p:cNvSpPr/>
            <p:nvPr/>
          </p:nvSpPr>
          <p:spPr>
            <a:xfrm>
              <a:off x="-894602" y="451148"/>
              <a:ext cx="201497" cy="293159"/>
            </a:xfrm>
            <a:custGeom>
              <a:avLst/>
              <a:gdLst/>
              <a:ahLst/>
              <a:cxnLst/>
              <a:rect l="l" t="t" r="r" b="b"/>
              <a:pathLst>
                <a:path w="3326" h="4839" extrusionOk="0">
                  <a:moveTo>
                    <a:pt x="1" y="0"/>
                  </a:moveTo>
                  <a:lnTo>
                    <a:pt x="1" y="0"/>
                  </a:lnTo>
                  <a:cubicBezTo>
                    <a:pt x="746" y="1590"/>
                    <a:pt x="2283" y="3766"/>
                    <a:pt x="3325" y="4839"/>
                  </a:cubicBezTo>
                  <a:cubicBezTo>
                    <a:pt x="2648" y="4116"/>
                    <a:pt x="2055" y="3310"/>
                    <a:pt x="1568" y="2450"/>
                  </a:cubicBezTo>
                  <a:cubicBezTo>
                    <a:pt x="1378" y="2145"/>
                    <a:pt x="1203" y="1841"/>
                    <a:pt x="1043" y="1529"/>
                  </a:cubicBezTo>
                  <a:cubicBezTo>
                    <a:pt x="898" y="1248"/>
                    <a:pt x="769" y="974"/>
                    <a:pt x="647" y="692"/>
                  </a:cubicBezTo>
                  <a:cubicBezTo>
                    <a:pt x="427" y="472"/>
                    <a:pt x="214" y="243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8"/>
            <p:cNvSpPr/>
            <p:nvPr/>
          </p:nvSpPr>
          <p:spPr>
            <a:xfrm>
              <a:off x="-79696" y="-418343"/>
              <a:ext cx="138370" cy="19144"/>
            </a:xfrm>
            <a:custGeom>
              <a:avLst/>
              <a:gdLst/>
              <a:ahLst/>
              <a:cxnLst/>
              <a:rect l="l" t="t" r="r" b="b"/>
              <a:pathLst>
                <a:path w="2284" h="316" extrusionOk="0">
                  <a:moveTo>
                    <a:pt x="1211" y="0"/>
                  </a:moveTo>
                  <a:cubicBezTo>
                    <a:pt x="807" y="0"/>
                    <a:pt x="402" y="14"/>
                    <a:pt x="1" y="41"/>
                  </a:cubicBezTo>
                  <a:cubicBezTo>
                    <a:pt x="640" y="64"/>
                    <a:pt x="1279" y="133"/>
                    <a:pt x="1903" y="247"/>
                  </a:cubicBezTo>
                  <a:cubicBezTo>
                    <a:pt x="2032" y="270"/>
                    <a:pt x="2161" y="292"/>
                    <a:pt x="2283" y="315"/>
                  </a:cubicBezTo>
                  <a:cubicBezTo>
                    <a:pt x="2230" y="254"/>
                    <a:pt x="2169" y="194"/>
                    <a:pt x="2116" y="125"/>
                  </a:cubicBezTo>
                  <a:cubicBezTo>
                    <a:pt x="2078" y="95"/>
                    <a:pt x="2047" y="57"/>
                    <a:pt x="2017" y="19"/>
                  </a:cubicBezTo>
                  <a:cubicBezTo>
                    <a:pt x="1749" y="6"/>
                    <a:pt x="1480" y="0"/>
                    <a:pt x="12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8"/>
            <p:cNvSpPr/>
            <p:nvPr/>
          </p:nvSpPr>
          <p:spPr>
            <a:xfrm>
              <a:off x="-840683" y="-448574"/>
              <a:ext cx="59977" cy="230032"/>
            </a:xfrm>
            <a:custGeom>
              <a:avLst/>
              <a:gdLst/>
              <a:ahLst/>
              <a:cxnLst/>
              <a:rect l="l" t="t" r="r" b="b"/>
              <a:pathLst>
                <a:path w="990" h="3797" extrusionOk="0">
                  <a:moveTo>
                    <a:pt x="899" y="0"/>
                  </a:moveTo>
                  <a:cubicBezTo>
                    <a:pt x="693" y="76"/>
                    <a:pt x="480" y="145"/>
                    <a:pt x="282" y="229"/>
                  </a:cubicBezTo>
                  <a:cubicBezTo>
                    <a:pt x="130" y="624"/>
                    <a:pt x="47" y="1043"/>
                    <a:pt x="24" y="1469"/>
                  </a:cubicBezTo>
                  <a:cubicBezTo>
                    <a:pt x="1" y="1933"/>
                    <a:pt x="24" y="2397"/>
                    <a:pt x="100" y="2853"/>
                  </a:cubicBezTo>
                  <a:cubicBezTo>
                    <a:pt x="123" y="2960"/>
                    <a:pt x="145" y="3066"/>
                    <a:pt x="161" y="3173"/>
                  </a:cubicBezTo>
                  <a:cubicBezTo>
                    <a:pt x="237" y="3378"/>
                    <a:pt x="313" y="3584"/>
                    <a:pt x="381" y="3797"/>
                  </a:cubicBezTo>
                  <a:cubicBezTo>
                    <a:pt x="564" y="3538"/>
                    <a:pt x="754" y="3295"/>
                    <a:pt x="967" y="3059"/>
                  </a:cubicBezTo>
                  <a:cubicBezTo>
                    <a:pt x="959" y="3013"/>
                    <a:pt x="944" y="2960"/>
                    <a:pt x="937" y="2914"/>
                  </a:cubicBezTo>
                  <a:cubicBezTo>
                    <a:pt x="784" y="2245"/>
                    <a:pt x="769" y="1545"/>
                    <a:pt x="876" y="860"/>
                  </a:cubicBezTo>
                  <a:cubicBezTo>
                    <a:pt x="899" y="685"/>
                    <a:pt x="937" y="502"/>
                    <a:pt x="990" y="327"/>
                  </a:cubicBezTo>
                  <a:cubicBezTo>
                    <a:pt x="967" y="213"/>
                    <a:pt x="937" y="107"/>
                    <a:pt x="8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8"/>
            <p:cNvSpPr/>
            <p:nvPr/>
          </p:nvSpPr>
          <p:spPr>
            <a:xfrm>
              <a:off x="-907931" y="-346734"/>
              <a:ext cx="71911" cy="206526"/>
            </a:xfrm>
            <a:custGeom>
              <a:avLst/>
              <a:gdLst/>
              <a:ahLst/>
              <a:cxnLst/>
              <a:rect l="l" t="t" r="r" b="b"/>
              <a:pathLst>
                <a:path w="1187" h="3409" extrusionOk="0">
                  <a:moveTo>
                    <a:pt x="53" y="1"/>
                  </a:moveTo>
                  <a:cubicBezTo>
                    <a:pt x="53" y="16"/>
                    <a:pt x="46" y="31"/>
                    <a:pt x="38" y="46"/>
                  </a:cubicBezTo>
                  <a:cubicBezTo>
                    <a:pt x="8" y="214"/>
                    <a:pt x="0" y="373"/>
                    <a:pt x="0" y="541"/>
                  </a:cubicBezTo>
                  <a:cubicBezTo>
                    <a:pt x="15" y="1187"/>
                    <a:pt x="198" y="1750"/>
                    <a:pt x="388" y="2306"/>
                  </a:cubicBezTo>
                  <a:cubicBezTo>
                    <a:pt x="517" y="2671"/>
                    <a:pt x="639" y="3044"/>
                    <a:pt x="769" y="3409"/>
                  </a:cubicBezTo>
                  <a:cubicBezTo>
                    <a:pt x="860" y="3219"/>
                    <a:pt x="959" y="3029"/>
                    <a:pt x="1058" y="2838"/>
                  </a:cubicBezTo>
                  <a:cubicBezTo>
                    <a:pt x="1103" y="2755"/>
                    <a:pt x="1141" y="2679"/>
                    <a:pt x="1187" y="2603"/>
                  </a:cubicBezTo>
                  <a:lnTo>
                    <a:pt x="1134" y="2458"/>
                  </a:lnTo>
                  <a:cubicBezTo>
                    <a:pt x="1058" y="2222"/>
                    <a:pt x="989" y="1979"/>
                    <a:pt x="928" y="1735"/>
                  </a:cubicBezTo>
                  <a:cubicBezTo>
                    <a:pt x="890" y="1636"/>
                    <a:pt x="845" y="1530"/>
                    <a:pt x="807" y="1423"/>
                  </a:cubicBezTo>
                  <a:cubicBezTo>
                    <a:pt x="586" y="906"/>
                    <a:pt x="365" y="411"/>
                    <a:pt x="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8"/>
            <p:cNvSpPr/>
            <p:nvPr/>
          </p:nvSpPr>
          <p:spPr>
            <a:xfrm>
              <a:off x="-549338" y="-542600"/>
              <a:ext cx="171024" cy="140188"/>
            </a:xfrm>
            <a:custGeom>
              <a:avLst/>
              <a:gdLst/>
              <a:ahLst/>
              <a:cxnLst/>
              <a:rect l="l" t="t" r="r" b="b"/>
              <a:pathLst>
                <a:path w="2823" h="2314" extrusionOk="0">
                  <a:moveTo>
                    <a:pt x="2480" y="0"/>
                  </a:moveTo>
                  <a:cubicBezTo>
                    <a:pt x="2336" y="92"/>
                    <a:pt x="2199" y="198"/>
                    <a:pt x="2070" y="297"/>
                  </a:cubicBezTo>
                  <a:cubicBezTo>
                    <a:pt x="1720" y="571"/>
                    <a:pt x="1377" y="845"/>
                    <a:pt x="1058" y="1141"/>
                  </a:cubicBezTo>
                  <a:cubicBezTo>
                    <a:pt x="677" y="1499"/>
                    <a:pt x="320" y="1887"/>
                    <a:pt x="0" y="2313"/>
                  </a:cubicBezTo>
                  <a:lnTo>
                    <a:pt x="122" y="2275"/>
                  </a:lnTo>
                  <a:cubicBezTo>
                    <a:pt x="175" y="2222"/>
                    <a:pt x="236" y="2169"/>
                    <a:pt x="289" y="2115"/>
                  </a:cubicBezTo>
                  <a:cubicBezTo>
                    <a:pt x="396" y="2016"/>
                    <a:pt x="502" y="1925"/>
                    <a:pt x="601" y="1834"/>
                  </a:cubicBezTo>
                  <a:cubicBezTo>
                    <a:pt x="1050" y="1408"/>
                    <a:pt x="1522" y="1012"/>
                    <a:pt x="2016" y="639"/>
                  </a:cubicBezTo>
                  <a:cubicBezTo>
                    <a:pt x="2283" y="442"/>
                    <a:pt x="2556" y="244"/>
                    <a:pt x="2823" y="53"/>
                  </a:cubicBezTo>
                  <a:cubicBezTo>
                    <a:pt x="2709" y="46"/>
                    <a:pt x="2587" y="23"/>
                    <a:pt x="24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8"/>
            <p:cNvSpPr/>
            <p:nvPr/>
          </p:nvSpPr>
          <p:spPr>
            <a:xfrm>
              <a:off x="-1013951" y="139992"/>
              <a:ext cx="98204" cy="154001"/>
            </a:xfrm>
            <a:custGeom>
              <a:avLst/>
              <a:gdLst/>
              <a:ahLst/>
              <a:cxnLst/>
              <a:rect l="l" t="t" r="r" b="b"/>
              <a:pathLst>
                <a:path w="1621" h="2542" extrusionOk="0">
                  <a:moveTo>
                    <a:pt x="76" y="1"/>
                  </a:moveTo>
                  <a:cubicBezTo>
                    <a:pt x="31" y="176"/>
                    <a:pt x="0" y="351"/>
                    <a:pt x="0" y="526"/>
                  </a:cubicBezTo>
                  <a:lnTo>
                    <a:pt x="0" y="716"/>
                  </a:lnTo>
                  <a:cubicBezTo>
                    <a:pt x="206" y="1013"/>
                    <a:pt x="434" y="1294"/>
                    <a:pt x="685" y="1560"/>
                  </a:cubicBezTo>
                  <a:cubicBezTo>
                    <a:pt x="982" y="1895"/>
                    <a:pt x="1301" y="2207"/>
                    <a:pt x="1621" y="2542"/>
                  </a:cubicBezTo>
                  <a:cubicBezTo>
                    <a:pt x="1522" y="2002"/>
                    <a:pt x="1461" y="1454"/>
                    <a:pt x="1438" y="906"/>
                  </a:cubicBezTo>
                  <a:cubicBezTo>
                    <a:pt x="1134" y="701"/>
                    <a:pt x="837" y="457"/>
                    <a:pt x="540" y="259"/>
                  </a:cubicBezTo>
                  <a:cubicBezTo>
                    <a:pt x="388" y="160"/>
                    <a:pt x="236" y="69"/>
                    <a:pt x="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8"/>
            <p:cNvSpPr/>
            <p:nvPr/>
          </p:nvSpPr>
          <p:spPr>
            <a:xfrm>
              <a:off x="-621250" y="-573013"/>
              <a:ext cx="146610" cy="196833"/>
            </a:xfrm>
            <a:custGeom>
              <a:avLst/>
              <a:gdLst/>
              <a:ahLst/>
              <a:cxnLst/>
              <a:rect l="l" t="t" r="r" b="b"/>
              <a:pathLst>
                <a:path w="2420" h="3249" extrusionOk="0">
                  <a:moveTo>
                    <a:pt x="2374" y="0"/>
                  </a:moveTo>
                  <a:cubicBezTo>
                    <a:pt x="2321" y="46"/>
                    <a:pt x="2260" y="99"/>
                    <a:pt x="2207" y="152"/>
                  </a:cubicBezTo>
                  <a:cubicBezTo>
                    <a:pt x="1461" y="860"/>
                    <a:pt x="928" y="1636"/>
                    <a:pt x="442" y="2450"/>
                  </a:cubicBezTo>
                  <a:cubicBezTo>
                    <a:pt x="289" y="2716"/>
                    <a:pt x="137" y="2975"/>
                    <a:pt x="0" y="3249"/>
                  </a:cubicBezTo>
                  <a:cubicBezTo>
                    <a:pt x="145" y="3180"/>
                    <a:pt x="289" y="3127"/>
                    <a:pt x="434" y="3066"/>
                  </a:cubicBezTo>
                  <a:cubicBezTo>
                    <a:pt x="480" y="2975"/>
                    <a:pt x="525" y="2876"/>
                    <a:pt x="571" y="2785"/>
                  </a:cubicBezTo>
                  <a:cubicBezTo>
                    <a:pt x="1043" y="1796"/>
                    <a:pt x="1720" y="860"/>
                    <a:pt x="2420" y="8"/>
                  </a:cubicBez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8"/>
            <p:cNvSpPr/>
            <p:nvPr/>
          </p:nvSpPr>
          <p:spPr>
            <a:xfrm>
              <a:off x="-653541" y="-574891"/>
              <a:ext cx="147579" cy="214401"/>
            </a:xfrm>
            <a:custGeom>
              <a:avLst/>
              <a:gdLst/>
              <a:ahLst/>
              <a:cxnLst/>
              <a:rect l="l" t="t" r="r" b="b"/>
              <a:pathLst>
                <a:path w="2436" h="3539" extrusionOk="0">
                  <a:moveTo>
                    <a:pt x="2435" y="1"/>
                  </a:moveTo>
                  <a:lnTo>
                    <a:pt x="2435" y="1"/>
                  </a:lnTo>
                  <a:cubicBezTo>
                    <a:pt x="1865" y="24"/>
                    <a:pt x="1210" y="237"/>
                    <a:pt x="640" y="510"/>
                  </a:cubicBezTo>
                  <a:cubicBezTo>
                    <a:pt x="587" y="670"/>
                    <a:pt x="541" y="830"/>
                    <a:pt x="495" y="990"/>
                  </a:cubicBezTo>
                  <a:cubicBezTo>
                    <a:pt x="267" y="1827"/>
                    <a:pt x="100" y="2679"/>
                    <a:pt x="1" y="3538"/>
                  </a:cubicBezTo>
                  <a:lnTo>
                    <a:pt x="54" y="3508"/>
                  </a:lnTo>
                  <a:cubicBezTo>
                    <a:pt x="434" y="2663"/>
                    <a:pt x="906" y="1865"/>
                    <a:pt x="1461" y="1119"/>
                  </a:cubicBezTo>
                  <a:cubicBezTo>
                    <a:pt x="1751" y="716"/>
                    <a:pt x="2078" y="343"/>
                    <a:pt x="24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8"/>
            <p:cNvSpPr/>
            <p:nvPr/>
          </p:nvSpPr>
          <p:spPr>
            <a:xfrm>
              <a:off x="-965545" y="-430884"/>
              <a:ext cx="1023723" cy="1030448"/>
            </a:xfrm>
            <a:custGeom>
              <a:avLst/>
              <a:gdLst/>
              <a:ahLst/>
              <a:cxnLst/>
              <a:rect l="l" t="t" r="r" b="b"/>
              <a:pathLst>
                <a:path w="16898" h="17009" extrusionOk="0">
                  <a:moveTo>
                    <a:pt x="9871" y="1"/>
                  </a:moveTo>
                  <a:cubicBezTo>
                    <a:pt x="9770" y="1"/>
                    <a:pt x="9667" y="2"/>
                    <a:pt x="9563" y="5"/>
                  </a:cubicBezTo>
                  <a:cubicBezTo>
                    <a:pt x="6398" y="188"/>
                    <a:pt x="3408" y="1527"/>
                    <a:pt x="2009" y="4227"/>
                  </a:cubicBezTo>
                  <a:cubicBezTo>
                    <a:pt x="274" y="7621"/>
                    <a:pt x="0" y="11584"/>
                    <a:pt x="2214" y="16096"/>
                  </a:cubicBezTo>
                  <a:cubicBezTo>
                    <a:pt x="2366" y="16400"/>
                    <a:pt x="2541" y="16712"/>
                    <a:pt x="2731" y="17009"/>
                  </a:cubicBezTo>
                  <a:cubicBezTo>
                    <a:pt x="1735" y="15236"/>
                    <a:pt x="1506" y="13593"/>
                    <a:pt x="1841" y="12581"/>
                  </a:cubicBezTo>
                  <a:cubicBezTo>
                    <a:pt x="2077" y="11858"/>
                    <a:pt x="2518" y="11310"/>
                    <a:pt x="2503" y="10314"/>
                  </a:cubicBezTo>
                  <a:cubicBezTo>
                    <a:pt x="2496" y="9576"/>
                    <a:pt x="2267" y="8670"/>
                    <a:pt x="2579" y="8130"/>
                  </a:cubicBezTo>
                  <a:cubicBezTo>
                    <a:pt x="2838" y="7689"/>
                    <a:pt x="3302" y="7712"/>
                    <a:pt x="3606" y="7347"/>
                  </a:cubicBezTo>
                  <a:cubicBezTo>
                    <a:pt x="4116" y="6753"/>
                    <a:pt x="3987" y="5536"/>
                    <a:pt x="4580" y="4828"/>
                  </a:cubicBezTo>
                  <a:cubicBezTo>
                    <a:pt x="5280" y="4030"/>
                    <a:pt x="6368" y="4303"/>
                    <a:pt x="7213" y="3801"/>
                  </a:cubicBezTo>
                  <a:cubicBezTo>
                    <a:pt x="7981" y="3352"/>
                    <a:pt x="8559" y="2409"/>
                    <a:pt x="9541" y="2310"/>
                  </a:cubicBezTo>
                  <a:cubicBezTo>
                    <a:pt x="9597" y="2305"/>
                    <a:pt x="9652" y="2302"/>
                    <a:pt x="9705" y="2302"/>
                  </a:cubicBezTo>
                  <a:cubicBezTo>
                    <a:pt x="10496" y="2302"/>
                    <a:pt x="10992" y="2849"/>
                    <a:pt x="11755" y="2934"/>
                  </a:cubicBezTo>
                  <a:cubicBezTo>
                    <a:pt x="11859" y="2948"/>
                    <a:pt x="11964" y="2954"/>
                    <a:pt x="12069" y="2954"/>
                  </a:cubicBezTo>
                  <a:cubicBezTo>
                    <a:pt x="12824" y="2954"/>
                    <a:pt x="13609" y="2645"/>
                    <a:pt x="14477" y="2645"/>
                  </a:cubicBezTo>
                  <a:cubicBezTo>
                    <a:pt x="14495" y="2645"/>
                    <a:pt x="14513" y="2645"/>
                    <a:pt x="14531" y="2645"/>
                  </a:cubicBezTo>
                  <a:cubicBezTo>
                    <a:pt x="15520" y="2645"/>
                    <a:pt x="16494" y="3101"/>
                    <a:pt x="16898" y="3634"/>
                  </a:cubicBezTo>
                  <a:cubicBezTo>
                    <a:pt x="16852" y="3550"/>
                    <a:pt x="16821" y="3459"/>
                    <a:pt x="16814" y="3368"/>
                  </a:cubicBezTo>
                  <a:cubicBezTo>
                    <a:pt x="15586" y="1799"/>
                    <a:pt x="13451" y="1"/>
                    <a:pt x="98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8"/>
            <p:cNvSpPr/>
            <p:nvPr/>
          </p:nvSpPr>
          <p:spPr>
            <a:xfrm>
              <a:off x="-795488" y="-66051"/>
              <a:ext cx="77485" cy="17145"/>
            </a:xfrm>
            <a:custGeom>
              <a:avLst/>
              <a:gdLst/>
              <a:ahLst/>
              <a:cxnLst/>
              <a:rect l="l" t="t" r="r" b="b"/>
              <a:pathLst>
                <a:path w="1279" h="283" extrusionOk="0">
                  <a:moveTo>
                    <a:pt x="1279" y="1"/>
                  </a:moveTo>
                  <a:lnTo>
                    <a:pt x="1279" y="1"/>
                  </a:lnTo>
                  <a:cubicBezTo>
                    <a:pt x="845" y="77"/>
                    <a:pt x="419" y="168"/>
                    <a:pt x="0" y="282"/>
                  </a:cubicBezTo>
                  <a:cubicBezTo>
                    <a:pt x="145" y="260"/>
                    <a:pt x="290" y="237"/>
                    <a:pt x="434" y="206"/>
                  </a:cubicBezTo>
                  <a:cubicBezTo>
                    <a:pt x="700" y="161"/>
                    <a:pt x="982" y="115"/>
                    <a:pt x="1256" y="92"/>
                  </a:cubicBezTo>
                  <a:lnTo>
                    <a:pt x="12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8"/>
            <p:cNvSpPr/>
            <p:nvPr/>
          </p:nvSpPr>
          <p:spPr>
            <a:xfrm>
              <a:off x="-898722" y="-123121"/>
              <a:ext cx="197802" cy="83907"/>
            </a:xfrm>
            <a:custGeom>
              <a:avLst/>
              <a:gdLst/>
              <a:ahLst/>
              <a:cxnLst/>
              <a:rect l="l" t="t" r="r" b="b"/>
              <a:pathLst>
                <a:path w="3265" h="1385" extrusionOk="0">
                  <a:moveTo>
                    <a:pt x="2218" y="1"/>
                  </a:moveTo>
                  <a:cubicBezTo>
                    <a:pt x="1976" y="1"/>
                    <a:pt x="1734" y="13"/>
                    <a:pt x="1491" y="38"/>
                  </a:cubicBezTo>
                  <a:cubicBezTo>
                    <a:pt x="1119" y="76"/>
                    <a:pt x="753" y="144"/>
                    <a:pt x="396" y="243"/>
                  </a:cubicBezTo>
                  <a:cubicBezTo>
                    <a:pt x="244" y="616"/>
                    <a:pt x="114" y="996"/>
                    <a:pt x="0" y="1384"/>
                  </a:cubicBezTo>
                  <a:cubicBezTo>
                    <a:pt x="989" y="943"/>
                    <a:pt x="2032" y="692"/>
                    <a:pt x="3089" y="532"/>
                  </a:cubicBezTo>
                  <a:cubicBezTo>
                    <a:pt x="3135" y="372"/>
                    <a:pt x="3196" y="220"/>
                    <a:pt x="3264" y="76"/>
                  </a:cubicBezTo>
                  <a:cubicBezTo>
                    <a:pt x="2917" y="26"/>
                    <a:pt x="2568" y="1"/>
                    <a:pt x="22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8"/>
            <p:cNvSpPr/>
            <p:nvPr/>
          </p:nvSpPr>
          <p:spPr>
            <a:xfrm>
              <a:off x="-662265" y="-377631"/>
              <a:ext cx="245723" cy="101960"/>
            </a:xfrm>
            <a:custGeom>
              <a:avLst/>
              <a:gdLst/>
              <a:ahLst/>
              <a:cxnLst/>
              <a:rect l="l" t="t" r="r" b="b"/>
              <a:pathLst>
                <a:path w="4056" h="1683" extrusionOk="0">
                  <a:moveTo>
                    <a:pt x="723" y="1"/>
                  </a:moveTo>
                  <a:cubicBezTo>
                    <a:pt x="472" y="115"/>
                    <a:pt x="236" y="229"/>
                    <a:pt x="0" y="358"/>
                  </a:cubicBezTo>
                  <a:cubicBezTo>
                    <a:pt x="1202" y="473"/>
                    <a:pt x="2336" y="777"/>
                    <a:pt x="3234" y="1309"/>
                  </a:cubicBezTo>
                  <a:cubicBezTo>
                    <a:pt x="3431" y="1431"/>
                    <a:pt x="3614" y="1553"/>
                    <a:pt x="3804" y="1682"/>
                  </a:cubicBezTo>
                  <a:cubicBezTo>
                    <a:pt x="3888" y="1637"/>
                    <a:pt x="3964" y="1591"/>
                    <a:pt x="4055" y="1553"/>
                  </a:cubicBezTo>
                  <a:cubicBezTo>
                    <a:pt x="4040" y="1553"/>
                    <a:pt x="4032" y="1545"/>
                    <a:pt x="4025" y="1538"/>
                  </a:cubicBezTo>
                  <a:cubicBezTo>
                    <a:pt x="3637" y="1294"/>
                    <a:pt x="3234" y="1066"/>
                    <a:pt x="2830" y="830"/>
                  </a:cubicBezTo>
                  <a:cubicBezTo>
                    <a:pt x="2168" y="457"/>
                    <a:pt x="1461" y="176"/>
                    <a:pt x="72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8"/>
            <p:cNvSpPr/>
            <p:nvPr/>
          </p:nvSpPr>
          <p:spPr>
            <a:xfrm>
              <a:off x="-486695" y="-350854"/>
              <a:ext cx="120862" cy="59977"/>
            </a:xfrm>
            <a:custGeom>
              <a:avLst/>
              <a:gdLst/>
              <a:ahLst/>
              <a:cxnLst/>
              <a:rect l="l" t="t" r="r" b="b"/>
              <a:pathLst>
                <a:path w="1995" h="990" extrusionOk="0">
                  <a:moveTo>
                    <a:pt x="1" y="0"/>
                  </a:moveTo>
                  <a:lnTo>
                    <a:pt x="1" y="0"/>
                  </a:lnTo>
                  <a:cubicBezTo>
                    <a:pt x="153" y="84"/>
                    <a:pt x="313" y="175"/>
                    <a:pt x="457" y="266"/>
                  </a:cubicBezTo>
                  <a:cubicBezTo>
                    <a:pt x="845" y="502"/>
                    <a:pt x="1241" y="738"/>
                    <a:pt x="1606" y="989"/>
                  </a:cubicBezTo>
                  <a:lnTo>
                    <a:pt x="1637" y="989"/>
                  </a:lnTo>
                  <a:cubicBezTo>
                    <a:pt x="1697" y="982"/>
                    <a:pt x="1756" y="978"/>
                    <a:pt x="1815" y="978"/>
                  </a:cubicBezTo>
                  <a:cubicBezTo>
                    <a:pt x="1874" y="978"/>
                    <a:pt x="1933" y="982"/>
                    <a:pt x="1994" y="989"/>
                  </a:cubicBezTo>
                  <a:cubicBezTo>
                    <a:pt x="1880" y="906"/>
                    <a:pt x="1758" y="822"/>
                    <a:pt x="1629" y="746"/>
                  </a:cubicBezTo>
                  <a:cubicBezTo>
                    <a:pt x="1112" y="434"/>
                    <a:pt x="564" y="18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8"/>
            <p:cNvSpPr/>
            <p:nvPr/>
          </p:nvSpPr>
          <p:spPr>
            <a:xfrm>
              <a:off x="-861403" y="-236593"/>
              <a:ext cx="259535" cy="97356"/>
            </a:xfrm>
            <a:custGeom>
              <a:avLst/>
              <a:gdLst/>
              <a:ahLst/>
              <a:cxnLst/>
              <a:rect l="l" t="t" r="r" b="b"/>
              <a:pathLst>
                <a:path w="4284" h="1607" extrusionOk="0">
                  <a:moveTo>
                    <a:pt x="944" y="1"/>
                  </a:moveTo>
                  <a:cubicBezTo>
                    <a:pt x="693" y="320"/>
                    <a:pt x="472" y="663"/>
                    <a:pt x="290" y="1020"/>
                  </a:cubicBezTo>
                  <a:cubicBezTo>
                    <a:pt x="183" y="1211"/>
                    <a:pt x="92" y="1408"/>
                    <a:pt x="1" y="1606"/>
                  </a:cubicBezTo>
                  <a:cubicBezTo>
                    <a:pt x="145" y="1561"/>
                    <a:pt x="282" y="1515"/>
                    <a:pt x="427" y="1477"/>
                  </a:cubicBezTo>
                  <a:cubicBezTo>
                    <a:pt x="1020" y="1317"/>
                    <a:pt x="1629" y="1218"/>
                    <a:pt x="2245" y="1188"/>
                  </a:cubicBezTo>
                  <a:cubicBezTo>
                    <a:pt x="2338" y="1184"/>
                    <a:pt x="2432" y="1182"/>
                    <a:pt x="2526" y="1182"/>
                  </a:cubicBezTo>
                  <a:cubicBezTo>
                    <a:pt x="2807" y="1182"/>
                    <a:pt x="3091" y="1199"/>
                    <a:pt x="3371" y="1233"/>
                  </a:cubicBezTo>
                  <a:cubicBezTo>
                    <a:pt x="3660" y="1104"/>
                    <a:pt x="3972" y="1013"/>
                    <a:pt x="4284" y="967"/>
                  </a:cubicBezTo>
                  <a:cubicBezTo>
                    <a:pt x="4231" y="960"/>
                    <a:pt x="4177" y="944"/>
                    <a:pt x="4124" y="937"/>
                  </a:cubicBezTo>
                  <a:cubicBezTo>
                    <a:pt x="3713" y="838"/>
                    <a:pt x="3310" y="716"/>
                    <a:pt x="2907" y="594"/>
                  </a:cubicBezTo>
                  <a:cubicBezTo>
                    <a:pt x="2252" y="397"/>
                    <a:pt x="1606" y="168"/>
                    <a:pt x="9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8"/>
            <p:cNvSpPr/>
            <p:nvPr/>
          </p:nvSpPr>
          <p:spPr>
            <a:xfrm>
              <a:off x="-216130" y="-411740"/>
              <a:ext cx="115288" cy="111169"/>
            </a:xfrm>
            <a:custGeom>
              <a:avLst/>
              <a:gdLst/>
              <a:ahLst/>
              <a:cxnLst/>
              <a:rect l="l" t="t" r="r" b="b"/>
              <a:pathLst>
                <a:path w="1903" h="1835" extrusionOk="0">
                  <a:moveTo>
                    <a:pt x="1" y="1"/>
                  </a:moveTo>
                  <a:cubicBezTo>
                    <a:pt x="617" y="435"/>
                    <a:pt x="1172" y="944"/>
                    <a:pt x="1659" y="1522"/>
                  </a:cubicBezTo>
                  <a:cubicBezTo>
                    <a:pt x="1743" y="1629"/>
                    <a:pt x="1827" y="1728"/>
                    <a:pt x="1903" y="1834"/>
                  </a:cubicBezTo>
                  <a:cubicBezTo>
                    <a:pt x="1553" y="1332"/>
                    <a:pt x="1150" y="868"/>
                    <a:pt x="701" y="450"/>
                  </a:cubicBezTo>
                  <a:cubicBezTo>
                    <a:pt x="571" y="336"/>
                    <a:pt x="434" y="214"/>
                    <a:pt x="297" y="100"/>
                  </a:cubicBezTo>
                  <a:cubicBezTo>
                    <a:pt x="206" y="69"/>
                    <a:pt x="100" y="39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8"/>
            <p:cNvSpPr/>
            <p:nvPr/>
          </p:nvSpPr>
          <p:spPr>
            <a:xfrm>
              <a:off x="-914413" y="163075"/>
              <a:ext cx="100567" cy="97295"/>
            </a:xfrm>
            <a:custGeom>
              <a:avLst/>
              <a:gdLst/>
              <a:ahLst/>
              <a:cxnLst/>
              <a:rect l="l" t="t" r="r" b="b"/>
              <a:pathLst>
                <a:path w="1660" h="1606" extrusionOk="0">
                  <a:moveTo>
                    <a:pt x="1629" y="0"/>
                  </a:moveTo>
                  <a:cubicBezTo>
                    <a:pt x="1370" y="190"/>
                    <a:pt x="1111" y="380"/>
                    <a:pt x="868" y="593"/>
                  </a:cubicBezTo>
                  <a:cubicBezTo>
                    <a:pt x="526" y="883"/>
                    <a:pt x="229" y="1225"/>
                    <a:pt x="1" y="1605"/>
                  </a:cubicBezTo>
                  <a:lnTo>
                    <a:pt x="92" y="1514"/>
                  </a:lnTo>
                  <a:cubicBezTo>
                    <a:pt x="343" y="1301"/>
                    <a:pt x="609" y="1103"/>
                    <a:pt x="891" y="928"/>
                  </a:cubicBezTo>
                  <a:cubicBezTo>
                    <a:pt x="1111" y="799"/>
                    <a:pt x="1347" y="692"/>
                    <a:pt x="1583" y="586"/>
                  </a:cubicBezTo>
                  <a:lnTo>
                    <a:pt x="1659" y="555"/>
                  </a:lnTo>
                  <a:lnTo>
                    <a:pt x="1659" y="510"/>
                  </a:lnTo>
                  <a:cubicBezTo>
                    <a:pt x="1659" y="342"/>
                    <a:pt x="1644" y="175"/>
                    <a:pt x="16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8"/>
            <p:cNvSpPr/>
            <p:nvPr/>
          </p:nvSpPr>
          <p:spPr>
            <a:xfrm>
              <a:off x="-774769" y="24763"/>
              <a:ext cx="16660" cy="6543"/>
            </a:xfrm>
            <a:custGeom>
              <a:avLst/>
              <a:gdLst/>
              <a:ahLst/>
              <a:cxnLst/>
              <a:rect l="l" t="t" r="r" b="b"/>
              <a:pathLst>
                <a:path w="275" h="108" extrusionOk="0">
                  <a:moveTo>
                    <a:pt x="275" y="1"/>
                  </a:moveTo>
                  <a:lnTo>
                    <a:pt x="1" y="107"/>
                  </a:lnTo>
                  <a:cubicBezTo>
                    <a:pt x="46" y="100"/>
                    <a:pt x="100" y="84"/>
                    <a:pt x="138" y="77"/>
                  </a:cubicBezTo>
                  <a:cubicBezTo>
                    <a:pt x="183" y="54"/>
                    <a:pt x="229" y="23"/>
                    <a:pt x="275" y="1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8"/>
            <p:cNvSpPr/>
            <p:nvPr/>
          </p:nvSpPr>
          <p:spPr>
            <a:xfrm>
              <a:off x="-924106" y="-36063"/>
              <a:ext cx="199195" cy="131403"/>
            </a:xfrm>
            <a:custGeom>
              <a:avLst/>
              <a:gdLst/>
              <a:ahLst/>
              <a:cxnLst/>
              <a:rect l="l" t="t" r="r" b="b"/>
              <a:pathLst>
                <a:path w="3288" h="2169" extrusionOk="0">
                  <a:moveTo>
                    <a:pt x="3287" y="0"/>
                  </a:moveTo>
                  <a:cubicBezTo>
                    <a:pt x="2983" y="38"/>
                    <a:pt x="2686" y="99"/>
                    <a:pt x="2397" y="160"/>
                  </a:cubicBezTo>
                  <a:cubicBezTo>
                    <a:pt x="2017" y="244"/>
                    <a:pt x="1637" y="305"/>
                    <a:pt x="1264" y="388"/>
                  </a:cubicBezTo>
                  <a:cubicBezTo>
                    <a:pt x="914" y="457"/>
                    <a:pt x="564" y="556"/>
                    <a:pt x="229" y="685"/>
                  </a:cubicBezTo>
                  <a:cubicBezTo>
                    <a:pt x="123" y="1172"/>
                    <a:pt x="46" y="1667"/>
                    <a:pt x="1" y="2169"/>
                  </a:cubicBezTo>
                  <a:cubicBezTo>
                    <a:pt x="115" y="2077"/>
                    <a:pt x="229" y="2001"/>
                    <a:pt x="351" y="1925"/>
                  </a:cubicBezTo>
                  <a:cubicBezTo>
                    <a:pt x="663" y="1629"/>
                    <a:pt x="1013" y="1370"/>
                    <a:pt x="1385" y="1157"/>
                  </a:cubicBezTo>
                  <a:cubicBezTo>
                    <a:pt x="1735" y="967"/>
                    <a:pt x="2093" y="814"/>
                    <a:pt x="2466" y="678"/>
                  </a:cubicBezTo>
                  <a:cubicBezTo>
                    <a:pt x="2694" y="594"/>
                    <a:pt x="2922" y="518"/>
                    <a:pt x="3151" y="434"/>
                  </a:cubicBezTo>
                  <a:cubicBezTo>
                    <a:pt x="3204" y="297"/>
                    <a:pt x="3249" y="153"/>
                    <a:pt x="3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8"/>
            <p:cNvSpPr/>
            <p:nvPr/>
          </p:nvSpPr>
          <p:spPr>
            <a:xfrm>
              <a:off x="-913928" y="230322"/>
              <a:ext cx="96811" cy="138795"/>
            </a:xfrm>
            <a:custGeom>
              <a:avLst/>
              <a:gdLst/>
              <a:ahLst/>
              <a:cxnLst/>
              <a:rect l="l" t="t" r="r" b="b"/>
              <a:pathLst>
                <a:path w="1598" h="2291" extrusionOk="0">
                  <a:moveTo>
                    <a:pt x="1598" y="1"/>
                  </a:moveTo>
                  <a:lnTo>
                    <a:pt x="1598" y="1"/>
                  </a:lnTo>
                  <a:cubicBezTo>
                    <a:pt x="1354" y="115"/>
                    <a:pt x="1126" y="244"/>
                    <a:pt x="906" y="396"/>
                  </a:cubicBezTo>
                  <a:cubicBezTo>
                    <a:pt x="578" y="640"/>
                    <a:pt x="274" y="906"/>
                    <a:pt x="0" y="1203"/>
                  </a:cubicBezTo>
                  <a:cubicBezTo>
                    <a:pt x="61" y="1560"/>
                    <a:pt x="145" y="1918"/>
                    <a:pt x="244" y="2291"/>
                  </a:cubicBezTo>
                  <a:cubicBezTo>
                    <a:pt x="464" y="1857"/>
                    <a:pt x="753" y="1462"/>
                    <a:pt x="1103" y="1134"/>
                  </a:cubicBezTo>
                  <a:cubicBezTo>
                    <a:pt x="1157" y="1081"/>
                    <a:pt x="1210" y="1028"/>
                    <a:pt x="1271" y="975"/>
                  </a:cubicBezTo>
                  <a:cubicBezTo>
                    <a:pt x="1415" y="663"/>
                    <a:pt x="1529" y="336"/>
                    <a:pt x="15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8"/>
            <p:cNvSpPr/>
            <p:nvPr/>
          </p:nvSpPr>
          <p:spPr>
            <a:xfrm>
              <a:off x="-141007" y="-383144"/>
              <a:ext cx="128193" cy="125890"/>
            </a:xfrm>
            <a:custGeom>
              <a:avLst/>
              <a:gdLst/>
              <a:ahLst/>
              <a:cxnLst/>
              <a:rect l="l" t="t" r="r" b="b"/>
              <a:pathLst>
                <a:path w="2116" h="2078" extrusionOk="0">
                  <a:moveTo>
                    <a:pt x="1" y="1"/>
                  </a:moveTo>
                  <a:lnTo>
                    <a:pt x="1" y="1"/>
                  </a:lnTo>
                  <a:cubicBezTo>
                    <a:pt x="374" y="373"/>
                    <a:pt x="716" y="784"/>
                    <a:pt x="1013" y="1218"/>
                  </a:cubicBezTo>
                  <a:cubicBezTo>
                    <a:pt x="1157" y="1439"/>
                    <a:pt x="1287" y="1667"/>
                    <a:pt x="1401" y="1895"/>
                  </a:cubicBezTo>
                  <a:cubicBezTo>
                    <a:pt x="1644" y="1933"/>
                    <a:pt x="1880" y="1994"/>
                    <a:pt x="2116" y="2078"/>
                  </a:cubicBezTo>
                  <a:cubicBezTo>
                    <a:pt x="1910" y="1629"/>
                    <a:pt x="1659" y="1203"/>
                    <a:pt x="1378" y="807"/>
                  </a:cubicBezTo>
                  <a:cubicBezTo>
                    <a:pt x="944" y="495"/>
                    <a:pt x="488" y="229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8"/>
            <p:cNvSpPr/>
            <p:nvPr/>
          </p:nvSpPr>
          <p:spPr>
            <a:xfrm>
              <a:off x="-304582" y="-428279"/>
              <a:ext cx="199619" cy="162725"/>
            </a:xfrm>
            <a:custGeom>
              <a:avLst/>
              <a:gdLst/>
              <a:ahLst/>
              <a:cxnLst/>
              <a:rect l="l" t="t" r="r" b="b"/>
              <a:pathLst>
                <a:path w="3295" h="2686" extrusionOk="0">
                  <a:moveTo>
                    <a:pt x="0" y="0"/>
                  </a:moveTo>
                  <a:lnTo>
                    <a:pt x="0" y="0"/>
                  </a:lnTo>
                  <a:cubicBezTo>
                    <a:pt x="456" y="350"/>
                    <a:pt x="890" y="738"/>
                    <a:pt x="1286" y="1156"/>
                  </a:cubicBezTo>
                  <a:cubicBezTo>
                    <a:pt x="1605" y="1476"/>
                    <a:pt x="1917" y="1795"/>
                    <a:pt x="2214" y="2123"/>
                  </a:cubicBezTo>
                  <a:cubicBezTo>
                    <a:pt x="2381" y="2305"/>
                    <a:pt x="2549" y="2488"/>
                    <a:pt x="2701" y="2686"/>
                  </a:cubicBezTo>
                  <a:cubicBezTo>
                    <a:pt x="2891" y="2648"/>
                    <a:pt x="3089" y="2625"/>
                    <a:pt x="3294" y="2610"/>
                  </a:cubicBezTo>
                  <a:cubicBezTo>
                    <a:pt x="2747" y="1834"/>
                    <a:pt x="2069" y="1156"/>
                    <a:pt x="1301" y="601"/>
                  </a:cubicBezTo>
                  <a:cubicBezTo>
                    <a:pt x="1019" y="403"/>
                    <a:pt x="723" y="221"/>
                    <a:pt x="418" y="53"/>
                  </a:cubicBezTo>
                  <a:cubicBezTo>
                    <a:pt x="282" y="30"/>
                    <a:pt x="145" y="15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8"/>
            <p:cNvSpPr/>
            <p:nvPr/>
          </p:nvSpPr>
          <p:spPr>
            <a:xfrm>
              <a:off x="-885818" y="362636"/>
              <a:ext cx="85785" cy="236938"/>
            </a:xfrm>
            <a:custGeom>
              <a:avLst/>
              <a:gdLst/>
              <a:ahLst/>
              <a:cxnLst/>
              <a:rect l="l" t="t" r="r" b="b"/>
              <a:pathLst>
                <a:path w="1416" h="3911" extrusionOk="0">
                  <a:moveTo>
                    <a:pt x="411" y="0"/>
                  </a:moveTo>
                  <a:cubicBezTo>
                    <a:pt x="282" y="183"/>
                    <a:pt x="183" y="373"/>
                    <a:pt x="92" y="579"/>
                  </a:cubicBezTo>
                  <a:cubicBezTo>
                    <a:pt x="61" y="662"/>
                    <a:pt x="31" y="746"/>
                    <a:pt x="0" y="837"/>
                  </a:cubicBezTo>
                  <a:cubicBezTo>
                    <a:pt x="244" y="1575"/>
                    <a:pt x="540" y="2298"/>
                    <a:pt x="898" y="2998"/>
                  </a:cubicBezTo>
                  <a:cubicBezTo>
                    <a:pt x="1050" y="3302"/>
                    <a:pt x="1225" y="3614"/>
                    <a:pt x="1415" y="3911"/>
                  </a:cubicBezTo>
                  <a:cubicBezTo>
                    <a:pt x="571" y="2420"/>
                    <a:pt x="274" y="1005"/>
                    <a:pt x="4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8"/>
            <p:cNvSpPr/>
            <p:nvPr/>
          </p:nvSpPr>
          <p:spPr>
            <a:xfrm>
              <a:off x="-419387" y="-431066"/>
              <a:ext cx="254507" cy="172902"/>
            </a:xfrm>
            <a:custGeom>
              <a:avLst/>
              <a:gdLst/>
              <a:ahLst/>
              <a:cxnLst/>
              <a:rect l="l" t="t" r="r" b="b"/>
              <a:pathLst>
                <a:path w="4201" h="2854" extrusionOk="0">
                  <a:moveTo>
                    <a:pt x="1157" y="0"/>
                  </a:moveTo>
                  <a:cubicBezTo>
                    <a:pt x="959" y="0"/>
                    <a:pt x="754" y="0"/>
                    <a:pt x="548" y="8"/>
                  </a:cubicBezTo>
                  <a:cubicBezTo>
                    <a:pt x="366" y="16"/>
                    <a:pt x="183" y="31"/>
                    <a:pt x="1" y="54"/>
                  </a:cubicBezTo>
                  <a:cubicBezTo>
                    <a:pt x="1142" y="434"/>
                    <a:pt x="2131" y="997"/>
                    <a:pt x="2831" y="1667"/>
                  </a:cubicBezTo>
                  <a:cubicBezTo>
                    <a:pt x="3234" y="2047"/>
                    <a:pt x="3569" y="2450"/>
                    <a:pt x="3919" y="2853"/>
                  </a:cubicBezTo>
                  <a:lnTo>
                    <a:pt x="4200" y="2800"/>
                  </a:lnTo>
                  <a:cubicBezTo>
                    <a:pt x="4018" y="2572"/>
                    <a:pt x="3805" y="2344"/>
                    <a:pt x="3584" y="2123"/>
                  </a:cubicBezTo>
                  <a:cubicBezTo>
                    <a:pt x="3257" y="1796"/>
                    <a:pt x="2922" y="1461"/>
                    <a:pt x="2580" y="1142"/>
                  </a:cubicBezTo>
                  <a:cubicBezTo>
                    <a:pt x="2146" y="708"/>
                    <a:pt x="1667" y="328"/>
                    <a:pt x="11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8"/>
            <p:cNvSpPr/>
            <p:nvPr/>
          </p:nvSpPr>
          <p:spPr>
            <a:xfrm>
              <a:off x="-2271" y="-287726"/>
              <a:ext cx="59977" cy="77000"/>
            </a:xfrm>
            <a:custGeom>
              <a:avLst/>
              <a:gdLst/>
              <a:ahLst/>
              <a:cxnLst/>
              <a:rect l="l" t="t" r="r" b="b"/>
              <a:pathLst>
                <a:path w="990" h="1271" extrusionOk="0">
                  <a:moveTo>
                    <a:pt x="1" y="0"/>
                  </a:moveTo>
                  <a:cubicBezTo>
                    <a:pt x="123" y="236"/>
                    <a:pt x="229" y="472"/>
                    <a:pt x="320" y="723"/>
                  </a:cubicBezTo>
                  <a:cubicBezTo>
                    <a:pt x="579" y="860"/>
                    <a:pt x="807" y="1043"/>
                    <a:pt x="990" y="1271"/>
                  </a:cubicBezTo>
                  <a:cubicBezTo>
                    <a:pt x="944" y="1187"/>
                    <a:pt x="914" y="1096"/>
                    <a:pt x="906" y="1005"/>
                  </a:cubicBezTo>
                  <a:cubicBezTo>
                    <a:pt x="632" y="655"/>
                    <a:pt x="328" y="312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8"/>
            <p:cNvSpPr/>
            <p:nvPr/>
          </p:nvSpPr>
          <p:spPr>
            <a:xfrm>
              <a:off x="-578842" y="-319047"/>
              <a:ext cx="127284" cy="64096"/>
            </a:xfrm>
            <a:custGeom>
              <a:avLst/>
              <a:gdLst/>
              <a:ahLst/>
              <a:cxnLst/>
              <a:rect l="l" t="t" r="r" b="b"/>
              <a:pathLst>
                <a:path w="2101" h="1058" extrusionOk="0">
                  <a:moveTo>
                    <a:pt x="0" y="0"/>
                  </a:moveTo>
                  <a:cubicBezTo>
                    <a:pt x="457" y="213"/>
                    <a:pt x="875" y="472"/>
                    <a:pt x="1309" y="708"/>
                  </a:cubicBezTo>
                  <a:cubicBezTo>
                    <a:pt x="1522" y="822"/>
                    <a:pt x="1735" y="943"/>
                    <a:pt x="1940" y="1058"/>
                  </a:cubicBezTo>
                  <a:cubicBezTo>
                    <a:pt x="1994" y="1012"/>
                    <a:pt x="2047" y="966"/>
                    <a:pt x="2100" y="928"/>
                  </a:cubicBezTo>
                  <a:cubicBezTo>
                    <a:pt x="1879" y="784"/>
                    <a:pt x="1651" y="639"/>
                    <a:pt x="1408" y="510"/>
                  </a:cubicBezTo>
                  <a:cubicBezTo>
                    <a:pt x="959" y="282"/>
                    <a:pt x="487" y="107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8"/>
            <p:cNvSpPr/>
            <p:nvPr/>
          </p:nvSpPr>
          <p:spPr>
            <a:xfrm>
              <a:off x="-433200" y="-410346"/>
              <a:ext cx="227730" cy="158302"/>
            </a:xfrm>
            <a:custGeom>
              <a:avLst/>
              <a:gdLst/>
              <a:ahLst/>
              <a:cxnLst/>
              <a:rect l="l" t="t" r="r" b="b"/>
              <a:pathLst>
                <a:path w="3759" h="2613" extrusionOk="0">
                  <a:moveTo>
                    <a:pt x="0" y="1"/>
                  </a:moveTo>
                  <a:lnTo>
                    <a:pt x="0" y="1"/>
                  </a:lnTo>
                  <a:cubicBezTo>
                    <a:pt x="343" y="183"/>
                    <a:pt x="670" y="389"/>
                    <a:pt x="982" y="625"/>
                  </a:cubicBezTo>
                  <a:cubicBezTo>
                    <a:pt x="1393" y="929"/>
                    <a:pt x="1750" y="1264"/>
                    <a:pt x="2115" y="1591"/>
                  </a:cubicBezTo>
                  <a:cubicBezTo>
                    <a:pt x="2465" y="1888"/>
                    <a:pt x="2785" y="2222"/>
                    <a:pt x="3082" y="2572"/>
                  </a:cubicBezTo>
                  <a:lnTo>
                    <a:pt x="3112" y="2610"/>
                  </a:lnTo>
                  <a:cubicBezTo>
                    <a:pt x="3162" y="2612"/>
                    <a:pt x="3213" y="2613"/>
                    <a:pt x="3264" y="2613"/>
                  </a:cubicBezTo>
                  <a:cubicBezTo>
                    <a:pt x="3429" y="2613"/>
                    <a:pt x="3596" y="2603"/>
                    <a:pt x="3759" y="2580"/>
                  </a:cubicBezTo>
                  <a:cubicBezTo>
                    <a:pt x="3386" y="2146"/>
                    <a:pt x="2983" y="1735"/>
                    <a:pt x="2557" y="1355"/>
                  </a:cubicBezTo>
                  <a:cubicBezTo>
                    <a:pt x="2085" y="959"/>
                    <a:pt x="1560" y="640"/>
                    <a:pt x="997" y="389"/>
                  </a:cubicBezTo>
                  <a:cubicBezTo>
                    <a:pt x="677" y="237"/>
                    <a:pt x="343" y="107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8"/>
            <p:cNvSpPr/>
            <p:nvPr/>
          </p:nvSpPr>
          <p:spPr>
            <a:xfrm>
              <a:off x="-736056" y="-333830"/>
              <a:ext cx="257718" cy="100082"/>
            </a:xfrm>
            <a:custGeom>
              <a:avLst/>
              <a:gdLst/>
              <a:ahLst/>
              <a:cxnLst/>
              <a:rect l="l" t="t" r="r" b="b"/>
              <a:pathLst>
                <a:path w="4254" h="1652" extrusionOk="0">
                  <a:moveTo>
                    <a:pt x="610" y="1"/>
                  </a:moveTo>
                  <a:cubicBezTo>
                    <a:pt x="397" y="145"/>
                    <a:pt x="191" y="290"/>
                    <a:pt x="1" y="450"/>
                  </a:cubicBezTo>
                  <a:cubicBezTo>
                    <a:pt x="244" y="503"/>
                    <a:pt x="488" y="571"/>
                    <a:pt x="724" y="640"/>
                  </a:cubicBezTo>
                  <a:cubicBezTo>
                    <a:pt x="1774" y="830"/>
                    <a:pt x="2816" y="1066"/>
                    <a:pt x="3752" y="1469"/>
                  </a:cubicBezTo>
                  <a:cubicBezTo>
                    <a:pt x="3881" y="1530"/>
                    <a:pt x="4010" y="1591"/>
                    <a:pt x="4140" y="1652"/>
                  </a:cubicBezTo>
                  <a:lnTo>
                    <a:pt x="4254" y="1560"/>
                  </a:lnTo>
                  <a:cubicBezTo>
                    <a:pt x="3988" y="1416"/>
                    <a:pt x="3729" y="1279"/>
                    <a:pt x="3463" y="1142"/>
                  </a:cubicBezTo>
                  <a:cubicBezTo>
                    <a:pt x="2998" y="883"/>
                    <a:pt x="2542" y="625"/>
                    <a:pt x="2047" y="427"/>
                  </a:cubicBezTo>
                  <a:cubicBezTo>
                    <a:pt x="1583" y="229"/>
                    <a:pt x="1104" y="92"/>
                    <a:pt x="61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8"/>
            <p:cNvSpPr/>
            <p:nvPr/>
          </p:nvSpPr>
          <p:spPr>
            <a:xfrm>
              <a:off x="-783977" y="-282213"/>
              <a:ext cx="274318" cy="83059"/>
            </a:xfrm>
            <a:custGeom>
              <a:avLst/>
              <a:gdLst/>
              <a:ahLst/>
              <a:cxnLst/>
              <a:rect l="l" t="t" r="r" b="b"/>
              <a:pathLst>
                <a:path w="4528" h="1371" extrusionOk="0">
                  <a:moveTo>
                    <a:pt x="335" y="1"/>
                  </a:moveTo>
                  <a:cubicBezTo>
                    <a:pt x="214" y="115"/>
                    <a:pt x="107" y="229"/>
                    <a:pt x="1" y="351"/>
                  </a:cubicBezTo>
                  <a:lnTo>
                    <a:pt x="1142" y="587"/>
                  </a:lnTo>
                  <a:cubicBezTo>
                    <a:pt x="1705" y="708"/>
                    <a:pt x="2275" y="830"/>
                    <a:pt x="2838" y="959"/>
                  </a:cubicBezTo>
                  <a:cubicBezTo>
                    <a:pt x="3280" y="1066"/>
                    <a:pt x="3721" y="1203"/>
                    <a:pt x="4155" y="1363"/>
                  </a:cubicBezTo>
                  <a:lnTo>
                    <a:pt x="4177" y="1370"/>
                  </a:lnTo>
                  <a:lnTo>
                    <a:pt x="4216" y="1347"/>
                  </a:lnTo>
                  <a:cubicBezTo>
                    <a:pt x="4322" y="1286"/>
                    <a:pt x="4429" y="1218"/>
                    <a:pt x="4527" y="1142"/>
                  </a:cubicBezTo>
                  <a:cubicBezTo>
                    <a:pt x="4421" y="1112"/>
                    <a:pt x="4307" y="1073"/>
                    <a:pt x="4193" y="1043"/>
                  </a:cubicBezTo>
                  <a:cubicBezTo>
                    <a:pt x="3751" y="921"/>
                    <a:pt x="3318" y="800"/>
                    <a:pt x="2884" y="647"/>
                  </a:cubicBezTo>
                  <a:cubicBezTo>
                    <a:pt x="2367" y="480"/>
                    <a:pt x="1849" y="297"/>
                    <a:pt x="1317" y="153"/>
                  </a:cubicBezTo>
                  <a:cubicBezTo>
                    <a:pt x="990" y="100"/>
                    <a:pt x="663" y="54"/>
                    <a:pt x="3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8"/>
            <p:cNvSpPr/>
            <p:nvPr/>
          </p:nvSpPr>
          <p:spPr>
            <a:xfrm>
              <a:off x="-571936" y="-415375"/>
              <a:ext cx="294128" cy="156727"/>
            </a:xfrm>
            <a:custGeom>
              <a:avLst/>
              <a:gdLst/>
              <a:ahLst/>
              <a:cxnLst/>
              <a:rect l="l" t="t" r="r" b="b"/>
              <a:pathLst>
                <a:path w="4855" h="2587" extrusionOk="0">
                  <a:moveTo>
                    <a:pt x="1210" y="0"/>
                  </a:moveTo>
                  <a:cubicBezTo>
                    <a:pt x="799" y="84"/>
                    <a:pt x="396" y="198"/>
                    <a:pt x="0" y="327"/>
                  </a:cubicBezTo>
                  <a:lnTo>
                    <a:pt x="54" y="342"/>
                  </a:lnTo>
                  <a:cubicBezTo>
                    <a:pt x="1339" y="586"/>
                    <a:pt x="2541" y="1035"/>
                    <a:pt x="3462" y="1666"/>
                  </a:cubicBezTo>
                  <a:cubicBezTo>
                    <a:pt x="3766" y="1879"/>
                    <a:pt x="4048" y="2107"/>
                    <a:pt x="4306" y="2359"/>
                  </a:cubicBezTo>
                  <a:cubicBezTo>
                    <a:pt x="4489" y="2450"/>
                    <a:pt x="4672" y="2526"/>
                    <a:pt x="4854" y="2587"/>
                  </a:cubicBezTo>
                  <a:cubicBezTo>
                    <a:pt x="4558" y="2282"/>
                    <a:pt x="4246" y="1993"/>
                    <a:pt x="3918" y="1727"/>
                  </a:cubicBezTo>
                  <a:cubicBezTo>
                    <a:pt x="3530" y="1385"/>
                    <a:pt x="3135" y="1065"/>
                    <a:pt x="2716" y="776"/>
                  </a:cubicBezTo>
                  <a:cubicBezTo>
                    <a:pt x="2245" y="464"/>
                    <a:pt x="1743" y="198"/>
                    <a:pt x="12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8"/>
            <p:cNvSpPr/>
            <p:nvPr/>
          </p:nvSpPr>
          <p:spPr>
            <a:xfrm>
              <a:off x="-927317" y="69473"/>
              <a:ext cx="114380" cy="156788"/>
            </a:xfrm>
            <a:custGeom>
              <a:avLst/>
              <a:gdLst/>
              <a:ahLst/>
              <a:cxnLst/>
              <a:rect l="l" t="t" r="r" b="b"/>
              <a:pathLst>
                <a:path w="1888" h="2588" extrusionOk="0">
                  <a:moveTo>
                    <a:pt x="1887" y="1"/>
                  </a:moveTo>
                  <a:lnTo>
                    <a:pt x="1887" y="1"/>
                  </a:lnTo>
                  <a:cubicBezTo>
                    <a:pt x="1575" y="100"/>
                    <a:pt x="1271" y="229"/>
                    <a:pt x="974" y="381"/>
                  </a:cubicBezTo>
                  <a:cubicBezTo>
                    <a:pt x="830" y="457"/>
                    <a:pt x="685" y="541"/>
                    <a:pt x="548" y="632"/>
                  </a:cubicBezTo>
                  <a:cubicBezTo>
                    <a:pt x="449" y="723"/>
                    <a:pt x="358" y="830"/>
                    <a:pt x="259" y="929"/>
                  </a:cubicBezTo>
                  <a:cubicBezTo>
                    <a:pt x="168" y="1028"/>
                    <a:pt x="92" y="1104"/>
                    <a:pt x="16" y="1195"/>
                  </a:cubicBezTo>
                  <a:cubicBezTo>
                    <a:pt x="1" y="1659"/>
                    <a:pt x="16" y="2123"/>
                    <a:pt x="54" y="2587"/>
                  </a:cubicBezTo>
                  <a:cubicBezTo>
                    <a:pt x="77" y="2557"/>
                    <a:pt x="99" y="2519"/>
                    <a:pt x="122" y="2488"/>
                  </a:cubicBezTo>
                  <a:cubicBezTo>
                    <a:pt x="594" y="1865"/>
                    <a:pt x="1187" y="1454"/>
                    <a:pt x="1804" y="1043"/>
                  </a:cubicBezTo>
                  <a:cubicBezTo>
                    <a:pt x="1773" y="663"/>
                    <a:pt x="1773" y="282"/>
                    <a:pt x="18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9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solidFill>
          <a:schemeClr val="accent5"/>
        </a:solidFill>
        <a:effectLst/>
      </p:bgPr>
    </p:bg>
    <p:spTree>
      <p:nvGrpSpPr>
        <p:cNvPr id="1" name="Shape 4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9" name="Google Shape;4069;p17"/>
          <p:cNvSpPr txBox="1">
            <a:spLocks noGrp="1"/>
          </p:cNvSpPr>
          <p:nvPr>
            <p:ph type="title"/>
          </p:nvPr>
        </p:nvSpPr>
        <p:spPr>
          <a:xfrm>
            <a:off x="1593600" y="1260300"/>
            <a:ext cx="2154900" cy="66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70" name="Google Shape;4070;p17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337425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071" name="Google Shape;4071;p17"/>
          <p:cNvSpPr txBox="1">
            <a:spLocks noGrp="1"/>
          </p:cNvSpPr>
          <p:nvPr>
            <p:ph type="subTitle" idx="1"/>
          </p:nvPr>
        </p:nvSpPr>
        <p:spPr>
          <a:xfrm>
            <a:off x="1593600" y="1923075"/>
            <a:ext cx="1912500" cy="7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72" name="Google Shape;4072;p17"/>
          <p:cNvSpPr txBox="1">
            <a:spLocks noGrp="1"/>
          </p:cNvSpPr>
          <p:nvPr>
            <p:ph type="title" idx="3"/>
          </p:nvPr>
        </p:nvSpPr>
        <p:spPr>
          <a:xfrm flipH="1">
            <a:off x="5394800" y="1260300"/>
            <a:ext cx="2154900" cy="66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73" name="Google Shape;4073;p17"/>
          <p:cNvSpPr txBox="1">
            <a:spLocks noGrp="1"/>
          </p:cNvSpPr>
          <p:nvPr>
            <p:ph type="title" idx="4" hasCustomPrompt="1"/>
          </p:nvPr>
        </p:nvSpPr>
        <p:spPr>
          <a:xfrm flipH="1">
            <a:off x="7473500" y="1337425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074" name="Google Shape;4074;p17"/>
          <p:cNvSpPr txBox="1">
            <a:spLocks noGrp="1"/>
          </p:cNvSpPr>
          <p:nvPr>
            <p:ph type="subTitle" idx="5"/>
          </p:nvPr>
        </p:nvSpPr>
        <p:spPr>
          <a:xfrm flipH="1">
            <a:off x="5637200" y="1923075"/>
            <a:ext cx="1912500" cy="7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75" name="Google Shape;4075;p17"/>
          <p:cNvSpPr txBox="1">
            <a:spLocks noGrp="1"/>
          </p:cNvSpPr>
          <p:nvPr>
            <p:ph type="title" idx="6"/>
          </p:nvPr>
        </p:nvSpPr>
        <p:spPr>
          <a:xfrm>
            <a:off x="1593600" y="3002001"/>
            <a:ext cx="2154900" cy="66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76" name="Google Shape;4076;p17"/>
          <p:cNvSpPr txBox="1">
            <a:spLocks noGrp="1"/>
          </p:cNvSpPr>
          <p:nvPr>
            <p:ph type="title" idx="7" hasCustomPrompt="1"/>
          </p:nvPr>
        </p:nvSpPr>
        <p:spPr>
          <a:xfrm>
            <a:off x="720000" y="3078225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077" name="Google Shape;4077;p17"/>
          <p:cNvSpPr txBox="1">
            <a:spLocks noGrp="1"/>
          </p:cNvSpPr>
          <p:nvPr>
            <p:ph type="subTitle" idx="8"/>
          </p:nvPr>
        </p:nvSpPr>
        <p:spPr>
          <a:xfrm>
            <a:off x="1593600" y="3671063"/>
            <a:ext cx="1912500" cy="79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78" name="Google Shape;4078;p17"/>
          <p:cNvSpPr txBox="1">
            <a:spLocks noGrp="1"/>
          </p:cNvSpPr>
          <p:nvPr>
            <p:ph type="title" idx="9"/>
          </p:nvPr>
        </p:nvSpPr>
        <p:spPr>
          <a:xfrm flipH="1">
            <a:off x="5394800" y="3015933"/>
            <a:ext cx="2154900" cy="64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79" name="Google Shape;4079;p17"/>
          <p:cNvSpPr txBox="1">
            <a:spLocks noGrp="1"/>
          </p:cNvSpPr>
          <p:nvPr>
            <p:ph type="title" idx="13" hasCustomPrompt="1"/>
          </p:nvPr>
        </p:nvSpPr>
        <p:spPr>
          <a:xfrm flipH="1">
            <a:off x="7473550" y="3078225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080" name="Google Shape;4080;p17"/>
          <p:cNvSpPr txBox="1">
            <a:spLocks noGrp="1"/>
          </p:cNvSpPr>
          <p:nvPr>
            <p:ph type="subTitle" idx="14"/>
          </p:nvPr>
        </p:nvSpPr>
        <p:spPr>
          <a:xfrm flipH="1">
            <a:off x="5637200" y="3671063"/>
            <a:ext cx="1912500" cy="79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81" name="Google Shape;4081;p17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082" name="Google Shape;4082;p17"/>
          <p:cNvGrpSpPr/>
          <p:nvPr/>
        </p:nvGrpSpPr>
        <p:grpSpPr>
          <a:xfrm>
            <a:off x="4424506" y="1938020"/>
            <a:ext cx="926565" cy="2124621"/>
            <a:chOff x="4424506" y="1938020"/>
            <a:chExt cx="926565" cy="2124621"/>
          </a:xfrm>
        </p:grpSpPr>
        <p:sp>
          <p:nvSpPr>
            <p:cNvPr id="4083" name="Google Shape;4083;p17"/>
            <p:cNvSpPr/>
            <p:nvPr/>
          </p:nvSpPr>
          <p:spPr>
            <a:xfrm rot="529817">
              <a:off x="4574852" y="2037332"/>
              <a:ext cx="508898" cy="1998090"/>
            </a:xfrm>
            <a:custGeom>
              <a:avLst/>
              <a:gdLst/>
              <a:ahLst/>
              <a:cxnLst/>
              <a:rect l="l" t="t" r="r" b="b"/>
              <a:pathLst>
                <a:path w="8400" h="32981" extrusionOk="0">
                  <a:moveTo>
                    <a:pt x="7236" y="0"/>
                  </a:moveTo>
                  <a:cubicBezTo>
                    <a:pt x="7205" y="0"/>
                    <a:pt x="7182" y="8"/>
                    <a:pt x="7159" y="8"/>
                  </a:cubicBezTo>
                  <a:cubicBezTo>
                    <a:pt x="7076" y="23"/>
                    <a:pt x="7000" y="68"/>
                    <a:pt x="6946" y="122"/>
                  </a:cubicBezTo>
                  <a:cubicBezTo>
                    <a:pt x="6916" y="145"/>
                    <a:pt x="6893" y="167"/>
                    <a:pt x="6863" y="190"/>
                  </a:cubicBezTo>
                  <a:lnTo>
                    <a:pt x="6840" y="205"/>
                  </a:lnTo>
                  <a:cubicBezTo>
                    <a:pt x="6825" y="221"/>
                    <a:pt x="6802" y="236"/>
                    <a:pt x="6779" y="251"/>
                  </a:cubicBezTo>
                  <a:lnTo>
                    <a:pt x="6756" y="266"/>
                  </a:lnTo>
                  <a:cubicBezTo>
                    <a:pt x="6733" y="282"/>
                    <a:pt x="6718" y="289"/>
                    <a:pt x="6695" y="304"/>
                  </a:cubicBezTo>
                  <a:lnTo>
                    <a:pt x="6665" y="312"/>
                  </a:lnTo>
                  <a:cubicBezTo>
                    <a:pt x="6642" y="327"/>
                    <a:pt x="6627" y="335"/>
                    <a:pt x="6604" y="350"/>
                  </a:cubicBezTo>
                  <a:lnTo>
                    <a:pt x="6581" y="358"/>
                  </a:lnTo>
                  <a:lnTo>
                    <a:pt x="6505" y="388"/>
                  </a:lnTo>
                  <a:lnTo>
                    <a:pt x="6490" y="396"/>
                  </a:lnTo>
                  <a:lnTo>
                    <a:pt x="6406" y="426"/>
                  </a:lnTo>
                  <a:lnTo>
                    <a:pt x="6391" y="426"/>
                  </a:lnTo>
                  <a:lnTo>
                    <a:pt x="6307" y="457"/>
                  </a:lnTo>
                  <a:lnTo>
                    <a:pt x="6300" y="457"/>
                  </a:lnTo>
                  <a:lnTo>
                    <a:pt x="6201" y="487"/>
                  </a:lnTo>
                  <a:cubicBezTo>
                    <a:pt x="5950" y="555"/>
                    <a:pt x="5676" y="593"/>
                    <a:pt x="5417" y="647"/>
                  </a:cubicBezTo>
                  <a:cubicBezTo>
                    <a:pt x="5242" y="685"/>
                    <a:pt x="5075" y="730"/>
                    <a:pt x="4907" y="784"/>
                  </a:cubicBezTo>
                  <a:lnTo>
                    <a:pt x="4900" y="784"/>
                  </a:lnTo>
                  <a:lnTo>
                    <a:pt x="4725" y="837"/>
                  </a:lnTo>
                  <a:lnTo>
                    <a:pt x="4717" y="837"/>
                  </a:lnTo>
                  <a:cubicBezTo>
                    <a:pt x="4405" y="943"/>
                    <a:pt x="4093" y="1088"/>
                    <a:pt x="3797" y="1248"/>
                  </a:cubicBezTo>
                  <a:cubicBezTo>
                    <a:pt x="3667" y="1347"/>
                    <a:pt x="3546" y="1453"/>
                    <a:pt x="3432" y="1567"/>
                  </a:cubicBezTo>
                  <a:lnTo>
                    <a:pt x="3401" y="1598"/>
                  </a:lnTo>
                  <a:cubicBezTo>
                    <a:pt x="3363" y="1636"/>
                    <a:pt x="3317" y="1681"/>
                    <a:pt x="3272" y="1727"/>
                  </a:cubicBezTo>
                  <a:lnTo>
                    <a:pt x="3249" y="1750"/>
                  </a:lnTo>
                  <a:cubicBezTo>
                    <a:pt x="3203" y="1803"/>
                    <a:pt x="3158" y="1856"/>
                    <a:pt x="3104" y="1917"/>
                  </a:cubicBezTo>
                  <a:lnTo>
                    <a:pt x="3082" y="1948"/>
                  </a:lnTo>
                  <a:cubicBezTo>
                    <a:pt x="3028" y="2001"/>
                    <a:pt x="2983" y="2062"/>
                    <a:pt x="2937" y="2123"/>
                  </a:cubicBezTo>
                  <a:lnTo>
                    <a:pt x="2929" y="2130"/>
                  </a:lnTo>
                  <a:cubicBezTo>
                    <a:pt x="2724" y="2389"/>
                    <a:pt x="2557" y="2670"/>
                    <a:pt x="2412" y="2967"/>
                  </a:cubicBezTo>
                  <a:cubicBezTo>
                    <a:pt x="2389" y="3020"/>
                    <a:pt x="2366" y="3074"/>
                    <a:pt x="2344" y="3127"/>
                  </a:cubicBezTo>
                  <a:cubicBezTo>
                    <a:pt x="2321" y="3180"/>
                    <a:pt x="2313" y="3211"/>
                    <a:pt x="2298" y="3256"/>
                  </a:cubicBezTo>
                  <a:cubicBezTo>
                    <a:pt x="2298" y="3264"/>
                    <a:pt x="2290" y="3279"/>
                    <a:pt x="2283" y="3294"/>
                  </a:cubicBezTo>
                  <a:cubicBezTo>
                    <a:pt x="2275" y="3325"/>
                    <a:pt x="2267" y="3355"/>
                    <a:pt x="2252" y="3386"/>
                  </a:cubicBezTo>
                  <a:lnTo>
                    <a:pt x="2245" y="3431"/>
                  </a:lnTo>
                  <a:cubicBezTo>
                    <a:pt x="2237" y="3469"/>
                    <a:pt x="2229" y="3507"/>
                    <a:pt x="2214" y="3545"/>
                  </a:cubicBezTo>
                  <a:cubicBezTo>
                    <a:pt x="2214" y="3545"/>
                    <a:pt x="2214" y="3553"/>
                    <a:pt x="2214" y="3561"/>
                  </a:cubicBezTo>
                  <a:cubicBezTo>
                    <a:pt x="2093" y="4184"/>
                    <a:pt x="2214" y="4831"/>
                    <a:pt x="2283" y="5470"/>
                  </a:cubicBezTo>
                  <a:cubicBezTo>
                    <a:pt x="2366" y="6239"/>
                    <a:pt x="2313" y="6977"/>
                    <a:pt x="2009" y="7692"/>
                  </a:cubicBezTo>
                  <a:cubicBezTo>
                    <a:pt x="1971" y="7775"/>
                    <a:pt x="1933" y="7859"/>
                    <a:pt x="1895" y="7943"/>
                  </a:cubicBezTo>
                  <a:cubicBezTo>
                    <a:pt x="1796" y="8148"/>
                    <a:pt x="1682" y="8346"/>
                    <a:pt x="1560" y="8544"/>
                  </a:cubicBezTo>
                  <a:cubicBezTo>
                    <a:pt x="1514" y="8620"/>
                    <a:pt x="1469" y="8688"/>
                    <a:pt x="1415" y="8764"/>
                  </a:cubicBezTo>
                  <a:cubicBezTo>
                    <a:pt x="1210" y="9092"/>
                    <a:pt x="982" y="9403"/>
                    <a:pt x="769" y="9715"/>
                  </a:cubicBezTo>
                  <a:cubicBezTo>
                    <a:pt x="708" y="9799"/>
                    <a:pt x="655" y="9890"/>
                    <a:pt x="594" y="9974"/>
                  </a:cubicBezTo>
                  <a:cubicBezTo>
                    <a:pt x="594" y="9982"/>
                    <a:pt x="586" y="9982"/>
                    <a:pt x="586" y="9989"/>
                  </a:cubicBezTo>
                  <a:cubicBezTo>
                    <a:pt x="396" y="10263"/>
                    <a:pt x="236" y="10560"/>
                    <a:pt x="114" y="10879"/>
                  </a:cubicBezTo>
                  <a:cubicBezTo>
                    <a:pt x="107" y="10902"/>
                    <a:pt x="99" y="10925"/>
                    <a:pt x="92" y="10956"/>
                  </a:cubicBezTo>
                  <a:cubicBezTo>
                    <a:pt x="84" y="10978"/>
                    <a:pt x="84" y="10986"/>
                    <a:pt x="76" y="11001"/>
                  </a:cubicBezTo>
                  <a:cubicBezTo>
                    <a:pt x="76" y="11009"/>
                    <a:pt x="61" y="11047"/>
                    <a:pt x="61" y="11070"/>
                  </a:cubicBezTo>
                  <a:cubicBezTo>
                    <a:pt x="54" y="11092"/>
                    <a:pt x="54" y="11100"/>
                    <a:pt x="46" y="11108"/>
                  </a:cubicBezTo>
                  <a:cubicBezTo>
                    <a:pt x="38" y="11146"/>
                    <a:pt x="31" y="11184"/>
                    <a:pt x="23" y="11222"/>
                  </a:cubicBezTo>
                  <a:lnTo>
                    <a:pt x="23" y="11237"/>
                  </a:lnTo>
                  <a:cubicBezTo>
                    <a:pt x="16" y="11267"/>
                    <a:pt x="16" y="11305"/>
                    <a:pt x="8" y="11336"/>
                  </a:cubicBezTo>
                  <a:lnTo>
                    <a:pt x="8" y="11374"/>
                  </a:lnTo>
                  <a:cubicBezTo>
                    <a:pt x="8" y="11397"/>
                    <a:pt x="0" y="11427"/>
                    <a:pt x="0" y="11458"/>
                  </a:cubicBezTo>
                  <a:lnTo>
                    <a:pt x="0" y="11496"/>
                  </a:lnTo>
                  <a:lnTo>
                    <a:pt x="0" y="11610"/>
                  </a:lnTo>
                  <a:cubicBezTo>
                    <a:pt x="16" y="12462"/>
                    <a:pt x="434" y="13337"/>
                    <a:pt x="617" y="14158"/>
                  </a:cubicBezTo>
                  <a:cubicBezTo>
                    <a:pt x="647" y="14280"/>
                    <a:pt x="670" y="14402"/>
                    <a:pt x="693" y="14524"/>
                  </a:cubicBezTo>
                  <a:lnTo>
                    <a:pt x="693" y="14531"/>
                  </a:lnTo>
                  <a:cubicBezTo>
                    <a:pt x="715" y="14653"/>
                    <a:pt x="738" y="14767"/>
                    <a:pt x="753" y="14889"/>
                  </a:cubicBezTo>
                  <a:cubicBezTo>
                    <a:pt x="830" y="15414"/>
                    <a:pt x="852" y="15939"/>
                    <a:pt x="807" y="16471"/>
                  </a:cubicBezTo>
                  <a:cubicBezTo>
                    <a:pt x="799" y="16578"/>
                    <a:pt x="792" y="16684"/>
                    <a:pt x="776" y="16791"/>
                  </a:cubicBezTo>
                  <a:cubicBezTo>
                    <a:pt x="769" y="16852"/>
                    <a:pt x="753" y="16913"/>
                    <a:pt x="738" y="16981"/>
                  </a:cubicBezTo>
                  <a:cubicBezTo>
                    <a:pt x="738" y="16989"/>
                    <a:pt x="738" y="16996"/>
                    <a:pt x="738" y="17004"/>
                  </a:cubicBezTo>
                  <a:cubicBezTo>
                    <a:pt x="723" y="17057"/>
                    <a:pt x="715" y="17110"/>
                    <a:pt x="700" y="17171"/>
                  </a:cubicBezTo>
                  <a:cubicBezTo>
                    <a:pt x="639" y="17407"/>
                    <a:pt x="556" y="17643"/>
                    <a:pt x="464" y="17879"/>
                  </a:cubicBezTo>
                  <a:cubicBezTo>
                    <a:pt x="449" y="17917"/>
                    <a:pt x="434" y="17955"/>
                    <a:pt x="419" y="18000"/>
                  </a:cubicBezTo>
                  <a:lnTo>
                    <a:pt x="411" y="18016"/>
                  </a:lnTo>
                  <a:cubicBezTo>
                    <a:pt x="426" y="18122"/>
                    <a:pt x="449" y="18229"/>
                    <a:pt x="464" y="18335"/>
                  </a:cubicBezTo>
                  <a:cubicBezTo>
                    <a:pt x="685" y="19545"/>
                    <a:pt x="913" y="20762"/>
                    <a:pt x="1157" y="21987"/>
                  </a:cubicBezTo>
                  <a:cubicBezTo>
                    <a:pt x="1202" y="22223"/>
                    <a:pt x="1248" y="22451"/>
                    <a:pt x="1294" y="22679"/>
                  </a:cubicBezTo>
                  <a:cubicBezTo>
                    <a:pt x="1332" y="22877"/>
                    <a:pt x="1370" y="23067"/>
                    <a:pt x="1408" y="23265"/>
                  </a:cubicBezTo>
                  <a:cubicBezTo>
                    <a:pt x="1590" y="24155"/>
                    <a:pt x="1781" y="25038"/>
                    <a:pt x="1978" y="25928"/>
                  </a:cubicBezTo>
                  <a:cubicBezTo>
                    <a:pt x="1994" y="26004"/>
                    <a:pt x="2009" y="26088"/>
                    <a:pt x="2024" y="26164"/>
                  </a:cubicBezTo>
                  <a:cubicBezTo>
                    <a:pt x="2191" y="26932"/>
                    <a:pt x="2366" y="27693"/>
                    <a:pt x="2549" y="28461"/>
                  </a:cubicBezTo>
                  <a:cubicBezTo>
                    <a:pt x="2617" y="28728"/>
                    <a:pt x="2678" y="28994"/>
                    <a:pt x="2739" y="29260"/>
                  </a:cubicBezTo>
                  <a:cubicBezTo>
                    <a:pt x="2808" y="29511"/>
                    <a:pt x="2869" y="29755"/>
                    <a:pt x="2922" y="30006"/>
                  </a:cubicBezTo>
                  <a:cubicBezTo>
                    <a:pt x="3028" y="30424"/>
                    <a:pt x="3127" y="30835"/>
                    <a:pt x="3241" y="31254"/>
                  </a:cubicBezTo>
                  <a:cubicBezTo>
                    <a:pt x="3386" y="31824"/>
                    <a:pt x="3538" y="32402"/>
                    <a:pt x="3698" y="32981"/>
                  </a:cubicBezTo>
                  <a:cubicBezTo>
                    <a:pt x="3470" y="32052"/>
                    <a:pt x="3287" y="31124"/>
                    <a:pt x="3158" y="30204"/>
                  </a:cubicBezTo>
                  <a:cubicBezTo>
                    <a:pt x="3127" y="30013"/>
                    <a:pt x="3104" y="29823"/>
                    <a:pt x="3082" y="29633"/>
                  </a:cubicBezTo>
                  <a:cubicBezTo>
                    <a:pt x="3051" y="29420"/>
                    <a:pt x="3028" y="29207"/>
                    <a:pt x="3005" y="28986"/>
                  </a:cubicBezTo>
                  <a:cubicBezTo>
                    <a:pt x="2998" y="28880"/>
                    <a:pt x="2983" y="28766"/>
                    <a:pt x="2975" y="28659"/>
                  </a:cubicBezTo>
                  <a:cubicBezTo>
                    <a:pt x="2945" y="28347"/>
                    <a:pt x="2922" y="28035"/>
                    <a:pt x="2907" y="27723"/>
                  </a:cubicBezTo>
                  <a:cubicBezTo>
                    <a:pt x="2899" y="27510"/>
                    <a:pt x="2884" y="27297"/>
                    <a:pt x="2884" y="27084"/>
                  </a:cubicBezTo>
                  <a:cubicBezTo>
                    <a:pt x="2876" y="26894"/>
                    <a:pt x="2869" y="26704"/>
                    <a:pt x="2869" y="26521"/>
                  </a:cubicBezTo>
                  <a:lnTo>
                    <a:pt x="2869" y="26164"/>
                  </a:lnTo>
                  <a:cubicBezTo>
                    <a:pt x="2869" y="25814"/>
                    <a:pt x="2884" y="25464"/>
                    <a:pt x="2899" y="25122"/>
                  </a:cubicBezTo>
                  <a:cubicBezTo>
                    <a:pt x="2914" y="24848"/>
                    <a:pt x="2929" y="24566"/>
                    <a:pt x="2952" y="24285"/>
                  </a:cubicBezTo>
                  <a:cubicBezTo>
                    <a:pt x="2990" y="23805"/>
                    <a:pt x="3044" y="23334"/>
                    <a:pt x="3104" y="22862"/>
                  </a:cubicBezTo>
                  <a:cubicBezTo>
                    <a:pt x="3173" y="22428"/>
                    <a:pt x="3241" y="22002"/>
                    <a:pt x="3325" y="21576"/>
                  </a:cubicBezTo>
                  <a:lnTo>
                    <a:pt x="3325" y="21569"/>
                  </a:lnTo>
                  <a:lnTo>
                    <a:pt x="3340" y="21485"/>
                  </a:lnTo>
                  <a:cubicBezTo>
                    <a:pt x="3424" y="21097"/>
                    <a:pt x="3515" y="20709"/>
                    <a:pt x="3614" y="20336"/>
                  </a:cubicBezTo>
                  <a:cubicBezTo>
                    <a:pt x="3667" y="20116"/>
                    <a:pt x="3728" y="19895"/>
                    <a:pt x="3797" y="19674"/>
                  </a:cubicBezTo>
                  <a:cubicBezTo>
                    <a:pt x="3842" y="19514"/>
                    <a:pt x="3896" y="19347"/>
                    <a:pt x="3949" y="19187"/>
                  </a:cubicBezTo>
                  <a:cubicBezTo>
                    <a:pt x="3995" y="19050"/>
                    <a:pt x="4040" y="18913"/>
                    <a:pt x="4086" y="18769"/>
                  </a:cubicBezTo>
                  <a:cubicBezTo>
                    <a:pt x="4124" y="18678"/>
                    <a:pt x="4154" y="18579"/>
                    <a:pt x="4185" y="18487"/>
                  </a:cubicBezTo>
                  <a:cubicBezTo>
                    <a:pt x="4131" y="18328"/>
                    <a:pt x="4086" y="18160"/>
                    <a:pt x="4048" y="18000"/>
                  </a:cubicBezTo>
                  <a:cubicBezTo>
                    <a:pt x="3941" y="17559"/>
                    <a:pt x="3888" y="17110"/>
                    <a:pt x="3888" y="16661"/>
                  </a:cubicBezTo>
                  <a:cubicBezTo>
                    <a:pt x="3888" y="16502"/>
                    <a:pt x="3888" y="16342"/>
                    <a:pt x="3903" y="16182"/>
                  </a:cubicBezTo>
                  <a:lnTo>
                    <a:pt x="3903" y="16129"/>
                  </a:lnTo>
                  <a:cubicBezTo>
                    <a:pt x="3911" y="16083"/>
                    <a:pt x="3911" y="16030"/>
                    <a:pt x="3918" y="15977"/>
                  </a:cubicBezTo>
                  <a:cubicBezTo>
                    <a:pt x="3949" y="15703"/>
                    <a:pt x="4010" y="15429"/>
                    <a:pt x="4086" y="15155"/>
                  </a:cubicBezTo>
                  <a:cubicBezTo>
                    <a:pt x="4109" y="15079"/>
                    <a:pt x="4131" y="15003"/>
                    <a:pt x="4162" y="14934"/>
                  </a:cubicBezTo>
                  <a:cubicBezTo>
                    <a:pt x="4162" y="14919"/>
                    <a:pt x="4169" y="14912"/>
                    <a:pt x="4169" y="14896"/>
                  </a:cubicBezTo>
                  <a:cubicBezTo>
                    <a:pt x="4200" y="14813"/>
                    <a:pt x="4230" y="14729"/>
                    <a:pt x="4268" y="14645"/>
                  </a:cubicBezTo>
                  <a:cubicBezTo>
                    <a:pt x="4322" y="14508"/>
                    <a:pt x="4383" y="14379"/>
                    <a:pt x="4443" y="14257"/>
                  </a:cubicBezTo>
                  <a:cubicBezTo>
                    <a:pt x="4885" y="13352"/>
                    <a:pt x="5509" y="12561"/>
                    <a:pt x="6110" y="11754"/>
                  </a:cubicBezTo>
                  <a:cubicBezTo>
                    <a:pt x="6262" y="11549"/>
                    <a:pt x="6414" y="11351"/>
                    <a:pt x="6558" y="11146"/>
                  </a:cubicBezTo>
                  <a:cubicBezTo>
                    <a:pt x="6604" y="11092"/>
                    <a:pt x="6642" y="11039"/>
                    <a:pt x="6680" y="10978"/>
                  </a:cubicBezTo>
                  <a:lnTo>
                    <a:pt x="6695" y="10948"/>
                  </a:lnTo>
                  <a:cubicBezTo>
                    <a:pt x="6733" y="10902"/>
                    <a:pt x="6764" y="10857"/>
                    <a:pt x="6794" y="10811"/>
                  </a:cubicBezTo>
                  <a:cubicBezTo>
                    <a:pt x="6809" y="10788"/>
                    <a:pt x="6825" y="10765"/>
                    <a:pt x="6840" y="10742"/>
                  </a:cubicBezTo>
                  <a:cubicBezTo>
                    <a:pt x="6855" y="10720"/>
                    <a:pt x="6886" y="10666"/>
                    <a:pt x="6908" y="10636"/>
                  </a:cubicBezTo>
                  <a:cubicBezTo>
                    <a:pt x="6939" y="10583"/>
                    <a:pt x="6969" y="10537"/>
                    <a:pt x="6992" y="10484"/>
                  </a:cubicBezTo>
                  <a:cubicBezTo>
                    <a:pt x="7000" y="10476"/>
                    <a:pt x="7007" y="10461"/>
                    <a:pt x="7015" y="10453"/>
                  </a:cubicBezTo>
                  <a:cubicBezTo>
                    <a:pt x="7220" y="10096"/>
                    <a:pt x="7372" y="9715"/>
                    <a:pt x="7449" y="9312"/>
                  </a:cubicBezTo>
                  <a:cubicBezTo>
                    <a:pt x="7464" y="9251"/>
                    <a:pt x="7471" y="9198"/>
                    <a:pt x="7479" y="9137"/>
                  </a:cubicBezTo>
                  <a:lnTo>
                    <a:pt x="7479" y="9107"/>
                  </a:lnTo>
                  <a:cubicBezTo>
                    <a:pt x="7487" y="9054"/>
                    <a:pt x="7487" y="9008"/>
                    <a:pt x="7494" y="8955"/>
                  </a:cubicBezTo>
                  <a:lnTo>
                    <a:pt x="7494" y="8863"/>
                  </a:lnTo>
                  <a:lnTo>
                    <a:pt x="7494" y="8757"/>
                  </a:lnTo>
                  <a:cubicBezTo>
                    <a:pt x="7494" y="8681"/>
                    <a:pt x="7494" y="8612"/>
                    <a:pt x="7479" y="8536"/>
                  </a:cubicBezTo>
                  <a:cubicBezTo>
                    <a:pt x="7479" y="8513"/>
                    <a:pt x="7479" y="8498"/>
                    <a:pt x="7479" y="8475"/>
                  </a:cubicBezTo>
                  <a:cubicBezTo>
                    <a:pt x="7456" y="8262"/>
                    <a:pt x="7411" y="8049"/>
                    <a:pt x="7372" y="7836"/>
                  </a:cubicBezTo>
                  <a:lnTo>
                    <a:pt x="7372" y="7829"/>
                  </a:lnTo>
                  <a:lnTo>
                    <a:pt x="7372" y="7813"/>
                  </a:lnTo>
                  <a:cubicBezTo>
                    <a:pt x="7334" y="7631"/>
                    <a:pt x="7296" y="7441"/>
                    <a:pt x="7266" y="7258"/>
                  </a:cubicBezTo>
                  <a:cubicBezTo>
                    <a:pt x="7236" y="7045"/>
                    <a:pt x="7220" y="6824"/>
                    <a:pt x="7228" y="6611"/>
                  </a:cubicBezTo>
                  <a:cubicBezTo>
                    <a:pt x="7251" y="6048"/>
                    <a:pt x="7411" y="5508"/>
                    <a:pt x="7692" y="5029"/>
                  </a:cubicBezTo>
                  <a:cubicBezTo>
                    <a:pt x="7738" y="4945"/>
                    <a:pt x="7791" y="4862"/>
                    <a:pt x="7852" y="4778"/>
                  </a:cubicBezTo>
                  <a:cubicBezTo>
                    <a:pt x="7867" y="4747"/>
                    <a:pt x="7890" y="4725"/>
                    <a:pt x="7905" y="4694"/>
                  </a:cubicBezTo>
                  <a:cubicBezTo>
                    <a:pt x="7935" y="4656"/>
                    <a:pt x="7974" y="4603"/>
                    <a:pt x="8012" y="4550"/>
                  </a:cubicBezTo>
                  <a:cubicBezTo>
                    <a:pt x="8042" y="4519"/>
                    <a:pt x="8065" y="4481"/>
                    <a:pt x="8088" y="4451"/>
                  </a:cubicBezTo>
                  <a:cubicBezTo>
                    <a:pt x="8126" y="4405"/>
                    <a:pt x="8164" y="4359"/>
                    <a:pt x="8202" y="4314"/>
                  </a:cubicBezTo>
                  <a:cubicBezTo>
                    <a:pt x="8225" y="4283"/>
                    <a:pt x="8255" y="4253"/>
                    <a:pt x="8278" y="4230"/>
                  </a:cubicBezTo>
                  <a:cubicBezTo>
                    <a:pt x="8316" y="4177"/>
                    <a:pt x="8362" y="4131"/>
                    <a:pt x="8400" y="4086"/>
                  </a:cubicBezTo>
                  <a:cubicBezTo>
                    <a:pt x="8377" y="3728"/>
                    <a:pt x="8331" y="3370"/>
                    <a:pt x="8278" y="3013"/>
                  </a:cubicBezTo>
                  <a:lnTo>
                    <a:pt x="8278" y="3005"/>
                  </a:lnTo>
                  <a:cubicBezTo>
                    <a:pt x="8247" y="2815"/>
                    <a:pt x="8209" y="2625"/>
                    <a:pt x="8171" y="2435"/>
                  </a:cubicBezTo>
                  <a:cubicBezTo>
                    <a:pt x="8171" y="2435"/>
                    <a:pt x="8171" y="2427"/>
                    <a:pt x="8171" y="2427"/>
                  </a:cubicBezTo>
                  <a:cubicBezTo>
                    <a:pt x="8103" y="2092"/>
                    <a:pt x="8019" y="1757"/>
                    <a:pt x="7920" y="1423"/>
                  </a:cubicBezTo>
                  <a:cubicBezTo>
                    <a:pt x="7920" y="1408"/>
                    <a:pt x="7913" y="1392"/>
                    <a:pt x="7905" y="1369"/>
                  </a:cubicBezTo>
                  <a:cubicBezTo>
                    <a:pt x="7806" y="1027"/>
                    <a:pt x="7692" y="692"/>
                    <a:pt x="7555" y="358"/>
                  </a:cubicBezTo>
                  <a:cubicBezTo>
                    <a:pt x="7547" y="342"/>
                    <a:pt x="7547" y="335"/>
                    <a:pt x="7540" y="327"/>
                  </a:cubicBezTo>
                  <a:cubicBezTo>
                    <a:pt x="7502" y="228"/>
                    <a:pt x="7456" y="122"/>
                    <a:pt x="7418" y="23"/>
                  </a:cubicBezTo>
                  <a:cubicBezTo>
                    <a:pt x="7357" y="8"/>
                    <a:pt x="7296" y="0"/>
                    <a:pt x="7236" y="0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4" name="Google Shape;4084;p17"/>
            <p:cNvSpPr/>
            <p:nvPr/>
          </p:nvSpPr>
          <p:spPr>
            <a:xfrm rot="529817">
              <a:off x="4698893" y="1960510"/>
              <a:ext cx="439288" cy="1894433"/>
            </a:xfrm>
            <a:custGeom>
              <a:avLst/>
              <a:gdLst/>
              <a:ahLst/>
              <a:cxnLst/>
              <a:rect l="l" t="t" r="r" b="b"/>
              <a:pathLst>
                <a:path w="7251" h="31270" extrusionOk="0">
                  <a:moveTo>
                    <a:pt x="7251" y="1"/>
                  </a:moveTo>
                  <a:lnTo>
                    <a:pt x="7251" y="1"/>
                  </a:lnTo>
                  <a:cubicBezTo>
                    <a:pt x="7144" y="8"/>
                    <a:pt x="7038" y="54"/>
                    <a:pt x="6962" y="122"/>
                  </a:cubicBezTo>
                  <a:cubicBezTo>
                    <a:pt x="6566" y="488"/>
                    <a:pt x="5980" y="541"/>
                    <a:pt x="5440" y="655"/>
                  </a:cubicBezTo>
                  <a:cubicBezTo>
                    <a:pt x="4877" y="777"/>
                    <a:pt x="4329" y="982"/>
                    <a:pt x="3827" y="1264"/>
                  </a:cubicBezTo>
                  <a:cubicBezTo>
                    <a:pt x="3188" y="1758"/>
                    <a:pt x="2686" y="2405"/>
                    <a:pt x="2367" y="3143"/>
                  </a:cubicBezTo>
                  <a:cubicBezTo>
                    <a:pt x="2055" y="3896"/>
                    <a:pt x="2222" y="4695"/>
                    <a:pt x="2306" y="5486"/>
                  </a:cubicBezTo>
                  <a:cubicBezTo>
                    <a:pt x="2389" y="6254"/>
                    <a:pt x="2336" y="6985"/>
                    <a:pt x="2032" y="7700"/>
                  </a:cubicBezTo>
                  <a:cubicBezTo>
                    <a:pt x="1720" y="8438"/>
                    <a:pt x="1233" y="9077"/>
                    <a:pt x="784" y="9724"/>
                  </a:cubicBezTo>
                  <a:cubicBezTo>
                    <a:pt x="396" y="10294"/>
                    <a:pt x="0" y="10911"/>
                    <a:pt x="8" y="11626"/>
                  </a:cubicBezTo>
                  <a:cubicBezTo>
                    <a:pt x="31" y="12478"/>
                    <a:pt x="442" y="13353"/>
                    <a:pt x="632" y="14174"/>
                  </a:cubicBezTo>
                  <a:cubicBezTo>
                    <a:pt x="845" y="15034"/>
                    <a:pt x="898" y="15924"/>
                    <a:pt x="784" y="16807"/>
                  </a:cubicBezTo>
                  <a:cubicBezTo>
                    <a:pt x="716" y="17225"/>
                    <a:pt x="594" y="17644"/>
                    <a:pt x="419" y="18032"/>
                  </a:cubicBezTo>
                  <a:lnTo>
                    <a:pt x="480" y="18351"/>
                  </a:lnTo>
                  <a:cubicBezTo>
                    <a:pt x="1248" y="22619"/>
                    <a:pt x="2146" y="26979"/>
                    <a:pt x="3249" y="31269"/>
                  </a:cubicBezTo>
                  <a:cubicBezTo>
                    <a:pt x="3219" y="30912"/>
                    <a:pt x="3188" y="30570"/>
                    <a:pt x="3165" y="30220"/>
                  </a:cubicBezTo>
                  <a:cubicBezTo>
                    <a:pt x="2983" y="29002"/>
                    <a:pt x="2884" y="27770"/>
                    <a:pt x="2869" y="26537"/>
                  </a:cubicBezTo>
                  <a:cubicBezTo>
                    <a:pt x="2717" y="24727"/>
                    <a:pt x="2511" y="22885"/>
                    <a:pt x="2154" y="20953"/>
                  </a:cubicBezTo>
                  <a:cubicBezTo>
                    <a:pt x="1476" y="17111"/>
                    <a:pt x="1697" y="13627"/>
                    <a:pt x="2648" y="10096"/>
                  </a:cubicBezTo>
                  <a:cubicBezTo>
                    <a:pt x="3706" y="6300"/>
                    <a:pt x="6292" y="3820"/>
                    <a:pt x="72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5" name="Google Shape;4085;p17"/>
            <p:cNvSpPr/>
            <p:nvPr/>
          </p:nvSpPr>
          <p:spPr>
            <a:xfrm rot="529817">
              <a:off x="4719759" y="2935812"/>
              <a:ext cx="77486" cy="199621"/>
            </a:xfrm>
            <a:custGeom>
              <a:avLst/>
              <a:gdLst/>
              <a:ahLst/>
              <a:cxnLst/>
              <a:rect l="l" t="t" r="r" b="b"/>
              <a:pathLst>
                <a:path w="1279" h="3295" extrusionOk="0">
                  <a:moveTo>
                    <a:pt x="107" y="1"/>
                  </a:moveTo>
                  <a:cubicBezTo>
                    <a:pt x="99" y="107"/>
                    <a:pt x="92" y="214"/>
                    <a:pt x="77" y="320"/>
                  </a:cubicBezTo>
                  <a:cubicBezTo>
                    <a:pt x="54" y="449"/>
                    <a:pt x="31" y="579"/>
                    <a:pt x="0" y="700"/>
                  </a:cubicBezTo>
                  <a:cubicBezTo>
                    <a:pt x="274" y="1324"/>
                    <a:pt x="548" y="1948"/>
                    <a:pt x="837" y="2572"/>
                  </a:cubicBezTo>
                  <a:cubicBezTo>
                    <a:pt x="845" y="2595"/>
                    <a:pt x="860" y="2618"/>
                    <a:pt x="868" y="2648"/>
                  </a:cubicBezTo>
                  <a:cubicBezTo>
                    <a:pt x="1005" y="2861"/>
                    <a:pt x="1142" y="3082"/>
                    <a:pt x="1279" y="3295"/>
                  </a:cubicBezTo>
                  <a:cubicBezTo>
                    <a:pt x="1256" y="3112"/>
                    <a:pt x="1233" y="2930"/>
                    <a:pt x="1210" y="2739"/>
                  </a:cubicBezTo>
                  <a:cubicBezTo>
                    <a:pt x="974" y="2412"/>
                    <a:pt x="784" y="2047"/>
                    <a:pt x="640" y="1667"/>
                  </a:cubicBezTo>
                  <a:cubicBezTo>
                    <a:pt x="434" y="1134"/>
                    <a:pt x="267" y="586"/>
                    <a:pt x="115" y="31"/>
                  </a:cubicBezTo>
                  <a:cubicBezTo>
                    <a:pt x="115" y="23"/>
                    <a:pt x="115" y="16"/>
                    <a:pt x="10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6" name="Google Shape;4086;p17"/>
            <p:cNvSpPr/>
            <p:nvPr/>
          </p:nvSpPr>
          <p:spPr>
            <a:xfrm rot="529817">
              <a:off x="4715800" y="2593233"/>
              <a:ext cx="98205" cy="384884"/>
            </a:xfrm>
            <a:custGeom>
              <a:avLst/>
              <a:gdLst/>
              <a:ahLst/>
              <a:cxnLst/>
              <a:rect l="l" t="t" r="r" b="b"/>
              <a:pathLst>
                <a:path w="1621" h="6353" extrusionOk="0">
                  <a:moveTo>
                    <a:pt x="137" y="0"/>
                  </a:moveTo>
                  <a:cubicBezTo>
                    <a:pt x="46" y="244"/>
                    <a:pt x="0" y="502"/>
                    <a:pt x="0" y="769"/>
                  </a:cubicBezTo>
                  <a:cubicBezTo>
                    <a:pt x="16" y="1613"/>
                    <a:pt x="434" y="2496"/>
                    <a:pt x="617" y="3317"/>
                  </a:cubicBezTo>
                  <a:cubicBezTo>
                    <a:pt x="678" y="3561"/>
                    <a:pt x="723" y="3804"/>
                    <a:pt x="754" y="4048"/>
                  </a:cubicBezTo>
                  <a:cubicBezTo>
                    <a:pt x="891" y="4466"/>
                    <a:pt x="1005" y="4892"/>
                    <a:pt x="1119" y="5311"/>
                  </a:cubicBezTo>
                  <a:cubicBezTo>
                    <a:pt x="1286" y="5661"/>
                    <a:pt x="1454" y="6003"/>
                    <a:pt x="1621" y="6353"/>
                  </a:cubicBezTo>
                  <a:cubicBezTo>
                    <a:pt x="1530" y="5988"/>
                    <a:pt x="1446" y="5615"/>
                    <a:pt x="1355" y="5250"/>
                  </a:cubicBezTo>
                  <a:cubicBezTo>
                    <a:pt x="1050" y="4010"/>
                    <a:pt x="708" y="2777"/>
                    <a:pt x="442" y="1537"/>
                  </a:cubicBezTo>
                  <a:cubicBezTo>
                    <a:pt x="335" y="1020"/>
                    <a:pt x="236" y="510"/>
                    <a:pt x="13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7" name="Google Shape;4087;p17"/>
            <p:cNvSpPr/>
            <p:nvPr/>
          </p:nvSpPr>
          <p:spPr>
            <a:xfrm rot="529817">
              <a:off x="4752460" y="2515353"/>
              <a:ext cx="89481" cy="404271"/>
            </a:xfrm>
            <a:custGeom>
              <a:avLst/>
              <a:gdLst/>
              <a:ahLst/>
              <a:cxnLst/>
              <a:rect l="l" t="t" r="r" b="b"/>
              <a:pathLst>
                <a:path w="1477" h="6673" extrusionOk="0">
                  <a:moveTo>
                    <a:pt x="510" y="0"/>
                  </a:moveTo>
                  <a:lnTo>
                    <a:pt x="351" y="221"/>
                  </a:lnTo>
                  <a:cubicBezTo>
                    <a:pt x="229" y="396"/>
                    <a:pt x="107" y="578"/>
                    <a:pt x="1" y="761"/>
                  </a:cubicBezTo>
                  <a:cubicBezTo>
                    <a:pt x="115" y="1385"/>
                    <a:pt x="236" y="2016"/>
                    <a:pt x="366" y="2640"/>
                  </a:cubicBezTo>
                  <a:cubicBezTo>
                    <a:pt x="609" y="3865"/>
                    <a:pt x="944" y="5097"/>
                    <a:pt x="1256" y="6322"/>
                  </a:cubicBezTo>
                  <a:cubicBezTo>
                    <a:pt x="1286" y="6436"/>
                    <a:pt x="1309" y="6558"/>
                    <a:pt x="1340" y="6672"/>
                  </a:cubicBezTo>
                  <a:cubicBezTo>
                    <a:pt x="1355" y="5949"/>
                    <a:pt x="1400" y="5234"/>
                    <a:pt x="1477" y="4519"/>
                  </a:cubicBezTo>
                  <a:cubicBezTo>
                    <a:pt x="1104" y="3271"/>
                    <a:pt x="875" y="1993"/>
                    <a:pt x="647" y="753"/>
                  </a:cubicBezTo>
                  <a:cubicBezTo>
                    <a:pt x="602" y="502"/>
                    <a:pt x="556" y="251"/>
                    <a:pt x="5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8" name="Google Shape;4088;p17"/>
            <p:cNvSpPr/>
            <p:nvPr/>
          </p:nvSpPr>
          <p:spPr>
            <a:xfrm rot="529817">
              <a:off x="4691316" y="3215378"/>
              <a:ext cx="104688" cy="225006"/>
            </a:xfrm>
            <a:custGeom>
              <a:avLst/>
              <a:gdLst/>
              <a:ahLst/>
              <a:cxnLst/>
              <a:rect l="l" t="t" r="r" b="b"/>
              <a:pathLst>
                <a:path w="1728" h="3714" extrusionOk="0">
                  <a:moveTo>
                    <a:pt x="0" y="1"/>
                  </a:moveTo>
                  <a:lnTo>
                    <a:pt x="0" y="1"/>
                  </a:lnTo>
                  <a:cubicBezTo>
                    <a:pt x="145" y="731"/>
                    <a:pt x="289" y="1469"/>
                    <a:pt x="442" y="2199"/>
                  </a:cubicBezTo>
                  <a:cubicBezTo>
                    <a:pt x="510" y="2298"/>
                    <a:pt x="579" y="2382"/>
                    <a:pt x="647" y="2481"/>
                  </a:cubicBezTo>
                  <a:cubicBezTo>
                    <a:pt x="974" y="2922"/>
                    <a:pt x="1339" y="3333"/>
                    <a:pt x="1727" y="3713"/>
                  </a:cubicBezTo>
                  <a:cubicBezTo>
                    <a:pt x="1705" y="3516"/>
                    <a:pt x="1682" y="3310"/>
                    <a:pt x="1659" y="3112"/>
                  </a:cubicBezTo>
                  <a:cubicBezTo>
                    <a:pt x="1415" y="2648"/>
                    <a:pt x="1134" y="2199"/>
                    <a:pt x="898" y="1758"/>
                  </a:cubicBezTo>
                  <a:cubicBezTo>
                    <a:pt x="579" y="1180"/>
                    <a:pt x="289" y="587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9" name="Google Shape;4089;p17"/>
            <p:cNvSpPr/>
            <p:nvPr/>
          </p:nvSpPr>
          <p:spPr>
            <a:xfrm rot="529817">
              <a:off x="4873537" y="2412355"/>
              <a:ext cx="37380" cy="212525"/>
            </a:xfrm>
            <a:custGeom>
              <a:avLst/>
              <a:gdLst/>
              <a:ahLst/>
              <a:cxnLst/>
              <a:rect l="l" t="t" r="r" b="b"/>
              <a:pathLst>
                <a:path w="617" h="3508" extrusionOk="0">
                  <a:moveTo>
                    <a:pt x="160" y="0"/>
                  </a:moveTo>
                  <a:cubicBezTo>
                    <a:pt x="145" y="38"/>
                    <a:pt x="130" y="69"/>
                    <a:pt x="115" y="107"/>
                  </a:cubicBezTo>
                  <a:cubicBezTo>
                    <a:pt x="84" y="190"/>
                    <a:pt x="46" y="274"/>
                    <a:pt x="1" y="358"/>
                  </a:cubicBezTo>
                  <a:cubicBezTo>
                    <a:pt x="69" y="1271"/>
                    <a:pt x="198" y="2176"/>
                    <a:pt x="381" y="3074"/>
                  </a:cubicBezTo>
                  <a:cubicBezTo>
                    <a:pt x="419" y="3218"/>
                    <a:pt x="449" y="3363"/>
                    <a:pt x="495" y="3507"/>
                  </a:cubicBezTo>
                  <a:cubicBezTo>
                    <a:pt x="533" y="3332"/>
                    <a:pt x="579" y="3150"/>
                    <a:pt x="617" y="2975"/>
                  </a:cubicBezTo>
                  <a:cubicBezTo>
                    <a:pt x="594" y="2838"/>
                    <a:pt x="571" y="2708"/>
                    <a:pt x="541" y="2579"/>
                  </a:cubicBezTo>
                  <a:cubicBezTo>
                    <a:pt x="381" y="1712"/>
                    <a:pt x="252" y="852"/>
                    <a:pt x="1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0" name="Google Shape;4090;p17"/>
            <p:cNvSpPr/>
            <p:nvPr/>
          </p:nvSpPr>
          <p:spPr>
            <a:xfrm rot="529817">
              <a:off x="4835437" y="2646947"/>
              <a:ext cx="20841" cy="88088"/>
            </a:xfrm>
            <a:custGeom>
              <a:avLst/>
              <a:gdLst/>
              <a:ahLst/>
              <a:cxnLst/>
              <a:rect l="l" t="t" r="r" b="b"/>
              <a:pathLst>
                <a:path w="344" h="1454" extrusionOk="0">
                  <a:moveTo>
                    <a:pt x="1" y="0"/>
                  </a:moveTo>
                  <a:lnTo>
                    <a:pt x="1" y="0"/>
                  </a:lnTo>
                  <a:cubicBezTo>
                    <a:pt x="92" y="472"/>
                    <a:pt x="191" y="944"/>
                    <a:pt x="305" y="1415"/>
                  </a:cubicBezTo>
                  <a:lnTo>
                    <a:pt x="313" y="1453"/>
                  </a:lnTo>
                  <a:cubicBezTo>
                    <a:pt x="328" y="1392"/>
                    <a:pt x="336" y="1324"/>
                    <a:pt x="343" y="1263"/>
                  </a:cubicBezTo>
                  <a:cubicBezTo>
                    <a:pt x="229" y="837"/>
                    <a:pt x="115" y="419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1" name="Google Shape;4091;p17"/>
            <p:cNvSpPr/>
            <p:nvPr/>
          </p:nvSpPr>
          <p:spPr>
            <a:xfrm rot="529817">
              <a:off x="4729626" y="3717283"/>
              <a:ext cx="30049" cy="120803"/>
            </a:xfrm>
            <a:custGeom>
              <a:avLst/>
              <a:gdLst/>
              <a:ahLst/>
              <a:cxnLst/>
              <a:rect l="l" t="t" r="r" b="b"/>
              <a:pathLst>
                <a:path w="496" h="1994" extrusionOk="0">
                  <a:moveTo>
                    <a:pt x="1" y="1"/>
                  </a:moveTo>
                  <a:lnTo>
                    <a:pt x="1" y="1"/>
                  </a:lnTo>
                  <a:cubicBezTo>
                    <a:pt x="161" y="670"/>
                    <a:pt x="321" y="1332"/>
                    <a:pt x="496" y="1994"/>
                  </a:cubicBezTo>
                  <a:cubicBezTo>
                    <a:pt x="465" y="1644"/>
                    <a:pt x="435" y="1294"/>
                    <a:pt x="412" y="944"/>
                  </a:cubicBezTo>
                  <a:cubicBezTo>
                    <a:pt x="381" y="754"/>
                    <a:pt x="359" y="564"/>
                    <a:pt x="336" y="373"/>
                  </a:cubicBezTo>
                  <a:cubicBezTo>
                    <a:pt x="222" y="252"/>
                    <a:pt x="108" y="130"/>
                    <a:pt x="1" y="1"/>
                  </a:cubicBezTo>
                  <a:close/>
                </a:path>
              </a:pathLst>
            </a:custGeom>
            <a:solidFill>
              <a:srgbClr val="BFBB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2" name="Google Shape;4092;p17"/>
            <p:cNvSpPr/>
            <p:nvPr/>
          </p:nvSpPr>
          <p:spPr>
            <a:xfrm rot="529817">
              <a:off x="4836934" y="2465828"/>
              <a:ext cx="48951" cy="205134"/>
            </a:xfrm>
            <a:custGeom>
              <a:avLst/>
              <a:gdLst/>
              <a:ahLst/>
              <a:cxnLst/>
              <a:rect l="l" t="t" r="r" b="b"/>
              <a:pathLst>
                <a:path w="808" h="3386" extrusionOk="0">
                  <a:moveTo>
                    <a:pt x="145" y="0"/>
                  </a:moveTo>
                  <a:cubicBezTo>
                    <a:pt x="92" y="76"/>
                    <a:pt x="46" y="152"/>
                    <a:pt x="1" y="228"/>
                  </a:cubicBezTo>
                  <a:cubicBezTo>
                    <a:pt x="54" y="510"/>
                    <a:pt x="107" y="799"/>
                    <a:pt x="176" y="1080"/>
                  </a:cubicBezTo>
                  <a:cubicBezTo>
                    <a:pt x="358" y="1856"/>
                    <a:pt x="571" y="2625"/>
                    <a:pt x="784" y="3386"/>
                  </a:cubicBezTo>
                  <a:lnTo>
                    <a:pt x="807" y="3287"/>
                  </a:lnTo>
                  <a:cubicBezTo>
                    <a:pt x="708" y="3028"/>
                    <a:pt x="625" y="2762"/>
                    <a:pt x="556" y="2495"/>
                  </a:cubicBezTo>
                  <a:cubicBezTo>
                    <a:pt x="366" y="1735"/>
                    <a:pt x="229" y="959"/>
                    <a:pt x="161" y="175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3" name="Google Shape;4093;p17"/>
            <p:cNvSpPr/>
            <p:nvPr/>
          </p:nvSpPr>
          <p:spPr>
            <a:xfrm rot="529817">
              <a:off x="5140308" y="2023425"/>
              <a:ext cx="38349" cy="234214"/>
            </a:xfrm>
            <a:custGeom>
              <a:avLst/>
              <a:gdLst/>
              <a:ahLst/>
              <a:cxnLst/>
              <a:rect l="l" t="t" r="r" b="b"/>
              <a:pathLst>
                <a:path w="633" h="3866" extrusionOk="0">
                  <a:moveTo>
                    <a:pt x="518" y="1"/>
                  </a:moveTo>
                  <a:cubicBezTo>
                    <a:pt x="396" y="31"/>
                    <a:pt x="267" y="54"/>
                    <a:pt x="138" y="77"/>
                  </a:cubicBezTo>
                  <a:cubicBezTo>
                    <a:pt x="107" y="85"/>
                    <a:pt x="69" y="92"/>
                    <a:pt x="31" y="100"/>
                  </a:cubicBezTo>
                  <a:cubicBezTo>
                    <a:pt x="39" y="313"/>
                    <a:pt x="39" y="518"/>
                    <a:pt x="39" y="716"/>
                  </a:cubicBezTo>
                  <a:cubicBezTo>
                    <a:pt x="39" y="1188"/>
                    <a:pt x="69" y="1659"/>
                    <a:pt x="46" y="2124"/>
                  </a:cubicBezTo>
                  <a:cubicBezTo>
                    <a:pt x="31" y="2610"/>
                    <a:pt x="1" y="3090"/>
                    <a:pt x="24" y="3584"/>
                  </a:cubicBezTo>
                  <a:cubicBezTo>
                    <a:pt x="24" y="3676"/>
                    <a:pt x="31" y="3774"/>
                    <a:pt x="39" y="3866"/>
                  </a:cubicBezTo>
                  <a:cubicBezTo>
                    <a:pt x="244" y="3508"/>
                    <a:pt x="442" y="3143"/>
                    <a:pt x="632" y="2770"/>
                  </a:cubicBezTo>
                  <a:cubicBezTo>
                    <a:pt x="602" y="2420"/>
                    <a:pt x="564" y="2055"/>
                    <a:pt x="541" y="1697"/>
                  </a:cubicBezTo>
                  <a:cubicBezTo>
                    <a:pt x="495" y="1173"/>
                    <a:pt x="518" y="663"/>
                    <a:pt x="518" y="145"/>
                  </a:cubicBezTo>
                  <a:lnTo>
                    <a:pt x="51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4" name="Google Shape;4094;p17"/>
            <p:cNvSpPr/>
            <p:nvPr/>
          </p:nvSpPr>
          <p:spPr>
            <a:xfrm rot="529817">
              <a:off x="5092317" y="2028386"/>
              <a:ext cx="27686" cy="265112"/>
            </a:xfrm>
            <a:custGeom>
              <a:avLst/>
              <a:gdLst/>
              <a:ahLst/>
              <a:cxnLst/>
              <a:rect l="l" t="t" r="r" b="b"/>
              <a:pathLst>
                <a:path w="457" h="4376" extrusionOk="0">
                  <a:moveTo>
                    <a:pt x="358" y="1"/>
                  </a:moveTo>
                  <a:cubicBezTo>
                    <a:pt x="236" y="39"/>
                    <a:pt x="114" y="77"/>
                    <a:pt x="0" y="123"/>
                  </a:cubicBezTo>
                  <a:cubicBezTo>
                    <a:pt x="31" y="564"/>
                    <a:pt x="84" y="1005"/>
                    <a:pt x="122" y="1439"/>
                  </a:cubicBezTo>
                  <a:cubicBezTo>
                    <a:pt x="183" y="2032"/>
                    <a:pt x="206" y="2610"/>
                    <a:pt x="259" y="3204"/>
                  </a:cubicBezTo>
                  <a:cubicBezTo>
                    <a:pt x="297" y="3592"/>
                    <a:pt x="335" y="3987"/>
                    <a:pt x="358" y="4376"/>
                  </a:cubicBezTo>
                  <a:lnTo>
                    <a:pt x="457" y="4201"/>
                  </a:lnTo>
                  <a:cubicBezTo>
                    <a:pt x="426" y="4048"/>
                    <a:pt x="404" y="3889"/>
                    <a:pt x="381" y="3736"/>
                  </a:cubicBezTo>
                  <a:cubicBezTo>
                    <a:pt x="335" y="3211"/>
                    <a:pt x="327" y="2694"/>
                    <a:pt x="358" y="2169"/>
                  </a:cubicBezTo>
                  <a:cubicBezTo>
                    <a:pt x="373" y="1728"/>
                    <a:pt x="365" y="1287"/>
                    <a:pt x="365" y="838"/>
                  </a:cubicBezTo>
                  <a:cubicBezTo>
                    <a:pt x="365" y="556"/>
                    <a:pt x="365" y="282"/>
                    <a:pt x="3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17"/>
            <p:cNvSpPr/>
            <p:nvPr/>
          </p:nvSpPr>
          <p:spPr>
            <a:xfrm rot="529817">
              <a:off x="5204812" y="1999545"/>
              <a:ext cx="63673" cy="162302"/>
            </a:xfrm>
            <a:custGeom>
              <a:avLst/>
              <a:gdLst/>
              <a:ahLst/>
              <a:cxnLst/>
              <a:rect l="l" t="t" r="r" b="b"/>
              <a:pathLst>
                <a:path w="1051" h="2679" extrusionOk="0">
                  <a:moveTo>
                    <a:pt x="1050" y="1"/>
                  </a:moveTo>
                  <a:cubicBezTo>
                    <a:pt x="944" y="8"/>
                    <a:pt x="845" y="54"/>
                    <a:pt x="769" y="122"/>
                  </a:cubicBezTo>
                  <a:cubicBezTo>
                    <a:pt x="556" y="305"/>
                    <a:pt x="297" y="434"/>
                    <a:pt x="31" y="495"/>
                  </a:cubicBezTo>
                  <a:lnTo>
                    <a:pt x="31" y="579"/>
                  </a:lnTo>
                  <a:cubicBezTo>
                    <a:pt x="31" y="1142"/>
                    <a:pt x="0" y="1697"/>
                    <a:pt x="38" y="2268"/>
                  </a:cubicBezTo>
                  <a:cubicBezTo>
                    <a:pt x="46" y="2397"/>
                    <a:pt x="61" y="2534"/>
                    <a:pt x="69" y="2679"/>
                  </a:cubicBezTo>
                  <a:cubicBezTo>
                    <a:pt x="487" y="1819"/>
                    <a:pt x="814" y="921"/>
                    <a:pt x="10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17"/>
            <p:cNvSpPr/>
            <p:nvPr/>
          </p:nvSpPr>
          <p:spPr>
            <a:xfrm rot="529817">
              <a:off x="4920988" y="2139234"/>
              <a:ext cx="56282" cy="407482"/>
            </a:xfrm>
            <a:custGeom>
              <a:avLst/>
              <a:gdLst/>
              <a:ahLst/>
              <a:cxnLst/>
              <a:rect l="l" t="t" r="r" b="b"/>
              <a:pathLst>
                <a:path w="929" h="6726" extrusionOk="0">
                  <a:moveTo>
                    <a:pt x="198" y="0"/>
                  </a:moveTo>
                  <a:cubicBezTo>
                    <a:pt x="176" y="53"/>
                    <a:pt x="153" y="107"/>
                    <a:pt x="130" y="160"/>
                  </a:cubicBezTo>
                  <a:cubicBezTo>
                    <a:pt x="69" y="297"/>
                    <a:pt x="31" y="441"/>
                    <a:pt x="1" y="586"/>
                  </a:cubicBezTo>
                  <a:cubicBezTo>
                    <a:pt x="8" y="806"/>
                    <a:pt x="16" y="1019"/>
                    <a:pt x="23" y="1233"/>
                  </a:cubicBezTo>
                  <a:cubicBezTo>
                    <a:pt x="62" y="2115"/>
                    <a:pt x="92" y="2998"/>
                    <a:pt x="160" y="3888"/>
                  </a:cubicBezTo>
                  <a:cubicBezTo>
                    <a:pt x="236" y="4831"/>
                    <a:pt x="366" y="5774"/>
                    <a:pt x="533" y="6725"/>
                  </a:cubicBezTo>
                  <a:cubicBezTo>
                    <a:pt x="647" y="6353"/>
                    <a:pt x="784" y="5987"/>
                    <a:pt x="929" y="5630"/>
                  </a:cubicBezTo>
                  <a:cubicBezTo>
                    <a:pt x="754" y="4922"/>
                    <a:pt x="625" y="4207"/>
                    <a:pt x="533" y="3492"/>
                  </a:cubicBezTo>
                  <a:cubicBezTo>
                    <a:pt x="434" y="2754"/>
                    <a:pt x="351" y="2016"/>
                    <a:pt x="282" y="1286"/>
                  </a:cubicBezTo>
                  <a:cubicBezTo>
                    <a:pt x="252" y="852"/>
                    <a:pt x="221" y="426"/>
                    <a:pt x="1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17"/>
            <p:cNvSpPr/>
            <p:nvPr/>
          </p:nvSpPr>
          <p:spPr>
            <a:xfrm rot="529817">
              <a:off x="5045289" y="2040120"/>
              <a:ext cx="39258" cy="325452"/>
            </a:xfrm>
            <a:custGeom>
              <a:avLst/>
              <a:gdLst/>
              <a:ahLst/>
              <a:cxnLst/>
              <a:rect l="l" t="t" r="r" b="b"/>
              <a:pathLst>
                <a:path w="648" h="5372" extrusionOk="0">
                  <a:moveTo>
                    <a:pt x="274" y="0"/>
                  </a:moveTo>
                  <a:lnTo>
                    <a:pt x="130" y="68"/>
                  </a:lnTo>
                  <a:cubicBezTo>
                    <a:pt x="76" y="1681"/>
                    <a:pt x="0" y="3287"/>
                    <a:pt x="236" y="4960"/>
                  </a:cubicBezTo>
                  <a:cubicBezTo>
                    <a:pt x="251" y="5097"/>
                    <a:pt x="274" y="5234"/>
                    <a:pt x="297" y="5371"/>
                  </a:cubicBezTo>
                  <a:cubicBezTo>
                    <a:pt x="411" y="5158"/>
                    <a:pt x="533" y="4953"/>
                    <a:pt x="647" y="4747"/>
                  </a:cubicBezTo>
                  <a:cubicBezTo>
                    <a:pt x="639" y="4131"/>
                    <a:pt x="579" y="3507"/>
                    <a:pt x="525" y="2891"/>
                  </a:cubicBezTo>
                  <a:cubicBezTo>
                    <a:pt x="472" y="2305"/>
                    <a:pt x="442" y="1719"/>
                    <a:pt x="381" y="1126"/>
                  </a:cubicBezTo>
                  <a:cubicBezTo>
                    <a:pt x="350" y="753"/>
                    <a:pt x="312" y="380"/>
                    <a:pt x="2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17"/>
            <p:cNvSpPr/>
            <p:nvPr/>
          </p:nvSpPr>
          <p:spPr>
            <a:xfrm rot="529817">
              <a:off x="4714748" y="3509008"/>
              <a:ext cx="57190" cy="112987"/>
            </a:xfrm>
            <a:custGeom>
              <a:avLst/>
              <a:gdLst/>
              <a:ahLst/>
              <a:cxnLst/>
              <a:rect l="l" t="t" r="r" b="b"/>
              <a:pathLst>
                <a:path w="944" h="1865" extrusionOk="0">
                  <a:moveTo>
                    <a:pt x="0" y="0"/>
                  </a:moveTo>
                  <a:lnTo>
                    <a:pt x="0" y="0"/>
                  </a:lnTo>
                  <a:cubicBezTo>
                    <a:pt x="23" y="99"/>
                    <a:pt x="38" y="206"/>
                    <a:pt x="61" y="297"/>
                  </a:cubicBezTo>
                  <a:cubicBezTo>
                    <a:pt x="366" y="822"/>
                    <a:pt x="662" y="1339"/>
                    <a:pt x="944" y="1864"/>
                  </a:cubicBezTo>
                  <a:cubicBezTo>
                    <a:pt x="936" y="1651"/>
                    <a:pt x="929" y="1438"/>
                    <a:pt x="921" y="1225"/>
                  </a:cubicBezTo>
                  <a:cubicBezTo>
                    <a:pt x="594" y="830"/>
                    <a:pt x="282" y="426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9" name="Google Shape;4099;p17"/>
            <p:cNvSpPr/>
            <p:nvPr/>
          </p:nvSpPr>
          <p:spPr>
            <a:xfrm rot="529817">
              <a:off x="4708603" y="3420328"/>
              <a:ext cx="73790" cy="124498"/>
            </a:xfrm>
            <a:custGeom>
              <a:avLst/>
              <a:gdLst/>
              <a:ahLst/>
              <a:cxnLst/>
              <a:rect l="l" t="t" r="r" b="b"/>
              <a:pathLst>
                <a:path w="1218" h="2055" extrusionOk="0">
                  <a:moveTo>
                    <a:pt x="0" y="0"/>
                  </a:moveTo>
                  <a:lnTo>
                    <a:pt x="0" y="0"/>
                  </a:lnTo>
                  <a:cubicBezTo>
                    <a:pt x="38" y="183"/>
                    <a:pt x="77" y="365"/>
                    <a:pt x="115" y="548"/>
                  </a:cubicBezTo>
                  <a:cubicBezTo>
                    <a:pt x="328" y="830"/>
                    <a:pt x="525" y="1111"/>
                    <a:pt x="723" y="1385"/>
                  </a:cubicBezTo>
                  <a:cubicBezTo>
                    <a:pt x="883" y="1606"/>
                    <a:pt x="1043" y="1834"/>
                    <a:pt x="1218" y="2054"/>
                  </a:cubicBezTo>
                  <a:cubicBezTo>
                    <a:pt x="1210" y="1971"/>
                    <a:pt x="1203" y="1887"/>
                    <a:pt x="1195" y="1803"/>
                  </a:cubicBezTo>
                  <a:cubicBezTo>
                    <a:pt x="814" y="1187"/>
                    <a:pt x="411" y="594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0" name="Google Shape;4100;p17"/>
            <p:cNvSpPr/>
            <p:nvPr/>
          </p:nvSpPr>
          <p:spPr>
            <a:xfrm rot="529817">
              <a:off x="4722325" y="3602688"/>
              <a:ext cx="42469" cy="96872"/>
            </a:xfrm>
            <a:custGeom>
              <a:avLst/>
              <a:gdLst/>
              <a:ahLst/>
              <a:cxnLst/>
              <a:rect l="l" t="t" r="r" b="b"/>
              <a:pathLst>
                <a:path w="701" h="1599" extrusionOk="0">
                  <a:moveTo>
                    <a:pt x="1" y="1"/>
                  </a:moveTo>
                  <a:lnTo>
                    <a:pt x="1" y="1"/>
                  </a:lnTo>
                  <a:cubicBezTo>
                    <a:pt x="77" y="351"/>
                    <a:pt x="160" y="708"/>
                    <a:pt x="244" y="1066"/>
                  </a:cubicBezTo>
                  <a:cubicBezTo>
                    <a:pt x="396" y="1248"/>
                    <a:pt x="549" y="1423"/>
                    <a:pt x="701" y="1598"/>
                  </a:cubicBezTo>
                  <a:cubicBezTo>
                    <a:pt x="693" y="1492"/>
                    <a:pt x="678" y="1378"/>
                    <a:pt x="670" y="1264"/>
                  </a:cubicBezTo>
                  <a:cubicBezTo>
                    <a:pt x="457" y="837"/>
                    <a:pt x="229" y="419"/>
                    <a:pt x="1" y="1"/>
                  </a:cubicBezTo>
                  <a:close/>
                </a:path>
              </a:pathLst>
            </a:custGeom>
            <a:solidFill>
              <a:srgbClr val="BFBB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17"/>
            <p:cNvSpPr/>
            <p:nvPr/>
          </p:nvSpPr>
          <p:spPr>
            <a:xfrm rot="529817">
              <a:off x="4969592" y="2061020"/>
              <a:ext cx="58584" cy="389064"/>
            </a:xfrm>
            <a:custGeom>
              <a:avLst/>
              <a:gdLst/>
              <a:ahLst/>
              <a:cxnLst/>
              <a:rect l="l" t="t" r="r" b="b"/>
              <a:pathLst>
                <a:path w="967" h="6422" extrusionOk="0">
                  <a:moveTo>
                    <a:pt x="647" y="0"/>
                  </a:moveTo>
                  <a:cubicBezTo>
                    <a:pt x="403" y="228"/>
                    <a:pt x="190" y="487"/>
                    <a:pt x="0" y="761"/>
                  </a:cubicBezTo>
                  <a:cubicBezTo>
                    <a:pt x="23" y="1286"/>
                    <a:pt x="46" y="1803"/>
                    <a:pt x="84" y="2328"/>
                  </a:cubicBezTo>
                  <a:cubicBezTo>
                    <a:pt x="137" y="3051"/>
                    <a:pt x="221" y="3774"/>
                    <a:pt x="312" y="4504"/>
                  </a:cubicBezTo>
                  <a:cubicBezTo>
                    <a:pt x="388" y="5143"/>
                    <a:pt x="487" y="5782"/>
                    <a:pt x="616" y="6421"/>
                  </a:cubicBezTo>
                  <a:cubicBezTo>
                    <a:pt x="731" y="6178"/>
                    <a:pt x="845" y="5934"/>
                    <a:pt x="966" y="5699"/>
                  </a:cubicBezTo>
                  <a:cubicBezTo>
                    <a:pt x="928" y="5303"/>
                    <a:pt x="898" y="4907"/>
                    <a:pt x="868" y="4519"/>
                  </a:cubicBezTo>
                  <a:cubicBezTo>
                    <a:pt x="830" y="3774"/>
                    <a:pt x="791" y="3036"/>
                    <a:pt x="738" y="2290"/>
                  </a:cubicBezTo>
                  <a:cubicBezTo>
                    <a:pt x="693" y="1552"/>
                    <a:pt x="647" y="807"/>
                    <a:pt x="647" y="76"/>
                  </a:cubicBezTo>
                  <a:lnTo>
                    <a:pt x="64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17"/>
            <p:cNvSpPr/>
            <p:nvPr/>
          </p:nvSpPr>
          <p:spPr>
            <a:xfrm rot="529817">
              <a:off x="4683666" y="3020249"/>
              <a:ext cx="119894" cy="270564"/>
            </a:xfrm>
            <a:custGeom>
              <a:avLst/>
              <a:gdLst/>
              <a:ahLst/>
              <a:cxnLst/>
              <a:rect l="l" t="t" r="r" b="b"/>
              <a:pathLst>
                <a:path w="1979" h="4466" extrusionOk="0">
                  <a:moveTo>
                    <a:pt x="54" y="0"/>
                  </a:moveTo>
                  <a:lnTo>
                    <a:pt x="0" y="145"/>
                  </a:lnTo>
                  <a:cubicBezTo>
                    <a:pt x="16" y="251"/>
                    <a:pt x="38" y="358"/>
                    <a:pt x="54" y="457"/>
                  </a:cubicBezTo>
                  <a:cubicBezTo>
                    <a:pt x="137" y="921"/>
                    <a:pt x="221" y="1385"/>
                    <a:pt x="312" y="1849"/>
                  </a:cubicBezTo>
                  <a:cubicBezTo>
                    <a:pt x="388" y="2001"/>
                    <a:pt x="464" y="2145"/>
                    <a:pt x="540" y="2298"/>
                  </a:cubicBezTo>
                  <a:cubicBezTo>
                    <a:pt x="693" y="2526"/>
                    <a:pt x="845" y="2754"/>
                    <a:pt x="997" y="2982"/>
                  </a:cubicBezTo>
                  <a:cubicBezTo>
                    <a:pt x="1324" y="3469"/>
                    <a:pt x="1636" y="3979"/>
                    <a:pt x="1978" y="4466"/>
                  </a:cubicBezTo>
                  <a:cubicBezTo>
                    <a:pt x="1918" y="4040"/>
                    <a:pt x="1841" y="3614"/>
                    <a:pt x="1765" y="3180"/>
                  </a:cubicBezTo>
                  <a:cubicBezTo>
                    <a:pt x="1743" y="3135"/>
                    <a:pt x="1705" y="3081"/>
                    <a:pt x="1674" y="3036"/>
                  </a:cubicBezTo>
                  <a:cubicBezTo>
                    <a:pt x="1370" y="2511"/>
                    <a:pt x="1096" y="1978"/>
                    <a:pt x="845" y="1438"/>
                  </a:cubicBezTo>
                  <a:cubicBezTo>
                    <a:pt x="556" y="966"/>
                    <a:pt x="305" y="487"/>
                    <a:pt x="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17"/>
            <p:cNvSpPr/>
            <p:nvPr/>
          </p:nvSpPr>
          <p:spPr>
            <a:xfrm rot="529817">
              <a:off x="4741761" y="3777968"/>
              <a:ext cx="32775" cy="167815"/>
            </a:xfrm>
            <a:custGeom>
              <a:avLst/>
              <a:gdLst/>
              <a:ahLst/>
              <a:cxnLst/>
              <a:rect l="l" t="t" r="r" b="b"/>
              <a:pathLst>
                <a:path w="541" h="2770" extrusionOk="0">
                  <a:moveTo>
                    <a:pt x="1" y="1"/>
                  </a:moveTo>
                  <a:lnTo>
                    <a:pt x="1" y="1"/>
                  </a:lnTo>
                  <a:cubicBezTo>
                    <a:pt x="24" y="343"/>
                    <a:pt x="54" y="693"/>
                    <a:pt x="85" y="1043"/>
                  </a:cubicBezTo>
                  <a:cubicBezTo>
                    <a:pt x="229" y="1629"/>
                    <a:pt x="381" y="2199"/>
                    <a:pt x="541" y="2770"/>
                  </a:cubicBezTo>
                  <a:cubicBezTo>
                    <a:pt x="313" y="1842"/>
                    <a:pt x="138" y="921"/>
                    <a:pt x="1" y="1"/>
                  </a:cubicBezTo>
                  <a:close/>
                </a:path>
              </a:pathLst>
            </a:custGeom>
            <a:solidFill>
              <a:srgbClr val="B5B1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17"/>
            <p:cNvSpPr/>
            <p:nvPr/>
          </p:nvSpPr>
          <p:spPr>
            <a:xfrm rot="529817">
              <a:off x="4809330" y="1975006"/>
              <a:ext cx="420871" cy="1607269"/>
            </a:xfrm>
            <a:custGeom>
              <a:avLst/>
              <a:gdLst/>
              <a:ahLst/>
              <a:cxnLst/>
              <a:rect l="l" t="t" r="r" b="b"/>
              <a:pathLst>
                <a:path w="6947" h="26530" extrusionOk="0">
                  <a:moveTo>
                    <a:pt x="5775" y="0"/>
                  </a:moveTo>
                  <a:cubicBezTo>
                    <a:pt x="4824" y="3819"/>
                    <a:pt x="2230" y="6300"/>
                    <a:pt x="1172" y="10096"/>
                  </a:cubicBezTo>
                  <a:cubicBezTo>
                    <a:pt x="221" y="13626"/>
                    <a:pt x="0" y="17103"/>
                    <a:pt x="678" y="20945"/>
                  </a:cubicBezTo>
                  <a:cubicBezTo>
                    <a:pt x="1035" y="22885"/>
                    <a:pt x="1241" y="24719"/>
                    <a:pt x="1393" y="26529"/>
                  </a:cubicBezTo>
                  <a:cubicBezTo>
                    <a:pt x="1362" y="24216"/>
                    <a:pt x="1667" y="21911"/>
                    <a:pt x="2313" y="19690"/>
                  </a:cubicBezTo>
                  <a:cubicBezTo>
                    <a:pt x="2435" y="19287"/>
                    <a:pt x="2572" y="18891"/>
                    <a:pt x="2709" y="18495"/>
                  </a:cubicBezTo>
                  <a:cubicBezTo>
                    <a:pt x="2306" y="17225"/>
                    <a:pt x="2283" y="15901"/>
                    <a:pt x="2800" y="14653"/>
                  </a:cubicBezTo>
                  <a:cubicBezTo>
                    <a:pt x="3241" y="13588"/>
                    <a:pt x="3949" y="12683"/>
                    <a:pt x="4641" y="11762"/>
                  </a:cubicBezTo>
                  <a:cubicBezTo>
                    <a:pt x="5372" y="10781"/>
                    <a:pt x="6133" y="9830"/>
                    <a:pt x="6018" y="8544"/>
                  </a:cubicBezTo>
                  <a:cubicBezTo>
                    <a:pt x="5965" y="7897"/>
                    <a:pt x="5737" y="7274"/>
                    <a:pt x="5760" y="6612"/>
                  </a:cubicBezTo>
                  <a:cubicBezTo>
                    <a:pt x="5790" y="6056"/>
                    <a:pt x="5942" y="5516"/>
                    <a:pt x="6224" y="5037"/>
                  </a:cubicBezTo>
                  <a:cubicBezTo>
                    <a:pt x="6429" y="4694"/>
                    <a:pt x="6673" y="4375"/>
                    <a:pt x="6947" y="4086"/>
                  </a:cubicBezTo>
                  <a:cubicBezTo>
                    <a:pt x="6848" y="2686"/>
                    <a:pt x="6513" y="1309"/>
                    <a:pt x="5958" y="23"/>
                  </a:cubicBezTo>
                  <a:cubicBezTo>
                    <a:pt x="5897" y="8"/>
                    <a:pt x="5836" y="0"/>
                    <a:pt x="57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17"/>
            <p:cNvSpPr/>
            <p:nvPr/>
          </p:nvSpPr>
          <p:spPr>
            <a:xfrm rot="529817">
              <a:off x="4956969" y="2202567"/>
              <a:ext cx="336054" cy="349867"/>
            </a:xfrm>
            <a:custGeom>
              <a:avLst/>
              <a:gdLst/>
              <a:ahLst/>
              <a:cxnLst/>
              <a:rect l="l" t="t" r="r" b="b"/>
              <a:pathLst>
                <a:path w="5547" h="5775" extrusionOk="0">
                  <a:moveTo>
                    <a:pt x="5493" y="0"/>
                  </a:moveTo>
                  <a:cubicBezTo>
                    <a:pt x="4824" y="586"/>
                    <a:pt x="4162" y="1187"/>
                    <a:pt x="3515" y="1804"/>
                  </a:cubicBezTo>
                  <a:cubicBezTo>
                    <a:pt x="2869" y="2427"/>
                    <a:pt x="2229" y="3112"/>
                    <a:pt x="1598" y="3774"/>
                  </a:cubicBezTo>
                  <a:cubicBezTo>
                    <a:pt x="1119" y="4276"/>
                    <a:pt x="647" y="4778"/>
                    <a:pt x="175" y="5296"/>
                  </a:cubicBezTo>
                  <a:cubicBezTo>
                    <a:pt x="107" y="5455"/>
                    <a:pt x="54" y="5615"/>
                    <a:pt x="0" y="5775"/>
                  </a:cubicBezTo>
                  <a:cubicBezTo>
                    <a:pt x="1613" y="4428"/>
                    <a:pt x="3219" y="3059"/>
                    <a:pt x="4755" y="1591"/>
                  </a:cubicBezTo>
                  <a:cubicBezTo>
                    <a:pt x="4778" y="1552"/>
                    <a:pt x="4801" y="1514"/>
                    <a:pt x="4824" y="1469"/>
                  </a:cubicBezTo>
                  <a:cubicBezTo>
                    <a:pt x="5029" y="1126"/>
                    <a:pt x="5273" y="807"/>
                    <a:pt x="5547" y="518"/>
                  </a:cubicBezTo>
                  <a:cubicBezTo>
                    <a:pt x="5531" y="343"/>
                    <a:pt x="5516" y="175"/>
                    <a:pt x="549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17"/>
            <p:cNvSpPr/>
            <p:nvPr/>
          </p:nvSpPr>
          <p:spPr>
            <a:xfrm rot="529817">
              <a:off x="5222264" y="2131658"/>
              <a:ext cx="89966" cy="83483"/>
            </a:xfrm>
            <a:custGeom>
              <a:avLst/>
              <a:gdLst/>
              <a:ahLst/>
              <a:cxnLst/>
              <a:rect l="l" t="t" r="r" b="b"/>
              <a:pathLst>
                <a:path w="1485" h="1378" extrusionOk="0">
                  <a:moveTo>
                    <a:pt x="1401" y="0"/>
                  </a:moveTo>
                  <a:cubicBezTo>
                    <a:pt x="929" y="449"/>
                    <a:pt x="457" y="898"/>
                    <a:pt x="1" y="1377"/>
                  </a:cubicBezTo>
                  <a:cubicBezTo>
                    <a:pt x="199" y="1225"/>
                    <a:pt x="396" y="1073"/>
                    <a:pt x="602" y="928"/>
                  </a:cubicBezTo>
                  <a:cubicBezTo>
                    <a:pt x="883" y="723"/>
                    <a:pt x="1180" y="533"/>
                    <a:pt x="1484" y="350"/>
                  </a:cubicBezTo>
                  <a:cubicBezTo>
                    <a:pt x="1454" y="236"/>
                    <a:pt x="1431" y="122"/>
                    <a:pt x="14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17"/>
            <p:cNvSpPr/>
            <p:nvPr/>
          </p:nvSpPr>
          <p:spPr>
            <a:xfrm rot="529817">
              <a:off x="4875702" y="2610216"/>
              <a:ext cx="70155" cy="61371"/>
            </a:xfrm>
            <a:custGeom>
              <a:avLst/>
              <a:gdLst/>
              <a:ahLst/>
              <a:cxnLst/>
              <a:rect l="l" t="t" r="r" b="b"/>
              <a:pathLst>
                <a:path w="1158" h="1013" extrusionOk="0">
                  <a:moveTo>
                    <a:pt x="1157" y="0"/>
                  </a:moveTo>
                  <a:cubicBezTo>
                    <a:pt x="792" y="305"/>
                    <a:pt x="412" y="594"/>
                    <a:pt x="31" y="883"/>
                  </a:cubicBezTo>
                  <a:cubicBezTo>
                    <a:pt x="24" y="929"/>
                    <a:pt x="16" y="967"/>
                    <a:pt x="1" y="1012"/>
                  </a:cubicBezTo>
                  <a:cubicBezTo>
                    <a:pt x="404" y="700"/>
                    <a:pt x="784" y="350"/>
                    <a:pt x="11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17"/>
            <p:cNvSpPr/>
            <p:nvPr/>
          </p:nvSpPr>
          <p:spPr>
            <a:xfrm rot="529817">
              <a:off x="5156413" y="2082683"/>
              <a:ext cx="144309" cy="157274"/>
            </a:xfrm>
            <a:custGeom>
              <a:avLst/>
              <a:gdLst/>
              <a:ahLst/>
              <a:cxnLst/>
              <a:rect l="l" t="t" r="r" b="b"/>
              <a:pathLst>
                <a:path w="2382" h="2596" extrusionOk="0">
                  <a:moveTo>
                    <a:pt x="2320" y="1"/>
                  </a:moveTo>
                  <a:cubicBezTo>
                    <a:pt x="1940" y="282"/>
                    <a:pt x="1575" y="594"/>
                    <a:pt x="1225" y="906"/>
                  </a:cubicBezTo>
                  <a:cubicBezTo>
                    <a:pt x="1012" y="1089"/>
                    <a:pt x="799" y="1271"/>
                    <a:pt x="593" y="1454"/>
                  </a:cubicBezTo>
                  <a:cubicBezTo>
                    <a:pt x="403" y="1842"/>
                    <a:pt x="205" y="2222"/>
                    <a:pt x="0" y="2595"/>
                  </a:cubicBezTo>
                  <a:cubicBezTo>
                    <a:pt x="715" y="1827"/>
                    <a:pt x="1438" y="1066"/>
                    <a:pt x="2206" y="358"/>
                  </a:cubicBezTo>
                  <a:cubicBezTo>
                    <a:pt x="2267" y="305"/>
                    <a:pt x="2320" y="252"/>
                    <a:pt x="2381" y="199"/>
                  </a:cubicBezTo>
                  <a:cubicBezTo>
                    <a:pt x="2366" y="130"/>
                    <a:pt x="2343" y="62"/>
                    <a:pt x="232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17"/>
            <p:cNvSpPr/>
            <p:nvPr/>
          </p:nvSpPr>
          <p:spPr>
            <a:xfrm rot="529817">
              <a:off x="4871464" y="2415099"/>
              <a:ext cx="324968" cy="352230"/>
            </a:xfrm>
            <a:custGeom>
              <a:avLst/>
              <a:gdLst/>
              <a:ahLst/>
              <a:cxnLst/>
              <a:rect l="l" t="t" r="r" b="b"/>
              <a:pathLst>
                <a:path w="5364" h="5814" extrusionOk="0">
                  <a:moveTo>
                    <a:pt x="5257" y="1"/>
                  </a:moveTo>
                  <a:cubicBezTo>
                    <a:pt x="4831" y="503"/>
                    <a:pt x="4413" y="1013"/>
                    <a:pt x="3994" y="1515"/>
                  </a:cubicBezTo>
                  <a:cubicBezTo>
                    <a:pt x="3431" y="2162"/>
                    <a:pt x="2846" y="2785"/>
                    <a:pt x="2222" y="3371"/>
                  </a:cubicBezTo>
                  <a:cubicBezTo>
                    <a:pt x="1606" y="3957"/>
                    <a:pt x="982" y="4550"/>
                    <a:pt x="297" y="5060"/>
                  </a:cubicBezTo>
                  <a:cubicBezTo>
                    <a:pt x="236" y="5106"/>
                    <a:pt x="168" y="5152"/>
                    <a:pt x="99" y="5205"/>
                  </a:cubicBezTo>
                  <a:cubicBezTo>
                    <a:pt x="61" y="5410"/>
                    <a:pt x="31" y="5608"/>
                    <a:pt x="0" y="5813"/>
                  </a:cubicBezTo>
                  <a:cubicBezTo>
                    <a:pt x="510" y="5281"/>
                    <a:pt x="1058" y="4779"/>
                    <a:pt x="1644" y="4322"/>
                  </a:cubicBezTo>
                  <a:cubicBezTo>
                    <a:pt x="2305" y="3790"/>
                    <a:pt x="2960" y="3265"/>
                    <a:pt x="3568" y="2664"/>
                  </a:cubicBezTo>
                  <a:cubicBezTo>
                    <a:pt x="4215" y="2009"/>
                    <a:pt x="4816" y="1317"/>
                    <a:pt x="5364" y="579"/>
                  </a:cubicBezTo>
                  <a:cubicBezTo>
                    <a:pt x="5326" y="389"/>
                    <a:pt x="5288" y="191"/>
                    <a:pt x="525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17"/>
            <p:cNvSpPr/>
            <p:nvPr/>
          </p:nvSpPr>
          <p:spPr>
            <a:xfrm rot="529817">
              <a:off x="4789663" y="2919425"/>
              <a:ext cx="128678" cy="207012"/>
            </a:xfrm>
            <a:custGeom>
              <a:avLst/>
              <a:gdLst/>
              <a:ahLst/>
              <a:cxnLst/>
              <a:rect l="l" t="t" r="r" b="b"/>
              <a:pathLst>
                <a:path w="2124" h="3417" extrusionOk="0">
                  <a:moveTo>
                    <a:pt x="2123" y="1"/>
                  </a:moveTo>
                  <a:lnTo>
                    <a:pt x="2123" y="1"/>
                  </a:lnTo>
                  <a:cubicBezTo>
                    <a:pt x="1697" y="381"/>
                    <a:pt x="1279" y="762"/>
                    <a:pt x="853" y="1150"/>
                  </a:cubicBezTo>
                  <a:cubicBezTo>
                    <a:pt x="571" y="1424"/>
                    <a:pt x="282" y="1690"/>
                    <a:pt x="1" y="1971"/>
                  </a:cubicBezTo>
                  <a:cubicBezTo>
                    <a:pt x="23" y="2451"/>
                    <a:pt x="69" y="2930"/>
                    <a:pt x="122" y="3417"/>
                  </a:cubicBezTo>
                  <a:cubicBezTo>
                    <a:pt x="723" y="2496"/>
                    <a:pt x="1378" y="1614"/>
                    <a:pt x="2085" y="769"/>
                  </a:cubicBezTo>
                  <a:cubicBezTo>
                    <a:pt x="2078" y="511"/>
                    <a:pt x="2093" y="252"/>
                    <a:pt x="212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17"/>
            <p:cNvSpPr/>
            <p:nvPr/>
          </p:nvSpPr>
          <p:spPr>
            <a:xfrm rot="529817">
              <a:off x="5233370" y="2054430"/>
              <a:ext cx="66884" cy="57675"/>
            </a:xfrm>
            <a:custGeom>
              <a:avLst/>
              <a:gdLst/>
              <a:ahLst/>
              <a:cxnLst/>
              <a:rect l="l" t="t" r="r" b="b"/>
              <a:pathLst>
                <a:path w="1104" h="952" extrusionOk="0">
                  <a:moveTo>
                    <a:pt x="1080" y="1"/>
                  </a:moveTo>
                  <a:cubicBezTo>
                    <a:pt x="746" y="244"/>
                    <a:pt x="419" y="488"/>
                    <a:pt x="84" y="739"/>
                  </a:cubicBezTo>
                  <a:cubicBezTo>
                    <a:pt x="53" y="815"/>
                    <a:pt x="23" y="883"/>
                    <a:pt x="0" y="952"/>
                  </a:cubicBezTo>
                  <a:cubicBezTo>
                    <a:pt x="358" y="640"/>
                    <a:pt x="723" y="343"/>
                    <a:pt x="1103" y="69"/>
                  </a:cubicBezTo>
                  <a:lnTo>
                    <a:pt x="108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17"/>
            <p:cNvSpPr/>
            <p:nvPr/>
          </p:nvSpPr>
          <p:spPr>
            <a:xfrm rot="529817">
              <a:off x="4909347" y="2367900"/>
              <a:ext cx="272018" cy="272927"/>
            </a:xfrm>
            <a:custGeom>
              <a:avLst/>
              <a:gdLst/>
              <a:ahLst/>
              <a:cxnLst/>
              <a:rect l="l" t="t" r="r" b="b"/>
              <a:pathLst>
                <a:path w="4490" h="4505" extrusionOk="0">
                  <a:moveTo>
                    <a:pt x="4489" y="1"/>
                  </a:moveTo>
                  <a:lnTo>
                    <a:pt x="4489" y="1"/>
                  </a:lnTo>
                  <a:cubicBezTo>
                    <a:pt x="3165" y="1203"/>
                    <a:pt x="1804" y="2359"/>
                    <a:pt x="434" y="3500"/>
                  </a:cubicBezTo>
                  <a:lnTo>
                    <a:pt x="198" y="3698"/>
                  </a:lnTo>
                  <a:cubicBezTo>
                    <a:pt x="122" y="3964"/>
                    <a:pt x="61" y="4231"/>
                    <a:pt x="0" y="4505"/>
                  </a:cubicBezTo>
                  <a:cubicBezTo>
                    <a:pt x="411" y="4177"/>
                    <a:pt x="815" y="3835"/>
                    <a:pt x="1210" y="3493"/>
                  </a:cubicBezTo>
                  <a:cubicBezTo>
                    <a:pt x="1941" y="2861"/>
                    <a:pt x="2633" y="2184"/>
                    <a:pt x="3280" y="1461"/>
                  </a:cubicBezTo>
                  <a:cubicBezTo>
                    <a:pt x="3698" y="990"/>
                    <a:pt x="4094" y="495"/>
                    <a:pt x="44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17"/>
            <p:cNvSpPr/>
            <p:nvPr/>
          </p:nvSpPr>
          <p:spPr>
            <a:xfrm rot="529817">
              <a:off x="4823423" y="2603306"/>
              <a:ext cx="319030" cy="383067"/>
            </a:xfrm>
            <a:custGeom>
              <a:avLst/>
              <a:gdLst/>
              <a:ahLst/>
              <a:cxnLst/>
              <a:rect l="l" t="t" r="r" b="b"/>
              <a:pathLst>
                <a:path w="5266" h="6323" extrusionOk="0">
                  <a:moveTo>
                    <a:pt x="5266" y="0"/>
                  </a:moveTo>
                  <a:lnTo>
                    <a:pt x="5266" y="0"/>
                  </a:lnTo>
                  <a:cubicBezTo>
                    <a:pt x="4992" y="282"/>
                    <a:pt x="4718" y="556"/>
                    <a:pt x="4444" y="830"/>
                  </a:cubicBezTo>
                  <a:cubicBezTo>
                    <a:pt x="3904" y="1377"/>
                    <a:pt x="3348" y="1902"/>
                    <a:pt x="2816" y="2458"/>
                  </a:cubicBezTo>
                  <a:cubicBezTo>
                    <a:pt x="2283" y="3013"/>
                    <a:pt x="1743" y="3576"/>
                    <a:pt x="1165" y="4093"/>
                  </a:cubicBezTo>
                  <a:cubicBezTo>
                    <a:pt x="807" y="4413"/>
                    <a:pt x="435" y="4710"/>
                    <a:pt x="31" y="4976"/>
                  </a:cubicBezTo>
                  <a:cubicBezTo>
                    <a:pt x="9" y="5425"/>
                    <a:pt x="1" y="5874"/>
                    <a:pt x="9" y="6322"/>
                  </a:cubicBezTo>
                  <a:cubicBezTo>
                    <a:pt x="708" y="5379"/>
                    <a:pt x="1454" y="4466"/>
                    <a:pt x="2245" y="3599"/>
                  </a:cubicBezTo>
                  <a:cubicBezTo>
                    <a:pt x="3105" y="2633"/>
                    <a:pt x="3980" y="1689"/>
                    <a:pt x="4809" y="693"/>
                  </a:cubicBezTo>
                  <a:cubicBezTo>
                    <a:pt x="4977" y="472"/>
                    <a:pt x="5121" y="244"/>
                    <a:pt x="52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17"/>
            <p:cNvSpPr/>
            <p:nvPr/>
          </p:nvSpPr>
          <p:spPr>
            <a:xfrm rot="529817">
              <a:off x="5264016" y="2005647"/>
              <a:ext cx="32775" cy="46164"/>
            </a:xfrm>
            <a:custGeom>
              <a:avLst/>
              <a:gdLst/>
              <a:ahLst/>
              <a:cxnLst/>
              <a:rect l="l" t="t" r="r" b="b"/>
              <a:pathLst>
                <a:path w="541" h="762" extrusionOk="0">
                  <a:moveTo>
                    <a:pt x="221" y="1"/>
                  </a:moveTo>
                  <a:cubicBezTo>
                    <a:pt x="152" y="259"/>
                    <a:pt x="84" y="518"/>
                    <a:pt x="0" y="761"/>
                  </a:cubicBezTo>
                  <a:cubicBezTo>
                    <a:pt x="183" y="632"/>
                    <a:pt x="365" y="495"/>
                    <a:pt x="540" y="358"/>
                  </a:cubicBezTo>
                  <a:cubicBezTo>
                    <a:pt x="495" y="244"/>
                    <a:pt x="449" y="138"/>
                    <a:pt x="404" y="24"/>
                  </a:cubicBezTo>
                  <a:cubicBezTo>
                    <a:pt x="343" y="8"/>
                    <a:pt x="282" y="1"/>
                    <a:pt x="2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17"/>
            <p:cNvSpPr/>
            <p:nvPr/>
          </p:nvSpPr>
          <p:spPr>
            <a:xfrm rot="529817">
              <a:off x="5014200" y="2167219"/>
              <a:ext cx="282559" cy="280318"/>
            </a:xfrm>
            <a:custGeom>
              <a:avLst/>
              <a:gdLst/>
              <a:ahLst/>
              <a:cxnLst/>
              <a:rect l="l" t="t" r="r" b="b"/>
              <a:pathLst>
                <a:path w="4664" h="4627" extrusionOk="0">
                  <a:moveTo>
                    <a:pt x="4649" y="1"/>
                  </a:moveTo>
                  <a:cubicBezTo>
                    <a:pt x="3743" y="564"/>
                    <a:pt x="2922" y="1241"/>
                    <a:pt x="2130" y="1933"/>
                  </a:cubicBezTo>
                  <a:cubicBezTo>
                    <a:pt x="1689" y="2314"/>
                    <a:pt x="1263" y="2694"/>
                    <a:pt x="829" y="3059"/>
                  </a:cubicBezTo>
                  <a:cubicBezTo>
                    <a:pt x="540" y="3569"/>
                    <a:pt x="259" y="4086"/>
                    <a:pt x="0" y="4626"/>
                  </a:cubicBezTo>
                  <a:cubicBezTo>
                    <a:pt x="99" y="4520"/>
                    <a:pt x="190" y="4421"/>
                    <a:pt x="289" y="4322"/>
                  </a:cubicBezTo>
                  <a:cubicBezTo>
                    <a:pt x="913" y="3660"/>
                    <a:pt x="1529" y="2998"/>
                    <a:pt x="2176" y="2359"/>
                  </a:cubicBezTo>
                  <a:cubicBezTo>
                    <a:pt x="2823" y="1720"/>
                    <a:pt x="3492" y="1112"/>
                    <a:pt x="4177" y="510"/>
                  </a:cubicBezTo>
                  <a:cubicBezTo>
                    <a:pt x="4337" y="366"/>
                    <a:pt x="4496" y="221"/>
                    <a:pt x="4664" y="84"/>
                  </a:cubicBezTo>
                  <a:cubicBezTo>
                    <a:pt x="4656" y="54"/>
                    <a:pt x="4656" y="31"/>
                    <a:pt x="46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17"/>
            <p:cNvSpPr/>
            <p:nvPr/>
          </p:nvSpPr>
          <p:spPr>
            <a:xfrm rot="529817">
              <a:off x="4788428" y="3042070"/>
              <a:ext cx="119894" cy="193199"/>
            </a:xfrm>
            <a:custGeom>
              <a:avLst/>
              <a:gdLst/>
              <a:ahLst/>
              <a:cxnLst/>
              <a:rect l="l" t="t" r="r" b="b"/>
              <a:pathLst>
                <a:path w="1979" h="3189" extrusionOk="0">
                  <a:moveTo>
                    <a:pt x="1963" y="1"/>
                  </a:moveTo>
                  <a:cubicBezTo>
                    <a:pt x="1324" y="762"/>
                    <a:pt x="700" y="1553"/>
                    <a:pt x="84" y="2352"/>
                  </a:cubicBezTo>
                  <a:lnTo>
                    <a:pt x="0" y="2474"/>
                  </a:lnTo>
                  <a:cubicBezTo>
                    <a:pt x="23" y="2633"/>
                    <a:pt x="46" y="2801"/>
                    <a:pt x="77" y="2968"/>
                  </a:cubicBezTo>
                  <a:cubicBezTo>
                    <a:pt x="92" y="3044"/>
                    <a:pt x="107" y="3113"/>
                    <a:pt x="115" y="3189"/>
                  </a:cubicBezTo>
                  <a:cubicBezTo>
                    <a:pt x="214" y="2998"/>
                    <a:pt x="305" y="2801"/>
                    <a:pt x="411" y="2610"/>
                  </a:cubicBezTo>
                  <a:cubicBezTo>
                    <a:pt x="723" y="2025"/>
                    <a:pt x="1043" y="1446"/>
                    <a:pt x="1393" y="899"/>
                  </a:cubicBezTo>
                  <a:cubicBezTo>
                    <a:pt x="1583" y="610"/>
                    <a:pt x="1773" y="320"/>
                    <a:pt x="1971" y="39"/>
                  </a:cubicBezTo>
                  <a:cubicBezTo>
                    <a:pt x="1979" y="24"/>
                    <a:pt x="1971" y="16"/>
                    <a:pt x="19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17"/>
            <p:cNvSpPr/>
            <p:nvPr/>
          </p:nvSpPr>
          <p:spPr>
            <a:xfrm rot="529817">
              <a:off x="4780634" y="3333393"/>
              <a:ext cx="31382" cy="106566"/>
            </a:xfrm>
            <a:custGeom>
              <a:avLst/>
              <a:gdLst/>
              <a:ahLst/>
              <a:cxnLst/>
              <a:rect l="l" t="t" r="r" b="b"/>
              <a:pathLst>
                <a:path w="518" h="1759" extrusionOk="0">
                  <a:moveTo>
                    <a:pt x="518" y="1"/>
                  </a:moveTo>
                  <a:cubicBezTo>
                    <a:pt x="350" y="313"/>
                    <a:pt x="175" y="625"/>
                    <a:pt x="0" y="929"/>
                  </a:cubicBezTo>
                  <a:cubicBezTo>
                    <a:pt x="31" y="1211"/>
                    <a:pt x="69" y="1484"/>
                    <a:pt x="99" y="1758"/>
                  </a:cubicBezTo>
                  <a:cubicBezTo>
                    <a:pt x="183" y="1644"/>
                    <a:pt x="274" y="1530"/>
                    <a:pt x="365" y="1416"/>
                  </a:cubicBezTo>
                  <a:cubicBezTo>
                    <a:pt x="403" y="937"/>
                    <a:pt x="457" y="465"/>
                    <a:pt x="5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17"/>
            <p:cNvSpPr/>
            <p:nvPr/>
          </p:nvSpPr>
          <p:spPr>
            <a:xfrm rot="529817">
              <a:off x="4786448" y="3251522"/>
              <a:ext cx="53555" cy="94570"/>
            </a:xfrm>
            <a:custGeom>
              <a:avLst/>
              <a:gdLst/>
              <a:ahLst/>
              <a:cxnLst/>
              <a:rect l="l" t="t" r="r" b="b"/>
              <a:pathLst>
                <a:path w="884" h="1561" extrusionOk="0">
                  <a:moveTo>
                    <a:pt x="883" y="1"/>
                  </a:moveTo>
                  <a:cubicBezTo>
                    <a:pt x="663" y="320"/>
                    <a:pt x="442" y="648"/>
                    <a:pt x="229" y="982"/>
                  </a:cubicBezTo>
                  <a:cubicBezTo>
                    <a:pt x="153" y="1104"/>
                    <a:pt x="77" y="1233"/>
                    <a:pt x="1" y="1355"/>
                  </a:cubicBezTo>
                  <a:cubicBezTo>
                    <a:pt x="16" y="1424"/>
                    <a:pt x="24" y="1492"/>
                    <a:pt x="31" y="1560"/>
                  </a:cubicBezTo>
                  <a:cubicBezTo>
                    <a:pt x="313" y="1074"/>
                    <a:pt x="594" y="579"/>
                    <a:pt x="868" y="85"/>
                  </a:cubicBezTo>
                  <a:cubicBezTo>
                    <a:pt x="876" y="54"/>
                    <a:pt x="883" y="31"/>
                    <a:pt x="8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17"/>
            <p:cNvSpPr/>
            <p:nvPr/>
          </p:nvSpPr>
          <p:spPr>
            <a:xfrm rot="529817">
              <a:off x="4794767" y="3091143"/>
              <a:ext cx="107474" cy="204286"/>
            </a:xfrm>
            <a:custGeom>
              <a:avLst/>
              <a:gdLst/>
              <a:ahLst/>
              <a:cxnLst/>
              <a:rect l="l" t="t" r="r" b="b"/>
              <a:pathLst>
                <a:path w="1774" h="3372" extrusionOk="0">
                  <a:moveTo>
                    <a:pt x="1774" y="1"/>
                  </a:moveTo>
                  <a:cubicBezTo>
                    <a:pt x="1728" y="54"/>
                    <a:pt x="1690" y="115"/>
                    <a:pt x="1652" y="176"/>
                  </a:cubicBezTo>
                  <a:cubicBezTo>
                    <a:pt x="1036" y="1127"/>
                    <a:pt x="488" y="2116"/>
                    <a:pt x="1" y="3143"/>
                  </a:cubicBezTo>
                  <a:cubicBezTo>
                    <a:pt x="16" y="3219"/>
                    <a:pt x="24" y="3295"/>
                    <a:pt x="39" y="3371"/>
                  </a:cubicBezTo>
                  <a:cubicBezTo>
                    <a:pt x="427" y="2747"/>
                    <a:pt x="845" y="2146"/>
                    <a:pt x="1294" y="1568"/>
                  </a:cubicBezTo>
                  <a:cubicBezTo>
                    <a:pt x="1355" y="1347"/>
                    <a:pt x="1408" y="1127"/>
                    <a:pt x="1477" y="906"/>
                  </a:cubicBezTo>
                  <a:cubicBezTo>
                    <a:pt x="1568" y="602"/>
                    <a:pt x="1667" y="297"/>
                    <a:pt x="17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0" name="Google Shape;4120;p17"/>
            <p:cNvSpPr/>
            <p:nvPr/>
          </p:nvSpPr>
          <p:spPr>
            <a:xfrm rot="529817">
              <a:off x="4771447" y="3468158"/>
              <a:ext cx="8845" cy="85362"/>
            </a:xfrm>
            <a:custGeom>
              <a:avLst/>
              <a:gdLst/>
              <a:ahLst/>
              <a:cxnLst/>
              <a:rect l="l" t="t" r="r" b="b"/>
              <a:pathLst>
                <a:path w="146" h="1409" extrusionOk="0">
                  <a:moveTo>
                    <a:pt x="145" y="1"/>
                  </a:moveTo>
                  <a:lnTo>
                    <a:pt x="145" y="1"/>
                  </a:lnTo>
                  <a:cubicBezTo>
                    <a:pt x="115" y="46"/>
                    <a:pt x="77" y="92"/>
                    <a:pt x="46" y="145"/>
                  </a:cubicBezTo>
                  <a:cubicBezTo>
                    <a:pt x="31" y="168"/>
                    <a:pt x="23" y="191"/>
                    <a:pt x="1" y="214"/>
                  </a:cubicBezTo>
                  <a:cubicBezTo>
                    <a:pt x="46" y="609"/>
                    <a:pt x="77" y="1013"/>
                    <a:pt x="115" y="1408"/>
                  </a:cubicBezTo>
                  <a:cubicBezTo>
                    <a:pt x="107" y="937"/>
                    <a:pt x="122" y="465"/>
                    <a:pt x="14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1" name="Google Shape;4121;p17"/>
            <p:cNvSpPr/>
            <p:nvPr/>
          </p:nvSpPr>
          <p:spPr>
            <a:xfrm rot="529817">
              <a:off x="4845583" y="2487499"/>
              <a:ext cx="344839" cy="385854"/>
            </a:xfrm>
            <a:custGeom>
              <a:avLst/>
              <a:gdLst/>
              <a:ahLst/>
              <a:cxnLst/>
              <a:rect l="l" t="t" r="r" b="b"/>
              <a:pathLst>
                <a:path w="5692" h="6369" extrusionOk="0">
                  <a:moveTo>
                    <a:pt x="5668" y="0"/>
                  </a:moveTo>
                  <a:cubicBezTo>
                    <a:pt x="5280" y="487"/>
                    <a:pt x="4877" y="959"/>
                    <a:pt x="4451" y="1408"/>
                  </a:cubicBezTo>
                  <a:cubicBezTo>
                    <a:pt x="3842" y="2047"/>
                    <a:pt x="3188" y="2640"/>
                    <a:pt x="2496" y="3188"/>
                  </a:cubicBezTo>
                  <a:cubicBezTo>
                    <a:pt x="1842" y="3713"/>
                    <a:pt x="1180" y="4238"/>
                    <a:pt x="601" y="4846"/>
                  </a:cubicBezTo>
                  <a:cubicBezTo>
                    <a:pt x="419" y="5044"/>
                    <a:pt x="244" y="5257"/>
                    <a:pt x="84" y="5478"/>
                  </a:cubicBezTo>
                  <a:cubicBezTo>
                    <a:pt x="46" y="5775"/>
                    <a:pt x="23" y="6071"/>
                    <a:pt x="0" y="6368"/>
                  </a:cubicBezTo>
                  <a:cubicBezTo>
                    <a:pt x="845" y="5767"/>
                    <a:pt x="1575" y="4976"/>
                    <a:pt x="2290" y="4230"/>
                  </a:cubicBezTo>
                  <a:cubicBezTo>
                    <a:pt x="3386" y="3104"/>
                    <a:pt x="4535" y="2032"/>
                    <a:pt x="5600" y="867"/>
                  </a:cubicBezTo>
                  <a:cubicBezTo>
                    <a:pt x="5615" y="860"/>
                    <a:pt x="5623" y="845"/>
                    <a:pt x="5630" y="837"/>
                  </a:cubicBezTo>
                  <a:cubicBezTo>
                    <a:pt x="5684" y="578"/>
                    <a:pt x="5691" y="320"/>
                    <a:pt x="5668" y="61"/>
                  </a:cubicBezTo>
                  <a:cubicBezTo>
                    <a:pt x="5668" y="38"/>
                    <a:pt x="5668" y="15"/>
                    <a:pt x="56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17"/>
            <p:cNvSpPr/>
            <p:nvPr/>
          </p:nvSpPr>
          <p:spPr>
            <a:xfrm rot="529817">
              <a:off x="4845551" y="2823448"/>
              <a:ext cx="124498" cy="148004"/>
            </a:xfrm>
            <a:custGeom>
              <a:avLst/>
              <a:gdLst/>
              <a:ahLst/>
              <a:cxnLst/>
              <a:rect l="l" t="t" r="r" b="b"/>
              <a:pathLst>
                <a:path w="2055" h="2443" extrusionOk="0">
                  <a:moveTo>
                    <a:pt x="2054" y="0"/>
                  </a:moveTo>
                  <a:lnTo>
                    <a:pt x="2054" y="0"/>
                  </a:lnTo>
                  <a:cubicBezTo>
                    <a:pt x="1491" y="624"/>
                    <a:pt x="936" y="1263"/>
                    <a:pt x="411" y="1925"/>
                  </a:cubicBezTo>
                  <a:cubicBezTo>
                    <a:pt x="274" y="2092"/>
                    <a:pt x="137" y="2267"/>
                    <a:pt x="0" y="2442"/>
                  </a:cubicBezTo>
                  <a:cubicBezTo>
                    <a:pt x="426" y="2054"/>
                    <a:pt x="852" y="1682"/>
                    <a:pt x="1271" y="1294"/>
                  </a:cubicBezTo>
                  <a:cubicBezTo>
                    <a:pt x="1415" y="1172"/>
                    <a:pt x="1552" y="1043"/>
                    <a:pt x="1689" y="913"/>
                  </a:cubicBezTo>
                  <a:cubicBezTo>
                    <a:pt x="1742" y="738"/>
                    <a:pt x="1803" y="563"/>
                    <a:pt x="1879" y="388"/>
                  </a:cubicBezTo>
                  <a:cubicBezTo>
                    <a:pt x="1932" y="259"/>
                    <a:pt x="1993" y="130"/>
                    <a:pt x="205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3" name="Google Shape;4123;p17"/>
          <p:cNvGrpSpPr/>
          <p:nvPr/>
        </p:nvGrpSpPr>
        <p:grpSpPr>
          <a:xfrm>
            <a:off x="3778692" y="2687300"/>
            <a:ext cx="1125573" cy="2506965"/>
            <a:chOff x="3778692" y="2687300"/>
            <a:chExt cx="1125573" cy="2506965"/>
          </a:xfrm>
        </p:grpSpPr>
        <p:sp>
          <p:nvSpPr>
            <p:cNvPr id="4124" name="Google Shape;4124;p17"/>
            <p:cNvSpPr/>
            <p:nvPr/>
          </p:nvSpPr>
          <p:spPr>
            <a:xfrm>
              <a:off x="3778692" y="2761636"/>
              <a:ext cx="1084548" cy="2432630"/>
            </a:xfrm>
            <a:custGeom>
              <a:avLst/>
              <a:gdLst/>
              <a:ahLst/>
              <a:cxnLst/>
              <a:rect l="l" t="t" r="r" b="b"/>
              <a:pathLst>
                <a:path w="17902" h="40154" extrusionOk="0">
                  <a:moveTo>
                    <a:pt x="4945" y="1"/>
                  </a:moveTo>
                  <a:cubicBezTo>
                    <a:pt x="4869" y="1"/>
                    <a:pt x="4793" y="8"/>
                    <a:pt x="4717" y="8"/>
                  </a:cubicBezTo>
                  <a:cubicBezTo>
                    <a:pt x="4382" y="31"/>
                    <a:pt x="4048" y="85"/>
                    <a:pt x="3728" y="161"/>
                  </a:cubicBezTo>
                  <a:cubicBezTo>
                    <a:pt x="3348" y="252"/>
                    <a:pt x="2983" y="381"/>
                    <a:pt x="2633" y="541"/>
                  </a:cubicBezTo>
                  <a:cubicBezTo>
                    <a:pt x="2556" y="571"/>
                    <a:pt x="2488" y="610"/>
                    <a:pt x="2412" y="648"/>
                  </a:cubicBezTo>
                  <a:lnTo>
                    <a:pt x="2389" y="655"/>
                  </a:lnTo>
                  <a:cubicBezTo>
                    <a:pt x="1917" y="899"/>
                    <a:pt x="1484" y="1211"/>
                    <a:pt x="1103" y="1576"/>
                  </a:cubicBezTo>
                  <a:cubicBezTo>
                    <a:pt x="1004" y="1675"/>
                    <a:pt x="913" y="1766"/>
                    <a:pt x="814" y="1880"/>
                  </a:cubicBezTo>
                  <a:cubicBezTo>
                    <a:pt x="685" y="2025"/>
                    <a:pt x="571" y="2184"/>
                    <a:pt x="457" y="2344"/>
                  </a:cubicBezTo>
                  <a:cubicBezTo>
                    <a:pt x="426" y="2397"/>
                    <a:pt x="396" y="2443"/>
                    <a:pt x="365" y="2496"/>
                  </a:cubicBezTo>
                  <a:lnTo>
                    <a:pt x="358" y="2512"/>
                  </a:lnTo>
                  <a:cubicBezTo>
                    <a:pt x="327" y="2565"/>
                    <a:pt x="297" y="2610"/>
                    <a:pt x="274" y="2664"/>
                  </a:cubicBezTo>
                  <a:lnTo>
                    <a:pt x="259" y="2687"/>
                  </a:lnTo>
                  <a:cubicBezTo>
                    <a:pt x="228" y="2732"/>
                    <a:pt x="206" y="2778"/>
                    <a:pt x="183" y="2831"/>
                  </a:cubicBezTo>
                  <a:lnTo>
                    <a:pt x="168" y="2861"/>
                  </a:lnTo>
                  <a:cubicBezTo>
                    <a:pt x="145" y="2907"/>
                    <a:pt x="122" y="2960"/>
                    <a:pt x="99" y="3006"/>
                  </a:cubicBezTo>
                  <a:lnTo>
                    <a:pt x="76" y="3044"/>
                  </a:lnTo>
                  <a:cubicBezTo>
                    <a:pt x="46" y="3105"/>
                    <a:pt x="23" y="3166"/>
                    <a:pt x="0" y="3227"/>
                  </a:cubicBezTo>
                  <a:cubicBezTo>
                    <a:pt x="38" y="3196"/>
                    <a:pt x="76" y="3166"/>
                    <a:pt x="114" y="3135"/>
                  </a:cubicBezTo>
                  <a:cubicBezTo>
                    <a:pt x="152" y="3105"/>
                    <a:pt x="190" y="3082"/>
                    <a:pt x="228" y="3059"/>
                  </a:cubicBezTo>
                  <a:lnTo>
                    <a:pt x="266" y="3044"/>
                  </a:lnTo>
                  <a:lnTo>
                    <a:pt x="358" y="2991"/>
                  </a:lnTo>
                  <a:lnTo>
                    <a:pt x="381" y="2976"/>
                  </a:lnTo>
                  <a:cubicBezTo>
                    <a:pt x="426" y="2953"/>
                    <a:pt x="464" y="2938"/>
                    <a:pt x="510" y="2915"/>
                  </a:cubicBezTo>
                  <a:lnTo>
                    <a:pt x="533" y="2907"/>
                  </a:lnTo>
                  <a:cubicBezTo>
                    <a:pt x="563" y="2892"/>
                    <a:pt x="601" y="2884"/>
                    <a:pt x="639" y="2869"/>
                  </a:cubicBezTo>
                  <a:lnTo>
                    <a:pt x="670" y="2861"/>
                  </a:lnTo>
                  <a:cubicBezTo>
                    <a:pt x="761" y="2831"/>
                    <a:pt x="852" y="2808"/>
                    <a:pt x="944" y="2793"/>
                  </a:cubicBezTo>
                  <a:lnTo>
                    <a:pt x="959" y="2793"/>
                  </a:lnTo>
                  <a:cubicBezTo>
                    <a:pt x="1012" y="2785"/>
                    <a:pt x="1058" y="2778"/>
                    <a:pt x="1103" y="2778"/>
                  </a:cubicBezTo>
                  <a:cubicBezTo>
                    <a:pt x="1157" y="2778"/>
                    <a:pt x="1202" y="2770"/>
                    <a:pt x="1256" y="2763"/>
                  </a:cubicBezTo>
                  <a:cubicBezTo>
                    <a:pt x="1461" y="2763"/>
                    <a:pt x="1659" y="2778"/>
                    <a:pt x="1864" y="2823"/>
                  </a:cubicBezTo>
                  <a:cubicBezTo>
                    <a:pt x="1940" y="2839"/>
                    <a:pt x="2016" y="2854"/>
                    <a:pt x="2092" y="2877"/>
                  </a:cubicBezTo>
                  <a:cubicBezTo>
                    <a:pt x="2298" y="2938"/>
                    <a:pt x="2503" y="3021"/>
                    <a:pt x="2693" y="3120"/>
                  </a:cubicBezTo>
                  <a:cubicBezTo>
                    <a:pt x="2868" y="3219"/>
                    <a:pt x="3028" y="3326"/>
                    <a:pt x="3188" y="3447"/>
                  </a:cubicBezTo>
                  <a:cubicBezTo>
                    <a:pt x="3234" y="3493"/>
                    <a:pt x="3279" y="3531"/>
                    <a:pt x="3333" y="3577"/>
                  </a:cubicBezTo>
                  <a:cubicBezTo>
                    <a:pt x="3348" y="3592"/>
                    <a:pt x="3371" y="3615"/>
                    <a:pt x="3393" y="3630"/>
                  </a:cubicBezTo>
                  <a:cubicBezTo>
                    <a:pt x="3477" y="3714"/>
                    <a:pt x="3553" y="3797"/>
                    <a:pt x="3629" y="3889"/>
                  </a:cubicBezTo>
                  <a:lnTo>
                    <a:pt x="3660" y="3919"/>
                  </a:lnTo>
                  <a:cubicBezTo>
                    <a:pt x="3743" y="4026"/>
                    <a:pt x="3827" y="4140"/>
                    <a:pt x="3903" y="4254"/>
                  </a:cubicBezTo>
                  <a:cubicBezTo>
                    <a:pt x="4025" y="4429"/>
                    <a:pt x="4131" y="4611"/>
                    <a:pt x="4238" y="4802"/>
                  </a:cubicBezTo>
                  <a:cubicBezTo>
                    <a:pt x="4299" y="4923"/>
                    <a:pt x="4352" y="5037"/>
                    <a:pt x="4413" y="5159"/>
                  </a:cubicBezTo>
                  <a:cubicBezTo>
                    <a:pt x="4428" y="5197"/>
                    <a:pt x="4443" y="5235"/>
                    <a:pt x="4458" y="5273"/>
                  </a:cubicBezTo>
                  <a:cubicBezTo>
                    <a:pt x="4512" y="5395"/>
                    <a:pt x="4565" y="5517"/>
                    <a:pt x="4611" y="5638"/>
                  </a:cubicBezTo>
                  <a:cubicBezTo>
                    <a:pt x="4664" y="5791"/>
                    <a:pt x="4725" y="5943"/>
                    <a:pt x="4778" y="6095"/>
                  </a:cubicBezTo>
                  <a:cubicBezTo>
                    <a:pt x="4831" y="6239"/>
                    <a:pt x="4877" y="6392"/>
                    <a:pt x="4930" y="6544"/>
                  </a:cubicBezTo>
                  <a:cubicBezTo>
                    <a:pt x="4968" y="6673"/>
                    <a:pt x="5006" y="6795"/>
                    <a:pt x="5044" y="6917"/>
                  </a:cubicBezTo>
                  <a:cubicBezTo>
                    <a:pt x="5052" y="6932"/>
                    <a:pt x="5052" y="6939"/>
                    <a:pt x="5060" y="6955"/>
                  </a:cubicBezTo>
                  <a:cubicBezTo>
                    <a:pt x="5105" y="7099"/>
                    <a:pt x="5151" y="7244"/>
                    <a:pt x="5204" y="7388"/>
                  </a:cubicBezTo>
                  <a:cubicBezTo>
                    <a:pt x="5235" y="7495"/>
                    <a:pt x="5273" y="7594"/>
                    <a:pt x="5303" y="7693"/>
                  </a:cubicBezTo>
                  <a:cubicBezTo>
                    <a:pt x="5311" y="7715"/>
                    <a:pt x="5318" y="7731"/>
                    <a:pt x="5326" y="7746"/>
                  </a:cubicBezTo>
                  <a:cubicBezTo>
                    <a:pt x="5630" y="8598"/>
                    <a:pt x="6018" y="9435"/>
                    <a:pt x="6650" y="10074"/>
                  </a:cubicBezTo>
                  <a:cubicBezTo>
                    <a:pt x="6703" y="10127"/>
                    <a:pt x="6756" y="10180"/>
                    <a:pt x="6809" y="10226"/>
                  </a:cubicBezTo>
                  <a:cubicBezTo>
                    <a:pt x="6870" y="10279"/>
                    <a:pt x="6939" y="10340"/>
                    <a:pt x="7000" y="10386"/>
                  </a:cubicBezTo>
                  <a:cubicBezTo>
                    <a:pt x="7327" y="10637"/>
                    <a:pt x="7677" y="10842"/>
                    <a:pt x="8049" y="11002"/>
                  </a:cubicBezTo>
                  <a:cubicBezTo>
                    <a:pt x="8278" y="11101"/>
                    <a:pt x="8514" y="11200"/>
                    <a:pt x="8749" y="11284"/>
                  </a:cubicBezTo>
                  <a:lnTo>
                    <a:pt x="8772" y="11291"/>
                  </a:lnTo>
                  <a:lnTo>
                    <a:pt x="9000" y="11375"/>
                  </a:lnTo>
                  <a:cubicBezTo>
                    <a:pt x="9358" y="11504"/>
                    <a:pt x="9716" y="11633"/>
                    <a:pt x="10066" y="11770"/>
                  </a:cubicBezTo>
                  <a:cubicBezTo>
                    <a:pt x="10172" y="11808"/>
                    <a:pt x="10271" y="11854"/>
                    <a:pt x="10378" y="11900"/>
                  </a:cubicBezTo>
                  <a:cubicBezTo>
                    <a:pt x="10682" y="12029"/>
                    <a:pt x="10971" y="12181"/>
                    <a:pt x="11252" y="12364"/>
                  </a:cubicBezTo>
                  <a:cubicBezTo>
                    <a:pt x="11450" y="12493"/>
                    <a:pt x="11640" y="12638"/>
                    <a:pt x="11823" y="12798"/>
                  </a:cubicBezTo>
                  <a:cubicBezTo>
                    <a:pt x="11914" y="12889"/>
                    <a:pt x="12013" y="12980"/>
                    <a:pt x="12105" y="13071"/>
                  </a:cubicBezTo>
                  <a:cubicBezTo>
                    <a:pt x="12249" y="13224"/>
                    <a:pt x="12386" y="13376"/>
                    <a:pt x="12508" y="13535"/>
                  </a:cubicBezTo>
                  <a:cubicBezTo>
                    <a:pt x="12576" y="13619"/>
                    <a:pt x="12630" y="13695"/>
                    <a:pt x="12690" y="13779"/>
                  </a:cubicBezTo>
                  <a:cubicBezTo>
                    <a:pt x="12751" y="13863"/>
                    <a:pt x="12805" y="13946"/>
                    <a:pt x="12858" y="14030"/>
                  </a:cubicBezTo>
                  <a:cubicBezTo>
                    <a:pt x="12949" y="14167"/>
                    <a:pt x="13033" y="14304"/>
                    <a:pt x="13116" y="14448"/>
                  </a:cubicBezTo>
                  <a:cubicBezTo>
                    <a:pt x="13185" y="14570"/>
                    <a:pt x="13246" y="14692"/>
                    <a:pt x="13314" y="14821"/>
                  </a:cubicBezTo>
                  <a:cubicBezTo>
                    <a:pt x="13406" y="15011"/>
                    <a:pt x="13497" y="15202"/>
                    <a:pt x="13581" y="15392"/>
                  </a:cubicBezTo>
                  <a:cubicBezTo>
                    <a:pt x="13641" y="15536"/>
                    <a:pt x="13702" y="15681"/>
                    <a:pt x="13756" y="15825"/>
                  </a:cubicBezTo>
                  <a:lnTo>
                    <a:pt x="13778" y="15879"/>
                  </a:lnTo>
                  <a:cubicBezTo>
                    <a:pt x="13816" y="15978"/>
                    <a:pt x="13847" y="16061"/>
                    <a:pt x="13877" y="16153"/>
                  </a:cubicBezTo>
                  <a:lnTo>
                    <a:pt x="14083" y="16784"/>
                  </a:lnTo>
                  <a:cubicBezTo>
                    <a:pt x="14653" y="18625"/>
                    <a:pt x="15224" y="20459"/>
                    <a:pt x="15734" y="22323"/>
                  </a:cubicBezTo>
                  <a:cubicBezTo>
                    <a:pt x="16243" y="24179"/>
                    <a:pt x="16662" y="26066"/>
                    <a:pt x="16981" y="27968"/>
                  </a:cubicBezTo>
                  <a:cubicBezTo>
                    <a:pt x="17286" y="29832"/>
                    <a:pt x="17438" y="31719"/>
                    <a:pt x="17438" y="33598"/>
                  </a:cubicBezTo>
                  <a:cubicBezTo>
                    <a:pt x="17438" y="35492"/>
                    <a:pt x="17217" y="37371"/>
                    <a:pt x="16799" y="39212"/>
                  </a:cubicBezTo>
                  <a:cubicBezTo>
                    <a:pt x="16745" y="39441"/>
                    <a:pt x="16692" y="39669"/>
                    <a:pt x="16654" y="39905"/>
                  </a:cubicBezTo>
                  <a:cubicBezTo>
                    <a:pt x="16626" y="40051"/>
                    <a:pt x="16738" y="40154"/>
                    <a:pt x="16848" y="40154"/>
                  </a:cubicBezTo>
                  <a:cubicBezTo>
                    <a:pt x="16915" y="40154"/>
                    <a:pt x="16980" y="40116"/>
                    <a:pt x="17012" y="40026"/>
                  </a:cubicBezTo>
                  <a:cubicBezTo>
                    <a:pt x="17164" y="39578"/>
                    <a:pt x="17278" y="39121"/>
                    <a:pt x="17369" y="38657"/>
                  </a:cubicBezTo>
                  <a:cubicBezTo>
                    <a:pt x="17461" y="38178"/>
                    <a:pt x="17544" y="37706"/>
                    <a:pt x="17613" y="37227"/>
                  </a:cubicBezTo>
                  <a:cubicBezTo>
                    <a:pt x="17742" y="36291"/>
                    <a:pt x="17818" y="35355"/>
                    <a:pt x="17849" y="34412"/>
                  </a:cubicBezTo>
                  <a:cubicBezTo>
                    <a:pt x="17902" y="32502"/>
                    <a:pt x="17788" y="30600"/>
                    <a:pt x="17514" y="28713"/>
                  </a:cubicBezTo>
                  <a:cubicBezTo>
                    <a:pt x="17232" y="26796"/>
                    <a:pt x="16837" y="24887"/>
                    <a:pt x="16335" y="23015"/>
                  </a:cubicBezTo>
                  <a:cubicBezTo>
                    <a:pt x="16144" y="22277"/>
                    <a:pt x="15939" y="21539"/>
                    <a:pt x="15726" y="20809"/>
                  </a:cubicBezTo>
                  <a:lnTo>
                    <a:pt x="15726" y="20809"/>
                  </a:lnTo>
                  <a:cubicBezTo>
                    <a:pt x="15741" y="20812"/>
                    <a:pt x="15756" y="20813"/>
                    <a:pt x="15771" y="20813"/>
                  </a:cubicBezTo>
                  <a:cubicBezTo>
                    <a:pt x="15914" y="20813"/>
                    <a:pt x="16081" y="20681"/>
                    <a:pt x="16274" y="20337"/>
                  </a:cubicBezTo>
                  <a:cubicBezTo>
                    <a:pt x="16327" y="20230"/>
                    <a:pt x="16388" y="20124"/>
                    <a:pt x="16441" y="20017"/>
                  </a:cubicBezTo>
                  <a:cubicBezTo>
                    <a:pt x="16449" y="20002"/>
                    <a:pt x="16456" y="19987"/>
                    <a:pt x="16464" y="19972"/>
                  </a:cubicBezTo>
                  <a:cubicBezTo>
                    <a:pt x="16510" y="19873"/>
                    <a:pt x="16555" y="19782"/>
                    <a:pt x="16593" y="19683"/>
                  </a:cubicBezTo>
                  <a:cubicBezTo>
                    <a:pt x="16593" y="19675"/>
                    <a:pt x="16593" y="19675"/>
                    <a:pt x="16601" y="19668"/>
                  </a:cubicBezTo>
                  <a:cubicBezTo>
                    <a:pt x="17270" y="18123"/>
                    <a:pt x="17468" y="16312"/>
                    <a:pt x="17552" y="14684"/>
                  </a:cubicBezTo>
                  <a:cubicBezTo>
                    <a:pt x="17567" y="14388"/>
                    <a:pt x="17582" y="14091"/>
                    <a:pt x="17582" y="13802"/>
                  </a:cubicBezTo>
                  <a:cubicBezTo>
                    <a:pt x="17582" y="13657"/>
                    <a:pt x="17582" y="13513"/>
                    <a:pt x="17575" y="13376"/>
                  </a:cubicBezTo>
                  <a:cubicBezTo>
                    <a:pt x="17567" y="13208"/>
                    <a:pt x="17560" y="13049"/>
                    <a:pt x="17544" y="12881"/>
                  </a:cubicBezTo>
                  <a:cubicBezTo>
                    <a:pt x="17537" y="12798"/>
                    <a:pt x="17529" y="12714"/>
                    <a:pt x="17521" y="12630"/>
                  </a:cubicBezTo>
                  <a:cubicBezTo>
                    <a:pt x="17514" y="12584"/>
                    <a:pt x="17506" y="12531"/>
                    <a:pt x="17499" y="12486"/>
                  </a:cubicBezTo>
                  <a:cubicBezTo>
                    <a:pt x="17499" y="12448"/>
                    <a:pt x="17491" y="12417"/>
                    <a:pt x="17483" y="12379"/>
                  </a:cubicBezTo>
                  <a:cubicBezTo>
                    <a:pt x="17476" y="12295"/>
                    <a:pt x="17461" y="12204"/>
                    <a:pt x="17445" y="12120"/>
                  </a:cubicBezTo>
                  <a:cubicBezTo>
                    <a:pt x="17423" y="12029"/>
                    <a:pt x="17400" y="11915"/>
                    <a:pt x="17377" y="11816"/>
                  </a:cubicBezTo>
                  <a:cubicBezTo>
                    <a:pt x="17278" y="11398"/>
                    <a:pt x="17141" y="10979"/>
                    <a:pt x="16966" y="10584"/>
                  </a:cubicBezTo>
                  <a:cubicBezTo>
                    <a:pt x="16920" y="10462"/>
                    <a:pt x="16867" y="10348"/>
                    <a:pt x="16814" y="10226"/>
                  </a:cubicBezTo>
                  <a:cubicBezTo>
                    <a:pt x="16753" y="10112"/>
                    <a:pt x="16700" y="9998"/>
                    <a:pt x="16639" y="9884"/>
                  </a:cubicBezTo>
                  <a:lnTo>
                    <a:pt x="16639" y="9876"/>
                  </a:lnTo>
                  <a:cubicBezTo>
                    <a:pt x="16586" y="9762"/>
                    <a:pt x="16525" y="9655"/>
                    <a:pt x="16464" y="9541"/>
                  </a:cubicBezTo>
                  <a:cubicBezTo>
                    <a:pt x="16464" y="9541"/>
                    <a:pt x="16464" y="9534"/>
                    <a:pt x="16456" y="9526"/>
                  </a:cubicBezTo>
                  <a:cubicBezTo>
                    <a:pt x="16396" y="9420"/>
                    <a:pt x="16327" y="9305"/>
                    <a:pt x="16266" y="9199"/>
                  </a:cubicBezTo>
                  <a:cubicBezTo>
                    <a:pt x="15985" y="8727"/>
                    <a:pt x="15680" y="8271"/>
                    <a:pt x="15368" y="7829"/>
                  </a:cubicBezTo>
                  <a:cubicBezTo>
                    <a:pt x="15163" y="7540"/>
                    <a:pt x="14958" y="7259"/>
                    <a:pt x="14752" y="6970"/>
                  </a:cubicBezTo>
                  <a:cubicBezTo>
                    <a:pt x="14387" y="6475"/>
                    <a:pt x="14022" y="5973"/>
                    <a:pt x="13641" y="5486"/>
                  </a:cubicBezTo>
                  <a:cubicBezTo>
                    <a:pt x="13451" y="5243"/>
                    <a:pt x="13261" y="4992"/>
                    <a:pt x="13063" y="4748"/>
                  </a:cubicBezTo>
                  <a:lnTo>
                    <a:pt x="13048" y="4741"/>
                  </a:lnTo>
                  <a:cubicBezTo>
                    <a:pt x="12911" y="4566"/>
                    <a:pt x="12774" y="4398"/>
                    <a:pt x="12630" y="4231"/>
                  </a:cubicBezTo>
                  <a:cubicBezTo>
                    <a:pt x="12508" y="4086"/>
                    <a:pt x="12378" y="3942"/>
                    <a:pt x="12249" y="3805"/>
                  </a:cubicBezTo>
                  <a:cubicBezTo>
                    <a:pt x="12097" y="3630"/>
                    <a:pt x="11937" y="3463"/>
                    <a:pt x="11777" y="3295"/>
                  </a:cubicBezTo>
                  <a:cubicBezTo>
                    <a:pt x="11587" y="3105"/>
                    <a:pt x="11397" y="2915"/>
                    <a:pt x="11207" y="2732"/>
                  </a:cubicBezTo>
                  <a:cubicBezTo>
                    <a:pt x="11024" y="2572"/>
                    <a:pt x="10842" y="2405"/>
                    <a:pt x="10659" y="2253"/>
                  </a:cubicBezTo>
                  <a:cubicBezTo>
                    <a:pt x="10522" y="2139"/>
                    <a:pt x="10385" y="2032"/>
                    <a:pt x="10241" y="1926"/>
                  </a:cubicBezTo>
                  <a:lnTo>
                    <a:pt x="10233" y="1918"/>
                  </a:lnTo>
                  <a:cubicBezTo>
                    <a:pt x="9860" y="1629"/>
                    <a:pt x="9465" y="1370"/>
                    <a:pt x="9061" y="1142"/>
                  </a:cubicBezTo>
                  <a:cubicBezTo>
                    <a:pt x="8955" y="1081"/>
                    <a:pt x="8848" y="1020"/>
                    <a:pt x="8742" y="967"/>
                  </a:cubicBezTo>
                  <a:cubicBezTo>
                    <a:pt x="8399" y="785"/>
                    <a:pt x="8049" y="625"/>
                    <a:pt x="7684" y="488"/>
                  </a:cubicBezTo>
                  <a:lnTo>
                    <a:pt x="7661" y="480"/>
                  </a:lnTo>
                  <a:cubicBezTo>
                    <a:pt x="7570" y="442"/>
                    <a:pt x="7464" y="412"/>
                    <a:pt x="7365" y="374"/>
                  </a:cubicBezTo>
                  <a:cubicBezTo>
                    <a:pt x="7235" y="336"/>
                    <a:pt x="7106" y="298"/>
                    <a:pt x="6984" y="260"/>
                  </a:cubicBezTo>
                  <a:cubicBezTo>
                    <a:pt x="6726" y="191"/>
                    <a:pt x="6467" y="138"/>
                    <a:pt x="6208" y="92"/>
                  </a:cubicBezTo>
                  <a:cubicBezTo>
                    <a:pt x="5896" y="39"/>
                    <a:pt x="5577" y="8"/>
                    <a:pt x="5257" y="1"/>
                  </a:cubicBezTo>
                  <a:close/>
                </a:path>
              </a:pathLst>
            </a:custGeom>
            <a:solidFill>
              <a:srgbClr val="474E45">
                <a:alpha val="46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5" name="Google Shape;4125;p17"/>
            <p:cNvSpPr/>
            <p:nvPr/>
          </p:nvSpPr>
          <p:spPr>
            <a:xfrm>
              <a:off x="3826613" y="2818342"/>
              <a:ext cx="837553" cy="857364"/>
            </a:xfrm>
            <a:custGeom>
              <a:avLst/>
              <a:gdLst/>
              <a:ahLst/>
              <a:cxnLst/>
              <a:rect l="l" t="t" r="r" b="b"/>
              <a:pathLst>
                <a:path w="13825" h="14152" extrusionOk="0">
                  <a:moveTo>
                    <a:pt x="2561" y="0"/>
                  </a:moveTo>
                  <a:cubicBezTo>
                    <a:pt x="1646" y="0"/>
                    <a:pt x="730" y="326"/>
                    <a:pt x="0" y="982"/>
                  </a:cubicBezTo>
                  <a:cubicBezTo>
                    <a:pt x="353" y="719"/>
                    <a:pt x="778" y="603"/>
                    <a:pt x="1216" y="603"/>
                  </a:cubicBezTo>
                  <a:cubicBezTo>
                    <a:pt x="1958" y="603"/>
                    <a:pt x="2739" y="938"/>
                    <a:pt x="3279" y="1469"/>
                  </a:cubicBezTo>
                  <a:cubicBezTo>
                    <a:pt x="4170" y="2352"/>
                    <a:pt x="4565" y="3607"/>
                    <a:pt x="4953" y="4801"/>
                  </a:cubicBezTo>
                  <a:cubicBezTo>
                    <a:pt x="5334" y="5996"/>
                    <a:pt x="5767" y="7243"/>
                    <a:pt x="6703" y="8073"/>
                  </a:cubicBezTo>
                  <a:cubicBezTo>
                    <a:pt x="7936" y="9168"/>
                    <a:pt x="9762" y="9305"/>
                    <a:pt x="11146" y="10211"/>
                  </a:cubicBezTo>
                  <a:cubicBezTo>
                    <a:pt x="12500" y="11093"/>
                    <a:pt x="13284" y="12615"/>
                    <a:pt x="13824" y="14152"/>
                  </a:cubicBezTo>
                  <a:cubicBezTo>
                    <a:pt x="13353" y="12075"/>
                    <a:pt x="13223" y="9838"/>
                    <a:pt x="11839" y="8453"/>
                  </a:cubicBezTo>
                  <a:cubicBezTo>
                    <a:pt x="9556" y="5973"/>
                    <a:pt x="7745" y="3409"/>
                    <a:pt x="5273" y="1127"/>
                  </a:cubicBezTo>
                  <a:cubicBezTo>
                    <a:pt x="4528" y="377"/>
                    <a:pt x="3545" y="0"/>
                    <a:pt x="2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17"/>
            <p:cNvSpPr/>
            <p:nvPr/>
          </p:nvSpPr>
          <p:spPr>
            <a:xfrm>
              <a:off x="3982373" y="2837728"/>
              <a:ext cx="150366" cy="66398"/>
            </a:xfrm>
            <a:custGeom>
              <a:avLst/>
              <a:gdLst/>
              <a:ahLst/>
              <a:cxnLst/>
              <a:rect l="l" t="t" r="r" b="b"/>
              <a:pathLst>
                <a:path w="2482" h="1096" extrusionOk="0">
                  <a:moveTo>
                    <a:pt x="1530" y="0"/>
                  </a:moveTo>
                  <a:cubicBezTo>
                    <a:pt x="1013" y="190"/>
                    <a:pt x="503" y="411"/>
                    <a:pt x="1" y="639"/>
                  </a:cubicBezTo>
                  <a:cubicBezTo>
                    <a:pt x="237" y="761"/>
                    <a:pt x="457" y="913"/>
                    <a:pt x="648" y="1096"/>
                  </a:cubicBezTo>
                  <a:cubicBezTo>
                    <a:pt x="998" y="1004"/>
                    <a:pt x="1340" y="906"/>
                    <a:pt x="1690" y="814"/>
                  </a:cubicBezTo>
                  <a:lnTo>
                    <a:pt x="2481" y="601"/>
                  </a:lnTo>
                  <a:cubicBezTo>
                    <a:pt x="2200" y="350"/>
                    <a:pt x="1880" y="152"/>
                    <a:pt x="15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7" name="Google Shape;4127;p17"/>
            <p:cNvSpPr/>
            <p:nvPr/>
          </p:nvSpPr>
          <p:spPr>
            <a:xfrm>
              <a:off x="4125774" y="3093087"/>
              <a:ext cx="222217" cy="20295"/>
            </a:xfrm>
            <a:custGeom>
              <a:avLst/>
              <a:gdLst/>
              <a:ahLst/>
              <a:cxnLst/>
              <a:rect l="l" t="t" r="r" b="b"/>
              <a:pathLst>
                <a:path w="3668" h="335" extrusionOk="0">
                  <a:moveTo>
                    <a:pt x="3538" y="0"/>
                  </a:moveTo>
                  <a:cubicBezTo>
                    <a:pt x="3112" y="30"/>
                    <a:pt x="2686" y="46"/>
                    <a:pt x="2252" y="68"/>
                  </a:cubicBezTo>
                  <a:cubicBezTo>
                    <a:pt x="1560" y="107"/>
                    <a:pt x="867" y="160"/>
                    <a:pt x="175" y="213"/>
                  </a:cubicBezTo>
                  <a:lnTo>
                    <a:pt x="0" y="228"/>
                  </a:lnTo>
                  <a:cubicBezTo>
                    <a:pt x="0" y="243"/>
                    <a:pt x="8" y="251"/>
                    <a:pt x="15" y="266"/>
                  </a:cubicBezTo>
                  <a:cubicBezTo>
                    <a:pt x="15" y="274"/>
                    <a:pt x="23" y="312"/>
                    <a:pt x="30" y="335"/>
                  </a:cubicBezTo>
                  <a:cubicBezTo>
                    <a:pt x="540" y="282"/>
                    <a:pt x="1050" y="236"/>
                    <a:pt x="1552" y="213"/>
                  </a:cubicBezTo>
                  <a:cubicBezTo>
                    <a:pt x="2260" y="190"/>
                    <a:pt x="2960" y="167"/>
                    <a:pt x="3667" y="152"/>
                  </a:cubicBezTo>
                  <a:lnTo>
                    <a:pt x="353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8" name="Google Shape;4128;p17"/>
            <p:cNvSpPr/>
            <p:nvPr/>
          </p:nvSpPr>
          <p:spPr>
            <a:xfrm>
              <a:off x="4087000" y="2986097"/>
              <a:ext cx="166481" cy="21264"/>
            </a:xfrm>
            <a:custGeom>
              <a:avLst/>
              <a:gdLst/>
              <a:ahLst/>
              <a:cxnLst/>
              <a:rect l="l" t="t" r="r" b="b"/>
              <a:pathLst>
                <a:path w="2748" h="351" extrusionOk="0">
                  <a:moveTo>
                    <a:pt x="2618" y="1"/>
                  </a:moveTo>
                  <a:lnTo>
                    <a:pt x="2169" y="31"/>
                  </a:lnTo>
                  <a:cubicBezTo>
                    <a:pt x="1880" y="47"/>
                    <a:pt x="1591" y="77"/>
                    <a:pt x="1302" y="107"/>
                  </a:cubicBezTo>
                  <a:cubicBezTo>
                    <a:pt x="937" y="161"/>
                    <a:pt x="572" y="176"/>
                    <a:pt x="206" y="214"/>
                  </a:cubicBezTo>
                  <a:lnTo>
                    <a:pt x="1" y="237"/>
                  </a:lnTo>
                  <a:cubicBezTo>
                    <a:pt x="16" y="275"/>
                    <a:pt x="31" y="313"/>
                    <a:pt x="47" y="351"/>
                  </a:cubicBezTo>
                  <a:cubicBezTo>
                    <a:pt x="518" y="290"/>
                    <a:pt x="982" y="244"/>
                    <a:pt x="1446" y="222"/>
                  </a:cubicBezTo>
                  <a:cubicBezTo>
                    <a:pt x="1888" y="199"/>
                    <a:pt x="2314" y="168"/>
                    <a:pt x="2747" y="146"/>
                  </a:cubicBezTo>
                  <a:cubicBezTo>
                    <a:pt x="2702" y="92"/>
                    <a:pt x="2656" y="47"/>
                    <a:pt x="26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17"/>
            <p:cNvSpPr/>
            <p:nvPr/>
          </p:nvSpPr>
          <p:spPr>
            <a:xfrm>
              <a:off x="4039564" y="2893041"/>
              <a:ext cx="120802" cy="32290"/>
            </a:xfrm>
            <a:custGeom>
              <a:avLst/>
              <a:gdLst/>
              <a:ahLst/>
              <a:cxnLst/>
              <a:rect l="l" t="t" r="r" b="b"/>
              <a:pathLst>
                <a:path w="1994" h="533" extrusionOk="0">
                  <a:moveTo>
                    <a:pt x="1872" y="0"/>
                  </a:moveTo>
                  <a:cubicBezTo>
                    <a:pt x="1476" y="99"/>
                    <a:pt x="1088" y="206"/>
                    <a:pt x="700" y="312"/>
                  </a:cubicBezTo>
                  <a:lnTo>
                    <a:pt x="0" y="502"/>
                  </a:lnTo>
                  <a:lnTo>
                    <a:pt x="31" y="533"/>
                  </a:lnTo>
                  <a:cubicBezTo>
                    <a:pt x="677" y="373"/>
                    <a:pt x="1332" y="228"/>
                    <a:pt x="1994" y="114"/>
                  </a:cubicBezTo>
                  <a:lnTo>
                    <a:pt x="18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17"/>
            <p:cNvSpPr/>
            <p:nvPr/>
          </p:nvSpPr>
          <p:spPr>
            <a:xfrm>
              <a:off x="4056588" y="2919273"/>
              <a:ext cx="168298" cy="59068"/>
            </a:xfrm>
            <a:custGeom>
              <a:avLst/>
              <a:gdLst/>
              <a:ahLst/>
              <a:cxnLst/>
              <a:rect l="l" t="t" r="r" b="b"/>
              <a:pathLst>
                <a:path w="2778" h="975" extrusionOk="0">
                  <a:moveTo>
                    <a:pt x="2047" y="1"/>
                  </a:moveTo>
                  <a:cubicBezTo>
                    <a:pt x="1355" y="107"/>
                    <a:pt x="670" y="259"/>
                    <a:pt x="1" y="427"/>
                  </a:cubicBezTo>
                  <a:cubicBezTo>
                    <a:pt x="115" y="602"/>
                    <a:pt x="229" y="784"/>
                    <a:pt x="328" y="975"/>
                  </a:cubicBezTo>
                  <a:cubicBezTo>
                    <a:pt x="495" y="952"/>
                    <a:pt x="670" y="937"/>
                    <a:pt x="845" y="914"/>
                  </a:cubicBezTo>
                  <a:cubicBezTo>
                    <a:pt x="1484" y="853"/>
                    <a:pt x="2131" y="784"/>
                    <a:pt x="2778" y="739"/>
                  </a:cubicBezTo>
                  <a:cubicBezTo>
                    <a:pt x="2542" y="488"/>
                    <a:pt x="2298" y="244"/>
                    <a:pt x="204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1" name="Google Shape;4131;p17"/>
            <p:cNvSpPr/>
            <p:nvPr/>
          </p:nvSpPr>
          <p:spPr>
            <a:xfrm>
              <a:off x="4614317" y="3563213"/>
              <a:ext cx="33684" cy="33684"/>
            </a:xfrm>
            <a:custGeom>
              <a:avLst/>
              <a:gdLst/>
              <a:ahLst/>
              <a:cxnLst/>
              <a:rect l="l" t="t" r="r" b="b"/>
              <a:pathLst>
                <a:path w="556" h="556" extrusionOk="0">
                  <a:moveTo>
                    <a:pt x="1" y="0"/>
                  </a:moveTo>
                  <a:cubicBezTo>
                    <a:pt x="69" y="122"/>
                    <a:pt x="137" y="244"/>
                    <a:pt x="198" y="365"/>
                  </a:cubicBezTo>
                  <a:cubicBezTo>
                    <a:pt x="320" y="419"/>
                    <a:pt x="442" y="479"/>
                    <a:pt x="556" y="556"/>
                  </a:cubicBezTo>
                  <a:cubicBezTo>
                    <a:pt x="526" y="396"/>
                    <a:pt x="495" y="244"/>
                    <a:pt x="465" y="84"/>
                  </a:cubicBezTo>
                  <a:cubicBezTo>
                    <a:pt x="312" y="53"/>
                    <a:pt x="160" y="23"/>
                    <a:pt x="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2" name="Google Shape;4132;p17"/>
            <p:cNvSpPr/>
            <p:nvPr/>
          </p:nvSpPr>
          <p:spPr>
            <a:xfrm>
              <a:off x="4429962" y="3400971"/>
              <a:ext cx="177507" cy="31866"/>
            </a:xfrm>
            <a:custGeom>
              <a:avLst/>
              <a:gdLst/>
              <a:ahLst/>
              <a:cxnLst/>
              <a:rect l="l" t="t" r="r" b="b"/>
              <a:pathLst>
                <a:path w="2930" h="526" extrusionOk="0">
                  <a:moveTo>
                    <a:pt x="0" y="0"/>
                  </a:moveTo>
                  <a:lnTo>
                    <a:pt x="0" y="0"/>
                  </a:lnTo>
                  <a:cubicBezTo>
                    <a:pt x="107" y="38"/>
                    <a:pt x="206" y="84"/>
                    <a:pt x="312" y="129"/>
                  </a:cubicBezTo>
                  <a:cubicBezTo>
                    <a:pt x="1187" y="236"/>
                    <a:pt x="2062" y="350"/>
                    <a:pt x="2929" y="525"/>
                  </a:cubicBezTo>
                  <a:cubicBezTo>
                    <a:pt x="2876" y="396"/>
                    <a:pt x="2831" y="274"/>
                    <a:pt x="2770" y="160"/>
                  </a:cubicBezTo>
                  <a:cubicBezTo>
                    <a:pt x="1849" y="99"/>
                    <a:pt x="929" y="2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3" name="Google Shape;4133;p17"/>
            <p:cNvSpPr/>
            <p:nvPr/>
          </p:nvSpPr>
          <p:spPr>
            <a:xfrm>
              <a:off x="4527199" y="3333663"/>
              <a:ext cx="22173" cy="2363"/>
            </a:xfrm>
            <a:custGeom>
              <a:avLst/>
              <a:gdLst/>
              <a:ahLst/>
              <a:cxnLst/>
              <a:rect l="l" t="t" r="r" b="b"/>
              <a:pathLst>
                <a:path w="366" h="39" extrusionOk="0">
                  <a:moveTo>
                    <a:pt x="1" y="0"/>
                  </a:moveTo>
                  <a:cubicBezTo>
                    <a:pt x="122" y="16"/>
                    <a:pt x="244" y="23"/>
                    <a:pt x="366" y="38"/>
                  </a:cubicBezTo>
                  <a:lnTo>
                    <a:pt x="335" y="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4" name="Google Shape;4134;p17"/>
            <p:cNvSpPr/>
            <p:nvPr/>
          </p:nvSpPr>
          <p:spPr>
            <a:xfrm>
              <a:off x="4307826" y="3351232"/>
              <a:ext cx="277953" cy="35501"/>
            </a:xfrm>
            <a:custGeom>
              <a:avLst/>
              <a:gdLst/>
              <a:ahLst/>
              <a:cxnLst/>
              <a:rect l="l" t="t" r="r" b="b"/>
              <a:pathLst>
                <a:path w="4588" h="586" extrusionOk="0">
                  <a:moveTo>
                    <a:pt x="1669" y="1"/>
                  </a:moveTo>
                  <a:cubicBezTo>
                    <a:pt x="1112" y="1"/>
                    <a:pt x="554" y="20"/>
                    <a:pt x="0" y="53"/>
                  </a:cubicBezTo>
                  <a:cubicBezTo>
                    <a:pt x="312" y="190"/>
                    <a:pt x="632" y="311"/>
                    <a:pt x="951" y="433"/>
                  </a:cubicBezTo>
                  <a:lnTo>
                    <a:pt x="1096" y="433"/>
                  </a:lnTo>
                  <a:cubicBezTo>
                    <a:pt x="1183" y="432"/>
                    <a:pt x="1269" y="431"/>
                    <a:pt x="1356" y="431"/>
                  </a:cubicBezTo>
                  <a:cubicBezTo>
                    <a:pt x="2433" y="431"/>
                    <a:pt x="3511" y="515"/>
                    <a:pt x="4588" y="585"/>
                  </a:cubicBezTo>
                  <a:cubicBezTo>
                    <a:pt x="4504" y="448"/>
                    <a:pt x="4420" y="311"/>
                    <a:pt x="4329" y="182"/>
                  </a:cubicBezTo>
                  <a:cubicBezTo>
                    <a:pt x="3450" y="51"/>
                    <a:pt x="2559" y="1"/>
                    <a:pt x="16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5" name="Google Shape;4135;p17"/>
            <p:cNvSpPr/>
            <p:nvPr/>
          </p:nvSpPr>
          <p:spPr>
            <a:xfrm>
              <a:off x="4098996" y="3016994"/>
              <a:ext cx="222217" cy="67368"/>
            </a:xfrm>
            <a:custGeom>
              <a:avLst/>
              <a:gdLst/>
              <a:ahLst/>
              <a:cxnLst/>
              <a:rect l="l" t="t" r="r" b="b"/>
              <a:pathLst>
                <a:path w="3668" h="1112" extrusionOk="0">
                  <a:moveTo>
                    <a:pt x="2747" y="1"/>
                  </a:moveTo>
                  <a:cubicBezTo>
                    <a:pt x="2108" y="39"/>
                    <a:pt x="1469" y="69"/>
                    <a:pt x="838" y="122"/>
                  </a:cubicBezTo>
                  <a:cubicBezTo>
                    <a:pt x="556" y="145"/>
                    <a:pt x="275" y="168"/>
                    <a:pt x="1" y="199"/>
                  </a:cubicBezTo>
                  <a:cubicBezTo>
                    <a:pt x="115" y="503"/>
                    <a:pt x="221" y="807"/>
                    <a:pt x="320" y="1111"/>
                  </a:cubicBezTo>
                  <a:cubicBezTo>
                    <a:pt x="465" y="1104"/>
                    <a:pt x="609" y="1089"/>
                    <a:pt x="754" y="1081"/>
                  </a:cubicBezTo>
                  <a:cubicBezTo>
                    <a:pt x="1439" y="1028"/>
                    <a:pt x="2123" y="975"/>
                    <a:pt x="2808" y="936"/>
                  </a:cubicBezTo>
                  <a:cubicBezTo>
                    <a:pt x="3097" y="921"/>
                    <a:pt x="3379" y="914"/>
                    <a:pt x="3668" y="898"/>
                  </a:cubicBezTo>
                  <a:cubicBezTo>
                    <a:pt x="3409" y="594"/>
                    <a:pt x="3143" y="297"/>
                    <a:pt x="287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6" name="Google Shape;4136;p17"/>
            <p:cNvSpPr/>
            <p:nvPr/>
          </p:nvSpPr>
          <p:spPr>
            <a:xfrm>
              <a:off x="3826613" y="2820644"/>
              <a:ext cx="124012" cy="57250"/>
            </a:xfrm>
            <a:custGeom>
              <a:avLst/>
              <a:gdLst/>
              <a:ahLst/>
              <a:cxnLst/>
              <a:rect l="l" t="t" r="r" b="b"/>
              <a:pathLst>
                <a:path w="2047" h="945" extrusionOk="0">
                  <a:moveTo>
                    <a:pt x="2047" y="1"/>
                  </a:moveTo>
                  <a:lnTo>
                    <a:pt x="2047" y="1"/>
                  </a:lnTo>
                  <a:cubicBezTo>
                    <a:pt x="1286" y="100"/>
                    <a:pt x="571" y="434"/>
                    <a:pt x="0" y="944"/>
                  </a:cubicBezTo>
                  <a:cubicBezTo>
                    <a:pt x="335" y="701"/>
                    <a:pt x="731" y="571"/>
                    <a:pt x="1142" y="564"/>
                  </a:cubicBezTo>
                  <a:cubicBezTo>
                    <a:pt x="1347" y="427"/>
                    <a:pt x="1552" y="297"/>
                    <a:pt x="1765" y="168"/>
                  </a:cubicBezTo>
                  <a:cubicBezTo>
                    <a:pt x="1857" y="107"/>
                    <a:pt x="1956" y="54"/>
                    <a:pt x="20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7" name="Google Shape;4137;p17"/>
            <p:cNvSpPr/>
            <p:nvPr/>
          </p:nvSpPr>
          <p:spPr>
            <a:xfrm>
              <a:off x="4535983" y="3463190"/>
              <a:ext cx="91782" cy="35562"/>
            </a:xfrm>
            <a:custGeom>
              <a:avLst/>
              <a:gdLst/>
              <a:ahLst/>
              <a:cxnLst/>
              <a:rect l="l" t="t" r="r" b="b"/>
              <a:pathLst>
                <a:path w="1515" h="587" extrusionOk="0">
                  <a:moveTo>
                    <a:pt x="0" y="0"/>
                  </a:moveTo>
                  <a:lnTo>
                    <a:pt x="0" y="0"/>
                  </a:lnTo>
                  <a:cubicBezTo>
                    <a:pt x="99" y="92"/>
                    <a:pt x="190" y="175"/>
                    <a:pt x="289" y="274"/>
                  </a:cubicBezTo>
                  <a:cubicBezTo>
                    <a:pt x="662" y="335"/>
                    <a:pt x="1042" y="426"/>
                    <a:pt x="1400" y="548"/>
                  </a:cubicBezTo>
                  <a:lnTo>
                    <a:pt x="1514" y="586"/>
                  </a:lnTo>
                  <a:cubicBezTo>
                    <a:pt x="1476" y="449"/>
                    <a:pt x="1446" y="312"/>
                    <a:pt x="1400" y="175"/>
                  </a:cubicBezTo>
                  <a:cubicBezTo>
                    <a:pt x="936" y="92"/>
                    <a:pt x="472" y="3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8" name="Google Shape;4138;p17"/>
            <p:cNvSpPr/>
            <p:nvPr/>
          </p:nvSpPr>
          <p:spPr>
            <a:xfrm>
              <a:off x="4577907" y="3507901"/>
              <a:ext cx="59977" cy="35986"/>
            </a:xfrm>
            <a:custGeom>
              <a:avLst/>
              <a:gdLst/>
              <a:ahLst/>
              <a:cxnLst/>
              <a:rect l="l" t="t" r="r" b="b"/>
              <a:pathLst>
                <a:path w="990" h="594" extrusionOk="0">
                  <a:moveTo>
                    <a:pt x="1" y="0"/>
                  </a:moveTo>
                  <a:lnTo>
                    <a:pt x="1" y="0"/>
                  </a:lnTo>
                  <a:cubicBezTo>
                    <a:pt x="122" y="160"/>
                    <a:pt x="236" y="327"/>
                    <a:pt x="350" y="495"/>
                  </a:cubicBezTo>
                  <a:cubicBezTo>
                    <a:pt x="564" y="518"/>
                    <a:pt x="777" y="556"/>
                    <a:pt x="990" y="594"/>
                  </a:cubicBezTo>
                  <a:cubicBezTo>
                    <a:pt x="967" y="495"/>
                    <a:pt x="944" y="396"/>
                    <a:pt x="921" y="297"/>
                  </a:cubicBezTo>
                  <a:cubicBezTo>
                    <a:pt x="624" y="175"/>
                    <a:pt x="312" y="76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9" name="Google Shape;4139;p17"/>
            <p:cNvSpPr/>
            <p:nvPr/>
          </p:nvSpPr>
          <p:spPr>
            <a:xfrm>
              <a:off x="4642428" y="3620343"/>
              <a:ext cx="21749" cy="54888"/>
            </a:xfrm>
            <a:custGeom>
              <a:avLst/>
              <a:gdLst/>
              <a:ahLst/>
              <a:cxnLst/>
              <a:rect l="l" t="t" r="r" b="b"/>
              <a:pathLst>
                <a:path w="359" h="906" extrusionOk="0">
                  <a:moveTo>
                    <a:pt x="1" y="1"/>
                  </a:moveTo>
                  <a:lnTo>
                    <a:pt x="1" y="1"/>
                  </a:lnTo>
                  <a:cubicBezTo>
                    <a:pt x="138" y="297"/>
                    <a:pt x="252" y="602"/>
                    <a:pt x="358" y="906"/>
                  </a:cubicBezTo>
                  <a:cubicBezTo>
                    <a:pt x="297" y="655"/>
                    <a:pt x="244" y="396"/>
                    <a:pt x="198" y="137"/>
                  </a:cubicBezTo>
                  <a:cubicBezTo>
                    <a:pt x="130" y="92"/>
                    <a:pt x="69" y="4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0" name="Google Shape;4140;p17"/>
            <p:cNvSpPr/>
            <p:nvPr/>
          </p:nvSpPr>
          <p:spPr>
            <a:xfrm>
              <a:off x="4164910" y="3199168"/>
              <a:ext cx="294613" cy="49254"/>
            </a:xfrm>
            <a:custGeom>
              <a:avLst/>
              <a:gdLst/>
              <a:ahLst/>
              <a:cxnLst/>
              <a:rect l="l" t="t" r="r" b="b"/>
              <a:pathLst>
                <a:path w="4863" h="813" extrusionOk="0">
                  <a:moveTo>
                    <a:pt x="3338" y="0"/>
                  </a:moveTo>
                  <a:cubicBezTo>
                    <a:pt x="2393" y="0"/>
                    <a:pt x="1448" y="53"/>
                    <a:pt x="503" y="159"/>
                  </a:cubicBezTo>
                  <a:cubicBezTo>
                    <a:pt x="335" y="174"/>
                    <a:pt x="168" y="189"/>
                    <a:pt x="1" y="212"/>
                  </a:cubicBezTo>
                  <a:cubicBezTo>
                    <a:pt x="92" y="417"/>
                    <a:pt x="206" y="615"/>
                    <a:pt x="320" y="813"/>
                  </a:cubicBezTo>
                  <a:cubicBezTo>
                    <a:pt x="1401" y="722"/>
                    <a:pt x="2489" y="676"/>
                    <a:pt x="3569" y="638"/>
                  </a:cubicBezTo>
                  <a:lnTo>
                    <a:pt x="4862" y="592"/>
                  </a:lnTo>
                  <a:lnTo>
                    <a:pt x="4383" y="22"/>
                  </a:lnTo>
                  <a:cubicBezTo>
                    <a:pt x="4035" y="7"/>
                    <a:pt x="3687" y="0"/>
                    <a:pt x="333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1" name="Google Shape;4141;p17"/>
            <p:cNvSpPr/>
            <p:nvPr/>
          </p:nvSpPr>
          <p:spPr>
            <a:xfrm>
              <a:off x="3932149" y="2819250"/>
              <a:ext cx="99174" cy="42468"/>
            </a:xfrm>
            <a:custGeom>
              <a:avLst/>
              <a:gdLst/>
              <a:ahLst/>
              <a:cxnLst/>
              <a:rect l="l" t="t" r="r" b="b"/>
              <a:pathLst>
                <a:path w="1637" h="701" extrusionOk="0">
                  <a:moveTo>
                    <a:pt x="1157" y="1"/>
                  </a:moveTo>
                  <a:cubicBezTo>
                    <a:pt x="761" y="191"/>
                    <a:pt x="373" y="404"/>
                    <a:pt x="1" y="640"/>
                  </a:cubicBezTo>
                  <a:cubicBezTo>
                    <a:pt x="84" y="655"/>
                    <a:pt x="160" y="678"/>
                    <a:pt x="237" y="701"/>
                  </a:cubicBezTo>
                  <a:cubicBezTo>
                    <a:pt x="708" y="495"/>
                    <a:pt x="1180" y="298"/>
                    <a:pt x="1636" y="69"/>
                  </a:cubicBezTo>
                  <a:cubicBezTo>
                    <a:pt x="1477" y="39"/>
                    <a:pt x="1317" y="16"/>
                    <a:pt x="115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17"/>
            <p:cNvSpPr/>
            <p:nvPr/>
          </p:nvSpPr>
          <p:spPr>
            <a:xfrm>
              <a:off x="4212832" y="3282289"/>
              <a:ext cx="312606" cy="34835"/>
            </a:xfrm>
            <a:custGeom>
              <a:avLst/>
              <a:gdLst/>
              <a:ahLst/>
              <a:cxnLst/>
              <a:rect l="l" t="t" r="r" b="b"/>
              <a:pathLst>
                <a:path w="5160" h="575" extrusionOk="0">
                  <a:moveTo>
                    <a:pt x="2426" y="1"/>
                  </a:moveTo>
                  <a:cubicBezTo>
                    <a:pt x="1714" y="1"/>
                    <a:pt x="1003" y="30"/>
                    <a:pt x="298" y="72"/>
                  </a:cubicBezTo>
                  <a:lnTo>
                    <a:pt x="1" y="95"/>
                  </a:lnTo>
                  <a:cubicBezTo>
                    <a:pt x="100" y="209"/>
                    <a:pt x="214" y="316"/>
                    <a:pt x="328" y="415"/>
                  </a:cubicBezTo>
                  <a:cubicBezTo>
                    <a:pt x="389" y="476"/>
                    <a:pt x="457" y="529"/>
                    <a:pt x="518" y="574"/>
                  </a:cubicBezTo>
                  <a:cubicBezTo>
                    <a:pt x="1477" y="491"/>
                    <a:pt x="2451" y="453"/>
                    <a:pt x="3417" y="453"/>
                  </a:cubicBezTo>
                  <a:cubicBezTo>
                    <a:pt x="3995" y="453"/>
                    <a:pt x="4581" y="453"/>
                    <a:pt x="5159" y="460"/>
                  </a:cubicBezTo>
                  <a:cubicBezTo>
                    <a:pt x="5068" y="354"/>
                    <a:pt x="4969" y="247"/>
                    <a:pt x="4870" y="141"/>
                  </a:cubicBezTo>
                  <a:cubicBezTo>
                    <a:pt x="4061" y="39"/>
                    <a:pt x="3243" y="1"/>
                    <a:pt x="24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3" name="Google Shape;4143;p17"/>
            <p:cNvSpPr/>
            <p:nvPr/>
          </p:nvSpPr>
          <p:spPr>
            <a:xfrm>
              <a:off x="4134982" y="3124833"/>
              <a:ext cx="261838" cy="50344"/>
            </a:xfrm>
            <a:custGeom>
              <a:avLst/>
              <a:gdLst/>
              <a:ahLst/>
              <a:cxnLst/>
              <a:rect l="l" t="t" r="r" b="b"/>
              <a:pathLst>
                <a:path w="4322" h="831" extrusionOk="0">
                  <a:moveTo>
                    <a:pt x="3827" y="1"/>
                  </a:moveTo>
                  <a:lnTo>
                    <a:pt x="3386" y="16"/>
                  </a:lnTo>
                  <a:cubicBezTo>
                    <a:pt x="3021" y="24"/>
                    <a:pt x="2655" y="39"/>
                    <a:pt x="2290" y="54"/>
                  </a:cubicBezTo>
                  <a:cubicBezTo>
                    <a:pt x="1864" y="69"/>
                    <a:pt x="1446" y="69"/>
                    <a:pt x="1020" y="92"/>
                  </a:cubicBezTo>
                  <a:cubicBezTo>
                    <a:pt x="677" y="115"/>
                    <a:pt x="343" y="146"/>
                    <a:pt x="0" y="176"/>
                  </a:cubicBezTo>
                  <a:cubicBezTo>
                    <a:pt x="76" y="397"/>
                    <a:pt x="152" y="617"/>
                    <a:pt x="236" y="830"/>
                  </a:cubicBezTo>
                  <a:cubicBezTo>
                    <a:pt x="647" y="785"/>
                    <a:pt x="1058" y="747"/>
                    <a:pt x="1476" y="716"/>
                  </a:cubicBezTo>
                  <a:cubicBezTo>
                    <a:pt x="2237" y="655"/>
                    <a:pt x="3005" y="594"/>
                    <a:pt x="3774" y="587"/>
                  </a:cubicBezTo>
                  <a:lnTo>
                    <a:pt x="4322" y="587"/>
                  </a:lnTo>
                  <a:lnTo>
                    <a:pt x="38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4" name="Google Shape;4144;p17"/>
            <p:cNvSpPr/>
            <p:nvPr/>
          </p:nvSpPr>
          <p:spPr>
            <a:xfrm>
              <a:off x="4405547" y="3257631"/>
              <a:ext cx="80211" cy="7391"/>
            </a:xfrm>
            <a:custGeom>
              <a:avLst/>
              <a:gdLst/>
              <a:ahLst/>
              <a:cxnLst/>
              <a:rect l="l" t="t" r="r" b="b"/>
              <a:pathLst>
                <a:path w="1324" h="122" extrusionOk="0">
                  <a:moveTo>
                    <a:pt x="1210" y="0"/>
                  </a:moveTo>
                  <a:cubicBezTo>
                    <a:pt x="807" y="15"/>
                    <a:pt x="403" y="23"/>
                    <a:pt x="0" y="38"/>
                  </a:cubicBezTo>
                  <a:lnTo>
                    <a:pt x="38" y="38"/>
                  </a:lnTo>
                  <a:cubicBezTo>
                    <a:pt x="464" y="53"/>
                    <a:pt x="890" y="84"/>
                    <a:pt x="1324" y="122"/>
                  </a:cubicBezTo>
                  <a:lnTo>
                    <a:pt x="121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17"/>
            <p:cNvSpPr/>
            <p:nvPr/>
          </p:nvSpPr>
          <p:spPr>
            <a:xfrm>
              <a:off x="3819707" y="2687300"/>
              <a:ext cx="1066131" cy="1261570"/>
            </a:xfrm>
            <a:custGeom>
              <a:avLst/>
              <a:gdLst/>
              <a:ahLst/>
              <a:cxnLst/>
              <a:rect l="l" t="t" r="r" b="b"/>
              <a:pathLst>
                <a:path w="17598" h="20824" extrusionOk="0">
                  <a:moveTo>
                    <a:pt x="5104" y="1"/>
                  </a:moveTo>
                  <a:cubicBezTo>
                    <a:pt x="5049" y="1"/>
                    <a:pt x="4993" y="2"/>
                    <a:pt x="4938" y="3"/>
                  </a:cubicBezTo>
                  <a:cubicBezTo>
                    <a:pt x="2846" y="49"/>
                    <a:pt x="723" y="1274"/>
                    <a:pt x="0" y="3236"/>
                  </a:cubicBezTo>
                  <a:cubicBezTo>
                    <a:pt x="38" y="3198"/>
                    <a:pt x="76" y="3176"/>
                    <a:pt x="114" y="3145"/>
                  </a:cubicBezTo>
                  <a:cubicBezTo>
                    <a:pt x="844" y="2489"/>
                    <a:pt x="1760" y="2163"/>
                    <a:pt x="2675" y="2163"/>
                  </a:cubicBezTo>
                  <a:cubicBezTo>
                    <a:pt x="3659" y="2163"/>
                    <a:pt x="4642" y="2540"/>
                    <a:pt x="5387" y="3290"/>
                  </a:cubicBezTo>
                  <a:cubicBezTo>
                    <a:pt x="7859" y="5572"/>
                    <a:pt x="9670" y="8136"/>
                    <a:pt x="11953" y="10609"/>
                  </a:cubicBezTo>
                  <a:cubicBezTo>
                    <a:pt x="13337" y="11993"/>
                    <a:pt x="13459" y="14238"/>
                    <a:pt x="13938" y="16307"/>
                  </a:cubicBezTo>
                  <a:cubicBezTo>
                    <a:pt x="13969" y="16398"/>
                    <a:pt x="14007" y="16489"/>
                    <a:pt x="14037" y="16581"/>
                  </a:cubicBezTo>
                  <a:cubicBezTo>
                    <a:pt x="14212" y="17098"/>
                    <a:pt x="14364" y="17623"/>
                    <a:pt x="14532" y="18140"/>
                  </a:cubicBezTo>
                  <a:cubicBezTo>
                    <a:pt x="14585" y="18262"/>
                    <a:pt x="14646" y="18384"/>
                    <a:pt x="14707" y="18506"/>
                  </a:cubicBezTo>
                  <a:cubicBezTo>
                    <a:pt x="15095" y="19228"/>
                    <a:pt x="15407" y="19997"/>
                    <a:pt x="15635" y="20788"/>
                  </a:cubicBezTo>
                  <a:cubicBezTo>
                    <a:pt x="15676" y="20811"/>
                    <a:pt x="15719" y="20824"/>
                    <a:pt x="15763" y="20824"/>
                  </a:cubicBezTo>
                  <a:cubicBezTo>
                    <a:pt x="15909" y="20824"/>
                    <a:pt x="16074" y="20688"/>
                    <a:pt x="16266" y="20339"/>
                  </a:cubicBezTo>
                  <a:cubicBezTo>
                    <a:pt x="17210" y="18673"/>
                    <a:pt x="17453" y="16558"/>
                    <a:pt x="17552" y="14686"/>
                  </a:cubicBezTo>
                  <a:cubicBezTo>
                    <a:pt x="17598" y="13827"/>
                    <a:pt x="17598" y="12959"/>
                    <a:pt x="17438" y="12115"/>
                  </a:cubicBezTo>
                  <a:cubicBezTo>
                    <a:pt x="17073" y="10190"/>
                    <a:pt x="15893" y="8539"/>
                    <a:pt x="14737" y="6964"/>
                  </a:cubicBezTo>
                  <a:cubicBezTo>
                    <a:pt x="13505" y="5283"/>
                    <a:pt x="12249" y="3579"/>
                    <a:pt x="10644" y="2247"/>
                  </a:cubicBezTo>
                  <a:cubicBezTo>
                    <a:pt x="9081" y="944"/>
                    <a:pt x="7136" y="1"/>
                    <a:pt x="51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6" name="Google Shape;4146;p17"/>
            <p:cNvSpPr/>
            <p:nvPr/>
          </p:nvSpPr>
          <p:spPr>
            <a:xfrm>
              <a:off x="4104994" y="2687482"/>
              <a:ext cx="65066" cy="128617"/>
            </a:xfrm>
            <a:custGeom>
              <a:avLst/>
              <a:gdLst/>
              <a:ahLst/>
              <a:cxnLst/>
              <a:rect l="l" t="t" r="r" b="b"/>
              <a:pathLst>
                <a:path w="1074" h="2123" extrusionOk="0">
                  <a:moveTo>
                    <a:pt x="237" y="0"/>
                  </a:moveTo>
                  <a:cubicBezTo>
                    <a:pt x="153" y="0"/>
                    <a:pt x="77" y="8"/>
                    <a:pt x="1" y="15"/>
                  </a:cubicBezTo>
                  <a:cubicBezTo>
                    <a:pt x="396" y="700"/>
                    <a:pt x="754" y="1400"/>
                    <a:pt x="1073" y="2123"/>
                  </a:cubicBezTo>
                  <a:cubicBezTo>
                    <a:pt x="1005" y="1773"/>
                    <a:pt x="921" y="1423"/>
                    <a:pt x="830" y="1073"/>
                  </a:cubicBezTo>
                  <a:cubicBezTo>
                    <a:pt x="739" y="723"/>
                    <a:pt x="632" y="358"/>
                    <a:pt x="5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7" name="Google Shape;4147;p17"/>
            <p:cNvSpPr/>
            <p:nvPr/>
          </p:nvSpPr>
          <p:spPr>
            <a:xfrm>
              <a:off x="4222101" y="2698023"/>
              <a:ext cx="22173" cy="64642"/>
            </a:xfrm>
            <a:custGeom>
              <a:avLst/>
              <a:gdLst/>
              <a:ahLst/>
              <a:cxnLst/>
              <a:rect l="l" t="t" r="r" b="b"/>
              <a:pathLst>
                <a:path w="366" h="1067" extrusionOk="0">
                  <a:moveTo>
                    <a:pt x="0" y="1"/>
                  </a:moveTo>
                  <a:lnTo>
                    <a:pt x="0" y="1"/>
                  </a:lnTo>
                  <a:cubicBezTo>
                    <a:pt x="129" y="351"/>
                    <a:pt x="251" y="709"/>
                    <a:pt x="365" y="1066"/>
                  </a:cubicBezTo>
                  <a:cubicBezTo>
                    <a:pt x="350" y="739"/>
                    <a:pt x="335" y="412"/>
                    <a:pt x="335" y="85"/>
                  </a:cubicBezTo>
                  <a:cubicBezTo>
                    <a:pt x="221" y="54"/>
                    <a:pt x="114" y="31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17"/>
            <p:cNvSpPr/>
            <p:nvPr/>
          </p:nvSpPr>
          <p:spPr>
            <a:xfrm>
              <a:off x="4432689" y="2852935"/>
              <a:ext cx="99658" cy="390878"/>
            </a:xfrm>
            <a:custGeom>
              <a:avLst/>
              <a:gdLst/>
              <a:ahLst/>
              <a:cxnLst/>
              <a:rect l="l" t="t" r="r" b="b"/>
              <a:pathLst>
                <a:path w="1645" h="6452" extrusionOk="0">
                  <a:moveTo>
                    <a:pt x="1066" y="0"/>
                  </a:moveTo>
                  <a:cubicBezTo>
                    <a:pt x="960" y="510"/>
                    <a:pt x="891" y="1027"/>
                    <a:pt x="823" y="1537"/>
                  </a:cubicBezTo>
                  <a:cubicBezTo>
                    <a:pt x="731" y="2153"/>
                    <a:pt x="610" y="2747"/>
                    <a:pt x="496" y="3355"/>
                  </a:cubicBezTo>
                  <a:cubicBezTo>
                    <a:pt x="328" y="4162"/>
                    <a:pt x="176" y="4976"/>
                    <a:pt x="1" y="5782"/>
                  </a:cubicBezTo>
                  <a:cubicBezTo>
                    <a:pt x="184" y="6003"/>
                    <a:pt x="374" y="6231"/>
                    <a:pt x="556" y="6452"/>
                  </a:cubicBezTo>
                  <a:lnTo>
                    <a:pt x="625" y="6201"/>
                  </a:lnTo>
                  <a:cubicBezTo>
                    <a:pt x="785" y="5615"/>
                    <a:pt x="944" y="5037"/>
                    <a:pt x="1097" y="4451"/>
                  </a:cubicBezTo>
                  <a:cubicBezTo>
                    <a:pt x="1112" y="4306"/>
                    <a:pt x="1135" y="4162"/>
                    <a:pt x="1150" y="4017"/>
                  </a:cubicBezTo>
                  <a:cubicBezTo>
                    <a:pt x="1226" y="3340"/>
                    <a:pt x="1332" y="2671"/>
                    <a:pt x="1431" y="1994"/>
                  </a:cubicBezTo>
                  <a:cubicBezTo>
                    <a:pt x="1515" y="1522"/>
                    <a:pt x="1591" y="1043"/>
                    <a:pt x="1644" y="556"/>
                  </a:cubicBezTo>
                  <a:cubicBezTo>
                    <a:pt x="1454" y="365"/>
                    <a:pt x="1264" y="183"/>
                    <a:pt x="10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9" name="Google Shape;4149;p17"/>
            <p:cNvSpPr/>
            <p:nvPr/>
          </p:nvSpPr>
          <p:spPr>
            <a:xfrm>
              <a:off x="4329031" y="2735827"/>
              <a:ext cx="39197" cy="111169"/>
            </a:xfrm>
            <a:custGeom>
              <a:avLst/>
              <a:gdLst/>
              <a:ahLst/>
              <a:cxnLst/>
              <a:rect l="l" t="t" r="r" b="b"/>
              <a:pathLst>
                <a:path w="647" h="1835" extrusionOk="0">
                  <a:moveTo>
                    <a:pt x="0" y="1"/>
                  </a:moveTo>
                  <a:lnTo>
                    <a:pt x="0" y="1"/>
                  </a:lnTo>
                  <a:cubicBezTo>
                    <a:pt x="152" y="602"/>
                    <a:pt x="266" y="1218"/>
                    <a:pt x="358" y="1834"/>
                  </a:cubicBezTo>
                  <a:cubicBezTo>
                    <a:pt x="449" y="1332"/>
                    <a:pt x="540" y="838"/>
                    <a:pt x="647" y="343"/>
                  </a:cubicBezTo>
                  <a:cubicBezTo>
                    <a:pt x="434" y="221"/>
                    <a:pt x="221" y="107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0" name="Google Shape;4150;p17"/>
            <p:cNvSpPr/>
            <p:nvPr/>
          </p:nvSpPr>
          <p:spPr>
            <a:xfrm>
              <a:off x="4574211" y="3044196"/>
              <a:ext cx="118075" cy="327327"/>
            </a:xfrm>
            <a:custGeom>
              <a:avLst/>
              <a:gdLst/>
              <a:ahLst/>
              <a:cxnLst/>
              <a:rect l="l" t="t" r="r" b="b"/>
              <a:pathLst>
                <a:path w="1949" h="5403" extrusionOk="0">
                  <a:moveTo>
                    <a:pt x="1492" y="1"/>
                  </a:moveTo>
                  <a:cubicBezTo>
                    <a:pt x="1393" y="533"/>
                    <a:pt x="1294" y="1066"/>
                    <a:pt x="1180" y="1591"/>
                  </a:cubicBezTo>
                  <a:cubicBezTo>
                    <a:pt x="1089" y="2017"/>
                    <a:pt x="997" y="2450"/>
                    <a:pt x="891" y="2869"/>
                  </a:cubicBezTo>
                  <a:cubicBezTo>
                    <a:pt x="769" y="3310"/>
                    <a:pt x="625" y="3736"/>
                    <a:pt x="472" y="4162"/>
                  </a:cubicBezTo>
                  <a:cubicBezTo>
                    <a:pt x="328" y="4558"/>
                    <a:pt x="168" y="4953"/>
                    <a:pt x="1" y="5341"/>
                  </a:cubicBezTo>
                  <a:cubicBezTo>
                    <a:pt x="16" y="5364"/>
                    <a:pt x="31" y="5379"/>
                    <a:pt x="39" y="5402"/>
                  </a:cubicBezTo>
                  <a:lnTo>
                    <a:pt x="275" y="4862"/>
                  </a:lnTo>
                  <a:cubicBezTo>
                    <a:pt x="450" y="4459"/>
                    <a:pt x="647" y="4063"/>
                    <a:pt x="799" y="3645"/>
                  </a:cubicBezTo>
                  <a:cubicBezTo>
                    <a:pt x="990" y="3135"/>
                    <a:pt x="1142" y="2618"/>
                    <a:pt x="1324" y="2108"/>
                  </a:cubicBezTo>
                  <a:cubicBezTo>
                    <a:pt x="1499" y="1598"/>
                    <a:pt x="1712" y="1096"/>
                    <a:pt x="1948" y="617"/>
                  </a:cubicBezTo>
                  <a:cubicBezTo>
                    <a:pt x="1796" y="411"/>
                    <a:pt x="1644" y="206"/>
                    <a:pt x="14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17"/>
            <p:cNvSpPr/>
            <p:nvPr/>
          </p:nvSpPr>
          <p:spPr>
            <a:xfrm>
              <a:off x="3951536" y="2720197"/>
              <a:ext cx="101900" cy="99113"/>
            </a:xfrm>
            <a:custGeom>
              <a:avLst/>
              <a:gdLst/>
              <a:ahLst/>
              <a:cxnLst/>
              <a:rect l="l" t="t" r="r" b="b"/>
              <a:pathLst>
                <a:path w="1682" h="1636" extrusionOk="0">
                  <a:moveTo>
                    <a:pt x="449" y="0"/>
                  </a:moveTo>
                  <a:cubicBezTo>
                    <a:pt x="297" y="76"/>
                    <a:pt x="145" y="152"/>
                    <a:pt x="0" y="236"/>
                  </a:cubicBezTo>
                  <a:cubicBezTo>
                    <a:pt x="594" y="662"/>
                    <a:pt x="1149" y="1126"/>
                    <a:pt x="1682" y="1636"/>
                  </a:cubicBezTo>
                  <a:lnTo>
                    <a:pt x="1605" y="1529"/>
                  </a:lnTo>
                  <a:cubicBezTo>
                    <a:pt x="1225" y="1012"/>
                    <a:pt x="845" y="502"/>
                    <a:pt x="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17"/>
            <p:cNvSpPr/>
            <p:nvPr/>
          </p:nvSpPr>
          <p:spPr>
            <a:xfrm>
              <a:off x="4549312" y="2999001"/>
              <a:ext cx="96871" cy="347622"/>
            </a:xfrm>
            <a:custGeom>
              <a:avLst/>
              <a:gdLst/>
              <a:ahLst/>
              <a:cxnLst/>
              <a:rect l="l" t="t" r="r" b="b"/>
              <a:pathLst>
                <a:path w="1599" h="5738" extrusionOk="0">
                  <a:moveTo>
                    <a:pt x="1332" y="1"/>
                  </a:moveTo>
                  <a:cubicBezTo>
                    <a:pt x="1287" y="260"/>
                    <a:pt x="1241" y="518"/>
                    <a:pt x="1203" y="769"/>
                  </a:cubicBezTo>
                  <a:cubicBezTo>
                    <a:pt x="1081" y="1462"/>
                    <a:pt x="937" y="2146"/>
                    <a:pt x="762" y="2824"/>
                  </a:cubicBezTo>
                  <a:cubicBezTo>
                    <a:pt x="526" y="3744"/>
                    <a:pt x="259" y="4649"/>
                    <a:pt x="1" y="5562"/>
                  </a:cubicBezTo>
                  <a:cubicBezTo>
                    <a:pt x="54" y="5616"/>
                    <a:pt x="107" y="5677"/>
                    <a:pt x="153" y="5737"/>
                  </a:cubicBezTo>
                  <a:cubicBezTo>
                    <a:pt x="320" y="5334"/>
                    <a:pt x="480" y="4931"/>
                    <a:pt x="625" y="4520"/>
                  </a:cubicBezTo>
                  <a:cubicBezTo>
                    <a:pt x="914" y="3683"/>
                    <a:pt x="1104" y="2816"/>
                    <a:pt x="1287" y="1949"/>
                  </a:cubicBezTo>
                  <a:cubicBezTo>
                    <a:pt x="1401" y="1416"/>
                    <a:pt x="1507" y="884"/>
                    <a:pt x="1599" y="343"/>
                  </a:cubicBezTo>
                  <a:lnTo>
                    <a:pt x="133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17"/>
            <p:cNvSpPr/>
            <p:nvPr/>
          </p:nvSpPr>
          <p:spPr>
            <a:xfrm>
              <a:off x="4265418" y="2710503"/>
              <a:ext cx="71487" cy="361435"/>
            </a:xfrm>
            <a:custGeom>
              <a:avLst/>
              <a:gdLst/>
              <a:ahLst/>
              <a:cxnLst/>
              <a:rect l="l" t="t" r="r" b="b"/>
              <a:pathLst>
                <a:path w="1180" h="5966" extrusionOk="0">
                  <a:moveTo>
                    <a:pt x="0" y="0"/>
                  </a:moveTo>
                  <a:lnTo>
                    <a:pt x="0" y="0"/>
                  </a:lnTo>
                  <a:cubicBezTo>
                    <a:pt x="15" y="1104"/>
                    <a:pt x="107" y="2199"/>
                    <a:pt x="213" y="3302"/>
                  </a:cubicBezTo>
                  <a:cubicBezTo>
                    <a:pt x="343" y="4017"/>
                    <a:pt x="442" y="4740"/>
                    <a:pt x="502" y="5471"/>
                  </a:cubicBezTo>
                  <a:lnTo>
                    <a:pt x="928" y="5965"/>
                  </a:lnTo>
                  <a:cubicBezTo>
                    <a:pt x="989" y="5197"/>
                    <a:pt x="1073" y="4428"/>
                    <a:pt x="1180" y="3667"/>
                  </a:cubicBezTo>
                  <a:cubicBezTo>
                    <a:pt x="1134" y="3135"/>
                    <a:pt x="1073" y="2595"/>
                    <a:pt x="997" y="2070"/>
                  </a:cubicBezTo>
                  <a:cubicBezTo>
                    <a:pt x="898" y="1446"/>
                    <a:pt x="769" y="830"/>
                    <a:pt x="617" y="221"/>
                  </a:cubicBezTo>
                  <a:cubicBezTo>
                    <a:pt x="411" y="137"/>
                    <a:pt x="206" y="6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17"/>
            <p:cNvSpPr/>
            <p:nvPr/>
          </p:nvSpPr>
          <p:spPr>
            <a:xfrm>
              <a:off x="4359868" y="2769027"/>
              <a:ext cx="30534" cy="369250"/>
            </a:xfrm>
            <a:custGeom>
              <a:avLst/>
              <a:gdLst/>
              <a:ahLst/>
              <a:cxnLst/>
              <a:rect l="l" t="t" r="r" b="b"/>
              <a:pathLst>
                <a:path w="504" h="6095" extrusionOk="0">
                  <a:moveTo>
                    <a:pt x="488" y="1"/>
                  </a:moveTo>
                  <a:cubicBezTo>
                    <a:pt x="450" y="191"/>
                    <a:pt x="412" y="373"/>
                    <a:pt x="374" y="564"/>
                  </a:cubicBezTo>
                  <a:cubicBezTo>
                    <a:pt x="229" y="1279"/>
                    <a:pt x="107" y="2002"/>
                    <a:pt x="1" y="2724"/>
                  </a:cubicBezTo>
                  <a:cubicBezTo>
                    <a:pt x="24" y="3051"/>
                    <a:pt x="47" y="3386"/>
                    <a:pt x="54" y="3713"/>
                  </a:cubicBezTo>
                  <a:cubicBezTo>
                    <a:pt x="77" y="4398"/>
                    <a:pt x="69" y="5083"/>
                    <a:pt x="24" y="5760"/>
                  </a:cubicBezTo>
                  <a:lnTo>
                    <a:pt x="305" y="6095"/>
                  </a:lnTo>
                  <a:cubicBezTo>
                    <a:pt x="419" y="4071"/>
                    <a:pt x="503" y="2040"/>
                    <a:pt x="4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17"/>
            <p:cNvSpPr/>
            <p:nvPr/>
          </p:nvSpPr>
          <p:spPr>
            <a:xfrm>
              <a:off x="3886046" y="2761212"/>
              <a:ext cx="80756" cy="58099"/>
            </a:xfrm>
            <a:custGeom>
              <a:avLst/>
              <a:gdLst/>
              <a:ahLst/>
              <a:cxnLst/>
              <a:rect l="l" t="t" r="r" b="b"/>
              <a:pathLst>
                <a:path w="1333" h="959" extrusionOk="0">
                  <a:moveTo>
                    <a:pt x="419" y="0"/>
                  </a:moveTo>
                  <a:cubicBezTo>
                    <a:pt x="275" y="114"/>
                    <a:pt x="130" y="236"/>
                    <a:pt x="1" y="365"/>
                  </a:cubicBezTo>
                  <a:cubicBezTo>
                    <a:pt x="435" y="533"/>
                    <a:pt x="853" y="731"/>
                    <a:pt x="1256" y="959"/>
                  </a:cubicBezTo>
                  <a:lnTo>
                    <a:pt x="1332" y="959"/>
                  </a:lnTo>
                  <a:cubicBezTo>
                    <a:pt x="1036" y="639"/>
                    <a:pt x="724" y="320"/>
                    <a:pt x="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17"/>
            <p:cNvSpPr/>
            <p:nvPr/>
          </p:nvSpPr>
          <p:spPr>
            <a:xfrm>
              <a:off x="4748934" y="3759564"/>
              <a:ext cx="112986" cy="144792"/>
            </a:xfrm>
            <a:custGeom>
              <a:avLst/>
              <a:gdLst/>
              <a:ahLst/>
              <a:cxnLst/>
              <a:rect l="l" t="t" r="r" b="b"/>
              <a:pathLst>
                <a:path w="1865" h="2390" extrusionOk="0">
                  <a:moveTo>
                    <a:pt x="1864" y="0"/>
                  </a:moveTo>
                  <a:lnTo>
                    <a:pt x="1864" y="0"/>
                  </a:lnTo>
                  <a:cubicBezTo>
                    <a:pt x="1225" y="715"/>
                    <a:pt x="586" y="1430"/>
                    <a:pt x="0" y="2191"/>
                  </a:cubicBezTo>
                  <a:cubicBezTo>
                    <a:pt x="23" y="2260"/>
                    <a:pt x="46" y="2328"/>
                    <a:pt x="69" y="2389"/>
                  </a:cubicBezTo>
                  <a:cubicBezTo>
                    <a:pt x="677" y="1750"/>
                    <a:pt x="1233" y="1050"/>
                    <a:pt x="1780" y="381"/>
                  </a:cubicBezTo>
                  <a:cubicBezTo>
                    <a:pt x="1811" y="251"/>
                    <a:pt x="1841" y="129"/>
                    <a:pt x="1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17"/>
            <p:cNvSpPr/>
            <p:nvPr/>
          </p:nvSpPr>
          <p:spPr>
            <a:xfrm>
              <a:off x="4162184" y="2688815"/>
              <a:ext cx="103293" cy="318543"/>
            </a:xfrm>
            <a:custGeom>
              <a:avLst/>
              <a:gdLst/>
              <a:ahLst/>
              <a:cxnLst/>
              <a:rect l="l" t="t" r="r" b="b"/>
              <a:pathLst>
                <a:path w="1705" h="5258" extrusionOk="0">
                  <a:moveTo>
                    <a:pt x="0" y="1"/>
                  </a:moveTo>
                  <a:lnTo>
                    <a:pt x="0" y="1"/>
                  </a:lnTo>
                  <a:cubicBezTo>
                    <a:pt x="107" y="396"/>
                    <a:pt x="221" y="792"/>
                    <a:pt x="320" y="1195"/>
                  </a:cubicBezTo>
                  <a:cubicBezTo>
                    <a:pt x="464" y="1751"/>
                    <a:pt x="571" y="2306"/>
                    <a:pt x="670" y="2877"/>
                  </a:cubicBezTo>
                  <a:cubicBezTo>
                    <a:pt x="730" y="3257"/>
                    <a:pt x="799" y="3637"/>
                    <a:pt x="867" y="4025"/>
                  </a:cubicBezTo>
                  <a:cubicBezTo>
                    <a:pt x="928" y="4193"/>
                    <a:pt x="974" y="4360"/>
                    <a:pt x="1027" y="4528"/>
                  </a:cubicBezTo>
                  <a:cubicBezTo>
                    <a:pt x="1255" y="4771"/>
                    <a:pt x="1484" y="5014"/>
                    <a:pt x="1704" y="5258"/>
                  </a:cubicBezTo>
                  <a:cubicBezTo>
                    <a:pt x="1643" y="4733"/>
                    <a:pt x="1590" y="4208"/>
                    <a:pt x="1545" y="3683"/>
                  </a:cubicBezTo>
                  <a:cubicBezTo>
                    <a:pt x="1400" y="2854"/>
                    <a:pt x="1202" y="2040"/>
                    <a:pt x="959" y="1233"/>
                  </a:cubicBezTo>
                  <a:cubicBezTo>
                    <a:pt x="837" y="853"/>
                    <a:pt x="708" y="457"/>
                    <a:pt x="555" y="69"/>
                  </a:cubicBezTo>
                  <a:cubicBezTo>
                    <a:pt x="373" y="39"/>
                    <a:pt x="190" y="16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17"/>
            <p:cNvSpPr/>
            <p:nvPr/>
          </p:nvSpPr>
          <p:spPr>
            <a:xfrm>
              <a:off x="3931725" y="2748731"/>
              <a:ext cx="90813" cy="73365"/>
            </a:xfrm>
            <a:custGeom>
              <a:avLst/>
              <a:gdLst/>
              <a:ahLst/>
              <a:cxnLst/>
              <a:rect l="l" t="t" r="r" b="b"/>
              <a:pathLst>
                <a:path w="1499" h="1211" extrusionOk="0">
                  <a:moveTo>
                    <a:pt x="0" y="1"/>
                  </a:moveTo>
                  <a:lnTo>
                    <a:pt x="0" y="1"/>
                  </a:lnTo>
                  <a:cubicBezTo>
                    <a:pt x="365" y="381"/>
                    <a:pt x="738" y="769"/>
                    <a:pt x="1111" y="1165"/>
                  </a:cubicBezTo>
                  <a:cubicBezTo>
                    <a:pt x="1240" y="1172"/>
                    <a:pt x="1370" y="1188"/>
                    <a:pt x="1499" y="1211"/>
                  </a:cubicBezTo>
                  <a:cubicBezTo>
                    <a:pt x="1027" y="777"/>
                    <a:pt x="525" y="366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17"/>
            <p:cNvSpPr/>
            <p:nvPr/>
          </p:nvSpPr>
          <p:spPr>
            <a:xfrm>
              <a:off x="4068159" y="2691117"/>
              <a:ext cx="120802" cy="236090"/>
            </a:xfrm>
            <a:custGeom>
              <a:avLst/>
              <a:gdLst/>
              <a:ahLst/>
              <a:cxnLst/>
              <a:rect l="l" t="t" r="r" b="b"/>
              <a:pathLst>
                <a:path w="1994" h="3897" extrusionOk="0">
                  <a:moveTo>
                    <a:pt x="190" y="1"/>
                  </a:moveTo>
                  <a:cubicBezTo>
                    <a:pt x="122" y="8"/>
                    <a:pt x="61" y="16"/>
                    <a:pt x="0" y="31"/>
                  </a:cubicBezTo>
                  <a:cubicBezTo>
                    <a:pt x="335" y="1104"/>
                    <a:pt x="799" y="2131"/>
                    <a:pt x="1233" y="3166"/>
                  </a:cubicBezTo>
                  <a:lnTo>
                    <a:pt x="1293" y="3227"/>
                  </a:lnTo>
                  <a:cubicBezTo>
                    <a:pt x="1537" y="3447"/>
                    <a:pt x="1773" y="3668"/>
                    <a:pt x="1993" y="3896"/>
                  </a:cubicBezTo>
                  <a:cubicBezTo>
                    <a:pt x="1704" y="3052"/>
                    <a:pt x="1362" y="2222"/>
                    <a:pt x="959" y="1424"/>
                  </a:cubicBezTo>
                  <a:cubicBezTo>
                    <a:pt x="723" y="937"/>
                    <a:pt x="464" y="465"/>
                    <a:pt x="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0" name="Google Shape;4160;p17"/>
            <p:cNvSpPr/>
            <p:nvPr/>
          </p:nvSpPr>
          <p:spPr>
            <a:xfrm>
              <a:off x="4004546" y="2697114"/>
              <a:ext cx="99598" cy="153092"/>
            </a:xfrm>
            <a:custGeom>
              <a:avLst/>
              <a:gdLst/>
              <a:ahLst/>
              <a:cxnLst/>
              <a:rect l="l" t="t" r="r" b="b"/>
              <a:pathLst>
                <a:path w="1644" h="2527" extrusionOk="0">
                  <a:moveTo>
                    <a:pt x="670" y="1"/>
                  </a:moveTo>
                  <a:cubicBezTo>
                    <a:pt x="441" y="62"/>
                    <a:pt x="221" y="122"/>
                    <a:pt x="0" y="206"/>
                  </a:cubicBezTo>
                  <a:cubicBezTo>
                    <a:pt x="373" y="693"/>
                    <a:pt x="715" y="1195"/>
                    <a:pt x="1050" y="1697"/>
                  </a:cubicBezTo>
                  <a:cubicBezTo>
                    <a:pt x="1248" y="1971"/>
                    <a:pt x="1446" y="2245"/>
                    <a:pt x="1643" y="2527"/>
                  </a:cubicBezTo>
                  <a:cubicBezTo>
                    <a:pt x="1293" y="1697"/>
                    <a:pt x="936" y="860"/>
                    <a:pt x="6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1" name="Google Shape;4161;p17"/>
            <p:cNvSpPr/>
            <p:nvPr/>
          </p:nvSpPr>
          <p:spPr>
            <a:xfrm>
              <a:off x="4671447" y="3360865"/>
              <a:ext cx="183080" cy="347562"/>
            </a:xfrm>
            <a:custGeom>
              <a:avLst/>
              <a:gdLst/>
              <a:ahLst/>
              <a:cxnLst/>
              <a:rect l="l" t="t" r="r" b="b"/>
              <a:pathLst>
                <a:path w="3022" h="5737" extrusionOk="0">
                  <a:moveTo>
                    <a:pt x="3021" y="0"/>
                  </a:moveTo>
                  <a:cubicBezTo>
                    <a:pt x="2230" y="1332"/>
                    <a:pt x="1545" y="2732"/>
                    <a:pt x="815" y="4093"/>
                  </a:cubicBezTo>
                  <a:cubicBezTo>
                    <a:pt x="549" y="4580"/>
                    <a:pt x="282" y="5060"/>
                    <a:pt x="1" y="5531"/>
                  </a:cubicBezTo>
                  <a:lnTo>
                    <a:pt x="69" y="5737"/>
                  </a:lnTo>
                  <a:cubicBezTo>
                    <a:pt x="229" y="5501"/>
                    <a:pt x="397" y="5273"/>
                    <a:pt x="564" y="5037"/>
                  </a:cubicBezTo>
                  <a:cubicBezTo>
                    <a:pt x="1150" y="3964"/>
                    <a:pt x="1682" y="2861"/>
                    <a:pt x="2200" y="1750"/>
                  </a:cubicBezTo>
                  <a:cubicBezTo>
                    <a:pt x="2474" y="1164"/>
                    <a:pt x="2747" y="586"/>
                    <a:pt x="3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17"/>
            <p:cNvSpPr/>
            <p:nvPr/>
          </p:nvSpPr>
          <p:spPr>
            <a:xfrm>
              <a:off x="4636915" y="3325848"/>
              <a:ext cx="115713" cy="278861"/>
            </a:xfrm>
            <a:custGeom>
              <a:avLst/>
              <a:gdLst/>
              <a:ahLst/>
              <a:cxnLst/>
              <a:rect l="l" t="t" r="r" b="b"/>
              <a:pathLst>
                <a:path w="1910" h="4603" extrusionOk="0">
                  <a:moveTo>
                    <a:pt x="1910" y="0"/>
                  </a:moveTo>
                  <a:lnTo>
                    <a:pt x="1910" y="0"/>
                  </a:lnTo>
                  <a:cubicBezTo>
                    <a:pt x="1309" y="1195"/>
                    <a:pt x="670" y="2374"/>
                    <a:pt x="0" y="3530"/>
                  </a:cubicBezTo>
                  <a:cubicBezTo>
                    <a:pt x="69" y="3880"/>
                    <a:pt x="137" y="4245"/>
                    <a:pt x="213" y="4603"/>
                  </a:cubicBezTo>
                  <a:cubicBezTo>
                    <a:pt x="655" y="3492"/>
                    <a:pt x="1073" y="2366"/>
                    <a:pt x="1476" y="1233"/>
                  </a:cubicBezTo>
                  <a:cubicBezTo>
                    <a:pt x="1621" y="822"/>
                    <a:pt x="1765" y="411"/>
                    <a:pt x="19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Google Shape;4163;p17"/>
            <p:cNvSpPr/>
            <p:nvPr/>
          </p:nvSpPr>
          <p:spPr>
            <a:xfrm>
              <a:off x="4576998" y="2969073"/>
              <a:ext cx="33684" cy="180294"/>
            </a:xfrm>
            <a:custGeom>
              <a:avLst/>
              <a:gdLst/>
              <a:ahLst/>
              <a:cxnLst/>
              <a:rect l="l" t="t" r="r" b="b"/>
              <a:pathLst>
                <a:path w="556" h="2976" extrusionOk="0">
                  <a:moveTo>
                    <a:pt x="472" y="0"/>
                  </a:moveTo>
                  <a:cubicBezTo>
                    <a:pt x="358" y="997"/>
                    <a:pt x="191" y="1994"/>
                    <a:pt x="0" y="2975"/>
                  </a:cubicBezTo>
                  <a:cubicBezTo>
                    <a:pt x="8" y="2952"/>
                    <a:pt x="16" y="2930"/>
                    <a:pt x="23" y="2907"/>
                  </a:cubicBezTo>
                  <a:cubicBezTo>
                    <a:pt x="191" y="2237"/>
                    <a:pt x="312" y="1568"/>
                    <a:pt x="426" y="891"/>
                  </a:cubicBezTo>
                  <a:cubicBezTo>
                    <a:pt x="464" y="624"/>
                    <a:pt x="510" y="366"/>
                    <a:pt x="556" y="99"/>
                  </a:cubicBezTo>
                  <a:lnTo>
                    <a:pt x="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4" name="Google Shape;4164;p17"/>
            <p:cNvSpPr/>
            <p:nvPr/>
          </p:nvSpPr>
          <p:spPr>
            <a:xfrm>
              <a:off x="3819707" y="2801318"/>
              <a:ext cx="104687" cy="82089"/>
            </a:xfrm>
            <a:custGeom>
              <a:avLst/>
              <a:gdLst/>
              <a:ahLst/>
              <a:cxnLst/>
              <a:rect l="l" t="t" r="r" b="b"/>
              <a:pathLst>
                <a:path w="1728" h="1355" extrusionOk="0">
                  <a:moveTo>
                    <a:pt x="814" y="0"/>
                  </a:moveTo>
                  <a:cubicBezTo>
                    <a:pt x="464" y="396"/>
                    <a:pt x="183" y="852"/>
                    <a:pt x="0" y="1354"/>
                  </a:cubicBezTo>
                  <a:cubicBezTo>
                    <a:pt x="38" y="1324"/>
                    <a:pt x="76" y="1294"/>
                    <a:pt x="114" y="1263"/>
                  </a:cubicBezTo>
                  <a:cubicBezTo>
                    <a:pt x="579" y="852"/>
                    <a:pt x="1126" y="556"/>
                    <a:pt x="1727" y="403"/>
                  </a:cubicBezTo>
                  <a:cubicBezTo>
                    <a:pt x="1431" y="251"/>
                    <a:pt x="1126" y="114"/>
                    <a:pt x="8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17"/>
            <p:cNvSpPr/>
            <p:nvPr/>
          </p:nvSpPr>
          <p:spPr>
            <a:xfrm>
              <a:off x="4399974" y="2784233"/>
              <a:ext cx="77970" cy="396937"/>
            </a:xfrm>
            <a:custGeom>
              <a:avLst/>
              <a:gdLst/>
              <a:ahLst/>
              <a:cxnLst/>
              <a:rect l="l" t="t" r="r" b="b"/>
              <a:pathLst>
                <a:path w="1287" h="6552" extrusionOk="0">
                  <a:moveTo>
                    <a:pt x="206" y="1"/>
                  </a:moveTo>
                  <a:cubicBezTo>
                    <a:pt x="206" y="252"/>
                    <a:pt x="206" y="495"/>
                    <a:pt x="206" y="746"/>
                  </a:cubicBezTo>
                  <a:cubicBezTo>
                    <a:pt x="199" y="2587"/>
                    <a:pt x="115" y="4429"/>
                    <a:pt x="1" y="6270"/>
                  </a:cubicBezTo>
                  <a:lnTo>
                    <a:pt x="229" y="6551"/>
                  </a:lnTo>
                  <a:cubicBezTo>
                    <a:pt x="419" y="5699"/>
                    <a:pt x="579" y="4839"/>
                    <a:pt x="754" y="3987"/>
                  </a:cubicBezTo>
                  <a:cubicBezTo>
                    <a:pt x="868" y="3417"/>
                    <a:pt x="959" y="2854"/>
                    <a:pt x="1036" y="2283"/>
                  </a:cubicBezTo>
                  <a:cubicBezTo>
                    <a:pt x="1104" y="1804"/>
                    <a:pt x="1180" y="1317"/>
                    <a:pt x="1287" y="838"/>
                  </a:cubicBezTo>
                  <a:cubicBezTo>
                    <a:pt x="1210" y="777"/>
                    <a:pt x="1134" y="716"/>
                    <a:pt x="1066" y="647"/>
                  </a:cubicBezTo>
                  <a:cubicBezTo>
                    <a:pt x="792" y="419"/>
                    <a:pt x="503" y="206"/>
                    <a:pt x="2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6" name="Google Shape;4166;p17"/>
            <p:cNvSpPr/>
            <p:nvPr/>
          </p:nvSpPr>
          <p:spPr>
            <a:xfrm>
              <a:off x="4761353" y="3837898"/>
              <a:ext cx="79787" cy="110805"/>
            </a:xfrm>
            <a:custGeom>
              <a:avLst/>
              <a:gdLst/>
              <a:ahLst/>
              <a:cxnLst/>
              <a:rect l="l" t="t" r="r" b="b"/>
              <a:pathLst>
                <a:path w="1317" h="1829" extrusionOk="0">
                  <a:moveTo>
                    <a:pt x="1317" y="1"/>
                  </a:moveTo>
                  <a:cubicBezTo>
                    <a:pt x="898" y="518"/>
                    <a:pt x="465" y="1028"/>
                    <a:pt x="1" y="1499"/>
                  </a:cubicBezTo>
                  <a:cubicBezTo>
                    <a:pt x="31" y="1598"/>
                    <a:pt x="61" y="1689"/>
                    <a:pt x="84" y="1788"/>
                  </a:cubicBezTo>
                  <a:cubicBezTo>
                    <a:pt x="129" y="1814"/>
                    <a:pt x="174" y="1829"/>
                    <a:pt x="221" y="1829"/>
                  </a:cubicBezTo>
                  <a:cubicBezTo>
                    <a:pt x="367" y="1829"/>
                    <a:pt x="528" y="1692"/>
                    <a:pt x="723" y="1347"/>
                  </a:cubicBezTo>
                  <a:cubicBezTo>
                    <a:pt x="967" y="921"/>
                    <a:pt x="1165" y="465"/>
                    <a:pt x="13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7" name="Google Shape;4167;p17"/>
            <p:cNvSpPr/>
            <p:nvPr/>
          </p:nvSpPr>
          <p:spPr>
            <a:xfrm>
              <a:off x="4630433" y="3161304"/>
              <a:ext cx="152183" cy="342958"/>
            </a:xfrm>
            <a:custGeom>
              <a:avLst/>
              <a:gdLst/>
              <a:ahLst/>
              <a:cxnLst/>
              <a:rect l="l" t="t" r="r" b="b"/>
              <a:pathLst>
                <a:path w="2512" h="5661" extrusionOk="0">
                  <a:moveTo>
                    <a:pt x="1979" y="0"/>
                  </a:moveTo>
                  <a:cubicBezTo>
                    <a:pt x="1979" y="15"/>
                    <a:pt x="1964" y="30"/>
                    <a:pt x="1964" y="46"/>
                  </a:cubicBezTo>
                  <a:cubicBezTo>
                    <a:pt x="1720" y="829"/>
                    <a:pt x="1424" y="1605"/>
                    <a:pt x="1150" y="2381"/>
                  </a:cubicBezTo>
                  <a:cubicBezTo>
                    <a:pt x="868" y="3150"/>
                    <a:pt x="625" y="3918"/>
                    <a:pt x="351" y="4687"/>
                  </a:cubicBezTo>
                  <a:cubicBezTo>
                    <a:pt x="237" y="5014"/>
                    <a:pt x="123" y="5333"/>
                    <a:pt x="1" y="5660"/>
                  </a:cubicBezTo>
                  <a:cubicBezTo>
                    <a:pt x="914" y="4078"/>
                    <a:pt x="1758" y="2450"/>
                    <a:pt x="2511" y="791"/>
                  </a:cubicBezTo>
                  <a:cubicBezTo>
                    <a:pt x="2337" y="525"/>
                    <a:pt x="2162" y="259"/>
                    <a:pt x="19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17"/>
            <p:cNvSpPr/>
            <p:nvPr/>
          </p:nvSpPr>
          <p:spPr>
            <a:xfrm>
              <a:off x="4724943" y="3661358"/>
              <a:ext cx="151699" cy="207010"/>
            </a:xfrm>
            <a:custGeom>
              <a:avLst/>
              <a:gdLst/>
              <a:ahLst/>
              <a:cxnLst/>
              <a:rect l="l" t="t" r="r" b="b"/>
              <a:pathLst>
                <a:path w="2504" h="3417" extrusionOk="0">
                  <a:moveTo>
                    <a:pt x="2504" y="1"/>
                  </a:moveTo>
                  <a:lnTo>
                    <a:pt x="2504" y="1"/>
                  </a:lnTo>
                  <a:cubicBezTo>
                    <a:pt x="2389" y="122"/>
                    <a:pt x="2275" y="252"/>
                    <a:pt x="2161" y="381"/>
                  </a:cubicBezTo>
                  <a:cubicBezTo>
                    <a:pt x="2001" y="571"/>
                    <a:pt x="1834" y="761"/>
                    <a:pt x="1674" y="952"/>
                  </a:cubicBezTo>
                  <a:cubicBezTo>
                    <a:pt x="1484" y="1180"/>
                    <a:pt x="1271" y="1401"/>
                    <a:pt x="1066" y="1629"/>
                  </a:cubicBezTo>
                  <a:cubicBezTo>
                    <a:pt x="708" y="2040"/>
                    <a:pt x="350" y="2466"/>
                    <a:pt x="0" y="2884"/>
                  </a:cubicBezTo>
                  <a:cubicBezTo>
                    <a:pt x="84" y="3059"/>
                    <a:pt x="160" y="3234"/>
                    <a:pt x="236" y="3417"/>
                  </a:cubicBezTo>
                  <a:cubicBezTo>
                    <a:pt x="913" y="2557"/>
                    <a:pt x="1659" y="1743"/>
                    <a:pt x="2389" y="921"/>
                  </a:cubicBezTo>
                  <a:cubicBezTo>
                    <a:pt x="2435" y="609"/>
                    <a:pt x="2473" y="305"/>
                    <a:pt x="25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Google Shape;4169;p17"/>
            <p:cNvSpPr/>
            <p:nvPr/>
          </p:nvSpPr>
          <p:spPr>
            <a:xfrm>
              <a:off x="4657634" y="3244727"/>
              <a:ext cx="189987" cy="421775"/>
            </a:xfrm>
            <a:custGeom>
              <a:avLst/>
              <a:gdLst/>
              <a:ahLst/>
              <a:cxnLst/>
              <a:rect l="l" t="t" r="r" b="b"/>
              <a:pathLst>
                <a:path w="3136" h="6962" extrusionOk="0">
                  <a:moveTo>
                    <a:pt x="2428" y="0"/>
                  </a:moveTo>
                  <a:cubicBezTo>
                    <a:pt x="2352" y="205"/>
                    <a:pt x="2283" y="411"/>
                    <a:pt x="2215" y="624"/>
                  </a:cubicBezTo>
                  <a:cubicBezTo>
                    <a:pt x="1674" y="2206"/>
                    <a:pt x="1119" y="3796"/>
                    <a:pt x="510" y="5356"/>
                  </a:cubicBezTo>
                  <a:cubicBezTo>
                    <a:pt x="343" y="5782"/>
                    <a:pt x="176" y="6201"/>
                    <a:pt x="1" y="6611"/>
                  </a:cubicBezTo>
                  <a:cubicBezTo>
                    <a:pt x="24" y="6733"/>
                    <a:pt x="54" y="6847"/>
                    <a:pt x="77" y="6961"/>
                  </a:cubicBezTo>
                  <a:cubicBezTo>
                    <a:pt x="762" y="5774"/>
                    <a:pt x="1370" y="4550"/>
                    <a:pt x="2017" y="3348"/>
                  </a:cubicBezTo>
                  <a:cubicBezTo>
                    <a:pt x="2374" y="2686"/>
                    <a:pt x="2740" y="2024"/>
                    <a:pt x="3135" y="1385"/>
                  </a:cubicBezTo>
                  <a:cubicBezTo>
                    <a:pt x="2930" y="905"/>
                    <a:pt x="2694" y="441"/>
                    <a:pt x="24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0" name="Google Shape;4170;p17"/>
            <p:cNvSpPr/>
            <p:nvPr/>
          </p:nvSpPr>
          <p:spPr>
            <a:xfrm>
              <a:off x="4590811" y="3102296"/>
              <a:ext cx="142490" cy="365979"/>
            </a:xfrm>
            <a:custGeom>
              <a:avLst/>
              <a:gdLst/>
              <a:ahLst/>
              <a:cxnLst/>
              <a:rect l="l" t="t" r="r" b="b"/>
              <a:pathLst>
                <a:path w="2352" h="6041" extrusionOk="0">
                  <a:moveTo>
                    <a:pt x="1925" y="0"/>
                  </a:moveTo>
                  <a:cubicBezTo>
                    <a:pt x="1690" y="510"/>
                    <a:pt x="1484" y="1042"/>
                    <a:pt x="1302" y="1575"/>
                  </a:cubicBezTo>
                  <a:cubicBezTo>
                    <a:pt x="1111" y="2115"/>
                    <a:pt x="952" y="2663"/>
                    <a:pt x="723" y="3188"/>
                  </a:cubicBezTo>
                  <a:cubicBezTo>
                    <a:pt x="480" y="3736"/>
                    <a:pt x="244" y="4291"/>
                    <a:pt x="1" y="4846"/>
                  </a:cubicBezTo>
                  <a:cubicBezTo>
                    <a:pt x="191" y="5227"/>
                    <a:pt x="351" y="5630"/>
                    <a:pt x="472" y="6041"/>
                  </a:cubicBezTo>
                  <a:cubicBezTo>
                    <a:pt x="837" y="5029"/>
                    <a:pt x="1165" y="3987"/>
                    <a:pt x="1530" y="2975"/>
                  </a:cubicBezTo>
                  <a:cubicBezTo>
                    <a:pt x="1819" y="2191"/>
                    <a:pt x="2116" y="1400"/>
                    <a:pt x="2351" y="594"/>
                  </a:cubicBezTo>
                  <a:cubicBezTo>
                    <a:pt x="2237" y="434"/>
                    <a:pt x="2123" y="274"/>
                    <a:pt x="2009" y="114"/>
                  </a:cubicBezTo>
                  <a:lnTo>
                    <a:pt x="19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Google Shape;4171;p17"/>
            <p:cNvSpPr/>
            <p:nvPr/>
          </p:nvSpPr>
          <p:spPr>
            <a:xfrm>
              <a:off x="4495877" y="2917456"/>
              <a:ext cx="88572" cy="388576"/>
            </a:xfrm>
            <a:custGeom>
              <a:avLst/>
              <a:gdLst/>
              <a:ahLst/>
              <a:cxnLst/>
              <a:rect l="l" t="t" r="r" b="b"/>
              <a:pathLst>
                <a:path w="1462" h="6414" extrusionOk="0">
                  <a:moveTo>
                    <a:pt x="1081" y="0"/>
                  </a:moveTo>
                  <a:cubicBezTo>
                    <a:pt x="875" y="1096"/>
                    <a:pt x="753" y="2199"/>
                    <a:pt x="480" y="3279"/>
                  </a:cubicBezTo>
                  <a:cubicBezTo>
                    <a:pt x="457" y="3348"/>
                    <a:pt x="442" y="3409"/>
                    <a:pt x="426" y="3470"/>
                  </a:cubicBezTo>
                  <a:cubicBezTo>
                    <a:pt x="335" y="4299"/>
                    <a:pt x="190" y="5121"/>
                    <a:pt x="0" y="5927"/>
                  </a:cubicBezTo>
                  <a:cubicBezTo>
                    <a:pt x="145" y="6087"/>
                    <a:pt x="282" y="6254"/>
                    <a:pt x="426" y="6414"/>
                  </a:cubicBezTo>
                  <a:cubicBezTo>
                    <a:pt x="449" y="6300"/>
                    <a:pt x="472" y="6186"/>
                    <a:pt x="502" y="6064"/>
                  </a:cubicBezTo>
                  <a:cubicBezTo>
                    <a:pt x="883" y="4200"/>
                    <a:pt x="1286" y="2328"/>
                    <a:pt x="1461" y="434"/>
                  </a:cubicBezTo>
                  <a:cubicBezTo>
                    <a:pt x="1332" y="289"/>
                    <a:pt x="1210" y="145"/>
                    <a:pt x="10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2" name="Google Shape;4172;p17"/>
            <p:cNvSpPr/>
            <p:nvPr/>
          </p:nvSpPr>
          <p:spPr>
            <a:xfrm>
              <a:off x="4687139" y="3497723"/>
              <a:ext cx="197802" cy="277528"/>
            </a:xfrm>
            <a:custGeom>
              <a:avLst/>
              <a:gdLst/>
              <a:ahLst/>
              <a:cxnLst/>
              <a:rect l="l" t="t" r="r" b="b"/>
              <a:pathLst>
                <a:path w="3265" h="4581" extrusionOk="0">
                  <a:moveTo>
                    <a:pt x="3257" y="1"/>
                  </a:moveTo>
                  <a:cubicBezTo>
                    <a:pt x="2329" y="876"/>
                    <a:pt x="1477" y="1834"/>
                    <a:pt x="723" y="2861"/>
                  </a:cubicBezTo>
                  <a:lnTo>
                    <a:pt x="617" y="2998"/>
                  </a:lnTo>
                  <a:cubicBezTo>
                    <a:pt x="419" y="3364"/>
                    <a:pt x="214" y="3721"/>
                    <a:pt x="1" y="4079"/>
                  </a:cubicBezTo>
                  <a:cubicBezTo>
                    <a:pt x="54" y="4246"/>
                    <a:pt x="107" y="4413"/>
                    <a:pt x="153" y="4581"/>
                  </a:cubicBezTo>
                  <a:cubicBezTo>
                    <a:pt x="845" y="3554"/>
                    <a:pt x="1583" y="2557"/>
                    <a:pt x="2344" y="1583"/>
                  </a:cubicBezTo>
                  <a:cubicBezTo>
                    <a:pt x="2648" y="1195"/>
                    <a:pt x="2953" y="807"/>
                    <a:pt x="3264" y="427"/>
                  </a:cubicBezTo>
                  <a:cubicBezTo>
                    <a:pt x="3264" y="282"/>
                    <a:pt x="3264" y="138"/>
                    <a:pt x="32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3" name="Google Shape;4173;p17"/>
            <p:cNvSpPr/>
            <p:nvPr/>
          </p:nvSpPr>
          <p:spPr>
            <a:xfrm>
              <a:off x="4706949" y="3560911"/>
              <a:ext cx="176598" cy="253053"/>
            </a:xfrm>
            <a:custGeom>
              <a:avLst/>
              <a:gdLst/>
              <a:ahLst/>
              <a:cxnLst/>
              <a:rect l="l" t="t" r="r" b="b"/>
              <a:pathLst>
                <a:path w="2915" h="4177" extrusionOk="0">
                  <a:moveTo>
                    <a:pt x="2915" y="0"/>
                  </a:moveTo>
                  <a:cubicBezTo>
                    <a:pt x="2184" y="921"/>
                    <a:pt x="1477" y="1849"/>
                    <a:pt x="800" y="2800"/>
                  </a:cubicBezTo>
                  <a:cubicBezTo>
                    <a:pt x="526" y="3188"/>
                    <a:pt x="259" y="3576"/>
                    <a:pt x="1" y="3964"/>
                  </a:cubicBezTo>
                  <a:cubicBezTo>
                    <a:pt x="24" y="4002"/>
                    <a:pt x="46" y="4048"/>
                    <a:pt x="62" y="4086"/>
                  </a:cubicBezTo>
                  <a:lnTo>
                    <a:pt x="107" y="4177"/>
                  </a:lnTo>
                  <a:cubicBezTo>
                    <a:pt x="511" y="3698"/>
                    <a:pt x="906" y="3218"/>
                    <a:pt x="1332" y="2762"/>
                  </a:cubicBezTo>
                  <a:cubicBezTo>
                    <a:pt x="1690" y="2366"/>
                    <a:pt x="2025" y="1955"/>
                    <a:pt x="2374" y="1560"/>
                  </a:cubicBezTo>
                  <a:cubicBezTo>
                    <a:pt x="2534" y="1385"/>
                    <a:pt x="2694" y="1210"/>
                    <a:pt x="2854" y="1042"/>
                  </a:cubicBezTo>
                  <a:cubicBezTo>
                    <a:pt x="2877" y="784"/>
                    <a:pt x="2892" y="517"/>
                    <a:pt x="2907" y="266"/>
                  </a:cubicBezTo>
                  <a:cubicBezTo>
                    <a:pt x="2907" y="175"/>
                    <a:pt x="2915" y="91"/>
                    <a:pt x="29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4" name="Google Shape;4174;p17"/>
            <p:cNvSpPr/>
            <p:nvPr/>
          </p:nvSpPr>
          <p:spPr>
            <a:xfrm>
              <a:off x="4778862" y="3386674"/>
              <a:ext cx="103778" cy="188109"/>
            </a:xfrm>
            <a:custGeom>
              <a:avLst/>
              <a:gdLst/>
              <a:ahLst/>
              <a:cxnLst/>
              <a:rect l="l" t="t" r="r" b="b"/>
              <a:pathLst>
                <a:path w="1713" h="3105" extrusionOk="0">
                  <a:moveTo>
                    <a:pt x="1469" y="0"/>
                  </a:moveTo>
                  <a:cubicBezTo>
                    <a:pt x="982" y="1035"/>
                    <a:pt x="503" y="2077"/>
                    <a:pt x="1" y="3104"/>
                  </a:cubicBezTo>
                  <a:cubicBezTo>
                    <a:pt x="168" y="2914"/>
                    <a:pt x="335" y="2724"/>
                    <a:pt x="503" y="2534"/>
                  </a:cubicBezTo>
                  <a:cubicBezTo>
                    <a:pt x="883" y="2115"/>
                    <a:pt x="1286" y="1712"/>
                    <a:pt x="1712" y="1339"/>
                  </a:cubicBezTo>
                  <a:cubicBezTo>
                    <a:pt x="1690" y="1081"/>
                    <a:pt x="1652" y="830"/>
                    <a:pt x="1606" y="579"/>
                  </a:cubicBezTo>
                  <a:cubicBezTo>
                    <a:pt x="1568" y="381"/>
                    <a:pt x="1522" y="191"/>
                    <a:pt x="1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5" name="Google Shape;4175;p17"/>
            <p:cNvSpPr/>
            <p:nvPr/>
          </p:nvSpPr>
          <p:spPr>
            <a:xfrm>
              <a:off x="4700043" y="3786281"/>
              <a:ext cx="66459" cy="159998"/>
            </a:xfrm>
            <a:custGeom>
              <a:avLst/>
              <a:gdLst/>
              <a:ahLst/>
              <a:cxnLst/>
              <a:rect l="l" t="t" r="r" b="b"/>
              <a:pathLst>
                <a:path w="1097" h="2641" extrusionOk="0">
                  <a:moveTo>
                    <a:pt x="1" y="0"/>
                  </a:moveTo>
                  <a:lnTo>
                    <a:pt x="1" y="0"/>
                  </a:lnTo>
                  <a:cubicBezTo>
                    <a:pt x="130" y="411"/>
                    <a:pt x="259" y="822"/>
                    <a:pt x="411" y="1225"/>
                  </a:cubicBezTo>
                  <a:cubicBezTo>
                    <a:pt x="594" y="1720"/>
                    <a:pt x="799" y="2465"/>
                    <a:pt x="1096" y="2640"/>
                  </a:cubicBezTo>
                  <a:cubicBezTo>
                    <a:pt x="876" y="1849"/>
                    <a:pt x="564" y="1088"/>
                    <a:pt x="176" y="358"/>
                  </a:cubicBezTo>
                  <a:cubicBezTo>
                    <a:pt x="115" y="244"/>
                    <a:pt x="54" y="122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6" name="Google Shape;4176;p17"/>
            <p:cNvSpPr/>
            <p:nvPr/>
          </p:nvSpPr>
          <p:spPr>
            <a:xfrm>
              <a:off x="4568819" y="3357897"/>
              <a:ext cx="335445" cy="1762648"/>
            </a:xfrm>
            <a:custGeom>
              <a:avLst/>
              <a:gdLst/>
              <a:ahLst/>
              <a:cxnLst/>
              <a:rect l="l" t="t" r="r" b="b"/>
              <a:pathLst>
                <a:path w="5537" h="29095" extrusionOk="0">
                  <a:moveTo>
                    <a:pt x="1" y="1"/>
                  </a:moveTo>
                  <a:cubicBezTo>
                    <a:pt x="0" y="1"/>
                    <a:pt x="6" y="26"/>
                    <a:pt x="21" y="72"/>
                  </a:cubicBezTo>
                  <a:cubicBezTo>
                    <a:pt x="10" y="24"/>
                    <a:pt x="2" y="1"/>
                    <a:pt x="1" y="1"/>
                  </a:cubicBezTo>
                  <a:close/>
                  <a:moveTo>
                    <a:pt x="21" y="72"/>
                  </a:moveTo>
                  <a:lnTo>
                    <a:pt x="21" y="72"/>
                  </a:lnTo>
                  <a:cubicBezTo>
                    <a:pt x="310" y="1023"/>
                    <a:pt x="561" y="1974"/>
                    <a:pt x="850" y="2917"/>
                  </a:cubicBezTo>
                  <a:cubicBezTo>
                    <a:pt x="1132" y="3861"/>
                    <a:pt x="1429" y="4797"/>
                    <a:pt x="1718" y="5725"/>
                  </a:cubicBezTo>
                  <a:cubicBezTo>
                    <a:pt x="2288" y="7566"/>
                    <a:pt x="2867" y="9407"/>
                    <a:pt x="3369" y="11263"/>
                  </a:cubicBezTo>
                  <a:cubicBezTo>
                    <a:pt x="3886" y="13120"/>
                    <a:pt x="4305" y="15007"/>
                    <a:pt x="4616" y="16916"/>
                  </a:cubicBezTo>
                  <a:cubicBezTo>
                    <a:pt x="4928" y="18772"/>
                    <a:pt x="5081" y="20659"/>
                    <a:pt x="5081" y="22538"/>
                  </a:cubicBezTo>
                  <a:cubicBezTo>
                    <a:pt x="5073" y="24433"/>
                    <a:pt x="4860" y="26312"/>
                    <a:pt x="4441" y="28153"/>
                  </a:cubicBezTo>
                  <a:cubicBezTo>
                    <a:pt x="4388" y="28381"/>
                    <a:pt x="4335" y="28617"/>
                    <a:pt x="4289" y="28845"/>
                  </a:cubicBezTo>
                  <a:cubicBezTo>
                    <a:pt x="4261" y="28992"/>
                    <a:pt x="4377" y="29094"/>
                    <a:pt x="4488" y="29094"/>
                  </a:cubicBezTo>
                  <a:cubicBezTo>
                    <a:pt x="4556" y="29094"/>
                    <a:pt x="4623" y="29056"/>
                    <a:pt x="4654" y="28967"/>
                  </a:cubicBezTo>
                  <a:cubicBezTo>
                    <a:pt x="4799" y="28518"/>
                    <a:pt x="4921" y="28062"/>
                    <a:pt x="5004" y="27598"/>
                  </a:cubicBezTo>
                  <a:cubicBezTo>
                    <a:pt x="5103" y="27118"/>
                    <a:pt x="5179" y="26647"/>
                    <a:pt x="5248" y="26167"/>
                  </a:cubicBezTo>
                  <a:cubicBezTo>
                    <a:pt x="5377" y="25232"/>
                    <a:pt x="5461" y="24296"/>
                    <a:pt x="5491" y="23352"/>
                  </a:cubicBezTo>
                  <a:cubicBezTo>
                    <a:pt x="5537" y="21443"/>
                    <a:pt x="5423" y="19541"/>
                    <a:pt x="5149" y="17654"/>
                  </a:cubicBezTo>
                  <a:cubicBezTo>
                    <a:pt x="4867" y="15729"/>
                    <a:pt x="4472" y="13827"/>
                    <a:pt x="3970" y="11948"/>
                  </a:cubicBezTo>
                  <a:cubicBezTo>
                    <a:pt x="3475" y="10069"/>
                    <a:pt x="2905" y="8213"/>
                    <a:pt x="2311" y="6356"/>
                  </a:cubicBezTo>
                  <a:cubicBezTo>
                    <a:pt x="2014" y="5428"/>
                    <a:pt x="1710" y="4500"/>
                    <a:pt x="1398" y="3572"/>
                  </a:cubicBezTo>
                  <a:cubicBezTo>
                    <a:pt x="1086" y="2621"/>
                    <a:pt x="744" y="1685"/>
                    <a:pt x="409" y="734"/>
                  </a:cubicBezTo>
                  <a:cubicBezTo>
                    <a:pt x="333" y="506"/>
                    <a:pt x="105" y="300"/>
                    <a:pt x="21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1">
    <p:spTree>
      <p:nvGrpSpPr>
        <p:cNvPr id="1" name="Shape 88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2">
    <p:bg>
      <p:bgPr>
        <a:solidFill>
          <a:schemeClr val="accent5"/>
        </a:solidFill>
        <a:effectLst/>
      </p:bgPr>
    </p:bg>
    <p:spTree>
      <p:nvGrpSpPr>
        <p:cNvPr id="1" name="Shape 88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3">
    <p:spTree>
      <p:nvGrpSpPr>
        <p:cNvPr id="1" name="Shape 8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74" name="Google Shape;8874;p37"/>
          <p:cNvGrpSpPr/>
          <p:nvPr/>
        </p:nvGrpSpPr>
        <p:grpSpPr>
          <a:xfrm>
            <a:off x="-311335" y="122325"/>
            <a:ext cx="1831420" cy="1720667"/>
            <a:chOff x="-311335" y="350925"/>
            <a:chExt cx="1831420" cy="1720667"/>
          </a:xfrm>
        </p:grpSpPr>
        <p:sp>
          <p:nvSpPr>
            <p:cNvPr id="8875" name="Google Shape;8875;p37"/>
            <p:cNvSpPr/>
            <p:nvPr/>
          </p:nvSpPr>
          <p:spPr>
            <a:xfrm rot="-1270888" flipH="1">
              <a:off x="-57698" y="685365"/>
              <a:ext cx="1414127" cy="1170281"/>
            </a:xfrm>
            <a:custGeom>
              <a:avLst/>
              <a:gdLst/>
              <a:ahLst/>
              <a:cxnLst/>
              <a:rect l="l" t="t" r="r" b="b"/>
              <a:pathLst>
                <a:path w="23342" h="19317" extrusionOk="0">
                  <a:moveTo>
                    <a:pt x="4953" y="0"/>
                  </a:moveTo>
                  <a:cubicBezTo>
                    <a:pt x="4740" y="0"/>
                    <a:pt x="4527" y="8"/>
                    <a:pt x="4322" y="15"/>
                  </a:cubicBezTo>
                  <a:cubicBezTo>
                    <a:pt x="4025" y="38"/>
                    <a:pt x="3728" y="69"/>
                    <a:pt x="3431" y="122"/>
                  </a:cubicBezTo>
                  <a:lnTo>
                    <a:pt x="3272" y="160"/>
                  </a:lnTo>
                  <a:cubicBezTo>
                    <a:pt x="2830" y="244"/>
                    <a:pt x="2404" y="373"/>
                    <a:pt x="1994" y="540"/>
                  </a:cubicBezTo>
                  <a:cubicBezTo>
                    <a:pt x="1758" y="632"/>
                    <a:pt x="1514" y="746"/>
                    <a:pt x="1263" y="837"/>
                  </a:cubicBezTo>
                  <a:lnTo>
                    <a:pt x="1172" y="867"/>
                  </a:lnTo>
                  <a:lnTo>
                    <a:pt x="1164" y="867"/>
                  </a:lnTo>
                  <a:cubicBezTo>
                    <a:pt x="1134" y="883"/>
                    <a:pt x="1103" y="890"/>
                    <a:pt x="1073" y="898"/>
                  </a:cubicBezTo>
                  <a:lnTo>
                    <a:pt x="1058" y="905"/>
                  </a:lnTo>
                  <a:lnTo>
                    <a:pt x="974" y="921"/>
                  </a:lnTo>
                  <a:lnTo>
                    <a:pt x="959" y="928"/>
                  </a:lnTo>
                  <a:lnTo>
                    <a:pt x="875" y="951"/>
                  </a:lnTo>
                  <a:lnTo>
                    <a:pt x="852" y="951"/>
                  </a:lnTo>
                  <a:lnTo>
                    <a:pt x="776" y="966"/>
                  </a:lnTo>
                  <a:lnTo>
                    <a:pt x="753" y="974"/>
                  </a:lnTo>
                  <a:lnTo>
                    <a:pt x="677" y="982"/>
                  </a:lnTo>
                  <a:lnTo>
                    <a:pt x="442" y="982"/>
                  </a:lnTo>
                  <a:cubicBezTo>
                    <a:pt x="431" y="981"/>
                    <a:pt x="420" y="980"/>
                    <a:pt x="409" y="980"/>
                  </a:cubicBezTo>
                  <a:cubicBezTo>
                    <a:pt x="313" y="980"/>
                    <a:pt x="218" y="1010"/>
                    <a:pt x="130" y="1058"/>
                  </a:cubicBezTo>
                  <a:cubicBezTo>
                    <a:pt x="84" y="1080"/>
                    <a:pt x="38" y="1118"/>
                    <a:pt x="0" y="1164"/>
                  </a:cubicBezTo>
                  <a:cubicBezTo>
                    <a:pt x="31" y="1255"/>
                    <a:pt x="61" y="1347"/>
                    <a:pt x="92" y="1438"/>
                  </a:cubicBezTo>
                  <a:cubicBezTo>
                    <a:pt x="145" y="1567"/>
                    <a:pt x="190" y="1697"/>
                    <a:pt x="251" y="1826"/>
                  </a:cubicBezTo>
                  <a:lnTo>
                    <a:pt x="267" y="1872"/>
                  </a:lnTo>
                  <a:cubicBezTo>
                    <a:pt x="442" y="2267"/>
                    <a:pt x="639" y="2648"/>
                    <a:pt x="875" y="3013"/>
                  </a:cubicBezTo>
                  <a:cubicBezTo>
                    <a:pt x="1050" y="3287"/>
                    <a:pt x="1233" y="3545"/>
                    <a:pt x="1431" y="3796"/>
                  </a:cubicBezTo>
                  <a:cubicBezTo>
                    <a:pt x="1499" y="3888"/>
                    <a:pt x="1568" y="3971"/>
                    <a:pt x="1644" y="4055"/>
                  </a:cubicBezTo>
                  <a:lnTo>
                    <a:pt x="1651" y="4070"/>
                  </a:lnTo>
                  <a:cubicBezTo>
                    <a:pt x="1727" y="4162"/>
                    <a:pt x="1803" y="4245"/>
                    <a:pt x="1879" y="4329"/>
                  </a:cubicBezTo>
                  <a:cubicBezTo>
                    <a:pt x="2610" y="5120"/>
                    <a:pt x="3439" y="5828"/>
                    <a:pt x="4344" y="6421"/>
                  </a:cubicBezTo>
                  <a:cubicBezTo>
                    <a:pt x="4999" y="6855"/>
                    <a:pt x="5676" y="7243"/>
                    <a:pt x="6383" y="7585"/>
                  </a:cubicBezTo>
                  <a:cubicBezTo>
                    <a:pt x="6642" y="7715"/>
                    <a:pt x="6901" y="7836"/>
                    <a:pt x="7159" y="7950"/>
                  </a:cubicBezTo>
                  <a:lnTo>
                    <a:pt x="7182" y="7958"/>
                  </a:lnTo>
                  <a:cubicBezTo>
                    <a:pt x="7319" y="8026"/>
                    <a:pt x="7464" y="8087"/>
                    <a:pt x="7601" y="8148"/>
                  </a:cubicBezTo>
                  <a:lnTo>
                    <a:pt x="7669" y="8179"/>
                  </a:lnTo>
                  <a:cubicBezTo>
                    <a:pt x="7798" y="8240"/>
                    <a:pt x="7928" y="8293"/>
                    <a:pt x="8057" y="8346"/>
                  </a:cubicBezTo>
                  <a:cubicBezTo>
                    <a:pt x="8209" y="8414"/>
                    <a:pt x="8361" y="8475"/>
                    <a:pt x="8514" y="8536"/>
                  </a:cubicBezTo>
                  <a:cubicBezTo>
                    <a:pt x="8871" y="8681"/>
                    <a:pt x="9229" y="8825"/>
                    <a:pt x="9586" y="8962"/>
                  </a:cubicBezTo>
                  <a:cubicBezTo>
                    <a:pt x="10195" y="9198"/>
                    <a:pt x="10811" y="9426"/>
                    <a:pt x="11420" y="9662"/>
                  </a:cubicBezTo>
                  <a:lnTo>
                    <a:pt x="11625" y="9746"/>
                  </a:lnTo>
                  <a:cubicBezTo>
                    <a:pt x="12515" y="10096"/>
                    <a:pt x="13398" y="10461"/>
                    <a:pt x="14265" y="10872"/>
                  </a:cubicBezTo>
                  <a:cubicBezTo>
                    <a:pt x="14387" y="10933"/>
                    <a:pt x="14516" y="10994"/>
                    <a:pt x="14638" y="11062"/>
                  </a:cubicBezTo>
                  <a:cubicBezTo>
                    <a:pt x="14783" y="11131"/>
                    <a:pt x="14927" y="11199"/>
                    <a:pt x="15064" y="11275"/>
                  </a:cubicBezTo>
                  <a:cubicBezTo>
                    <a:pt x="15254" y="11374"/>
                    <a:pt x="15437" y="11481"/>
                    <a:pt x="15620" y="11587"/>
                  </a:cubicBezTo>
                  <a:cubicBezTo>
                    <a:pt x="15931" y="11762"/>
                    <a:pt x="16243" y="11952"/>
                    <a:pt x="16540" y="12142"/>
                  </a:cubicBezTo>
                  <a:lnTo>
                    <a:pt x="16609" y="12188"/>
                  </a:lnTo>
                  <a:lnTo>
                    <a:pt x="16616" y="12188"/>
                  </a:lnTo>
                  <a:cubicBezTo>
                    <a:pt x="16951" y="12401"/>
                    <a:pt x="17270" y="12629"/>
                    <a:pt x="17590" y="12865"/>
                  </a:cubicBezTo>
                  <a:cubicBezTo>
                    <a:pt x="17932" y="13109"/>
                    <a:pt x="18260" y="13375"/>
                    <a:pt x="18587" y="13641"/>
                  </a:cubicBezTo>
                  <a:lnTo>
                    <a:pt x="18594" y="13641"/>
                  </a:lnTo>
                  <a:cubicBezTo>
                    <a:pt x="18784" y="13801"/>
                    <a:pt x="18967" y="13961"/>
                    <a:pt x="19150" y="14128"/>
                  </a:cubicBezTo>
                  <a:lnTo>
                    <a:pt x="19142" y="14128"/>
                  </a:lnTo>
                  <a:cubicBezTo>
                    <a:pt x="19446" y="14402"/>
                    <a:pt x="19743" y="14676"/>
                    <a:pt x="20032" y="14965"/>
                  </a:cubicBezTo>
                  <a:cubicBezTo>
                    <a:pt x="20146" y="15079"/>
                    <a:pt x="20260" y="15201"/>
                    <a:pt x="20375" y="15315"/>
                  </a:cubicBezTo>
                  <a:cubicBezTo>
                    <a:pt x="20496" y="15444"/>
                    <a:pt x="20626" y="15581"/>
                    <a:pt x="20747" y="15718"/>
                  </a:cubicBezTo>
                  <a:cubicBezTo>
                    <a:pt x="20922" y="15916"/>
                    <a:pt x="21097" y="16114"/>
                    <a:pt x="21265" y="16319"/>
                  </a:cubicBezTo>
                  <a:cubicBezTo>
                    <a:pt x="21326" y="16388"/>
                    <a:pt x="21386" y="16464"/>
                    <a:pt x="21447" y="16540"/>
                  </a:cubicBezTo>
                  <a:cubicBezTo>
                    <a:pt x="21561" y="16677"/>
                    <a:pt x="21676" y="16821"/>
                    <a:pt x="21782" y="16966"/>
                  </a:cubicBezTo>
                  <a:cubicBezTo>
                    <a:pt x="21881" y="17088"/>
                    <a:pt x="21980" y="17217"/>
                    <a:pt x="22071" y="17346"/>
                  </a:cubicBezTo>
                  <a:cubicBezTo>
                    <a:pt x="22528" y="17978"/>
                    <a:pt x="22954" y="18632"/>
                    <a:pt x="23342" y="19317"/>
                  </a:cubicBezTo>
                  <a:cubicBezTo>
                    <a:pt x="23113" y="18883"/>
                    <a:pt x="22885" y="18457"/>
                    <a:pt x="22649" y="18031"/>
                  </a:cubicBezTo>
                  <a:cubicBezTo>
                    <a:pt x="22474" y="17727"/>
                    <a:pt x="22307" y="17422"/>
                    <a:pt x="22132" y="17118"/>
                  </a:cubicBezTo>
                  <a:cubicBezTo>
                    <a:pt x="21919" y="16738"/>
                    <a:pt x="21698" y="16357"/>
                    <a:pt x="21478" y="15984"/>
                  </a:cubicBezTo>
                  <a:cubicBezTo>
                    <a:pt x="21151" y="15421"/>
                    <a:pt x="20823" y="14866"/>
                    <a:pt x="20481" y="14318"/>
                  </a:cubicBezTo>
                  <a:cubicBezTo>
                    <a:pt x="20443" y="14250"/>
                    <a:pt x="20397" y="14174"/>
                    <a:pt x="20352" y="14105"/>
                  </a:cubicBezTo>
                  <a:cubicBezTo>
                    <a:pt x="19971" y="13481"/>
                    <a:pt x="19583" y="12858"/>
                    <a:pt x="19195" y="12241"/>
                  </a:cubicBezTo>
                  <a:cubicBezTo>
                    <a:pt x="19104" y="12104"/>
                    <a:pt x="19013" y="11967"/>
                    <a:pt x="18921" y="11823"/>
                  </a:cubicBezTo>
                  <a:cubicBezTo>
                    <a:pt x="18823" y="11663"/>
                    <a:pt x="18716" y="11496"/>
                    <a:pt x="18609" y="11336"/>
                  </a:cubicBezTo>
                  <a:cubicBezTo>
                    <a:pt x="18473" y="11115"/>
                    <a:pt x="18328" y="10902"/>
                    <a:pt x="18183" y="10682"/>
                  </a:cubicBezTo>
                  <a:cubicBezTo>
                    <a:pt x="17978" y="10370"/>
                    <a:pt x="17773" y="10050"/>
                    <a:pt x="17567" y="9738"/>
                  </a:cubicBezTo>
                  <a:cubicBezTo>
                    <a:pt x="17347" y="9411"/>
                    <a:pt x="17134" y="9084"/>
                    <a:pt x="16913" y="8764"/>
                  </a:cubicBezTo>
                  <a:cubicBezTo>
                    <a:pt x="16388" y="7988"/>
                    <a:pt x="15855" y="7212"/>
                    <a:pt x="15285" y="6459"/>
                  </a:cubicBezTo>
                  <a:lnTo>
                    <a:pt x="15277" y="6444"/>
                  </a:lnTo>
                  <a:cubicBezTo>
                    <a:pt x="14699" y="5668"/>
                    <a:pt x="14075" y="4930"/>
                    <a:pt x="13413" y="4222"/>
                  </a:cubicBezTo>
                  <a:cubicBezTo>
                    <a:pt x="12614" y="3363"/>
                    <a:pt x="11732" y="2594"/>
                    <a:pt x="10766" y="1925"/>
                  </a:cubicBezTo>
                  <a:cubicBezTo>
                    <a:pt x="10568" y="1788"/>
                    <a:pt x="10355" y="1659"/>
                    <a:pt x="10142" y="1537"/>
                  </a:cubicBezTo>
                  <a:lnTo>
                    <a:pt x="10134" y="1529"/>
                  </a:lnTo>
                  <a:cubicBezTo>
                    <a:pt x="9815" y="1339"/>
                    <a:pt x="9480" y="1164"/>
                    <a:pt x="9145" y="1004"/>
                  </a:cubicBezTo>
                  <a:cubicBezTo>
                    <a:pt x="7989" y="457"/>
                    <a:pt x="6749" y="122"/>
                    <a:pt x="5478" y="23"/>
                  </a:cubicBezTo>
                  <a:cubicBezTo>
                    <a:pt x="5303" y="8"/>
                    <a:pt x="5128" y="0"/>
                    <a:pt x="4953" y="0"/>
                  </a:cubicBezTo>
                  <a:close/>
                </a:path>
              </a:pathLst>
            </a:custGeom>
            <a:solidFill>
              <a:srgbClr val="50624B">
                <a:alpha val="1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6" name="Google Shape;8876;p37"/>
            <p:cNvSpPr/>
            <p:nvPr/>
          </p:nvSpPr>
          <p:spPr>
            <a:xfrm rot="-1270888" flipH="1">
              <a:off x="-160107" y="560524"/>
              <a:ext cx="1364388" cy="1092189"/>
            </a:xfrm>
            <a:custGeom>
              <a:avLst/>
              <a:gdLst/>
              <a:ahLst/>
              <a:cxnLst/>
              <a:rect l="l" t="t" r="r" b="b"/>
              <a:pathLst>
                <a:path w="22521" h="18028" extrusionOk="0">
                  <a:moveTo>
                    <a:pt x="4737" y="1"/>
                  </a:moveTo>
                  <a:cubicBezTo>
                    <a:pt x="3757" y="1"/>
                    <a:pt x="2785" y="170"/>
                    <a:pt x="1864" y="545"/>
                  </a:cubicBezTo>
                  <a:cubicBezTo>
                    <a:pt x="1382" y="742"/>
                    <a:pt x="893" y="1003"/>
                    <a:pt x="376" y="1003"/>
                  </a:cubicBezTo>
                  <a:cubicBezTo>
                    <a:pt x="355" y="1003"/>
                    <a:pt x="334" y="1002"/>
                    <a:pt x="312" y="1001"/>
                  </a:cubicBezTo>
                  <a:cubicBezTo>
                    <a:pt x="302" y="1001"/>
                    <a:pt x="291" y="1000"/>
                    <a:pt x="280" y="1000"/>
                  </a:cubicBezTo>
                  <a:cubicBezTo>
                    <a:pt x="184" y="1000"/>
                    <a:pt x="89" y="1030"/>
                    <a:pt x="1" y="1077"/>
                  </a:cubicBezTo>
                  <a:cubicBezTo>
                    <a:pt x="3127" y="2911"/>
                    <a:pt x="6749" y="3101"/>
                    <a:pt x="9944" y="4866"/>
                  </a:cubicBezTo>
                  <a:cubicBezTo>
                    <a:pt x="12881" y="6525"/>
                    <a:pt x="15209" y="8533"/>
                    <a:pt x="17035" y="11219"/>
                  </a:cubicBezTo>
                  <a:cubicBezTo>
                    <a:pt x="17917" y="12520"/>
                    <a:pt x="18876" y="13775"/>
                    <a:pt x="19903" y="14977"/>
                  </a:cubicBezTo>
                  <a:cubicBezTo>
                    <a:pt x="20641" y="15715"/>
                    <a:pt x="21318" y="16506"/>
                    <a:pt x="21942" y="17351"/>
                  </a:cubicBezTo>
                  <a:cubicBezTo>
                    <a:pt x="22132" y="17579"/>
                    <a:pt x="22330" y="17807"/>
                    <a:pt x="22520" y="18028"/>
                  </a:cubicBezTo>
                  <a:cubicBezTo>
                    <a:pt x="20770" y="14863"/>
                    <a:pt x="18800" y="11751"/>
                    <a:pt x="16784" y="8769"/>
                  </a:cubicBezTo>
                  <a:cubicBezTo>
                    <a:pt x="15064" y="6213"/>
                    <a:pt x="13185" y="3664"/>
                    <a:pt x="10637" y="1937"/>
                  </a:cubicBezTo>
                  <a:cubicBezTo>
                    <a:pt x="8908" y="755"/>
                    <a:pt x="6804" y="1"/>
                    <a:pt x="47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7" name="Google Shape;8877;p37"/>
            <p:cNvSpPr/>
            <p:nvPr/>
          </p:nvSpPr>
          <p:spPr>
            <a:xfrm rot="-1270888" flipH="1">
              <a:off x="207026" y="1018309"/>
              <a:ext cx="102870" cy="271533"/>
            </a:xfrm>
            <a:custGeom>
              <a:avLst/>
              <a:gdLst/>
              <a:ahLst/>
              <a:cxnLst/>
              <a:rect l="l" t="t" r="r" b="b"/>
              <a:pathLst>
                <a:path w="1698" h="4482" extrusionOk="0">
                  <a:moveTo>
                    <a:pt x="0" y="0"/>
                  </a:moveTo>
                  <a:cubicBezTo>
                    <a:pt x="191" y="556"/>
                    <a:pt x="350" y="1126"/>
                    <a:pt x="503" y="1689"/>
                  </a:cubicBezTo>
                  <a:cubicBezTo>
                    <a:pt x="541" y="1765"/>
                    <a:pt x="579" y="1834"/>
                    <a:pt x="617" y="1902"/>
                  </a:cubicBezTo>
                  <a:cubicBezTo>
                    <a:pt x="837" y="2306"/>
                    <a:pt x="1035" y="2732"/>
                    <a:pt x="1203" y="3165"/>
                  </a:cubicBezTo>
                  <a:cubicBezTo>
                    <a:pt x="1324" y="3462"/>
                    <a:pt x="1393" y="3781"/>
                    <a:pt x="1408" y="4109"/>
                  </a:cubicBezTo>
                  <a:cubicBezTo>
                    <a:pt x="1507" y="4230"/>
                    <a:pt x="1606" y="4352"/>
                    <a:pt x="1697" y="4481"/>
                  </a:cubicBezTo>
                  <a:cubicBezTo>
                    <a:pt x="1674" y="4276"/>
                    <a:pt x="1651" y="4078"/>
                    <a:pt x="1621" y="3873"/>
                  </a:cubicBezTo>
                  <a:cubicBezTo>
                    <a:pt x="1621" y="3858"/>
                    <a:pt x="1613" y="3835"/>
                    <a:pt x="1606" y="3812"/>
                  </a:cubicBezTo>
                  <a:cubicBezTo>
                    <a:pt x="1340" y="2891"/>
                    <a:pt x="1028" y="1978"/>
                    <a:pt x="784" y="1050"/>
                  </a:cubicBezTo>
                  <a:cubicBezTo>
                    <a:pt x="533" y="693"/>
                    <a:pt x="267" y="34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8" name="Google Shape;8878;p37"/>
            <p:cNvSpPr/>
            <p:nvPr/>
          </p:nvSpPr>
          <p:spPr>
            <a:xfrm rot="-1270888" flipH="1">
              <a:off x="218900" y="768084"/>
              <a:ext cx="229125" cy="375735"/>
            </a:xfrm>
            <a:custGeom>
              <a:avLst/>
              <a:gdLst/>
              <a:ahLst/>
              <a:cxnLst/>
              <a:rect l="l" t="t" r="r" b="b"/>
              <a:pathLst>
                <a:path w="3782" h="6202" extrusionOk="0">
                  <a:moveTo>
                    <a:pt x="1" y="1"/>
                  </a:moveTo>
                  <a:lnTo>
                    <a:pt x="69" y="107"/>
                  </a:lnTo>
                  <a:cubicBezTo>
                    <a:pt x="640" y="952"/>
                    <a:pt x="1218" y="1804"/>
                    <a:pt x="1758" y="2671"/>
                  </a:cubicBezTo>
                  <a:cubicBezTo>
                    <a:pt x="2306" y="3561"/>
                    <a:pt x="2800" y="4489"/>
                    <a:pt x="3310" y="5395"/>
                  </a:cubicBezTo>
                  <a:cubicBezTo>
                    <a:pt x="3462" y="5669"/>
                    <a:pt x="3622" y="5935"/>
                    <a:pt x="3782" y="6201"/>
                  </a:cubicBezTo>
                  <a:cubicBezTo>
                    <a:pt x="3698" y="5904"/>
                    <a:pt x="3622" y="5608"/>
                    <a:pt x="3546" y="5319"/>
                  </a:cubicBezTo>
                  <a:cubicBezTo>
                    <a:pt x="3340" y="4938"/>
                    <a:pt x="3135" y="4558"/>
                    <a:pt x="2968" y="4162"/>
                  </a:cubicBezTo>
                  <a:cubicBezTo>
                    <a:pt x="2610" y="3363"/>
                    <a:pt x="2237" y="2572"/>
                    <a:pt x="1918" y="1766"/>
                  </a:cubicBezTo>
                  <a:cubicBezTo>
                    <a:pt x="1324" y="1127"/>
                    <a:pt x="685" y="54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9" name="Google Shape;8879;p37"/>
            <p:cNvSpPr/>
            <p:nvPr/>
          </p:nvSpPr>
          <p:spPr>
            <a:xfrm rot="-1270888" flipH="1">
              <a:off x="240180" y="671598"/>
              <a:ext cx="293645" cy="413963"/>
            </a:xfrm>
            <a:custGeom>
              <a:avLst/>
              <a:gdLst/>
              <a:ahLst/>
              <a:cxnLst/>
              <a:rect l="l" t="t" r="r" b="b"/>
              <a:pathLst>
                <a:path w="4847" h="6833" extrusionOk="0">
                  <a:moveTo>
                    <a:pt x="0" y="1"/>
                  </a:moveTo>
                  <a:lnTo>
                    <a:pt x="0" y="1"/>
                  </a:lnTo>
                  <a:cubicBezTo>
                    <a:pt x="122" y="252"/>
                    <a:pt x="251" y="495"/>
                    <a:pt x="388" y="739"/>
                  </a:cubicBezTo>
                  <a:cubicBezTo>
                    <a:pt x="814" y="1469"/>
                    <a:pt x="1278" y="2177"/>
                    <a:pt x="1750" y="2877"/>
                  </a:cubicBezTo>
                  <a:cubicBezTo>
                    <a:pt x="2328" y="3752"/>
                    <a:pt x="2937" y="4642"/>
                    <a:pt x="3409" y="5593"/>
                  </a:cubicBezTo>
                  <a:cubicBezTo>
                    <a:pt x="3911" y="5988"/>
                    <a:pt x="4390" y="6399"/>
                    <a:pt x="4847" y="6833"/>
                  </a:cubicBezTo>
                  <a:cubicBezTo>
                    <a:pt x="4793" y="6749"/>
                    <a:pt x="4748" y="6665"/>
                    <a:pt x="4694" y="6574"/>
                  </a:cubicBezTo>
                  <a:cubicBezTo>
                    <a:pt x="4192" y="5669"/>
                    <a:pt x="3698" y="4756"/>
                    <a:pt x="3142" y="3881"/>
                  </a:cubicBezTo>
                  <a:cubicBezTo>
                    <a:pt x="2595" y="3021"/>
                    <a:pt x="2024" y="2169"/>
                    <a:pt x="1453" y="1325"/>
                  </a:cubicBezTo>
                  <a:cubicBezTo>
                    <a:pt x="1271" y="1058"/>
                    <a:pt x="1088" y="792"/>
                    <a:pt x="898" y="533"/>
                  </a:cubicBezTo>
                  <a:cubicBezTo>
                    <a:pt x="609" y="343"/>
                    <a:pt x="312" y="16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0" name="Google Shape;8880;p37"/>
            <p:cNvSpPr/>
            <p:nvPr/>
          </p:nvSpPr>
          <p:spPr>
            <a:xfrm rot="-1270888" flipH="1">
              <a:off x="149708" y="1355009"/>
              <a:ext cx="61371" cy="189988"/>
            </a:xfrm>
            <a:custGeom>
              <a:avLst/>
              <a:gdLst/>
              <a:ahLst/>
              <a:cxnLst/>
              <a:rect l="l" t="t" r="r" b="b"/>
              <a:pathLst>
                <a:path w="1013" h="3136" extrusionOk="0">
                  <a:moveTo>
                    <a:pt x="1" y="1"/>
                  </a:moveTo>
                  <a:lnTo>
                    <a:pt x="1" y="1"/>
                  </a:lnTo>
                  <a:cubicBezTo>
                    <a:pt x="130" y="503"/>
                    <a:pt x="260" y="1005"/>
                    <a:pt x="366" y="1523"/>
                  </a:cubicBezTo>
                  <a:cubicBezTo>
                    <a:pt x="442" y="1911"/>
                    <a:pt x="496" y="2329"/>
                    <a:pt x="579" y="2732"/>
                  </a:cubicBezTo>
                  <a:cubicBezTo>
                    <a:pt x="686" y="2862"/>
                    <a:pt x="792" y="3006"/>
                    <a:pt x="899" y="3135"/>
                  </a:cubicBezTo>
                  <a:cubicBezTo>
                    <a:pt x="975" y="2709"/>
                    <a:pt x="1013" y="2268"/>
                    <a:pt x="1005" y="1834"/>
                  </a:cubicBezTo>
                  <a:lnTo>
                    <a:pt x="1005" y="1561"/>
                  </a:lnTo>
                  <a:cubicBezTo>
                    <a:pt x="670" y="1036"/>
                    <a:pt x="336" y="51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1" name="Google Shape;8881;p37"/>
            <p:cNvSpPr/>
            <p:nvPr/>
          </p:nvSpPr>
          <p:spPr>
            <a:xfrm rot="-1270888" flipH="1">
              <a:off x="403520" y="534012"/>
              <a:ext cx="273835" cy="316243"/>
            </a:xfrm>
            <a:custGeom>
              <a:avLst/>
              <a:gdLst/>
              <a:ahLst/>
              <a:cxnLst/>
              <a:rect l="l" t="t" r="r" b="b"/>
              <a:pathLst>
                <a:path w="4520" h="5220" extrusionOk="0">
                  <a:moveTo>
                    <a:pt x="1" y="0"/>
                  </a:moveTo>
                  <a:lnTo>
                    <a:pt x="1" y="0"/>
                  </a:lnTo>
                  <a:cubicBezTo>
                    <a:pt x="252" y="266"/>
                    <a:pt x="503" y="533"/>
                    <a:pt x="754" y="799"/>
                  </a:cubicBezTo>
                  <a:cubicBezTo>
                    <a:pt x="1286" y="1377"/>
                    <a:pt x="1819" y="1940"/>
                    <a:pt x="2329" y="2549"/>
                  </a:cubicBezTo>
                  <a:cubicBezTo>
                    <a:pt x="2892" y="3226"/>
                    <a:pt x="3424" y="3941"/>
                    <a:pt x="3904" y="4679"/>
                  </a:cubicBezTo>
                  <a:cubicBezTo>
                    <a:pt x="3964" y="4770"/>
                    <a:pt x="4025" y="4862"/>
                    <a:pt x="4086" y="4953"/>
                  </a:cubicBezTo>
                  <a:cubicBezTo>
                    <a:pt x="4231" y="5044"/>
                    <a:pt x="4375" y="5128"/>
                    <a:pt x="4520" y="5219"/>
                  </a:cubicBezTo>
                  <a:cubicBezTo>
                    <a:pt x="4467" y="5113"/>
                    <a:pt x="4406" y="4998"/>
                    <a:pt x="4337" y="4900"/>
                  </a:cubicBezTo>
                  <a:cubicBezTo>
                    <a:pt x="3691" y="3834"/>
                    <a:pt x="2831" y="2914"/>
                    <a:pt x="2055" y="1955"/>
                  </a:cubicBezTo>
                  <a:cubicBezTo>
                    <a:pt x="1560" y="1339"/>
                    <a:pt x="1081" y="715"/>
                    <a:pt x="571" y="114"/>
                  </a:cubicBezTo>
                  <a:cubicBezTo>
                    <a:pt x="381" y="69"/>
                    <a:pt x="191" y="3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2" name="Google Shape;8882;p37"/>
            <p:cNvSpPr/>
            <p:nvPr/>
          </p:nvSpPr>
          <p:spPr>
            <a:xfrm rot="-1270888" flipH="1">
              <a:off x="395478" y="908022"/>
              <a:ext cx="39258" cy="63188"/>
            </a:xfrm>
            <a:custGeom>
              <a:avLst/>
              <a:gdLst/>
              <a:ahLst/>
              <a:cxnLst/>
              <a:rect l="l" t="t" r="r" b="b"/>
              <a:pathLst>
                <a:path w="648" h="1043" extrusionOk="0">
                  <a:moveTo>
                    <a:pt x="1" y="1"/>
                  </a:moveTo>
                  <a:cubicBezTo>
                    <a:pt x="168" y="313"/>
                    <a:pt x="335" y="632"/>
                    <a:pt x="503" y="944"/>
                  </a:cubicBezTo>
                  <a:cubicBezTo>
                    <a:pt x="548" y="974"/>
                    <a:pt x="594" y="1013"/>
                    <a:pt x="647" y="1043"/>
                  </a:cubicBezTo>
                  <a:lnTo>
                    <a:pt x="632" y="1020"/>
                  </a:lnTo>
                  <a:cubicBezTo>
                    <a:pt x="427" y="670"/>
                    <a:pt x="221" y="328"/>
                    <a:pt x="1" y="1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3" name="Google Shape;8883;p37"/>
            <p:cNvSpPr/>
            <p:nvPr/>
          </p:nvSpPr>
          <p:spPr>
            <a:xfrm rot="-1270888" flipH="1">
              <a:off x="448607" y="577370"/>
              <a:ext cx="85301" cy="86694"/>
            </a:xfrm>
            <a:custGeom>
              <a:avLst/>
              <a:gdLst/>
              <a:ahLst/>
              <a:cxnLst/>
              <a:rect l="l" t="t" r="r" b="b"/>
              <a:pathLst>
                <a:path w="1408" h="1431" extrusionOk="0">
                  <a:moveTo>
                    <a:pt x="1" y="0"/>
                  </a:moveTo>
                  <a:cubicBezTo>
                    <a:pt x="472" y="426"/>
                    <a:pt x="913" y="875"/>
                    <a:pt x="1340" y="1347"/>
                  </a:cubicBezTo>
                  <a:cubicBezTo>
                    <a:pt x="1362" y="1377"/>
                    <a:pt x="1385" y="1400"/>
                    <a:pt x="1408" y="1430"/>
                  </a:cubicBezTo>
                  <a:cubicBezTo>
                    <a:pt x="1218" y="1088"/>
                    <a:pt x="1043" y="731"/>
                    <a:pt x="883" y="373"/>
                  </a:cubicBezTo>
                  <a:cubicBezTo>
                    <a:pt x="594" y="236"/>
                    <a:pt x="297" y="11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4" name="Google Shape;8884;p37"/>
            <p:cNvSpPr/>
            <p:nvPr/>
          </p:nvSpPr>
          <p:spPr>
            <a:xfrm rot="-1270888" flipH="1">
              <a:off x="65620" y="1767276"/>
              <a:ext cx="52647" cy="88996"/>
            </a:xfrm>
            <a:custGeom>
              <a:avLst/>
              <a:gdLst/>
              <a:ahLst/>
              <a:cxnLst/>
              <a:rect l="l" t="t" r="r" b="b"/>
              <a:pathLst>
                <a:path w="869" h="1469" extrusionOk="0">
                  <a:moveTo>
                    <a:pt x="39" y="0"/>
                  </a:moveTo>
                  <a:cubicBezTo>
                    <a:pt x="31" y="137"/>
                    <a:pt x="9" y="274"/>
                    <a:pt x="1" y="403"/>
                  </a:cubicBezTo>
                  <a:cubicBezTo>
                    <a:pt x="100" y="533"/>
                    <a:pt x="191" y="655"/>
                    <a:pt x="290" y="784"/>
                  </a:cubicBezTo>
                  <a:cubicBezTo>
                    <a:pt x="480" y="1012"/>
                    <a:pt x="678" y="1240"/>
                    <a:pt x="868" y="1469"/>
                  </a:cubicBezTo>
                  <a:cubicBezTo>
                    <a:pt x="594" y="974"/>
                    <a:pt x="321" y="487"/>
                    <a:pt x="39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5" name="Google Shape;8885;p37"/>
            <p:cNvSpPr/>
            <p:nvPr/>
          </p:nvSpPr>
          <p:spPr>
            <a:xfrm rot="-1270888" flipH="1">
              <a:off x="380369" y="597100"/>
              <a:ext cx="220885" cy="300128"/>
            </a:xfrm>
            <a:custGeom>
              <a:avLst/>
              <a:gdLst/>
              <a:ahLst/>
              <a:cxnLst/>
              <a:rect l="l" t="t" r="r" b="b"/>
              <a:pathLst>
                <a:path w="3646" h="4954" extrusionOk="0">
                  <a:moveTo>
                    <a:pt x="1" y="1"/>
                  </a:moveTo>
                  <a:lnTo>
                    <a:pt x="1" y="1"/>
                  </a:lnTo>
                  <a:cubicBezTo>
                    <a:pt x="343" y="434"/>
                    <a:pt x="686" y="868"/>
                    <a:pt x="1028" y="1294"/>
                  </a:cubicBezTo>
                  <a:cubicBezTo>
                    <a:pt x="1408" y="1758"/>
                    <a:pt x="1796" y="2207"/>
                    <a:pt x="2169" y="2679"/>
                  </a:cubicBezTo>
                  <a:cubicBezTo>
                    <a:pt x="2588" y="3181"/>
                    <a:pt x="2960" y="3721"/>
                    <a:pt x="3288" y="4292"/>
                  </a:cubicBezTo>
                  <a:cubicBezTo>
                    <a:pt x="3394" y="4489"/>
                    <a:pt x="3485" y="4695"/>
                    <a:pt x="3569" y="4908"/>
                  </a:cubicBezTo>
                  <a:lnTo>
                    <a:pt x="3645" y="4954"/>
                  </a:lnTo>
                  <a:cubicBezTo>
                    <a:pt x="3348" y="4375"/>
                    <a:pt x="3044" y="3797"/>
                    <a:pt x="2717" y="3242"/>
                  </a:cubicBezTo>
                  <a:cubicBezTo>
                    <a:pt x="2291" y="2504"/>
                    <a:pt x="1789" y="1819"/>
                    <a:pt x="1211" y="1188"/>
                  </a:cubicBezTo>
                  <a:cubicBezTo>
                    <a:pt x="830" y="777"/>
                    <a:pt x="419" y="38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6" name="Google Shape;8886;p37"/>
            <p:cNvSpPr/>
            <p:nvPr/>
          </p:nvSpPr>
          <p:spPr>
            <a:xfrm rot="-1270888" flipH="1">
              <a:off x="749356" y="438280"/>
              <a:ext cx="167815" cy="138796"/>
            </a:xfrm>
            <a:custGeom>
              <a:avLst/>
              <a:gdLst/>
              <a:ahLst/>
              <a:cxnLst/>
              <a:rect l="l" t="t" r="r" b="b"/>
              <a:pathLst>
                <a:path w="2770" h="2291" extrusionOk="0">
                  <a:moveTo>
                    <a:pt x="457" y="1"/>
                  </a:moveTo>
                  <a:lnTo>
                    <a:pt x="350" y="39"/>
                  </a:lnTo>
                  <a:cubicBezTo>
                    <a:pt x="236" y="85"/>
                    <a:pt x="122" y="138"/>
                    <a:pt x="1" y="191"/>
                  </a:cubicBezTo>
                  <a:lnTo>
                    <a:pt x="92" y="275"/>
                  </a:lnTo>
                  <a:cubicBezTo>
                    <a:pt x="404" y="594"/>
                    <a:pt x="738" y="891"/>
                    <a:pt x="1035" y="1226"/>
                  </a:cubicBezTo>
                  <a:cubicBezTo>
                    <a:pt x="1233" y="1462"/>
                    <a:pt x="1423" y="1697"/>
                    <a:pt x="1621" y="1933"/>
                  </a:cubicBezTo>
                  <a:cubicBezTo>
                    <a:pt x="2001" y="2055"/>
                    <a:pt x="2382" y="2177"/>
                    <a:pt x="2770" y="2291"/>
                  </a:cubicBezTo>
                  <a:cubicBezTo>
                    <a:pt x="2717" y="2230"/>
                    <a:pt x="2663" y="2169"/>
                    <a:pt x="2610" y="2108"/>
                  </a:cubicBezTo>
                  <a:cubicBezTo>
                    <a:pt x="2321" y="1796"/>
                    <a:pt x="2001" y="1522"/>
                    <a:pt x="1689" y="1241"/>
                  </a:cubicBezTo>
                  <a:cubicBezTo>
                    <a:pt x="1393" y="967"/>
                    <a:pt x="1119" y="663"/>
                    <a:pt x="830" y="374"/>
                  </a:cubicBezTo>
                  <a:cubicBezTo>
                    <a:pt x="708" y="252"/>
                    <a:pt x="586" y="130"/>
                    <a:pt x="4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7" name="Google Shape;8887;p37"/>
            <p:cNvSpPr/>
            <p:nvPr/>
          </p:nvSpPr>
          <p:spPr>
            <a:xfrm rot="-1270888" flipH="1">
              <a:off x="705130" y="441480"/>
              <a:ext cx="163695" cy="167815"/>
            </a:xfrm>
            <a:custGeom>
              <a:avLst/>
              <a:gdLst/>
              <a:ahLst/>
              <a:cxnLst/>
              <a:rect l="l" t="t" r="r" b="b"/>
              <a:pathLst>
                <a:path w="2702" h="2770" extrusionOk="0">
                  <a:moveTo>
                    <a:pt x="366" y="0"/>
                  </a:moveTo>
                  <a:cubicBezTo>
                    <a:pt x="244" y="31"/>
                    <a:pt x="122" y="69"/>
                    <a:pt x="1" y="107"/>
                  </a:cubicBezTo>
                  <a:cubicBezTo>
                    <a:pt x="168" y="282"/>
                    <a:pt x="335" y="449"/>
                    <a:pt x="510" y="617"/>
                  </a:cubicBezTo>
                  <a:cubicBezTo>
                    <a:pt x="784" y="898"/>
                    <a:pt x="1051" y="1164"/>
                    <a:pt x="1340" y="1423"/>
                  </a:cubicBezTo>
                  <a:cubicBezTo>
                    <a:pt x="1682" y="1720"/>
                    <a:pt x="1994" y="2039"/>
                    <a:pt x="2283" y="2389"/>
                  </a:cubicBezTo>
                  <a:cubicBezTo>
                    <a:pt x="2359" y="2488"/>
                    <a:pt x="2435" y="2602"/>
                    <a:pt x="2511" y="2709"/>
                  </a:cubicBezTo>
                  <a:lnTo>
                    <a:pt x="2701" y="2770"/>
                  </a:lnTo>
                  <a:cubicBezTo>
                    <a:pt x="2481" y="2519"/>
                    <a:pt x="2260" y="2260"/>
                    <a:pt x="2047" y="2001"/>
                  </a:cubicBezTo>
                  <a:cubicBezTo>
                    <a:pt x="1735" y="1621"/>
                    <a:pt x="1393" y="1248"/>
                    <a:pt x="1073" y="860"/>
                  </a:cubicBezTo>
                  <a:cubicBezTo>
                    <a:pt x="837" y="579"/>
                    <a:pt x="609" y="282"/>
                    <a:pt x="3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8" name="Google Shape;8888;p37"/>
            <p:cNvSpPr/>
            <p:nvPr/>
          </p:nvSpPr>
          <p:spPr>
            <a:xfrm rot="-1270888" flipH="1">
              <a:off x="851199" y="422867"/>
              <a:ext cx="148004" cy="81605"/>
            </a:xfrm>
            <a:custGeom>
              <a:avLst/>
              <a:gdLst/>
              <a:ahLst/>
              <a:cxnLst/>
              <a:rect l="l" t="t" r="r" b="b"/>
              <a:pathLst>
                <a:path w="2443" h="1347" extrusionOk="0">
                  <a:moveTo>
                    <a:pt x="1134" y="0"/>
                  </a:moveTo>
                  <a:cubicBezTo>
                    <a:pt x="875" y="99"/>
                    <a:pt x="594" y="152"/>
                    <a:pt x="312" y="152"/>
                  </a:cubicBezTo>
                  <a:cubicBezTo>
                    <a:pt x="302" y="152"/>
                    <a:pt x="291" y="151"/>
                    <a:pt x="280" y="151"/>
                  </a:cubicBezTo>
                  <a:cubicBezTo>
                    <a:pt x="184" y="151"/>
                    <a:pt x="89" y="181"/>
                    <a:pt x="1" y="228"/>
                  </a:cubicBezTo>
                  <a:cubicBezTo>
                    <a:pt x="777" y="670"/>
                    <a:pt x="1598" y="1050"/>
                    <a:pt x="2443" y="1347"/>
                  </a:cubicBezTo>
                  <a:cubicBezTo>
                    <a:pt x="2367" y="1263"/>
                    <a:pt x="2291" y="1172"/>
                    <a:pt x="2214" y="1081"/>
                  </a:cubicBezTo>
                  <a:cubicBezTo>
                    <a:pt x="1903" y="715"/>
                    <a:pt x="1530" y="396"/>
                    <a:pt x="1187" y="53"/>
                  </a:cubicBezTo>
                  <a:lnTo>
                    <a:pt x="11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9" name="Google Shape;8889;p37"/>
            <p:cNvSpPr/>
            <p:nvPr/>
          </p:nvSpPr>
          <p:spPr>
            <a:xfrm rot="-1270888" flipH="1">
              <a:off x="460482" y="506797"/>
              <a:ext cx="258204" cy="282619"/>
            </a:xfrm>
            <a:custGeom>
              <a:avLst/>
              <a:gdLst/>
              <a:ahLst/>
              <a:cxnLst/>
              <a:rect l="l" t="t" r="r" b="b"/>
              <a:pathLst>
                <a:path w="4262" h="4665" extrusionOk="0">
                  <a:moveTo>
                    <a:pt x="1" y="1"/>
                  </a:moveTo>
                  <a:lnTo>
                    <a:pt x="1" y="1"/>
                  </a:lnTo>
                  <a:cubicBezTo>
                    <a:pt x="373" y="404"/>
                    <a:pt x="746" y="807"/>
                    <a:pt x="1104" y="1233"/>
                  </a:cubicBezTo>
                  <a:cubicBezTo>
                    <a:pt x="1499" y="1705"/>
                    <a:pt x="1887" y="2199"/>
                    <a:pt x="2260" y="2694"/>
                  </a:cubicBezTo>
                  <a:cubicBezTo>
                    <a:pt x="2625" y="3173"/>
                    <a:pt x="2960" y="3675"/>
                    <a:pt x="3264" y="4200"/>
                  </a:cubicBezTo>
                  <a:cubicBezTo>
                    <a:pt x="3599" y="4337"/>
                    <a:pt x="3934" y="4497"/>
                    <a:pt x="4261" y="4664"/>
                  </a:cubicBezTo>
                  <a:cubicBezTo>
                    <a:pt x="3805" y="3995"/>
                    <a:pt x="3325" y="3356"/>
                    <a:pt x="2800" y="2747"/>
                  </a:cubicBezTo>
                  <a:cubicBezTo>
                    <a:pt x="2313" y="2169"/>
                    <a:pt x="1788" y="1621"/>
                    <a:pt x="1279" y="1058"/>
                  </a:cubicBezTo>
                  <a:cubicBezTo>
                    <a:pt x="959" y="716"/>
                    <a:pt x="632" y="366"/>
                    <a:pt x="297" y="23"/>
                  </a:cubicBezTo>
                  <a:cubicBezTo>
                    <a:pt x="198" y="16"/>
                    <a:pt x="107" y="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0" name="Google Shape;8890;p37"/>
            <p:cNvSpPr/>
            <p:nvPr/>
          </p:nvSpPr>
          <p:spPr>
            <a:xfrm rot="-1270888" flipH="1">
              <a:off x="629668" y="456565"/>
              <a:ext cx="199621" cy="200530"/>
            </a:xfrm>
            <a:custGeom>
              <a:avLst/>
              <a:gdLst/>
              <a:ahLst/>
              <a:cxnLst/>
              <a:rect l="l" t="t" r="r" b="b"/>
              <a:pathLst>
                <a:path w="3295" h="3310" extrusionOk="0">
                  <a:moveTo>
                    <a:pt x="168" y="0"/>
                  </a:moveTo>
                  <a:lnTo>
                    <a:pt x="1" y="30"/>
                  </a:lnTo>
                  <a:cubicBezTo>
                    <a:pt x="206" y="274"/>
                    <a:pt x="411" y="525"/>
                    <a:pt x="609" y="768"/>
                  </a:cubicBezTo>
                  <a:cubicBezTo>
                    <a:pt x="929" y="1156"/>
                    <a:pt x="1271" y="1529"/>
                    <a:pt x="1583" y="1910"/>
                  </a:cubicBezTo>
                  <a:cubicBezTo>
                    <a:pt x="1925" y="2320"/>
                    <a:pt x="2260" y="2731"/>
                    <a:pt x="2633" y="3104"/>
                  </a:cubicBezTo>
                  <a:cubicBezTo>
                    <a:pt x="2854" y="3165"/>
                    <a:pt x="3074" y="3233"/>
                    <a:pt x="3295" y="3310"/>
                  </a:cubicBezTo>
                  <a:cubicBezTo>
                    <a:pt x="3234" y="3211"/>
                    <a:pt x="3166" y="3119"/>
                    <a:pt x="3097" y="3020"/>
                  </a:cubicBezTo>
                  <a:cubicBezTo>
                    <a:pt x="2260" y="1887"/>
                    <a:pt x="1195" y="951"/>
                    <a:pt x="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1" name="Google Shape;8891;p37"/>
            <p:cNvSpPr/>
            <p:nvPr/>
          </p:nvSpPr>
          <p:spPr>
            <a:xfrm rot="-1270888" flipH="1">
              <a:off x="122295" y="1591657"/>
              <a:ext cx="23082" cy="97781"/>
            </a:xfrm>
            <a:custGeom>
              <a:avLst/>
              <a:gdLst/>
              <a:ahLst/>
              <a:cxnLst/>
              <a:rect l="l" t="t" r="r" b="b"/>
              <a:pathLst>
                <a:path w="381" h="1614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404"/>
                    <a:pt x="31" y="807"/>
                    <a:pt x="8" y="1218"/>
                  </a:cubicBezTo>
                  <a:cubicBezTo>
                    <a:pt x="137" y="1348"/>
                    <a:pt x="259" y="1484"/>
                    <a:pt x="381" y="1614"/>
                  </a:cubicBezTo>
                  <a:cubicBezTo>
                    <a:pt x="289" y="1150"/>
                    <a:pt x="206" y="686"/>
                    <a:pt x="130" y="214"/>
                  </a:cubicBezTo>
                  <a:cubicBezTo>
                    <a:pt x="84" y="145"/>
                    <a:pt x="38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2" name="Google Shape;8892;p37"/>
            <p:cNvSpPr/>
            <p:nvPr/>
          </p:nvSpPr>
          <p:spPr>
            <a:xfrm rot="-1270888" flipH="1">
              <a:off x="144196" y="1517105"/>
              <a:ext cx="17569" cy="113472"/>
            </a:xfrm>
            <a:custGeom>
              <a:avLst/>
              <a:gdLst/>
              <a:ahLst/>
              <a:cxnLst/>
              <a:rect l="l" t="t" r="r" b="b"/>
              <a:pathLst>
                <a:path w="290" h="1873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571"/>
                    <a:pt x="77" y="1142"/>
                    <a:pt x="153" y="1712"/>
                  </a:cubicBezTo>
                  <a:lnTo>
                    <a:pt x="290" y="1872"/>
                  </a:lnTo>
                  <a:cubicBezTo>
                    <a:pt x="290" y="1652"/>
                    <a:pt x="282" y="1431"/>
                    <a:pt x="274" y="1218"/>
                  </a:cubicBezTo>
                  <a:cubicBezTo>
                    <a:pt x="259" y="944"/>
                    <a:pt x="252" y="670"/>
                    <a:pt x="244" y="39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3" name="Google Shape;8893;p37"/>
            <p:cNvSpPr/>
            <p:nvPr/>
          </p:nvSpPr>
          <p:spPr>
            <a:xfrm rot="-1270888" flipH="1">
              <a:off x="101062" y="1670010"/>
              <a:ext cx="28171" cy="80696"/>
            </a:xfrm>
            <a:custGeom>
              <a:avLst/>
              <a:gdLst/>
              <a:ahLst/>
              <a:cxnLst/>
              <a:rect l="l" t="t" r="r" b="b"/>
              <a:pathLst>
                <a:path w="465" h="1332" extrusionOk="0">
                  <a:moveTo>
                    <a:pt x="0" y="0"/>
                  </a:moveTo>
                  <a:lnTo>
                    <a:pt x="0" y="0"/>
                  </a:lnTo>
                  <a:cubicBezTo>
                    <a:pt x="69" y="373"/>
                    <a:pt x="145" y="746"/>
                    <a:pt x="244" y="1111"/>
                  </a:cubicBezTo>
                  <a:cubicBezTo>
                    <a:pt x="304" y="1187"/>
                    <a:pt x="365" y="1263"/>
                    <a:pt x="419" y="1331"/>
                  </a:cubicBezTo>
                  <a:cubicBezTo>
                    <a:pt x="434" y="1149"/>
                    <a:pt x="449" y="966"/>
                    <a:pt x="464" y="776"/>
                  </a:cubicBezTo>
                  <a:cubicBezTo>
                    <a:pt x="304" y="517"/>
                    <a:pt x="152" y="259"/>
                    <a:pt x="0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4" name="Google Shape;8894;p37"/>
            <p:cNvSpPr/>
            <p:nvPr/>
          </p:nvSpPr>
          <p:spPr>
            <a:xfrm rot="-1270888" flipH="1">
              <a:off x="542789" y="474384"/>
              <a:ext cx="244755" cy="241241"/>
            </a:xfrm>
            <a:custGeom>
              <a:avLst/>
              <a:gdLst/>
              <a:ahLst/>
              <a:cxnLst/>
              <a:rect l="l" t="t" r="r" b="b"/>
              <a:pathLst>
                <a:path w="4040" h="3982" extrusionOk="0">
                  <a:moveTo>
                    <a:pt x="687" y="1"/>
                  </a:moveTo>
                  <a:cubicBezTo>
                    <a:pt x="456" y="1"/>
                    <a:pt x="226" y="14"/>
                    <a:pt x="0" y="33"/>
                  </a:cubicBezTo>
                  <a:lnTo>
                    <a:pt x="99" y="140"/>
                  </a:lnTo>
                  <a:cubicBezTo>
                    <a:pt x="556" y="589"/>
                    <a:pt x="974" y="1060"/>
                    <a:pt x="1392" y="1540"/>
                  </a:cubicBezTo>
                  <a:cubicBezTo>
                    <a:pt x="1811" y="2011"/>
                    <a:pt x="2237" y="2483"/>
                    <a:pt x="2655" y="2955"/>
                  </a:cubicBezTo>
                  <a:cubicBezTo>
                    <a:pt x="2876" y="3206"/>
                    <a:pt x="3097" y="3464"/>
                    <a:pt x="3310" y="3715"/>
                  </a:cubicBezTo>
                  <a:cubicBezTo>
                    <a:pt x="3553" y="3799"/>
                    <a:pt x="3797" y="3890"/>
                    <a:pt x="4040" y="3982"/>
                  </a:cubicBezTo>
                  <a:cubicBezTo>
                    <a:pt x="3751" y="3525"/>
                    <a:pt x="3431" y="3084"/>
                    <a:pt x="3104" y="2658"/>
                  </a:cubicBezTo>
                  <a:cubicBezTo>
                    <a:pt x="2724" y="2171"/>
                    <a:pt x="2351" y="1692"/>
                    <a:pt x="1948" y="1228"/>
                  </a:cubicBezTo>
                  <a:cubicBezTo>
                    <a:pt x="1583" y="809"/>
                    <a:pt x="1210" y="406"/>
                    <a:pt x="837" y="3"/>
                  </a:cubicBezTo>
                  <a:cubicBezTo>
                    <a:pt x="787" y="1"/>
                    <a:pt x="737" y="1"/>
                    <a:pt x="6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5" name="Google Shape;8895;p37"/>
            <p:cNvSpPr/>
            <p:nvPr/>
          </p:nvSpPr>
          <p:spPr>
            <a:xfrm rot="-1270888" flipH="1">
              <a:off x="182173" y="1184611"/>
              <a:ext cx="76092" cy="236516"/>
            </a:xfrm>
            <a:custGeom>
              <a:avLst/>
              <a:gdLst/>
              <a:ahLst/>
              <a:cxnLst/>
              <a:rect l="l" t="t" r="r" b="b"/>
              <a:pathLst>
                <a:path w="1256" h="3904" extrusionOk="0">
                  <a:moveTo>
                    <a:pt x="0" y="0"/>
                  </a:moveTo>
                  <a:lnTo>
                    <a:pt x="0" y="0"/>
                  </a:lnTo>
                  <a:cubicBezTo>
                    <a:pt x="129" y="487"/>
                    <a:pt x="228" y="989"/>
                    <a:pt x="304" y="1491"/>
                  </a:cubicBezTo>
                  <a:cubicBezTo>
                    <a:pt x="434" y="1948"/>
                    <a:pt x="540" y="2412"/>
                    <a:pt x="616" y="2876"/>
                  </a:cubicBezTo>
                  <a:lnTo>
                    <a:pt x="639" y="3013"/>
                  </a:lnTo>
                  <a:cubicBezTo>
                    <a:pt x="845" y="3317"/>
                    <a:pt x="1050" y="3614"/>
                    <a:pt x="1255" y="3903"/>
                  </a:cubicBezTo>
                  <a:cubicBezTo>
                    <a:pt x="1240" y="3439"/>
                    <a:pt x="1172" y="2967"/>
                    <a:pt x="1134" y="2503"/>
                  </a:cubicBezTo>
                  <a:cubicBezTo>
                    <a:pt x="1111" y="2290"/>
                    <a:pt x="1096" y="2070"/>
                    <a:pt x="1080" y="1849"/>
                  </a:cubicBezTo>
                  <a:cubicBezTo>
                    <a:pt x="1050" y="1720"/>
                    <a:pt x="1020" y="1590"/>
                    <a:pt x="982" y="1461"/>
                  </a:cubicBezTo>
                  <a:cubicBezTo>
                    <a:pt x="768" y="1134"/>
                    <a:pt x="555" y="814"/>
                    <a:pt x="335" y="487"/>
                  </a:cubicBezTo>
                  <a:cubicBezTo>
                    <a:pt x="221" y="327"/>
                    <a:pt x="114" y="16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6" name="Google Shape;8896;p37"/>
            <p:cNvSpPr/>
            <p:nvPr/>
          </p:nvSpPr>
          <p:spPr>
            <a:xfrm rot="-1270888" flipH="1">
              <a:off x="48440" y="1821695"/>
              <a:ext cx="77001" cy="118985"/>
            </a:xfrm>
            <a:custGeom>
              <a:avLst/>
              <a:gdLst/>
              <a:ahLst/>
              <a:cxnLst/>
              <a:rect l="l" t="t" r="r" b="b"/>
              <a:pathLst>
                <a:path w="1271" h="1964" extrusionOk="0">
                  <a:moveTo>
                    <a:pt x="0" y="1"/>
                  </a:moveTo>
                  <a:cubicBezTo>
                    <a:pt x="464" y="632"/>
                    <a:pt x="890" y="1286"/>
                    <a:pt x="1271" y="1963"/>
                  </a:cubicBezTo>
                  <a:cubicBezTo>
                    <a:pt x="1050" y="1537"/>
                    <a:pt x="814" y="1104"/>
                    <a:pt x="578" y="678"/>
                  </a:cubicBezTo>
                  <a:cubicBezTo>
                    <a:pt x="388" y="449"/>
                    <a:pt x="190" y="221"/>
                    <a:pt x="0" y="1"/>
                  </a:cubicBezTo>
                  <a:close/>
                </a:path>
              </a:pathLst>
            </a:custGeom>
            <a:solidFill>
              <a:srgbClr val="708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7" name="Google Shape;8897;p37"/>
            <p:cNvSpPr/>
            <p:nvPr/>
          </p:nvSpPr>
          <p:spPr>
            <a:xfrm rot="-1270888" flipH="1">
              <a:off x="-28775" y="599754"/>
              <a:ext cx="1213658" cy="842163"/>
            </a:xfrm>
            <a:custGeom>
              <a:avLst/>
              <a:gdLst/>
              <a:ahLst/>
              <a:cxnLst/>
              <a:rect l="l" t="t" r="r" b="b"/>
              <a:pathLst>
                <a:path w="20033" h="13901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951" y="3051"/>
                    <a:pt x="3599" y="5159"/>
                    <a:pt x="6383" y="6528"/>
                  </a:cubicBezTo>
                  <a:cubicBezTo>
                    <a:pt x="9206" y="7913"/>
                    <a:pt x="12287" y="8734"/>
                    <a:pt x="15064" y="10210"/>
                  </a:cubicBezTo>
                  <a:cubicBezTo>
                    <a:pt x="16898" y="11184"/>
                    <a:pt x="18571" y="12424"/>
                    <a:pt x="20032" y="13900"/>
                  </a:cubicBezTo>
                  <a:cubicBezTo>
                    <a:pt x="19005" y="12698"/>
                    <a:pt x="18046" y="11443"/>
                    <a:pt x="17164" y="10142"/>
                  </a:cubicBezTo>
                  <a:cubicBezTo>
                    <a:pt x="15338" y="7456"/>
                    <a:pt x="13010" y="5448"/>
                    <a:pt x="10073" y="3789"/>
                  </a:cubicBezTo>
                  <a:cubicBezTo>
                    <a:pt x="6878" y="2024"/>
                    <a:pt x="3256" y="1834"/>
                    <a:pt x="1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8" name="Google Shape;8898;p37"/>
            <p:cNvSpPr/>
            <p:nvPr/>
          </p:nvSpPr>
          <p:spPr>
            <a:xfrm rot="-1270888" flipH="1">
              <a:off x="510637" y="681033"/>
              <a:ext cx="484482" cy="43377"/>
            </a:xfrm>
            <a:custGeom>
              <a:avLst/>
              <a:gdLst/>
              <a:ahLst/>
              <a:cxnLst/>
              <a:rect l="l" t="t" r="r" b="b"/>
              <a:pathLst>
                <a:path w="7997" h="716" extrusionOk="0">
                  <a:moveTo>
                    <a:pt x="0" y="0"/>
                  </a:moveTo>
                  <a:lnTo>
                    <a:pt x="0" y="0"/>
                  </a:lnTo>
                  <a:cubicBezTo>
                    <a:pt x="145" y="183"/>
                    <a:pt x="290" y="358"/>
                    <a:pt x="449" y="533"/>
                  </a:cubicBezTo>
                  <a:cubicBezTo>
                    <a:pt x="784" y="556"/>
                    <a:pt x="1119" y="571"/>
                    <a:pt x="1454" y="586"/>
                  </a:cubicBezTo>
                  <a:cubicBezTo>
                    <a:pt x="3630" y="708"/>
                    <a:pt x="5813" y="715"/>
                    <a:pt x="7997" y="715"/>
                  </a:cubicBezTo>
                  <a:cubicBezTo>
                    <a:pt x="7844" y="647"/>
                    <a:pt x="7700" y="579"/>
                    <a:pt x="7555" y="510"/>
                  </a:cubicBezTo>
                  <a:cubicBezTo>
                    <a:pt x="6863" y="434"/>
                    <a:pt x="6163" y="373"/>
                    <a:pt x="5471" y="312"/>
                  </a:cubicBezTo>
                  <a:cubicBezTo>
                    <a:pt x="4550" y="229"/>
                    <a:pt x="3630" y="137"/>
                    <a:pt x="2709" y="92"/>
                  </a:cubicBezTo>
                  <a:cubicBezTo>
                    <a:pt x="1804" y="38"/>
                    <a:pt x="906" y="1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9" name="Google Shape;8899;p37"/>
            <p:cNvSpPr/>
            <p:nvPr/>
          </p:nvSpPr>
          <p:spPr>
            <a:xfrm rot="-1270888" flipH="1">
              <a:off x="875111" y="542161"/>
              <a:ext cx="119954" cy="15267"/>
            </a:xfrm>
            <a:custGeom>
              <a:avLst/>
              <a:gdLst/>
              <a:ahLst/>
              <a:cxnLst/>
              <a:rect l="l" t="t" r="r" b="b"/>
              <a:pathLst>
                <a:path w="1980" h="252" extrusionOk="0">
                  <a:moveTo>
                    <a:pt x="1" y="1"/>
                  </a:moveTo>
                  <a:lnTo>
                    <a:pt x="1" y="1"/>
                  </a:lnTo>
                  <a:cubicBezTo>
                    <a:pt x="47" y="84"/>
                    <a:pt x="100" y="168"/>
                    <a:pt x="153" y="252"/>
                  </a:cubicBezTo>
                  <a:cubicBezTo>
                    <a:pt x="511" y="206"/>
                    <a:pt x="861" y="176"/>
                    <a:pt x="1218" y="153"/>
                  </a:cubicBezTo>
                  <a:cubicBezTo>
                    <a:pt x="1469" y="138"/>
                    <a:pt x="1720" y="130"/>
                    <a:pt x="1979" y="122"/>
                  </a:cubicBezTo>
                  <a:cubicBezTo>
                    <a:pt x="1317" y="69"/>
                    <a:pt x="655" y="2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0" name="Google Shape;8900;p37"/>
            <p:cNvSpPr/>
            <p:nvPr/>
          </p:nvSpPr>
          <p:spPr>
            <a:xfrm rot="-1270888" flipH="1">
              <a:off x="442235" y="899889"/>
              <a:ext cx="94085" cy="4362"/>
            </a:xfrm>
            <a:custGeom>
              <a:avLst/>
              <a:gdLst/>
              <a:ahLst/>
              <a:cxnLst/>
              <a:rect l="l" t="t" r="r" b="b"/>
              <a:pathLst>
                <a:path w="1553" h="72" extrusionOk="0">
                  <a:moveTo>
                    <a:pt x="1446" y="1"/>
                  </a:moveTo>
                  <a:cubicBezTo>
                    <a:pt x="966" y="23"/>
                    <a:pt x="480" y="39"/>
                    <a:pt x="0" y="39"/>
                  </a:cubicBezTo>
                  <a:cubicBezTo>
                    <a:pt x="420" y="57"/>
                    <a:pt x="849" y="71"/>
                    <a:pt x="1277" y="71"/>
                  </a:cubicBezTo>
                  <a:cubicBezTo>
                    <a:pt x="1369" y="71"/>
                    <a:pt x="1461" y="70"/>
                    <a:pt x="1552" y="69"/>
                  </a:cubicBezTo>
                  <a:lnTo>
                    <a:pt x="1446" y="1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1" name="Google Shape;8901;p37"/>
            <p:cNvSpPr/>
            <p:nvPr/>
          </p:nvSpPr>
          <p:spPr>
            <a:xfrm rot="-1270888" flipH="1">
              <a:off x="793504" y="520946"/>
              <a:ext cx="210707" cy="24960"/>
            </a:xfrm>
            <a:custGeom>
              <a:avLst/>
              <a:gdLst/>
              <a:ahLst/>
              <a:cxnLst/>
              <a:rect l="l" t="t" r="r" b="b"/>
              <a:pathLst>
                <a:path w="3478" h="412" extrusionOk="0">
                  <a:moveTo>
                    <a:pt x="724" y="1"/>
                  </a:moveTo>
                  <a:cubicBezTo>
                    <a:pt x="482" y="1"/>
                    <a:pt x="240" y="5"/>
                    <a:pt x="1" y="16"/>
                  </a:cubicBezTo>
                  <a:cubicBezTo>
                    <a:pt x="24" y="69"/>
                    <a:pt x="54" y="115"/>
                    <a:pt x="77" y="168"/>
                  </a:cubicBezTo>
                  <a:cubicBezTo>
                    <a:pt x="153" y="168"/>
                    <a:pt x="237" y="168"/>
                    <a:pt x="313" y="176"/>
                  </a:cubicBezTo>
                  <a:cubicBezTo>
                    <a:pt x="1378" y="221"/>
                    <a:pt x="2428" y="313"/>
                    <a:pt x="3478" y="412"/>
                  </a:cubicBezTo>
                  <a:cubicBezTo>
                    <a:pt x="3082" y="290"/>
                    <a:pt x="2686" y="161"/>
                    <a:pt x="2298" y="24"/>
                  </a:cubicBezTo>
                  <a:cubicBezTo>
                    <a:pt x="2009" y="24"/>
                    <a:pt x="1728" y="8"/>
                    <a:pt x="1446" y="8"/>
                  </a:cubicBezTo>
                  <a:cubicBezTo>
                    <a:pt x="1207" y="5"/>
                    <a:pt x="965" y="1"/>
                    <a:pt x="7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2" name="Google Shape;8902;p37"/>
            <p:cNvSpPr/>
            <p:nvPr/>
          </p:nvSpPr>
          <p:spPr>
            <a:xfrm rot="-1270888" flipH="1">
              <a:off x="375206" y="814459"/>
              <a:ext cx="578022" cy="62703"/>
            </a:xfrm>
            <a:custGeom>
              <a:avLst/>
              <a:gdLst/>
              <a:ahLst/>
              <a:cxnLst/>
              <a:rect l="l" t="t" r="r" b="b"/>
              <a:pathLst>
                <a:path w="9541" h="1035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69"/>
                    <a:pt x="167" y="137"/>
                    <a:pt x="243" y="206"/>
                  </a:cubicBezTo>
                  <a:cubicBezTo>
                    <a:pt x="708" y="327"/>
                    <a:pt x="1172" y="426"/>
                    <a:pt x="1643" y="525"/>
                  </a:cubicBezTo>
                  <a:cubicBezTo>
                    <a:pt x="2663" y="723"/>
                    <a:pt x="3690" y="868"/>
                    <a:pt x="4732" y="936"/>
                  </a:cubicBezTo>
                  <a:cubicBezTo>
                    <a:pt x="5203" y="970"/>
                    <a:pt x="5677" y="980"/>
                    <a:pt x="6150" y="980"/>
                  </a:cubicBezTo>
                  <a:cubicBezTo>
                    <a:pt x="6532" y="980"/>
                    <a:pt x="6915" y="973"/>
                    <a:pt x="7296" y="967"/>
                  </a:cubicBezTo>
                  <a:cubicBezTo>
                    <a:pt x="7483" y="961"/>
                    <a:pt x="7669" y="958"/>
                    <a:pt x="7856" y="958"/>
                  </a:cubicBezTo>
                  <a:cubicBezTo>
                    <a:pt x="8418" y="958"/>
                    <a:pt x="8981" y="984"/>
                    <a:pt x="9540" y="1035"/>
                  </a:cubicBezTo>
                  <a:cubicBezTo>
                    <a:pt x="9388" y="928"/>
                    <a:pt x="9236" y="822"/>
                    <a:pt x="9084" y="715"/>
                  </a:cubicBezTo>
                  <a:cubicBezTo>
                    <a:pt x="9000" y="723"/>
                    <a:pt x="8917" y="723"/>
                    <a:pt x="8833" y="731"/>
                  </a:cubicBezTo>
                  <a:cubicBezTo>
                    <a:pt x="8589" y="741"/>
                    <a:pt x="8345" y="746"/>
                    <a:pt x="8101" y="746"/>
                  </a:cubicBezTo>
                  <a:cubicBezTo>
                    <a:pt x="7481" y="746"/>
                    <a:pt x="6862" y="716"/>
                    <a:pt x="6239" y="677"/>
                  </a:cubicBezTo>
                  <a:cubicBezTo>
                    <a:pt x="5379" y="632"/>
                    <a:pt x="4519" y="571"/>
                    <a:pt x="3667" y="457"/>
                  </a:cubicBezTo>
                  <a:cubicBezTo>
                    <a:pt x="2450" y="289"/>
                    <a:pt x="1225" y="7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3" name="Google Shape;8903;p37"/>
            <p:cNvSpPr/>
            <p:nvPr/>
          </p:nvSpPr>
          <p:spPr>
            <a:xfrm rot="-1270888" flipH="1">
              <a:off x="238089" y="1136389"/>
              <a:ext cx="411661" cy="71548"/>
            </a:xfrm>
            <a:custGeom>
              <a:avLst/>
              <a:gdLst/>
              <a:ahLst/>
              <a:cxnLst/>
              <a:rect l="l" t="t" r="r" b="b"/>
              <a:pathLst>
                <a:path w="6795" h="1181" extrusionOk="0">
                  <a:moveTo>
                    <a:pt x="0" y="1"/>
                  </a:moveTo>
                  <a:lnTo>
                    <a:pt x="396" y="153"/>
                  </a:lnTo>
                  <a:cubicBezTo>
                    <a:pt x="2541" y="412"/>
                    <a:pt x="4694" y="663"/>
                    <a:pt x="6794" y="1180"/>
                  </a:cubicBezTo>
                  <a:cubicBezTo>
                    <a:pt x="6536" y="853"/>
                    <a:pt x="6269" y="541"/>
                    <a:pt x="6003" y="237"/>
                  </a:cubicBezTo>
                  <a:cubicBezTo>
                    <a:pt x="5600" y="214"/>
                    <a:pt x="5204" y="191"/>
                    <a:pt x="4809" y="176"/>
                  </a:cubicBezTo>
                  <a:cubicBezTo>
                    <a:pt x="3424" y="123"/>
                    <a:pt x="2039" y="100"/>
                    <a:pt x="662" y="3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4" name="Google Shape;8904;p37"/>
            <p:cNvSpPr/>
            <p:nvPr/>
          </p:nvSpPr>
          <p:spPr>
            <a:xfrm rot="-1270888" flipH="1">
              <a:off x="908839" y="469118"/>
              <a:ext cx="88572" cy="6967"/>
            </a:xfrm>
            <a:custGeom>
              <a:avLst/>
              <a:gdLst/>
              <a:ahLst/>
              <a:cxnLst/>
              <a:rect l="l" t="t" r="r" b="b"/>
              <a:pathLst>
                <a:path w="1462" h="115" extrusionOk="0">
                  <a:moveTo>
                    <a:pt x="1264" y="1"/>
                  </a:moveTo>
                  <a:cubicBezTo>
                    <a:pt x="838" y="24"/>
                    <a:pt x="419" y="39"/>
                    <a:pt x="1" y="62"/>
                  </a:cubicBezTo>
                  <a:cubicBezTo>
                    <a:pt x="8" y="77"/>
                    <a:pt x="16" y="100"/>
                    <a:pt x="23" y="115"/>
                  </a:cubicBezTo>
                  <a:cubicBezTo>
                    <a:pt x="495" y="92"/>
                    <a:pt x="982" y="84"/>
                    <a:pt x="1461" y="84"/>
                  </a:cubicBezTo>
                  <a:lnTo>
                    <a:pt x="12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5" name="Google Shape;8905;p37"/>
            <p:cNvSpPr/>
            <p:nvPr/>
          </p:nvSpPr>
          <p:spPr>
            <a:xfrm rot="-1270888" flipH="1">
              <a:off x="456273" y="787027"/>
              <a:ext cx="387670" cy="27989"/>
            </a:xfrm>
            <a:custGeom>
              <a:avLst/>
              <a:gdLst/>
              <a:ahLst/>
              <a:cxnLst/>
              <a:rect l="l" t="t" r="r" b="b"/>
              <a:pathLst>
                <a:path w="6399" h="462" extrusionOk="0">
                  <a:moveTo>
                    <a:pt x="1" y="0"/>
                  </a:moveTo>
                  <a:cubicBezTo>
                    <a:pt x="624" y="107"/>
                    <a:pt x="1248" y="198"/>
                    <a:pt x="1880" y="274"/>
                  </a:cubicBezTo>
                  <a:cubicBezTo>
                    <a:pt x="2854" y="381"/>
                    <a:pt x="3827" y="442"/>
                    <a:pt x="4801" y="457"/>
                  </a:cubicBezTo>
                  <a:cubicBezTo>
                    <a:pt x="5019" y="460"/>
                    <a:pt x="5239" y="462"/>
                    <a:pt x="5460" y="462"/>
                  </a:cubicBezTo>
                  <a:cubicBezTo>
                    <a:pt x="5772" y="462"/>
                    <a:pt x="6087" y="458"/>
                    <a:pt x="6399" y="449"/>
                  </a:cubicBezTo>
                  <a:cubicBezTo>
                    <a:pt x="6186" y="312"/>
                    <a:pt x="5965" y="183"/>
                    <a:pt x="5745" y="61"/>
                  </a:cubicBezTo>
                  <a:lnTo>
                    <a:pt x="5433" y="61"/>
                  </a:lnTo>
                  <a:cubicBezTo>
                    <a:pt x="3622" y="61"/>
                    <a:pt x="1811" y="6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6" name="Google Shape;8906;p37"/>
            <p:cNvSpPr/>
            <p:nvPr/>
          </p:nvSpPr>
          <p:spPr>
            <a:xfrm rot="-1270888" flipH="1">
              <a:off x="279680" y="983360"/>
              <a:ext cx="542520" cy="75183"/>
            </a:xfrm>
            <a:custGeom>
              <a:avLst/>
              <a:gdLst/>
              <a:ahLst/>
              <a:cxnLst/>
              <a:rect l="l" t="t" r="r" b="b"/>
              <a:pathLst>
                <a:path w="8955" h="1241" extrusionOk="0">
                  <a:moveTo>
                    <a:pt x="0" y="1"/>
                  </a:moveTo>
                  <a:lnTo>
                    <a:pt x="76" y="16"/>
                  </a:lnTo>
                  <a:cubicBezTo>
                    <a:pt x="1857" y="350"/>
                    <a:pt x="3660" y="518"/>
                    <a:pt x="5463" y="723"/>
                  </a:cubicBezTo>
                  <a:cubicBezTo>
                    <a:pt x="6634" y="860"/>
                    <a:pt x="7798" y="1012"/>
                    <a:pt x="8955" y="1241"/>
                  </a:cubicBezTo>
                  <a:cubicBezTo>
                    <a:pt x="8681" y="967"/>
                    <a:pt x="8392" y="693"/>
                    <a:pt x="8103" y="434"/>
                  </a:cubicBezTo>
                  <a:cubicBezTo>
                    <a:pt x="7763" y="466"/>
                    <a:pt x="7424" y="479"/>
                    <a:pt x="7084" y="479"/>
                  </a:cubicBezTo>
                  <a:cubicBezTo>
                    <a:pt x="6937" y="479"/>
                    <a:pt x="6790" y="477"/>
                    <a:pt x="6642" y="472"/>
                  </a:cubicBezTo>
                  <a:cubicBezTo>
                    <a:pt x="5858" y="449"/>
                    <a:pt x="5082" y="389"/>
                    <a:pt x="4299" y="320"/>
                  </a:cubicBezTo>
                  <a:cubicBezTo>
                    <a:pt x="3523" y="259"/>
                    <a:pt x="2762" y="214"/>
                    <a:pt x="1986" y="160"/>
                  </a:cubicBezTo>
                  <a:cubicBezTo>
                    <a:pt x="1324" y="122"/>
                    <a:pt x="662" y="69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7" name="Google Shape;8907;p37"/>
            <p:cNvSpPr/>
            <p:nvPr/>
          </p:nvSpPr>
          <p:spPr>
            <a:xfrm rot="-1270888" flipH="1">
              <a:off x="950350" y="416680"/>
              <a:ext cx="47073" cy="22658"/>
            </a:xfrm>
            <a:custGeom>
              <a:avLst/>
              <a:gdLst/>
              <a:ahLst/>
              <a:cxnLst/>
              <a:rect l="l" t="t" r="r" b="b"/>
              <a:pathLst>
                <a:path w="777" h="374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31" y="198"/>
                    <a:pt x="61" y="290"/>
                    <a:pt x="91" y="373"/>
                  </a:cubicBezTo>
                  <a:cubicBezTo>
                    <a:pt x="320" y="366"/>
                    <a:pt x="548" y="358"/>
                    <a:pt x="776" y="350"/>
                  </a:cubicBezTo>
                  <a:cubicBezTo>
                    <a:pt x="556" y="236"/>
                    <a:pt x="343" y="122"/>
                    <a:pt x="1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8" name="Google Shape;8908;p37"/>
            <p:cNvSpPr/>
            <p:nvPr/>
          </p:nvSpPr>
          <p:spPr>
            <a:xfrm rot="-1270888" flipH="1">
              <a:off x="596340" y="627578"/>
              <a:ext cx="400150" cy="34290"/>
            </a:xfrm>
            <a:custGeom>
              <a:avLst/>
              <a:gdLst/>
              <a:ahLst/>
              <a:cxnLst/>
              <a:rect l="l" t="t" r="r" b="b"/>
              <a:pathLst>
                <a:path w="6605" h="566" extrusionOk="0">
                  <a:moveTo>
                    <a:pt x="2503" y="0"/>
                  </a:moveTo>
                  <a:cubicBezTo>
                    <a:pt x="1667" y="0"/>
                    <a:pt x="829" y="42"/>
                    <a:pt x="1" y="125"/>
                  </a:cubicBezTo>
                  <a:cubicBezTo>
                    <a:pt x="9" y="140"/>
                    <a:pt x="24" y="163"/>
                    <a:pt x="39" y="178"/>
                  </a:cubicBezTo>
                  <a:cubicBezTo>
                    <a:pt x="252" y="178"/>
                    <a:pt x="473" y="186"/>
                    <a:pt x="693" y="186"/>
                  </a:cubicBezTo>
                  <a:cubicBezTo>
                    <a:pt x="1614" y="208"/>
                    <a:pt x="2527" y="239"/>
                    <a:pt x="3447" y="292"/>
                  </a:cubicBezTo>
                  <a:cubicBezTo>
                    <a:pt x="4368" y="353"/>
                    <a:pt x="5273" y="444"/>
                    <a:pt x="6186" y="520"/>
                  </a:cubicBezTo>
                  <a:lnTo>
                    <a:pt x="6605" y="566"/>
                  </a:lnTo>
                  <a:cubicBezTo>
                    <a:pt x="6065" y="376"/>
                    <a:pt x="5517" y="201"/>
                    <a:pt x="4969" y="33"/>
                  </a:cubicBezTo>
                  <a:cubicBezTo>
                    <a:pt x="4383" y="33"/>
                    <a:pt x="3805" y="26"/>
                    <a:pt x="3219" y="11"/>
                  </a:cubicBezTo>
                  <a:cubicBezTo>
                    <a:pt x="2981" y="4"/>
                    <a:pt x="2742" y="0"/>
                    <a:pt x="2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9" name="Google Shape;8909;p37"/>
            <p:cNvSpPr/>
            <p:nvPr/>
          </p:nvSpPr>
          <p:spPr>
            <a:xfrm rot="-1270888" flipH="1">
              <a:off x="222506" y="1267206"/>
              <a:ext cx="225429" cy="62764"/>
            </a:xfrm>
            <a:custGeom>
              <a:avLst/>
              <a:gdLst/>
              <a:ahLst/>
              <a:cxnLst/>
              <a:rect l="l" t="t" r="r" b="b"/>
              <a:pathLst>
                <a:path w="3721" h="1036" extrusionOk="0">
                  <a:moveTo>
                    <a:pt x="0" y="0"/>
                  </a:moveTo>
                  <a:lnTo>
                    <a:pt x="0" y="0"/>
                  </a:lnTo>
                  <a:cubicBezTo>
                    <a:pt x="426" y="92"/>
                    <a:pt x="852" y="183"/>
                    <a:pt x="1271" y="289"/>
                  </a:cubicBezTo>
                  <a:cubicBezTo>
                    <a:pt x="1894" y="449"/>
                    <a:pt x="2511" y="632"/>
                    <a:pt x="3119" y="830"/>
                  </a:cubicBezTo>
                  <a:cubicBezTo>
                    <a:pt x="3325" y="898"/>
                    <a:pt x="3523" y="967"/>
                    <a:pt x="3720" y="1035"/>
                  </a:cubicBezTo>
                  <a:lnTo>
                    <a:pt x="3614" y="875"/>
                  </a:lnTo>
                  <a:cubicBezTo>
                    <a:pt x="3530" y="761"/>
                    <a:pt x="3454" y="647"/>
                    <a:pt x="3370" y="541"/>
                  </a:cubicBezTo>
                  <a:lnTo>
                    <a:pt x="3226" y="510"/>
                  </a:lnTo>
                  <a:cubicBezTo>
                    <a:pt x="2153" y="320"/>
                    <a:pt x="1080" y="14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0" name="Google Shape;8910;p37"/>
            <p:cNvSpPr/>
            <p:nvPr/>
          </p:nvSpPr>
          <p:spPr>
            <a:xfrm rot="-1270888" flipH="1">
              <a:off x="182320" y="1473853"/>
              <a:ext cx="86694" cy="52162"/>
            </a:xfrm>
            <a:custGeom>
              <a:avLst/>
              <a:gdLst/>
              <a:ahLst/>
              <a:cxnLst/>
              <a:rect l="l" t="t" r="r" b="b"/>
              <a:pathLst>
                <a:path w="1431" h="861" extrusionOk="0">
                  <a:moveTo>
                    <a:pt x="0" y="1"/>
                  </a:moveTo>
                  <a:cubicBezTo>
                    <a:pt x="343" y="252"/>
                    <a:pt x="677" y="518"/>
                    <a:pt x="997" y="784"/>
                  </a:cubicBezTo>
                  <a:cubicBezTo>
                    <a:pt x="1142" y="807"/>
                    <a:pt x="1286" y="830"/>
                    <a:pt x="1431" y="861"/>
                  </a:cubicBezTo>
                  <a:cubicBezTo>
                    <a:pt x="1278" y="678"/>
                    <a:pt x="1134" y="488"/>
                    <a:pt x="989" y="298"/>
                  </a:cubicBezTo>
                  <a:cubicBezTo>
                    <a:pt x="662" y="206"/>
                    <a:pt x="327" y="10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1" name="Google Shape;8911;p37"/>
            <p:cNvSpPr/>
            <p:nvPr/>
          </p:nvSpPr>
          <p:spPr>
            <a:xfrm rot="-1270888" flipH="1">
              <a:off x="208822" y="1413776"/>
              <a:ext cx="100022" cy="30958"/>
            </a:xfrm>
            <a:custGeom>
              <a:avLst/>
              <a:gdLst/>
              <a:ahLst/>
              <a:cxnLst/>
              <a:rect l="l" t="t" r="r" b="b"/>
              <a:pathLst>
                <a:path w="1651" h="511" extrusionOk="0">
                  <a:moveTo>
                    <a:pt x="0" y="1"/>
                  </a:moveTo>
                  <a:lnTo>
                    <a:pt x="69" y="46"/>
                  </a:lnTo>
                  <a:cubicBezTo>
                    <a:pt x="593" y="198"/>
                    <a:pt x="1126" y="358"/>
                    <a:pt x="1651" y="510"/>
                  </a:cubicBezTo>
                  <a:cubicBezTo>
                    <a:pt x="1621" y="472"/>
                    <a:pt x="1583" y="419"/>
                    <a:pt x="1552" y="373"/>
                  </a:cubicBezTo>
                  <a:cubicBezTo>
                    <a:pt x="1415" y="335"/>
                    <a:pt x="1278" y="297"/>
                    <a:pt x="1141" y="259"/>
                  </a:cubicBezTo>
                  <a:cubicBezTo>
                    <a:pt x="761" y="168"/>
                    <a:pt x="380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2" name="Google Shape;8912;p37"/>
            <p:cNvSpPr/>
            <p:nvPr/>
          </p:nvSpPr>
          <p:spPr>
            <a:xfrm rot="-1270888" flipH="1">
              <a:off x="209748" y="1310891"/>
              <a:ext cx="210707" cy="70579"/>
            </a:xfrm>
            <a:custGeom>
              <a:avLst/>
              <a:gdLst/>
              <a:ahLst/>
              <a:cxnLst/>
              <a:rect l="l" t="t" r="r" b="b"/>
              <a:pathLst>
                <a:path w="3478" h="1165" extrusionOk="0">
                  <a:moveTo>
                    <a:pt x="0" y="0"/>
                  </a:moveTo>
                  <a:cubicBezTo>
                    <a:pt x="274" y="129"/>
                    <a:pt x="540" y="259"/>
                    <a:pt x="799" y="403"/>
                  </a:cubicBezTo>
                  <a:cubicBezTo>
                    <a:pt x="989" y="502"/>
                    <a:pt x="1172" y="601"/>
                    <a:pt x="1354" y="708"/>
                  </a:cubicBezTo>
                  <a:cubicBezTo>
                    <a:pt x="2070" y="837"/>
                    <a:pt x="2777" y="989"/>
                    <a:pt x="3477" y="1164"/>
                  </a:cubicBezTo>
                  <a:cubicBezTo>
                    <a:pt x="3439" y="1111"/>
                    <a:pt x="3401" y="1065"/>
                    <a:pt x="3363" y="1012"/>
                  </a:cubicBezTo>
                  <a:cubicBezTo>
                    <a:pt x="2328" y="632"/>
                    <a:pt x="1271" y="304"/>
                    <a:pt x="206" y="46"/>
                  </a:cubicBezTo>
                  <a:cubicBezTo>
                    <a:pt x="137" y="31"/>
                    <a:pt x="69" y="1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3" name="Google Shape;8913;p37"/>
            <p:cNvSpPr/>
            <p:nvPr/>
          </p:nvSpPr>
          <p:spPr>
            <a:xfrm rot="-1270888" flipH="1">
              <a:off x="153374" y="1573927"/>
              <a:ext cx="54040" cy="50769"/>
            </a:xfrm>
            <a:custGeom>
              <a:avLst/>
              <a:gdLst/>
              <a:ahLst/>
              <a:cxnLst/>
              <a:rect l="l" t="t" r="r" b="b"/>
              <a:pathLst>
                <a:path w="892" h="838" extrusionOk="0">
                  <a:moveTo>
                    <a:pt x="1" y="0"/>
                  </a:moveTo>
                  <a:cubicBezTo>
                    <a:pt x="305" y="267"/>
                    <a:pt x="602" y="548"/>
                    <a:pt x="891" y="837"/>
                  </a:cubicBezTo>
                  <a:cubicBezTo>
                    <a:pt x="670" y="579"/>
                    <a:pt x="457" y="312"/>
                    <a:pt x="244" y="54"/>
                  </a:cubicBezTo>
                  <a:cubicBezTo>
                    <a:pt x="214" y="46"/>
                    <a:pt x="191" y="38"/>
                    <a:pt x="168" y="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4" name="Google Shape;8914;p37"/>
            <p:cNvSpPr/>
            <p:nvPr/>
          </p:nvSpPr>
          <p:spPr>
            <a:xfrm rot="-1270888" flipH="1">
              <a:off x="431459" y="1163811"/>
              <a:ext cx="110200" cy="14782"/>
            </a:xfrm>
            <a:custGeom>
              <a:avLst/>
              <a:gdLst/>
              <a:ahLst/>
              <a:cxnLst/>
              <a:rect l="l" t="t" r="r" b="b"/>
              <a:pathLst>
                <a:path w="1819" h="244" extrusionOk="0">
                  <a:moveTo>
                    <a:pt x="0" y="0"/>
                  </a:moveTo>
                  <a:lnTo>
                    <a:pt x="206" y="77"/>
                  </a:lnTo>
                  <a:cubicBezTo>
                    <a:pt x="518" y="107"/>
                    <a:pt x="837" y="137"/>
                    <a:pt x="1157" y="168"/>
                  </a:cubicBezTo>
                  <a:cubicBezTo>
                    <a:pt x="1377" y="191"/>
                    <a:pt x="1598" y="221"/>
                    <a:pt x="1819" y="244"/>
                  </a:cubicBezTo>
                  <a:cubicBezTo>
                    <a:pt x="1218" y="153"/>
                    <a:pt x="609" y="77"/>
                    <a:pt x="0" y="0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5" name="Google Shape;8915;p37"/>
            <p:cNvSpPr/>
            <p:nvPr/>
          </p:nvSpPr>
          <p:spPr>
            <a:xfrm rot="-1270888" flipH="1">
              <a:off x="323101" y="881842"/>
              <a:ext cx="594622" cy="76759"/>
            </a:xfrm>
            <a:custGeom>
              <a:avLst/>
              <a:gdLst/>
              <a:ahLst/>
              <a:cxnLst/>
              <a:rect l="l" t="t" r="r" b="b"/>
              <a:pathLst>
                <a:path w="9815" h="1267" extrusionOk="0">
                  <a:moveTo>
                    <a:pt x="0" y="1"/>
                  </a:moveTo>
                  <a:lnTo>
                    <a:pt x="0" y="1"/>
                  </a:lnTo>
                  <a:cubicBezTo>
                    <a:pt x="320" y="229"/>
                    <a:pt x="647" y="450"/>
                    <a:pt x="974" y="647"/>
                  </a:cubicBezTo>
                  <a:cubicBezTo>
                    <a:pt x="1286" y="685"/>
                    <a:pt x="1598" y="723"/>
                    <a:pt x="1902" y="754"/>
                  </a:cubicBezTo>
                  <a:cubicBezTo>
                    <a:pt x="3485" y="914"/>
                    <a:pt x="5067" y="982"/>
                    <a:pt x="6642" y="1111"/>
                  </a:cubicBezTo>
                  <a:cubicBezTo>
                    <a:pt x="7471" y="1184"/>
                    <a:pt x="8319" y="1266"/>
                    <a:pt x="9164" y="1266"/>
                  </a:cubicBezTo>
                  <a:cubicBezTo>
                    <a:pt x="9381" y="1266"/>
                    <a:pt x="9598" y="1261"/>
                    <a:pt x="9815" y="1248"/>
                  </a:cubicBezTo>
                  <a:cubicBezTo>
                    <a:pt x="9609" y="1073"/>
                    <a:pt x="9404" y="906"/>
                    <a:pt x="9199" y="746"/>
                  </a:cubicBezTo>
                  <a:cubicBezTo>
                    <a:pt x="8932" y="693"/>
                    <a:pt x="8658" y="655"/>
                    <a:pt x="8385" y="632"/>
                  </a:cubicBezTo>
                  <a:cubicBezTo>
                    <a:pt x="7910" y="585"/>
                    <a:pt x="7433" y="572"/>
                    <a:pt x="6954" y="572"/>
                  </a:cubicBezTo>
                  <a:cubicBezTo>
                    <a:pt x="6582" y="572"/>
                    <a:pt x="6209" y="580"/>
                    <a:pt x="5836" y="587"/>
                  </a:cubicBezTo>
                  <a:cubicBezTo>
                    <a:pt x="5664" y="589"/>
                    <a:pt x="5493" y="591"/>
                    <a:pt x="5322" y="591"/>
                  </a:cubicBezTo>
                  <a:cubicBezTo>
                    <a:pt x="4603" y="591"/>
                    <a:pt x="3884" y="564"/>
                    <a:pt x="3165" y="503"/>
                  </a:cubicBezTo>
                  <a:cubicBezTo>
                    <a:pt x="2100" y="404"/>
                    <a:pt x="1043" y="23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6" name="Google Shape;8916;p37"/>
            <p:cNvSpPr/>
            <p:nvPr/>
          </p:nvSpPr>
          <p:spPr>
            <a:xfrm rot="-1270888" flipH="1">
              <a:off x="323041" y="1015759"/>
              <a:ext cx="461884" cy="60462"/>
            </a:xfrm>
            <a:custGeom>
              <a:avLst/>
              <a:gdLst/>
              <a:ahLst/>
              <a:cxnLst/>
              <a:rect l="l" t="t" r="r" b="b"/>
              <a:pathLst>
                <a:path w="7624" h="998" extrusionOk="0">
                  <a:moveTo>
                    <a:pt x="1" y="0"/>
                  </a:moveTo>
                  <a:lnTo>
                    <a:pt x="1" y="0"/>
                  </a:lnTo>
                  <a:cubicBezTo>
                    <a:pt x="586" y="267"/>
                    <a:pt x="1180" y="525"/>
                    <a:pt x="1789" y="776"/>
                  </a:cubicBezTo>
                  <a:cubicBezTo>
                    <a:pt x="3158" y="822"/>
                    <a:pt x="4527" y="906"/>
                    <a:pt x="5897" y="944"/>
                  </a:cubicBezTo>
                  <a:cubicBezTo>
                    <a:pt x="6475" y="959"/>
                    <a:pt x="7053" y="974"/>
                    <a:pt x="7624" y="997"/>
                  </a:cubicBezTo>
                  <a:cubicBezTo>
                    <a:pt x="7411" y="951"/>
                    <a:pt x="7198" y="921"/>
                    <a:pt x="6977" y="883"/>
                  </a:cubicBezTo>
                  <a:cubicBezTo>
                    <a:pt x="5167" y="594"/>
                    <a:pt x="3333" y="442"/>
                    <a:pt x="1507" y="213"/>
                  </a:cubicBezTo>
                  <a:cubicBezTo>
                    <a:pt x="1005" y="153"/>
                    <a:pt x="495" y="7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17" name="Google Shape;8917;p37"/>
          <p:cNvGrpSpPr/>
          <p:nvPr/>
        </p:nvGrpSpPr>
        <p:grpSpPr>
          <a:xfrm>
            <a:off x="232210" y="434489"/>
            <a:ext cx="1698551" cy="1621779"/>
            <a:chOff x="232210" y="663089"/>
            <a:chExt cx="1698551" cy="1621779"/>
          </a:xfrm>
        </p:grpSpPr>
        <p:sp>
          <p:nvSpPr>
            <p:cNvPr id="8918" name="Google Shape;8918;p37"/>
            <p:cNvSpPr/>
            <p:nvPr/>
          </p:nvSpPr>
          <p:spPr>
            <a:xfrm rot="3242227" flipH="1">
              <a:off x="724527" y="750461"/>
              <a:ext cx="702934" cy="1574953"/>
            </a:xfrm>
            <a:custGeom>
              <a:avLst/>
              <a:gdLst/>
              <a:ahLst/>
              <a:cxnLst/>
              <a:rect l="l" t="t" r="r" b="b"/>
              <a:pathLst>
                <a:path w="11603" h="25997" extrusionOk="0">
                  <a:moveTo>
                    <a:pt x="3196" y="1"/>
                  </a:moveTo>
                  <a:cubicBezTo>
                    <a:pt x="3143" y="1"/>
                    <a:pt x="3097" y="1"/>
                    <a:pt x="3044" y="8"/>
                  </a:cubicBezTo>
                  <a:cubicBezTo>
                    <a:pt x="2953" y="16"/>
                    <a:pt x="2861" y="24"/>
                    <a:pt x="2778" y="39"/>
                  </a:cubicBezTo>
                  <a:lnTo>
                    <a:pt x="2724" y="46"/>
                  </a:lnTo>
                  <a:lnTo>
                    <a:pt x="2664" y="54"/>
                  </a:lnTo>
                  <a:lnTo>
                    <a:pt x="2648" y="54"/>
                  </a:lnTo>
                  <a:cubicBezTo>
                    <a:pt x="2565" y="69"/>
                    <a:pt x="2489" y="84"/>
                    <a:pt x="2405" y="107"/>
                  </a:cubicBezTo>
                  <a:lnTo>
                    <a:pt x="2291" y="138"/>
                  </a:lnTo>
                  <a:cubicBezTo>
                    <a:pt x="2230" y="153"/>
                    <a:pt x="2169" y="168"/>
                    <a:pt x="2108" y="191"/>
                  </a:cubicBezTo>
                  <a:cubicBezTo>
                    <a:pt x="2063" y="206"/>
                    <a:pt x="2009" y="221"/>
                    <a:pt x="1971" y="237"/>
                  </a:cubicBezTo>
                  <a:cubicBezTo>
                    <a:pt x="1880" y="267"/>
                    <a:pt x="1781" y="305"/>
                    <a:pt x="1697" y="351"/>
                  </a:cubicBezTo>
                  <a:cubicBezTo>
                    <a:pt x="1636" y="381"/>
                    <a:pt x="1576" y="412"/>
                    <a:pt x="1515" y="442"/>
                  </a:cubicBezTo>
                  <a:lnTo>
                    <a:pt x="1446" y="480"/>
                  </a:lnTo>
                  <a:lnTo>
                    <a:pt x="1401" y="503"/>
                  </a:lnTo>
                  <a:cubicBezTo>
                    <a:pt x="1256" y="587"/>
                    <a:pt x="1112" y="678"/>
                    <a:pt x="975" y="784"/>
                  </a:cubicBezTo>
                  <a:cubicBezTo>
                    <a:pt x="952" y="807"/>
                    <a:pt x="929" y="830"/>
                    <a:pt x="906" y="845"/>
                  </a:cubicBezTo>
                  <a:lnTo>
                    <a:pt x="845" y="898"/>
                  </a:lnTo>
                  <a:cubicBezTo>
                    <a:pt x="800" y="936"/>
                    <a:pt x="746" y="982"/>
                    <a:pt x="701" y="1028"/>
                  </a:cubicBezTo>
                  <a:cubicBezTo>
                    <a:pt x="640" y="1089"/>
                    <a:pt x="579" y="1150"/>
                    <a:pt x="518" y="1218"/>
                  </a:cubicBezTo>
                  <a:lnTo>
                    <a:pt x="518" y="1226"/>
                  </a:lnTo>
                  <a:cubicBezTo>
                    <a:pt x="503" y="1233"/>
                    <a:pt x="495" y="1248"/>
                    <a:pt x="488" y="1256"/>
                  </a:cubicBezTo>
                  <a:cubicBezTo>
                    <a:pt x="442" y="1309"/>
                    <a:pt x="396" y="1363"/>
                    <a:pt x="358" y="1423"/>
                  </a:cubicBezTo>
                  <a:lnTo>
                    <a:pt x="335" y="1454"/>
                  </a:lnTo>
                  <a:cubicBezTo>
                    <a:pt x="297" y="1507"/>
                    <a:pt x="252" y="1568"/>
                    <a:pt x="214" y="1629"/>
                  </a:cubicBezTo>
                  <a:lnTo>
                    <a:pt x="206" y="1652"/>
                  </a:lnTo>
                  <a:cubicBezTo>
                    <a:pt x="168" y="1720"/>
                    <a:pt x="130" y="1789"/>
                    <a:pt x="92" y="1857"/>
                  </a:cubicBezTo>
                  <a:cubicBezTo>
                    <a:pt x="92" y="1857"/>
                    <a:pt x="92" y="1865"/>
                    <a:pt x="92" y="1865"/>
                  </a:cubicBezTo>
                  <a:cubicBezTo>
                    <a:pt x="62" y="1941"/>
                    <a:pt x="31" y="2017"/>
                    <a:pt x="1" y="2093"/>
                  </a:cubicBezTo>
                  <a:cubicBezTo>
                    <a:pt x="24" y="2070"/>
                    <a:pt x="46" y="2055"/>
                    <a:pt x="69" y="2032"/>
                  </a:cubicBezTo>
                  <a:cubicBezTo>
                    <a:pt x="100" y="2017"/>
                    <a:pt x="145" y="1986"/>
                    <a:pt x="176" y="1964"/>
                  </a:cubicBezTo>
                  <a:lnTo>
                    <a:pt x="206" y="1948"/>
                  </a:lnTo>
                  <a:cubicBezTo>
                    <a:pt x="237" y="1933"/>
                    <a:pt x="267" y="1918"/>
                    <a:pt x="305" y="1903"/>
                  </a:cubicBezTo>
                  <a:lnTo>
                    <a:pt x="328" y="1887"/>
                  </a:lnTo>
                  <a:cubicBezTo>
                    <a:pt x="366" y="1872"/>
                    <a:pt x="404" y="1865"/>
                    <a:pt x="442" y="1849"/>
                  </a:cubicBezTo>
                  <a:lnTo>
                    <a:pt x="480" y="1842"/>
                  </a:lnTo>
                  <a:cubicBezTo>
                    <a:pt x="503" y="1834"/>
                    <a:pt x="533" y="1827"/>
                    <a:pt x="564" y="1819"/>
                  </a:cubicBezTo>
                  <a:lnTo>
                    <a:pt x="602" y="1811"/>
                  </a:lnTo>
                  <a:cubicBezTo>
                    <a:pt x="647" y="1804"/>
                    <a:pt x="685" y="1796"/>
                    <a:pt x="723" y="1796"/>
                  </a:cubicBezTo>
                  <a:lnTo>
                    <a:pt x="762" y="1796"/>
                  </a:lnTo>
                  <a:cubicBezTo>
                    <a:pt x="803" y="1792"/>
                    <a:pt x="844" y="1790"/>
                    <a:pt x="885" y="1790"/>
                  </a:cubicBezTo>
                  <a:cubicBezTo>
                    <a:pt x="1004" y="1790"/>
                    <a:pt x="1122" y="1806"/>
                    <a:pt x="1241" y="1834"/>
                  </a:cubicBezTo>
                  <a:lnTo>
                    <a:pt x="1340" y="1857"/>
                  </a:lnTo>
                  <a:cubicBezTo>
                    <a:pt x="1500" y="1903"/>
                    <a:pt x="1652" y="1964"/>
                    <a:pt x="1796" y="2047"/>
                  </a:cubicBezTo>
                  <a:cubicBezTo>
                    <a:pt x="1827" y="2062"/>
                    <a:pt x="1849" y="2078"/>
                    <a:pt x="1880" y="2101"/>
                  </a:cubicBezTo>
                  <a:cubicBezTo>
                    <a:pt x="1903" y="2116"/>
                    <a:pt x="1941" y="2131"/>
                    <a:pt x="1964" y="2154"/>
                  </a:cubicBezTo>
                  <a:cubicBezTo>
                    <a:pt x="1994" y="2177"/>
                    <a:pt x="2002" y="2184"/>
                    <a:pt x="2017" y="2192"/>
                  </a:cubicBezTo>
                  <a:cubicBezTo>
                    <a:pt x="2040" y="2207"/>
                    <a:pt x="2063" y="2222"/>
                    <a:pt x="2078" y="2237"/>
                  </a:cubicBezTo>
                  <a:cubicBezTo>
                    <a:pt x="2093" y="2253"/>
                    <a:pt x="2108" y="2268"/>
                    <a:pt x="2131" y="2283"/>
                  </a:cubicBezTo>
                  <a:cubicBezTo>
                    <a:pt x="2146" y="2298"/>
                    <a:pt x="2177" y="2329"/>
                    <a:pt x="2199" y="2352"/>
                  </a:cubicBezTo>
                  <a:cubicBezTo>
                    <a:pt x="2253" y="2405"/>
                    <a:pt x="2306" y="2458"/>
                    <a:pt x="2352" y="2519"/>
                  </a:cubicBezTo>
                  <a:cubicBezTo>
                    <a:pt x="2359" y="2527"/>
                    <a:pt x="2367" y="2534"/>
                    <a:pt x="2374" y="2542"/>
                  </a:cubicBezTo>
                  <a:cubicBezTo>
                    <a:pt x="2428" y="2610"/>
                    <a:pt x="2481" y="2679"/>
                    <a:pt x="2534" y="2755"/>
                  </a:cubicBezTo>
                  <a:cubicBezTo>
                    <a:pt x="2610" y="2869"/>
                    <a:pt x="2686" y="2983"/>
                    <a:pt x="2747" y="3112"/>
                  </a:cubicBezTo>
                  <a:cubicBezTo>
                    <a:pt x="2785" y="3188"/>
                    <a:pt x="2823" y="3265"/>
                    <a:pt x="2861" y="3341"/>
                  </a:cubicBezTo>
                  <a:lnTo>
                    <a:pt x="2892" y="3417"/>
                  </a:lnTo>
                  <a:cubicBezTo>
                    <a:pt x="2930" y="3493"/>
                    <a:pt x="2960" y="3569"/>
                    <a:pt x="2991" y="3653"/>
                  </a:cubicBezTo>
                  <a:cubicBezTo>
                    <a:pt x="3029" y="3744"/>
                    <a:pt x="3059" y="3843"/>
                    <a:pt x="3097" y="3942"/>
                  </a:cubicBezTo>
                  <a:cubicBezTo>
                    <a:pt x="3128" y="4041"/>
                    <a:pt x="3166" y="4139"/>
                    <a:pt x="3188" y="4238"/>
                  </a:cubicBezTo>
                  <a:cubicBezTo>
                    <a:pt x="3219" y="4337"/>
                    <a:pt x="3249" y="4413"/>
                    <a:pt x="3280" y="4505"/>
                  </a:cubicBezTo>
                  <a:cubicBezTo>
                    <a:pt x="3325" y="4664"/>
                    <a:pt x="3379" y="4824"/>
                    <a:pt x="3440" y="4976"/>
                  </a:cubicBezTo>
                  <a:cubicBezTo>
                    <a:pt x="3440" y="4992"/>
                    <a:pt x="3447" y="4999"/>
                    <a:pt x="3447" y="5007"/>
                  </a:cubicBezTo>
                  <a:cubicBezTo>
                    <a:pt x="3470" y="5075"/>
                    <a:pt x="3493" y="5144"/>
                    <a:pt x="3516" y="5205"/>
                  </a:cubicBezTo>
                  <a:cubicBezTo>
                    <a:pt x="3569" y="5342"/>
                    <a:pt x="3630" y="5471"/>
                    <a:pt x="3691" y="5600"/>
                  </a:cubicBezTo>
                  <a:cubicBezTo>
                    <a:pt x="3751" y="5730"/>
                    <a:pt x="3820" y="5866"/>
                    <a:pt x="3896" y="5988"/>
                  </a:cubicBezTo>
                  <a:cubicBezTo>
                    <a:pt x="4010" y="6178"/>
                    <a:pt x="4147" y="6361"/>
                    <a:pt x="4307" y="6521"/>
                  </a:cubicBezTo>
                  <a:cubicBezTo>
                    <a:pt x="4337" y="6551"/>
                    <a:pt x="4375" y="6589"/>
                    <a:pt x="4413" y="6620"/>
                  </a:cubicBezTo>
                  <a:cubicBezTo>
                    <a:pt x="4451" y="6650"/>
                    <a:pt x="4497" y="6688"/>
                    <a:pt x="4543" y="6726"/>
                  </a:cubicBezTo>
                  <a:cubicBezTo>
                    <a:pt x="4748" y="6886"/>
                    <a:pt x="4976" y="7015"/>
                    <a:pt x="5212" y="7122"/>
                  </a:cubicBezTo>
                  <a:lnTo>
                    <a:pt x="5227" y="7122"/>
                  </a:lnTo>
                  <a:cubicBezTo>
                    <a:pt x="5319" y="7160"/>
                    <a:pt x="5410" y="7198"/>
                    <a:pt x="5501" y="7236"/>
                  </a:cubicBezTo>
                  <a:lnTo>
                    <a:pt x="5547" y="7251"/>
                  </a:lnTo>
                  <a:cubicBezTo>
                    <a:pt x="5646" y="7289"/>
                    <a:pt x="5737" y="7327"/>
                    <a:pt x="5836" y="7358"/>
                  </a:cubicBezTo>
                  <a:cubicBezTo>
                    <a:pt x="6072" y="7449"/>
                    <a:pt x="6308" y="7525"/>
                    <a:pt x="6536" y="7624"/>
                  </a:cubicBezTo>
                  <a:lnTo>
                    <a:pt x="6681" y="7677"/>
                  </a:lnTo>
                  <a:cubicBezTo>
                    <a:pt x="6894" y="7768"/>
                    <a:pt x="7099" y="7875"/>
                    <a:pt x="7289" y="7997"/>
                  </a:cubicBezTo>
                  <a:cubicBezTo>
                    <a:pt x="7419" y="8080"/>
                    <a:pt x="7540" y="8179"/>
                    <a:pt x="7662" y="8286"/>
                  </a:cubicBezTo>
                  <a:cubicBezTo>
                    <a:pt x="7723" y="8339"/>
                    <a:pt x="7784" y="8400"/>
                    <a:pt x="7845" y="8461"/>
                  </a:cubicBezTo>
                  <a:cubicBezTo>
                    <a:pt x="7936" y="8552"/>
                    <a:pt x="8027" y="8659"/>
                    <a:pt x="8103" y="8757"/>
                  </a:cubicBezTo>
                  <a:cubicBezTo>
                    <a:pt x="8187" y="8864"/>
                    <a:pt x="8263" y="8971"/>
                    <a:pt x="8332" y="9077"/>
                  </a:cubicBezTo>
                  <a:cubicBezTo>
                    <a:pt x="8392" y="9168"/>
                    <a:pt x="8446" y="9260"/>
                    <a:pt x="8499" y="9351"/>
                  </a:cubicBezTo>
                  <a:cubicBezTo>
                    <a:pt x="8545" y="9427"/>
                    <a:pt x="8583" y="9511"/>
                    <a:pt x="8621" y="9587"/>
                  </a:cubicBezTo>
                  <a:cubicBezTo>
                    <a:pt x="8689" y="9708"/>
                    <a:pt x="8742" y="9838"/>
                    <a:pt x="8796" y="9960"/>
                  </a:cubicBezTo>
                  <a:cubicBezTo>
                    <a:pt x="8841" y="10058"/>
                    <a:pt x="8879" y="10150"/>
                    <a:pt x="8910" y="10241"/>
                  </a:cubicBezTo>
                  <a:cubicBezTo>
                    <a:pt x="8917" y="10256"/>
                    <a:pt x="8925" y="10264"/>
                    <a:pt x="8925" y="10279"/>
                  </a:cubicBezTo>
                  <a:cubicBezTo>
                    <a:pt x="8948" y="10340"/>
                    <a:pt x="8971" y="10393"/>
                    <a:pt x="8993" y="10454"/>
                  </a:cubicBezTo>
                  <a:lnTo>
                    <a:pt x="9123" y="10865"/>
                  </a:lnTo>
                  <a:cubicBezTo>
                    <a:pt x="9496" y="12052"/>
                    <a:pt x="9868" y="13246"/>
                    <a:pt x="10195" y="14448"/>
                  </a:cubicBezTo>
                  <a:cubicBezTo>
                    <a:pt x="10523" y="15658"/>
                    <a:pt x="10797" y="16875"/>
                    <a:pt x="11002" y="18108"/>
                  </a:cubicBezTo>
                  <a:cubicBezTo>
                    <a:pt x="11200" y="19317"/>
                    <a:pt x="11299" y="20535"/>
                    <a:pt x="11299" y="21760"/>
                  </a:cubicBezTo>
                  <a:cubicBezTo>
                    <a:pt x="11299" y="22977"/>
                    <a:pt x="11154" y="24202"/>
                    <a:pt x="10888" y="25389"/>
                  </a:cubicBezTo>
                  <a:cubicBezTo>
                    <a:pt x="10850" y="25541"/>
                    <a:pt x="10819" y="25693"/>
                    <a:pt x="10789" y="25845"/>
                  </a:cubicBezTo>
                  <a:cubicBezTo>
                    <a:pt x="10766" y="25934"/>
                    <a:pt x="10840" y="25997"/>
                    <a:pt x="10913" y="25997"/>
                  </a:cubicBezTo>
                  <a:cubicBezTo>
                    <a:pt x="10959" y="25997"/>
                    <a:pt x="11004" y="25972"/>
                    <a:pt x="11025" y="25913"/>
                  </a:cubicBezTo>
                  <a:cubicBezTo>
                    <a:pt x="11124" y="25624"/>
                    <a:pt x="11200" y="25328"/>
                    <a:pt x="11253" y="25031"/>
                  </a:cubicBezTo>
                  <a:cubicBezTo>
                    <a:pt x="11321" y="24727"/>
                    <a:pt x="11367" y="24415"/>
                    <a:pt x="11413" y="24110"/>
                  </a:cubicBezTo>
                  <a:cubicBezTo>
                    <a:pt x="11496" y="23502"/>
                    <a:pt x="11550" y="22893"/>
                    <a:pt x="11565" y="22284"/>
                  </a:cubicBezTo>
                  <a:cubicBezTo>
                    <a:pt x="11603" y="21052"/>
                    <a:pt x="11527" y="19812"/>
                    <a:pt x="11352" y="18595"/>
                  </a:cubicBezTo>
                  <a:cubicBezTo>
                    <a:pt x="11162" y="17354"/>
                    <a:pt x="10911" y="16122"/>
                    <a:pt x="10584" y="14905"/>
                  </a:cubicBezTo>
                  <a:cubicBezTo>
                    <a:pt x="10462" y="14433"/>
                    <a:pt x="10325" y="13954"/>
                    <a:pt x="10188" y="13482"/>
                  </a:cubicBezTo>
                  <a:lnTo>
                    <a:pt x="10188" y="13482"/>
                  </a:lnTo>
                  <a:cubicBezTo>
                    <a:pt x="10196" y="13483"/>
                    <a:pt x="10204" y="13484"/>
                    <a:pt x="10212" y="13484"/>
                  </a:cubicBezTo>
                  <a:cubicBezTo>
                    <a:pt x="10305" y="13484"/>
                    <a:pt x="10413" y="13401"/>
                    <a:pt x="10545" y="13170"/>
                  </a:cubicBezTo>
                  <a:cubicBezTo>
                    <a:pt x="10584" y="13102"/>
                    <a:pt x="10622" y="13033"/>
                    <a:pt x="10652" y="12965"/>
                  </a:cubicBezTo>
                  <a:lnTo>
                    <a:pt x="10667" y="12934"/>
                  </a:lnTo>
                  <a:cubicBezTo>
                    <a:pt x="10698" y="12873"/>
                    <a:pt x="10728" y="12813"/>
                    <a:pt x="10751" y="12744"/>
                  </a:cubicBezTo>
                  <a:cubicBezTo>
                    <a:pt x="10751" y="12736"/>
                    <a:pt x="10751" y="12736"/>
                    <a:pt x="10751" y="12736"/>
                  </a:cubicBezTo>
                  <a:cubicBezTo>
                    <a:pt x="11185" y="11732"/>
                    <a:pt x="11314" y="10561"/>
                    <a:pt x="11367" y="9503"/>
                  </a:cubicBezTo>
                  <a:cubicBezTo>
                    <a:pt x="11375" y="9313"/>
                    <a:pt x="11382" y="9123"/>
                    <a:pt x="11382" y="8932"/>
                  </a:cubicBezTo>
                  <a:cubicBezTo>
                    <a:pt x="11390" y="8651"/>
                    <a:pt x="11367" y="8377"/>
                    <a:pt x="11337" y="8103"/>
                  </a:cubicBezTo>
                  <a:lnTo>
                    <a:pt x="11337" y="8080"/>
                  </a:lnTo>
                  <a:cubicBezTo>
                    <a:pt x="11329" y="8004"/>
                    <a:pt x="11314" y="7921"/>
                    <a:pt x="11299" y="7837"/>
                  </a:cubicBezTo>
                  <a:cubicBezTo>
                    <a:pt x="11283" y="7776"/>
                    <a:pt x="11276" y="7708"/>
                    <a:pt x="11261" y="7647"/>
                  </a:cubicBezTo>
                  <a:cubicBezTo>
                    <a:pt x="11169" y="7297"/>
                    <a:pt x="11048" y="6947"/>
                    <a:pt x="10888" y="6620"/>
                  </a:cubicBezTo>
                  <a:cubicBezTo>
                    <a:pt x="10857" y="6544"/>
                    <a:pt x="10819" y="6467"/>
                    <a:pt x="10781" y="6391"/>
                  </a:cubicBezTo>
                  <a:cubicBezTo>
                    <a:pt x="10743" y="6315"/>
                    <a:pt x="10705" y="6247"/>
                    <a:pt x="10667" y="6171"/>
                  </a:cubicBezTo>
                  <a:lnTo>
                    <a:pt x="10667" y="6163"/>
                  </a:lnTo>
                  <a:cubicBezTo>
                    <a:pt x="10332" y="5593"/>
                    <a:pt x="9960" y="5037"/>
                    <a:pt x="9556" y="4505"/>
                  </a:cubicBezTo>
                  <a:lnTo>
                    <a:pt x="9503" y="4429"/>
                  </a:lnTo>
                  <a:cubicBezTo>
                    <a:pt x="9283" y="4132"/>
                    <a:pt x="9062" y="3835"/>
                    <a:pt x="8834" y="3546"/>
                  </a:cubicBezTo>
                  <a:cubicBezTo>
                    <a:pt x="8552" y="3173"/>
                    <a:pt x="8248" y="2800"/>
                    <a:pt x="7936" y="2450"/>
                  </a:cubicBezTo>
                  <a:cubicBezTo>
                    <a:pt x="7829" y="2344"/>
                    <a:pt x="7730" y="2230"/>
                    <a:pt x="7624" y="2123"/>
                  </a:cubicBezTo>
                  <a:cubicBezTo>
                    <a:pt x="7502" y="1994"/>
                    <a:pt x="7381" y="1880"/>
                    <a:pt x="7251" y="1758"/>
                  </a:cubicBezTo>
                  <a:cubicBezTo>
                    <a:pt x="7137" y="1652"/>
                    <a:pt x="7023" y="1553"/>
                    <a:pt x="6901" y="1446"/>
                  </a:cubicBezTo>
                  <a:cubicBezTo>
                    <a:pt x="6818" y="1385"/>
                    <a:pt x="6734" y="1317"/>
                    <a:pt x="6650" y="1256"/>
                  </a:cubicBezTo>
                  <a:lnTo>
                    <a:pt x="6589" y="1203"/>
                  </a:lnTo>
                  <a:cubicBezTo>
                    <a:pt x="6521" y="1157"/>
                    <a:pt x="6445" y="1104"/>
                    <a:pt x="6376" y="1051"/>
                  </a:cubicBezTo>
                  <a:lnTo>
                    <a:pt x="6346" y="1028"/>
                  </a:lnTo>
                  <a:cubicBezTo>
                    <a:pt x="6186" y="921"/>
                    <a:pt x="6034" y="822"/>
                    <a:pt x="5867" y="731"/>
                  </a:cubicBezTo>
                  <a:lnTo>
                    <a:pt x="5859" y="731"/>
                  </a:lnTo>
                  <a:lnTo>
                    <a:pt x="5745" y="663"/>
                  </a:lnTo>
                  <a:lnTo>
                    <a:pt x="5646" y="617"/>
                  </a:lnTo>
                  <a:lnTo>
                    <a:pt x="5517" y="548"/>
                  </a:lnTo>
                  <a:lnTo>
                    <a:pt x="5448" y="518"/>
                  </a:lnTo>
                  <a:cubicBezTo>
                    <a:pt x="5349" y="472"/>
                    <a:pt x="5258" y="427"/>
                    <a:pt x="5159" y="389"/>
                  </a:cubicBezTo>
                  <a:cubicBezTo>
                    <a:pt x="5091" y="358"/>
                    <a:pt x="5022" y="328"/>
                    <a:pt x="4954" y="305"/>
                  </a:cubicBezTo>
                  <a:cubicBezTo>
                    <a:pt x="4916" y="290"/>
                    <a:pt x="4885" y="282"/>
                    <a:pt x="4855" y="267"/>
                  </a:cubicBezTo>
                  <a:lnTo>
                    <a:pt x="4771" y="237"/>
                  </a:lnTo>
                  <a:cubicBezTo>
                    <a:pt x="4687" y="214"/>
                    <a:pt x="4604" y="191"/>
                    <a:pt x="4520" y="168"/>
                  </a:cubicBezTo>
                  <a:lnTo>
                    <a:pt x="4489" y="160"/>
                  </a:lnTo>
                  <a:lnTo>
                    <a:pt x="4375" y="130"/>
                  </a:lnTo>
                  <a:lnTo>
                    <a:pt x="4307" y="107"/>
                  </a:lnTo>
                  <a:cubicBezTo>
                    <a:pt x="4208" y="92"/>
                    <a:pt x="4117" y="69"/>
                    <a:pt x="4018" y="54"/>
                  </a:cubicBezTo>
                  <a:lnTo>
                    <a:pt x="3987" y="54"/>
                  </a:lnTo>
                  <a:lnTo>
                    <a:pt x="3896" y="39"/>
                  </a:lnTo>
                  <a:lnTo>
                    <a:pt x="3759" y="24"/>
                  </a:lnTo>
                  <a:cubicBezTo>
                    <a:pt x="3729" y="24"/>
                    <a:pt x="3706" y="16"/>
                    <a:pt x="3675" y="16"/>
                  </a:cubicBezTo>
                  <a:lnTo>
                    <a:pt x="3660" y="16"/>
                  </a:lnTo>
                  <a:cubicBezTo>
                    <a:pt x="3569" y="8"/>
                    <a:pt x="3485" y="8"/>
                    <a:pt x="3394" y="1"/>
                  </a:cubicBezTo>
                  <a:close/>
                </a:path>
              </a:pathLst>
            </a:custGeom>
            <a:solidFill>
              <a:srgbClr val="50624B">
                <a:alpha val="1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9" name="Google Shape;8919;p37"/>
            <p:cNvSpPr/>
            <p:nvPr/>
          </p:nvSpPr>
          <p:spPr>
            <a:xfrm rot="3242227" flipH="1">
              <a:off x="1204014" y="935000"/>
              <a:ext cx="542997" cy="554871"/>
            </a:xfrm>
            <a:custGeom>
              <a:avLst/>
              <a:gdLst/>
              <a:ahLst/>
              <a:cxnLst/>
              <a:rect l="l" t="t" r="r" b="b"/>
              <a:pathLst>
                <a:path w="8963" h="9159" extrusionOk="0">
                  <a:moveTo>
                    <a:pt x="1666" y="1"/>
                  </a:moveTo>
                  <a:cubicBezTo>
                    <a:pt x="1073" y="1"/>
                    <a:pt x="477" y="212"/>
                    <a:pt x="0" y="638"/>
                  </a:cubicBezTo>
                  <a:cubicBezTo>
                    <a:pt x="230" y="465"/>
                    <a:pt x="507" y="388"/>
                    <a:pt x="793" y="388"/>
                  </a:cubicBezTo>
                  <a:cubicBezTo>
                    <a:pt x="1275" y="388"/>
                    <a:pt x="1782" y="606"/>
                    <a:pt x="2130" y="950"/>
                  </a:cubicBezTo>
                  <a:cubicBezTo>
                    <a:pt x="2709" y="1520"/>
                    <a:pt x="2960" y="2334"/>
                    <a:pt x="3211" y="3110"/>
                  </a:cubicBezTo>
                  <a:cubicBezTo>
                    <a:pt x="3454" y="3879"/>
                    <a:pt x="3736" y="4693"/>
                    <a:pt x="4344" y="5225"/>
                  </a:cubicBezTo>
                  <a:cubicBezTo>
                    <a:pt x="5143" y="5940"/>
                    <a:pt x="6330" y="6024"/>
                    <a:pt x="7220" y="6610"/>
                  </a:cubicBezTo>
                  <a:cubicBezTo>
                    <a:pt x="8103" y="7181"/>
                    <a:pt x="8605" y="8170"/>
                    <a:pt x="8962" y="9159"/>
                  </a:cubicBezTo>
                  <a:cubicBezTo>
                    <a:pt x="8651" y="7820"/>
                    <a:pt x="8567" y="6366"/>
                    <a:pt x="7669" y="5469"/>
                  </a:cubicBezTo>
                  <a:cubicBezTo>
                    <a:pt x="6193" y="3871"/>
                    <a:pt x="5022" y="2205"/>
                    <a:pt x="3424" y="729"/>
                  </a:cubicBezTo>
                  <a:cubicBezTo>
                    <a:pt x="2939" y="244"/>
                    <a:pt x="2304" y="1"/>
                    <a:pt x="16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0" name="Google Shape;8920;p37"/>
            <p:cNvSpPr/>
            <p:nvPr/>
          </p:nvSpPr>
          <p:spPr>
            <a:xfrm rot="3242227" flipH="1">
              <a:off x="1694993" y="1146464"/>
              <a:ext cx="97355" cy="42953"/>
            </a:xfrm>
            <a:custGeom>
              <a:avLst/>
              <a:gdLst/>
              <a:ahLst/>
              <a:cxnLst/>
              <a:rect l="l" t="t" r="r" b="b"/>
              <a:pathLst>
                <a:path w="1607" h="709" extrusionOk="0">
                  <a:moveTo>
                    <a:pt x="990" y="1"/>
                  </a:moveTo>
                  <a:cubicBezTo>
                    <a:pt x="655" y="122"/>
                    <a:pt x="328" y="267"/>
                    <a:pt x="1" y="411"/>
                  </a:cubicBezTo>
                  <a:cubicBezTo>
                    <a:pt x="153" y="488"/>
                    <a:pt x="290" y="586"/>
                    <a:pt x="419" y="708"/>
                  </a:cubicBezTo>
                  <a:lnTo>
                    <a:pt x="1089" y="526"/>
                  </a:lnTo>
                  <a:lnTo>
                    <a:pt x="1606" y="389"/>
                  </a:lnTo>
                  <a:cubicBezTo>
                    <a:pt x="1424" y="229"/>
                    <a:pt x="1218" y="100"/>
                    <a:pt x="9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1" name="Google Shape;8921;p37"/>
            <p:cNvSpPr/>
            <p:nvPr/>
          </p:nvSpPr>
          <p:spPr>
            <a:xfrm rot="3242227" flipH="1">
              <a:off x="1481900" y="1155987"/>
              <a:ext cx="143822" cy="12965"/>
            </a:xfrm>
            <a:custGeom>
              <a:avLst/>
              <a:gdLst/>
              <a:ahLst/>
              <a:cxnLst/>
              <a:rect l="l" t="t" r="r" b="b"/>
              <a:pathLst>
                <a:path w="2374" h="214" extrusionOk="0">
                  <a:moveTo>
                    <a:pt x="2290" y="1"/>
                  </a:moveTo>
                  <a:cubicBezTo>
                    <a:pt x="2016" y="16"/>
                    <a:pt x="1735" y="24"/>
                    <a:pt x="1461" y="39"/>
                  </a:cubicBezTo>
                  <a:cubicBezTo>
                    <a:pt x="1012" y="69"/>
                    <a:pt x="563" y="100"/>
                    <a:pt x="114" y="138"/>
                  </a:cubicBezTo>
                  <a:lnTo>
                    <a:pt x="0" y="145"/>
                  </a:lnTo>
                  <a:lnTo>
                    <a:pt x="8" y="168"/>
                  </a:lnTo>
                  <a:lnTo>
                    <a:pt x="23" y="214"/>
                  </a:lnTo>
                  <a:cubicBezTo>
                    <a:pt x="350" y="184"/>
                    <a:pt x="677" y="153"/>
                    <a:pt x="1012" y="138"/>
                  </a:cubicBezTo>
                  <a:cubicBezTo>
                    <a:pt x="1461" y="115"/>
                    <a:pt x="1917" y="107"/>
                    <a:pt x="2374" y="92"/>
                  </a:cubicBezTo>
                  <a:lnTo>
                    <a:pt x="22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2" name="Google Shape;8922;p37"/>
            <p:cNvSpPr/>
            <p:nvPr/>
          </p:nvSpPr>
          <p:spPr>
            <a:xfrm rot="3242227" flipH="1">
              <a:off x="1581352" y="1149364"/>
              <a:ext cx="107897" cy="13873"/>
            </a:xfrm>
            <a:custGeom>
              <a:avLst/>
              <a:gdLst/>
              <a:ahLst/>
              <a:cxnLst/>
              <a:rect l="l" t="t" r="r" b="b"/>
              <a:pathLst>
                <a:path w="1781" h="229" extrusionOk="0">
                  <a:moveTo>
                    <a:pt x="1689" y="0"/>
                  </a:moveTo>
                  <a:lnTo>
                    <a:pt x="1408" y="23"/>
                  </a:lnTo>
                  <a:cubicBezTo>
                    <a:pt x="1218" y="39"/>
                    <a:pt x="1027" y="54"/>
                    <a:pt x="837" y="77"/>
                  </a:cubicBezTo>
                  <a:cubicBezTo>
                    <a:pt x="609" y="107"/>
                    <a:pt x="366" y="115"/>
                    <a:pt x="130" y="145"/>
                  </a:cubicBezTo>
                  <a:lnTo>
                    <a:pt x="0" y="160"/>
                  </a:lnTo>
                  <a:cubicBezTo>
                    <a:pt x="8" y="183"/>
                    <a:pt x="23" y="206"/>
                    <a:pt x="31" y="229"/>
                  </a:cubicBezTo>
                  <a:cubicBezTo>
                    <a:pt x="335" y="191"/>
                    <a:pt x="632" y="168"/>
                    <a:pt x="936" y="145"/>
                  </a:cubicBezTo>
                  <a:cubicBezTo>
                    <a:pt x="1218" y="137"/>
                    <a:pt x="1499" y="115"/>
                    <a:pt x="1781" y="99"/>
                  </a:cubicBezTo>
                  <a:lnTo>
                    <a:pt x="16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3" name="Google Shape;8923;p37"/>
            <p:cNvSpPr/>
            <p:nvPr/>
          </p:nvSpPr>
          <p:spPr>
            <a:xfrm rot="3242227" flipH="1">
              <a:off x="1668950" y="1149872"/>
              <a:ext cx="77969" cy="20780"/>
            </a:xfrm>
            <a:custGeom>
              <a:avLst/>
              <a:gdLst/>
              <a:ahLst/>
              <a:cxnLst/>
              <a:rect l="l" t="t" r="r" b="b"/>
              <a:pathLst>
                <a:path w="1287" h="343" extrusionOk="0">
                  <a:moveTo>
                    <a:pt x="1210" y="0"/>
                  </a:moveTo>
                  <a:cubicBezTo>
                    <a:pt x="959" y="69"/>
                    <a:pt x="708" y="137"/>
                    <a:pt x="450" y="206"/>
                  </a:cubicBezTo>
                  <a:lnTo>
                    <a:pt x="1" y="328"/>
                  </a:lnTo>
                  <a:lnTo>
                    <a:pt x="16" y="343"/>
                  </a:lnTo>
                  <a:cubicBezTo>
                    <a:pt x="434" y="244"/>
                    <a:pt x="860" y="145"/>
                    <a:pt x="1286" y="77"/>
                  </a:cubicBezTo>
                  <a:lnTo>
                    <a:pt x="12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4" name="Google Shape;8924;p37"/>
            <p:cNvSpPr/>
            <p:nvPr/>
          </p:nvSpPr>
          <p:spPr>
            <a:xfrm rot="3242227" flipH="1">
              <a:off x="1616977" y="1134987"/>
              <a:ext cx="109290" cy="38348"/>
            </a:xfrm>
            <a:custGeom>
              <a:avLst/>
              <a:gdLst/>
              <a:ahLst/>
              <a:cxnLst/>
              <a:rect l="l" t="t" r="r" b="b"/>
              <a:pathLst>
                <a:path w="1804" h="633" extrusionOk="0">
                  <a:moveTo>
                    <a:pt x="1332" y="1"/>
                  </a:moveTo>
                  <a:cubicBezTo>
                    <a:pt x="883" y="69"/>
                    <a:pt x="442" y="176"/>
                    <a:pt x="1" y="282"/>
                  </a:cubicBezTo>
                  <a:cubicBezTo>
                    <a:pt x="77" y="397"/>
                    <a:pt x="145" y="511"/>
                    <a:pt x="214" y="632"/>
                  </a:cubicBezTo>
                  <a:cubicBezTo>
                    <a:pt x="328" y="625"/>
                    <a:pt x="442" y="610"/>
                    <a:pt x="548" y="594"/>
                  </a:cubicBezTo>
                  <a:cubicBezTo>
                    <a:pt x="967" y="556"/>
                    <a:pt x="1385" y="511"/>
                    <a:pt x="1804" y="480"/>
                  </a:cubicBezTo>
                  <a:cubicBezTo>
                    <a:pt x="1652" y="320"/>
                    <a:pt x="1492" y="161"/>
                    <a:pt x="13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5" name="Google Shape;8925;p37"/>
            <p:cNvSpPr/>
            <p:nvPr/>
          </p:nvSpPr>
          <p:spPr>
            <a:xfrm rot="3242227" flipH="1">
              <a:off x="1142692" y="1126238"/>
              <a:ext cx="21749" cy="21749"/>
            </a:xfrm>
            <a:custGeom>
              <a:avLst/>
              <a:gdLst/>
              <a:ahLst/>
              <a:cxnLst/>
              <a:rect l="l" t="t" r="r" b="b"/>
              <a:pathLst>
                <a:path w="359" h="359" extrusionOk="0">
                  <a:moveTo>
                    <a:pt x="1" y="1"/>
                  </a:moveTo>
                  <a:cubicBezTo>
                    <a:pt x="47" y="77"/>
                    <a:pt x="85" y="161"/>
                    <a:pt x="130" y="237"/>
                  </a:cubicBezTo>
                  <a:cubicBezTo>
                    <a:pt x="206" y="275"/>
                    <a:pt x="282" y="313"/>
                    <a:pt x="359" y="358"/>
                  </a:cubicBezTo>
                  <a:cubicBezTo>
                    <a:pt x="343" y="259"/>
                    <a:pt x="320" y="153"/>
                    <a:pt x="305" y="54"/>
                  </a:cubicBezTo>
                  <a:cubicBezTo>
                    <a:pt x="199" y="31"/>
                    <a:pt x="100" y="16"/>
                    <a:pt x="1" y="1"/>
                  </a:cubicBez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6" name="Google Shape;8926;p37"/>
            <p:cNvSpPr/>
            <p:nvPr/>
          </p:nvSpPr>
          <p:spPr>
            <a:xfrm rot="3242227" flipH="1">
              <a:off x="1224743" y="1123402"/>
              <a:ext cx="114803" cy="20780"/>
            </a:xfrm>
            <a:custGeom>
              <a:avLst/>
              <a:gdLst/>
              <a:ahLst/>
              <a:cxnLst/>
              <a:rect l="l" t="t" r="r" b="b"/>
              <a:pathLst>
                <a:path w="1895" h="343" extrusionOk="0">
                  <a:moveTo>
                    <a:pt x="0" y="1"/>
                  </a:moveTo>
                  <a:cubicBezTo>
                    <a:pt x="69" y="23"/>
                    <a:pt x="130" y="54"/>
                    <a:pt x="198" y="84"/>
                  </a:cubicBezTo>
                  <a:cubicBezTo>
                    <a:pt x="769" y="153"/>
                    <a:pt x="1332" y="229"/>
                    <a:pt x="1895" y="343"/>
                  </a:cubicBezTo>
                  <a:cubicBezTo>
                    <a:pt x="1864" y="259"/>
                    <a:pt x="1826" y="183"/>
                    <a:pt x="1796" y="107"/>
                  </a:cubicBezTo>
                  <a:cubicBezTo>
                    <a:pt x="1195" y="69"/>
                    <a:pt x="594" y="16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7" name="Google Shape;8927;p37"/>
            <p:cNvSpPr/>
            <p:nvPr/>
          </p:nvSpPr>
          <p:spPr>
            <a:xfrm rot="3242227" flipH="1">
              <a:off x="1310566" y="1091875"/>
              <a:ext cx="14297" cy="1454"/>
            </a:xfrm>
            <a:custGeom>
              <a:avLst/>
              <a:gdLst/>
              <a:ahLst/>
              <a:cxnLst/>
              <a:rect l="l" t="t" r="r" b="b"/>
              <a:pathLst>
                <a:path w="236" h="24" extrusionOk="0">
                  <a:moveTo>
                    <a:pt x="0" y="0"/>
                  </a:moveTo>
                  <a:lnTo>
                    <a:pt x="236" y="2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8" name="Google Shape;8928;p37"/>
            <p:cNvSpPr/>
            <p:nvPr/>
          </p:nvSpPr>
          <p:spPr>
            <a:xfrm rot="3242227" flipH="1">
              <a:off x="1244570" y="1141540"/>
              <a:ext cx="180292" cy="23264"/>
            </a:xfrm>
            <a:custGeom>
              <a:avLst/>
              <a:gdLst/>
              <a:ahLst/>
              <a:cxnLst/>
              <a:rect l="l" t="t" r="r" b="b"/>
              <a:pathLst>
                <a:path w="2976" h="384" extrusionOk="0">
                  <a:moveTo>
                    <a:pt x="990" y="1"/>
                  </a:moveTo>
                  <a:cubicBezTo>
                    <a:pt x="660" y="1"/>
                    <a:pt x="331" y="12"/>
                    <a:pt x="1" y="33"/>
                  </a:cubicBezTo>
                  <a:cubicBezTo>
                    <a:pt x="199" y="125"/>
                    <a:pt x="412" y="208"/>
                    <a:pt x="617" y="284"/>
                  </a:cubicBezTo>
                  <a:lnTo>
                    <a:pt x="716" y="284"/>
                  </a:lnTo>
                  <a:cubicBezTo>
                    <a:pt x="759" y="284"/>
                    <a:pt x="803" y="284"/>
                    <a:pt x="846" y="284"/>
                  </a:cubicBezTo>
                  <a:cubicBezTo>
                    <a:pt x="1556" y="284"/>
                    <a:pt x="2266" y="340"/>
                    <a:pt x="2976" y="383"/>
                  </a:cubicBezTo>
                  <a:cubicBezTo>
                    <a:pt x="2922" y="292"/>
                    <a:pt x="2869" y="208"/>
                    <a:pt x="2808" y="117"/>
                  </a:cubicBezTo>
                  <a:cubicBezTo>
                    <a:pt x="2202" y="38"/>
                    <a:pt x="1596" y="1"/>
                    <a:pt x="9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9" name="Google Shape;8929;p37"/>
            <p:cNvSpPr/>
            <p:nvPr/>
          </p:nvSpPr>
          <p:spPr>
            <a:xfrm rot="3242227" flipH="1">
              <a:off x="1519836" y="1134305"/>
              <a:ext cx="143882" cy="43377"/>
            </a:xfrm>
            <a:custGeom>
              <a:avLst/>
              <a:gdLst/>
              <a:ahLst/>
              <a:cxnLst/>
              <a:rect l="l" t="t" r="r" b="b"/>
              <a:pathLst>
                <a:path w="2375" h="716" extrusionOk="0">
                  <a:moveTo>
                    <a:pt x="1773" y="0"/>
                  </a:moveTo>
                  <a:cubicBezTo>
                    <a:pt x="1363" y="23"/>
                    <a:pt x="952" y="38"/>
                    <a:pt x="541" y="76"/>
                  </a:cubicBezTo>
                  <a:cubicBezTo>
                    <a:pt x="358" y="84"/>
                    <a:pt x="176" y="107"/>
                    <a:pt x="1" y="130"/>
                  </a:cubicBezTo>
                  <a:cubicBezTo>
                    <a:pt x="69" y="320"/>
                    <a:pt x="138" y="518"/>
                    <a:pt x="206" y="715"/>
                  </a:cubicBezTo>
                  <a:lnTo>
                    <a:pt x="488" y="700"/>
                  </a:lnTo>
                  <a:cubicBezTo>
                    <a:pt x="929" y="670"/>
                    <a:pt x="1370" y="632"/>
                    <a:pt x="1819" y="609"/>
                  </a:cubicBezTo>
                  <a:lnTo>
                    <a:pt x="2374" y="578"/>
                  </a:lnTo>
                  <a:cubicBezTo>
                    <a:pt x="2207" y="388"/>
                    <a:pt x="2032" y="190"/>
                    <a:pt x="18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0" name="Google Shape;8930;p37"/>
            <p:cNvSpPr/>
            <p:nvPr/>
          </p:nvSpPr>
          <p:spPr>
            <a:xfrm rot="3242227" flipH="1">
              <a:off x="1194894" y="1113739"/>
              <a:ext cx="59007" cy="23082"/>
            </a:xfrm>
            <a:custGeom>
              <a:avLst/>
              <a:gdLst/>
              <a:ahLst/>
              <a:cxnLst/>
              <a:rect l="l" t="t" r="r" b="b"/>
              <a:pathLst>
                <a:path w="974" h="381" extrusionOk="0">
                  <a:moveTo>
                    <a:pt x="0" y="0"/>
                  </a:moveTo>
                  <a:lnTo>
                    <a:pt x="0" y="0"/>
                  </a:lnTo>
                  <a:cubicBezTo>
                    <a:pt x="61" y="53"/>
                    <a:pt x="122" y="114"/>
                    <a:pt x="183" y="175"/>
                  </a:cubicBezTo>
                  <a:cubicBezTo>
                    <a:pt x="426" y="213"/>
                    <a:pt x="670" y="274"/>
                    <a:pt x="905" y="350"/>
                  </a:cubicBezTo>
                  <a:cubicBezTo>
                    <a:pt x="928" y="358"/>
                    <a:pt x="951" y="365"/>
                    <a:pt x="974" y="380"/>
                  </a:cubicBezTo>
                  <a:cubicBezTo>
                    <a:pt x="951" y="282"/>
                    <a:pt x="928" y="198"/>
                    <a:pt x="905" y="107"/>
                  </a:cubicBezTo>
                  <a:cubicBezTo>
                    <a:pt x="601" y="53"/>
                    <a:pt x="304" y="1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1" name="Google Shape;8931;p37"/>
            <p:cNvSpPr/>
            <p:nvPr/>
          </p:nvSpPr>
          <p:spPr>
            <a:xfrm rot="3242227" flipH="1">
              <a:off x="1171437" y="1117173"/>
              <a:ext cx="39197" cy="23082"/>
            </a:xfrm>
            <a:custGeom>
              <a:avLst/>
              <a:gdLst/>
              <a:ahLst/>
              <a:cxnLst/>
              <a:rect l="l" t="t" r="r" b="b"/>
              <a:pathLst>
                <a:path w="647" h="381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99"/>
                    <a:pt x="160" y="206"/>
                    <a:pt x="229" y="312"/>
                  </a:cubicBezTo>
                  <a:cubicBezTo>
                    <a:pt x="373" y="335"/>
                    <a:pt x="510" y="358"/>
                    <a:pt x="647" y="381"/>
                  </a:cubicBezTo>
                  <a:cubicBezTo>
                    <a:pt x="632" y="320"/>
                    <a:pt x="617" y="251"/>
                    <a:pt x="601" y="191"/>
                  </a:cubicBezTo>
                  <a:cubicBezTo>
                    <a:pt x="411" y="114"/>
                    <a:pt x="206" y="4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2" name="Google Shape;8932;p37"/>
            <p:cNvSpPr/>
            <p:nvPr/>
          </p:nvSpPr>
          <p:spPr>
            <a:xfrm rot="3242227" flipH="1">
              <a:off x="1102638" y="1133285"/>
              <a:ext cx="13873" cy="35562"/>
            </a:xfrm>
            <a:custGeom>
              <a:avLst/>
              <a:gdLst/>
              <a:ahLst/>
              <a:cxnLst/>
              <a:rect l="l" t="t" r="r" b="b"/>
              <a:pathLst>
                <a:path w="229" h="587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191"/>
                    <a:pt x="160" y="388"/>
                    <a:pt x="228" y="586"/>
                  </a:cubicBezTo>
                  <a:cubicBezTo>
                    <a:pt x="190" y="419"/>
                    <a:pt x="152" y="251"/>
                    <a:pt x="122" y="84"/>
                  </a:cubicBezTo>
                  <a:cubicBezTo>
                    <a:pt x="84" y="54"/>
                    <a:pt x="38" y="23"/>
                    <a:pt x="0" y="0"/>
                  </a:cubicBezTo>
                  <a:close/>
                </a:path>
              </a:pathLst>
            </a:custGeom>
            <a:solidFill>
              <a:srgbClr val="979E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3" name="Google Shape;8933;p37"/>
            <p:cNvSpPr/>
            <p:nvPr/>
          </p:nvSpPr>
          <p:spPr>
            <a:xfrm rot="3242227" flipH="1">
              <a:off x="1366537" y="1152645"/>
              <a:ext cx="190894" cy="32169"/>
            </a:xfrm>
            <a:custGeom>
              <a:avLst/>
              <a:gdLst/>
              <a:ahLst/>
              <a:cxnLst/>
              <a:rect l="l" t="t" r="r" b="b"/>
              <a:pathLst>
                <a:path w="3151" h="531" extrusionOk="0">
                  <a:moveTo>
                    <a:pt x="2160" y="1"/>
                  </a:moveTo>
                  <a:cubicBezTo>
                    <a:pt x="1550" y="1"/>
                    <a:pt x="939" y="32"/>
                    <a:pt x="328" y="104"/>
                  </a:cubicBezTo>
                  <a:lnTo>
                    <a:pt x="1" y="142"/>
                  </a:lnTo>
                  <a:cubicBezTo>
                    <a:pt x="62" y="272"/>
                    <a:pt x="130" y="401"/>
                    <a:pt x="206" y="530"/>
                  </a:cubicBezTo>
                  <a:cubicBezTo>
                    <a:pt x="906" y="470"/>
                    <a:pt x="1614" y="439"/>
                    <a:pt x="2313" y="416"/>
                  </a:cubicBezTo>
                  <a:lnTo>
                    <a:pt x="3150" y="386"/>
                  </a:lnTo>
                  <a:cubicBezTo>
                    <a:pt x="3044" y="264"/>
                    <a:pt x="2945" y="142"/>
                    <a:pt x="2838" y="13"/>
                  </a:cubicBezTo>
                  <a:cubicBezTo>
                    <a:pt x="2612" y="5"/>
                    <a:pt x="2386" y="1"/>
                    <a:pt x="21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4" name="Google Shape;8934;p37"/>
            <p:cNvSpPr/>
            <p:nvPr/>
          </p:nvSpPr>
          <p:spPr>
            <a:xfrm rot="3242227" flipH="1">
              <a:off x="1299264" y="1156348"/>
              <a:ext cx="202405" cy="22415"/>
            </a:xfrm>
            <a:custGeom>
              <a:avLst/>
              <a:gdLst/>
              <a:ahLst/>
              <a:cxnLst/>
              <a:rect l="l" t="t" r="r" b="b"/>
              <a:pathLst>
                <a:path w="3341" h="370" extrusionOk="0">
                  <a:moveTo>
                    <a:pt x="1608" y="1"/>
                  </a:moveTo>
                  <a:cubicBezTo>
                    <a:pt x="1135" y="1"/>
                    <a:pt x="661" y="21"/>
                    <a:pt x="191" y="50"/>
                  </a:cubicBezTo>
                  <a:lnTo>
                    <a:pt x="1" y="58"/>
                  </a:lnTo>
                  <a:cubicBezTo>
                    <a:pt x="62" y="134"/>
                    <a:pt x="130" y="202"/>
                    <a:pt x="206" y="271"/>
                  </a:cubicBezTo>
                  <a:cubicBezTo>
                    <a:pt x="252" y="301"/>
                    <a:pt x="290" y="339"/>
                    <a:pt x="336" y="370"/>
                  </a:cubicBezTo>
                  <a:cubicBezTo>
                    <a:pt x="960" y="317"/>
                    <a:pt x="1583" y="294"/>
                    <a:pt x="2215" y="294"/>
                  </a:cubicBezTo>
                  <a:cubicBezTo>
                    <a:pt x="2595" y="294"/>
                    <a:pt x="2968" y="294"/>
                    <a:pt x="3341" y="301"/>
                  </a:cubicBezTo>
                  <a:lnTo>
                    <a:pt x="3151" y="88"/>
                  </a:lnTo>
                  <a:cubicBezTo>
                    <a:pt x="2639" y="25"/>
                    <a:pt x="2124" y="1"/>
                    <a:pt x="16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5" name="Google Shape;8935;p37"/>
            <p:cNvSpPr/>
            <p:nvPr/>
          </p:nvSpPr>
          <p:spPr>
            <a:xfrm rot="3242227" flipH="1">
              <a:off x="1433623" y="1148606"/>
              <a:ext cx="169630" cy="32351"/>
            </a:xfrm>
            <a:custGeom>
              <a:avLst/>
              <a:gdLst/>
              <a:ahLst/>
              <a:cxnLst/>
              <a:rect l="l" t="t" r="r" b="b"/>
              <a:pathLst>
                <a:path w="2800" h="534" extrusionOk="0">
                  <a:moveTo>
                    <a:pt x="2480" y="1"/>
                  </a:moveTo>
                  <a:lnTo>
                    <a:pt x="2191" y="8"/>
                  </a:lnTo>
                  <a:cubicBezTo>
                    <a:pt x="1955" y="16"/>
                    <a:pt x="1720" y="23"/>
                    <a:pt x="1484" y="31"/>
                  </a:cubicBezTo>
                  <a:cubicBezTo>
                    <a:pt x="1210" y="39"/>
                    <a:pt x="936" y="39"/>
                    <a:pt x="662" y="62"/>
                  </a:cubicBezTo>
                  <a:cubicBezTo>
                    <a:pt x="441" y="69"/>
                    <a:pt x="221" y="92"/>
                    <a:pt x="0" y="115"/>
                  </a:cubicBezTo>
                  <a:cubicBezTo>
                    <a:pt x="46" y="252"/>
                    <a:pt x="99" y="396"/>
                    <a:pt x="152" y="533"/>
                  </a:cubicBezTo>
                  <a:cubicBezTo>
                    <a:pt x="419" y="510"/>
                    <a:pt x="685" y="480"/>
                    <a:pt x="959" y="465"/>
                  </a:cubicBezTo>
                  <a:cubicBezTo>
                    <a:pt x="1453" y="419"/>
                    <a:pt x="1948" y="381"/>
                    <a:pt x="2442" y="381"/>
                  </a:cubicBezTo>
                  <a:lnTo>
                    <a:pt x="2800" y="381"/>
                  </a:lnTo>
                  <a:lnTo>
                    <a:pt x="248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6" name="Google Shape;8936;p37"/>
            <p:cNvSpPr/>
            <p:nvPr/>
          </p:nvSpPr>
          <p:spPr>
            <a:xfrm rot="3242227" flipH="1">
              <a:off x="1365664" y="1110364"/>
              <a:ext cx="52101" cy="5149"/>
            </a:xfrm>
            <a:custGeom>
              <a:avLst/>
              <a:gdLst/>
              <a:ahLst/>
              <a:cxnLst/>
              <a:rect l="l" t="t" r="r" b="b"/>
              <a:pathLst>
                <a:path w="860" h="85" extrusionOk="0">
                  <a:moveTo>
                    <a:pt x="784" y="1"/>
                  </a:moveTo>
                  <a:lnTo>
                    <a:pt x="0" y="31"/>
                  </a:lnTo>
                  <a:lnTo>
                    <a:pt x="23" y="31"/>
                  </a:lnTo>
                  <a:cubicBezTo>
                    <a:pt x="304" y="39"/>
                    <a:pt x="578" y="62"/>
                    <a:pt x="860" y="84"/>
                  </a:cubicBezTo>
                  <a:lnTo>
                    <a:pt x="78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7" name="Google Shape;8937;p37"/>
            <p:cNvSpPr/>
            <p:nvPr/>
          </p:nvSpPr>
          <p:spPr>
            <a:xfrm rot="3242227" flipH="1">
              <a:off x="1051261" y="774239"/>
              <a:ext cx="691423" cy="817313"/>
            </a:xfrm>
            <a:custGeom>
              <a:avLst/>
              <a:gdLst/>
              <a:ahLst/>
              <a:cxnLst/>
              <a:rect l="l" t="t" r="r" b="b"/>
              <a:pathLst>
                <a:path w="11413" h="13491" extrusionOk="0">
                  <a:moveTo>
                    <a:pt x="3300" y="1"/>
                  </a:moveTo>
                  <a:cubicBezTo>
                    <a:pt x="3268" y="1"/>
                    <a:pt x="3236" y="1"/>
                    <a:pt x="3204" y="2"/>
                  </a:cubicBezTo>
                  <a:cubicBezTo>
                    <a:pt x="1850" y="32"/>
                    <a:pt x="472" y="823"/>
                    <a:pt x="1" y="2094"/>
                  </a:cubicBezTo>
                  <a:cubicBezTo>
                    <a:pt x="31" y="2071"/>
                    <a:pt x="54" y="2056"/>
                    <a:pt x="77" y="2033"/>
                  </a:cubicBezTo>
                  <a:cubicBezTo>
                    <a:pt x="548" y="1609"/>
                    <a:pt x="1140" y="1400"/>
                    <a:pt x="1731" y="1400"/>
                  </a:cubicBezTo>
                  <a:cubicBezTo>
                    <a:pt x="2372" y="1400"/>
                    <a:pt x="3010" y="1646"/>
                    <a:pt x="3493" y="2132"/>
                  </a:cubicBezTo>
                  <a:cubicBezTo>
                    <a:pt x="5098" y="3608"/>
                    <a:pt x="6270" y="5266"/>
                    <a:pt x="7746" y="6872"/>
                  </a:cubicBezTo>
                  <a:cubicBezTo>
                    <a:pt x="8643" y="7769"/>
                    <a:pt x="8727" y="9223"/>
                    <a:pt x="9031" y="10562"/>
                  </a:cubicBezTo>
                  <a:cubicBezTo>
                    <a:pt x="9054" y="10622"/>
                    <a:pt x="9077" y="10683"/>
                    <a:pt x="9092" y="10737"/>
                  </a:cubicBezTo>
                  <a:cubicBezTo>
                    <a:pt x="9206" y="11071"/>
                    <a:pt x="9313" y="11414"/>
                    <a:pt x="9419" y="11748"/>
                  </a:cubicBezTo>
                  <a:cubicBezTo>
                    <a:pt x="9450" y="11832"/>
                    <a:pt x="9488" y="11908"/>
                    <a:pt x="9534" y="11984"/>
                  </a:cubicBezTo>
                  <a:cubicBezTo>
                    <a:pt x="9785" y="12456"/>
                    <a:pt x="9982" y="12951"/>
                    <a:pt x="10127" y="13460"/>
                  </a:cubicBezTo>
                  <a:cubicBezTo>
                    <a:pt x="10156" y="13480"/>
                    <a:pt x="10186" y="13490"/>
                    <a:pt x="10218" y="13490"/>
                  </a:cubicBezTo>
                  <a:cubicBezTo>
                    <a:pt x="10310" y="13490"/>
                    <a:pt x="10415" y="13400"/>
                    <a:pt x="10545" y="13179"/>
                  </a:cubicBezTo>
                  <a:cubicBezTo>
                    <a:pt x="11154" y="12098"/>
                    <a:pt x="11314" y="10729"/>
                    <a:pt x="11375" y="9512"/>
                  </a:cubicBezTo>
                  <a:cubicBezTo>
                    <a:pt x="11413" y="8956"/>
                    <a:pt x="11390" y="8401"/>
                    <a:pt x="11306" y="7853"/>
                  </a:cubicBezTo>
                  <a:cubicBezTo>
                    <a:pt x="11063" y="6605"/>
                    <a:pt x="10302" y="5533"/>
                    <a:pt x="9549" y="4513"/>
                  </a:cubicBezTo>
                  <a:cubicBezTo>
                    <a:pt x="8750" y="3418"/>
                    <a:pt x="7936" y="2322"/>
                    <a:pt x="6901" y="1455"/>
                  </a:cubicBezTo>
                  <a:cubicBezTo>
                    <a:pt x="5884" y="608"/>
                    <a:pt x="4619" y="1"/>
                    <a:pt x="33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8" name="Google Shape;8938;p37"/>
            <p:cNvSpPr/>
            <p:nvPr/>
          </p:nvSpPr>
          <p:spPr>
            <a:xfrm rot="3242227" flipH="1">
              <a:off x="1754567" y="1039414"/>
              <a:ext cx="42468" cy="83482"/>
            </a:xfrm>
            <a:custGeom>
              <a:avLst/>
              <a:gdLst/>
              <a:ahLst/>
              <a:cxnLst/>
              <a:rect l="l" t="t" r="r" b="b"/>
              <a:pathLst>
                <a:path w="701" h="1378" extrusionOk="0">
                  <a:moveTo>
                    <a:pt x="153" y="0"/>
                  </a:moveTo>
                  <a:cubicBezTo>
                    <a:pt x="100" y="0"/>
                    <a:pt x="54" y="0"/>
                    <a:pt x="1" y="8"/>
                  </a:cubicBezTo>
                  <a:cubicBezTo>
                    <a:pt x="260" y="449"/>
                    <a:pt x="495" y="906"/>
                    <a:pt x="701" y="1377"/>
                  </a:cubicBezTo>
                  <a:cubicBezTo>
                    <a:pt x="655" y="1149"/>
                    <a:pt x="610" y="921"/>
                    <a:pt x="541" y="693"/>
                  </a:cubicBezTo>
                  <a:cubicBezTo>
                    <a:pt x="480" y="464"/>
                    <a:pt x="419" y="236"/>
                    <a:pt x="3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9" name="Google Shape;8939;p37"/>
            <p:cNvSpPr/>
            <p:nvPr/>
          </p:nvSpPr>
          <p:spPr>
            <a:xfrm rot="3242227" flipH="1">
              <a:off x="1743762" y="1001524"/>
              <a:ext cx="14358" cy="42044"/>
            </a:xfrm>
            <a:custGeom>
              <a:avLst/>
              <a:gdLst/>
              <a:ahLst/>
              <a:cxnLst/>
              <a:rect l="l" t="t" r="r" b="b"/>
              <a:pathLst>
                <a:path w="237" h="694" extrusionOk="0">
                  <a:moveTo>
                    <a:pt x="0" y="1"/>
                  </a:moveTo>
                  <a:lnTo>
                    <a:pt x="0" y="1"/>
                  </a:lnTo>
                  <a:cubicBezTo>
                    <a:pt x="92" y="229"/>
                    <a:pt x="168" y="457"/>
                    <a:pt x="236" y="693"/>
                  </a:cubicBezTo>
                  <a:cubicBezTo>
                    <a:pt x="229" y="480"/>
                    <a:pt x="221" y="267"/>
                    <a:pt x="221" y="62"/>
                  </a:cubicBezTo>
                  <a:cubicBezTo>
                    <a:pt x="145" y="39"/>
                    <a:pt x="76" y="2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0" name="Google Shape;8940;p37"/>
            <p:cNvSpPr/>
            <p:nvPr/>
          </p:nvSpPr>
          <p:spPr>
            <a:xfrm rot="3242227" flipH="1">
              <a:off x="1457155" y="885608"/>
              <a:ext cx="64581" cy="253112"/>
            </a:xfrm>
            <a:custGeom>
              <a:avLst/>
              <a:gdLst/>
              <a:ahLst/>
              <a:cxnLst/>
              <a:rect l="l" t="t" r="r" b="b"/>
              <a:pathLst>
                <a:path w="1066" h="4178" extrusionOk="0">
                  <a:moveTo>
                    <a:pt x="693" y="1"/>
                  </a:moveTo>
                  <a:cubicBezTo>
                    <a:pt x="625" y="336"/>
                    <a:pt x="579" y="670"/>
                    <a:pt x="533" y="1005"/>
                  </a:cubicBezTo>
                  <a:cubicBezTo>
                    <a:pt x="480" y="1401"/>
                    <a:pt x="396" y="1789"/>
                    <a:pt x="320" y="2177"/>
                  </a:cubicBezTo>
                  <a:cubicBezTo>
                    <a:pt x="214" y="2702"/>
                    <a:pt x="115" y="3227"/>
                    <a:pt x="1" y="3752"/>
                  </a:cubicBezTo>
                  <a:cubicBezTo>
                    <a:pt x="123" y="3896"/>
                    <a:pt x="244" y="4041"/>
                    <a:pt x="366" y="4178"/>
                  </a:cubicBezTo>
                  <a:cubicBezTo>
                    <a:pt x="381" y="4124"/>
                    <a:pt x="389" y="4071"/>
                    <a:pt x="404" y="4018"/>
                  </a:cubicBezTo>
                  <a:cubicBezTo>
                    <a:pt x="503" y="3645"/>
                    <a:pt x="610" y="3272"/>
                    <a:pt x="708" y="2892"/>
                  </a:cubicBezTo>
                  <a:cubicBezTo>
                    <a:pt x="716" y="2801"/>
                    <a:pt x="731" y="2702"/>
                    <a:pt x="739" y="2610"/>
                  </a:cubicBezTo>
                  <a:cubicBezTo>
                    <a:pt x="792" y="2169"/>
                    <a:pt x="861" y="1735"/>
                    <a:pt x="929" y="1302"/>
                  </a:cubicBezTo>
                  <a:cubicBezTo>
                    <a:pt x="982" y="990"/>
                    <a:pt x="1028" y="678"/>
                    <a:pt x="1066" y="366"/>
                  </a:cubicBezTo>
                  <a:cubicBezTo>
                    <a:pt x="944" y="237"/>
                    <a:pt x="823" y="115"/>
                    <a:pt x="6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1" name="Google Shape;8941;p37"/>
            <p:cNvSpPr/>
            <p:nvPr/>
          </p:nvSpPr>
          <p:spPr>
            <a:xfrm rot="3242227" flipH="1">
              <a:off x="1662234" y="948930"/>
              <a:ext cx="25384" cy="71911"/>
            </a:xfrm>
            <a:custGeom>
              <a:avLst/>
              <a:gdLst/>
              <a:ahLst/>
              <a:cxnLst/>
              <a:rect l="l" t="t" r="r" b="b"/>
              <a:pathLst>
                <a:path w="419" h="1187" extrusionOk="0">
                  <a:moveTo>
                    <a:pt x="0" y="0"/>
                  </a:moveTo>
                  <a:lnTo>
                    <a:pt x="0" y="0"/>
                  </a:lnTo>
                  <a:cubicBezTo>
                    <a:pt x="91" y="396"/>
                    <a:pt x="167" y="791"/>
                    <a:pt x="228" y="1187"/>
                  </a:cubicBezTo>
                  <a:cubicBezTo>
                    <a:pt x="289" y="867"/>
                    <a:pt x="350" y="540"/>
                    <a:pt x="419" y="221"/>
                  </a:cubicBezTo>
                  <a:cubicBezTo>
                    <a:pt x="282" y="145"/>
                    <a:pt x="137" y="69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2" name="Google Shape;8942;p37"/>
            <p:cNvSpPr/>
            <p:nvPr/>
          </p:nvSpPr>
          <p:spPr>
            <a:xfrm rot="3242227" flipH="1">
              <a:off x="1310156" y="888314"/>
              <a:ext cx="76152" cy="211674"/>
            </a:xfrm>
            <a:custGeom>
              <a:avLst/>
              <a:gdLst/>
              <a:ahLst/>
              <a:cxnLst/>
              <a:rect l="l" t="t" r="r" b="b"/>
              <a:pathLst>
                <a:path w="1257" h="3494" extrusionOk="0">
                  <a:moveTo>
                    <a:pt x="959" y="1"/>
                  </a:moveTo>
                  <a:cubicBezTo>
                    <a:pt x="899" y="343"/>
                    <a:pt x="830" y="686"/>
                    <a:pt x="754" y="1028"/>
                  </a:cubicBezTo>
                  <a:cubicBezTo>
                    <a:pt x="701" y="1310"/>
                    <a:pt x="640" y="1583"/>
                    <a:pt x="571" y="1857"/>
                  </a:cubicBezTo>
                  <a:cubicBezTo>
                    <a:pt x="495" y="2146"/>
                    <a:pt x="404" y="2420"/>
                    <a:pt x="305" y="2694"/>
                  </a:cubicBezTo>
                  <a:cubicBezTo>
                    <a:pt x="206" y="2953"/>
                    <a:pt x="100" y="3204"/>
                    <a:pt x="1" y="3455"/>
                  </a:cubicBezTo>
                  <a:lnTo>
                    <a:pt x="24" y="3493"/>
                  </a:lnTo>
                  <a:cubicBezTo>
                    <a:pt x="69" y="3379"/>
                    <a:pt x="115" y="3265"/>
                    <a:pt x="176" y="3151"/>
                  </a:cubicBezTo>
                  <a:cubicBezTo>
                    <a:pt x="282" y="2884"/>
                    <a:pt x="419" y="2626"/>
                    <a:pt x="511" y="2359"/>
                  </a:cubicBezTo>
                  <a:cubicBezTo>
                    <a:pt x="632" y="2032"/>
                    <a:pt x="739" y="1698"/>
                    <a:pt x="853" y="1363"/>
                  </a:cubicBezTo>
                  <a:cubicBezTo>
                    <a:pt x="967" y="1036"/>
                    <a:pt x="1104" y="709"/>
                    <a:pt x="1256" y="397"/>
                  </a:cubicBezTo>
                  <a:cubicBezTo>
                    <a:pt x="1157" y="260"/>
                    <a:pt x="1058" y="130"/>
                    <a:pt x="95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3" name="Google Shape;8943;p37"/>
            <p:cNvSpPr/>
            <p:nvPr/>
          </p:nvSpPr>
          <p:spPr>
            <a:xfrm rot="3242227" flipH="1">
              <a:off x="1785133" y="1126232"/>
              <a:ext cx="65974" cy="64156"/>
            </a:xfrm>
            <a:custGeom>
              <a:avLst/>
              <a:gdLst/>
              <a:ahLst/>
              <a:cxnLst/>
              <a:rect l="l" t="t" r="r" b="b"/>
              <a:pathLst>
                <a:path w="1089" h="1059" extrusionOk="0">
                  <a:moveTo>
                    <a:pt x="289" y="1"/>
                  </a:moveTo>
                  <a:cubicBezTo>
                    <a:pt x="198" y="46"/>
                    <a:pt x="92" y="100"/>
                    <a:pt x="0" y="153"/>
                  </a:cubicBezTo>
                  <a:cubicBezTo>
                    <a:pt x="381" y="427"/>
                    <a:pt x="746" y="731"/>
                    <a:pt x="1088" y="1058"/>
                  </a:cubicBezTo>
                  <a:lnTo>
                    <a:pt x="1043" y="990"/>
                  </a:lnTo>
                  <a:cubicBezTo>
                    <a:pt x="799" y="655"/>
                    <a:pt x="548" y="328"/>
                    <a:pt x="28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4" name="Google Shape;8944;p37"/>
            <p:cNvSpPr/>
            <p:nvPr/>
          </p:nvSpPr>
          <p:spPr>
            <a:xfrm rot="3242227" flipH="1">
              <a:off x="1349329" y="887311"/>
              <a:ext cx="62339" cy="224941"/>
            </a:xfrm>
            <a:custGeom>
              <a:avLst/>
              <a:gdLst/>
              <a:ahLst/>
              <a:cxnLst/>
              <a:rect l="l" t="t" r="r" b="b"/>
              <a:pathLst>
                <a:path w="1029" h="3713" extrusionOk="0">
                  <a:moveTo>
                    <a:pt x="853" y="0"/>
                  </a:moveTo>
                  <a:lnTo>
                    <a:pt x="777" y="502"/>
                  </a:lnTo>
                  <a:cubicBezTo>
                    <a:pt x="709" y="951"/>
                    <a:pt x="610" y="1392"/>
                    <a:pt x="496" y="1834"/>
                  </a:cubicBezTo>
                  <a:cubicBezTo>
                    <a:pt x="343" y="2427"/>
                    <a:pt x="168" y="3013"/>
                    <a:pt x="1" y="3606"/>
                  </a:cubicBezTo>
                  <a:cubicBezTo>
                    <a:pt x="31" y="3637"/>
                    <a:pt x="69" y="3675"/>
                    <a:pt x="92" y="3713"/>
                  </a:cubicBezTo>
                  <a:cubicBezTo>
                    <a:pt x="199" y="3454"/>
                    <a:pt x="305" y="3195"/>
                    <a:pt x="397" y="2929"/>
                  </a:cubicBezTo>
                  <a:cubicBezTo>
                    <a:pt x="572" y="2389"/>
                    <a:pt x="716" y="1826"/>
                    <a:pt x="823" y="1263"/>
                  </a:cubicBezTo>
                  <a:cubicBezTo>
                    <a:pt x="899" y="921"/>
                    <a:pt x="967" y="571"/>
                    <a:pt x="1028" y="221"/>
                  </a:cubicBezTo>
                  <a:lnTo>
                    <a:pt x="8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5" name="Google Shape;8945;p37"/>
            <p:cNvSpPr/>
            <p:nvPr/>
          </p:nvSpPr>
          <p:spPr>
            <a:xfrm rot="3242227" flipH="1">
              <a:off x="1617531" y="930696"/>
              <a:ext cx="46588" cy="234210"/>
            </a:xfrm>
            <a:custGeom>
              <a:avLst/>
              <a:gdLst/>
              <a:ahLst/>
              <a:cxnLst/>
              <a:rect l="l" t="t" r="r" b="b"/>
              <a:pathLst>
                <a:path w="769" h="3866" extrusionOk="0">
                  <a:moveTo>
                    <a:pt x="0" y="0"/>
                  </a:moveTo>
                  <a:lnTo>
                    <a:pt x="0" y="0"/>
                  </a:lnTo>
                  <a:cubicBezTo>
                    <a:pt x="16" y="715"/>
                    <a:pt x="69" y="1431"/>
                    <a:pt x="137" y="2146"/>
                  </a:cubicBezTo>
                  <a:cubicBezTo>
                    <a:pt x="221" y="2610"/>
                    <a:pt x="289" y="3074"/>
                    <a:pt x="328" y="3546"/>
                  </a:cubicBezTo>
                  <a:cubicBezTo>
                    <a:pt x="426" y="3652"/>
                    <a:pt x="518" y="3759"/>
                    <a:pt x="609" y="3865"/>
                  </a:cubicBezTo>
                  <a:cubicBezTo>
                    <a:pt x="647" y="3371"/>
                    <a:pt x="700" y="2876"/>
                    <a:pt x="769" y="2382"/>
                  </a:cubicBezTo>
                  <a:cubicBezTo>
                    <a:pt x="738" y="2032"/>
                    <a:pt x="700" y="1689"/>
                    <a:pt x="647" y="1347"/>
                  </a:cubicBezTo>
                  <a:cubicBezTo>
                    <a:pt x="586" y="944"/>
                    <a:pt x="503" y="540"/>
                    <a:pt x="396" y="152"/>
                  </a:cubicBezTo>
                  <a:cubicBezTo>
                    <a:pt x="267" y="99"/>
                    <a:pt x="137" y="4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6" name="Google Shape;8946;p37"/>
            <p:cNvSpPr/>
            <p:nvPr/>
          </p:nvSpPr>
          <p:spPr>
            <a:xfrm rot="3242227" flipH="1">
              <a:off x="1569728" y="913284"/>
              <a:ext cx="19871" cy="239299"/>
            </a:xfrm>
            <a:custGeom>
              <a:avLst/>
              <a:gdLst/>
              <a:ahLst/>
              <a:cxnLst/>
              <a:rect l="l" t="t" r="r" b="b"/>
              <a:pathLst>
                <a:path w="328" h="3950" extrusionOk="0">
                  <a:moveTo>
                    <a:pt x="312" y="1"/>
                  </a:moveTo>
                  <a:cubicBezTo>
                    <a:pt x="289" y="122"/>
                    <a:pt x="267" y="244"/>
                    <a:pt x="244" y="366"/>
                  </a:cubicBezTo>
                  <a:cubicBezTo>
                    <a:pt x="145" y="830"/>
                    <a:pt x="69" y="1294"/>
                    <a:pt x="0" y="1766"/>
                  </a:cubicBezTo>
                  <a:cubicBezTo>
                    <a:pt x="15" y="1979"/>
                    <a:pt x="31" y="2192"/>
                    <a:pt x="38" y="2405"/>
                  </a:cubicBezTo>
                  <a:cubicBezTo>
                    <a:pt x="46" y="2846"/>
                    <a:pt x="46" y="3295"/>
                    <a:pt x="15" y="3736"/>
                  </a:cubicBezTo>
                  <a:lnTo>
                    <a:pt x="198" y="3949"/>
                  </a:lnTo>
                  <a:cubicBezTo>
                    <a:pt x="274" y="2633"/>
                    <a:pt x="327" y="1317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7" name="Google Shape;8947;p37"/>
            <p:cNvSpPr/>
            <p:nvPr/>
          </p:nvSpPr>
          <p:spPr>
            <a:xfrm rot="3242227" flipH="1">
              <a:off x="918709" y="1094337"/>
              <a:ext cx="73365" cy="94084"/>
            </a:xfrm>
            <a:custGeom>
              <a:avLst/>
              <a:gdLst/>
              <a:ahLst/>
              <a:cxnLst/>
              <a:rect l="l" t="t" r="r" b="b"/>
              <a:pathLst>
                <a:path w="1211" h="1553" extrusionOk="0">
                  <a:moveTo>
                    <a:pt x="1211" y="1"/>
                  </a:moveTo>
                  <a:cubicBezTo>
                    <a:pt x="792" y="473"/>
                    <a:pt x="381" y="929"/>
                    <a:pt x="1" y="1431"/>
                  </a:cubicBezTo>
                  <a:lnTo>
                    <a:pt x="46" y="1553"/>
                  </a:lnTo>
                  <a:cubicBezTo>
                    <a:pt x="442" y="1135"/>
                    <a:pt x="800" y="686"/>
                    <a:pt x="1157" y="244"/>
                  </a:cubicBezTo>
                  <a:cubicBezTo>
                    <a:pt x="1172" y="168"/>
                    <a:pt x="1195" y="85"/>
                    <a:pt x="12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8" name="Google Shape;8948;p37"/>
            <p:cNvSpPr/>
            <p:nvPr/>
          </p:nvSpPr>
          <p:spPr>
            <a:xfrm rot="3242227" flipH="1">
              <a:off x="1663460" y="974319"/>
              <a:ext cx="66398" cy="206585"/>
            </a:xfrm>
            <a:custGeom>
              <a:avLst/>
              <a:gdLst/>
              <a:ahLst/>
              <a:cxnLst/>
              <a:rect l="l" t="t" r="r" b="b"/>
              <a:pathLst>
                <a:path w="1096" h="3410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260"/>
                    <a:pt x="137" y="518"/>
                    <a:pt x="206" y="777"/>
                  </a:cubicBezTo>
                  <a:cubicBezTo>
                    <a:pt x="297" y="1135"/>
                    <a:pt x="365" y="1500"/>
                    <a:pt x="426" y="1865"/>
                  </a:cubicBezTo>
                  <a:cubicBezTo>
                    <a:pt x="472" y="2108"/>
                    <a:pt x="518" y="2359"/>
                    <a:pt x="563" y="2611"/>
                  </a:cubicBezTo>
                  <a:cubicBezTo>
                    <a:pt x="594" y="2717"/>
                    <a:pt x="632" y="2824"/>
                    <a:pt x="655" y="2938"/>
                  </a:cubicBezTo>
                  <a:cubicBezTo>
                    <a:pt x="807" y="3090"/>
                    <a:pt x="951" y="3250"/>
                    <a:pt x="1096" y="3409"/>
                  </a:cubicBezTo>
                  <a:cubicBezTo>
                    <a:pt x="1065" y="3067"/>
                    <a:pt x="1035" y="2732"/>
                    <a:pt x="997" y="2390"/>
                  </a:cubicBezTo>
                  <a:cubicBezTo>
                    <a:pt x="906" y="1850"/>
                    <a:pt x="776" y="1317"/>
                    <a:pt x="616" y="800"/>
                  </a:cubicBezTo>
                  <a:cubicBezTo>
                    <a:pt x="540" y="549"/>
                    <a:pt x="457" y="298"/>
                    <a:pt x="358" y="47"/>
                  </a:cubicBezTo>
                  <a:cubicBezTo>
                    <a:pt x="236" y="31"/>
                    <a:pt x="122" y="16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9" name="Google Shape;8949;p37"/>
            <p:cNvSpPr/>
            <p:nvPr/>
          </p:nvSpPr>
          <p:spPr>
            <a:xfrm rot="3242227" flipH="1">
              <a:off x="1710554" y="1030775"/>
              <a:ext cx="77969" cy="153091"/>
            </a:xfrm>
            <a:custGeom>
              <a:avLst/>
              <a:gdLst/>
              <a:ahLst/>
              <a:cxnLst/>
              <a:rect l="l" t="t" r="r" b="b"/>
              <a:pathLst>
                <a:path w="1287" h="2527" extrusionOk="0">
                  <a:moveTo>
                    <a:pt x="123" y="1"/>
                  </a:moveTo>
                  <a:lnTo>
                    <a:pt x="1" y="24"/>
                  </a:lnTo>
                  <a:cubicBezTo>
                    <a:pt x="214" y="716"/>
                    <a:pt x="518" y="1378"/>
                    <a:pt x="792" y="2055"/>
                  </a:cubicBezTo>
                  <a:lnTo>
                    <a:pt x="838" y="2093"/>
                  </a:lnTo>
                  <a:cubicBezTo>
                    <a:pt x="990" y="2238"/>
                    <a:pt x="1142" y="2382"/>
                    <a:pt x="1287" y="2527"/>
                  </a:cubicBezTo>
                  <a:cubicBezTo>
                    <a:pt x="1104" y="1979"/>
                    <a:pt x="883" y="1446"/>
                    <a:pt x="625" y="929"/>
                  </a:cubicBezTo>
                  <a:cubicBezTo>
                    <a:pt x="465" y="609"/>
                    <a:pt x="298" y="298"/>
                    <a:pt x="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0" name="Google Shape;8950;p37"/>
            <p:cNvSpPr/>
            <p:nvPr/>
          </p:nvSpPr>
          <p:spPr>
            <a:xfrm rot="3242227" flipH="1">
              <a:off x="1764065" y="1083157"/>
              <a:ext cx="64156" cy="99112"/>
            </a:xfrm>
            <a:custGeom>
              <a:avLst/>
              <a:gdLst/>
              <a:ahLst/>
              <a:cxnLst/>
              <a:rect l="l" t="t" r="r" b="b"/>
              <a:pathLst>
                <a:path w="1059" h="1636" extrusionOk="0">
                  <a:moveTo>
                    <a:pt x="427" y="0"/>
                  </a:moveTo>
                  <a:cubicBezTo>
                    <a:pt x="282" y="38"/>
                    <a:pt x="138" y="76"/>
                    <a:pt x="1" y="130"/>
                  </a:cubicBezTo>
                  <a:cubicBezTo>
                    <a:pt x="237" y="449"/>
                    <a:pt x="457" y="769"/>
                    <a:pt x="678" y="1103"/>
                  </a:cubicBezTo>
                  <a:cubicBezTo>
                    <a:pt x="807" y="1278"/>
                    <a:pt x="929" y="1453"/>
                    <a:pt x="1058" y="1636"/>
                  </a:cubicBezTo>
                  <a:cubicBezTo>
                    <a:pt x="823" y="1103"/>
                    <a:pt x="609" y="556"/>
                    <a:pt x="4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1" name="Google Shape;8951;p37"/>
            <p:cNvSpPr/>
            <p:nvPr/>
          </p:nvSpPr>
          <p:spPr>
            <a:xfrm rot="3242227" flipH="1">
              <a:off x="1068395" y="937945"/>
              <a:ext cx="118014" cy="225002"/>
            </a:xfrm>
            <a:custGeom>
              <a:avLst/>
              <a:gdLst/>
              <a:ahLst/>
              <a:cxnLst/>
              <a:rect l="l" t="t" r="r" b="b"/>
              <a:pathLst>
                <a:path w="1948" h="3714" extrusionOk="0">
                  <a:moveTo>
                    <a:pt x="1948" y="1"/>
                  </a:moveTo>
                  <a:cubicBezTo>
                    <a:pt x="1438" y="868"/>
                    <a:pt x="997" y="1766"/>
                    <a:pt x="525" y="2648"/>
                  </a:cubicBezTo>
                  <a:cubicBezTo>
                    <a:pt x="358" y="2968"/>
                    <a:pt x="183" y="3280"/>
                    <a:pt x="0" y="3584"/>
                  </a:cubicBezTo>
                  <a:cubicBezTo>
                    <a:pt x="15" y="3630"/>
                    <a:pt x="23" y="3675"/>
                    <a:pt x="38" y="3713"/>
                  </a:cubicBezTo>
                  <a:cubicBezTo>
                    <a:pt x="145" y="3561"/>
                    <a:pt x="251" y="3416"/>
                    <a:pt x="358" y="3264"/>
                  </a:cubicBezTo>
                  <a:cubicBezTo>
                    <a:pt x="738" y="2572"/>
                    <a:pt x="1081" y="1849"/>
                    <a:pt x="1415" y="1134"/>
                  </a:cubicBezTo>
                  <a:cubicBezTo>
                    <a:pt x="1598" y="754"/>
                    <a:pt x="1773" y="381"/>
                    <a:pt x="19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2" name="Google Shape;8952;p37"/>
            <p:cNvSpPr/>
            <p:nvPr/>
          </p:nvSpPr>
          <p:spPr>
            <a:xfrm rot="3242227" flipH="1">
              <a:off x="1152214" y="969189"/>
              <a:ext cx="75182" cy="180716"/>
            </a:xfrm>
            <a:custGeom>
              <a:avLst/>
              <a:gdLst/>
              <a:ahLst/>
              <a:cxnLst/>
              <a:rect l="l" t="t" r="r" b="b"/>
              <a:pathLst>
                <a:path w="1241" h="2983" extrusionOk="0">
                  <a:moveTo>
                    <a:pt x="1240" y="0"/>
                  </a:moveTo>
                  <a:lnTo>
                    <a:pt x="1240" y="0"/>
                  </a:lnTo>
                  <a:cubicBezTo>
                    <a:pt x="852" y="776"/>
                    <a:pt x="442" y="1537"/>
                    <a:pt x="0" y="2283"/>
                  </a:cubicBezTo>
                  <a:cubicBezTo>
                    <a:pt x="46" y="2511"/>
                    <a:pt x="99" y="2747"/>
                    <a:pt x="137" y="2982"/>
                  </a:cubicBezTo>
                  <a:cubicBezTo>
                    <a:pt x="419" y="2260"/>
                    <a:pt x="693" y="1537"/>
                    <a:pt x="951" y="807"/>
                  </a:cubicBezTo>
                  <a:cubicBezTo>
                    <a:pt x="1043" y="533"/>
                    <a:pt x="1142" y="266"/>
                    <a:pt x="12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3" name="Google Shape;8953;p37"/>
            <p:cNvSpPr/>
            <p:nvPr/>
          </p:nvSpPr>
          <p:spPr>
            <a:xfrm rot="3242227" flipH="1">
              <a:off x="1430480" y="900131"/>
              <a:ext cx="21749" cy="116681"/>
            </a:xfrm>
            <a:custGeom>
              <a:avLst/>
              <a:gdLst/>
              <a:ahLst/>
              <a:cxnLst/>
              <a:rect l="l" t="t" r="r" b="b"/>
              <a:pathLst>
                <a:path w="359" h="1926" extrusionOk="0">
                  <a:moveTo>
                    <a:pt x="305" y="1"/>
                  </a:moveTo>
                  <a:cubicBezTo>
                    <a:pt x="237" y="647"/>
                    <a:pt x="122" y="1286"/>
                    <a:pt x="1" y="1925"/>
                  </a:cubicBezTo>
                  <a:lnTo>
                    <a:pt x="16" y="1880"/>
                  </a:lnTo>
                  <a:cubicBezTo>
                    <a:pt x="122" y="1454"/>
                    <a:pt x="206" y="1012"/>
                    <a:pt x="275" y="579"/>
                  </a:cubicBezTo>
                  <a:cubicBezTo>
                    <a:pt x="305" y="404"/>
                    <a:pt x="328" y="236"/>
                    <a:pt x="358" y="61"/>
                  </a:cubicBezTo>
                  <a:lnTo>
                    <a:pt x="3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4" name="Google Shape;8954;p37"/>
            <p:cNvSpPr/>
            <p:nvPr/>
          </p:nvSpPr>
          <p:spPr>
            <a:xfrm rot="3242227" flipH="1">
              <a:off x="1514948" y="881882"/>
              <a:ext cx="50768" cy="257232"/>
            </a:xfrm>
            <a:custGeom>
              <a:avLst/>
              <a:gdLst/>
              <a:ahLst/>
              <a:cxnLst/>
              <a:rect l="l" t="t" r="r" b="b"/>
              <a:pathLst>
                <a:path w="838" h="4246" extrusionOk="0">
                  <a:moveTo>
                    <a:pt x="145" y="0"/>
                  </a:moveTo>
                  <a:cubicBezTo>
                    <a:pt x="137" y="160"/>
                    <a:pt x="137" y="320"/>
                    <a:pt x="137" y="487"/>
                  </a:cubicBezTo>
                  <a:cubicBezTo>
                    <a:pt x="130" y="1674"/>
                    <a:pt x="76" y="2869"/>
                    <a:pt x="0" y="4063"/>
                  </a:cubicBezTo>
                  <a:lnTo>
                    <a:pt x="152" y="4246"/>
                  </a:lnTo>
                  <a:cubicBezTo>
                    <a:pt x="274" y="3690"/>
                    <a:pt x="373" y="3135"/>
                    <a:pt x="487" y="2580"/>
                  </a:cubicBezTo>
                  <a:cubicBezTo>
                    <a:pt x="563" y="2214"/>
                    <a:pt x="624" y="1849"/>
                    <a:pt x="677" y="1476"/>
                  </a:cubicBezTo>
                  <a:cubicBezTo>
                    <a:pt x="723" y="1164"/>
                    <a:pt x="776" y="853"/>
                    <a:pt x="837" y="541"/>
                  </a:cubicBezTo>
                  <a:lnTo>
                    <a:pt x="700" y="419"/>
                  </a:lnTo>
                  <a:cubicBezTo>
                    <a:pt x="518" y="274"/>
                    <a:pt x="335" y="137"/>
                    <a:pt x="1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5" name="Google Shape;8955;p37"/>
            <p:cNvSpPr/>
            <p:nvPr/>
          </p:nvSpPr>
          <p:spPr>
            <a:xfrm rot="3242227" flipH="1">
              <a:off x="899129" y="1131044"/>
              <a:ext cx="51677" cy="72153"/>
            </a:xfrm>
            <a:custGeom>
              <a:avLst/>
              <a:gdLst/>
              <a:ahLst/>
              <a:cxnLst/>
              <a:rect l="l" t="t" r="r" b="b"/>
              <a:pathLst>
                <a:path w="853" h="1191" extrusionOk="0">
                  <a:moveTo>
                    <a:pt x="852" y="1"/>
                  </a:moveTo>
                  <a:cubicBezTo>
                    <a:pt x="586" y="336"/>
                    <a:pt x="305" y="663"/>
                    <a:pt x="0" y="975"/>
                  </a:cubicBezTo>
                  <a:cubicBezTo>
                    <a:pt x="23" y="1036"/>
                    <a:pt x="38" y="1096"/>
                    <a:pt x="61" y="1165"/>
                  </a:cubicBezTo>
                  <a:cubicBezTo>
                    <a:pt x="89" y="1181"/>
                    <a:pt x="117" y="1190"/>
                    <a:pt x="146" y="1190"/>
                  </a:cubicBezTo>
                  <a:cubicBezTo>
                    <a:pt x="240" y="1190"/>
                    <a:pt x="345" y="1101"/>
                    <a:pt x="472" y="876"/>
                  </a:cubicBezTo>
                  <a:cubicBezTo>
                    <a:pt x="624" y="602"/>
                    <a:pt x="753" y="305"/>
                    <a:pt x="8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6" name="Google Shape;8956;p37"/>
            <p:cNvSpPr/>
            <p:nvPr/>
          </p:nvSpPr>
          <p:spPr>
            <a:xfrm rot="3242227" flipH="1">
              <a:off x="1205762" y="892121"/>
              <a:ext cx="98264" cy="222215"/>
            </a:xfrm>
            <a:custGeom>
              <a:avLst/>
              <a:gdLst/>
              <a:ahLst/>
              <a:cxnLst/>
              <a:rect l="l" t="t" r="r" b="b"/>
              <a:pathLst>
                <a:path w="1622" h="3668" extrusionOk="0">
                  <a:moveTo>
                    <a:pt x="1271" y="1"/>
                  </a:moveTo>
                  <a:lnTo>
                    <a:pt x="1264" y="31"/>
                  </a:lnTo>
                  <a:cubicBezTo>
                    <a:pt x="1104" y="541"/>
                    <a:pt x="921" y="1043"/>
                    <a:pt x="739" y="1545"/>
                  </a:cubicBezTo>
                  <a:cubicBezTo>
                    <a:pt x="556" y="2047"/>
                    <a:pt x="397" y="2542"/>
                    <a:pt x="222" y="3036"/>
                  </a:cubicBezTo>
                  <a:cubicBezTo>
                    <a:pt x="153" y="3249"/>
                    <a:pt x="77" y="3462"/>
                    <a:pt x="1" y="3668"/>
                  </a:cubicBezTo>
                  <a:cubicBezTo>
                    <a:pt x="587" y="2641"/>
                    <a:pt x="1135" y="1591"/>
                    <a:pt x="1621" y="510"/>
                  </a:cubicBezTo>
                  <a:cubicBezTo>
                    <a:pt x="1507" y="343"/>
                    <a:pt x="1393" y="168"/>
                    <a:pt x="12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7" name="Google Shape;8957;p37"/>
            <p:cNvSpPr/>
            <p:nvPr/>
          </p:nvSpPr>
          <p:spPr>
            <a:xfrm rot="3242227" flipH="1">
              <a:off x="943024" y="1051154"/>
              <a:ext cx="98688" cy="134129"/>
            </a:xfrm>
            <a:custGeom>
              <a:avLst/>
              <a:gdLst/>
              <a:ahLst/>
              <a:cxnLst/>
              <a:rect l="l" t="t" r="r" b="b"/>
              <a:pathLst>
                <a:path w="1629" h="2214" extrusionOk="0">
                  <a:moveTo>
                    <a:pt x="1628" y="0"/>
                  </a:moveTo>
                  <a:lnTo>
                    <a:pt x="1628" y="0"/>
                  </a:lnTo>
                  <a:cubicBezTo>
                    <a:pt x="1552" y="84"/>
                    <a:pt x="1476" y="167"/>
                    <a:pt x="1400" y="244"/>
                  </a:cubicBezTo>
                  <a:cubicBezTo>
                    <a:pt x="1294" y="365"/>
                    <a:pt x="1195" y="495"/>
                    <a:pt x="1088" y="616"/>
                  </a:cubicBezTo>
                  <a:cubicBezTo>
                    <a:pt x="959" y="768"/>
                    <a:pt x="822" y="905"/>
                    <a:pt x="693" y="1058"/>
                  </a:cubicBezTo>
                  <a:cubicBezTo>
                    <a:pt x="457" y="1324"/>
                    <a:pt x="228" y="1598"/>
                    <a:pt x="0" y="1872"/>
                  </a:cubicBezTo>
                  <a:cubicBezTo>
                    <a:pt x="53" y="1986"/>
                    <a:pt x="107" y="2100"/>
                    <a:pt x="152" y="2214"/>
                  </a:cubicBezTo>
                  <a:cubicBezTo>
                    <a:pt x="594" y="1659"/>
                    <a:pt x="1081" y="1134"/>
                    <a:pt x="1545" y="593"/>
                  </a:cubicBezTo>
                  <a:cubicBezTo>
                    <a:pt x="1575" y="396"/>
                    <a:pt x="1605" y="198"/>
                    <a:pt x="16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8" name="Google Shape;8958;p37"/>
            <p:cNvSpPr/>
            <p:nvPr/>
          </p:nvSpPr>
          <p:spPr>
            <a:xfrm rot="3242227" flipH="1">
              <a:off x="1111372" y="888948"/>
              <a:ext cx="123103" cy="273407"/>
            </a:xfrm>
            <a:custGeom>
              <a:avLst/>
              <a:gdLst/>
              <a:ahLst/>
              <a:cxnLst/>
              <a:rect l="l" t="t" r="r" b="b"/>
              <a:pathLst>
                <a:path w="2032" h="4513" extrusionOk="0">
                  <a:moveTo>
                    <a:pt x="1567" y="1"/>
                  </a:moveTo>
                  <a:lnTo>
                    <a:pt x="1430" y="404"/>
                  </a:lnTo>
                  <a:cubicBezTo>
                    <a:pt x="1080" y="1439"/>
                    <a:pt x="723" y="2466"/>
                    <a:pt x="327" y="3478"/>
                  </a:cubicBezTo>
                  <a:cubicBezTo>
                    <a:pt x="221" y="3752"/>
                    <a:pt x="107" y="4018"/>
                    <a:pt x="0" y="4292"/>
                  </a:cubicBezTo>
                  <a:cubicBezTo>
                    <a:pt x="15" y="4368"/>
                    <a:pt x="30" y="4436"/>
                    <a:pt x="46" y="4512"/>
                  </a:cubicBezTo>
                  <a:cubicBezTo>
                    <a:pt x="487" y="3752"/>
                    <a:pt x="883" y="2953"/>
                    <a:pt x="1301" y="2169"/>
                  </a:cubicBezTo>
                  <a:cubicBezTo>
                    <a:pt x="1537" y="1743"/>
                    <a:pt x="1773" y="1317"/>
                    <a:pt x="2031" y="899"/>
                  </a:cubicBezTo>
                  <a:cubicBezTo>
                    <a:pt x="1894" y="587"/>
                    <a:pt x="1742" y="290"/>
                    <a:pt x="15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9" name="Google Shape;8959;p37"/>
            <p:cNvSpPr/>
            <p:nvPr/>
          </p:nvSpPr>
          <p:spPr>
            <a:xfrm rot="3242227" flipH="1">
              <a:off x="1250294" y="890186"/>
              <a:ext cx="92267" cy="236997"/>
            </a:xfrm>
            <a:custGeom>
              <a:avLst/>
              <a:gdLst/>
              <a:ahLst/>
              <a:cxnLst/>
              <a:rect l="l" t="t" r="r" b="b"/>
              <a:pathLst>
                <a:path w="1523" h="3912" extrusionOk="0">
                  <a:moveTo>
                    <a:pt x="1249" y="1"/>
                  </a:moveTo>
                  <a:cubicBezTo>
                    <a:pt x="1096" y="328"/>
                    <a:pt x="959" y="670"/>
                    <a:pt x="845" y="1020"/>
                  </a:cubicBezTo>
                  <a:cubicBezTo>
                    <a:pt x="724" y="1370"/>
                    <a:pt x="617" y="1720"/>
                    <a:pt x="465" y="2063"/>
                  </a:cubicBezTo>
                  <a:cubicBezTo>
                    <a:pt x="305" y="2420"/>
                    <a:pt x="153" y="2785"/>
                    <a:pt x="1" y="3143"/>
                  </a:cubicBezTo>
                  <a:cubicBezTo>
                    <a:pt x="123" y="3386"/>
                    <a:pt x="221" y="3645"/>
                    <a:pt x="298" y="3911"/>
                  </a:cubicBezTo>
                  <a:cubicBezTo>
                    <a:pt x="541" y="3249"/>
                    <a:pt x="754" y="2580"/>
                    <a:pt x="990" y="1926"/>
                  </a:cubicBezTo>
                  <a:cubicBezTo>
                    <a:pt x="1172" y="1416"/>
                    <a:pt x="1370" y="899"/>
                    <a:pt x="1522" y="381"/>
                  </a:cubicBezTo>
                  <a:cubicBezTo>
                    <a:pt x="1446" y="275"/>
                    <a:pt x="1378" y="176"/>
                    <a:pt x="1302" y="69"/>
                  </a:cubicBezTo>
                  <a:lnTo>
                    <a:pt x="12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0" name="Google Shape;8960;p37"/>
            <p:cNvSpPr/>
            <p:nvPr/>
          </p:nvSpPr>
          <p:spPr>
            <a:xfrm rot="3242227" flipH="1">
              <a:off x="1405037" y="880742"/>
              <a:ext cx="57674" cy="251719"/>
            </a:xfrm>
            <a:custGeom>
              <a:avLst/>
              <a:gdLst/>
              <a:ahLst/>
              <a:cxnLst/>
              <a:rect l="l" t="t" r="r" b="b"/>
              <a:pathLst>
                <a:path w="952" h="4155" extrusionOk="0">
                  <a:moveTo>
                    <a:pt x="700" y="1"/>
                  </a:moveTo>
                  <a:cubicBezTo>
                    <a:pt x="563" y="708"/>
                    <a:pt x="487" y="1423"/>
                    <a:pt x="312" y="2123"/>
                  </a:cubicBezTo>
                  <a:cubicBezTo>
                    <a:pt x="297" y="2161"/>
                    <a:pt x="289" y="2207"/>
                    <a:pt x="274" y="2245"/>
                  </a:cubicBezTo>
                  <a:cubicBezTo>
                    <a:pt x="213" y="2785"/>
                    <a:pt x="122" y="3318"/>
                    <a:pt x="0" y="3843"/>
                  </a:cubicBezTo>
                  <a:cubicBezTo>
                    <a:pt x="92" y="3942"/>
                    <a:pt x="183" y="4048"/>
                    <a:pt x="282" y="4155"/>
                  </a:cubicBezTo>
                  <a:lnTo>
                    <a:pt x="328" y="3926"/>
                  </a:lnTo>
                  <a:cubicBezTo>
                    <a:pt x="571" y="2717"/>
                    <a:pt x="830" y="1507"/>
                    <a:pt x="951" y="275"/>
                  </a:cubicBezTo>
                  <a:cubicBezTo>
                    <a:pt x="868" y="183"/>
                    <a:pt x="784" y="84"/>
                    <a:pt x="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1" name="Google Shape;8961;p37"/>
            <p:cNvSpPr/>
            <p:nvPr/>
          </p:nvSpPr>
          <p:spPr>
            <a:xfrm rot="3242227" flipH="1">
              <a:off x="1001646" y="987508"/>
              <a:ext cx="127768" cy="179808"/>
            </a:xfrm>
            <a:custGeom>
              <a:avLst/>
              <a:gdLst/>
              <a:ahLst/>
              <a:cxnLst/>
              <a:rect l="l" t="t" r="r" b="b"/>
              <a:pathLst>
                <a:path w="2109" h="2968" extrusionOk="0">
                  <a:moveTo>
                    <a:pt x="2108" y="0"/>
                  </a:moveTo>
                  <a:cubicBezTo>
                    <a:pt x="1507" y="571"/>
                    <a:pt x="960" y="1187"/>
                    <a:pt x="465" y="1857"/>
                  </a:cubicBezTo>
                  <a:lnTo>
                    <a:pt x="404" y="1948"/>
                  </a:lnTo>
                  <a:cubicBezTo>
                    <a:pt x="275" y="2184"/>
                    <a:pt x="138" y="2412"/>
                    <a:pt x="1" y="2640"/>
                  </a:cubicBezTo>
                  <a:cubicBezTo>
                    <a:pt x="31" y="2754"/>
                    <a:pt x="69" y="2861"/>
                    <a:pt x="100" y="2967"/>
                  </a:cubicBezTo>
                  <a:cubicBezTo>
                    <a:pt x="549" y="2305"/>
                    <a:pt x="1028" y="1659"/>
                    <a:pt x="1515" y="1027"/>
                  </a:cubicBezTo>
                  <a:cubicBezTo>
                    <a:pt x="1713" y="776"/>
                    <a:pt x="1911" y="525"/>
                    <a:pt x="2108" y="274"/>
                  </a:cubicBezTo>
                  <a:lnTo>
                    <a:pt x="21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2" name="Google Shape;8962;p37"/>
            <p:cNvSpPr/>
            <p:nvPr/>
          </p:nvSpPr>
          <p:spPr>
            <a:xfrm rot="3242227" flipH="1">
              <a:off x="978018" y="1009894"/>
              <a:ext cx="114379" cy="163693"/>
            </a:xfrm>
            <a:custGeom>
              <a:avLst/>
              <a:gdLst/>
              <a:ahLst/>
              <a:cxnLst/>
              <a:rect l="l" t="t" r="r" b="b"/>
              <a:pathLst>
                <a:path w="1888" h="2702" extrusionOk="0">
                  <a:moveTo>
                    <a:pt x="1888" y="0"/>
                  </a:moveTo>
                  <a:cubicBezTo>
                    <a:pt x="1416" y="594"/>
                    <a:pt x="952" y="1195"/>
                    <a:pt x="518" y="1811"/>
                  </a:cubicBezTo>
                  <a:cubicBezTo>
                    <a:pt x="343" y="2062"/>
                    <a:pt x="168" y="2313"/>
                    <a:pt x="1" y="2572"/>
                  </a:cubicBezTo>
                  <a:cubicBezTo>
                    <a:pt x="16" y="2595"/>
                    <a:pt x="24" y="2617"/>
                    <a:pt x="39" y="2648"/>
                  </a:cubicBezTo>
                  <a:lnTo>
                    <a:pt x="69" y="2701"/>
                  </a:lnTo>
                  <a:cubicBezTo>
                    <a:pt x="328" y="2397"/>
                    <a:pt x="587" y="2085"/>
                    <a:pt x="861" y="1788"/>
                  </a:cubicBezTo>
                  <a:cubicBezTo>
                    <a:pt x="1097" y="1530"/>
                    <a:pt x="1310" y="1263"/>
                    <a:pt x="1538" y="1012"/>
                  </a:cubicBezTo>
                  <a:cubicBezTo>
                    <a:pt x="1644" y="898"/>
                    <a:pt x="1743" y="784"/>
                    <a:pt x="1850" y="677"/>
                  </a:cubicBezTo>
                  <a:cubicBezTo>
                    <a:pt x="1865" y="502"/>
                    <a:pt x="1873" y="335"/>
                    <a:pt x="1880" y="168"/>
                  </a:cubicBezTo>
                  <a:cubicBezTo>
                    <a:pt x="1880" y="114"/>
                    <a:pt x="1888" y="61"/>
                    <a:pt x="1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3" name="Google Shape;8963;p37"/>
            <p:cNvSpPr/>
            <p:nvPr/>
          </p:nvSpPr>
          <p:spPr>
            <a:xfrm rot="3242227" flipH="1">
              <a:off x="1096362" y="933557"/>
              <a:ext cx="67367" cy="121709"/>
            </a:xfrm>
            <a:custGeom>
              <a:avLst/>
              <a:gdLst/>
              <a:ahLst/>
              <a:cxnLst/>
              <a:rect l="l" t="t" r="r" b="b"/>
              <a:pathLst>
                <a:path w="1112" h="2009" extrusionOk="0">
                  <a:moveTo>
                    <a:pt x="951" y="0"/>
                  </a:moveTo>
                  <a:cubicBezTo>
                    <a:pt x="639" y="670"/>
                    <a:pt x="328" y="1347"/>
                    <a:pt x="0" y="2009"/>
                  </a:cubicBezTo>
                  <a:cubicBezTo>
                    <a:pt x="107" y="1880"/>
                    <a:pt x="221" y="1758"/>
                    <a:pt x="328" y="1644"/>
                  </a:cubicBezTo>
                  <a:cubicBezTo>
                    <a:pt x="579" y="1377"/>
                    <a:pt x="837" y="1111"/>
                    <a:pt x="1111" y="868"/>
                  </a:cubicBezTo>
                  <a:cubicBezTo>
                    <a:pt x="1096" y="700"/>
                    <a:pt x="1073" y="541"/>
                    <a:pt x="1043" y="373"/>
                  </a:cubicBezTo>
                  <a:cubicBezTo>
                    <a:pt x="1020" y="251"/>
                    <a:pt x="989" y="122"/>
                    <a:pt x="9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4" name="Google Shape;8964;p37"/>
            <p:cNvSpPr/>
            <p:nvPr/>
          </p:nvSpPr>
          <p:spPr>
            <a:xfrm rot="3242227" flipH="1">
              <a:off x="943388" y="1140225"/>
              <a:ext cx="43437" cy="103777"/>
            </a:xfrm>
            <a:custGeom>
              <a:avLst/>
              <a:gdLst/>
              <a:ahLst/>
              <a:cxnLst/>
              <a:rect l="l" t="t" r="r" b="b"/>
              <a:pathLst>
                <a:path w="717" h="1713" extrusionOk="0">
                  <a:moveTo>
                    <a:pt x="1" y="0"/>
                  </a:moveTo>
                  <a:cubicBezTo>
                    <a:pt x="85" y="267"/>
                    <a:pt x="168" y="533"/>
                    <a:pt x="267" y="792"/>
                  </a:cubicBezTo>
                  <a:cubicBezTo>
                    <a:pt x="389" y="1119"/>
                    <a:pt x="518" y="1598"/>
                    <a:pt x="716" y="1712"/>
                  </a:cubicBezTo>
                  <a:cubicBezTo>
                    <a:pt x="571" y="1203"/>
                    <a:pt x="366" y="708"/>
                    <a:pt x="115" y="236"/>
                  </a:cubicBezTo>
                  <a:cubicBezTo>
                    <a:pt x="77" y="168"/>
                    <a:pt x="39" y="84"/>
                    <a:pt x="1" y="0"/>
                  </a:cubicBezTo>
                  <a:close/>
                </a:path>
              </a:pathLst>
            </a:custGeom>
            <a:solidFill>
              <a:srgbClr val="ADB5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5" name="Google Shape;8965;p37"/>
            <p:cNvSpPr/>
            <p:nvPr/>
          </p:nvSpPr>
          <p:spPr>
            <a:xfrm rot="3242227" flipH="1">
              <a:off x="659606" y="761263"/>
              <a:ext cx="217550" cy="1141488"/>
            </a:xfrm>
            <a:custGeom>
              <a:avLst/>
              <a:gdLst/>
              <a:ahLst/>
              <a:cxnLst/>
              <a:rect l="l" t="t" r="r" b="b"/>
              <a:pathLst>
                <a:path w="3591" h="18842" extrusionOk="0">
                  <a:moveTo>
                    <a:pt x="1" y="0"/>
                  </a:moveTo>
                  <a:cubicBezTo>
                    <a:pt x="0" y="0"/>
                    <a:pt x="4" y="16"/>
                    <a:pt x="15" y="46"/>
                  </a:cubicBezTo>
                  <a:cubicBezTo>
                    <a:pt x="8" y="16"/>
                    <a:pt x="2" y="0"/>
                    <a:pt x="1" y="0"/>
                  </a:cubicBezTo>
                  <a:close/>
                  <a:moveTo>
                    <a:pt x="15" y="46"/>
                  </a:moveTo>
                  <a:cubicBezTo>
                    <a:pt x="198" y="662"/>
                    <a:pt x="365" y="1279"/>
                    <a:pt x="548" y="1887"/>
                  </a:cubicBezTo>
                  <a:cubicBezTo>
                    <a:pt x="730" y="2496"/>
                    <a:pt x="928" y="3105"/>
                    <a:pt x="1111" y="3713"/>
                  </a:cubicBezTo>
                  <a:cubicBezTo>
                    <a:pt x="1484" y="4900"/>
                    <a:pt x="1856" y="6087"/>
                    <a:pt x="2184" y="7297"/>
                  </a:cubicBezTo>
                  <a:cubicBezTo>
                    <a:pt x="2518" y="8499"/>
                    <a:pt x="2785" y="9723"/>
                    <a:pt x="2990" y="10956"/>
                  </a:cubicBezTo>
                  <a:cubicBezTo>
                    <a:pt x="3188" y="12158"/>
                    <a:pt x="3294" y="13383"/>
                    <a:pt x="3287" y="14600"/>
                  </a:cubicBezTo>
                  <a:cubicBezTo>
                    <a:pt x="3287" y="15825"/>
                    <a:pt x="3150" y="17042"/>
                    <a:pt x="2876" y="18237"/>
                  </a:cubicBezTo>
                  <a:cubicBezTo>
                    <a:pt x="2838" y="18389"/>
                    <a:pt x="2807" y="18533"/>
                    <a:pt x="2785" y="18686"/>
                  </a:cubicBezTo>
                  <a:cubicBezTo>
                    <a:pt x="2756" y="18779"/>
                    <a:pt x="2829" y="18841"/>
                    <a:pt x="2902" y="18841"/>
                  </a:cubicBezTo>
                  <a:cubicBezTo>
                    <a:pt x="2947" y="18841"/>
                    <a:pt x="2992" y="18817"/>
                    <a:pt x="3013" y="18762"/>
                  </a:cubicBezTo>
                  <a:cubicBezTo>
                    <a:pt x="3112" y="18473"/>
                    <a:pt x="3188" y="18176"/>
                    <a:pt x="3241" y="17879"/>
                  </a:cubicBezTo>
                  <a:cubicBezTo>
                    <a:pt x="3310" y="17567"/>
                    <a:pt x="3355" y="17263"/>
                    <a:pt x="3401" y="16951"/>
                  </a:cubicBezTo>
                  <a:cubicBezTo>
                    <a:pt x="3484" y="16350"/>
                    <a:pt x="3538" y="15741"/>
                    <a:pt x="3561" y="15125"/>
                  </a:cubicBezTo>
                  <a:cubicBezTo>
                    <a:pt x="3591" y="13893"/>
                    <a:pt x="3515" y="12660"/>
                    <a:pt x="3332" y="11443"/>
                  </a:cubicBezTo>
                  <a:cubicBezTo>
                    <a:pt x="3150" y="10195"/>
                    <a:pt x="2899" y="8963"/>
                    <a:pt x="2572" y="7745"/>
                  </a:cubicBezTo>
                  <a:cubicBezTo>
                    <a:pt x="2252" y="6528"/>
                    <a:pt x="1879" y="5326"/>
                    <a:pt x="1499" y="4124"/>
                  </a:cubicBezTo>
                  <a:cubicBezTo>
                    <a:pt x="1309" y="3523"/>
                    <a:pt x="1103" y="2922"/>
                    <a:pt x="905" y="2321"/>
                  </a:cubicBezTo>
                  <a:cubicBezTo>
                    <a:pt x="708" y="1705"/>
                    <a:pt x="479" y="1096"/>
                    <a:pt x="266" y="480"/>
                  </a:cubicBezTo>
                  <a:cubicBezTo>
                    <a:pt x="213" y="328"/>
                    <a:pt x="68" y="191"/>
                    <a:pt x="15" y="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66" name="Google Shape;8966;p37"/>
          <p:cNvGrpSpPr/>
          <p:nvPr/>
        </p:nvGrpSpPr>
        <p:grpSpPr>
          <a:xfrm>
            <a:off x="-270707" y="1151989"/>
            <a:ext cx="1317853" cy="768431"/>
            <a:chOff x="-270707" y="1380589"/>
            <a:chExt cx="1317853" cy="768431"/>
          </a:xfrm>
        </p:grpSpPr>
        <p:sp>
          <p:nvSpPr>
            <p:cNvPr id="8967" name="Google Shape;8967;p37"/>
            <p:cNvSpPr/>
            <p:nvPr/>
          </p:nvSpPr>
          <p:spPr>
            <a:xfrm rot="5400000" flipH="1">
              <a:off x="-35405" y="1226894"/>
              <a:ext cx="686824" cy="1157429"/>
            </a:xfrm>
            <a:custGeom>
              <a:avLst/>
              <a:gdLst/>
              <a:ahLst/>
              <a:cxnLst/>
              <a:rect l="l" t="t" r="r" b="b"/>
              <a:pathLst>
                <a:path w="11337" h="19105" extrusionOk="0">
                  <a:moveTo>
                    <a:pt x="3066" y="2085"/>
                  </a:moveTo>
                  <a:cubicBezTo>
                    <a:pt x="3064" y="2260"/>
                    <a:pt x="3059" y="2435"/>
                    <a:pt x="3059" y="2610"/>
                  </a:cubicBezTo>
                  <a:cubicBezTo>
                    <a:pt x="3059" y="2432"/>
                    <a:pt x="3059" y="2258"/>
                    <a:pt x="3066" y="2085"/>
                  </a:cubicBezTo>
                  <a:close/>
                  <a:moveTo>
                    <a:pt x="3303" y="5387"/>
                  </a:moveTo>
                  <a:lnTo>
                    <a:pt x="3310" y="5395"/>
                  </a:lnTo>
                  <a:cubicBezTo>
                    <a:pt x="3333" y="5554"/>
                    <a:pt x="3364" y="5707"/>
                    <a:pt x="3386" y="5866"/>
                  </a:cubicBezTo>
                  <a:cubicBezTo>
                    <a:pt x="3356" y="5699"/>
                    <a:pt x="3333" y="5539"/>
                    <a:pt x="3303" y="5387"/>
                  </a:cubicBezTo>
                  <a:close/>
                  <a:moveTo>
                    <a:pt x="4725" y="7943"/>
                  </a:moveTo>
                  <a:cubicBezTo>
                    <a:pt x="4733" y="7943"/>
                    <a:pt x="4748" y="7943"/>
                    <a:pt x="4763" y="7951"/>
                  </a:cubicBezTo>
                  <a:cubicBezTo>
                    <a:pt x="4794" y="7951"/>
                    <a:pt x="4817" y="7966"/>
                    <a:pt x="4840" y="7981"/>
                  </a:cubicBezTo>
                  <a:lnTo>
                    <a:pt x="4885" y="8019"/>
                  </a:lnTo>
                  <a:lnTo>
                    <a:pt x="4885" y="8027"/>
                  </a:lnTo>
                  <a:cubicBezTo>
                    <a:pt x="4916" y="8065"/>
                    <a:pt x="4938" y="8103"/>
                    <a:pt x="4954" y="8149"/>
                  </a:cubicBezTo>
                  <a:cubicBezTo>
                    <a:pt x="4954" y="8171"/>
                    <a:pt x="4961" y="8194"/>
                    <a:pt x="4961" y="8217"/>
                  </a:cubicBezTo>
                  <a:cubicBezTo>
                    <a:pt x="4969" y="8255"/>
                    <a:pt x="4961" y="8301"/>
                    <a:pt x="4946" y="8339"/>
                  </a:cubicBezTo>
                  <a:lnTo>
                    <a:pt x="4885" y="8506"/>
                  </a:lnTo>
                  <a:cubicBezTo>
                    <a:pt x="4878" y="8537"/>
                    <a:pt x="4862" y="8559"/>
                    <a:pt x="4840" y="8582"/>
                  </a:cubicBezTo>
                  <a:cubicBezTo>
                    <a:pt x="4824" y="8605"/>
                    <a:pt x="4802" y="8620"/>
                    <a:pt x="4771" y="8628"/>
                  </a:cubicBezTo>
                  <a:cubicBezTo>
                    <a:pt x="4760" y="8632"/>
                    <a:pt x="4746" y="8634"/>
                    <a:pt x="4732" y="8634"/>
                  </a:cubicBezTo>
                  <a:cubicBezTo>
                    <a:pt x="4718" y="8634"/>
                    <a:pt x="4703" y="8632"/>
                    <a:pt x="4687" y="8628"/>
                  </a:cubicBezTo>
                  <a:cubicBezTo>
                    <a:pt x="4665" y="8628"/>
                    <a:pt x="4634" y="8613"/>
                    <a:pt x="4611" y="8598"/>
                  </a:cubicBezTo>
                  <a:lnTo>
                    <a:pt x="4566" y="8552"/>
                  </a:lnTo>
                  <a:cubicBezTo>
                    <a:pt x="4535" y="8521"/>
                    <a:pt x="4512" y="8483"/>
                    <a:pt x="4497" y="8438"/>
                  </a:cubicBezTo>
                  <a:lnTo>
                    <a:pt x="4482" y="8369"/>
                  </a:lnTo>
                  <a:lnTo>
                    <a:pt x="4482" y="8331"/>
                  </a:lnTo>
                  <a:cubicBezTo>
                    <a:pt x="4482" y="8301"/>
                    <a:pt x="4490" y="8270"/>
                    <a:pt x="4505" y="8240"/>
                  </a:cubicBezTo>
                  <a:cubicBezTo>
                    <a:pt x="4520" y="8179"/>
                    <a:pt x="4543" y="8126"/>
                    <a:pt x="4566" y="8065"/>
                  </a:cubicBezTo>
                  <a:cubicBezTo>
                    <a:pt x="4573" y="8042"/>
                    <a:pt x="4588" y="8012"/>
                    <a:pt x="4611" y="7997"/>
                  </a:cubicBezTo>
                  <a:cubicBezTo>
                    <a:pt x="4634" y="7974"/>
                    <a:pt x="4657" y="7958"/>
                    <a:pt x="4680" y="7951"/>
                  </a:cubicBezTo>
                  <a:cubicBezTo>
                    <a:pt x="4695" y="7951"/>
                    <a:pt x="4710" y="7943"/>
                    <a:pt x="4725" y="7943"/>
                  </a:cubicBezTo>
                  <a:close/>
                  <a:moveTo>
                    <a:pt x="4155" y="8719"/>
                  </a:moveTo>
                  <a:lnTo>
                    <a:pt x="4155" y="8719"/>
                  </a:lnTo>
                  <a:cubicBezTo>
                    <a:pt x="4164" y="8746"/>
                    <a:pt x="4173" y="8778"/>
                    <a:pt x="4183" y="8811"/>
                  </a:cubicBezTo>
                  <a:lnTo>
                    <a:pt x="4183" y="8811"/>
                  </a:lnTo>
                  <a:cubicBezTo>
                    <a:pt x="4173" y="8781"/>
                    <a:pt x="4163" y="8751"/>
                    <a:pt x="4155" y="8719"/>
                  </a:cubicBezTo>
                  <a:close/>
                  <a:moveTo>
                    <a:pt x="4197" y="8851"/>
                  </a:moveTo>
                  <a:cubicBezTo>
                    <a:pt x="4201" y="8861"/>
                    <a:pt x="4204" y="8870"/>
                    <a:pt x="4208" y="8879"/>
                  </a:cubicBezTo>
                  <a:lnTo>
                    <a:pt x="4208" y="8887"/>
                  </a:lnTo>
                  <a:cubicBezTo>
                    <a:pt x="4205" y="8875"/>
                    <a:pt x="4201" y="8863"/>
                    <a:pt x="4197" y="8851"/>
                  </a:cubicBezTo>
                  <a:close/>
                  <a:moveTo>
                    <a:pt x="2938" y="8814"/>
                  </a:moveTo>
                  <a:cubicBezTo>
                    <a:pt x="2958" y="8814"/>
                    <a:pt x="2979" y="8818"/>
                    <a:pt x="2998" y="8826"/>
                  </a:cubicBezTo>
                  <a:cubicBezTo>
                    <a:pt x="3158" y="8902"/>
                    <a:pt x="3310" y="8986"/>
                    <a:pt x="3463" y="9084"/>
                  </a:cubicBezTo>
                  <a:cubicBezTo>
                    <a:pt x="3508" y="9115"/>
                    <a:pt x="3561" y="9153"/>
                    <a:pt x="3607" y="9183"/>
                  </a:cubicBezTo>
                  <a:cubicBezTo>
                    <a:pt x="3660" y="9221"/>
                    <a:pt x="3698" y="9275"/>
                    <a:pt x="3721" y="9336"/>
                  </a:cubicBezTo>
                  <a:cubicBezTo>
                    <a:pt x="3721" y="9343"/>
                    <a:pt x="3721" y="9343"/>
                    <a:pt x="3729" y="9351"/>
                  </a:cubicBezTo>
                  <a:cubicBezTo>
                    <a:pt x="3729" y="9358"/>
                    <a:pt x="3729" y="9366"/>
                    <a:pt x="3736" y="9381"/>
                  </a:cubicBezTo>
                  <a:cubicBezTo>
                    <a:pt x="3736" y="9404"/>
                    <a:pt x="3744" y="9427"/>
                    <a:pt x="3744" y="9457"/>
                  </a:cubicBezTo>
                  <a:cubicBezTo>
                    <a:pt x="3744" y="9488"/>
                    <a:pt x="3744" y="9518"/>
                    <a:pt x="3736" y="9556"/>
                  </a:cubicBezTo>
                  <a:lnTo>
                    <a:pt x="3736" y="9564"/>
                  </a:lnTo>
                  <a:cubicBezTo>
                    <a:pt x="3729" y="9587"/>
                    <a:pt x="3714" y="9602"/>
                    <a:pt x="3698" y="9625"/>
                  </a:cubicBezTo>
                  <a:cubicBezTo>
                    <a:pt x="3683" y="9655"/>
                    <a:pt x="3660" y="9678"/>
                    <a:pt x="3622" y="9685"/>
                  </a:cubicBezTo>
                  <a:cubicBezTo>
                    <a:pt x="3605" y="9693"/>
                    <a:pt x="3586" y="9696"/>
                    <a:pt x="3567" y="9696"/>
                  </a:cubicBezTo>
                  <a:cubicBezTo>
                    <a:pt x="3530" y="9696"/>
                    <a:pt x="3493" y="9683"/>
                    <a:pt x="3463" y="9663"/>
                  </a:cubicBezTo>
                  <a:cubicBezTo>
                    <a:pt x="3364" y="9587"/>
                    <a:pt x="3257" y="9526"/>
                    <a:pt x="3151" y="9472"/>
                  </a:cubicBezTo>
                  <a:cubicBezTo>
                    <a:pt x="3082" y="9434"/>
                    <a:pt x="3014" y="9404"/>
                    <a:pt x="2945" y="9366"/>
                  </a:cubicBezTo>
                  <a:cubicBezTo>
                    <a:pt x="2884" y="9343"/>
                    <a:pt x="2839" y="9297"/>
                    <a:pt x="2808" y="9237"/>
                  </a:cubicBezTo>
                  <a:cubicBezTo>
                    <a:pt x="2793" y="9206"/>
                    <a:pt x="2785" y="9176"/>
                    <a:pt x="2778" y="9153"/>
                  </a:cubicBezTo>
                  <a:cubicBezTo>
                    <a:pt x="2770" y="9122"/>
                    <a:pt x="2763" y="9100"/>
                    <a:pt x="2763" y="9077"/>
                  </a:cubicBezTo>
                  <a:cubicBezTo>
                    <a:pt x="2755" y="9054"/>
                    <a:pt x="2755" y="9031"/>
                    <a:pt x="2763" y="9008"/>
                  </a:cubicBezTo>
                  <a:cubicBezTo>
                    <a:pt x="2763" y="8948"/>
                    <a:pt x="2793" y="8887"/>
                    <a:pt x="2839" y="8849"/>
                  </a:cubicBezTo>
                  <a:cubicBezTo>
                    <a:pt x="2846" y="8841"/>
                    <a:pt x="2861" y="8833"/>
                    <a:pt x="2877" y="8826"/>
                  </a:cubicBezTo>
                  <a:cubicBezTo>
                    <a:pt x="2896" y="8818"/>
                    <a:pt x="2917" y="8814"/>
                    <a:pt x="2938" y="8814"/>
                  </a:cubicBezTo>
                  <a:close/>
                  <a:moveTo>
                    <a:pt x="7100" y="12685"/>
                  </a:moveTo>
                  <a:cubicBezTo>
                    <a:pt x="7107" y="12685"/>
                    <a:pt x="7114" y="12687"/>
                    <a:pt x="7122" y="12691"/>
                  </a:cubicBezTo>
                  <a:cubicBezTo>
                    <a:pt x="7137" y="12691"/>
                    <a:pt x="7152" y="12691"/>
                    <a:pt x="7168" y="12698"/>
                  </a:cubicBezTo>
                  <a:cubicBezTo>
                    <a:pt x="7183" y="12698"/>
                    <a:pt x="7190" y="12706"/>
                    <a:pt x="7206" y="12713"/>
                  </a:cubicBezTo>
                  <a:lnTo>
                    <a:pt x="7213" y="12713"/>
                  </a:lnTo>
                  <a:lnTo>
                    <a:pt x="7228" y="12729"/>
                  </a:lnTo>
                  <a:cubicBezTo>
                    <a:pt x="7251" y="12736"/>
                    <a:pt x="7267" y="12751"/>
                    <a:pt x="7282" y="12767"/>
                  </a:cubicBezTo>
                  <a:lnTo>
                    <a:pt x="7320" y="12820"/>
                  </a:lnTo>
                  <a:cubicBezTo>
                    <a:pt x="7343" y="12858"/>
                    <a:pt x="7358" y="12904"/>
                    <a:pt x="7365" y="12949"/>
                  </a:cubicBezTo>
                  <a:lnTo>
                    <a:pt x="7365" y="13010"/>
                  </a:lnTo>
                  <a:cubicBezTo>
                    <a:pt x="7358" y="13048"/>
                    <a:pt x="7343" y="13086"/>
                    <a:pt x="7320" y="13117"/>
                  </a:cubicBezTo>
                  <a:cubicBezTo>
                    <a:pt x="7305" y="13132"/>
                    <a:pt x="7297" y="13155"/>
                    <a:pt x="7282" y="13170"/>
                  </a:cubicBezTo>
                  <a:lnTo>
                    <a:pt x="7236" y="13261"/>
                  </a:lnTo>
                  <a:cubicBezTo>
                    <a:pt x="7213" y="13307"/>
                    <a:pt x="7168" y="13353"/>
                    <a:pt x="7114" y="13368"/>
                  </a:cubicBezTo>
                  <a:lnTo>
                    <a:pt x="7069" y="13368"/>
                  </a:lnTo>
                  <a:cubicBezTo>
                    <a:pt x="7053" y="13368"/>
                    <a:pt x="7046" y="13360"/>
                    <a:pt x="7031" y="13360"/>
                  </a:cubicBezTo>
                  <a:cubicBezTo>
                    <a:pt x="7008" y="13353"/>
                    <a:pt x="6985" y="13345"/>
                    <a:pt x="6962" y="13330"/>
                  </a:cubicBezTo>
                  <a:cubicBezTo>
                    <a:pt x="6955" y="13330"/>
                    <a:pt x="6955" y="13330"/>
                    <a:pt x="6947" y="13322"/>
                  </a:cubicBezTo>
                  <a:lnTo>
                    <a:pt x="6901" y="13284"/>
                  </a:lnTo>
                  <a:cubicBezTo>
                    <a:pt x="6886" y="13269"/>
                    <a:pt x="6879" y="13254"/>
                    <a:pt x="6871" y="13238"/>
                  </a:cubicBezTo>
                  <a:cubicBezTo>
                    <a:pt x="6848" y="13216"/>
                    <a:pt x="6840" y="13193"/>
                    <a:pt x="6825" y="13162"/>
                  </a:cubicBezTo>
                  <a:lnTo>
                    <a:pt x="6810" y="13094"/>
                  </a:lnTo>
                  <a:cubicBezTo>
                    <a:pt x="6810" y="13056"/>
                    <a:pt x="6810" y="13018"/>
                    <a:pt x="6825" y="12980"/>
                  </a:cubicBezTo>
                  <a:cubicBezTo>
                    <a:pt x="6833" y="12965"/>
                    <a:pt x="6840" y="12957"/>
                    <a:pt x="6848" y="12942"/>
                  </a:cubicBezTo>
                  <a:cubicBezTo>
                    <a:pt x="6863" y="12911"/>
                    <a:pt x="6886" y="12873"/>
                    <a:pt x="6901" y="12843"/>
                  </a:cubicBezTo>
                  <a:cubicBezTo>
                    <a:pt x="6924" y="12812"/>
                    <a:pt x="6947" y="12774"/>
                    <a:pt x="6970" y="12744"/>
                  </a:cubicBezTo>
                  <a:cubicBezTo>
                    <a:pt x="6985" y="12721"/>
                    <a:pt x="7008" y="12706"/>
                    <a:pt x="7031" y="12698"/>
                  </a:cubicBezTo>
                  <a:lnTo>
                    <a:pt x="7038" y="12698"/>
                  </a:lnTo>
                  <a:cubicBezTo>
                    <a:pt x="7053" y="12691"/>
                    <a:pt x="7069" y="12691"/>
                    <a:pt x="7084" y="12691"/>
                  </a:cubicBezTo>
                  <a:cubicBezTo>
                    <a:pt x="7088" y="12687"/>
                    <a:pt x="7093" y="12685"/>
                    <a:pt x="7100" y="12685"/>
                  </a:cubicBezTo>
                  <a:close/>
                  <a:moveTo>
                    <a:pt x="2481" y="13657"/>
                  </a:moveTo>
                  <a:cubicBezTo>
                    <a:pt x="2511" y="13657"/>
                    <a:pt x="2534" y="13672"/>
                    <a:pt x="2557" y="13687"/>
                  </a:cubicBezTo>
                  <a:lnTo>
                    <a:pt x="2565" y="13695"/>
                  </a:lnTo>
                  <a:lnTo>
                    <a:pt x="2595" y="13718"/>
                  </a:lnTo>
                  <a:lnTo>
                    <a:pt x="2603" y="13725"/>
                  </a:lnTo>
                  <a:cubicBezTo>
                    <a:pt x="2618" y="13733"/>
                    <a:pt x="2626" y="13748"/>
                    <a:pt x="2641" y="13756"/>
                  </a:cubicBezTo>
                  <a:lnTo>
                    <a:pt x="2648" y="13771"/>
                  </a:lnTo>
                  <a:lnTo>
                    <a:pt x="2664" y="13794"/>
                  </a:lnTo>
                  <a:lnTo>
                    <a:pt x="2679" y="13817"/>
                  </a:lnTo>
                  <a:cubicBezTo>
                    <a:pt x="2686" y="13824"/>
                    <a:pt x="2686" y="13832"/>
                    <a:pt x="2694" y="13832"/>
                  </a:cubicBezTo>
                  <a:cubicBezTo>
                    <a:pt x="2709" y="13870"/>
                    <a:pt x="2725" y="13900"/>
                    <a:pt x="2732" y="13938"/>
                  </a:cubicBezTo>
                  <a:lnTo>
                    <a:pt x="2732" y="13946"/>
                  </a:lnTo>
                  <a:cubicBezTo>
                    <a:pt x="2740" y="13954"/>
                    <a:pt x="2740" y="13969"/>
                    <a:pt x="2740" y="13976"/>
                  </a:cubicBezTo>
                  <a:lnTo>
                    <a:pt x="2740" y="13992"/>
                  </a:lnTo>
                  <a:cubicBezTo>
                    <a:pt x="2740" y="14007"/>
                    <a:pt x="2740" y="14014"/>
                    <a:pt x="2747" y="14030"/>
                  </a:cubicBezTo>
                  <a:cubicBezTo>
                    <a:pt x="2763" y="14106"/>
                    <a:pt x="2725" y="14182"/>
                    <a:pt x="2664" y="14227"/>
                  </a:cubicBezTo>
                  <a:cubicBezTo>
                    <a:pt x="2639" y="14240"/>
                    <a:pt x="2614" y="14246"/>
                    <a:pt x="2590" y="14246"/>
                  </a:cubicBezTo>
                  <a:cubicBezTo>
                    <a:pt x="2483" y="14246"/>
                    <a:pt x="2378" y="14137"/>
                    <a:pt x="2329" y="14007"/>
                  </a:cubicBezTo>
                  <a:cubicBezTo>
                    <a:pt x="2321" y="13992"/>
                    <a:pt x="2314" y="13976"/>
                    <a:pt x="2314" y="13961"/>
                  </a:cubicBezTo>
                  <a:cubicBezTo>
                    <a:pt x="2314" y="13961"/>
                    <a:pt x="2314" y="13954"/>
                    <a:pt x="2314" y="13954"/>
                  </a:cubicBezTo>
                  <a:cubicBezTo>
                    <a:pt x="2306" y="13938"/>
                    <a:pt x="2306" y="13923"/>
                    <a:pt x="2306" y="13916"/>
                  </a:cubicBezTo>
                  <a:lnTo>
                    <a:pt x="2306" y="13900"/>
                  </a:lnTo>
                  <a:lnTo>
                    <a:pt x="2306" y="13862"/>
                  </a:lnTo>
                  <a:lnTo>
                    <a:pt x="2306" y="13847"/>
                  </a:lnTo>
                  <a:cubicBezTo>
                    <a:pt x="2298" y="13839"/>
                    <a:pt x="2298" y="13824"/>
                    <a:pt x="2306" y="13817"/>
                  </a:cubicBezTo>
                  <a:cubicBezTo>
                    <a:pt x="2306" y="13809"/>
                    <a:pt x="2306" y="13801"/>
                    <a:pt x="2306" y="13801"/>
                  </a:cubicBezTo>
                  <a:cubicBezTo>
                    <a:pt x="2306" y="13786"/>
                    <a:pt x="2306" y="13779"/>
                    <a:pt x="2314" y="13771"/>
                  </a:cubicBezTo>
                  <a:cubicBezTo>
                    <a:pt x="2314" y="13763"/>
                    <a:pt x="2314" y="13756"/>
                    <a:pt x="2314" y="13756"/>
                  </a:cubicBezTo>
                  <a:cubicBezTo>
                    <a:pt x="2321" y="13748"/>
                    <a:pt x="2321" y="13741"/>
                    <a:pt x="2329" y="13733"/>
                  </a:cubicBezTo>
                  <a:lnTo>
                    <a:pt x="2337" y="13710"/>
                  </a:lnTo>
                  <a:cubicBezTo>
                    <a:pt x="2344" y="13710"/>
                    <a:pt x="2344" y="13702"/>
                    <a:pt x="2352" y="13695"/>
                  </a:cubicBezTo>
                  <a:cubicBezTo>
                    <a:pt x="2367" y="13687"/>
                    <a:pt x="2375" y="13672"/>
                    <a:pt x="2390" y="13672"/>
                  </a:cubicBezTo>
                  <a:cubicBezTo>
                    <a:pt x="2405" y="13664"/>
                    <a:pt x="2413" y="13657"/>
                    <a:pt x="2428" y="13657"/>
                  </a:cubicBezTo>
                  <a:close/>
                  <a:moveTo>
                    <a:pt x="7061" y="16776"/>
                  </a:moveTo>
                  <a:lnTo>
                    <a:pt x="7092" y="16784"/>
                  </a:lnTo>
                  <a:lnTo>
                    <a:pt x="7107" y="16791"/>
                  </a:lnTo>
                  <a:lnTo>
                    <a:pt x="7122" y="16799"/>
                  </a:lnTo>
                  <a:cubicBezTo>
                    <a:pt x="7137" y="16799"/>
                    <a:pt x="7145" y="16807"/>
                    <a:pt x="7152" y="16807"/>
                  </a:cubicBezTo>
                  <a:lnTo>
                    <a:pt x="7160" y="16807"/>
                  </a:lnTo>
                  <a:cubicBezTo>
                    <a:pt x="7206" y="16837"/>
                    <a:pt x="7244" y="16867"/>
                    <a:pt x="7274" y="16913"/>
                  </a:cubicBezTo>
                  <a:cubicBezTo>
                    <a:pt x="7358" y="17020"/>
                    <a:pt x="7388" y="17172"/>
                    <a:pt x="7289" y="17255"/>
                  </a:cubicBezTo>
                  <a:cubicBezTo>
                    <a:pt x="7256" y="17285"/>
                    <a:pt x="7219" y="17298"/>
                    <a:pt x="7182" y="17298"/>
                  </a:cubicBezTo>
                  <a:cubicBezTo>
                    <a:pt x="7073" y="17298"/>
                    <a:pt x="6958" y="17191"/>
                    <a:pt x="6901" y="17073"/>
                  </a:cubicBezTo>
                  <a:cubicBezTo>
                    <a:pt x="6901" y="17065"/>
                    <a:pt x="6894" y="17058"/>
                    <a:pt x="6894" y="17050"/>
                  </a:cubicBezTo>
                  <a:cubicBezTo>
                    <a:pt x="6894" y="17042"/>
                    <a:pt x="6886" y="17035"/>
                    <a:pt x="6886" y="17027"/>
                  </a:cubicBezTo>
                  <a:cubicBezTo>
                    <a:pt x="6879" y="17020"/>
                    <a:pt x="6879" y="17012"/>
                    <a:pt x="6879" y="17004"/>
                  </a:cubicBezTo>
                  <a:cubicBezTo>
                    <a:pt x="6879" y="16997"/>
                    <a:pt x="6879" y="16989"/>
                    <a:pt x="6871" y="16982"/>
                  </a:cubicBezTo>
                  <a:cubicBezTo>
                    <a:pt x="6871" y="16974"/>
                    <a:pt x="6871" y="16966"/>
                    <a:pt x="6871" y="16959"/>
                  </a:cubicBezTo>
                  <a:cubicBezTo>
                    <a:pt x="6871" y="16951"/>
                    <a:pt x="6871" y="16943"/>
                    <a:pt x="6871" y="16936"/>
                  </a:cubicBezTo>
                  <a:cubicBezTo>
                    <a:pt x="6879" y="16936"/>
                    <a:pt x="6879" y="16928"/>
                    <a:pt x="6879" y="16913"/>
                  </a:cubicBezTo>
                  <a:cubicBezTo>
                    <a:pt x="6879" y="16913"/>
                    <a:pt x="6879" y="16905"/>
                    <a:pt x="6879" y="16898"/>
                  </a:cubicBezTo>
                  <a:lnTo>
                    <a:pt x="6886" y="16875"/>
                  </a:lnTo>
                  <a:cubicBezTo>
                    <a:pt x="6894" y="16867"/>
                    <a:pt x="6894" y="16860"/>
                    <a:pt x="6901" y="16860"/>
                  </a:cubicBezTo>
                  <a:cubicBezTo>
                    <a:pt x="6901" y="16852"/>
                    <a:pt x="6901" y="16845"/>
                    <a:pt x="6909" y="16837"/>
                  </a:cubicBezTo>
                  <a:cubicBezTo>
                    <a:pt x="6917" y="16829"/>
                    <a:pt x="6924" y="16814"/>
                    <a:pt x="6939" y="16807"/>
                  </a:cubicBezTo>
                  <a:cubicBezTo>
                    <a:pt x="6947" y="16799"/>
                    <a:pt x="6962" y="16791"/>
                    <a:pt x="6977" y="16784"/>
                  </a:cubicBezTo>
                  <a:cubicBezTo>
                    <a:pt x="6985" y="16784"/>
                    <a:pt x="7000" y="16776"/>
                    <a:pt x="7008" y="16776"/>
                  </a:cubicBezTo>
                  <a:close/>
                  <a:moveTo>
                    <a:pt x="3158" y="1"/>
                  </a:moveTo>
                  <a:lnTo>
                    <a:pt x="3158" y="1"/>
                  </a:lnTo>
                  <a:cubicBezTo>
                    <a:pt x="3151" y="99"/>
                    <a:pt x="3143" y="206"/>
                    <a:pt x="3135" y="305"/>
                  </a:cubicBezTo>
                  <a:cubicBezTo>
                    <a:pt x="3120" y="404"/>
                    <a:pt x="3113" y="503"/>
                    <a:pt x="3105" y="602"/>
                  </a:cubicBezTo>
                  <a:cubicBezTo>
                    <a:pt x="3105" y="503"/>
                    <a:pt x="3113" y="404"/>
                    <a:pt x="3113" y="305"/>
                  </a:cubicBezTo>
                  <a:cubicBezTo>
                    <a:pt x="3120" y="198"/>
                    <a:pt x="3120" y="99"/>
                    <a:pt x="3128" y="1"/>
                  </a:cubicBezTo>
                  <a:lnTo>
                    <a:pt x="3128" y="1"/>
                  </a:lnTo>
                  <a:cubicBezTo>
                    <a:pt x="3120" y="92"/>
                    <a:pt x="3105" y="176"/>
                    <a:pt x="3090" y="267"/>
                  </a:cubicBezTo>
                  <a:cubicBezTo>
                    <a:pt x="3090" y="282"/>
                    <a:pt x="3082" y="305"/>
                    <a:pt x="3082" y="328"/>
                  </a:cubicBezTo>
                  <a:cubicBezTo>
                    <a:pt x="3067" y="396"/>
                    <a:pt x="3059" y="465"/>
                    <a:pt x="3044" y="533"/>
                  </a:cubicBezTo>
                  <a:cubicBezTo>
                    <a:pt x="3044" y="556"/>
                    <a:pt x="3036" y="571"/>
                    <a:pt x="3029" y="594"/>
                  </a:cubicBezTo>
                  <a:cubicBezTo>
                    <a:pt x="3014" y="670"/>
                    <a:pt x="2991" y="746"/>
                    <a:pt x="2976" y="822"/>
                  </a:cubicBezTo>
                  <a:cubicBezTo>
                    <a:pt x="2976" y="830"/>
                    <a:pt x="2976" y="837"/>
                    <a:pt x="2976" y="845"/>
                  </a:cubicBezTo>
                  <a:cubicBezTo>
                    <a:pt x="2945" y="929"/>
                    <a:pt x="2922" y="1020"/>
                    <a:pt x="2892" y="1111"/>
                  </a:cubicBezTo>
                  <a:cubicBezTo>
                    <a:pt x="2831" y="1301"/>
                    <a:pt x="2763" y="1499"/>
                    <a:pt x="2686" y="1689"/>
                  </a:cubicBezTo>
                  <a:cubicBezTo>
                    <a:pt x="2641" y="1804"/>
                    <a:pt x="2595" y="1925"/>
                    <a:pt x="2534" y="2047"/>
                  </a:cubicBezTo>
                  <a:cubicBezTo>
                    <a:pt x="2458" y="2222"/>
                    <a:pt x="2375" y="2397"/>
                    <a:pt x="2291" y="2572"/>
                  </a:cubicBezTo>
                  <a:cubicBezTo>
                    <a:pt x="2222" y="2717"/>
                    <a:pt x="2154" y="2854"/>
                    <a:pt x="2078" y="2990"/>
                  </a:cubicBezTo>
                  <a:cubicBezTo>
                    <a:pt x="2040" y="3082"/>
                    <a:pt x="1994" y="3173"/>
                    <a:pt x="1949" y="3257"/>
                  </a:cubicBezTo>
                  <a:cubicBezTo>
                    <a:pt x="1903" y="3348"/>
                    <a:pt x="1865" y="3432"/>
                    <a:pt x="1819" y="3523"/>
                  </a:cubicBezTo>
                  <a:cubicBezTo>
                    <a:pt x="1766" y="3637"/>
                    <a:pt x="1713" y="3751"/>
                    <a:pt x="1659" y="3865"/>
                  </a:cubicBezTo>
                  <a:cubicBezTo>
                    <a:pt x="1576" y="4040"/>
                    <a:pt x="1492" y="4223"/>
                    <a:pt x="1408" y="4406"/>
                  </a:cubicBezTo>
                  <a:cubicBezTo>
                    <a:pt x="1370" y="4489"/>
                    <a:pt x="1340" y="4573"/>
                    <a:pt x="1302" y="4657"/>
                  </a:cubicBezTo>
                  <a:cubicBezTo>
                    <a:pt x="1189" y="4920"/>
                    <a:pt x="1076" y="5184"/>
                    <a:pt x="978" y="5454"/>
                  </a:cubicBezTo>
                  <a:lnTo>
                    <a:pt x="978" y="5454"/>
                  </a:lnTo>
                  <a:cubicBezTo>
                    <a:pt x="977" y="5452"/>
                    <a:pt x="976" y="5450"/>
                    <a:pt x="975" y="5448"/>
                  </a:cubicBezTo>
                  <a:lnTo>
                    <a:pt x="975" y="5463"/>
                  </a:lnTo>
                  <a:cubicBezTo>
                    <a:pt x="976" y="5460"/>
                    <a:pt x="977" y="5457"/>
                    <a:pt x="978" y="5454"/>
                  </a:cubicBezTo>
                  <a:lnTo>
                    <a:pt x="978" y="5454"/>
                  </a:lnTo>
                  <a:cubicBezTo>
                    <a:pt x="984" y="5469"/>
                    <a:pt x="992" y="5488"/>
                    <a:pt x="1005" y="5501"/>
                  </a:cubicBezTo>
                  <a:cubicBezTo>
                    <a:pt x="1226" y="5904"/>
                    <a:pt x="1530" y="6186"/>
                    <a:pt x="1819" y="6475"/>
                  </a:cubicBezTo>
                  <a:cubicBezTo>
                    <a:pt x="1926" y="6581"/>
                    <a:pt x="2025" y="6680"/>
                    <a:pt x="2123" y="6787"/>
                  </a:cubicBezTo>
                  <a:cubicBezTo>
                    <a:pt x="2139" y="6817"/>
                    <a:pt x="2162" y="6848"/>
                    <a:pt x="2177" y="6878"/>
                  </a:cubicBezTo>
                  <a:lnTo>
                    <a:pt x="2192" y="6901"/>
                  </a:lnTo>
                  <a:cubicBezTo>
                    <a:pt x="2207" y="6924"/>
                    <a:pt x="2222" y="6954"/>
                    <a:pt x="2230" y="6985"/>
                  </a:cubicBezTo>
                  <a:lnTo>
                    <a:pt x="2230" y="6992"/>
                  </a:lnTo>
                  <a:cubicBezTo>
                    <a:pt x="2245" y="7023"/>
                    <a:pt x="2253" y="7053"/>
                    <a:pt x="2253" y="7084"/>
                  </a:cubicBezTo>
                  <a:cubicBezTo>
                    <a:pt x="2253" y="7091"/>
                    <a:pt x="2253" y="7099"/>
                    <a:pt x="2260" y="7106"/>
                  </a:cubicBezTo>
                  <a:cubicBezTo>
                    <a:pt x="2268" y="7137"/>
                    <a:pt x="2268" y="7175"/>
                    <a:pt x="2268" y="7205"/>
                  </a:cubicBezTo>
                  <a:cubicBezTo>
                    <a:pt x="2268" y="7429"/>
                    <a:pt x="2158" y="7633"/>
                    <a:pt x="1964" y="7633"/>
                  </a:cubicBezTo>
                  <a:cubicBezTo>
                    <a:pt x="1954" y="7633"/>
                    <a:pt x="1944" y="7632"/>
                    <a:pt x="1933" y="7631"/>
                  </a:cubicBezTo>
                  <a:lnTo>
                    <a:pt x="1926" y="7631"/>
                  </a:lnTo>
                  <a:cubicBezTo>
                    <a:pt x="1477" y="7570"/>
                    <a:pt x="1020" y="7312"/>
                    <a:pt x="579" y="6962"/>
                  </a:cubicBezTo>
                  <a:cubicBezTo>
                    <a:pt x="549" y="6939"/>
                    <a:pt x="518" y="6916"/>
                    <a:pt x="495" y="6893"/>
                  </a:cubicBezTo>
                  <a:cubicBezTo>
                    <a:pt x="457" y="7015"/>
                    <a:pt x="427" y="7129"/>
                    <a:pt x="396" y="7251"/>
                  </a:cubicBezTo>
                  <a:lnTo>
                    <a:pt x="358" y="7411"/>
                  </a:lnTo>
                  <a:cubicBezTo>
                    <a:pt x="358" y="7434"/>
                    <a:pt x="351" y="7449"/>
                    <a:pt x="343" y="7464"/>
                  </a:cubicBezTo>
                  <a:cubicBezTo>
                    <a:pt x="298" y="7669"/>
                    <a:pt x="252" y="7875"/>
                    <a:pt x="214" y="8088"/>
                  </a:cubicBezTo>
                  <a:cubicBezTo>
                    <a:pt x="214" y="8095"/>
                    <a:pt x="214" y="8111"/>
                    <a:pt x="206" y="8126"/>
                  </a:cubicBezTo>
                  <a:cubicBezTo>
                    <a:pt x="183" y="8225"/>
                    <a:pt x="168" y="8324"/>
                    <a:pt x="153" y="8430"/>
                  </a:cubicBezTo>
                  <a:lnTo>
                    <a:pt x="138" y="8521"/>
                  </a:lnTo>
                  <a:cubicBezTo>
                    <a:pt x="130" y="8582"/>
                    <a:pt x="115" y="8636"/>
                    <a:pt x="107" y="8696"/>
                  </a:cubicBezTo>
                  <a:cubicBezTo>
                    <a:pt x="85" y="8856"/>
                    <a:pt x="69" y="9016"/>
                    <a:pt x="54" y="9176"/>
                  </a:cubicBezTo>
                  <a:cubicBezTo>
                    <a:pt x="54" y="9214"/>
                    <a:pt x="46" y="9252"/>
                    <a:pt x="46" y="9297"/>
                  </a:cubicBezTo>
                  <a:cubicBezTo>
                    <a:pt x="39" y="9366"/>
                    <a:pt x="31" y="9442"/>
                    <a:pt x="24" y="9518"/>
                  </a:cubicBezTo>
                  <a:cubicBezTo>
                    <a:pt x="16" y="9594"/>
                    <a:pt x="16" y="9663"/>
                    <a:pt x="8" y="9731"/>
                  </a:cubicBezTo>
                  <a:lnTo>
                    <a:pt x="8" y="9845"/>
                  </a:lnTo>
                  <a:cubicBezTo>
                    <a:pt x="8" y="9952"/>
                    <a:pt x="1" y="10058"/>
                    <a:pt x="1" y="10172"/>
                  </a:cubicBezTo>
                  <a:cubicBezTo>
                    <a:pt x="62" y="10226"/>
                    <a:pt x="130" y="10271"/>
                    <a:pt x="191" y="10317"/>
                  </a:cubicBezTo>
                  <a:cubicBezTo>
                    <a:pt x="252" y="10363"/>
                    <a:pt x="298" y="10385"/>
                    <a:pt x="351" y="10416"/>
                  </a:cubicBezTo>
                  <a:cubicBezTo>
                    <a:pt x="374" y="10439"/>
                    <a:pt x="404" y="10454"/>
                    <a:pt x="427" y="10469"/>
                  </a:cubicBezTo>
                  <a:cubicBezTo>
                    <a:pt x="571" y="10545"/>
                    <a:pt x="724" y="10621"/>
                    <a:pt x="876" y="10682"/>
                  </a:cubicBezTo>
                  <a:cubicBezTo>
                    <a:pt x="1043" y="10743"/>
                    <a:pt x="1211" y="10796"/>
                    <a:pt x="1386" y="10849"/>
                  </a:cubicBezTo>
                  <a:cubicBezTo>
                    <a:pt x="1994" y="11024"/>
                    <a:pt x="2618" y="11154"/>
                    <a:pt x="3211" y="11626"/>
                  </a:cubicBezTo>
                  <a:lnTo>
                    <a:pt x="3219" y="11633"/>
                  </a:lnTo>
                  <a:cubicBezTo>
                    <a:pt x="3265" y="11671"/>
                    <a:pt x="3303" y="11717"/>
                    <a:pt x="3341" y="11770"/>
                  </a:cubicBezTo>
                  <a:cubicBezTo>
                    <a:pt x="3463" y="11960"/>
                    <a:pt x="3493" y="12188"/>
                    <a:pt x="3432" y="12409"/>
                  </a:cubicBezTo>
                  <a:cubicBezTo>
                    <a:pt x="3417" y="12455"/>
                    <a:pt x="3386" y="12508"/>
                    <a:pt x="3356" y="12546"/>
                  </a:cubicBezTo>
                  <a:lnTo>
                    <a:pt x="3341" y="12561"/>
                  </a:lnTo>
                  <a:lnTo>
                    <a:pt x="3326" y="12577"/>
                  </a:lnTo>
                  <a:cubicBezTo>
                    <a:pt x="3318" y="12584"/>
                    <a:pt x="3303" y="12599"/>
                    <a:pt x="3288" y="12607"/>
                  </a:cubicBezTo>
                  <a:lnTo>
                    <a:pt x="3280" y="12615"/>
                  </a:lnTo>
                  <a:cubicBezTo>
                    <a:pt x="3265" y="12622"/>
                    <a:pt x="3249" y="12630"/>
                    <a:pt x="3227" y="12637"/>
                  </a:cubicBezTo>
                  <a:lnTo>
                    <a:pt x="3219" y="12637"/>
                  </a:lnTo>
                  <a:cubicBezTo>
                    <a:pt x="3196" y="12645"/>
                    <a:pt x="3181" y="12653"/>
                    <a:pt x="3158" y="12653"/>
                  </a:cubicBezTo>
                  <a:lnTo>
                    <a:pt x="3074" y="12653"/>
                  </a:lnTo>
                  <a:cubicBezTo>
                    <a:pt x="2998" y="12645"/>
                    <a:pt x="2930" y="12630"/>
                    <a:pt x="2854" y="12615"/>
                  </a:cubicBezTo>
                  <a:cubicBezTo>
                    <a:pt x="2504" y="12546"/>
                    <a:pt x="2169" y="12440"/>
                    <a:pt x="1842" y="12303"/>
                  </a:cubicBezTo>
                  <a:cubicBezTo>
                    <a:pt x="1774" y="12280"/>
                    <a:pt x="1713" y="12249"/>
                    <a:pt x="1652" y="12227"/>
                  </a:cubicBezTo>
                  <a:cubicBezTo>
                    <a:pt x="1112" y="12006"/>
                    <a:pt x="571" y="11762"/>
                    <a:pt x="69" y="11648"/>
                  </a:cubicBezTo>
                  <a:lnTo>
                    <a:pt x="69" y="11648"/>
                  </a:lnTo>
                  <a:cubicBezTo>
                    <a:pt x="115" y="12044"/>
                    <a:pt x="183" y="12440"/>
                    <a:pt x="267" y="12828"/>
                  </a:cubicBezTo>
                  <a:cubicBezTo>
                    <a:pt x="267" y="12835"/>
                    <a:pt x="275" y="12850"/>
                    <a:pt x="275" y="12858"/>
                  </a:cubicBezTo>
                  <a:cubicBezTo>
                    <a:pt x="290" y="12926"/>
                    <a:pt x="305" y="12995"/>
                    <a:pt x="328" y="13063"/>
                  </a:cubicBezTo>
                  <a:cubicBezTo>
                    <a:pt x="328" y="13086"/>
                    <a:pt x="336" y="13109"/>
                    <a:pt x="343" y="13124"/>
                  </a:cubicBezTo>
                  <a:cubicBezTo>
                    <a:pt x="358" y="13185"/>
                    <a:pt x="374" y="13246"/>
                    <a:pt x="389" y="13307"/>
                  </a:cubicBezTo>
                  <a:lnTo>
                    <a:pt x="412" y="13383"/>
                  </a:lnTo>
                  <a:cubicBezTo>
                    <a:pt x="427" y="13436"/>
                    <a:pt x="442" y="13497"/>
                    <a:pt x="457" y="13550"/>
                  </a:cubicBezTo>
                  <a:lnTo>
                    <a:pt x="473" y="13596"/>
                  </a:lnTo>
                  <a:cubicBezTo>
                    <a:pt x="625" y="14113"/>
                    <a:pt x="823" y="14623"/>
                    <a:pt x="1066" y="15118"/>
                  </a:cubicBezTo>
                  <a:lnTo>
                    <a:pt x="1127" y="15232"/>
                  </a:lnTo>
                  <a:cubicBezTo>
                    <a:pt x="1294" y="15566"/>
                    <a:pt x="1484" y="15886"/>
                    <a:pt x="1697" y="16190"/>
                  </a:cubicBezTo>
                  <a:lnTo>
                    <a:pt x="1720" y="16228"/>
                  </a:lnTo>
                  <a:cubicBezTo>
                    <a:pt x="1789" y="16335"/>
                    <a:pt x="1865" y="16434"/>
                    <a:pt x="1933" y="16533"/>
                  </a:cubicBezTo>
                  <a:lnTo>
                    <a:pt x="1964" y="16563"/>
                  </a:lnTo>
                  <a:cubicBezTo>
                    <a:pt x="2405" y="17157"/>
                    <a:pt x="2930" y="17681"/>
                    <a:pt x="3523" y="18130"/>
                  </a:cubicBezTo>
                  <a:cubicBezTo>
                    <a:pt x="3668" y="17993"/>
                    <a:pt x="3790" y="17841"/>
                    <a:pt x="3889" y="17666"/>
                  </a:cubicBezTo>
                  <a:cubicBezTo>
                    <a:pt x="4064" y="17392"/>
                    <a:pt x="4216" y="17080"/>
                    <a:pt x="4406" y="16829"/>
                  </a:cubicBezTo>
                  <a:cubicBezTo>
                    <a:pt x="4520" y="16685"/>
                    <a:pt x="4649" y="16555"/>
                    <a:pt x="4809" y="16464"/>
                  </a:cubicBezTo>
                  <a:lnTo>
                    <a:pt x="4824" y="16449"/>
                  </a:lnTo>
                  <a:cubicBezTo>
                    <a:pt x="4847" y="16441"/>
                    <a:pt x="4870" y="16426"/>
                    <a:pt x="4885" y="16419"/>
                  </a:cubicBezTo>
                  <a:cubicBezTo>
                    <a:pt x="4923" y="16403"/>
                    <a:pt x="4954" y="16388"/>
                    <a:pt x="4992" y="16373"/>
                  </a:cubicBezTo>
                  <a:lnTo>
                    <a:pt x="5098" y="16380"/>
                  </a:lnTo>
                  <a:lnTo>
                    <a:pt x="5113" y="16380"/>
                  </a:lnTo>
                  <a:cubicBezTo>
                    <a:pt x="5151" y="16380"/>
                    <a:pt x="5190" y="16388"/>
                    <a:pt x="5228" y="16396"/>
                  </a:cubicBezTo>
                  <a:lnTo>
                    <a:pt x="5235" y="16396"/>
                  </a:lnTo>
                  <a:cubicBezTo>
                    <a:pt x="5319" y="16411"/>
                    <a:pt x="5403" y="16434"/>
                    <a:pt x="5479" y="16464"/>
                  </a:cubicBezTo>
                  <a:cubicBezTo>
                    <a:pt x="5600" y="16510"/>
                    <a:pt x="5692" y="16609"/>
                    <a:pt x="5730" y="16730"/>
                  </a:cubicBezTo>
                  <a:cubicBezTo>
                    <a:pt x="5737" y="16951"/>
                    <a:pt x="5661" y="17080"/>
                    <a:pt x="5539" y="17157"/>
                  </a:cubicBezTo>
                  <a:cubicBezTo>
                    <a:pt x="5501" y="17179"/>
                    <a:pt x="5471" y="17195"/>
                    <a:pt x="5433" y="17210"/>
                  </a:cubicBezTo>
                  <a:lnTo>
                    <a:pt x="5425" y="17210"/>
                  </a:lnTo>
                  <a:cubicBezTo>
                    <a:pt x="5395" y="17217"/>
                    <a:pt x="5357" y="17233"/>
                    <a:pt x="5326" y="17240"/>
                  </a:cubicBezTo>
                  <a:cubicBezTo>
                    <a:pt x="5060" y="17309"/>
                    <a:pt x="4733" y="17301"/>
                    <a:pt x="4520" y="17461"/>
                  </a:cubicBezTo>
                  <a:cubicBezTo>
                    <a:pt x="4497" y="17484"/>
                    <a:pt x="4467" y="17506"/>
                    <a:pt x="4436" y="17529"/>
                  </a:cubicBezTo>
                  <a:cubicBezTo>
                    <a:pt x="4414" y="17545"/>
                    <a:pt x="4391" y="17567"/>
                    <a:pt x="4368" y="17590"/>
                  </a:cubicBezTo>
                  <a:lnTo>
                    <a:pt x="4345" y="17605"/>
                  </a:lnTo>
                  <a:cubicBezTo>
                    <a:pt x="4330" y="17628"/>
                    <a:pt x="4307" y="17651"/>
                    <a:pt x="4284" y="17674"/>
                  </a:cubicBezTo>
                  <a:lnTo>
                    <a:pt x="4261" y="17697"/>
                  </a:lnTo>
                  <a:cubicBezTo>
                    <a:pt x="4246" y="17719"/>
                    <a:pt x="4223" y="17735"/>
                    <a:pt x="4200" y="17765"/>
                  </a:cubicBezTo>
                  <a:lnTo>
                    <a:pt x="4193" y="17773"/>
                  </a:lnTo>
                  <a:cubicBezTo>
                    <a:pt x="4155" y="17826"/>
                    <a:pt x="4109" y="17879"/>
                    <a:pt x="4071" y="17933"/>
                  </a:cubicBezTo>
                  <a:cubicBezTo>
                    <a:pt x="4071" y="17940"/>
                    <a:pt x="4064" y="17940"/>
                    <a:pt x="4064" y="17948"/>
                  </a:cubicBezTo>
                  <a:cubicBezTo>
                    <a:pt x="4048" y="17971"/>
                    <a:pt x="4033" y="17993"/>
                    <a:pt x="4018" y="18016"/>
                  </a:cubicBezTo>
                  <a:lnTo>
                    <a:pt x="3995" y="18054"/>
                  </a:lnTo>
                  <a:cubicBezTo>
                    <a:pt x="3987" y="18077"/>
                    <a:pt x="3972" y="18100"/>
                    <a:pt x="3957" y="18123"/>
                  </a:cubicBezTo>
                  <a:lnTo>
                    <a:pt x="3934" y="18168"/>
                  </a:lnTo>
                  <a:cubicBezTo>
                    <a:pt x="3927" y="18191"/>
                    <a:pt x="3911" y="18214"/>
                    <a:pt x="3904" y="18237"/>
                  </a:cubicBezTo>
                  <a:lnTo>
                    <a:pt x="3904" y="18244"/>
                  </a:lnTo>
                  <a:cubicBezTo>
                    <a:pt x="3889" y="18282"/>
                    <a:pt x="3873" y="18313"/>
                    <a:pt x="3858" y="18351"/>
                  </a:cubicBezTo>
                  <a:cubicBezTo>
                    <a:pt x="4109" y="18511"/>
                    <a:pt x="4368" y="18648"/>
                    <a:pt x="4634" y="18769"/>
                  </a:cubicBezTo>
                  <a:cubicBezTo>
                    <a:pt x="4710" y="18800"/>
                    <a:pt x="4779" y="18830"/>
                    <a:pt x="4855" y="18861"/>
                  </a:cubicBezTo>
                  <a:lnTo>
                    <a:pt x="4908" y="18876"/>
                  </a:lnTo>
                  <a:cubicBezTo>
                    <a:pt x="4984" y="18906"/>
                    <a:pt x="5060" y="18929"/>
                    <a:pt x="5129" y="18952"/>
                  </a:cubicBezTo>
                  <a:lnTo>
                    <a:pt x="5174" y="18960"/>
                  </a:lnTo>
                  <a:cubicBezTo>
                    <a:pt x="5235" y="18982"/>
                    <a:pt x="5304" y="18998"/>
                    <a:pt x="5365" y="19013"/>
                  </a:cubicBezTo>
                  <a:lnTo>
                    <a:pt x="5410" y="19028"/>
                  </a:lnTo>
                  <a:cubicBezTo>
                    <a:pt x="5479" y="19043"/>
                    <a:pt x="5555" y="19058"/>
                    <a:pt x="5623" y="19066"/>
                  </a:cubicBezTo>
                  <a:lnTo>
                    <a:pt x="5676" y="19074"/>
                  </a:lnTo>
                  <a:cubicBezTo>
                    <a:pt x="5753" y="19089"/>
                    <a:pt x="5821" y="19097"/>
                    <a:pt x="5897" y="19097"/>
                  </a:cubicBezTo>
                  <a:cubicBezTo>
                    <a:pt x="5943" y="19097"/>
                    <a:pt x="5981" y="19104"/>
                    <a:pt x="6026" y="19104"/>
                  </a:cubicBezTo>
                  <a:lnTo>
                    <a:pt x="6133" y="19104"/>
                  </a:lnTo>
                  <a:cubicBezTo>
                    <a:pt x="7472" y="19097"/>
                    <a:pt x="8446" y="18115"/>
                    <a:pt x="8651" y="16875"/>
                  </a:cubicBezTo>
                  <a:lnTo>
                    <a:pt x="8704" y="16867"/>
                  </a:lnTo>
                  <a:lnTo>
                    <a:pt x="8750" y="16867"/>
                  </a:lnTo>
                  <a:cubicBezTo>
                    <a:pt x="8887" y="16860"/>
                    <a:pt x="9016" y="16837"/>
                    <a:pt x="9146" y="16799"/>
                  </a:cubicBezTo>
                  <a:cubicBezTo>
                    <a:pt x="9184" y="16791"/>
                    <a:pt x="9229" y="16776"/>
                    <a:pt x="9267" y="16768"/>
                  </a:cubicBezTo>
                  <a:lnTo>
                    <a:pt x="9275" y="16768"/>
                  </a:lnTo>
                  <a:cubicBezTo>
                    <a:pt x="9701" y="16624"/>
                    <a:pt x="10089" y="16373"/>
                    <a:pt x="10393" y="16046"/>
                  </a:cubicBezTo>
                  <a:lnTo>
                    <a:pt x="10401" y="16031"/>
                  </a:lnTo>
                  <a:cubicBezTo>
                    <a:pt x="10439" y="15992"/>
                    <a:pt x="10469" y="15962"/>
                    <a:pt x="10500" y="15924"/>
                  </a:cubicBezTo>
                  <a:lnTo>
                    <a:pt x="10523" y="15901"/>
                  </a:lnTo>
                  <a:cubicBezTo>
                    <a:pt x="10553" y="15856"/>
                    <a:pt x="10591" y="15818"/>
                    <a:pt x="10622" y="15772"/>
                  </a:cubicBezTo>
                  <a:cubicBezTo>
                    <a:pt x="10378" y="15673"/>
                    <a:pt x="10120" y="15589"/>
                    <a:pt x="9861" y="15483"/>
                  </a:cubicBezTo>
                  <a:cubicBezTo>
                    <a:pt x="9830" y="15475"/>
                    <a:pt x="9808" y="15468"/>
                    <a:pt x="9785" y="15460"/>
                  </a:cubicBezTo>
                  <a:cubicBezTo>
                    <a:pt x="9709" y="15429"/>
                    <a:pt x="9633" y="15391"/>
                    <a:pt x="9557" y="15353"/>
                  </a:cubicBezTo>
                  <a:cubicBezTo>
                    <a:pt x="9427" y="15293"/>
                    <a:pt x="9336" y="15178"/>
                    <a:pt x="9305" y="15041"/>
                  </a:cubicBezTo>
                  <a:lnTo>
                    <a:pt x="9305" y="15034"/>
                  </a:lnTo>
                  <a:cubicBezTo>
                    <a:pt x="9305" y="15026"/>
                    <a:pt x="9305" y="15003"/>
                    <a:pt x="9305" y="14988"/>
                  </a:cubicBezTo>
                  <a:cubicBezTo>
                    <a:pt x="9302" y="14981"/>
                    <a:pt x="9302" y="14979"/>
                    <a:pt x="9303" y="14979"/>
                  </a:cubicBezTo>
                  <a:lnTo>
                    <a:pt x="9303" y="14979"/>
                  </a:lnTo>
                  <a:cubicBezTo>
                    <a:pt x="9304" y="14979"/>
                    <a:pt x="9305" y="14981"/>
                    <a:pt x="9305" y="14981"/>
                  </a:cubicBezTo>
                  <a:lnTo>
                    <a:pt x="9305" y="14943"/>
                  </a:lnTo>
                  <a:cubicBezTo>
                    <a:pt x="9298" y="14935"/>
                    <a:pt x="9298" y="14935"/>
                    <a:pt x="9305" y="14927"/>
                  </a:cubicBezTo>
                  <a:cubicBezTo>
                    <a:pt x="9305" y="14920"/>
                    <a:pt x="9305" y="14905"/>
                    <a:pt x="9305" y="14897"/>
                  </a:cubicBezTo>
                  <a:cubicBezTo>
                    <a:pt x="9305" y="14889"/>
                    <a:pt x="9305" y="14889"/>
                    <a:pt x="9305" y="14882"/>
                  </a:cubicBezTo>
                  <a:cubicBezTo>
                    <a:pt x="9313" y="14874"/>
                    <a:pt x="9313" y="14859"/>
                    <a:pt x="9321" y="14844"/>
                  </a:cubicBezTo>
                  <a:lnTo>
                    <a:pt x="9321" y="14836"/>
                  </a:lnTo>
                  <a:cubicBezTo>
                    <a:pt x="9321" y="14828"/>
                    <a:pt x="9328" y="14813"/>
                    <a:pt x="9336" y="14806"/>
                  </a:cubicBezTo>
                  <a:lnTo>
                    <a:pt x="9336" y="14798"/>
                  </a:lnTo>
                  <a:cubicBezTo>
                    <a:pt x="9344" y="14783"/>
                    <a:pt x="9351" y="14775"/>
                    <a:pt x="9366" y="14760"/>
                  </a:cubicBezTo>
                  <a:cubicBezTo>
                    <a:pt x="9374" y="14752"/>
                    <a:pt x="9389" y="14737"/>
                    <a:pt x="9397" y="14730"/>
                  </a:cubicBezTo>
                  <a:cubicBezTo>
                    <a:pt x="9427" y="14722"/>
                    <a:pt x="9465" y="14714"/>
                    <a:pt x="9496" y="14707"/>
                  </a:cubicBezTo>
                  <a:lnTo>
                    <a:pt x="9511" y="14707"/>
                  </a:lnTo>
                  <a:cubicBezTo>
                    <a:pt x="9533" y="14706"/>
                    <a:pt x="9556" y="14705"/>
                    <a:pt x="9578" y="14705"/>
                  </a:cubicBezTo>
                  <a:cubicBezTo>
                    <a:pt x="9738" y="14705"/>
                    <a:pt x="9897" y="14729"/>
                    <a:pt x="10043" y="14783"/>
                  </a:cubicBezTo>
                  <a:cubicBezTo>
                    <a:pt x="10173" y="14813"/>
                    <a:pt x="10295" y="14859"/>
                    <a:pt x="10409" y="14905"/>
                  </a:cubicBezTo>
                  <a:cubicBezTo>
                    <a:pt x="10614" y="14979"/>
                    <a:pt x="10805" y="15044"/>
                    <a:pt x="10950" y="15044"/>
                  </a:cubicBezTo>
                  <a:cubicBezTo>
                    <a:pt x="10983" y="15044"/>
                    <a:pt x="11013" y="15041"/>
                    <a:pt x="11040" y="15034"/>
                  </a:cubicBezTo>
                  <a:cubicBezTo>
                    <a:pt x="11063" y="14973"/>
                    <a:pt x="11086" y="14912"/>
                    <a:pt x="11109" y="14851"/>
                  </a:cubicBezTo>
                  <a:cubicBezTo>
                    <a:pt x="11109" y="14844"/>
                    <a:pt x="11116" y="14828"/>
                    <a:pt x="11116" y="14821"/>
                  </a:cubicBezTo>
                  <a:cubicBezTo>
                    <a:pt x="11162" y="14707"/>
                    <a:pt x="11192" y="14577"/>
                    <a:pt x="11223" y="14456"/>
                  </a:cubicBezTo>
                  <a:cubicBezTo>
                    <a:pt x="11299" y="14113"/>
                    <a:pt x="11329" y="13763"/>
                    <a:pt x="11329" y="13413"/>
                  </a:cubicBezTo>
                  <a:lnTo>
                    <a:pt x="11337" y="13413"/>
                  </a:lnTo>
                  <a:cubicBezTo>
                    <a:pt x="11337" y="13345"/>
                    <a:pt x="11337" y="13276"/>
                    <a:pt x="11337" y="13216"/>
                  </a:cubicBezTo>
                  <a:lnTo>
                    <a:pt x="11337" y="13193"/>
                  </a:lnTo>
                  <a:cubicBezTo>
                    <a:pt x="11322" y="12926"/>
                    <a:pt x="11291" y="12660"/>
                    <a:pt x="11246" y="12402"/>
                  </a:cubicBezTo>
                  <a:cubicBezTo>
                    <a:pt x="11238" y="12348"/>
                    <a:pt x="11230" y="12295"/>
                    <a:pt x="11215" y="12242"/>
                  </a:cubicBezTo>
                  <a:cubicBezTo>
                    <a:pt x="11215" y="12234"/>
                    <a:pt x="11215" y="12219"/>
                    <a:pt x="11207" y="12211"/>
                  </a:cubicBezTo>
                  <a:cubicBezTo>
                    <a:pt x="11200" y="12166"/>
                    <a:pt x="11192" y="12112"/>
                    <a:pt x="11177" y="12074"/>
                  </a:cubicBezTo>
                  <a:cubicBezTo>
                    <a:pt x="11177" y="12059"/>
                    <a:pt x="11177" y="12044"/>
                    <a:pt x="11169" y="12036"/>
                  </a:cubicBezTo>
                  <a:cubicBezTo>
                    <a:pt x="11154" y="11983"/>
                    <a:pt x="11147" y="11922"/>
                    <a:pt x="11131" y="11869"/>
                  </a:cubicBezTo>
                  <a:cubicBezTo>
                    <a:pt x="10584" y="12044"/>
                    <a:pt x="10074" y="12325"/>
                    <a:pt x="9633" y="12691"/>
                  </a:cubicBezTo>
                  <a:lnTo>
                    <a:pt x="9617" y="12713"/>
                  </a:lnTo>
                  <a:cubicBezTo>
                    <a:pt x="9579" y="12744"/>
                    <a:pt x="9541" y="12774"/>
                    <a:pt x="9503" y="12812"/>
                  </a:cubicBezTo>
                  <a:lnTo>
                    <a:pt x="9465" y="12850"/>
                  </a:lnTo>
                  <a:lnTo>
                    <a:pt x="9366" y="12942"/>
                  </a:lnTo>
                  <a:lnTo>
                    <a:pt x="9321" y="12995"/>
                  </a:lnTo>
                  <a:cubicBezTo>
                    <a:pt x="9298" y="13018"/>
                    <a:pt x="9267" y="13048"/>
                    <a:pt x="9237" y="13079"/>
                  </a:cubicBezTo>
                  <a:lnTo>
                    <a:pt x="9191" y="13132"/>
                  </a:lnTo>
                  <a:cubicBezTo>
                    <a:pt x="9169" y="13162"/>
                    <a:pt x="9138" y="13193"/>
                    <a:pt x="9115" y="13231"/>
                  </a:cubicBezTo>
                  <a:lnTo>
                    <a:pt x="9070" y="13284"/>
                  </a:lnTo>
                  <a:cubicBezTo>
                    <a:pt x="9032" y="13337"/>
                    <a:pt x="8986" y="13383"/>
                    <a:pt x="8948" y="13436"/>
                  </a:cubicBezTo>
                  <a:cubicBezTo>
                    <a:pt x="8879" y="13406"/>
                    <a:pt x="8819" y="13368"/>
                    <a:pt x="8758" y="13322"/>
                  </a:cubicBezTo>
                  <a:cubicBezTo>
                    <a:pt x="8727" y="13299"/>
                    <a:pt x="8697" y="13269"/>
                    <a:pt x="8666" y="13246"/>
                  </a:cubicBezTo>
                  <a:cubicBezTo>
                    <a:pt x="8628" y="13208"/>
                    <a:pt x="8606" y="13155"/>
                    <a:pt x="8606" y="13101"/>
                  </a:cubicBezTo>
                  <a:cubicBezTo>
                    <a:pt x="8689" y="12698"/>
                    <a:pt x="8910" y="12325"/>
                    <a:pt x="9229" y="12052"/>
                  </a:cubicBezTo>
                  <a:cubicBezTo>
                    <a:pt x="9458" y="11861"/>
                    <a:pt x="9709" y="11686"/>
                    <a:pt x="9967" y="11534"/>
                  </a:cubicBezTo>
                  <a:cubicBezTo>
                    <a:pt x="10264" y="11367"/>
                    <a:pt x="10546" y="11177"/>
                    <a:pt x="10819" y="10979"/>
                  </a:cubicBezTo>
                  <a:cubicBezTo>
                    <a:pt x="10774" y="10849"/>
                    <a:pt x="10713" y="10728"/>
                    <a:pt x="10660" y="10598"/>
                  </a:cubicBezTo>
                  <a:cubicBezTo>
                    <a:pt x="10584" y="10439"/>
                    <a:pt x="10500" y="10279"/>
                    <a:pt x="10409" y="10127"/>
                  </a:cubicBezTo>
                  <a:cubicBezTo>
                    <a:pt x="10355" y="10028"/>
                    <a:pt x="10302" y="9937"/>
                    <a:pt x="10249" y="9845"/>
                  </a:cubicBezTo>
                  <a:lnTo>
                    <a:pt x="10234" y="9822"/>
                  </a:lnTo>
                  <a:lnTo>
                    <a:pt x="10188" y="9762"/>
                  </a:lnTo>
                  <a:cubicBezTo>
                    <a:pt x="10142" y="9685"/>
                    <a:pt x="10097" y="9617"/>
                    <a:pt x="10051" y="9549"/>
                  </a:cubicBezTo>
                  <a:lnTo>
                    <a:pt x="9998" y="9465"/>
                  </a:lnTo>
                  <a:cubicBezTo>
                    <a:pt x="9937" y="9381"/>
                    <a:pt x="9884" y="9305"/>
                    <a:pt x="9830" y="9229"/>
                  </a:cubicBezTo>
                  <a:cubicBezTo>
                    <a:pt x="9800" y="9191"/>
                    <a:pt x="9770" y="9145"/>
                    <a:pt x="9739" y="9107"/>
                  </a:cubicBezTo>
                  <a:lnTo>
                    <a:pt x="9693" y="9039"/>
                  </a:lnTo>
                  <a:cubicBezTo>
                    <a:pt x="9602" y="8925"/>
                    <a:pt x="9518" y="8811"/>
                    <a:pt x="9427" y="8704"/>
                  </a:cubicBezTo>
                  <a:lnTo>
                    <a:pt x="9404" y="8681"/>
                  </a:lnTo>
                  <a:cubicBezTo>
                    <a:pt x="9351" y="8613"/>
                    <a:pt x="9298" y="8537"/>
                    <a:pt x="9237" y="8468"/>
                  </a:cubicBezTo>
                  <a:lnTo>
                    <a:pt x="9169" y="8385"/>
                  </a:lnTo>
                  <a:lnTo>
                    <a:pt x="9009" y="8210"/>
                  </a:lnTo>
                  <a:lnTo>
                    <a:pt x="8956" y="8149"/>
                  </a:lnTo>
                  <a:cubicBezTo>
                    <a:pt x="8864" y="8042"/>
                    <a:pt x="8765" y="7936"/>
                    <a:pt x="8674" y="7829"/>
                  </a:cubicBezTo>
                  <a:lnTo>
                    <a:pt x="8598" y="7745"/>
                  </a:lnTo>
                  <a:cubicBezTo>
                    <a:pt x="8278" y="7966"/>
                    <a:pt x="8043" y="8324"/>
                    <a:pt x="7860" y="8734"/>
                  </a:cubicBezTo>
                  <a:cubicBezTo>
                    <a:pt x="7799" y="8887"/>
                    <a:pt x="7738" y="9039"/>
                    <a:pt x="7693" y="9191"/>
                  </a:cubicBezTo>
                  <a:lnTo>
                    <a:pt x="7693" y="9183"/>
                  </a:lnTo>
                  <a:cubicBezTo>
                    <a:pt x="7510" y="9777"/>
                    <a:pt x="7373" y="10378"/>
                    <a:pt x="7282" y="10986"/>
                  </a:cubicBezTo>
                  <a:cubicBezTo>
                    <a:pt x="7232" y="11215"/>
                    <a:pt x="7120" y="11304"/>
                    <a:pt x="6989" y="11304"/>
                  </a:cubicBezTo>
                  <a:cubicBezTo>
                    <a:pt x="6920" y="11304"/>
                    <a:pt x="6846" y="11280"/>
                    <a:pt x="6772" y="11238"/>
                  </a:cubicBezTo>
                  <a:cubicBezTo>
                    <a:pt x="6749" y="11222"/>
                    <a:pt x="6719" y="11207"/>
                    <a:pt x="6696" y="11184"/>
                  </a:cubicBezTo>
                  <a:lnTo>
                    <a:pt x="6673" y="11169"/>
                  </a:lnTo>
                  <a:cubicBezTo>
                    <a:pt x="6658" y="11154"/>
                    <a:pt x="6635" y="11131"/>
                    <a:pt x="6612" y="11116"/>
                  </a:cubicBezTo>
                  <a:cubicBezTo>
                    <a:pt x="6468" y="10979"/>
                    <a:pt x="6354" y="10811"/>
                    <a:pt x="6293" y="10629"/>
                  </a:cubicBezTo>
                  <a:cubicBezTo>
                    <a:pt x="6262" y="10560"/>
                    <a:pt x="6247" y="10484"/>
                    <a:pt x="6247" y="10408"/>
                  </a:cubicBezTo>
                  <a:cubicBezTo>
                    <a:pt x="6285" y="9975"/>
                    <a:pt x="6437" y="9564"/>
                    <a:pt x="6681" y="9206"/>
                  </a:cubicBezTo>
                  <a:lnTo>
                    <a:pt x="6734" y="9130"/>
                  </a:lnTo>
                  <a:lnTo>
                    <a:pt x="6742" y="9115"/>
                  </a:lnTo>
                  <a:cubicBezTo>
                    <a:pt x="6955" y="8841"/>
                    <a:pt x="7190" y="8590"/>
                    <a:pt x="7442" y="8362"/>
                  </a:cubicBezTo>
                  <a:cubicBezTo>
                    <a:pt x="7753" y="8080"/>
                    <a:pt x="8065" y="7791"/>
                    <a:pt x="8301" y="7441"/>
                  </a:cubicBezTo>
                  <a:cubicBezTo>
                    <a:pt x="8103" y="7228"/>
                    <a:pt x="7898" y="7023"/>
                    <a:pt x="7700" y="6817"/>
                  </a:cubicBezTo>
                  <a:lnTo>
                    <a:pt x="7693" y="6810"/>
                  </a:lnTo>
                  <a:lnTo>
                    <a:pt x="7518" y="6635"/>
                  </a:lnTo>
                  <a:cubicBezTo>
                    <a:pt x="7190" y="6308"/>
                    <a:pt x="6856" y="5980"/>
                    <a:pt x="6521" y="5646"/>
                  </a:cubicBezTo>
                  <a:cubicBezTo>
                    <a:pt x="6239" y="5912"/>
                    <a:pt x="5996" y="6254"/>
                    <a:pt x="5745" y="6521"/>
                  </a:cubicBezTo>
                  <a:cubicBezTo>
                    <a:pt x="5699" y="6574"/>
                    <a:pt x="5646" y="6619"/>
                    <a:pt x="5600" y="6665"/>
                  </a:cubicBezTo>
                  <a:lnTo>
                    <a:pt x="5593" y="6665"/>
                  </a:lnTo>
                  <a:cubicBezTo>
                    <a:pt x="5570" y="6688"/>
                    <a:pt x="5539" y="6711"/>
                    <a:pt x="5517" y="6734"/>
                  </a:cubicBezTo>
                  <a:cubicBezTo>
                    <a:pt x="5486" y="6756"/>
                    <a:pt x="5471" y="6772"/>
                    <a:pt x="5448" y="6787"/>
                  </a:cubicBezTo>
                  <a:lnTo>
                    <a:pt x="5425" y="6794"/>
                  </a:lnTo>
                  <a:cubicBezTo>
                    <a:pt x="5410" y="6810"/>
                    <a:pt x="5387" y="6825"/>
                    <a:pt x="5365" y="6840"/>
                  </a:cubicBezTo>
                  <a:lnTo>
                    <a:pt x="5342" y="6848"/>
                  </a:lnTo>
                  <a:cubicBezTo>
                    <a:pt x="5319" y="6855"/>
                    <a:pt x="5296" y="6871"/>
                    <a:pt x="5266" y="6878"/>
                  </a:cubicBezTo>
                  <a:lnTo>
                    <a:pt x="5250" y="6886"/>
                  </a:lnTo>
                  <a:cubicBezTo>
                    <a:pt x="5228" y="6893"/>
                    <a:pt x="5197" y="6901"/>
                    <a:pt x="5167" y="6909"/>
                  </a:cubicBezTo>
                  <a:cubicBezTo>
                    <a:pt x="5136" y="6916"/>
                    <a:pt x="5098" y="6924"/>
                    <a:pt x="5068" y="6924"/>
                  </a:cubicBezTo>
                  <a:cubicBezTo>
                    <a:pt x="4840" y="6893"/>
                    <a:pt x="4703" y="6825"/>
                    <a:pt x="4642" y="6741"/>
                  </a:cubicBezTo>
                  <a:lnTo>
                    <a:pt x="4634" y="6734"/>
                  </a:lnTo>
                  <a:cubicBezTo>
                    <a:pt x="4627" y="6726"/>
                    <a:pt x="4619" y="6711"/>
                    <a:pt x="4619" y="6703"/>
                  </a:cubicBezTo>
                  <a:lnTo>
                    <a:pt x="4604" y="6688"/>
                  </a:lnTo>
                  <a:cubicBezTo>
                    <a:pt x="4604" y="6680"/>
                    <a:pt x="4604" y="6673"/>
                    <a:pt x="4604" y="6665"/>
                  </a:cubicBezTo>
                  <a:cubicBezTo>
                    <a:pt x="4596" y="6650"/>
                    <a:pt x="4596" y="6642"/>
                    <a:pt x="4596" y="6635"/>
                  </a:cubicBezTo>
                  <a:lnTo>
                    <a:pt x="4596" y="6612"/>
                  </a:lnTo>
                  <a:cubicBezTo>
                    <a:pt x="4596" y="6604"/>
                    <a:pt x="4596" y="6597"/>
                    <a:pt x="4596" y="6589"/>
                  </a:cubicBezTo>
                  <a:cubicBezTo>
                    <a:pt x="4596" y="6574"/>
                    <a:pt x="4596" y="6551"/>
                    <a:pt x="4596" y="6536"/>
                  </a:cubicBezTo>
                  <a:lnTo>
                    <a:pt x="4596" y="6528"/>
                  </a:lnTo>
                  <a:cubicBezTo>
                    <a:pt x="4596" y="6513"/>
                    <a:pt x="4596" y="6490"/>
                    <a:pt x="4604" y="6475"/>
                  </a:cubicBezTo>
                  <a:lnTo>
                    <a:pt x="4604" y="6467"/>
                  </a:lnTo>
                  <a:cubicBezTo>
                    <a:pt x="4611" y="6452"/>
                    <a:pt x="4619" y="6429"/>
                    <a:pt x="4627" y="6414"/>
                  </a:cubicBezTo>
                  <a:cubicBezTo>
                    <a:pt x="4710" y="6231"/>
                    <a:pt x="4817" y="6064"/>
                    <a:pt x="4946" y="5912"/>
                  </a:cubicBezTo>
                  <a:lnTo>
                    <a:pt x="4961" y="5889"/>
                  </a:lnTo>
                  <a:lnTo>
                    <a:pt x="4977" y="5874"/>
                  </a:lnTo>
                  <a:cubicBezTo>
                    <a:pt x="5243" y="5539"/>
                    <a:pt x="5570" y="5166"/>
                    <a:pt x="5722" y="4816"/>
                  </a:cubicBezTo>
                  <a:cubicBezTo>
                    <a:pt x="5387" y="4459"/>
                    <a:pt x="5060" y="4086"/>
                    <a:pt x="4741" y="3690"/>
                  </a:cubicBezTo>
                  <a:cubicBezTo>
                    <a:pt x="4672" y="3607"/>
                    <a:pt x="4604" y="3523"/>
                    <a:pt x="4535" y="3439"/>
                  </a:cubicBezTo>
                  <a:cubicBezTo>
                    <a:pt x="4444" y="3318"/>
                    <a:pt x="4353" y="3196"/>
                    <a:pt x="4261" y="3074"/>
                  </a:cubicBezTo>
                  <a:lnTo>
                    <a:pt x="4193" y="2983"/>
                  </a:lnTo>
                  <a:cubicBezTo>
                    <a:pt x="4140" y="2899"/>
                    <a:pt x="4079" y="2815"/>
                    <a:pt x="4025" y="2732"/>
                  </a:cubicBezTo>
                  <a:cubicBezTo>
                    <a:pt x="3934" y="2602"/>
                    <a:pt x="3851" y="2466"/>
                    <a:pt x="3767" y="2321"/>
                  </a:cubicBezTo>
                  <a:cubicBezTo>
                    <a:pt x="3714" y="2230"/>
                    <a:pt x="3660" y="2123"/>
                    <a:pt x="3607" y="2024"/>
                  </a:cubicBezTo>
                  <a:cubicBezTo>
                    <a:pt x="3531" y="1864"/>
                    <a:pt x="3463" y="1712"/>
                    <a:pt x="3402" y="1545"/>
                  </a:cubicBezTo>
                  <a:lnTo>
                    <a:pt x="3386" y="1492"/>
                  </a:lnTo>
                  <a:lnTo>
                    <a:pt x="3348" y="1393"/>
                  </a:lnTo>
                  <a:cubicBezTo>
                    <a:pt x="3341" y="1370"/>
                    <a:pt x="3333" y="1347"/>
                    <a:pt x="3326" y="1324"/>
                  </a:cubicBezTo>
                  <a:cubicBezTo>
                    <a:pt x="3318" y="1301"/>
                    <a:pt x="3310" y="1263"/>
                    <a:pt x="3303" y="1225"/>
                  </a:cubicBezTo>
                  <a:cubicBezTo>
                    <a:pt x="3288" y="1195"/>
                    <a:pt x="3288" y="1180"/>
                    <a:pt x="3280" y="1157"/>
                  </a:cubicBezTo>
                  <a:cubicBezTo>
                    <a:pt x="3272" y="1111"/>
                    <a:pt x="3257" y="1066"/>
                    <a:pt x="3249" y="1020"/>
                  </a:cubicBezTo>
                  <a:cubicBezTo>
                    <a:pt x="3249" y="997"/>
                    <a:pt x="3234" y="982"/>
                    <a:pt x="3234" y="959"/>
                  </a:cubicBezTo>
                  <a:cubicBezTo>
                    <a:pt x="3227" y="921"/>
                    <a:pt x="3219" y="875"/>
                    <a:pt x="3211" y="837"/>
                  </a:cubicBezTo>
                  <a:cubicBezTo>
                    <a:pt x="3211" y="815"/>
                    <a:pt x="3204" y="799"/>
                    <a:pt x="3204" y="777"/>
                  </a:cubicBezTo>
                  <a:cubicBezTo>
                    <a:pt x="3196" y="738"/>
                    <a:pt x="3189" y="700"/>
                    <a:pt x="3181" y="662"/>
                  </a:cubicBezTo>
                  <a:cubicBezTo>
                    <a:pt x="3181" y="640"/>
                    <a:pt x="3181" y="624"/>
                    <a:pt x="3173" y="602"/>
                  </a:cubicBezTo>
                  <a:cubicBezTo>
                    <a:pt x="3173" y="548"/>
                    <a:pt x="3166" y="487"/>
                    <a:pt x="3158" y="434"/>
                  </a:cubicBezTo>
                  <a:cubicBezTo>
                    <a:pt x="3151" y="290"/>
                    <a:pt x="3151" y="145"/>
                    <a:pt x="3158" y="1"/>
                  </a:cubicBezTo>
                  <a:close/>
                </a:path>
              </a:pathLst>
            </a:custGeom>
            <a:solidFill>
              <a:srgbClr val="50624B">
                <a:alpha val="1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8" name="Google Shape;8968;p37"/>
            <p:cNvSpPr/>
            <p:nvPr/>
          </p:nvSpPr>
          <p:spPr>
            <a:xfrm rot="5400000" flipH="1">
              <a:off x="251758" y="1152193"/>
              <a:ext cx="541183" cy="997976"/>
            </a:xfrm>
            <a:custGeom>
              <a:avLst/>
              <a:gdLst/>
              <a:ahLst/>
              <a:cxnLst/>
              <a:rect l="l" t="t" r="r" b="b"/>
              <a:pathLst>
                <a:path w="8933" h="16473" extrusionOk="0">
                  <a:moveTo>
                    <a:pt x="2236" y="7535"/>
                  </a:moveTo>
                  <a:cubicBezTo>
                    <a:pt x="2251" y="7535"/>
                    <a:pt x="2264" y="7537"/>
                    <a:pt x="2275" y="7540"/>
                  </a:cubicBezTo>
                  <a:cubicBezTo>
                    <a:pt x="2306" y="7540"/>
                    <a:pt x="2329" y="7556"/>
                    <a:pt x="2351" y="7571"/>
                  </a:cubicBezTo>
                  <a:lnTo>
                    <a:pt x="2397" y="7609"/>
                  </a:lnTo>
                  <a:cubicBezTo>
                    <a:pt x="2428" y="7647"/>
                    <a:pt x="2450" y="7685"/>
                    <a:pt x="2466" y="7731"/>
                  </a:cubicBezTo>
                  <a:cubicBezTo>
                    <a:pt x="2466" y="7754"/>
                    <a:pt x="2473" y="7776"/>
                    <a:pt x="2481" y="7799"/>
                  </a:cubicBezTo>
                  <a:cubicBezTo>
                    <a:pt x="2481" y="7837"/>
                    <a:pt x="2473" y="7883"/>
                    <a:pt x="2458" y="7921"/>
                  </a:cubicBezTo>
                  <a:cubicBezTo>
                    <a:pt x="2443" y="7982"/>
                    <a:pt x="2420" y="8035"/>
                    <a:pt x="2397" y="8096"/>
                  </a:cubicBezTo>
                  <a:cubicBezTo>
                    <a:pt x="2390" y="8119"/>
                    <a:pt x="2374" y="8142"/>
                    <a:pt x="2351" y="8164"/>
                  </a:cubicBezTo>
                  <a:cubicBezTo>
                    <a:pt x="2336" y="8187"/>
                    <a:pt x="2313" y="8202"/>
                    <a:pt x="2283" y="8210"/>
                  </a:cubicBezTo>
                  <a:cubicBezTo>
                    <a:pt x="2272" y="8214"/>
                    <a:pt x="2258" y="8216"/>
                    <a:pt x="2244" y="8216"/>
                  </a:cubicBezTo>
                  <a:cubicBezTo>
                    <a:pt x="2230" y="8216"/>
                    <a:pt x="2215" y="8214"/>
                    <a:pt x="2199" y="8210"/>
                  </a:cubicBezTo>
                  <a:cubicBezTo>
                    <a:pt x="2177" y="8210"/>
                    <a:pt x="2146" y="8195"/>
                    <a:pt x="2123" y="8180"/>
                  </a:cubicBezTo>
                  <a:lnTo>
                    <a:pt x="2078" y="8142"/>
                  </a:lnTo>
                  <a:cubicBezTo>
                    <a:pt x="2047" y="8111"/>
                    <a:pt x="2024" y="8065"/>
                    <a:pt x="2009" y="8020"/>
                  </a:cubicBezTo>
                  <a:cubicBezTo>
                    <a:pt x="2009" y="7997"/>
                    <a:pt x="2002" y="7974"/>
                    <a:pt x="2002" y="7951"/>
                  </a:cubicBezTo>
                  <a:cubicBezTo>
                    <a:pt x="1994" y="7906"/>
                    <a:pt x="2002" y="7868"/>
                    <a:pt x="2017" y="7822"/>
                  </a:cubicBezTo>
                  <a:lnTo>
                    <a:pt x="2078" y="7655"/>
                  </a:lnTo>
                  <a:cubicBezTo>
                    <a:pt x="2085" y="7624"/>
                    <a:pt x="2108" y="7601"/>
                    <a:pt x="2131" y="7586"/>
                  </a:cubicBezTo>
                  <a:cubicBezTo>
                    <a:pt x="2146" y="7563"/>
                    <a:pt x="2169" y="7548"/>
                    <a:pt x="2192" y="7540"/>
                  </a:cubicBezTo>
                  <a:cubicBezTo>
                    <a:pt x="2207" y="7537"/>
                    <a:pt x="2222" y="7535"/>
                    <a:pt x="2236" y="7535"/>
                  </a:cubicBezTo>
                  <a:close/>
                  <a:moveTo>
                    <a:pt x="4634" y="12273"/>
                  </a:moveTo>
                  <a:cubicBezTo>
                    <a:pt x="4664" y="12273"/>
                    <a:pt x="4695" y="12288"/>
                    <a:pt x="4718" y="12303"/>
                  </a:cubicBezTo>
                  <a:cubicBezTo>
                    <a:pt x="4748" y="12318"/>
                    <a:pt x="4771" y="12334"/>
                    <a:pt x="4794" y="12356"/>
                  </a:cubicBezTo>
                  <a:cubicBezTo>
                    <a:pt x="4809" y="12379"/>
                    <a:pt x="4824" y="12394"/>
                    <a:pt x="4839" y="12417"/>
                  </a:cubicBezTo>
                  <a:cubicBezTo>
                    <a:pt x="4855" y="12455"/>
                    <a:pt x="4870" y="12493"/>
                    <a:pt x="4877" y="12539"/>
                  </a:cubicBezTo>
                  <a:lnTo>
                    <a:pt x="4877" y="12600"/>
                  </a:lnTo>
                  <a:cubicBezTo>
                    <a:pt x="4870" y="12638"/>
                    <a:pt x="4855" y="12676"/>
                    <a:pt x="4832" y="12706"/>
                  </a:cubicBezTo>
                  <a:cubicBezTo>
                    <a:pt x="4816" y="12722"/>
                    <a:pt x="4809" y="12744"/>
                    <a:pt x="4794" y="12767"/>
                  </a:cubicBezTo>
                  <a:cubicBezTo>
                    <a:pt x="4778" y="12790"/>
                    <a:pt x="4763" y="12820"/>
                    <a:pt x="4748" y="12851"/>
                  </a:cubicBezTo>
                  <a:cubicBezTo>
                    <a:pt x="4740" y="12874"/>
                    <a:pt x="4725" y="12897"/>
                    <a:pt x="4702" y="12912"/>
                  </a:cubicBezTo>
                  <a:cubicBezTo>
                    <a:pt x="4680" y="12935"/>
                    <a:pt x="4657" y="12950"/>
                    <a:pt x="4626" y="12957"/>
                  </a:cubicBezTo>
                  <a:cubicBezTo>
                    <a:pt x="4615" y="12961"/>
                    <a:pt x="4602" y="12963"/>
                    <a:pt x="4587" y="12963"/>
                  </a:cubicBezTo>
                  <a:cubicBezTo>
                    <a:pt x="4573" y="12963"/>
                    <a:pt x="4558" y="12961"/>
                    <a:pt x="4543" y="12957"/>
                  </a:cubicBezTo>
                  <a:cubicBezTo>
                    <a:pt x="4512" y="12950"/>
                    <a:pt x="4489" y="12942"/>
                    <a:pt x="4459" y="12919"/>
                  </a:cubicBezTo>
                  <a:lnTo>
                    <a:pt x="4413" y="12881"/>
                  </a:lnTo>
                  <a:cubicBezTo>
                    <a:pt x="4375" y="12843"/>
                    <a:pt x="4352" y="12798"/>
                    <a:pt x="4337" y="12752"/>
                  </a:cubicBezTo>
                  <a:cubicBezTo>
                    <a:pt x="4337" y="12737"/>
                    <a:pt x="4330" y="12714"/>
                    <a:pt x="4322" y="12691"/>
                  </a:cubicBezTo>
                  <a:cubicBezTo>
                    <a:pt x="4322" y="12653"/>
                    <a:pt x="4322" y="12607"/>
                    <a:pt x="4345" y="12569"/>
                  </a:cubicBezTo>
                  <a:cubicBezTo>
                    <a:pt x="4383" y="12486"/>
                    <a:pt x="4428" y="12410"/>
                    <a:pt x="4489" y="12334"/>
                  </a:cubicBezTo>
                  <a:cubicBezTo>
                    <a:pt x="4505" y="12311"/>
                    <a:pt x="4527" y="12295"/>
                    <a:pt x="4558" y="12288"/>
                  </a:cubicBezTo>
                  <a:cubicBezTo>
                    <a:pt x="4581" y="12273"/>
                    <a:pt x="4611" y="12273"/>
                    <a:pt x="4634" y="12273"/>
                  </a:cubicBezTo>
                  <a:close/>
                  <a:moveTo>
                    <a:pt x="693" y="1"/>
                  </a:moveTo>
                  <a:cubicBezTo>
                    <a:pt x="1" y="5890"/>
                    <a:pt x="2420" y="11413"/>
                    <a:pt x="5821" y="15864"/>
                  </a:cubicBezTo>
                  <a:cubicBezTo>
                    <a:pt x="5965" y="16069"/>
                    <a:pt x="6117" y="16267"/>
                    <a:pt x="6270" y="16472"/>
                  </a:cubicBezTo>
                  <a:cubicBezTo>
                    <a:pt x="7046" y="16411"/>
                    <a:pt x="7692" y="15970"/>
                    <a:pt x="8141" y="15377"/>
                  </a:cubicBezTo>
                  <a:cubicBezTo>
                    <a:pt x="7791" y="15232"/>
                    <a:pt x="7426" y="15126"/>
                    <a:pt x="7068" y="14958"/>
                  </a:cubicBezTo>
                  <a:cubicBezTo>
                    <a:pt x="6802" y="14837"/>
                    <a:pt x="6726" y="14479"/>
                    <a:pt x="6924" y="14327"/>
                  </a:cubicBezTo>
                  <a:cubicBezTo>
                    <a:pt x="6991" y="14308"/>
                    <a:pt x="7060" y="14300"/>
                    <a:pt x="7132" y="14300"/>
                  </a:cubicBezTo>
                  <a:cubicBezTo>
                    <a:pt x="7595" y="14300"/>
                    <a:pt x="8143" y="14636"/>
                    <a:pt x="8465" y="14636"/>
                  </a:cubicBezTo>
                  <a:cubicBezTo>
                    <a:pt x="8499" y="14636"/>
                    <a:pt x="8531" y="14632"/>
                    <a:pt x="8560" y="14624"/>
                  </a:cubicBezTo>
                  <a:cubicBezTo>
                    <a:pt x="8636" y="14441"/>
                    <a:pt x="8697" y="14243"/>
                    <a:pt x="8742" y="14053"/>
                  </a:cubicBezTo>
                  <a:cubicBezTo>
                    <a:pt x="8932" y="13186"/>
                    <a:pt x="8864" y="12295"/>
                    <a:pt x="8643" y="11459"/>
                  </a:cubicBezTo>
                  <a:cubicBezTo>
                    <a:pt x="7753" y="11771"/>
                    <a:pt x="7053" y="12227"/>
                    <a:pt x="6467" y="13026"/>
                  </a:cubicBezTo>
                  <a:cubicBezTo>
                    <a:pt x="6467" y="13026"/>
                    <a:pt x="6102" y="12843"/>
                    <a:pt x="6125" y="12691"/>
                  </a:cubicBezTo>
                  <a:cubicBezTo>
                    <a:pt x="6353" y="11519"/>
                    <a:pt x="7525" y="11192"/>
                    <a:pt x="8347" y="10561"/>
                  </a:cubicBezTo>
                  <a:cubicBezTo>
                    <a:pt x="8225" y="10272"/>
                    <a:pt x="8088" y="9983"/>
                    <a:pt x="7928" y="9709"/>
                  </a:cubicBezTo>
                  <a:cubicBezTo>
                    <a:pt x="7441" y="8849"/>
                    <a:pt x="6810" y="8081"/>
                    <a:pt x="6117" y="7327"/>
                  </a:cubicBezTo>
                  <a:cubicBezTo>
                    <a:pt x="5273" y="7921"/>
                    <a:pt x="5007" y="9435"/>
                    <a:pt x="4801" y="10568"/>
                  </a:cubicBezTo>
                  <a:cubicBezTo>
                    <a:pt x="4749" y="10798"/>
                    <a:pt x="4639" y="10889"/>
                    <a:pt x="4508" y="10889"/>
                  </a:cubicBezTo>
                  <a:cubicBezTo>
                    <a:pt x="4199" y="10889"/>
                    <a:pt x="3777" y="10376"/>
                    <a:pt x="3767" y="9990"/>
                  </a:cubicBezTo>
                  <a:cubicBezTo>
                    <a:pt x="3919" y="8469"/>
                    <a:pt x="5144" y="8005"/>
                    <a:pt x="5828" y="7023"/>
                  </a:cubicBezTo>
                  <a:cubicBezTo>
                    <a:pt x="5570" y="6749"/>
                    <a:pt x="5311" y="6483"/>
                    <a:pt x="5045" y="6217"/>
                  </a:cubicBezTo>
                  <a:cubicBezTo>
                    <a:pt x="4718" y="5890"/>
                    <a:pt x="4383" y="5562"/>
                    <a:pt x="4048" y="5228"/>
                  </a:cubicBezTo>
                  <a:cubicBezTo>
                    <a:pt x="3523" y="5722"/>
                    <a:pt x="3120" y="6491"/>
                    <a:pt x="2595" y="6498"/>
                  </a:cubicBezTo>
                  <a:cubicBezTo>
                    <a:pt x="1355" y="6331"/>
                    <a:pt x="2854" y="5266"/>
                    <a:pt x="3249" y="4398"/>
                  </a:cubicBezTo>
                  <a:cubicBezTo>
                    <a:pt x="2732" y="3843"/>
                    <a:pt x="2245" y="3265"/>
                    <a:pt x="1796" y="2656"/>
                  </a:cubicBezTo>
                  <a:cubicBezTo>
                    <a:pt x="1264" y="1926"/>
                    <a:pt x="754" y="1043"/>
                    <a:pt x="693" y="1"/>
                  </a:cubicBezTo>
                  <a:close/>
                </a:path>
              </a:pathLst>
            </a:custGeom>
            <a:solidFill>
              <a:srgbClr val="3041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9" name="Google Shape;8969;p37"/>
            <p:cNvSpPr/>
            <p:nvPr/>
          </p:nvSpPr>
          <p:spPr>
            <a:xfrm rot="5400000" flipH="1">
              <a:off x="251758" y="1152193"/>
              <a:ext cx="541183" cy="997976"/>
            </a:xfrm>
            <a:custGeom>
              <a:avLst/>
              <a:gdLst/>
              <a:ahLst/>
              <a:cxnLst/>
              <a:rect l="l" t="t" r="r" b="b"/>
              <a:pathLst>
                <a:path w="8933" h="16473" extrusionOk="0">
                  <a:moveTo>
                    <a:pt x="2236" y="7535"/>
                  </a:moveTo>
                  <a:cubicBezTo>
                    <a:pt x="2251" y="7535"/>
                    <a:pt x="2264" y="7537"/>
                    <a:pt x="2275" y="7540"/>
                  </a:cubicBezTo>
                  <a:cubicBezTo>
                    <a:pt x="2306" y="7540"/>
                    <a:pt x="2329" y="7556"/>
                    <a:pt x="2351" y="7571"/>
                  </a:cubicBezTo>
                  <a:lnTo>
                    <a:pt x="2397" y="7609"/>
                  </a:lnTo>
                  <a:cubicBezTo>
                    <a:pt x="2428" y="7647"/>
                    <a:pt x="2450" y="7685"/>
                    <a:pt x="2466" y="7731"/>
                  </a:cubicBezTo>
                  <a:cubicBezTo>
                    <a:pt x="2466" y="7754"/>
                    <a:pt x="2473" y="7776"/>
                    <a:pt x="2481" y="7799"/>
                  </a:cubicBezTo>
                  <a:cubicBezTo>
                    <a:pt x="2481" y="7837"/>
                    <a:pt x="2473" y="7883"/>
                    <a:pt x="2458" y="7921"/>
                  </a:cubicBezTo>
                  <a:cubicBezTo>
                    <a:pt x="2443" y="7982"/>
                    <a:pt x="2420" y="8035"/>
                    <a:pt x="2397" y="8096"/>
                  </a:cubicBezTo>
                  <a:cubicBezTo>
                    <a:pt x="2390" y="8119"/>
                    <a:pt x="2374" y="8142"/>
                    <a:pt x="2351" y="8164"/>
                  </a:cubicBezTo>
                  <a:cubicBezTo>
                    <a:pt x="2336" y="8187"/>
                    <a:pt x="2313" y="8202"/>
                    <a:pt x="2283" y="8210"/>
                  </a:cubicBezTo>
                  <a:cubicBezTo>
                    <a:pt x="2272" y="8214"/>
                    <a:pt x="2258" y="8216"/>
                    <a:pt x="2244" y="8216"/>
                  </a:cubicBezTo>
                  <a:cubicBezTo>
                    <a:pt x="2230" y="8216"/>
                    <a:pt x="2215" y="8214"/>
                    <a:pt x="2199" y="8210"/>
                  </a:cubicBezTo>
                  <a:cubicBezTo>
                    <a:pt x="2177" y="8210"/>
                    <a:pt x="2146" y="8195"/>
                    <a:pt x="2123" y="8180"/>
                  </a:cubicBezTo>
                  <a:lnTo>
                    <a:pt x="2078" y="8142"/>
                  </a:lnTo>
                  <a:cubicBezTo>
                    <a:pt x="2047" y="8111"/>
                    <a:pt x="2024" y="8065"/>
                    <a:pt x="2009" y="8020"/>
                  </a:cubicBezTo>
                  <a:cubicBezTo>
                    <a:pt x="2009" y="7997"/>
                    <a:pt x="2002" y="7974"/>
                    <a:pt x="2002" y="7951"/>
                  </a:cubicBezTo>
                  <a:cubicBezTo>
                    <a:pt x="1994" y="7906"/>
                    <a:pt x="2002" y="7868"/>
                    <a:pt x="2017" y="7822"/>
                  </a:cubicBezTo>
                  <a:lnTo>
                    <a:pt x="2078" y="7655"/>
                  </a:lnTo>
                  <a:cubicBezTo>
                    <a:pt x="2085" y="7624"/>
                    <a:pt x="2108" y="7601"/>
                    <a:pt x="2131" y="7586"/>
                  </a:cubicBezTo>
                  <a:cubicBezTo>
                    <a:pt x="2146" y="7563"/>
                    <a:pt x="2169" y="7548"/>
                    <a:pt x="2192" y="7540"/>
                  </a:cubicBezTo>
                  <a:cubicBezTo>
                    <a:pt x="2207" y="7537"/>
                    <a:pt x="2222" y="7535"/>
                    <a:pt x="2236" y="7535"/>
                  </a:cubicBezTo>
                  <a:close/>
                  <a:moveTo>
                    <a:pt x="4634" y="12273"/>
                  </a:moveTo>
                  <a:cubicBezTo>
                    <a:pt x="4664" y="12273"/>
                    <a:pt x="4695" y="12288"/>
                    <a:pt x="4718" y="12303"/>
                  </a:cubicBezTo>
                  <a:cubicBezTo>
                    <a:pt x="4748" y="12318"/>
                    <a:pt x="4771" y="12334"/>
                    <a:pt x="4794" y="12356"/>
                  </a:cubicBezTo>
                  <a:cubicBezTo>
                    <a:pt x="4809" y="12379"/>
                    <a:pt x="4824" y="12394"/>
                    <a:pt x="4839" y="12417"/>
                  </a:cubicBezTo>
                  <a:cubicBezTo>
                    <a:pt x="4855" y="12455"/>
                    <a:pt x="4870" y="12493"/>
                    <a:pt x="4877" y="12539"/>
                  </a:cubicBezTo>
                  <a:lnTo>
                    <a:pt x="4877" y="12600"/>
                  </a:lnTo>
                  <a:cubicBezTo>
                    <a:pt x="4870" y="12638"/>
                    <a:pt x="4855" y="12676"/>
                    <a:pt x="4832" y="12706"/>
                  </a:cubicBezTo>
                  <a:cubicBezTo>
                    <a:pt x="4816" y="12722"/>
                    <a:pt x="4809" y="12744"/>
                    <a:pt x="4794" y="12767"/>
                  </a:cubicBezTo>
                  <a:cubicBezTo>
                    <a:pt x="4778" y="12790"/>
                    <a:pt x="4763" y="12820"/>
                    <a:pt x="4748" y="12851"/>
                  </a:cubicBezTo>
                  <a:cubicBezTo>
                    <a:pt x="4740" y="12874"/>
                    <a:pt x="4725" y="12897"/>
                    <a:pt x="4702" y="12912"/>
                  </a:cubicBezTo>
                  <a:cubicBezTo>
                    <a:pt x="4680" y="12935"/>
                    <a:pt x="4657" y="12950"/>
                    <a:pt x="4626" y="12957"/>
                  </a:cubicBezTo>
                  <a:cubicBezTo>
                    <a:pt x="4615" y="12961"/>
                    <a:pt x="4602" y="12963"/>
                    <a:pt x="4587" y="12963"/>
                  </a:cubicBezTo>
                  <a:cubicBezTo>
                    <a:pt x="4573" y="12963"/>
                    <a:pt x="4558" y="12961"/>
                    <a:pt x="4543" y="12957"/>
                  </a:cubicBezTo>
                  <a:cubicBezTo>
                    <a:pt x="4512" y="12950"/>
                    <a:pt x="4489" y="12942"/>
                    <a:pt x="4459" y="12919"/>
                  </a:cubicBezTo>
                  <a:lnTo>
                    <a:pt x="4413" y="12881"/>
                  </a:lnTo>
                  <a:cubicBezTo>
                    <a:pt x="4375" y="12843"/>
                    <a:pt x="4352" y="12798"/>
                    <a:pt x="4337" y="12752"/>
                  </a:cubicBezTo>
                  <a:cubicBezTo>
                    <a:pt x="4337" y="12737"/>
                    <a:pt x="4330" y="12714"/>
                    <a:pt x="4322" y="12691"/>
                  </a:cubicBezTo>
                  <a:cubicBezTo>
                    <a:pt x="4322" y="12653"/>
                    <a:pt x="4322" y="12607"/>
                    <a:pt x="4345" y="12569"/>
                  </a:cubicBezTo>
                  <a:cubicBezTo>
                    <a:pt x="4383" y="12486"/>
                    <a:pt x="4428" y="12410"/>
                    <a:pt x="4489" y="12334"/>
                  </a:cubicBezTo>
                  <a:cubicBezTo>
                    <a:pt x="4505" y="12311"/>
                    <a:pt x="4527" y="12295"/>
                    <a:pt x="4558" y="12288"/>
                  </a:cubicBezTo>
                  <a:cubicBezTo>
                    <a:pt x="4581" y="12273"/>
                    <a:pt x="4611" y="12273"/>
                    <a:pt x="4634" y="12273"/>
                  </a:cubicBezTo>
                  <a:close/>
                  <a:moveTo>
                    <a:pt x="693" y="1"/>
                  </a:moveTo>
                  <a:cubicBezTo>
                    <a:pt x="1" y="5890"/>
                    <a:pt x="2420" y="11413"/>
                    <a:pt x="5821" y="15864"/>
                  </a:cubicBezTo>
                  <a:cubicBezTo>
                    <a:pt x="5965" y="16069"/>
                    <a:pt x="6117" y="16267"/>
                    <a:pt x="6270" y="16472"/>
                  </a:cubicBezTo>
                  <a:cubicBezTo>
                    <a:pt x="7046" y="16411"/>
                    <a:pt x="7692" y="15970"/>
                    <a:pt x="8141" y="15377"/>
                  </a:cubicBezTo>
                  <a:cubicBezTo>
                    <a:pt x="7791" y="15232"/>
                    <a:pt x="7426" y="15126"/>
                    <a:pt x="7068" y="14958"/>
                  </a:cubicBezTo>
                  <a:cubicBezTo>
                    <a:pt x="6802" y="14837"/>
                    <a:pt x="6726" y="14479"/>
                    <a:pt x="6924" y="14327"/>
                  </a:cubicBezTo>
                  <a:cubicBezTo>
                    <a:pt x="6991" y="14308"/>
                    <a:pt x="7060" y="14300"/>
                    <a:pt x="7132" y="14300"/>
                  </a:cubicBezTo>
                  <a:cubicBezTo>
                    <a:pt x="7595" y="14300"/>
                    <a:pt x="8143" y="14636"/>
                    <a:pt x="8465" y="14636"/>
                  </a:cubicBezTo>
                  <a:cubicBezTo>
                    <a:pt x="8499" y="14636"/>
                    <a:pt x="8531" y="14632"/>
                    <a:pt x="8560" y="14624"/>
                  </a:cubicBezTo>
                  <a:cubicBezTo>
                    <a:pt x="8636" y="14441"/>
                    <a:pt x="8697" y="14243"/>
                    <a:pt x="8742" y="14053"/>
                  </a:cubicBezTo>
                  <a:cubicBezTo>
                    <a:pt x="8932" y="13186"/>
                    <a:pt x="8864" y="12295"/>
                    <a:pt x="8643" y="11459"/>
                  </a:cubicBezTo>
                  <a:cubicBezTo>
                    <a:pt x="7753" y="11771"/>
                    <a:pt x="7053" y="12227"/>
                    <a:pt x="6467" y="13026"/>
                  </a:cubicBezTo>
                  <a:cubicBezTo>
                    <a:pt x="6467" y="13026"/>
                    <a:pt x="6102" y="12843"/>
                    <a:pt x="6125" y="12691"/>
                  </a:cubicBezTo>
                  <a:cubicBezTo>
                    <a:pt x="6353" y="11519"/>
                    <a:pt x="7525" y="11192"/>
                    <a:pt x="8347" y="10561"/>
                  </a:cubicBezTo>
                  <a:cubicBezTo>
                    <a:pt x="8225" y="10272"/>
                    <a:pt x="8088" y="9983"/>
                    <a:pt x="7928" y="9709"/>
                  </a:cubicBezTo>
                  <a:cubicBezTo>
                    <a:pt x="7441" y="8849"/>
                    <a:pt x="6810" y="8081"/>
                    <a:pt x="6117" y="7327"/>
                  </a:cubicBezTo>
                  <a:cubicBezTo>
                    <a:pt x="5273" y="7921"/>
                    <a:pt x="5007" y="9435"/>
                    <a:pt x="4801" y="10568"/>
                  </a:cubicBezTo>
                  <a:cubicBezTo>
                    <a:pt x="4749" y="10798"/>
                    <a:pt x="4639" y="10889"/>
                    <a:pt x="4508" y="10889"/>
                  </a:cubicBezTo>
                  <a:cubicBezTo>
                    <a:pt x="4199" y="10889"/>
                    <a:pt x="3777" y="10376"/>
                    <a:pt x="3767" y="9990"/>
                  </a:cubicBezTo>
                  <a:cubicBezTo>
                    <a:pt x="3919" y="8469"/>
                    <a:pt x="5144" y="8005"/>
                    <a:pt x="5828" y="7023"/>
                  </a:cubicBezTo>
                  <a:cubicBezTo>
                    <a:pt x="5570" y="6749"/>
                    <a:pt x="5311" y="6483"/>
                    <a:pt x="5045" y="6217"/>
                  </a:cubicBezTo>
                  <a:cubicBezTo>
                    <a:pt x="4718" y="5890"/>
                    <a:pt x="4383" y="5562"/>
                    <a:pt x="4048" y="5228"/>
                  </a:cubicBezTo>
                  <a:cubicBezTo>
                    <a:pt x="3523" y="5722"/>
                    <a:pt x="3120" y="6491"/>
                    <a:pt x="2595" y="6498"/>
                  </a:cubicBezTo>
                  <a:cubicBezTo>
                    <a:pt x="1355" y="6331"/>
                    <a:pt x="2854" y="5266"/>
                    <a:pt x="3249" y="4398"/>
                  </a:cubicBezTo>
                  <a:cubicBezTo>
                    <a:pt x="2732" y="3843"/>
                    <a:pt x="2245" y="3265"/>
                    <a:pt x="1796" y="2656"/>
                  </a:cubicBezTo>
                  <a:cubicBezTo>
                    <a:pt x="1264" y="1926"/>
                    <a:pt x="754" y="1043"/>
                    <a:pt x="6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0" name="Google Shape;8970;p37"/>
            <p:cNvSpPr/>
            <p:nvPr/>
          </p:nvSpPr>
          <p:spPr>
            <a:xfrm rot="5400000" flipH="1">
              <a:off x="964572" y="1829990"/>
              <a:ext cx="21749" cy="91782"/>
            </a:xfrm>
            <a:custGeom>
              <a:avLst/>
              <a:gdLst/>
              <a:ahLst/>
              <a:cxnLst/>
              <a:rect l="l" t="t" r="r" b="b"/>
              <a:pathLst>
                <a:path w="359" h="1515" extrusionOk="0">
                  <a:moveTo>
                    <a:pt x="115" y="1"/>
                  </a:moveTo>
                  <a:cubicBezTo>
                    <a:pt x="54" y="503"/>
                    <a:pt x="16" y="1013"/>
                    <a:pt x="1" y="1515"/>
                  </a:cubicBezTo>
                  <a:cubicBezTo>
                    <a:pt x="115" y="1378"/>
                    <a:pt x="237" y="1249"/>
                    <a:pt x="358" y="1119"/>
                  </a:cubicBezTo>
                  <a:cubicBezTo>
                    <a:pt x="221" y="762"/>
                    <a:pt x="138" y="389"/>
                    <a:pt x="1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1" name="Google Shape;8971;p37"/>
            <p:cNvSpPr/>
            <p:nvPr/>
          </p:nvSpPr>
          <p:spPr>
            <a:xfrm rot="5400000" flipH="1">
              <a:off x="807146" y="1809483"/>
              <a:ext cx="66883" cy="82089"/>
            </a:xfrm>
            <a:custGeom>
              <a:avLst/>
              <a:gdLst/>
              <a:ahLst/>
              <a:cxnLst/>
              <a:rect l="l" t="t" r="r" b="b"/>
              <a:pathLst>
                <a:path w="1104" h="1355" extrusionOk="0">
                  <a:moveTo>
                    <a:pt x="936" y="0"/>
                  </a:moveTo>
                  <a:cubicBezTo>
                    <a:pt x="602" y="335"/>
                    <a:pt x="290" y="685"/>
                    <a:pt x="0" y="1058"/>
                  </a:cubicBezTo>
                  <a:cubicBezTo>
                    <a:pt x="8" y="1157"/>
                    <a:pt x="23" y="1256"/>
                    <a:pt x="31" y="1354"/>
                  </a:cubicBezTo>
                  <a:cubicBezTo>
                    <a:pt x="373" y="966"/>
                    <a:pt x="738" y="609"/>
                    <a:pt x="1104" y="251"/>
                  </a:cubicBezTo>
                  <a:cubicBezTo>
                    <a:pt x="1050" y="168"/>
                    <a:pt x="990" y="92"/>
                    <a:pt x="9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2" name="Google Shape;8972;p37"/>
            <p:cNvSpPr/>
            <p:nvPr/>
          </p:nvSpPr>
          <p:spPr>
            <a:xfrm rot="5400000" flipH="1">
              <a:off x="732235" y="1766378"/>
              <a:ext cx="98689" cy="124497"/>
            </a:xfrm>
            <a:custGeom>
              <a:avLst/>
              <a:gdLst/>
              <a:ahLst/>
              <a:cxnLst/>
              <a:rect l="l" t="t" r="r" b="b"/>
              <a:pathLst>
                <a:path w="1629" h="2055" extrusionOk="0">
                  <a:moveTo>
                    <a:pt x="1286" y="0"/>
                  </a:moveTo>
                  <a:cubicBezTo>
                    <a:pt x="830" y="441"/>
                    <a:pt x="404" y="898"/>
                    <a:pt x="0" y="1385"/>
                  </a:cubicBezTo>
                  <a:cubicBezTo>
                    <a:pt x="31" y="1613"/>
                    <a:pt x="61" y="1834"/>
                    <a:pt x="92" y="2054"/>
                  </a:cubicBezTo>
                  <a:cubicBezTo>
                    <a:pt x="563" y="1453"/>
                    <a:pt x="1104" y="951"/>
                    <a:pt x="1628" y="441"/>
                  </a:cubicBezTo>
                  <a:cubicBezTo>
                    <a:pt x="1514" y="297"/>
                    <a:pt x="1400" y="152"/>
                    <a:pt x="1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3" name="Google Shape;8973;p37"/>
            <p:cNvSpPr/>
            <p:nvPr/>
          </p:nvSpPr>
          <p:spPr>
            <a:xfrm rot="5400000" flipH="1">
              <a:off x="664746" y="1734330"/>
              <a:ext cx="115288" cy="146186"/>
            </a:xfrm>
            <a:custGeom>
              <a:avLst/>
              <a:gdLst/>
              <a:ahLst/>
              <a:cxnLst/>
              <a:rect l="l" t="t" r="r" b="b"/>
              <a:pathLst>
                <a:path w="1903" h="2413" extrusionOk="0">
                  <a:moveTo>
                    <a:pt x="1712" y="1"/>
                  </a:moveTo>
                  <a:cubicBezTo>
                    <a:pt x="1119" y="579"/>
                    <a:pt x="503" y="1165"/>
                    <a:pt x="0" y="1888"/>
                  </a:cubicBezTo>
                  <a:cubicBezTo>
                    <a:pt x="31" y="2063"/>
                    <a:pt x="69" y="2238"/>
                    <a:pt x="115" y="2413"/>
                  </a:cubicBezTo>
                  <a:cubicBezTo>
                    <a:pt x="601" y="1561"/>
                    <a:pt x="1256" y="876"/>
                    <a:pt x="1880" y="237"/>
                  </a:cubicBezTo>
                  <a:cubicBezTo>
                    <a:pt x="1887" y="229"/>
                    <a:pt x="1895" y="222"/>
                    <a:pt x="1902" y="222"/>
                  </a:cubicBezTo>
                  <a:cubicBezTo>
                    <a:pt x="1842" y="145"/>
                    <a:pt x="1781" y="77"/>
                    <a:pt x="17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4" name="Google Shape;8974;p37"/>
            <p:cNvSpPr/>
            <p:nvPr/>
          </p:nvSpPr>
          <p:spPr>
            <a:xfrm rot="5400000" flipH="1">
              <a:off x="599528" y="1683895"/>
              <a:ext cx="123588" cy="204708"/>
            </a:xfrm>
            <a:custGeom>
              <a:avLst/>
              <a:gdLst/>
              <a:ahLst/>
              <a:cxnLst/>
              <a:rect l="l" t="t" r="r" b="b"/>
              <a:pathLst>
                <a:path w="2040" h="3379" extrusionOk="0">
                  <a:moveTo>
                    <a:pt x="1903" y="1"/>
                  </a:moveTo>
                  <a:cubicBezTo>
                    <a:pt x="1895" y="46"/>
                    <a:pt x="1872" y="92"/>
                    <a:pt x="1834" y="130"/>
                  </a:cubicBezTo>
                  <a:cubicBezTo>
                    <a:pt x="1173" y="838"/>
                    <a:pt x="465" y="1599"/>
                    <a:pt x="1" y="2580"/>
                  </a:cubicBezTo>
                  <a:cubicBezTo>
                    <a:pt x="69" y="2846"/>
                    <a:pt x="145" y="3113"/>
                    <a:pt x="229" y="3379"/>
                  </a:cubicBezTo>
                  <a:cubicBezTo>
                    <a:pt x="473" y="2945"/>
                    <a:pt x="724" y="2527"/>
                    <a:pt x="990" y="2116"/>
                  </a:cubicBezTo>
                  <a:cubicBezTo>
                    <a:pt x="564" y="1758"/>
                    <a:pt x="1697" y="891"/>
                    <a:pt x="2040" y="145"/>
                  </a:cubicBezTo>
                  <a:lnTo>
                    <a:pt x="19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5" name="Google Shape;8975;p37"/>
            <p:cNvSpPr/>
            <p:nvPr/>
          </p:nvSpPr>
          <p:spPr>
            <a:xfrm rot="5400000" flipH="1">
              <a:off x="480574" y="1588931"/>
              <a:ext cx="162361" cy="252629"/>
            </a:xfrm>
            <a:custGeom>
              <a:avLst/>
              <a:gdLst/>
              <a:ahLst/>
              <a:cxnLst/>
              <a:rect l="l" t="t" r="r" b="b"/>
              <a:pathLst>
                <a:path w="2680" h="4170" extrusionOk="0">
                  <a:moveTo>
                    <a:pt x="2245" y="1"/>
                  </a:moveTo>
                  <a:cubicBezTo>
                    <a:pt x="1515" y="807"/>
                    <a:pt x="975" y="1826"/>
                    <a:pt x="457" y="2899"/>
                  </a:cubicBezTo>
                  <a:cubicBezTo>
                    <a:pt x="305" y="3219"/>
                    <a:pt x="146" y="3553"/>
                    <a:pt x="1" y="3888"/>
                  </a:cubicBezTo>
                  <a:cubicBezTo>
                    <a:pt x="39" y="3980"/>
                    <a:pt x="77" y="4078"/>
                    <a:pt x="115" y="4170"/>
                  </a:cubicBezTo>
                  <a:cubicBezTo>
                    <a:pt x="731" y="2663"/>
                    <a:pt x="1614" y="1385"/>
                    <a:pt x="2679" y="427"/>
                  </a:cubicBezTo>
                  <a:cubicBezTo>
                    <a:pt x="2534" y="282"/>
                    <a:pt x="2390" y="145"/>
                    <a:pt x="2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6" name="Google Shape;8976;p37"/>
            <p:cNvSpPr/>
            <p:nvPr/>
          </p:nvSpPr>
          <p:spPr>
            <a:xfrm rot="5400000" flipH="1">
              <a:off x="352438" y="1641940"/>
              <a:ext cx="48466" cy="139703"/>
            </a:xfrm>
            <a:custGeom>
              <a:avLst/>
              <a:gdLst/>
              <a:ahLst/>
              <a:cxnLst/>
              <a:rect l="l" t="t" r="r" b="b"/>
              <a:pathLst>
                <a:path w="800" h="2306" extrusionOk="0">
                  <a:moveTo>
                    <a:pt x="799" y="0"/>
                  </a:moveTo>
                  <a:cubicBezTo>
                    <a:pt x="701" y="206"/>
                    <a:pt x="617" y="419"/>
                    <a:pt x="526" y="632"/>
                  </a:cubicBezTo>
                  <a:cubicBezTo>
                    <a:pt x="328" y="1096"/>
                    <a:pt x="153" y="1575"/>
                    <a:pt x="1" y="2062"/>
                  </a:cubicBezTo>
                  <a:lnTo>
                    <a:pt x="130" y="2305"/>
                  </a:lnTo>
                  <a:cubicBezTo>
                    <a:pt x="153" y="2237"/>
                    <a:pt x="176" y="2176"/>
                    <a:pt x="198" y="2108"/>
                  </a:cubicBezTo>
                  <a:cubicBezTo>
                    <a:pt x="373" y="1636"/>
                    <a:pt x="556" y="1179"/>
                    <a:pt x="746" y="723"/>
                  </a:cubicBezTo>
                  <a:cubicBezTo>
                    <a:pt x="716" y="654"/>
                    <a:pt x="708" y="578"/>
                    <a:pt x="701" y="510"/>
                  </a:cubicBezTo>
                  <a:cubicBezTo>
                    <a:pt x="716" y="335"/>
                    <a:pt x="746" y="168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7" name="Google Shape;8977;p37"/>
            <p:cNvSpPr/>
            <p:nvPr/>
          </p:nvSpPr>
          <p:spPr>
            <a:xfrm rot="5400000" flipH="1">
              <a:off x="502261" y="1557123"/>
              <a:ext cx="95963" cy="128193"/>
            </a:xfrm>
            <a:custGeom>
              <a:avLst/>
              <a:gdLst/>
              <a:ahLst/>
              <a:cxnLst/>
              <a:rect l="l" t="t" r="r" b="b"/>
              <a:pathLst>
                <a:path w="1584" h="2116" extrusionOk="0">
                  <a:moveTo>
                    <a:pt x="1363" y="1"/>
                  </a:moveTo>
                  <a:cubicBezTo>
                    <a:pt x="822" y="640"/>
                    <a:pt x="366" y="1355"/>
                    <a:pt x="1" y="2116"/>
                  </a:cubicBezTo>
                  <a:cubicBezTo>
                    <a:pt x="237" y="1789"/>
                    <a:pt x="503" y="1492"/>
                    <a:pt x="800" y="1226"/>
                  </a:cubicBezTo>
                  <a:cubicBezTo>
                    <a:pt x="1028" y="868"/>
                    <a:pt x="1287" y="533"/>
                    <a:pt x="1583" y="229"/>
                  </a:cubicBezTo>
                  <a:cubicBezTo>
                    <a:pt x="1507" y="153"/>
                    <a:pt x="1439" y="77"/>
                    <a:pt x="13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8" name="Google Shape;8978;p37"/>
            <p:cNvSpPr/>
            <p:nvPr/>
          </p:nvSpPr>
          <p:spPr>
            <a:xfrm rot="5400000" flipH="1">
              <a:off x="416780" y="1546765"/>
              <a:ext cx="167329" cy="284859"/>
            </a:xfrm>
            <a:custGeom>
              <a:avLst/>
              <a:gdLst/>
              <a:ahLst/>
              <a:cxnLst/>
              <a:rect l="l" t="t" r="r" b="b"/>
              <a:pathLst>
                <a:path w="2762" h="4702" extrusionOk="0">
                  <a:moveTo>
                    <a:pt x="2610" y="0"/>
                  </a:moveTo>
                  <a:cubicBezTo>
                    <a:pt x="1484" y="1027"/>
                    <a:pt x="586" y="2412"/>
                    <a:pt x="0" y="4048"/>
                  </a:cubicBezTo>
                  <a:cubicBezTo>
                    <a:pt x="99" y="4268"/>
                    <a:pt x="198" y="4489"/>
                    <a:pt x="304" y="4702"/>
                  </a:cubicBezTo>
                  <a:cubicBezTo>
                    <a:pt x="418" y="4367"/>
                    <a:pt x="548" y="4048"/>
                    <a:pt x="685" y="3736"/>
                  </a:cubicBezTo>
                  <a:cubicBezTo>
                    <a:pt x="1248" y="2404"/>
                    <a:pt x="1887" y="1141"/>
                    <a:pt x="2762" y="152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9" name="Google Shape;8979;p37"/>
            <p:cNvSpPr/>
            <p:nvPr/>
          </p:nvSpPr>
          <p:spPr>
            <a:xfrm rot="5400000" flipH="1">
              <a:off x="281919" y="1617525"/>
              <a:ext cx="48042" cy="135523"/>
            </a:xfrm>
            <a:custGeom>
              <a:avLst/>
              <a:gdLst/>
              <a:ahLst/>
              <a:cxnLst/>
              <a:rect l="l" t="t" r="r" b="b"/>
              <a:pathLst>
                <a:path w="793" h="2237" extrusionOk="0">
                  <a:moveTo>
                    <a:pt x="617" y="0"/>
                  </a:moveTo>
                  <a:cubicBezTo>
                    <a:pt x="435" y="449"/>
                    <a:pt x="260" y="906"/>
                    <a:pt x="100" y="1385"/>
                  </a:cubicBezTo>
                  <a:cubicBezTo>
                    <a:pt x="69" y="1484"/>
                    <a:pt x="31" y="1583"/>
                    <a:pt x="1" y="1674"/>
                  </a:cubicBezTo>
                  <a:cubicBezTo>
                    <a:pt x="107" y="1864"/>
                    <a:pt x="214" y="2047"/>
                    <a:pt x="328" y="2237"/>
                  </a:cubicBezTo>
                  <a:cubicBezTo>
                    <a:pt x="419" y="1522"/>
                    <a:pt x="572" y="822"/>
                    <a:pt x="792" y="137"/>
                  </a:cubicBezTo>
                  <a:cubicBezTo>
                    <a:pt x="724" y="99"/>
                    <a:pt x="663" y="53"/>
                    <a:pt x="6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0" name="Google Shape;8980;p37"/>
            <p:cNvSpPr/>
            <p:nvPr/>
          </p:nvSpPr>
          <p:spPr>
            <a:xfrm rot="5400000" flipH="1">
              <a:off x="503412" y="1532465"/>
              <a:ext cx="59492" cy="87602"/>
            </a:xfrm>
            <a:custGeom>
              <a:avLst/>
              <a:gdLst/>
              <a:ahLst/>
              <a:cxnLst/>
              <a:rect l="l" t="t" r="r" b="b"/>
              <a:pathLst>
                <a:path w="982" h="1446" extrusionOk="0">
                  <a:moveTo>
                    <a:pt x="905" y="0"/>
                  </a:moveTo>
                  <a:cubicBezTo>
                    <a:pt x="479" y="304"/>
                    <a:pt x="198" y="837"/>
                    <a:pt x="0" y="1446"/>
                  </a:cubicBezTo>
                  <a:cubicBezTo>
                    <a:pt x="282" y="959"/>
                    <a:pt x="609" y="502"/>
                    <a:pt x="982" y="76"/>
                  </a:cubicBezTo>
                  <a:lnTo>
                    <a:pt x="9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1" name="Google Shape;8981;p37"/>
            <p:cNvSpPr/>
            <p:nvPr/>
          </p:nvSpPr>
          <p:spPr>
            <a:xfrm rot="5400000" flipH="1">
              <a:off x="205887" y="1620250"/>
              <a:ext cx="21264" cy="69246"/>
            </a:xfrm>
            <a:custGeom>
              <a:avLst/>
              <a:gdLst/>
              <a:ahLst/>
              <a:cxnLst/>
              <a:rect l="l" t="t" r="r" b="b"/>
              <a:pathLst>
                <a:path w="351" h="1143" extrusionOk="0">
                  <a:moveTo>
                    <a:pt x="100" y="1"/>
                  </a:moveTo>
                  <a:cubicBezTo>
                    <a:pt x="54" y="282"/>
                    <a:pt x="23" y="572"/>
                    <a:pt x="1" y="853"/>
                  </a:cubicBezTo>
                  <a:cubicBezTo>
                    <a:pt x="62" y="952"/>
                    <a:pt x="122" y="1043"/>
                    <a:pt x="183" y="1142"/>
                  </a:cubicBezTo>
                  <a:cubicBezTo>
                    <a:pt x="229" y="838"/>
                    <a:pt x="282" y="541"/>
                    <a:pt x="351" y="244"/>
                  </a:cubicBezTo>
                  <a:lnTo>
                    <a:pt x="313" y="244"/>
                  </a:lnTo>
                  <a:cubicBezTo>
                    <a:pt x="282" y="237"/>
                    <a:pt x="252" y="222"/>
                    <a:pt x="229" y="206"/>
                  </a:cubicBezTo>
                  <a:lnTo>
                    <a:pt x="183" y="161"/>
                  </a:lnTo>
                  <a:cubicBezTo>
                    <a:pt x="145" y="130"/>
                    <a:pt x="122" y="85"/>
                    <a:pt x="107" y="39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2" name="Google Shape;8982;p37"/>
            <p:cNvSpPr/>
            <p:nvPr/>
          </p:nvSpPr>
          <p:spPr>
            <a:xfrm rot="5400000" flipH="1">
              <a:off x="154968" y="1441198"/>
              <a:ext cx="123104" cy="162301"/>
            </a:xfrm>
            <a:custGeom>
              <a:avLst/>
              <a:gdLst/>
              <a:ahLst/>
              <a:cxnLst/>
              <a:rect l="l" t="t" r="r" b="b"/>
              <a:pathLst>
                <a:path w="2032" h="2679" extrusionOk="0">
                  <a:moveTo>
                    <a:pt x="2032" y="1"/>
                  </a:moveTo>
                  <a:lnTo>
                    <a:pt x="2032" y="1"/>
                  </a:lnTo>
                  <a:cubicBezTo>
                    <a:pt x="1583" y="282"/>
                    <a:pt x="1202" y="647"/>
                    <a:pt x="898" y="1081"/>
                  </a:cubicBezTo>
                  <a:cubicBezTo>
                    <a:pt x="792" y="1028"/>
                    <a:pt x="693" y="959"/>
                    <a:pt x="609" y="875"/>
                  </a:cubicBezTo>
                  <a:lnTo>
                    <a:pt x="540" y="1058"/>
                  </a:lnTo>
                  <a:cubicBezTo>
                    <a:pt x="327" y="1591"/>
                    <a:pt x="152" y="2131"/>
                    <a:pt x="0" y="2679"/>
                  </a:cubicBezTo>
                  <a:cubicBezTo>
                    <a:pt x="365" y="1994"/>
                    <a:pt x="807" y="1355"/>
                    <a:pt x="1316" y="761"/>
                  </a:cubicBezTo>
                  <a:cubicBezTo>
                    <a:pt x="1537" y="495"/>
                    <a:pt x="1773" y="244"/>
                    <a:pt x="20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3" name="Google Shape;8983;p37"/>
            <p:cNvSpPr/>
            <p:nvPr/>
          </p:nvSpPr>
          <p:spPr>
            <a:xfrm rot="5400000" flipH="1">
              <a:off x="322723" y="1409391"/>
              <a:ext cx="96871" cy="110260"/>
            </a:xfrm>
            <a:custGeom>
              <a:avLst/>
              <a:gdLst/>
              <a:ahLst/>
              <a:cxnLst/>
              <a:rect l="l" t="t" r="r" b="b"/>
              <a:pathLst>
                <a:path w="1599" h="1820" extrusionOk="0">
                  <a:moveTo>
                    <a:pt x="1241" y="1"/>
                  </a:moveTo>
                  <a:cubicBezTo>
                    <a:pt x="762" y="556"/>
                    <a:pt x="351" y="1165"/>
                    <a:pt x="1" y="1819"/>
                  </a:cubicBezTo>
                  <a:cubicBezTo>
                    <a:pt x="465" y="1401"/>
                    <a:pt x="1089" y="1119"/>
                    <a:pt x="1599" y="739"/>
                  </a:cubicBezTo>
                  <a:cubicBezTo>
                    <a:pt x="1492" y="488"/>
                    <a:pt x="1370" y="237"/>
                    <a:pt x="12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4" name="Google Shape;8984;p37"/>
            <p:cNvSpPr/>
            <p:nvPr/>
          </p:nvSpPr>
          <p:spPr>
            <a:xfrm rot="5400000" flipH="1">
              <a:off x="81451" y="1342297"/>
              <a:ext cx="186715" cy="284495"/>
            </a:xfrm>
            <a:custGeom>
              <a:avLst/>
              <a:gdLst/>
              <a:ahLst/>
              <a:cxnLst/>
              <a:rect l="l" t="t" r="r" b="b"/>
              <a:pathLst>
                <a:path w="3082" h="4696" extrusionOk="0">
                  <a:moveTo>
                    <a:pt x="3013" y="1"/>
                  </a:moveTo>
                  <a:cubicBezTo>
                    <a:pt x="2465" y="412"/>
                    <a:pt x="1971" y="891"/>
                    <a:pt x="1552" y="1424"/>
                  </a:cubicBezTo>
                  <a:cubicBezTo>
                    <a:pt x="944" y="2192"/>
                    <a:pt x="343" y="3044"/>
                    <a:pt x="0" y="4048"/>
                  </a:cubicBezTo>
                  <a:cubicBezTo>
                    <a:pt x="53" y="4117"/>
                    <a:pt x="99" y="4178"/>
                    <a:pt x="145" y="4239"/>
                  </a:cubicBezTo>
                  <a:cubicBezTo>
                    <a:pt x="259" y="4391"/>
                    <a:pt x="365" y="4543"/>
                    <a:pt x="480" y="4695"/>
                  </a:cubicBezTo>
                  <a:cubicBezTo>
                    <a:pt x="647" y="4132"/>
                    <a:pt x="875" y="3584"/>
                    <a:pt x="1157" y="3059"/>
                  </a:cubicBezTo>
                  <a:cubicBezTo>
                    <a:pt x="1103" y="2930"/>
                    <a:pt x="1141" y="2785"/>
                    <a:pt x="1240" y="2702"/>
                  </a:cubicBezTo>
                  <a:cubicBezTo>
                    <a:pt x="1286" y="2687"/>
                    <a:pt x="1324" y="2679"/>
                    <a:pt x="1370" y="2679"/>
                  </a:cubicBezTo>
                  <a:cubicBezTo>
                    <a:pt x="1811" y="1933"/>
                    <a:pt x="2321" y="1226"/>
                    <a:pt x="2891" y="579"/>
                  </a:cubicBezTo>
                  <a:cubicBezTo>
                    <a:pt x="2960" y="511"/>
                    <a:pt x="3021" y="442"/>
                    <a:pt x="3081" y="374"/>
                  </a:cubicBezTo>
                  <a:cubicBezTo>
                    <a:pt x="3066" y="244"/>
                    <a:pt x="3036" y="123"/>
                    <a:pt x="30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5" name="Google Shape;8985;p37"/>
            <p:cNvSpPr/>
            <p:nvPr/>
          </p:nvSpPr>
          <p:spPr>
            <a:xfrm rot="5400000" flipH="1">
              <a:off x="41373" y="1448345"/>
              <a:ext cx="55796" cy="83483"/>
            </a:xfrm>
            <a:custGeom>
              <a:avLst/>
              <a:gdLst/>
              <a:ahLst/>
              <a:cxnLst/>
              <a:rect l="l" t="t" r="r" b="b"/>
              <a:pathLst>
                <a:path w="921" h="1378" extrusionOk="0">
                  <a:moveTo>
                    <a:pt x="548" y="1"/>
                  </a:moveTo>
                  <a:cubicBezTo>
                    <a:pt x="327" y="442"/>
                    <a:pt x="145" y="906"/>
                    <a:pt x="0" y="1378"/>
                  </a:cubicBezTo>
                  <a:cubicBezTo>
                    <a:pt x="175" y="1340"/>
                    <a:pt x="335" y="1271"/>
                    <a:pt x="495" y="1188"/>
                  </a:cubicBezTo>
                  <a:cubicBezTo>
                    <a:pt x="632" y="830"/>
                    <a:pt x="761" y="480"/>
                    <a:pt x="921" y="145"/>
                  </a:cubicBezTo>
                  <a:cubicBezTo>
                    <a:pt x="799" y="92"/>
                    <a:pt x="670" y="54"/>
                    <a:pt x="5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6" name="Google Shape;8986;p37"/>
            <p:cNvSpPr/>
            <p:nvPr/>
          </p:nvSpPr>
          <p:spPr>
            <a:xfrm rot="5400000" flipH="1">
              <a:off x="75905" y="1426232"/>
              <a:ext cx="13934" cy="18478"/>
            </a:xfrm>
            <a:custGeom>
              <a:avLst/>
              <a:gdLst/>
              <a:ahLst/>
              <a:cxnLst/>
              <a:rect l="l" t="t" r="r" b="b"/>
              <a:pathLst>
                <a:path w="230" h="305" extrusionOk="0">
                  <a:moveTo>
                    <a:pt x="130" y="1"/>
                  </a:moveTo>
                  <a:cubicBezTo>
                    <a:pt x="85" y="100"/>
                    <a:pt x="47" y="206"/>
                    <a:pt x="1" y="305"/>
                  </a:cubicBezTo>
                  <a:cubicBezTo>
                    <a:pt x="77" y="221"/>
                    <a:pt x="153" y="130"/>
                    <a:pt x="229" y="39"/>
                  </a:cubicBezTo>
                  <a:lnTo>
                    <a:pt x="130" y="1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7" name="Google Shape;8987;p37"/>
            <p:cNvSpPr/>
            <p:nvPr/>
          </p:nvSpPr>
          <p:spPr>
            <a:xfrm rot="5400000" flipH="1">
              <a:off x="222005" y="1353868"/>
              <a:ext cx="179385" cy="373855"/>
            </a:xfrm>
            <a:custGeom>
              <a:avLst/>
              <a:gdLst/>
              <a:ahLst/>
              <a:cxnLst/>
              <a:rect l="l" t="t" r="r" b="b"/>
              <a:pathLst>
                <a:path w="2961" h="6171" extrusionOk="0">
                  <a:moveTo>
                    <a:pt x="2405" y="0"/>
                  </a:moveTo>
                  <a:cubicBezTo>
                    <a:pt x="1043" y="1446"/>
                    <a:pt x="275" y="3523"/>
                    <a:pt x="1" y="5821"/>
                  </a:cubicBezTo>
                  <a:cubicBezTo>
                    <a:pt x="77" y="5942"/>
                    <a:pt x="153" y="6056"/>
                    <a:pt x="237" y="6171"/>
                  </a:cubicBezTo>
                  <a:cubicBezTo>
                    <a:pt x="389" y="5547"/>
                    <a:pt x="579" y="4938"/>
                    <a:pt x="815" y="4345"/>
                  </a:cubicBezTo>
                  <a:cubicBezTo>
                    <a:pt x="1302" y="3036"/>
                    <a:pt x="2025" y="1834"/>
                    <a:pt x="2960" y="807"/>
                  </a:cubicBezTo>
                  <a:cubicBezTo>
                    <a:pt x="2785" y="533"/>
                    <a:pt x="2603" y="259"/>
                    <a:pt x="24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8" name="Google Shape;8988;p37"/>
            <p:cNvSpPr/>
            <p:nvPr/>
          </p:nvSpPr>
          <p:spPr>
            <a:xfrm rot="5400000" flipH="1">
              <a:off x="162086" y="1366286"/>
              <a:ext cx="77970" cy="115773"/>
            </a:xfrm>
            <a:custGeom>
              <a:avLst/>
              <a:gdLst/>
              <a:ahLst/>
              <a:cxnLst/>
              <a:rect l="l" t="t" r="r" b="b"/>
              <a:pathLst>
                <a:path w="1287" h="1911" extrusionOk="0">
                  <a:moveTo>
                    <a:pt x="1264" y="1"/>
                  </a:moveTo>
                  <a:cubicBezTo>
                    <a:pt x="799" y="556"/>
                    <a:pt x="373" y="1157"/>
                    <a:pt x="1" y="1788"/>
                  </a:cubicBezTo>
                  <a:cubicBezTo>
                    <a:pt x="122" y="1826"/>
                    <a:pt x="244" y="1872"/>
                    <a:pt x="366" y="1910"/>
                  </a:cubicBezTo>
                  <a:cubicBezTo>
                    <a:pt x="556" y="1591"/>
                    <a:pt x="784" y="1294"/>
                    <a:pt x="1051" y="1035"/>
                  </a:cubicBezTo>
                  <a:cubicBezTo>
                    <a:pt x="1119" y="967"/>
                    <a:pt x="1195" y="906"/>
                    <a:pt x="1264" y="837"/>
                  </a:cubicBezTo>
                  <a:cubicBezTo>
                    <a:pt x="1286" y="556"/>
                    <a:pt x="1286" y="274"/>
                    <a:pt x="12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9" name="Google Shape;8989;p37"/>
            <p:cNvSpPr/>
            <p:nvPr/>
          </p:nvSpPr>
          <p:spPr>
            <a:xfrm rot="5400000" flipH="1">
              <a:off x="138457" y="1391003"/>
              <a:ext cx="17084" cy="24839"/>
            </a:xfrm>
            <a:custGeom>
              <a:avLst/>
              <a:gdLst/>
              <a:ahLst/>
              <a:cxnLst/>
              <a:rect l="l" t="t" r="r" b="b"/>
              <a:pathLst>
                <a:path w="282" h="410" extrusionOk="0">
                  <a:moveTo>
                    <a:pt x="282" y="1"/>
                  </a:moveTo>
                  <a:lnTo>
                    <a:pt x="282" y="1"/>
                  </a:lnTo>
                  <a:cubicBezTo>
                    <a:pt x="183" y="130"/>
                    <a:pt x="84" y="267"/>
                    <a:pt x="0" y="404"/>
                  </a:cubicBezTo>
                  <a:cubicBezTo>
                    <a:pt x="19" y="407"/>
                    <a:pt x="39" y="409"/>
                    <a:pt x="60" y="409"/>
                  </a:cubicBezTo>
                  <a:cubicBezTo>
                    <a:pt x="89" y="409"/>
                    <a:pt x="118" y="405"/>
                    <a:pt x="145" y="397"/>
                  </a:cubicBezTo>
                  <a:cubicBezTo>
                    <a:pt x="198" y="267"/>
                    <a:pt x="244" y="138"/>
                    <a:pt x="282" y="1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0" name="Google Shape;8990;p37"/>
            <p:cNvSpPr/>
            <p:nvPr/>
          </p:nvSpPr>
          <p:spPr>
            <a:xfrm rot="5400000" flipH="1">
              <a:off x="328994" y="1433595"/>
              <a:ext cx="156727" cy="291341"/>
            </a:xfrm>
            <a:custGeom>
              <a:avLst/>
              <a:gdLst/>
              <a:ahLst/>
              <a:cxnLst/>
              <a:rect l="l" t="t" r="r" b="b"/>
              <a:pathLst>
                <a:path w="2587" h="4809" extrusionOk="0">
                  <a:moveTo>
                    <a:pt x="2115" y="1"/>
                  </a:moveTo>
                  <a:cubicBezTo>
                    <a:pt x="1050" y="1264"/>
                    <a:pt x="312" y="2930"/>
                    <a:pt x="0" y="4809"/>
                  </a:cubicBezTo>
                  <a:cubicBezTo>
                    <a:pt x="30" y="4740"/>
                    <a:pt x="76" y="4664"/>
                    <a:pt x="122" y="4604"/>
                  </a:cubicBezTo>
                  <a:cubicBezTo>
                    <a:pt x="145" y="4581"/>
                    <a:pt x="167" y="4565"/>
                    <a:pt x="190" y="4558"/>
                  </a:cubicBezTo>
                  <a:cubicBezTo>
                    <a:pt x="221" y="4543"/>
                    <a:pt x="243" y="4543"/>
                    <a:pt x="274" y="4543"/>
                  </a:cubicBezTo>
                  <a:cubicBezTo>
                    <a:pt x="304" y="4543"/>
                    <a:pt x="335" y="4558"/>
                    <a:pt x="358" y="4573"/>
                  </a:cubicBezTo>
                  <a:cubicBezTo>
                    <a:pt x="365" y="4573"/>
                    <a:pt x="373" y="4581"/>
                    <a:pt x="380" y="4588"/>
                  </a:cubicBezTo>
                  <a:cubicBezTo>
                    <a:pt x="829" y="2998"/>
                    <a:pt x="1560" y="1606"/>
                    <a:pt x="2587" y="556"/>
                  </a:cubicBezTo>
                  <a:cubicBezTo>
                    <a:pt x="2435" y="373"/>
                    <a:pt x="2275" y="183"/>
                    <a:pt x="21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1" name="Google Shape;8991;p37"/>
            <p:cNvSpPr/>
            <p:nvPr/>
          </p:nvSpPr>
          <p:spPr>
            <a:xfrm rot="5400000" flipH="1">
              <a:off x="521588" y="1692164"/>
              <a:ext cx="98749" cy="161392"/>
            </a:xfrm>
            <a:custGeom>
              <a:avLst/>
              <a:gdLst/>
              <a:ahLst/>
              <a:cxnLst/>
              <a:rect l="l" t="t" r="r" b="b"/>
              <a:pathLst>
                <a:path w="1630" h="2664" extrusionOk="0">
                  <a:moveTo>
                    <a:pt x="1629" y="1"/>
                  </a:moveTo>
                  <a:cubicBezTo>
                    <a:pt x="1439" y="198"/>
                    <a:pt x="1249" y="351"/>
                    <a:pt x="1043" y="389"/>
                  </a:cubicBezTo>
                  <a:cubicBezTo>
                    <a:pt x="678" y="944"/>
                    <a:pt x="336" y="1537"/>
                    <a:pt x="1" y="2146"/>
                  </a:cubicBezTo>
                  <a:cubicBezTo>
                    <a:pt x="62" y="2321"/>
                    <a:pt x="123" y="2488"/>
                    <a:pt x="184" y="2663"/>
                  </a:cubicBezTo>
                  <a:cubicBezTo>
                    <a:pt x="282" y="2458"/>
                    <a:pt x="374" y="2268"/>
                    <a:pt x="473" y="2070"/>
                  </a:cubicBezTo>
                  <a:lnTo>
                    <a:pt x="435" y="2040"/>
                  </a:lnTo>
                  <a:cubicBezTo>
                    <a:pt x="404" y="2001"/>
                    <a:pt x="381" y="1963"/>
                    <a:pt x="366" y="1918"/>
                  </a:cubicBezTo>
                  <a:cubicBezTo>
                    <a:pt x="366" y="1895"/>
                    <a:pt x="359" y="1872"/>
                    <a:pt x="359" y="1849"/>
                  </a:cubicBezTo>
                  <a:cubicBezTo>
                    <a:pt x="351" y="1804"/>
                    <a:pt x="359" y="1758"/>
                    <a:pt x="374" y="1720"/>
                  </a:cubicBezTo>
                  <a:lnTo>
                    <a:pt x="435" y="1553"/>
                  </a:lnTo>
                  <a:cubicBezTo>
                    <a:pt x="442" y="1522"/>
                    <a:pt x="465" y="1499"/>
                    <a:pt x="488" y="1477"/>
                  </a:cubicBezTo>
                  <a:cubicBezTo>
                    <a:pt x="503" y="1461"/>
                    <a:pt x="526" y="1446"/>
                    <a:pt x="549" y="1438"/>
                  </a:cubicBezTo>
                  <a:cubicBezTo>
                    <a:pt x="564" y="1431"/>
                    <a:pt x="579" y="1427"/>
                    <a:pt x="593" y="1427"/>
                  </a:cubicBezTo>
                  <a:cubicBezTo>
                    <a:pt x="608" y="1427"/>
                    <a:pt x="621" y="1431"/>
                    <a:pt x="632" y="1438"/>
                  </a:cubicBezTo>
                  <a:cubicBezTo>
                    <a:pt x="663" y="1438"/>
                    <a:pt x="686" y="1454"/>
                    <a:pt x="708" y="1469"/>
                  </a:cubicBezTo>
                  <a:lnTo>
                    <a:pt x="754" y="1507"/>
                  </a:lnTo>
                  <a:cubicBezTo>
                    <a:pt x="1013" y="990"/>
                    <a:pt x="1310" y="487"/>
                    <a:pt x="16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2" name="Google Shape;8992;p37"/>
            <p:cNvSpPr/>
            <p:nvPr/>
          </p:nvSpPr>
          <p:spPr>
            <a:xfrm rot="5400000" flipH="1">
              <a:off x="870304" y="1832534"/>
              <a:ext cx="44286" cy="65005"/>
            </a:xfrm>
            <a:custGeom>
              <a:avLst/>
              <a:gdLst/>
              <a:ahLst/>
              <a:cxnLst/>
              <a:rect l="l" t="t" r="r" b="b"/>
              <a:pathLst>
                <a:path w="731" h="1073" extrusionOk="0">
                  <a:moveTo>
                    <a:pt x="563" y="0"/>
                  </a:moveTo>
                  <a:cubicBezTo>
                    <a:pt x="373" y="213"/>
                    <a:pt x="190" y="434"/>
                    <a:pt x="0" y="654"/>
                  </a:cubicBezTo>
                  <a:cubicBezTo>
                    <a:pt x="8" y="791"/>
                    <a:pt x="8" y="936"/>
                    <a:pt x="15" y="1073"/>
                  </a:cubicBezTo>
                  <a:cubicBezTo>
                    <a:pt x="244" y="799"/>
                    <a:pt x="480" y="548"/>
                    <a:pt x="731" y="304"/>
                  </a:cubicBezTo>
                  <a:cubicBezTo>
                    <a:pt x="670" y="205"/>
                    <a:pt x="616" y="107"/>
                    <a:pt x="5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3" name="Google Shape;8993;p37"/>
            <p:cNvSpPr/>
            <p:nvPr/>
          </p:nvSpPr>
          <p:spPr>
            <a:xfrm rot="5400000" flipH="1">
              <a:off x="201990" y="1227348"/>
              <a:ext cx="530582" cy="1159731"/>
            </a:xfrm>
            <a:custGeom>
              <a:avLst/>
              <a:gdLst/>
              <a:ahLst/>
              <a:cxnLst/>
              <a:rect l="l" t="t" r="r" b="b"/>
              <a:pathLst>
                <a:path w="8758" h="19143" extrusionOk="0">
                  <a:moveTo>
                    <a:pt x="2936" y="8829"/>
                  </a:moveTo>
                  <a:cubicBezTo>
                    <a:pt x="2957" y="8829"/>
                    <a:pt x="2978" y="8833"/>
                    <a:pt x="2998" y="8841"/>
                  </a:cubicBezTo>
                  <a:cubicBezTo>
                    <a:pt x="3211" y="8948"/>
                    <a:pt x="3417" y="9062"/>
                    <a:pt x="3607" y="9199"/>
                  </a:cubicBezTo>
                  <a:cubicBezTo>
                    <a:pt x="3660" y="9245"/>
                    <a:pt x="3706" y="9306"/>
                    <a:pt x="3729" y="9366"/>
                  </a:cubicBezTo>
                  <a:cubicBezTo>
                    <a:pt x="3752" y="9435"/>
                    <a:pt x="3752" y="9503"/>
                    <a:pt x="3736" y="9572"/>
                  </a:cubicBezTo>
                  <a:cubicBezTo>
                    <a:pt x="3721" y="9633"/>
                    <a:pt x="3675" y="9678"/>
                    <a:pt x="3622" y="9701"/>
                  </a:cubicBezTo>
                  <a:cubicBezTo>
                    <a:pt x="3605" y="9706"/>
                    <a:pt x="3588" y="9708"/>
                    <a:pt x="3570" y="9708"/>
                  </a:cubicBezTo>
                  <a:cubicBezTo>
                    <a:pt x="3532" y="9708"/>
                    <a:pt x="3494" y="9697"/>
                    <a:pt x="3462" y="9671"/>
                  </a:cubicBezTo>
                  <a:cubicBezTo>
                    <a:pt x="3364" y="9602"/>
                    <a:pt x="3257" y="9541"/>
                    <a:pt x="3151" y="9480"/>
                  </a:cubicBezTo>
                  <a:cubicBezTo>
                    <a:pt x="3082" y="9442"/>
                    <a:pt x="3014" y="9412"/>
                    <a:pt x="2945" y="9382"/>
                  </a:cubicBezTo>
                  <a:cubicBezTo>
                    <a:pt x="2884" y="9351"/>
                    <a:pt x="2839" y="9306"/>
                    <a:pt x="2808" y="9245"/>
                  </a:cubicBezTo>
                  <a:cubicBezTo>
                    <a:pt x="2770" y="9176"/>
                    <a:pt x="2755" y="9108"/>
                    <a:pt x="2762" y="9032"/>
                  </a:cubicBezTo>
                  <a:cubicBezTo>
                    <a:pt x="2762" y="8963"/>
                    <a:pt x="2793" y="8910"/>
                    <a:pt x="2839" y="8864"/>
                  </a:cubicBezTo>
                  <a:cubicBezTo>
                    <a:pt x="2867" y="8840"/>
                    <a:pt x="2902" y="8829"/>
                    <a:pt x="2936" y="8829"/>
                  </a:cubicBezTo>
                  <a:close/>
                  <a:moveTo>
                    <a:pt x="2453" y="13670"/>
                  </a:moveTo>
                  <a:cubicBezTo>
                    <a:pt x="2667" y="13670"/>
                    <a:pt x="2869" y="14127"/>
                    <a:pt x="2664" y="14243"/>
                  </a:cubicBezTo>
                  <a:cubicBezTo>
                    <a:pt x="2640" y="14256"/>
                    <a:pt x="2615" y="14262"/>
                    <a:pt x="2591" y="14262"/>
                  </a:cubicBezTo>
                  <a:cubicBezTo>
                    <a:pt x="2376" y="14262"/>
                    <a:pt x="2170" y="13797"/>
                    <a:pt x="2382" y="13688"/>
                  </a:cubicBezTo>
                  <a:cubicBezTo>
                    <a:pt x="2405" y="13676"/>
                    <a:pt x="2429" y="13670"/>
                    <a:pt x="2453" y="13670"/>
                  </a:cubicBezTo>
                  <a:close/>
                  <a:moveTo>
                    <a:pt x="7044" y="16785"/>
                  </a:moveTo>
                  <a:cubicBezTo>
                    <a:pt x="7246" y="16785"/>
                    <a:pt x="7471" y="17130"/>
                    <a:pt x="7297" y="17279"/>
                  </a:cubicBezTo>
                  <a:cubicBezTo>
                    <a:pt x="7265" y="17306"/>
                    <a:pt x="7229" y="17318"/>
                    <a:pt x="7192" y="17318"/>
                  </a:cubicBezTo>
                  <a:cubicBezTo>
                    <a:pt x="6991" y="17318"/>
                    <a:pt x="6760" y="16970"/>
                    <a:pt x="6939" y="16822"/>
                  </a:cubicBezTo>
                  <a:cubicBezTo>
                    <a:pt x="6972" y="16797"/>
                    <a:pt x="7008" y="16785"/>
                    <a:pt x="7044" y="16785"/>
                  </a:cubicBezTo>
                  <a:close/>
                  <a:moveTo>
                    <a:pt x="3135" y="1"/>
                  </a:moveTo>
                  <a:cubicBezTo>
                    <a:pt x="3014" y="1203"/>
                    <a:pt x="2458" y="2245"/>
                    <a:pt x="1956" y="3257"/>
                  </a:cubicBezTo>
                  <a:cubicBezTo>
                    <a:pt x="1606" y="3965"/>
                    <a:pt x="1271" y="4695"/>
                    <a:pt x="975" y="5463"/>
                  </a:cubicBezTo>
                  <a:cubicBezTo>
                    <a:pt x="1271" y="6042"/>
                    <a:pt x="1743" y="6369"/>
                    <a:pt x="2123" y="6810"/>
                  </a:cubicBezTo>
                  <a:cubicBezTo>
                    <a:pt x="2389" y="7105"/>
                    <a:pt x="2283" y="7656"/>
                    <a:pt x="1972" y="7656"/>
                  </a:cubicBezTo>
                  <a:cubicBezTo>
                    <a:pt x="1962" y="7656"/>
                    <a:pt x="1951" y="7656"/>
                    <a:pt x="1941" y="7655"/>
                  </a:cubicBezTo>
                  <a:cubicBezTo>
                    <a:pt x="1454" y="7594"/>
                    <a:pt x="967" y="7297"/>
                    <a:pt x="495" y="6909"/>
                  </a:cubicBezTo>
                  <a:cubicBezTo>
                    <a:pt x="328" y="7502"/>
                    <a:pt x="199" y="8103"/>
                    <a:pt x="115" y="8720"/>
                  </a:cubicBezTo>
                  <a:cubicBezTo>
                    <a:pt x="46" y="9207"/>
                    <a:pt x="8" y="9694"/>
                    <a:pt x="1" y="10188"/>
                  </a:cubicBezTo>
                  <a:cubicBezTo>
                    <a:pt x="1013" y="11040"/>
                    <a:pt x="2154" y="10804"/>
                    <a:pt x="3211" y="11641"/>
                  </a:cubicBezTo>
                  <a:lnTo>
                    <a:pt x="3227" y="11649"/>
                  </a:lnTo>
                  <a:cubicBezTo>
                    <a:pt x="3603" y="12003"/>
                    <a:pt x="3528" y="12678"/>
                    <a:pt x="3122" y="12678"/>
                  </a:cubicBezTo>
                  <a:cubicBezTo>
                    <a:pt x="3109" y="12678"/>
                    <a:pt x="3096" y="12677"/>
                    <a:pt x="3082" y="12676"/>
                  </a:cubicBezTo>
                  <a:cubicBezTo>
                    <a:pt x="2101" y="12562"/>
                    <a:pt x="1020" y="11885"/>
                    <a:pt x="77" y="11672"/>
                  </a:cubicBezTo>
                  <a:lnTo>
                    <a:pt x="77" y="11672"/>
                  </a:lnTo>
                  <a:cubicBezTo>
                    <a:pt x="206" y="12919"/>
                    <a:pt x="564" y="14129"/>
                    <a:pt x="1127" y="15255"/>
                  </a:cubicBezTo>
                  <a:cubicBezTo>
                    <a:pt x="1720" y="16411"/>
                    <a:pt x="2580" y="17454"/>
                    <a:pt x="3531" y="18154"/>
                  </a:cubicBezTo>
                  <a:cubicBezTo>
                    <a:pt x="4086" y="17667"/>
                    <a:pt x="4246" y="16655"/>
                    <a:pt x="4999" y="16396"/>
                  </a:cubicBezTo>
                  <a:cubicBezTo>
                    <a:pt x="5243" y="16411"/>
                    <a:pt x="5654" y="16465"/>
                    <a:pt x="5737" y="16754"/>
                  </a:cubicBezTo>
                  <a:cubicBezTo>
                    <a:pt x="5760" y="17476"/>
                    <a:pt x="4931" y="17195"/>
                    <a:pt x="4528" y="17492"/>
                  </a:cubicBezTo>
                  <a:cubicBezTo>
                    <a:pt x="4223" y="17720"/>
                    <a:pt x="3995" y="18032"/>
                    <a:pt x="3866" y="18382"/>
                  </a:cubicBezTo>
                  <a:cubicBezTo>
                    <a:pt x="4535" y="18823"/>
                    <a:pt x="5243" y="19082"/>
                    <a:pt x="5905" y="19135"/>
                  </a:cubicBezTo>
                  <a:cubicBezTo>
                    <a:pt x="5975" y="19140"/>
                    <a:pt x="6044" y="19143"/>
                    <a:pt x="6112" y="19143"/>
                  </a:cubicBezTo>
                  <a:cubicBezTo>
                    <a:pt x="7460" y="19143"/>
                    <a:pt x="8449" y="18159"/>
                    <a:pt x="8659" y="16906"/>
                  </a:cubicBezTo>
                  <a:cubicBezTo>
                    <a:pt x="8689" y="16906"/>
                    <a:pt x="8720" y="16898"/>
                    <a:pt x="8758" y="16898"/>
                  </a:cubicBezTo>
                  <a:cubicBezTo>
                    <a:pt x="8605" y="16693"/>
                    <a:pt x="8453" y="16495"/>
                    <a:pt x="8309" y="16290"/>
                  </a:cubicBezTo>
                  <a:cubicBezTo>
                    <a:pt x="4908" y="11839"/>
                    <a:pt x="2489" y="6316"/>
                    <a:pt x="3173" y="427"/>
                  </a:cubicBezTo>
                  <a:cubicBezTo>
                    <a:pt x="3166" y="290"/>
                    <a:pt x="3166" y="145"/>
                    <a:pt x="3173" y="1"/>
                  </a:cubicBezTo>
                  <a:lnTo>
                    <a:pt x="3173" y="1"/>
                  </a:lnTo>
                  <a:cubicBezTo>
                    <a:pt x="3151" y="199"/>
                    <a:pt x="3135" y="404"/>
                    <a:pt x="3112" y="602"/>
                  </a:cubicBezTo>
                  <a:cubicBezTo>
                    <a:pt x="3120" y="404"/>
                    <a:pt x="3128" y="199"/>
                    <a:pt x="3135" y="1"/>
                  </a:cubicBezTo>
                  <a:close/>
                </a:path>
              </a:pathLst>
            </a:custGeom>
            <a:solidFill>
              <a:srgbClr val="3B5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4" name="Google Shape;8994;p37"/>
            <p:cNvSpPr/>
            <p:nvPr/>
          </p:nvSpPr>
          <p:spPr>
            <a:xfrm rot="5400000" flipH="1">
              <a:off x="201990" y="1227348"/>
              <a:ext cx="530582" cy="1159731"/>
            </a:xfrm>
            <a:custGeom>
              <a:avLst/>
              <a:gdLst/>
              <a:ahLst/>
              <a:cxnLst/>
              <a:rect l="l" t="t" r="r" b="b"/>
              <a:pathLst>
                <a:path w="8758" h="19143" extrusionOk="0">
                  <a:moveTo>
                    <a:pt x="2936" y="8829"/>
                  </a:moveTo>
                  <a:cubicBezTo>
                    <a:pt x="2957" y="8829"/>
                    <a:pt x="2978" y="8833"/>
                    <a:pt x="2998" y="8841"/>
                  </a:cubicBezTo>
                  <a:cubicBezTo>
                    <a:pt x="3211" y="8948"/>
                    <a:pt x="3417" y="9062"/>
                    <a:pt x="3607" y="9199"/>
                  </a:cubicBezTo>
                  <a:cubicBezTo>
                    <a:pt x="3660" y="9245"/>
                    <a:pt x="3706" y="9306"/>
                    <a:pt x="3729" y="9366"/>
                  </a:cubicBezTo>
                  <a:cubicBezTo>
                    <a:pt x="3752" y="9435"/>
                    <a:pt x="3752" y="9503"/>
                    <a:pt x="3736" y="9572"/>
                  </a:cubicBezTo>
                  <a:cubicBezTo>
                    <a:pt x="3721" y="9633"/>
                    <a:pt x="3675" y="9678"/>
                    <a:pt x="3622" y="9701"/>
                  </a:cubicBezTo>
                  <a:cubicBezTo>
                    <a:pt x="3605" y="9706"/>
                    <a:pt x="3588" y="9708"/>
                    <a:pt x="3570" y="9708"/>
                  </a:cubicBezTo>
                  <a:cubicBezTo>
                    <a:pt x="3532" y="9708"/>
                    <a:pt x="3494" y="9697"/>
                    <a:pt x="3462" y="9671"/>
                  </a:cubicBezTo>
                  <a:cubicBezTo>
                    <a:pt x="3364" y="9602"/>
                    <a:pt x="3257" y="9541"/>
                    <a:pt x="3151" y="9480"/>
                  </a:cubicBezTo>
                  <a:cubicBezTo>
                    <a:pt x="3082" y="9442"/>
                    <a:pt x="3014" y="9412"/>
                    <a:pt x="2945" y="9382"/>
                  </a:cubicBezTo>
                  <a:cubicBezTo>
                    <a:pt x="2884" y="9351"/>
                    <a:pt x="2839" y="9306"/>
                    <a:pt x="2808" y="9245"/>
                  </a:cubicBezTo>
                  <a:cubicBezTo>
                    <a:pt x="2770" y="9176"/>
                    <a:pt x="2755" y="9108"/>
                    <a:pt x="2762" y="9032"/>
                  </a:cubicBezTo>
                  <a:cubicBezTo>
                    <a:pt x="2762" y="8963"/>
                    <a:pt x="2793" y="8910"/>
                    <a:pt x="2839" y="8864"/>
                  </a:cubicBezTo>
                  <a:cubicBezTo>
                    <a:pt x="2867" y="8840"/>
                    <a:pt x="2902" y="8829"/>
                    <a:pt x="2936" y="8829"/>
                  </a:cubicBezTo>
                  <a:close/>
                  <a:moveTo>
                    <a:pt x="2453" y="13670"/>
                  </a:moveTo>
                  <a:cubicBezTo>
                    <a:pt x="2667" y="13670"/>
                    <a:pt x="2869" y="14127"/>
                    <a:pt x="2664" y="14243"/>
                  </a:cubicBezTo>
                  <a:cubicBezTo>
                    <a:pt x="2640" y="14256"/>
                    <a:pt x="2615" y="14262"/>
                    <a:pt x="2591" y="14262"/>
                  </a:cubicBezTo>
                  <a:cubicBezTo>
                    <a:pt x="2376" y="14262"/>
                    <a:pt x="2170" y="13797"/>
                    <a:pt x="2382" y="13688"/>
                  </a:cubicBezTo>
                  <a:cubicBezTo>
                    <a:pt x="2405" y="13676"/>
                    <a:pt x="2429" y="13670"/>
                    <a:pt x="2453" y="13670"/>
                  </a:cubicBezTo>
                  <a:close/>
                  <a:moveTo>
                    <a:pt x="7044" y="16785"/>
                  </a:moveTo>
                  <a:cubicBezTo>
                    <a:pt x="7246" y="16785"/>
                    <a:pt x="7471" y="17130"/>
                    <a:pt x="7297" y="17279"/>
                  </a:cubicBezTo>
                  <a:cubicBezTo>
                    <a:pt x="7265" y="17306"/>
                    <a:pt x="7229" y="17318"/>
                    <a:pt x="7192" y="17318"/>
                  </a:cubicBezTo>
                  <a:cubicBezTo>
                    <a:pt x="6991" y="17318"/>
                    <a:pt x="6760" y="16970"/>
                    <a:pt x="6939" y="16822"/>
                  </a:cubicBezTo>
                  <a:cubicBezTo>
                    <a:pt x="6972" y="16797"/>
                    <a:pt x="7008" y="16785"/>
                    <a:pt x="7044" y="16785"/>
                  </a:cubicBezTo>
                  <a:close/>
                  <a:moveTo>
                    <a:pt x="3135" y="1"/>
                  </a:moveTo>
                  <a:cubicBezTo>
                    <a:pt x="3014" y="1203"/>
                    <a:pt x="2458" y="2245"/>
                    <a:pt x="1956" y="3257"/>
                  </a:cubicBezTo>
                  <a:cubicBezTo>
                    <a:pt x="1606" y="3965"/>
                    <a:pt x="1271" y="4695"/>
                    <a:pt x="975" y="5463"/>
                  </a:cubicBezTo>
                  <a:cubicBezTo>
                    <a:pt x="1271" y="6042"/>
                    <a:pt x="1743" y="6369"/>
                    <a:pt x="2123" y="6810"/>
                  </a:cubicBezTo>
                  <a:cubicBezTo>
                    <a:pt x="2389" y="7105"/>
                    <a:pt x="2283" y="7656"/>
                    <a:pt x="1972" y="7656"/>
                  </a:cubicBezTo>
                  <a:cubicBezTo>
                    <a:pt x="1962" y="7656"/>
                    <a:pt x="1951" y="7656"/>
                    <a:pt x="1941" y="7655"/>
                  </a:cubicBezTo>
                  <a:cubicBezTo>
                    <a:pt x="1454" y="7594"/>
                    <a:pt x="967" y="7297"/>
                    <a:pt x="495" y="6909"/>
                  </a:cubicBezTo>
                  <a:cubicBezTo>
                    <a:pt x="328" y="7502"/>
                    <a:pt x="199" y="8103"/>
                    <a:pt x="115" y="8720"/>
                  </a:cubicBezTo>
                  <a:cubicBezTo>
                    <a:pt x="46" y="9207"/>
                    <a:pt x="8" y="9694"/>
                    <a:pt x="1" y="10188"/>
                  </a:cubicBezTo>
                  <a:cubicBezTo>
                    <a:pt x="1013" y="11040"/>
                    <a:pt x="2154" y="10804"/>
                    <a:pt x="3211" y="11641"/>
                  </a:cubicBezTo>
                  <a:lnTo>
                    <a:pt x="3227" y="11649"/>
                  </a:lnTo>
                  <a:cubicBezTo>
                    <a:pt x="3603" y="12003"/>
                    <a:pt x="3528" y="12678"/>
                    <a:pt x="3122" y="12678"/>
                  </a:cubicBezTo>
                  <a:cubicBezTo>
                    <a:pt x="3109" y="12678"/>
                    <a:pt x="3096" y="12677"/>
                    <a:pt x="3082" y="12676"/>
                  </a:cubicBezTo>
                  <a:cubicBezTo>
                    <a:pt x="2101" y="12562"/>
                    <a:pt x="1020" y="11885"/>
                    <a:pt x="77" y="11672"/>
                  </a:cubicBezTo>
                  <a:lnTo>
                    <a:pt x="77" y="11672"/>
                  </a:lnTo>
                  <a:cubicBezTo>
                    <a:pt x="206" y="12919"/>
                    <a:pt x="564" y="14129"/>
                    <a:pt x="1127" y="15255"/>
                  </a:cubicBezTo>
                  <a:cubicBezTo>
                    <a:pt x="1720" y="16411"/>
                    <a:pt x="2580" y="17454"/>
                    <a:pt x="3531" y="18154"/>
                  </a:cubicBezTo>
                  <a:cubicBezTo>
                    <a:pt x="4086" y="17667"/>
                    <a:pt x="4246" y="16655"/>
                    <a:pt x="4999" y="16396"/>
                  </a:cubicBezTo>
                  <a:cubicBezTo>
                    <a:pt x="5243" y="16411"/>
                    <a:pt x="5654" y="16465"/>
                    <a:pt x="5737" y="16754"/>
                  </a:cubicBezTo>
                  <a:cubicBezTo>
                    <a:pt x="5760" y="17476"/>
                    <a:pt x="4931" y="17195"/>
                    <a:pt x="4528" y="17492"/>
                  </a:cubicBezTo>
                  <a:cubicBezTo>
                    <a:pt x="4223" y="17720"/>
                    <a:pt x="3995" y="18032"/>
                    <a:pt x="3866" y="18382"/>
                  </a:cubicBezTo>
                  <a:cubicBezTo>
                    <a:pt x="4535" y="18823"/>
                    <a:pt x="5243" y="19082"/>
                    <a:pt x="5905" y="19135"/>
                  </a:cubicBezTo>
                  <a:cubicBezTo>
                    <a:pt x="5975" y="19140"/>
                    <a:pt x="6044" y="19143"/>
                    <a:pt x="6112" y="19143"/>
                  </a:cubicBezTo>
                  <a:cubicBezTo>
                    <a:pt x="7460" y="19143"/>
                    <a:pt x="8449" y="18159"/>
                    <a:pt x="8659" y="16906"/>
                  </a:cubicBezTo>
                  <a:cubicBezTo>
                    <a:pt x="8689" y="16906"/>
                    <a:pt x="8720" y="16898"/>
                    <a:pt x="8758" y="16898"/>
                  </a:cubicBezTo>
                  <a:cubicBezTo>
                    <a:pt x="8605" y="16693"/>
                    <a:pt x="8453" y="16495"/>
                    <a:pt x="8309" y="16290"/>
                  </a:cubicBezTo>
                  <a:cubicBezTo>
                    <a:pt x="4908" y="11839"/>
                    <a:pt x="2489" y="6316"/>
                    <a:pt x="3173" y="427"/>
                  </a:cubicBezTo>
                  <a:cubicBezTo>
                    <a:pt x="3166" y="290"/>
                    <a:pt x="3166" y="145"/>
                    <a:pt x="3173" y="1"/>
                  </a:cubicBezTo>
                  <a:lnTo>
                    <a:pt x="3173" y="1"/>
                  </a:lnTo>
                  <a:cubicBezTo>
                    <a:pt x="3151" y="199"/>
                    <a:pt x="3135" y="404"/>
                    <a:pt x="3112" y="602"/>
                  </a:cubicBezTo>
                  <a:cubicBezTo>
                    <a:pt x="3120" y="404"/>
                    <a:pt x="3128" y="199"/>
                    <a:pt x="31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5" name="Google Shape;8995;p37"/>
            <p:cNvSpPr/>
            <p:nvPr/>
          </p:nvSpPr>
          <p:spPr>
            <a:xfrm rot="5400000" flipH="1">
              <a:off x="823504" y="1877942"/>
              <a:ext cx="61855" cy="73789"/>
            </a:xfrm>
            <a:custGeom>
              <a:avLst/>
              <a:gdLst/>
              <a:ahLst/>
              <a:cxnLst/>
              <a:rect l="l" t="t" r="r" b="b"/>
              <a:pathLst>
                <a:path w="1021" h="1218" extrusionOk="0">
                  <a:moveTo>
                    <a:pt x="214" y="0"/>
                  </a:moveTo>
                  <a:cubicBezTo>
                    <a:pt x="146" y="137"/>
                    <a:pt x="69" y="282"/>
                    <a:pt x="1" y="419"/>
                  </a:cubicBezTo>
                  <a:cubicBezTo>
                    <a:pt x="336" y="693"/>
                    <a:pt x="678" y="959"/>
                    <a:pt x="1020" y="1218"/>
                  </a:cubicBezTo>
                  <a:cubicBezTo>
                    <a:pt x="1013" y="1066"/>
                    <a:pt x="1005" y="913"/>
                    <a:pt x="998" y="761"/>
                  </a:cubicBezTo>
                  <a:cubicBezTo>
                    <a:pt x="724" y="525"/>
                    <a:pt x="465" y="267"/>
                    <a:pt x="2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6" name="Google Shape;8996;p37"/>
            <p:cNvSpPr/>
            <p:nvPr/>
          </p:nvSpPr>
          <p:spPr>
            <a:xfrm rot="5400000" flipH="1">
              <a:off x="737779" y="1875155"/>
              <a:ext cx="96447" cy="96387"/>
            </a:xfrm>
            <a:custGeom>
              <a:avLst/>
              <a:gdLst/>
              <a:ahLst/>
              <a:cxnLst/>
              <a:rect l="l" t="t" r="r" b="b"/>
              <a:pathLst>
                <a:path w="1592" h="1591" extrusionOk="0">
                  <a:moveTo>
                    <a:pt x="161" y="1"/>
                  </a:moveTo>
                  <a:cubicBezTo>
                    <a:pt x="107" y="115"/>
                    <a:pt x="54" y="229"/>
                    <a:pt x="1" y="351"/>
                  </a:cubicBezTo>
                  <a:cubicBezTo>
                    <a:pt x="526" y="777"/>
                    <a:pt x="1058" y="1188"/>
                    <a:pt x="1591" y="1591"/>
                  </a:cubicBezTo>
                  <a:cubicBezTo>
                    <a:pt x="1568" y="1401"/>
                    <a:pt x="1538" y="1203"/>
                    <a:pt x="1515" y="1005"/>
                  </a:cubicBezTo>
                  <a:cubicBezTo>
                    <a:pt x="1058" y="686"/>
                    <a:pt x="610" y="351"/>
                    <a:pt x="1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7" name="Google Shape;8997;p37"/>
            <p:cNvSpPr/>
            <p:nvPr/>
          </p:nvSpPr>
          <p:spPr>
            <a:xfrm rot="5400000" flipH="1">
              <a:off x="637787" y="1857193"/>
              <a:ext cx="143883" cy="141097"/>
            </a:xfrm>
            <a:custGeom>
              <a:avLst/>
              <a:gdLst/>
              <a:ahLst/>
              <a:cxnLst/>
              <a:rect l="l" t="t" r="r" b="b"/>
              <a:pathLst>
                <a:path w="2375" h="2329" extrusionOk="0">
                  <a:moveTo>
                    <a:pt x="214" y="1"/>
                  </a:moveTo>
                  <a:cubicBezTo>
                    <a:pt x="145" y="161"/>
                    <a:pt x="69" y="328"/>
                    <a:pt x="1" y="503"/>
                  </a:cubicBezTo>
                  <a:cubicBezTo>
                    <a:pt x="762" y="1150"/>
                    <a:pt x="1553" y="1758"/>
                    <a:pt x="2375" y="2329"/>
                  </a:cubicBezTo>
                  <a:cubicBezTo>
                    <a:pt x="2306" y="2040"/>
                    <a:pt x="2245" y="1758"/>
                    <a:pt x="2192" y="1469"/>
                  </a:cubicBezTo>
                  <a:cubicBezTo>
                    <a:pt x="1522" y="998"/>
                    <a:pt x="868" y="503"/>
                    <a:pt x="2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8" name="Google Shape;8998;p37"/>
            <p:cNvSpPr/>
            <p:nvPr/>
          </p:nvSpPr>
          <p:spPr>
            <a:xfrm rot="5400000" flipH="1">
              <a:off x="402724" y="1825388"/>
              <a:ext cx="260929" cy="190895"/>
            </a:xfrm>
            <a:custGeom>
              <a:avLst/>
              <a:gdLst/>
              <a:ahLst/>
              <a:cxnLst/>
              <a:rect l="l" t="t" r="r" b="b"/>
              <a:pathLst>
                <a:path w="4307" h="3151" extrusionOk="0">
                  <a:moveTo>
                    <a:pt x="153" y="1"/>
                  </a:moveTo>
                  <a:cubicBezTo>
                    <a:pt x="100" y="191"/>
                    <a:pt x="46" y="381"/>
                    <a:pt x="1" y="572"/>
                  </a:cubicBezTo>
                  <a:cubicBezTo>
                    <a:pt x="754" y="1211"/>
                    <a:pt x="1560" y="1774"/>
                    <a:pt x="2420" y="2245"/>
                  </a:cubicBezTo>
                  <a:cubicBezTo>
                    <a:pt x="2412" y="2207"/>
                    <a:pt x="2405" y="2162"/>
                    <a:pt x="2412" y="2116"/>
                  </a:cubicBezTo>
                  <a:cubicBezTo>
                    <a:pt x="2412" y="2055"/>
                    <a:pt x="2443" y="1994"/>
                    <a:pt x="2489" y="1956"/>
                  </a:cubicBezTo>
                  <a:cubicBezTo>
                    <a:pt x="2517" y="1932"/>
                    <a:pt x="2552" y="1921"/>
                    <a:pt x="2586" y="1921"/>
                  </a:cubicBezTo>
                  <a:cubicBezTo>
                    <a:pt x="2607" y="1921"/>
                    <a:pt x="2628" y="1925"/>
                    <a:pt x="2648" y="1933"/>
                  </a:cubicBezTo>
                  <a:cubicBezTo>
                    <a:pt x="2861" y="2032"/>
                    <a:pt x="3067" y="2154"/>
                    <a:pt x="3257" y="2291"/>
                  </a:cubicBezTo>
                  <a:cubicBezTo>
                    <a:pt x="3310" y="2329"/>
                    <a:pt x="3356" y="2390"/>
                    <a:pt x="3379" y="2458"/>
                  </a:cubicBezTo>
                  <a:cubicBezTo>
                    <a:pt x="3402" y="2519"/>
                    <a:pt x="3402" y="2595"/>
                    <a:pt x="3379" y="2664"/>
                  </a:cubicBezTo>
                  <a:cubicBezTo>
                    <a:pt x="3371" y="2687"/>
                    <a:pt x="3364" y="2709"/>
                    <a:pt x="3348" y="2732"/>
                  </a:cubicBezTo>
                  <a:cubicBezTo>
                    <a:pt x="3668" y="2884"/>
                    <a:pt x="3987" y="3021"/>
                    <a:pt x="4307" y="3151"/>
                  </a:cubicBezTo>
                  <a:cubicBezTo>
                    <a:pt x="4193" y="2869"/>
                    <a:pt x="4079" y="2572"/>
                    <a:pt x="3965" y="2283"/>
                  </a:cubicBezTo>
                  <a:cubicBezTo>
                    <a:pt x="3135" y="1827"/>
                    <a:pt x="2336" y="1310"/>
                    <a:pt x="1583" y="739"/>
                  </a:cubicBezTo>
                  <a:cubicBezTo>
                    <a:pt x="1104" y="678"/>
                    <a:pt x="617" y="381"/>
                    <a:pt x="1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9" name="Google Shape;8999;p37"/>
            <p:cNvSpPr/>
            <p:nvPr/>
          </p:nvSpPr>
          <p:spPr>
            <a:xfrm rot="5400000" flipH="1">
              <a:off x="225276" y="1807395"/>
              <a:ext cx="344351" cy="184898"/>
            </a:xfrm>
            <a:custGeom>
              <a:avLst/>
              <a:gdLst/>
              <a:ahLst/>
              <a:cxnLst/>
              <a:rect l="l" t="t" r="r" b="b"/>
              <a:pathLst>
                <a:path w="5684" h="3052" extrusionOk="0">
                  <a:moveTo>
                    <a:pt x="54" y="1"/>
                  </a:moveTo>
                  <a:cubicBezTo>
                    <a:pt x="23" y="328"/>
                    <a:pt x="0" y="655"/>
                    <a:pt x="0" y="990"/>
                  </a:cubicBezTo>
                  <a:cubicBezTo>
                    <a:pt x="1005" y="1850"/>
                    <a:pt x="2153" y="1614"/>
                    <a:pt x="3211" y="2443"/>
                  </a:cubicBezTo>
                  <a:lnTo>
                    <a:pt x="3219" y="2451"/>
                  </a:lnTo>
                  <a:cubicBezTo>
                    <a:pt x="3264" y="2496"/>
                    <a:pt x="3302" y="2542"/>
                    <a:pt x="3333" y="2595"/>
                  </a:cubicBezTo>
                  <a:cubicBezTo>
                    <a:pt x="4109" y="2793"/>
                    <a:pt x="4892" y="2945"/>
                    <a:pt x="5684" y="3052"/>
                  </a:cubicBezTo>
                  <a:cubicBezTo>
                    <a:pt x="5623" y="2922"/>
                    <a:pt x="5554" y="2801"/>
                    <a:pt x="5493" y="2679"/>
                  </a:cubicBezTo>
                  <a:cubicBezTo>
                    <a:pt x="4847" y="2527"/>
                    <a:pt x="4223" y="2314"/>
                    <a:pt x="3614" y="2048"/>
                  </a:cubicBezTo>
                  <a:cubicBezTo>
                    <a:pt x="2389" y="1500"/>
                    <a:pt x="1225" y="709"/>
                    <a:pt x="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0" name="Google Shape;9000;p37"/>
            <p:cNvSpPr/>
            <p:nvPr/>
          </p:nvSpPr>
          <p:spPr>
            <a:xfrm rot="5400000" flipH="1">
              <a:off x="108259" y="1836081"/>
              <a:ext cx="372037" cy="91601"/>
            </a:xfrm>
            <a:custGeom>
              <a:avLst/>
              <a:gdLst/>
              <a:ahLst/>
              <a:cxnLst/>
              <a:rect l="l" t="t" r="r" b="b"/>
              <a:pathLst>
                <a:path w="6141" h="1512" extrusionOk="0">
                  <a:moveTo>
                    <a:pt x="1" y="1"/>
                  </a:moveTo>
                  <a:lnTo>
                    <a:pt x="1" y="1"/>
                  </a:lnTo>
                  <a:cubicBezTo>
                    <a:pt x="8" y="69"/>
                    <a:pt x="16" y="138"/>
                    <a:pt x="31" y="206"/>
                  </a:cubicBezTo>
                  <a:cubicBezTo>
                    <a:pt x="1892" y="1003"/>
                    <a:pt x="3823" y="1511"/>
                    <a:pt x="5659" y="1511"/>
                  </a:cubicBezTo>
                  <a:cubicBezTo>
                    <a:pt x="5820" y="1511"/>
                    <a:pt x="5981" y="1507"/>
                    <a:pt x="6141" y="1499"/>
                  </a:cubicBezTo>
                  <a:cubicBezTo>
                    <a:pt x="6072" y="1393"/>
                    <a:pt x="6011" y="1286"/>
                    <a:pt x="5950" y="1180"/>
                  </a:cubicBezTo>
                  <a:cubicBezTo>
                    <a:pt x="5083" y="1096"/>
                    <a:pt x="4216" y="959"/>
                    <a:pt x="3364" y="754"/>
                  </a:cubicBezTo>
                  <a:cubicBezTo>
                    <a:pt x="3329" y="906"/>
                    <a:pt x="3200" y="1008"/>
                    <a:pt x="3051" y="1008"/>
                  </a:cubicBezTo>
                  <a:cubicBezTo>
                    <a:pt x="3036" y="1008"/>
                    <a:pt x="3021" y="1007"/>
                    <a:pt x="3006" y="1005"/>
                  </a:cubicBezTo>
                  <a:cubicBezTo>
                    <a:pt x="2025" y="898"/>
                    <a:pt x="952" y="221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1" name="Google Shape;9001;p37"/>
            <p:cNvSpPr/>
            <p:nvPr/>
          </p:nvSpPr>
          <p:spPr>
            <a:xfrm rot="5400000" flipH="1">
              <a:off x="40770" y="1816028"/>
              <a:ext cx="391363" cy="94812"/>
            </a:xfrm>
            <a:custGeom>
              <a:avLst/>
              <a:gdLst/>
              <a:ahLst/>
              <a:cxnLst/>
              <a:rect l="l" t="t" r="r" b="b"/>
              <a:pathLst>
                <a:path w="6460" h="1565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343"/>
                    <a:pt x="153" y="685"/>
                    <a:pt x="259" y="1020"/>
                  </a:cubicBezTo>
                  <a:cubicBezTo>
                    <a:pt x="860" y="1195"/>
                    <a:pt x="1484" y="1332"/>
                    <a:pt x="2108" y="1423"/>
                  </a:cubicBezTo>
                  <a:cubicBezTo>
                    <a:pt x="2055" y="1294"/>
                    <a:pt x="2055" y="1142"/>
                    <a:pt x="2161" y="1089"/>
                  </a:cubicBezTo>
                  <a:cubicBezTo>
                    <a:pt x="2184" y="1077"/>
                    <a:pt x="2208" y="1071"/>
                    <a:pt x="2231" y="1071"/>
                  </a:cubicBezTo>
                  <a:cubicBezTo>
                    <a:pt x="2383" y="1071"/>
                    <a:pt x="2526" y="1305"/>
                    <a:pt x="2526" y="1477"/>
                  </a:cubicBezTo>
                  <a:cubicBezTo>
                    <a:pt x="3033" y="1536"/>
                    <a:pt x="3544" y="1565"/>
                    <a:pt x="4054" y="1565"/>
                  </a:cubicBezTo>
                  <a:cubicBezTo>
                    <a:pt x="4861" y="1565"/>
                    <a:pt x="5667" y="1492"/>
                    <a:pt x="6460" y="1347"/>
                  </a:cubicBezTo>
                  <a:lnTo>
                    <a:pt x="6330" y="1134"/>
                  </a:lnTo>
                  <a:cubicBezTo>
                    <a:pt x="6030" y="1163"/>
                    <a:pt x="5726" y="1176"/>
                    <a:pt x="5419" y="1176"/>
                  </a:cubicBezTo>
                  <a:cubicBezTo>
                    <a:pt x="3658" y="1176"/>
                    <a:pt x="1802" y="726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2" name="Google Shape;9002;p37"/>
            <p:cNvSpPr/>
            <p:nvPr/>
          </p:nvSpPr>
          <p:spPr>
            <a:xfrm rot="5400000" flipH="1">
              <a:off x="-57678" y="1793612"/>
              <a:ext cx="401056" cy="68155"/>
            </a:xfrm>
            <a:custGeom>
              <a:avLst/>
              <a:gdLst/>
              <a:ahLst/>
              <a:cxnLst/>
              <a:rect l="l" t="t" r="r" b="b"/>
              <a:pathLst>
                <a:path w="6620" h="1125" extrusionOk="0">
                  <a:moveTo>
                    <a:pt x="0" y="1"/>
                  </a:moveTo>
                  <a:lnTo>
                    <a:pt x="0" y="1"/>
                  </a:lnTo>
                  <a:cubicBezTo>
                    <a:pt x="107" y="267"/>
                    <a:pt x="221" y="526"/>
                    <a:pt x="343" y="777"/>
                  </a:cubicBezTo>
                  <a:cubicBezTo>
                    <a:pt x="1316" y="1011"/>
                    <a:pt x="2275" y="1125"/>
                    <a:pt x="3208" y="1125"/>
                  </a:cubicBezTo>
                  <a:cubicBezTo>
                    <a:pt x="4396" y="1125"/>
                    <a:pt x="5541" y="940"/>
                    <a:pt x="6619" y="587"/>
                  </a:cubicBezTo>
                  <a:cubicBezTo>
                    <a:pt x="6505" y="434"/>
                    <a:pt x="6399" y="275"/>
                    <a:pt x="6292" y="115"/>
                  </a:cubicBezTo>
                  <a:cubicBezTo>
                    <a:pt x="5333" y="326"/>
                    <a:pt x="4359" y="431"/>
                    <a:pt x="3384" y="431"/>
                  </a:cubicBezTo>
                  <a:cubicBezTo>
                    <a:pt x="2247" y="431"/>
                    <a:pt x="1110" y="288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3" name="Google Shape;9003;p37"/>
            <p:cNvSpPr/>
            <p:nvPr/>
          </p:nvSpPr>
          <p:spPr>
            <a:xfrm rot="5400000" flipH="1">
              <a:off x="-125047" y="1752112"/>
              <a:ext cx="360042" cy="99113"/>
            </a:xfrm>
            <a:custGeom>
              <a:avLst/>
              <a:gdLst/>
              <a:ahLst/>
              <a:cxnLst/>
              <a:rect l="l" t="t" r="r" b="b"/>
              <a:pathLst>
                <a:path w="5943" h="1636" extrusionOk="0">
                  <a:moveTo>
                    <a:pt x="5942" y="0"/>
                  </a:moveTo>
                  <a:lnTo>
                    <a:pt x="5942" y="0"/>
                  </a:lnTo>
                  <a:cubicBezTo>
                    <a:pt x="4823" y="375"/>
                    <a:pt x="3627" y="574"/>
                    <a:pt x="2382" y="574"/>
                  </a:cubicBezTo>
                  <a:cubicBezTo>
                    <a:pt x="1605" y="574"/>
                    <a:pt x="808" y="496"/>
                    <a:pt x="1" y="335"/>
                  </a:cubicBezTo>
                  <a:lnTo>
                    <a:pt x="1" y="335"/>
                  </a:lnTo>
                  <a:cubicBezTo>
                    <a:pt x="282" y="799"/>
                    <a:pt x="609" y="1233"/>
                    <a:pt x="974" y="1636"/>
                  </a:cubicBezTo>
                  <a:cubicBezTo>
                    <a:pt x="1636" y="1590"/>
                    <a:pt x="2283" y="1476"/>
                    <a:pt x="2914" y="1294"/>
                  </a:cubicBezTo>
                  <a:cubicBezTo>
                    <a:pt x="3059" y="1088"/>
                    <a:pt x="3264" y="928"/>
                    <a:pt x="3500" y="845"/>
                  </a:cubicBezTo>
                  <a:cubicBezTo>
                    <a:pt x="3668" y="845"/>
                    <a:pt x="3835" y="875"/>
                    <a:pt x="3987" y="936"/>
                  </a:cubicBezTo>
                  <a:cubicBezTo>
                    <a:pt x="4664" y="670"/>
                    <a:pt x="5319" y="358"/>
                    <a:pt x="59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4" name="Google Shape;9004;p37"/>
            <p:cNvSpPr/>
            <p:nvPr/>
          </p:nvSpPr>
          <p:spPr>
            <a:xfrm rot="5400000" flipH="1">
              <a:off x="-62618" y="1845438"/>
              <a:ext cx="47073" cy="28171"/>
            </a:xfrm>
            <a:custGeom>
              <a:avLst/>
              <a:gdLst/>
              <a:ahLst/>
              <a:cxnLst/>
              <a:rect l="l" t="t" r="r" b="b"/>
              <a:pathLst>
                <a:path w="777" h="465" extrusionOk="0">
                  <a:moveTo>
                    <a:pt x="777" y="0"/>
                  </a:moveTo>
                  <a:lnTo>
                    <a:pt x="777" y="0"/>
                  </a:lnTo>
                  <a:cubicBezTo>
                    <a:pt x="518" y="53"/>
                    <a:pt x="259" y="99"/>
                    <a:pt x="1" y="137"/>
                  </a:cubicBezTo>
                  <a:cubicBezTo>
                    <a:pt x="138" y="251"/>
                    <a:pt x="267" y="358"/>
                    <a:pt x="404" y="464"/>
                  </a:cubicBezTo>
                  <a:cubicBezTo>
                    <a:pt x="548" y="327"/>
                    <a:pt x="678" y="175"/>
                    <a:pt x="7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5" name="Google Shape;9005;p37"/>
            <p:cNvSpPr/>
            <p:nvPr/>
          </p:nvSpPr>
          <p:spPr>
            <a:xfrm rot="5400000" flipH="1">
              <a:off x="-122503" y="1630642"/>
              <a:ext cx="267411" cy="143399"/>
            </a:xfrm>
            <a:custGeom>
              <a:avLst/>
              <a:gdLst/>
              <a:ahLst/>
              <a:cxnLst/>
              <a:rect l="l" t="t" r="r" b="b"/>
              <a:pathLst>
                <a:path w="4414" h="2367" extrusionOk="0">
                  <a:moveTo>
                    <a:pt x="4124" y="1"/>
                  </a:moveTo>
                  <a:cubicBezTo>
                    <a:pt x="3333" y="495"/>
                    <a:pt x="2504" y="921"/>
                    <a:pt x="1636" y="1271"/>
                  </a:cubicBezTo>
                  <a:cubicBezTo>
                    <a:pt x="1568" y="1309"/>
                    <a:pt x="1492" y="1340"/>
                    <a:pt x="1416" y="1363"/>
                  </a:cubicBezTo>
                  <a:cubicBezTo>
                    <a:pt x="1127" y="1469"/>
                    <a:pt x="838" y="1560"/>
                    <a:pt x="541" y="1644"/>
                  </a:cubicBezTo>
                  <a:cubicBezTo>
                    <a:pt x="305" y="1842"/>
                    <a:pt x="122" y="2085"/>
                    <a:pt x="1" y="2367"/>
                  </a:cubicBezTo>
                  <a:cubicBezTo>
                    <a:pt x="647" y="2200"/>
                    <a:pt x="1279" y="2002"/>
                    <a:pt x="1895" y="1766"/>
                  </a:cubicBezTo>
                  <a:cubicBezTo>
                    <a:pt x="2283" y="1606"/>
                    <a:pt x="2664" y="1424"/>
                    <a:pt x="3029" y="1218"/>
                  </a:cubicBezTo>
                  <a:cubicBezTo>
                    <a:pt x="2960" y="1112"/>
                    <a:pt x="2945" y="982"/>
                    <a:pt x="3036" y="906"/>
                  </a:cubicBezTo>
                  <a:cubicBezTo>
                    <a:pt x="3068" y="881"/>
                    <a:pt x="3102" y="871"/>
                    <a:pt x="3138" y="871"/>
                  </a:cubicBezTo>
                  <a:cubicBezTo>
                    <a:pt x="3223" y="871"/>
                    <a:pt x="3314" y="932"/>
                    <a:pt x="3379" y="1013"/>
                  </a:cubicBezTo>
                  <a:cubicBezTo>
                    <a:pt x="3721" y="807"/>
                    <a:pt x="4063" y="594"/>
                    <a:pt x="4406" y="374"/>
                  </a:cubicBezTo>
                  <a:lnTo>
                    <a:pt x="4413" y="381"/>
                  </a:lnTo>
                  <a:cubicBezTo>
                    <a:pt x="4314" y="252"/>
                    <a:pt x="4223" y="123"/>
                    <a:pt x="41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6" name="Google Shape;9006;p37"/>
            <p:cNvSpPr/>
            <p:nvPr/>
          </p:nvSpPr>
          <p:spPr>
            <a:xfrm rot="5400000" flipH="1">
              <a:off x="-166062" y="1595383"/>
              <a:ext cx="249842" cy="142914"/>
            </a:xfrm>
            <a:custGeom>
              <a:avLst/>
              <a:gdLst/>
              <a:ahLst/>
              <a:cxnLst/>
              <a:rect l="l" t="t" r="r" b="b"/>
              <a:pathLst>
                <a:path w="4124" h="2359" extrusionOk="0">
                  <a:moveTo>
                    <a:pt x="4040" y="0"/>
                  </a:moveTo>
                  <a:cubicBezTo>
                    <a:pt x="3241" y="525"/>
                    <a:pt x="2450" y="1065"/>
                    <a:pt x="1560" y="1461"/>
                  </a:cubicBezTo>
                  <a:cubicBezTo>
                    <a:pt x="1050" y="1674"/>
                    <a:pt x="533" y="1856"/>
                    <a:pt x="0" y="2016"/>
                  </a:cubicBezTo>
                  <a:cubicBezTo>
                    <a:pt x="403" y="2199"/>
                    <a:pt x="829" y="2313"/>
                    <a:pt x="1271" y="2351"/>
                  </a:cubicBezTo>
                  <a:cubicBezTo>
                    <a:pt x="1347" y="2359"/>
                    <a:pt x="1430" y="2359"/>
                    <a:pt x="1506" y="2359"/>
                  </a:cubicBezTo>
                  <a:cubicBezTo>
                    <a:pt x="2275" y="1902"/>
                    <a:pt x="3104" y="1491"/>
                    <a:pt x="3774" y="898"/>
                  </a:cubicBezTo>
                  <a:cubicBezTo>
                    <a:pt x="3895" y="654"/>
                    <a:pt x="3979" y="388"/>
                    <a:pt x="4025" y="122"/>
                  </a:cubicBezTo>
                  <a:cubicBezTo>
                    <a:pt x="4055" y="122"/>
                    <a:pt x="4093" y="114"/>
                    <a:pt x="4124" y="114"/>
                  </a:cubicBezTo>
                  <a:lnTo>
                    <a:pt x="40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7" name="Google Shape;9007;p37"/>
            <p:cNvSpPr/>
            <p:nvPr/>
          </p:nvSpPr>
          <p:spPr>
            <a:xfrm rot="5400000" flipH="1">
              <a:off x="309578" y="1817058"/>
              <a:ext cx="304730" cy="188593"/>
            </a:xfrm>
            <a:custGeom>
              <a:avLst/>
              <a:gdLst/>
              <a:ahLst/>
              <a:cxnLst/>
              <a:rect l="l" t="t" r="r" b="b"/>
              <a:pathLst>
                <a:path w="5030" h="3113" extrusionOk="0">
                  <a:moveTo>
                    <a:pt x="76" y="0"/>
                  </a:moveTo>
                  <a:cubicBezTo>
                    <a:pt x="46" y="145"/>
                    <a:pt x="23" y="290"/>
                    <a:pt x="0" y="442"/>
                  </a:cubicBezTo>
                  <a:cubicBezTo>
                    <a:pt x="1157" y="1172"/>
                    <a:pt x="2306" y="1979"/>
                    <a:pt x="3515" y="2549"/>
                  </a:cubicBezTo>
                  <a:cubicBezTo>
                    <a:pt x="4002" y="2777"/>
                    <a:pt x="4512" y="2968"/>
                    <a:pt x="5029" y="3112"/>
                  </a:cubicBezTo>
                  <a:cubicBezTo>
                    <a:pt x="4961" y="2968"/>
                    <a:pt x="4885" y="2815"/>
                    <a:pt x="4816" y="2663"/>
                  </a:cubicBezTo>
                  <a:cubicBezTo>
                    <a:pt x="3097" y="2047"/>
                    <a:pt x="1499" y="1142"/>
                    <a:pt x="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8" name="Google Shape;9008;p37"/>
            <p:cNvSpPr/>
            <p:nvPr/>
          </p:nvSpPr>
          <p:spPr>
            <a:xfrm rot="5400000" flipH="1">
              <a:off x="533129" y="1830446"/>
              <a:ext cx="186291" cy="179809"/>
            </a:xfrm>
            <a:custGeom>
              <a:avLst/>
              <a:gdLst/>
              <a:ahLst/>
              <a:cxnLst/>
              <a:rect l="l" t="t" r="r" b="b"/>
              <a:pathLst>
                <a:path w="3075" h="2968" extrusionOk="0">
                  <a:moveTo>
                    <a:pt x="1" y="0"/>
                  </a:moveTo>
                  <a:lnTo>
                    <a:pt x="1" y="0"/>
                  </a:lnTo>
                  <a:cubicBezTo>
                    <a:pt x="305" y="579"/>
                    <a:pt x="769" y="906"/>
                    <a:pt x="1149" y="1347"/>
                  </a:cubicBezTo>
                  <a:cubicBezTo>
                    <a:pt x="1248" y="1461"/>
                    <a:pt x="1302" y="1606"/>
                    <a:pt x="1302" y="1758"/>
                  </a:cubicBezTo>
                  <a:cubicBezTo>
                    <a:pt x="1872" y="2192"/>
                    <a:pt x="2466" y="2595"/>
                    <a:pt x="3074" y="2968"/>
                  </a:cubicBezTo>
                  <a:cubicBezTo>
                    <a:pt x="2975" y="2663"/>
                    <a:pt x="2884" y="2359"/>
                    <a:pt x="2800" y="2047"/>
                  </a:cubicBezTo>
                  <a:cubicBezTo>
                    <a:pt x="1827" y="1416"/>
                    <a:pt x="898" y="738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9" name="Google Shape;9009;p37"/>
            <p:cNvSpPr/>
            <p:nvPr/>
          </p:nvSpPr>
          <p:spPr>
            <a:xfrm rot="5400000" flipH="1">
              <a:off x="902322" y="1875639"/>
              <a:ext cx="31866" cy="53979"/>
            </a:xfrm>
            <a:custGeom>
              <a:avLst/>
              <a:gdLst/>
              <a:ahLst/>
              <a:cxnLst/>
              <a:rect l="l" t="t" r="r" b="b"/>
              <a:pathLst>
                <a:path w="526" h="891" extrusionOk="0">
                  <a:moveTo>
                    <a:pt x="153" y="0"/>
                  </a:moveTo>
                  <a:cubicBezTo>
                    <a:pt x="107" y="122"/>
                    <a:pt x="54" y="244"/>
                    <a:pt x="1" y="358"/>
                  </a:cubicBezTo>
                  <a:cubicBezTo>
                    <a:pt x="176" y="548"/>
                    <a:pt x="343" y="723"/>
                    <a:pt x="526" y="890"/>
                  </a:cubicBezTo>
                  <a:lnTo>
                    <a:pt x="526" y="381"/>
                  </a:lnTo>
                  <a:cubicBezTo>
                    <a:pt x="396" y="259"/>
                    <a:pt x="275" y="137"/>
                    <a:pt x="1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0" name="Google Shape;9010;p37"/>
            <p:cNvSpPr/>
            <p:nvPr/>
          </p:nvSpPr>
          <p:spPr>
            <a:xfrm rot="5400000" flipH="1">
              <a:off x="998710" y="1847953"/>
              <a:ext cx="16600" cy="80272"/>
            </a:xfrm>
            <a:custGeom>
              <a:avLst/>
              <a:gdLst/>
              <a:ahLst/>
              <a:cxnLst/>
              <a:rect l="l" t="t" r="r" b="b"/>
              <a:pathLst>
                <a:path w="274" h="1325" extrusionOk="0">
                  <a:moveTo>
                    <a:pt x="236" y="1"/>
                  </a:moveTo>
                  <a:lnTo>
                    <a:pt x="236" y="1"/>
                  </a:lnTo>
                  <a:cubicBezTo>
                    <a:pt x="190" y="374"/>
                    <a:pt x="114" y="747"/>
                    <a:pt x="0" y="1104"/>
                  </a:cubicBezTo>
                  <a:cubicBezTo>
                    <a:pt x="61" y="1180"/>
                    <a:pt x="122" y="1249"/>
                    <a:pt x="190" y="1325"/>
                  </a:cubicBezTo>
                  <a:cubicBezTo>
                    <a:pt x="205" y="1020"/>
                    <a:pt x="236" y="724"/>
                    <a:pt x="274" y="427"/>
                  </a:cubicBezTo>
                  <a:cubicBezTo>
                    <a:pt x="259" y="290"/>
                    <a:pt x="259" y="145"/>
                    <a:pt x="266" y="1"/>
                  </a:cubicBezTo>
                  <a:lnTo>
                    <a:pt x="266" y="1"/>
                  </a:lnTo>
                  <a:cubicBezTo>
                    <a:pt x="251" y="199"/>
                    <a:pt x="228" y="404"/>
                    <a:pt x="213" y="602"/>
                  </a:cubicBezTo>
                  <a:cubicBezTo>
                    <a:pt x="213" y="404"/>
                    <a:pt x="221" y="199"/>
                    <a:pt x="2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11" name="Google Shape;9011;p37"/>
          <p:cNvGrpSpPr/>
          <p:nvPr/>
        </p:nvGrpSpPr>
        <p:grpSpPr>
          <a:xfrm>
            <a:off x="8273761" y="3625145"/>
            <a:ext cx="1329573" cy="1690034"/>
            <a:chOff x="8273761" y="3625145"/>
            <a:chExt cx="1329573" cy="1690034"/>
          </a:xfrm>
        </p:grpSpPr>
        <p:sp>
          <p:nvSpPr>
            <p:cNvPr id="9012" name="Google Shape;9012;p37"/>
            <p:cNvSpPr/>
            <p:nvPr/>
          </p:nvSpPr>
          <p:spPr>
            <a:xfrm rot="1511358">
              <a:off x="8576749" y="3705213"/>
              <a:ext cx="596506" cy="1557059"/>
            </a:xfrm>
            <a:custGeom>
              <a:avLst/>
              <a:gdLst/>
              <a:ahLst/>
              <a:cxnLst/>
              <a:rect l="l" t="t" r="r" b="b"/>
              <a:pathLst>
                <a:path w="9846" h="25701" extrusionOk="0">
                  <a:moveTo>
                    <a:pt x="7716" y="1"/>
                  </a:moveTo>
                  <a:lnTo>
                    <a:pt x="7716" y="1"/>
                  </a:lnTo>
                  <a:cubicBezTo>
                    <a:pt x="7601" y="92"/>
                    <a:pt x="7480" y="176"/>
                    <a:pt x="7343" y="237"/>
                  </a:cubicBezTo>
                  <a:cubicBezTo>
                    <a:pt x="7297" y="252"/>
                    <a:pt x="7251" y="275"/>
                    <a:pt x="7206" y="290"/>
                  </a:cubicBezTo>
                  <a:lnTo>
                    <a:pt x="7168" y="305"/>
                  </a:lnTo>
                  <a:cubicBezTo>
                    <a:pt x="7130" y="320"/>
                    <a:pt x="7099" y="328"/>
                    <a:pt x="7069" y="343"/>
                  </a:cubicBezTo>
                  <a:lnTo>
                    <a:pt x="7023" y="358"/>
                  </a:lnTo>
                  <a:lnTo>
                    <a:pt x="6909" y="381"/>
                  </a:lnTo>
                  <a:lnTo>
                    <a:pt x="6879" y="396"/>
                  </a:lnTo>
                  <a:cubicBezTo>
                    <a:pt x="6825" y="404"/>
                    <a:pt x="6780" y="419"/>
                    <a:pt x="6734" y="427"/>
                  </a:cubicBezTo>
                  <a:lnTo>
                    <a:pt x="6673" y="442"/>
                  </a:lnTo>
                  <a:lnTo>
                    <a:pt x="6582" y="457"/>
                  </a:lnTo>
                  <a:lnTo>
                    <a:pt x="6513" y="465"/>
                  </a:lnTo>
                  <a:lnTo>
                    <a:pt x="6437" y="480"/>
                  </a:lnTo>
                  <a:lnTo>
                    <a:pt x="6354" y="495"/>
                  </a:lnTo>
                  <a:cubicBezTo>
                    <a:pt x="6224" y="510"/>
                    <a:pt x="6095" y="526"/>
                    <a:pt x="5966" y="541"/>
                  </a:cubicBezTo>
                  <a:lnTo>
                    <a:pt x="5814" y="564"/>
                  </a:lnTo>
                  <a:lnTo>
                    <a:pt x="5768" y="564"/>
                  </a:lnTo>
                  <a:lnTo>
                    <a:pt x="5600" y="586"/>
                  </a:lnTo>
                  <a:lnTo>
                    <a:pt x="5585" y="586"/>
                  </a:lnTo>
                  <a:cubicBezTo>
                    <a:pt x="5273" y="625"/>
                    <a:pt x="4961" y="693"/>
                    <a:pt x="4665" y="792"/>
                  </a:cubicBezTo>
                  <a:cubicBezTo>
                    <a:pt x="4497" y="853"/>
                    <a:pt x="4330" y="936"/>
                    <a:pt x="4170" y="1028"/>
                  </a:cubicBezTo>
                  <a:cubicBezTo>
                    <a:pt x="4163" y="1035"/>
                    <a:pt x="4155" y="1035"/>
                    <a:pt x="4147" y="1043"/>
                  </a:cubicBezTo>
                  <a:lnTo>
                    <a:pt x="4010" y="1127"/>
                  </a:lnTo>
                  <a:lnTo>
                    <a:pt x="3980" y="1149"/>
                  </a:lnTo>
                  <a:lnTo>
                    <a:pt x="3851" y="1248"/>
                  </a:lnTo>
                  <a:lnTo>
                    <a:pt x="3828" y="1264"/>
                  </a:lnTo>
                  <a:cubicBezTo>
                    <a:pt x="3387" y="1598"/>
                    <a:pt x="2999" y="2032"/>
                    <a:pt x="2633" y="2458"/>
                  </a:cubicBezTo>
                  <a:lnTo>
                    <a:pt x="2519" y="2587"/>
                  </a:lnTo>
                  <a:cubicBezTo>
                    <a:pt x="2428" y="2686"/>
                    <a:pt x="2344" y="2793"/>
                    <a:pt x="2268" y="2892"/>
                  </a:cubicBezTo>
                  <a:cubicBezTo>
                    <a:pt x="2238" y="2937"/>
                    <a:pt x="2200" y="2975"/>
                    <a:pt x="2169" y="3021"/>
                  </a:cubicBezTo>
                  <a:lnTo>
                    <a:pt x="2169" y="3029"/>
                  </a:lnTo>
                  <a:cubicBezTo>
                    <a:pt x="2048" y="3188"/>
                    <a:pt x="1949" y="3363"/>
                    <a:pt x="1865" y="3546"/>
                  </a:cubicBezTo>
                  <a:cubicBezTo>
                    <a:pt x="1819" y="3660"/>
                    <a:pt x="1781" y="3774"/>
                    <a:pt x="1758" y="3896"/>
                  </a:cubicBezTo>
                  <a:cubicBezTo>
                    <a:pt x="1758" y="3904"/>
                    <a:pt x="1758" y="3919"/>
                    <a:pt x="1751" y="3926"/>
                  </a:cubicBezTo>
                  <a:cubicBezTo>
                    <a:pt x="1720" y="4079"/>
                    <a:pt x="1705" y="4231"/>
                    <a:pt x="1705" y="4390"/>
                  </a:cubicBezTo>
                  <a:cubicBezTo>
                    <a:pt x="1705" y="4429"/>
                    <a:pt x="1705" y="4474"/>
                    <a:pt x="1698" y="4512"/>
                  </a:cubicBezTo>
                  <a:lnTo>
                    <a:pt x="1698" y="4535"/>
                  </a:lnTo>
                  <a:cubicBezTo>
                    <a:pt x="1690" y="4626"/>
                    <a:pt x="1682" y="4718"/>
                    <a:pt x="1667" y="4809"/>
                  </a:cubicBezTo>
                  <a:cubicBezTo>
                    <a:pt x="1660" y="4855"/>
                    <a:pt x="1652" y="4900"/>
                    <a:pt x="1644" y="4946"/>
                  </a:cubicBezTo>
                  <a:cubicBezTo>
                    <a:pt x="1614" y="5075"/>
                    <a:pt x="1553" y="5205"/>
                    <a:pt x="1477" y="5311"/>
                  </a:cubicBezTo>
                  <a:lnTo>
                    <a:pt x="1469" y="5326"/>
                  </a:lnTo>
                  <a:cubicBezTo>
                    <a:pt x="1454" y="5341"/>
                    <a:pt x="1439" y="5357"/>
                    <a:pt x="1424" y="5372"/>
                  </a:cubicBezTo>
                  <a:cubicBezTo>
                    <a:pt x="1340" y="5463"/>
                    <a:pt x="1233" y="5539"/>
                    <a:pt x="1127" y="5608"/>
                  </a:cubicBezTo>
                  <a:cubicBezTo>
                    <a:pt x="1074" y="5646"/>
                    <a:pt x="1013" y="5676"/>
                    <a:pt x="960" y="5714"/>
                  </a:cubicBezTo>
                  <a:cubicBezTo>
                    <a:pt x="906" y="5745"/>
                    <a:pt x="823" y="5798"/>
                    <a:pt x="762" y="5844"/>
                  </a:cubicBezTo>
                  <a:cubicBezTo>
                    <a:pt x="648" y="5920"/>
                    <a:pt x="549" y="6026"/>
                    <a:pt x="488" y="6148"/>
                  </a:cubicBezTo>
                  <a:cubicBezTo>
                    <a:pt x="435" y="6239"/>
                    <a:pt x="412" y="6346"/>
                    <a:pt x="412" y="6452"/>
                  </a:cubicBezTo>
                  <a:cubicBezTo>
                    <a:pt x="412" y="6483"/>
                    <a:pt x="412" y="6513"/>
                    <a:pt x="419" y="6544"/>
                  </a:cubicBezTo>
                  <a:cubicBezTo>
                    <a:pt x="419" y="6551"/>
                    <a:pt x="419" y="6551"/>
                    <a:pt x="419" y="6559"/>
                  </a:cubicBezTo>
                  <a:cubicBezTo>
                    <a:pt x="427" y="6620"/>
                    <a:pt x="442" y="6680"/>
                    <a:pt x="465" y="6741"/>
                  </a:cubicBezTo>
                  <a:lnTo>
                    <a:pt x="465" y="6749"/>
                  </a:lnTo>
                  <a:cubicBezTo>
                    <a:pt x="480" y="6810"/>
                    <a:pt x="503" y="6871"/>
                    <a:pt x="534" y="6932"/>
                  </a:cubicBezTo>
                  <a:cubicBezTo>
                    <a:pt x="534" y="6939"/>
                    <a:pt x="541" y="6939"/>
                    <a:pt x="541" y="6947"/>
                  </a:cubicBezTo>
                  <a:cubicBezTo>
                    <a:pt x="556" y="6977"/>
                    <a:pt x="572" y="7008"/>
                    <a:pt x="587" y="7046"/>
                  </a:cubicBezTo>
                  <a:lnTo>
                    <a:pt x="632" y="7129"/>
                  </a:lnTo>
                  <a:lnTo>
                    <a:pt x="640" y="7145"/>
                  </a:lnTo>
                  <a:cubicBezTo>
                    <a:pt x="830" y="7495"/>
                    <a:pt x="1058" y="7852"/>
                    <a:pt x="1043" y="8225"/>
                  </a:cubicBezTo>
                  <a:cubicBezTo>
                    <a:pt x="1036" y="8255"/>
                    <a:pt x="1036" y="8293"/>
                    <a:pt x="1028" y="8324"/>
                  </a:cubicBezTo>
                  <a:cubicBezTo>
                    <a:pt x="1028" y="8347"/>
                    <a:pt x="1020" y="8362"/>
                    <a:pt x="1020" y="8385"/>
                  </a:cubicBezTo>
                  <a:cubicBezTo>
                    <a:pt x="1013" y="8407"/>
                    <a:pt x="1020" y="8400"/>
                    <a:pt x="1013" y="8407"/>
                  </a:cubicBezTo>
                  <a:cubicBezTo>
                    <a:pt x="998" y="8476"/>
                    <a:pt x="975" y="8537"/>
                    <a:pt x="944" y="8598"/>
                  </a:cubicBezTo>
                  <a:cubicBezTo>
                    <a:pt x="883" y="8712"/>
                    <a:pt x="815" y="8818"/>
                    <a:pt x="739" y="8925"/>
                  </a:cubicBezTo>
                  <a:cubicBezTo>
                    <a:pt x="678" y="9001"/>
                    <a:pt x="617" y="9077"/>
                    <a:pt x="549" y="9153"/>
                  </a:cubicBezTo>
                  <a:cubicBezTo>
                    <a:pt x="480" y="9229"/>
                    <a:pt x="419" y="9298"/>
                    <a:pt x="359" y="9374"/>
                  </a:cubicBezTo>
                  <a:cubicBezTo>
                    <a:pt x="267" y="9488"/>
                    <a:pt x="191" y="9602"/>
                    <a:pt x="130" y="9724"/>
                  </a:cubicBezTo>
                  <a:lnTo>
                    <a:pt x="115" y="9762"/>
                  </a:lnTo>
                  <a:cubicBezTo>
                    <a:pt x="107" y="9777"/>
                    <a:pt x="100" y="9800"/>
                    <a:pt x="92" y="9815"/>
                  </a:cubicBezTo>
                  <a:cubicBezTo>
                    <a:pt x="47" y="9921"/>
                    <a:pt x="24" y="10028"/>
                    <a:pt x="16" y="10134"/>
                  </a:cubicBezTo>
                  <a:cubicBezTo>
                    <a:pt x="1" y="10233"/>
                    <a:pt x="1" y="10340"/>
                    <a:pt x="16" y="10439"/>
                  </a:cubicBezTo>
                  <a:cubicBezTo>
                    <a:pt x="9" y="10446"/>
                    <a:pt x="9" y="10454"/>
                    <a:pt x="16" y="10454"/>
                  </a:cubicBezTo>
                  <a:cubicBezTo>
                    <a:pt x="24" y="10561"/>
                    <a:pt x="47" y="10659"/>
                    <a:pt x="69" y="10758"/>
                  </a:cubicBezTo>
                  <a:lnTo>
                    <a:pt x="69" y="10774"/>
                  </a:lnTo>
                  <a:cubicBezTo>
                    <a:pt x="85" y="10819"/>
                    <a:pt x="100" y="10872"/>
                    <a:pt x="115" y="10918"/>
                  </a:cubicBezTo>
                  <a:lnTo>
                    <a:pt x="115" y="10926"/>
                  </a:lnTo>
                  <a:cubicBezTo>
                    <a:pt x="138" y="10979"/>
                    <a:pt x="153" y="11032"/>
                    <a:pt x="176" y="11078"/>
                  </a:cubicBezTo>
                  <a:cubicBezTo>
                    <a:pt x="199" y="11124"/>
                    <a:pt x="214" y="11177"/>
                    <a:pt x="237" y="11215"/>
                  </a:cubicBezTo>
                  <a:lnTo>
                    <a:pt x="252" y="11245"/>
                  </a:lnTo>
                  <a:cubicBezTo>
                    <a:pt x="275" y="11291"/>
                    <a:pt x="298" y="11337"/>
                    <a:pt x="321" y="11382"/>
                  </a:cubicBezTo>
                  <a:cubicBezTo>
                    <a:pt x="359" y="11451"/>
                    <a:pt x="397" y="11527"/>
                    <a:pt x="442" y="11595"/>
                  </a:cubicBezTo>
                  <a:cubicBezTo>
                    <a:pt x="480" y="11671"/>
                    <a:pt x="534" y="11747"/>
                    <a:pt x="579" y="11831"/>
                  </a:cubicBezTo>
                  <a:cubicBezTo>
                    <a:pt x="709" y="12036"/>
                    <a:pt x="830" y="12250"/>
                    <a:pt x="937" y="12463"/>
                  </a:cubicBezTo>
                  <a:cubicBezTo>
                    <a:pt x="990" y="12584"/>
                    <a:pt x="1036" y="12706"/>
                    <a:pt x="1074" y="12828"/>
                  </a:cubicBezTo>
                  <a:cubicBezTo>
                    <a:pt x="1089" y="12873"/>
                    <a:pt x="1104" y="12927"/>
                    <a:pt x="1112" y="12965"/>
                  </a:cubicBezTo>
                  <a:cubicBezTo>
                    <a:pt x="1142" y="13079"/>
                    <a:pt x="1150" y="13201"/>
                    <a:pt x="1157" y="13315"/>
                  </a:cubicBezTo>
                  <a:cubicBezTo>
                    <a:pt x="1157" y="13398"/>
                    <a:pt x="1150" y="13482"/>
                    <a:pt x="1142" y="13566"/>
                  </a:cubicBezTo>
                  <a:cubicBezTo>
                    <a:pt x="1135" y="13665"/>
                    <a:pt x="1119" y="13748"/>
                    <a:pt x="1104" y="13840"/>
                  </a:cubicBezTo>
                  <a:cubicBezTo>
                    <a:pt x="1089" y="13931"/>
                    <a:pt x="1074" y="14022"/>
                    <a:pt x="1058" y="14113"/>
                  </a:cubicBezTo>
                  <a:cubicBezTo>
                    <a:pt x="1043" y="14243"/>
                    <a:pt x="1036" y="14380"/>
                    <a:pt x="1043" y="14509"/>
                  </a:cubicBezTo>
                  <a:cubicBezTo>
                    <a:pt x="1043" y="14547"/>
                    <a:pt x="1051" y="14585"/>
                    <a:pt x="1058" y="14616"/>
                  </a:cubicBezTo>
                  <a:cubicBezTo>
                    <a:pt x="1058" y="14623"/>
                    <a:pt x="1058" y="14631"/>
                    <a:pt x="1058" y="14638"/>
                  </a:cubicBezTo>
                  <a:cubicBezTo>
                    <a:pt x="1066" y="14676"/>
                    <a:pt x="1074" y="14714"/>
                    <a:pt x="1089" y="14753"/>
                  </a:cubicBezTo>
                  <a:cubicBezTo>
                    <a:pt x="1097" y="14783"/>
                    <a:pt x="1112" y="14821"/>
                    <a:pt x="1135" y="14859"/>
                  </a:cubicBezTo>
                  <a:lnTo>
                    <a:pt x="1150" y="14889"/>
                  </a:lnTo>
                  <a:cubicBezTo>
                    <a:pt x="1157" y="14912"/>
                    <a:pt x="1173" y="14935"/>
                    <a:pt x="1188" y="14958"/>
                  </a:cubicBezTo>
                  <a:cubicBezTo>
                    <a:pt x="1203" y="14981"/>
                    <a:pt x="1195" y="14981"/>
                    <a:pt x="1203" y="14988"/>
                  </a:cubicBezTo>
                  <a:cubicBezTo>
                    <a:pt x="1218" y="15011"/>
                    <a:pt x="1241" y="15034"/>
                    <a:pt x="1256" y="15057"/>
                  </a:cubicBezTo>
                  <a:lnTo>
                    <a:pt x="1272" y="15080"/>
                  </a:lnTo>
                  <a:cubicBezTo>
                    <a:pt x="1294" y="15103"/>
                    <a:pt x="1317" y="15133"/>
                    <a:pt x="1348" y="15163"/>
                  </a:cubicBezTo>
                  <a:cubicBezTo>
                    <a:pt x="1850" y="15665"/>
                    <a:pt x="2839" y="15795"/>
                    <a:pt x="3326" y="16312"/>
                  </a:cubicBezTo>
                  <a:cubicBezTo>
                    <a:pt x="3349" y="16335"/>
                    <a:pt x="3371" y="16365"/>
                    <a:pt x="3394" y="16396"/>
                  </a:cubicBezTo>
                  <a:cubicBezTo>
                    <a:pt x="3394" y="16396"/>
                    <a:pt x="3394" y="16403"/>
                    <a:pt x="3402" y="16403"/>
                  </a:cubicBezTo>
                  <a:cubicBezTo>
                    <a:pt x="3417" y="16426"/>
                    <a:pt x="3440" y="16457"/>
                    <a:pt x="3455" y="16480"/>
                  </a:cubicBezTo>
                  <a:lnTo>
                    <a:pt x="3463" y="16502"/>
                  </a:lnTo>
                  <a:cubicBezTo>
                    <a:pt x="3478" y="16525"/>
                    <a:pt x="3493" y="16548"/>
                    <a:pt x="3508" y="16571"/>
                  </a:cubicBezTo>
                  <a:lnTo>
                    <a:pt x="3516" y="16601"/>
                  </a:lnTo>
                  <a:cubicBezTo>
                    <a:pt x="3531" y="16632"/>
                    <a:pt x="3546" y="16670"/>
                    <a:pt x="3554" y="16700"/>
                  </a:cubicBezTo>
                  <a:cubicBezTo>
                    <a:pt x="3569" y="16738"/>
                    <a:pt x="3577" y="16769"/>
                    <a:pt x="3584" y="16799"/>
                  </a:cubicBezTo>
                  <a:cubicBezTo>
                    <a:pt x="3584" y="16807"/>
                    <a:pt x="3584" y="16822"/>
                    <a:pt x="3584" y="16830"/>
                  </a:cubicBezTo>
                  <a:cubicBezTo>
                    <a:pt x="3592" y="16845"/>
                    <a:pt x="3592" y="16875"/>
                    <a:pt x="3600" y="16890"/>
                  </a:cubicBezTo>
                  <a:cubicBezTo>
                    <a:pt x="3600" y="16913"/>
                    <a:pt x="3600" y="16951"/>
                    <a:pt x="3607" y="16982"/>
                  </a:cubicBezTo>
                  <a:cubicBezTo>
                    <a:pt x="3622" y="17248"/>
                    <a:pt x="3562" y="17537"/>
                    <a:pt x="3539" y="17811"/>
                  </a:cubicBezTo>
                  <a:lnTo>
                    <a:pt x="3539" y="17841"/>
                  </a:lnTo>
                  <a:lnTo>
                    <a:pt x="3539" y="17910"/>
                  </a:lnTo>
                  <a:cubicBezTo>
                    <a:pt x="3539" y="17917"/>
                    <a:pt x="3539" y="17933"/>
                    <a:pt x="3539" y="17940"/>
                  </a:cubicBezTo>
                  <a:lnTo>
                    <a:pt x="3539" y="18070"/>
                  </a:lnTo>
                  <a:cubicBezTo>
                    <a:pt x="3539" y="18077"/>
                    <a:pt x="3539" y="18092"/>
                    <a:pt x="3539" y="18100"/>
                  </a:cubicBezTo>
                  <a:cubicBezTo>
                    <a:pt x="3539" y="18115"/>
                    <a:pt x="3539" y="18138"/>
                    <a:pt x="3546" y="18161"/>
                  </a:cubicBezTo>
                  <a:cubicBezTo>
                    <a:pt x="3546" y="18184"/>
                    <a:pt x="3546" y="18184"/>
                    <a:pt x="3546" y="18191"/>
                  </a:cubicBezTo>
                  <a:cubicBezTo>
                    <a:pt x="3546" y="18207"/>
                    <a:pt x="3546" y="18237"/>
                    <a:pt x="3554" y="18260"/>
                  </a:cubicBezTo>
                  <a:cubicBezTo>
                    <a:pt x="3554" y="18275"/>
                    <a:pt x="3554" y="18275"/>
                    <a:pt x="3562" y="18290"/>
                  </a:cubicBezTo>
                  <a:cubicBezTo>
                    <a:pt x="3569" y="18336"/>
                    <a:pt x="3584" y="18382"/>
                    <a:pt x="3607" y="18427"/>
                  </a:cubicBezTo>
                  <a:cubicBezTo>
                    <a:pt x="3622" y="18465"/>
                    <a:pt x="3645" y="18503"/>
                    <a:pt x="3668" y="18541"/>
                  </a:cubicBezTo>
                  <a:cubicBezTo>
                    <a:pt x="3858" y="18830"/>
                    <a:pt x="4231" y="18937"/>
                    <a:pt x="4573" y="19059"/>
                  </a:cubicBezTo>
                  <a:lnTo>
                    <a:pt x="4634" y="19081"/>
                  </a:lnTo>
                  <a:lnTo>
                    <a:pt x="4665" y="19097"/>
                  </a:lnTo>
                  <a:cubicBezTo>
                    <a:pt x="4855" y="19158"/>
                    <a:pt x="5022" y="19249"/>
                    <a:pt x="5167" y="19378"/>
                  </a:cubicBezTo>
                  <a:cubicBezTo>
                    <a:pt x="5212" y="19424"/>
                    <a:pt x="5251" y="19477"/>
                    <a:pt x="5289" y="19530"/>
                  </a:cubicBezTo>
                  <a:cubicBezTo>
                    <a:pt x="5327" y="19599"/>
                    <a:pt x="5365" y="19675"/>
                    <a:pt x="5380" y="19751"/>
                  </a:cubicBezTo>
                  <a:cubicBezTo>
                    <a:pt x="5387" y="19789"/>
                    <a:pt x="5395" y="19819"/>
                    <a:pt x="5403" y="19857"/>
                  </a:cubicBezTo>
                  <a:lnTo>
                    <a:pt x="5403" y="19873"/>
                  </a:lnTo>
                  <a:cubicBezTo>
                    <a:pt x="5410" y="19911"/>
                    <a:pt x="5410" y="19941"/>
                    <a:pt x="5410" y="19972"/>
                  </a:cubicBezTo>
                  <a:cubicBezTo>
                    <a:pt x="5425" y="20147"/>
                    <a:pt x="5410" y="20322"/>
                    <a:pt x="5418" y="20489"/>
                  </a:cubicBezTo>
                  <a:lnTo>
                    <a:pt x="5418" y="20504"/>
                  </a:lnTo>
                  <a:lnTo>
                    <a:pt x="5425" y="20588"/>
                  </a:lnTo>
                  <a:lnTo>
                    <a:pt x="5425" y="20618"/>
                  </a:lnTo>
                  <a:lnTo>
                    <a:pt x="5433" y="20687"/>
                  </a:lnTo>
                  <a:lnTo>
                    <a:pt x="5433" y="20717"/>
                  </a:lnTo>
                  <a:cubicBezTo>
                    <a:pt x="5441" y="20748"/>
                    <a:pt x="5448" y="20778"/>
                    <a:pt x="5456" y="20808"/>
                  </a:cubicBezTo>
                  <a:cubicBezTo>
                    <a:pt x="5509" y="21014"/>
                    <a:pt x="5623" y="21196"/>
                    <a:pt x="5775" y="21341"/>
                  </a:cubicBezTo>
                  <a:cubicBezTo>
                    <a:pt x="5882" y="21440"/>
                    <a:pt x="6004" y="21531"/>
                    <a:pt x="6133" y="21607"/>
                  </a:cubicBezTo>
                  <a:cubicBezTo>
                    <a:pt x="6415" y="21767"/>
                    <a:pt x="6711" y="21904"/>
                    <a:pt x="7008" y="22018"/>
                  </a:cubicBezTo>
                  <a:cubicBezTo>
                    <a:pt x="7175" y="22087"/>
                    <a:pt x="7495" y="22475"/>
                    <a:pt x="7875" y="22992"/>
                  </a:cubicBezTo>
                  <a:cubicBezTo>
                    <a:pt x="8225" y="23471"/>
                    <a:pt x="8636" y="24057"/>
                    <a:pt x="9016" y="24590"/>
                  </a:cubicBezTo>
                  <a:lnTo>
                    <a:pt x="9024" y="24605"/>
                  </a:lnTo>
                  <a:lnTo>
                    <a:pt x="9100" y="24696"/>
                  </a:lnTo>
                  <a:lnTo>
                    <a:pt x="9161" y="24780"/>
                  </a:lnTo>
                  <a:lnTo>
                    <a:pt x="9207" y="24856"/>
                  </a:lnTo>
                  <a:lnTo>
                    <a:pt x="9275" y="24940"/>
                  </a:lnTo>
                  <a:lnTo>
                    <a:pt x="9321" y="25008"/>
                  </a:lnTo>
                  <a:lnTo>
                    <a:pt x="9404" y="25122"/>
                  </a:lnTo>
                  <a:lnTo>
                    <a:pt x="9427" y="25153"/>
                  </a:lnTo>
                  <a:lnTo>
                    <a:pt x="9534" y="25290"/>
                  </a:lnTo>
                  <a:lnTo>
                    <a:pt x="9564" y="25335"/>
                  </a:lnTo>
                  <a:lnTo>
                    <a:pt x="9633" y="25427"/>
                  </a:lnTo>
                  <a:lnTo>
                    <a:pt x="9663" y="25472"/>
                  </a:lnTo>
                  <a:lnTo>
                    <a:pt x="9732" y="25556"/>
                  </a:lnTo>
                  <a:lnTo>
                    <a:pt x="9762" y="25594"/>
                  </a:lnTo>
                  <a:cubicBezTo>
                    <a:pt x="9763" y="25596"/>
                    <a:pt x="9765" y="25597"/>
                    <a:pt x="9766" y="25599"/>
                  </a:cubicBezTo>
                  <a:lnTo>
                    <a:pt x="9766" y="25599"/>
                  </a:lnTo>
                  <a:cubicBezTo>
                    <a:pt x="9460" y="25199"/>
                    <a:pt x="9206" y="24755"/>
                    <a:pt x="9024" y="24285"/>
                  </a:cubicBezTo>
                  <a:cubicBezTo>
                    <a:pt x="9001" y="24217"/>
                    <a:pt x="8971" y="24148"/>
                    <a:pt x="8948" y="24088"/>
                  </a:cubicBezTo>
                  <a:lnTo>
                    <a:pt x="8925" y="24019"/>
                  </a:lnTo>
                  <a:lnTo>
                    <a:pt x="8887" y="23882"/>
                  </a:lnTo>
                  <a:cubicBezTo>
                    <a:pt x="8880" y="23859"/>
                    <a:pt x="8872" y="23829"/>
                    <a:pt x="8864" y="23798"/>
                  </a:cubicBezTo>
                  <a:cubicBezTo>
                    <a:pt x="8857" y="23776"/>
                    <a:pt x="8841" y="23722"/>
                    <a:pt x="8826" y="23684"/>
                  </a:cubicBezTo>
                  <a:lnTo>
                    <a:pt x="8803" y="23585"/>
                  </a:lnTo>
                  <a:cubicBezTo>
                    <a:pt x="8796" y="23555"/>
                    <a:pt x="8788" y="23517"/>
                    <a:pt x="8781" y="23479"/>
                  </a:cubicBezTo>
                  <a:cubicBezTo>
                    <a:pt x="8773" y="23441"/>
                    <a:pt x="8765" y="23410"/>
                    <a:pt x="8758" y="23380"/>
                  </a:cubicBezTo>
                  <a:cubicBezTo>
                    <a:pt x="8750" y="23357"/>
                    <a:pt x="8743" y="23319"/>
                    <a:pt x="8743" y="23289"/>
                  </a:cubicBezTo>
                  <a:cubicBezTo>
                    <a:pt x="8712" y="23137"/>
                    <a:pt x="8689" y="22992"/>
                    <a:pt x="8674" y="22840"/>
                  </a:cubicBezTo>
                  <a:lnTo>
                    <a:pt x="8674" y="22787"/>
                  </a:lnTo>
                  <a:cubicBezTo>
                    <a:pt x="8667" y="22741"/>
                    <a:pt x="8667" y="22688"/>
                    <a:pt x="8667" y="22642"/>
                  </a:cubicBezTo>
                  <a:lnTo>
                    <a:pt x="8667" y="22589"/>
                  </a:lnTo>
                  <a:cubicBezTo>
                    <a:pt x="8667" y="22535"/>
                    <a:pt x="8659" y="22482"/>
                    <a:pt x="8659" y="22429"/>
                  </a:cubicBezTo>
                  <a:lnTo>
                    <a:pt x="8659" y="22399"/>
                  </a:lnTo>
                  <a:lnTo>
                    <a:pt x="8659" y="22224"/>
                  </a:lnTo>
                  <a:lnTo>
                    <a:pt x="8659" y="22208"/>
                  </a:lnTo>
                  <a:cubicBezTo>
                    <a:pt x="8659" y="21889"/>
                    <a:pt x="8689" y="21569"/>
                    <a:pt x="8750" y="21257"/>
                  </a:cubicBezTo>
                  <a:cubicBezTo>
                    <a:pt x="8788" y="21075"/>
                    <a:pt x="8834" y="20892"/>
                    <a:pt x="8887" y="20717"/>
                  </a:cubicBezTo>
                  <a:cubicBezTo>
                    <a:pt x="8994" y="20398"/>
                    <a:pt x="9123" y="20078"/>
                    <a:pt x="9222" y="19751"/>
                  </a:cubicBezTo>
                  <a:cubicBezTo>
                    <a:pt x="9389" y="19249"/>
                    <a:pt x="9481" y="18739"/>
                    <a:pt x="9290" y="18260"/>
                  </a:cubicBezTo>
                  <a:cubicBezTo>
                    <a:pt x="9275" y="18222"/>
                    <a:pt x="9260" y="18191"/>
                    <a:pt x="9245" y="18161"/>
                  </a:cubicBezTo>
                  <a:cubicBezTo>
                    <a:pt x="9237" y="18138"/>
                    <a:pt x="9230" y="18123"/>
                    <a:pt x="9222" y="18108"/>
                  </a:cubicBezTo>
                  <a:lnTo>
                    <a:pt x="9199" y="18062"/>
                  </a:lnTo>
                  <a:lnTo>
                    <a:pt x="9153" y="17986"/>
                  </a:lnTo>
                  <a:lnTo>
                    <a:pt x="9138" y="17971"/>
                  </a:lnTo>
                  <a:cubicBezTo>
                    <a:pt x="9047" y="17826"/>
                    <a:pt x="8948" y="17682"/>
                    <a:pt x="8841" y="17545"/>
                  </a:cubicBezTo>
                  <a:lnTo>
                    <a:pt x="8788" y="17469"/>
                  </a:lnTo>
                  <a:lnTo>
                    <a:pt x="8773" y="17446"/>
                  </a:lnTo>
                  <a:cubicBezTo>
                    <a:pt x="8606" y="17225"/>
                    <a:pt x="8469" y="16989"/>
                    <a:pt x="8438" y="16731"/>
                  </a:cubicBezTo>
                  <a:cubicBezTo>
                    <a:pt x="8431" y="16685"/>
                    <a:pt x="8423" y="16639"/>
                    <a:pt x="8423" y="16586"/>
                  </a:cubicBezTo>
                  <a:cubicBezTo>
                    <a:pt x="8431" y="16198"/>
                    <a:pt x="8697" y="15856"/>
                    <a:pt x="8849" y="15491"/>
                  </a:cubicBezTo>
                  <a:lnTo>
                    <a:pt x="8857" y="15460"/>
                  </a:lnTo>
                  <a:cubicBezTo>
                    <a:pt x="8902" y="15354"/>
                    <a:pt x="8933" y="15239"/>
                    <a:pt x="8940" y="15118"/>
                  </a:cubicBezTo>
                  <a:cubicBezTo>
                    <a:pt x="8948" y="14958"/>
                    <a:pt x="8925" y="14806"/>
                    <a:pt x="8864" y="14661"/>
                  </a:cubicBezTo>
                  <a:cubicBezTo>
                    <a:pt x="8857" y="14631"/>
                    <a:pt x="8841" y="14600"/>
                    <a:pt x="8826" y="14562"/>
                  </a:cubicBezTo>
                  <a:cubicBezTo>
                    <a:pt x="8819" y="14562"/>
                    <a:pt x="8819" y="14555"/>
                    <a:pt x="8819" y="14547"/>
                  </a:cubicBezTo>
                  <a:cubicBezTo>
                    <a:pt x="8803" y="14524"/>
                    <a:pt x="8788" y="14494"/>
                    <a:pt x="8773" y="14471"/>
                  </a:cubicBezTo>
                  <a:lnTo>
                    <a:pt x="8773" y="14463"/>
                  </a:lnTo>
                  <a:cubicBezTo>
                    <a:pt x="8735" y="14395"/>
                    <a:pt x="8689" y="14334"/>
                    <a:pt x="8651" y="14281"/>
                  </a:cubicBezTo>
                  <a:cubicBezTo>
                    <a:pt x="8484" y="14045"/>
                    <a:pt x="8271" y="13832"/>
                    <a:pt x="8073" y="13596"/>
                  </a:cubicBezTo>
                  <a:lnTo>
                    <a:pt x="7997" y="13512"/>
                  </a:lnTo>
                  <a:lnTo>
                    <a:pt x="7989" y="13497"/>
                  </a:lnTo>
                  <a:cubicBezTo>
                    <a:pt x="7967" y="13474"/>
                    <a:pt x="7944" y="13444"/>
                    <a:pt x="7921" y="13414"/>
                  </a:cubicBezTo>
                  <a:cubicBezTo>
                    <a:pt x="7875" y="13353"/>
                    <a:pt x="7837" y="13292"/>
                    <a:pt x="7792" y="13223"/>
                  </a:cubicBezTo>
                  <a:cubicBezTo>
                    <a:pt x="7731" y="13117"/>
                    <a:pt x="7677" y="13003"/>
                    <a:pt x="7639" y="12881"/>
                  </a:cubicBezTo>
                  <a:cubicBezTo>
                    <a:pt x="7579" y="12668"/>
                    <a:pt x="7563" y="12447"/>
                    <a:pt x="7601" y="12227"/>
                  </a:cubicBezTo>
                  <a:cubicBezTo>
                    <a:pt x="7601" y="12189"/>
                    <a:pt x="7609" y="12151"/>
                    <a:pt x="7617" y="12113"/>
                  </a:cubicBezTo>
                  <a:lnTo>
                    <a:pt x="7624" y="12082"/>
                  </a:lnTo>
                  <a:cubicBezTo>
                    <a:pt x="7632" y="12052"/>
                    <a:pt x="7639" y="12021"/>
                    <a:pt x="7647" y="11991"/>
                  </a:cubicBezTo>
                  <a:cubicBezTo>
                    <a:pt x="7639" y="11983"/>
                    <a:pt x="7639" y="11976"/>
                    <a:pt x="7647" y="11968"/>
                  </a:cubicBezTo>
                  <a:cubicBezTo>
                    <a:pt x="7655" y="11930"/>
                    <a:pt x="7662" y="11892"/>
                    <a:pt x="7677" y="11854"/>
                  </a:cubicBezTo>
                  <a:cubicBezTo>
                    <a:pt x="7677" y="11846"/>
                    <a:pt x="7677" y="11846"/>
                    <a:pt x="7677" y="11846"/>
                  </a:cubicBezTo>
                  <a:cubicBezTo>
                    <a:pt x="7685" y="11808"/>
                    <a:pt x="7693" y="11770"/>
                    <a:pt x="7708" y="11732"/>
                  </a:cubicBezTo>
                  <a:lnTo>
                    <a:pt x="7716" y="11702"/>
                  </a:lnTo>
                  <a:cubicBezTo>
                    <a:pt x="7723" y="11671"/>
                    <a:pt x="7738" y="11641"/>
                    <a:pt x="7746" y="11610"/>
                  </a:cubicBezTo>
                  <a:lnTo>
                    <a:pt x="7754" y="11588"/>
                  </a:lnTo>
                  <a:cubicBezTo>
                    <a:pt x="7769" y="11550"/>
                    <a:pt x="7784" y="11512"/>
                    <a:pt x="7792" y="11473"/>
                  </a:cubicBezTo>
                  <a:cubicBezTo>
                    <a:pt x="7792" y="11458"/>
                    <a:pt x="7807" y="11443"/>
                    <a:pt x="7807" y="11435"/>
                  </a:cubicBezTo>
                  <a:lnTo>
                    <a:pt x="7837" y="11359"/>
                  </a:lnTo>
                  <a:lnTo>
                    <a:pt x="7883" y="11215"/>
                  </a:lnTo>
                  <a:cubicBezTo>
                    <a:pt x="8035" y="10789"/>
                    <a:pt x="8180" y="10355"/>
                    <a:pt x="8111" y="9921"/>
                  </a:cubicBezTo>
                  <a:cubicBezTo>
                    <a:pt x="8111" y="9906"/>
                    <a:pt x="8111" y="9891"/>
                    <a:pt x="8104" y="9876"/>
                  </a:cubicBezTo>
                  <a:cubicBezTo>
                    <a:pt x="8104" y="9845"/>
                    <a:pt x="8096" y="9815"/>
                    <a:pt x="8088" y="9777"/>
                  </a:cubicBezTo>
                  <a:cubicBezTo>
                    <a:pt x="8088" y="9777"/>
                    <a:pt x="8088" y="9769"/>
                    <a:pt x="8088" y="9762"/>
                  </a:cubicBezTo>
                  <a:cubicBezTo>
                    <a:pt x="8081" y="9739"/>
                    <a:pt x="8073" y="9716"/>
                    <a:pt x="8065" y="9686"/>
                  </a:cubicBezTo>
                  <a:cubicBezTo>
                    <a:pt x="8065" y="9686"/>
                    <a:pt x="8065" y="9678"/>
                    <a:pt x="8065" y="9678"/>
                  </a:cubicBezTo>
                  <a:cubicBezTo>
                    <a:pt x="8058" y="9648"/>
                    <a:pt x="8050" y="9625"/>
                    <a:pt x="8035" y="9594"/>
                  </a:cubicBezTo>
                  <a:cubicBezTo>
                    <a:pt x="8027" y="9572"/>
                    <a:pt x="8012" y="9541"/>
                    <a:pt x="8005" y="9511"/>
                  </a:cubicBezTo>
                  <a:cubicBezTo>
                    <a:pt x="7929" y="9343"/>
                    <a:pt x="7837" y="9183"/>
                    <a:pt x="7738" y="9039"/>
                  </a:cubicBezTo>
                  <a:lnTo>
                    <a:pt x="7647" y="8910"/>
                  </a:lnTo>
                  <a:cubicBezTo>
                    <a:pt x="7571" y="8803"/>
                    <a:pt x="7495" y="8704"/>
                    <a:pt x="7426" y="8598"/>
                  </a:cubicBezTo>
                  <a:cubicBezTo>
                    <a:pt x="7381" y="8544"/>
                    <a:pt x="7343" y="8484"/>
                    <a:pt x="7305" y="8423"/>
                  </a:cubicBezTo>
                  <a:cubicBezTo>
                    <a:pt x="7229" y="8324"/>
                    <a:pt x="7168" y="8210"/>
                    <a:pt x="7107" y="8096"/>
                  </a:cubicBezTo>
                  <a:cubicBezTo>
                    <a:pt x="7084" y="8058"/>
                    <a:pt x="7069" y="8019"/>
                    <a:pt x="7046" y="7974"/>
                  </a:cubicBezTo>
                  <a:cubicBezTo>
                    <a:pt x="7031" y="7936"/>
                    <a:pt x="7016" y="7898"/>
                    <a:pt x="7000" y="7852"/>
                  </a:cubicBezTo>
                  <a:cubicBezTo>
                    <a:pt x="6947" y="7708"/>
                    <a:pt x="6924" y="7563"/>
                    <a:pt x="6924" y="7411"/>
                  </a:cubicBezTo>
                  <a:lnTo>
                    <a:pt x="6924" y="7373"/>
                  </a:lnTo>
                  <a:cubicBezTo>
                    <a:pt x="6924" y="7335"/>
                    <a:pt x="6932" y="7289"/>
                    <a:pt x="6939" y="7243"/>
                  </a:cubicBezTo>
                  <a:lnTo>
                    <a:pt x="6947" y="7205"/>
                  </a:lnTo>
                  <a:cubicBezTo>
                    <a:pt x="6955" y="7167"/>
                    <a:pt x="6962" y="7137"/>
                    <a:pt x="6970" y="7107"/>
                  </a:cubicBezTo>
                  <a:cubicBezTo>
                    <a:pt x="6978" y="7068"/>
                    <a:pt x="6985" y="7053"/>
                    <a:pt x="6993" y="7030"/>
                  </a:cubicBezTo>
                  <a:cubicBezTo>
                    <a:pt x="7099" y="6696"/>
                    <a:pt x="7328" y="6399"/>
                    <a:pt x="7548" y="6102"/>
                  </a:cubicBezTo>
                  <a:cubicBezTo>
                    <a:pt x="7693" y="5920"/>
                    <a:pt x="7814" y="5729"/>
                    <a:pt x="7921" y="5532"/>
                  </a:cubicBezTo>
                  <a:cubicBezTo>
                    <a:pt x="7989" y="5395"/>
                    <a:pt x="8035" y="5250"/>
                    <a:pt x="8065" y="5106"/>
                  </a:cubicBezTo>
                  <a:cubicBezTo>
                    <a:pt x="8187" y="4489"/>
                    <a:pt x="7860" y="3926"/>
                    <a:pt x="7541" y="3348"/>
                  </a:cubicBezTo>
                  <a:cubicBezTo>
                    <a:pt x="7449" y="3181"/>
                    <a:pt x="7358" y="3006"/>
                    <a:pt x="7282" y="2831"/>
                  </a:cubicBezTo>
                  <a:cubicBezTo>
                    <a:pt x="7236" y="2740"/>
                    <a:pt x="7198" y="2641"/>
                    <a:pt x="7168" y="2549"/>
                  </a:cubicBezTo>
                  <a:cubicBezTo>
                    <a:pt x="7122" y="2405"/>
                    <a:pt x="7084" y="2260"/>
                    <a:pt x="7069" y="2116"/>
                  </a:cubicBezTo>
                  <a:cubicBezTo>
                    <a:pt x="7054" y="2002"/>
                    <a:pt x="7046" y="1887"/>
                    <a:pt x="7046" y="1773"/>
                  </a:cubicBezTo>
                  <a:cubicBezTo>
                    <a:pt x="7046" y="1712"/>
                    <a:pt x="7046" y="1652"/>
                    <a:pt x="7054" y="1598"/>
                  </a:cubicBezTo>
                  <a:cubicBezTo>
                    <a:pt x="7054" y="1537"/>
                    <a:pt x="7061" y="1484"/>
                    <a:pt x="7069" y="1423"/>
                  </a:cubicBezTo>
                  <a:cubicBezTo>
                    <a:pt x="7092" y="1241"/>
                    <a:pt x="7137" y="1058"/>
                    <a:pt x="7198" y="883"/>
                  </a:cubicBezTo>
                  <a:lnTo>
                    <a:pt x="7213" y="845"/>
                  </a:lnTo>
                  <a:cubicBezTo>
                    <a:pt x="7229" y="815"/>
                    <a:pt x="7236" y="777"/>
                    <a:pt x="7251" y="746"/>
                  </a:cubicBezTo>
                  <a:lnTo>
                    <a:pt x="7274" y="693"/>
                  </a:lnTo>
                  <a:cubicBezTo>
                    <a:pt x="7289" y="663"/>
                    <a:pt x="7305" y="632"/>
                    <a:pt x="7320" y="594"/>
                  </a:cubicBezTo>
                  <a:cubicBezTo>
                    <a:pt x="7328" y="579"/>
                    <a:pt x="7335" y="564"/>
                    <a:pt x="7343" y="548"/>
                  </a:cubicBezTo>
                  <a:cubicBezTo>
                    <a:pt x="7366" y="503"/>
                    <a:pt x="7388" y="457"/>
                    <a:pt x="7419" y="419"/>
                  </a:cubicBezTo>
                  <a:lnTo>
                    <a:pt x="7426" y="396"/>
                  </a:lnTo>
                  <a:cubicBezTo>
                    <a:pt x="7449" y="358"/>
                    <a:pt x="7472" y="320"/>
                    <a:pt x="7495" y="290"/>
                  </a:cubicBezTo>
                  <a:lnTo>
                    <a:pt x="7525" y="244"/>
                  </a:lnTo>
                  <a:cubicBezTo>
                    <a:pt x="7548" y="214"/>
                    <a:pt x="7571" y="183"/>
                    <a:pt x="7594" y="160"/>
                  </a:cubicBezTo>
                  <a:lnTo>
                    <a:pt x="7624" y="122"/>
                  </a:lnTo>
                  <a:cubicBezTo>
                    <a:pt x="7655" y="77"/>
                    <a:pt x="7685" y="39"/>
                    <a:pt x="7716" y="1"/>
                  </a:cubicBezTo>
                  <a:close/>
                  <a:moveTo>
                    <a:pt x="9766" y="25599"/>
                  </a:moveTo>
                  <a:cubicBezTo>
                    <a:pt x="9792" y="25633"/>
                    <a:pt x="9819" y="25667"/>
                    <a:pt x="9846" y="25700"/>
                  </a:cubicBezTo>
                  <a:cubicBezTo>
                    <a:pt x="9824" y="25664"/>
                    <a:pt x="9795" y="25635"/>
                    <a:pt x="9766" y="25599"/>
                  </a:cubicBezTo>
                  <a:close/>
                </a:path>
              </a:pathLst>
            </a:custGeom>
            <a:solidFill>
              <a:srgbClr val="50624B">
                <a:alpha val="1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3" name="Google Shape;9013;p37"/>
            <p:cNvSpPr/>
            <p:nvPr/>
          </p:nvSpPr>
          <p:spPr>
            <a:xfrm rot="1511358">
              <a:off x="9493148" y="3805774"/>
              <a:ext cx="12965" cy="12541"/>
            </a:xfrm>
            <a:custGeom>
              <a:avLst/>
              <a:gdLst/>
              <a:ahLst/>
              <a:cxnLst/>
              <a:rect l="l" t="t" r="r" b="b"/>
              <a:pathLst>
                <a:path w="214" h="207" extrusionOk="0">
                  <a:moveTo>
                    <a:pt x="213" y="1"/>
                  </a:moveTo>
                  <a:cubicBezTo>
                    <a:pt x="137" y="62"/>
                    <a:pt x="69" y="130"/>
                    <a:pt x="0" y="206"/>
                  </a:cubicBezTo>
                  <a:cubicBezTo>
                    <a:pt x="76" y="138"/>
                    <a:pt x="152" y="69"/>
                    <a:pt x="213" y="1"/>
                  </a:cubicBezTo>
                  <a:close/>
                </a:path>
              </a:pathLst>
            </a:custGeom>
            <a:solidFill>
              <a:srgbClr val="AEB5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4" name="Google Shape;9014;p37"/>
            <p:cNvSpPr/>
            <p:nvPr/>
          </p:nvSpPr>
          <p:spPr>
            <a:xfrm rot="1511358">
              <a:off x="8698111" y="3680691"/>
              <a:ext cx="605715" cy="1542761"/>
            </a:xfrm>
            <a:custGeom>
              <a:avLst/>
              <a:gdLst/>
              <a:ahLst/>
              <a:cxnLst/>
              <a:rect l="l" t="t" r="r" b="b"/>
              <a:pathLst>
                <a:path w="9998" h="25465" extrusionOk="0">
                  <a:moveTo>
                    <a:pt x="7472" y="1"/>
                  </a:moveTo>
                  <a:lnTo>
                    <a:pt x="7472" y="1"/>
                  </a:lnTo>
                  <a:cubicBezTo>
                    <a:pt x="6696" y="358"/>
                    <a:pt x="5638" y="252"/>
                    <a:pt x="4786" y="564"/>
                  </a:cubicBezTo>
                  <a:cubicBezTo>
                    <a:pt x="3957" y="860"/>
                    <a:pt x="3333" y="1553"/>
                    <a:pt x="2755" y="2222"/>
                  </a:cubicBezTo>
                  <a:cubicBezTo>
                    <a:pt x="2374" y="2663"/>
                    <a:pt x="1979" y="3127"/>
                    <a:pt x="1872" y="3698"/>
                  </a:cubicBezTo>
                  <a:cubicBezTo>
                    <a:pt x="1773" y="4170"/>
                    <a:pt x="1887" y="4718"/>
                    <a:pt x="1583" y="5098"/>
                  </a:cubicBezTo>
                  <a:cubicBezTo>
                    <a:pt x="1317" y="5440"/>
                    <a:pt x="792" y="5539"/>
                    <a:pt x="601" y="5920"/>
                  </a:cubicBezTo>
                  <a:cubicBezTo>
                    <a:pt x="274" y="6589"/>
                    <a:pt x="1203" y="7259"/>
                    <a:pt x="1172" y="8004"/>
                  </a:cubicBezTo>
                  <a:cubicBezTo>
                    <a:pt x="1142" y="8628"/>
                    <a:pt x="457" y="9008"/>
                    <a:pt x="229" y="9594"/>
                  </a:cubicBezTo>
                  <a:cubicBezTo>
                    <a:pt x="0" y="10172"/>
                    <a:pt x="274" y="10834"/>
                    <a:pt x="594" y="11374"/>
                  </a:cubicBezTo>
                  <a:cubicBezTo>
                    <a:pt x="913" y="11915"/>
                    <a:pt x="1301" y="12462"/>
                    <a:pt x="1309" y="13094"/>
                  </a:cubicBezTo>
                  <a:cubicBezTo>
                    <a:pt x="1309" y="13573"/>
                    <a:pt x="1088" y="14068"/>
                    <a:pt x="1241" y="14524"/>
                  </a:cubicBezTo>
                  <a:cubicBezTo>
                    <a:pt x="1583" y="15559"/>
                    <a:pt x="3386" y="15445"/>
                    <a:pt x="3713" y="16479"/>
                  </a:cubicBezTo>
                  <a:cubicBezTo>
                    <a:pt x="3903" y="17080"/>
                    <a:pt x="3477" y="17803"/>
                    <a:pt x="3827" y="18321"/>
                  </a:cubicBezTo>
                  <a:cubicBezTo>
                    <a:pt x="4185" y="18861"/>
                    <a:pt x="5113" y="18762"/>
                    <a:pt x="5448" y="19310"/>
                  </a:cubicBezTo>
                  <a:cubicBezTo>
                    <a:pt x="5668" y="19682"/>
                    <a:pt x="5509" y="20169"/>
                    <a:pt x="5623" y="20595"/>
                  </a:cubicBezTo>
                  <a:cubicBezTo>
                    <a:pt x="5790" y="21250"/>
                    <a:pt x="6543" y="21546"/>
                    <a:pt x="7175" y="21805"/>
                  </a:cubicBezTo>
                  <a:cubicBezTo>
                    <a:pt x="7608" y="21980"/>
                    <a:pt x="9214" y="24536"/>
                    <a:pt x="9997" y="25464"/>
                  </a:cubicBezTo>
                  <a:cubicBezTo>
                    <a:pt x="9647" y="25038"/>
                    <a:pt x="9374" y="24567"/>
                    <a:pt x="9168" y="24049"/>
                  </a:cubicBezTo>
                  <a:cubicBezTo>
                    <a:pt x="9069" y="23867"/>
                    <a:pt x="8978" y="23684"/>
                    <a:pt x="8894" y="23486"/>
                  </a:cubicBezTo>
                  <a:cubicBezTo>
                    <a:pt x="7677" y="20641"/>
                    <a:pt x="6734" y="17803"/>
                    <a:pt x="5258" y="14935"/>
                  </a:cubicBezTo>
                  <a:cubicBezTo>
                    <a:pt x="4071" y="12691"/>
                    <a:pt x="3774" y="10180"/>
                    <a:pt x="3766" y="7548"/>
                  </a:cubicBezTo>
                  <a:cubicBezTo>
                    <a:pt x="3812" y="4504"/>
                    <a:pt x="5524" y="2123"/>
                    <a:pt x="74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5" name="Google Shape;9015;p37"/>
            <p:cNvSpPr/>
            <p:nvPr/>
          </p:nvSpPr>
          <p:spPr>
            <a:xfrm rot="1511358">
              <a:off x="8816528" y="4612914"/>
              <a:ext cx="159093" cy="64824"/>
            </a:xfrm>
            <a:custGeom>
              <a:avLst/>
              <a:gdLst/>
              <a:ahLst/>
              <a:cxnLst/>
              <a:rect l="l" t="t" r="r" b="b"/>
              <a:pathLst>
                <a:path w="2626" h="1070" extrusionOk="0">
                  <a:moveTo>
                    <a:pt x="1960" y="0"/>
                  </a:moveTo>
                  <a:cubicBezTo>
                    <a:pt x="1525" y="0"/>
                    <a:pt x="1095" y="32"/>
                    <a:pt x="670" y="95"/>
                  </a:cubicBezTo>
                  <a:cubicBezTo>
                    <a:pt x="442" y="133"/>
                    <a:pt x="213" y="187"/>
                    <a:pt x="0" y="270"/>
                  </a:cubicBezTo>
                  <a:cubicBezTo>
                    <a:pt x="107" y="377"/>
                    <a:pt x="183" y="514"/>
                    <a:pt x="236" y="658"/>
                  </a:cubicBezTo>
                  <a:cubicBezTo>
                    <a:pt x="259" y="750"/>
                    <a:pt x="274" y="841"/>
                    <a:pt x="282" y="940"/>
                  </a:cubicBezTo>
                  <a:cubicBezTo>
                    <a:pt x="487" y="993"/>
                    <a:pt x="693" y="1031"/>
                    <a:pt x="906" y="1069"/>
                  </a:cubicBezTo>
                  <a:cubicBezTo>
                    <a:pt x="1362" y="963"/>
                    <a:pt x="1834" y="894"/>
                    <a:pt x="2306" y="879"/>
                  </a:cubicBezTo>
                  <a:cubicBezTo>
                    <a:pt x="2412" y="871"/>
                    <a:pt x="2519" y="871"/>
                    <a:pt x="2625" y="864"/>
                  </a:cubicBezTo>
                  <a:cubicBezTo>
                    <a:pt x="2496" y="582"/>
                    <a:pt x="2359" y="293"/>
                    <a:pt x="2222" y="4"/>
                  </a:cubicBezTo>
                  <a:cubicBezTo>
                    <a:pt x="2134" y="2"/>
                    <a:pt x="2047" y="0"/>
                    <a:pt x="19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6" name="Google Shape;9016;p37"/>
            <p:cNvSpPr/>
            <p:nvPr/>
          </p:nvSpPr>
          <p:spPr>
            <a:xfrm rot="1511358">
              <a:off x="8779278" y="4316436"/>
              <a:ext cx="179812" cy="38774"/>
            </a:xfrm>
            <a:custGeom>
              <a:avLst/>
              <a:gdLst/>
              <a:ahLst/>
              <a:cxnLst/>
              <a:rect l="l" t="t" r="r" b="b"/>
              <a:pathLst>
                <a:path w="2968" h="640" extrusionOk="0">
                  <a:moveTo>
                    <a:pt x="1" y="1"/>
                  </a:moveTo>
                  <a:lnTo>
                    <a:pt x="1" y="1"/>
                  </a:lnTo>
                  <a:cubicBezTo>
                    <a:pt x="130" y="206"/>
                    <a:pt x="244" y="419"/>
                    <a:pt x="351" y="640"/>
                  </a:cubicBezTo>
                  <a:cubicBezTo>
                    <a:pt x="503" y="617"/>
                    <a:pt x="647" y="594"/>
                    <a:pt x="792" y="571"/>
                  </a:cubicBezTo>
                  <a:cubicBezTo>
                    <a:pt x="1445" y="489"/>
                    <a:pt x="2103" y="456"/>
                    <a:pt x="2757" y="456"/>
                  </a:cubicBezTo>
                  <a:cubicBezTo>
                    <a:pt x="2827" y="456"/>
                    <a:pt x="2898" y="456"/>
                    <a:pt x="2968" y="457"/>
                  </a:cubicBezTo>
                  <a:cubicBezTo>
                    <a:pt x="1987" y="259"/>
                    <a:pt x="997" y="10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7" name="Google Shape;9017;p37"/>
            <p:cNvSpPr/>
            <p:nvPr/>
          </p:nvSpPr>
          <p:spPr>
            <a:xfrm rot="1511358">
              <a:off x="8739843" y="4455110"/>
              <a:ext cx="83484" cy="39682"/>
            </a:xfrm>
            <a:custGeom>
              <a:avLst/>
              <a:gdLst/>
              <a:ahLst/>
              <a:cxnLst/>
              <a:rect l="l" t="t" r="r" b="b"/>
              <a:pathLst>
                <a:path w="1378" h="655" extrusionOk="0">
                  <a:moveTo>
                    <a:pt x="1" y="0"/>
                  </a:moveTo>
                  <a:lnTo>
                    <a:pt x="1" y="0"/>
                  </a:lnTo>
                  <a:cubicBezTo>
                    <a:pt x="9" y="84"/>
                    <a:pt x="24" y="160"/>
                    <a:pt x="47" y="236"/>
                  </a:cubicBezTo>
                  <a:cubicBezTo>
                    <a:pt x="100" y="396"/>
                    <a:pt x="191" y="541"/>
                    <a:pt x="305" y="655"/>
                  </a:cubicBezTo>
                  <a:cubicBezTo>
                    <a:pt x="655" y="502"/>
                    <a:pt x="1013" y="388"/>
                    <a:pt x="1378" y="305"/>
                  </a:cubicBezTo>
                  <a:cubicBezTo>
                    <a:pt x="1203" y="282"/>
                    <a:pt x="1036" y="251"/>
                    <a:pt x="868" y="221"/>
                  </a:cubicBezTo>
                  <a:cubicBezTo>
                    <a:pt x="572" y="168"/>
                    <a:pt x="282" y="99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8" name="Google Shape;9018;p37"/>
            <p:cNvSpPr/>
            <p:nvPr/>
          </p:nvSpPr>
          <p:spPr>
            <a:xfrm rot="1511358">
              <a:off x="8888969" y="4995646"/>
              <a:ext cx="60887" cy="19871"/>
            </a:xfrm>
            <a:custGeom>
              <a:avLst/>
              <a:gdLst/>
              <a:ahLst/>
              <a:cxnLst/>
              <a:rect l="l" t="t" r="r" b="b"/>
              <a:pathLst>
                <a:path w="1005" h="328" extrusionOk="0">
                  <a:moveTo>
                    <a:pt x="868" y="0"/>
                  </a:moveTo>
                  <a:cubicBezTo>
                    <a:pt x="586" y="84"/>
                    <a:pt x="297" y="153"/>
                    <a:pt x="0" y="198"/>
                  </a:cubicBezTo>
                  <a:cubicBezTo>
                    <a:pt x="24" y="198"/>
                    <a:pt x="48" y="197"/>
                    <a:pt x="72" y="197"/>
                  </a:cubicBezTo>
                  <a:cubicBezTo>
                    <a:pt x="384" y="197"/>
                    <a:pt x="701" y="243"/>
                    <a:pt x="1004" y="328"/>
                  </a:cubicBezTo>
                  <a:lnTo>
                    <a:pt x="868" y="0"/>
                  </a:lnTo>
                  <a:close/>
                </a:path>
              </a:pathLst>
            </a:custGeom>
            <a:solidFill>
              <a:srgbClr val="B7BF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9" name="Google Shape;9019;p37"/>
            <p:cNvSpPr/>
            <p:nvPr/>
          </p:nvSpPr>
          <p:spPr>
            <a:xfrm rot="1511358">
              <a:off x="8827688" y="4956310"/>
              <a:ext cx="99175" cy="16660"/>
            </a:xfrm>
            <a:custGeom>
              <a:avLst/>
              <a:gdLst/>
              <a:ahLst/>
              <a:cxnLst/>
              <a:rect l="l" t="t" r="r" b="b"/>
              <a:pathLst>
                <a:path w="1637" h="275" extrusionOk="0">
                  <a:moveTo>
                    <a:pt x="1" y="0"/>
                  </a:moveTo>
                  <a:cubicBezTo>
                    <a:pt x="107" y="107"/>
                    <a:pt x="229" y="198"/>
                    <a:pt x="358" y="274"/>
                  </a:cubicBezTo>
                  <a:cubicBezTo>
                    <a:pt x="784" y="191"/>
                    <a:pt x="1210" y="130"/>
                    <a:pt x="1636" y="31"/>
                  </a:cubicBezTo>
                  <a:cubicBezTo>
                    <a:pt x="1517" y="26"/>
                    <a:pt x="1397" y="24"/>
                    <a:pt x="1277" y="24"/>
                  </a:cubicBezTo>
                  <a:cubicBezTo>
                    <a:pt x="1036" y="24"/>
                    <a:pt x="794" y="31"/>
                    <a:pt x="556" y="31"/>
                  </a:cubicBezTo>
                  <a:cubicBezTo>
                    <a:pt x="381" y="23"/>
                    <a:pt x="191" y="16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0" name="Google Shape;9020;p37"/>
            <p:cNvSpPr/>
            <p:nvPr/>
          </p:nvSpPr>
          <p:spPr>
            <a:xfrm rot="1511358">
              <a:off x="8787726" y="4703493"/>
              <a:ext cx="186719" cy="66400"/>
            </a:xfrm>
            <a:custGeom>
              <a:avLst/>
              <a:gdLst/>
              <a:ahLst/>
              <a:cxnLst/>
              <a:rect l="l" t="t" r="r" b="b"/>
              <a:pathLst>
                <a:path w="3082" h="1096" extrusionOk="0">
                  <a:moveTo>
                    <a:pt x="746" y="0"/>
                  </a:moveTo>
                  <a:cubicBezTo>
                    <a:pt x="503" y="54"/>
                    <a:pt x="259" y="137"/>
                    <a:pt x="31" y="236"/>
                  </a:cubicBezTo>
                  <a:cubicBezTo>
                    <a:pt x="8" y="480"/>
                    <a:pt x="1" y="715"/>
                    <a:pt x="92" y="928"/>
                  </a:cubicBezTo>
                  <a:cubicBezTo>
                    <a:pt x="427" y="1012"/>
                    <a:pt x="761" y="1073"/>
                    <a:pt x="1104" y="1096"/>
                  </a:cubicBezTo>
                  <a:cubicBezTo>
                    <a:pt x="1522" y="1005"/>
                    <a:pt x="1941" y="951"/>
                    <a:pt x="2367" y="936"/>
                  </a:cubicBezTo>
                  <a:cubicBezTo>
                    <a:pt x="2610" y="921"/>
                    <a:pt x="2846" y="913"/>
                    <a:pt x="3082" y="913"/>
                  </a:cubicBezTo>
                  <a:cubicBezTo>
                    <a:pt x="2975" y="647"/>
                    <a:pt x="2854" y="373"/>
                    <a:pt x="2739" y="107"/>
                  </a:cubicBezTo>
                  <a:cubicBezTo>
                    <a:pt x="2632" y="109"/>
                    <a:pt x="2525" y="111"/>
                    <a:pt x="2417" y="111"/>
                  </a:cubicBezTo>
                  <a:cubicBezTo>
                    <a:pt x="1863" y="111"/>
                    <a:pt x="1308" y="77"/>
                    <a:pt x="7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1" name="Google Shape;9021;p37"/>
            <p:cNvSpPr/>
            <p:nvPr/>
          </p:nvSpPr>
          <p:spPr>
            <a:xfrm rot="1511358">
              <a:off x="9153674" y="3796193"/>
              <a:ext cx="81182" cy="188597"/>
            </a:xfrm>
            <a:custGeom>
              <a:avLst/>
              <a:gdLst/>
              <a:ahLst/>
              <a:cxnLst/>
              <a:rect l="l" t="t" r="r" b="b"/>
              <a:pathLst>
                <a:path w="1340" h="3113" extrusionOk="0">
                  <a:moveTo>
                    <a:pt x="222" y="1"/>
                  </a:moveTo>
                  <a:cubicBezTo>
                    <a:pt x="153" y="69"/>
                    <a:pt x="77" y="145"/>
                    <a:pt x="1" y="222"/>
                  </a:cubicBezTo>
                  <a:cubicBezTo>
                    <a:pt x="168" y="921"/>
                    <a:pt x="404" y="1599"/>
                    <a:pt x="701" y="2253"/>
                  </a:cubicBezTo>
                  <a:cubicBezTo>
                    <a:pt x="830" y="2542"/>
                    <a:pt x="960" y="2831"/>
                    <a:pt x="1104" y="3113"/>
                  </a:cubicBezTo>
                  <a:cubicBezTo>
                    <a:pt x="1180" y="2930"/>
                    <a:pt x="1256" y="2747"/>
                    <a:pt x="1340" y="2565"/>
                  </a:cubicBezTo>
                  <a:cubicBezTo>
                    <a:pt x="921" y="1735"/>
                    <a:pt x="571" y="868"/>
                    <a:pt x="2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2" name="Google Shape;9022;p37"/>
            <p:cNvSpPr/>
            <p:nvPr/>
          </p:nvSpPr>
          <p:spPr>
            <a:xfrm rot="1511358">
              <a:off x="9272970" y="3778376"/>
              <a:ext cx="39258" cy="151701"/>
            </a:xfrm>
            <a:custGeom>
              <a:avLst/>
              <a:gdLst/>
              <a:ahLst/>
              <a:cxnLst/>
              <a:rect l="l" t="t" r="r" b="b"/>
              <a:pathLst>
                <a:path w="648" h="2504" extrusionOk="0">
                  <a:moveTo>
                    <a:pt x="137" y="1"/>
                  </a:moveTo>
                  <a:cubicBezTo>
                    <a:pt x="92" y="16"/>
                    <a:pt x="46" y="31"/>
                    <a:pt x="1" y="46"/>
                  </a:cubicBezTo>
                  <a:cubicBezTo>
                    <a:pt x="16" y="876"/>
                    <a:pt x="122" y="1697"/>
                    <a:pt x="320" y="2504"/>
                  </a:cubicBezTo>
                  <a:cubicBezTo>
                    <a:pt x="427" y="2329"/>
                    <a:pt x="533" y="2154"/>
                    <a:pt x="647" y="1979"/>
                  </a:cubicBezTo>
                  <a:cubicBezTo>
                    <a:pt x="404" y="1347"/>
                    <a:pt x="267" y="678"/>
                    <a:pt x="1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3" name="Google Shape;9023;p37"/>
            <p:cNvSpPr/>
            <p:nvPr/>
          </p:nvSpPr>
          <p:spPr>
            <a:xfrm rot="1511358">
              <a:off x="9314845" y="3784559"/>
              <a:ext cx="45680" cy="107899"/>
            </a:xfrm>
            <a:custGeom>
              <a:avLst/>
              <a:gdLst/>
              <a:ahLst/>
              <a:cxnLst/>
              <a:rect l="l" t="t" r="r" b="b"/>
              <a:pathLst>
                <a:path w="754" h="1781" extrusionOk="0">
                  <a:moveTo>
                    <a:pt x="753" y="1"/>
                  </a:moveTo>
                  <a:cubicBezTo>
                    <a:pt x="495" y="31"/>
                    <a:pt x="244" y="61"/>
                    <a:pt x="0" y="107"/>
                  </a:cubicBezTo>
                  <a:cubicBezTo>
                    <a:pt x="99" y="670"/>
                    <a:pt x="236" y="1233"/>
                    <a:pt x="411" y="1781"/>
                  </a:cubicBezTo>
                  <a:cubicBezTo>
                    <a:pt x="510" y="1629"/>
                    <a:pt x="624" y="1484"/>
                    <a:pt x="731" y="1340"/>
                  </a:cubicBezTo>
                  <a:cubicBezTo>
                    <a:pt x="723" y="1050"/>
                    <a:pt x="715" y="769"/>
                    <a:pt x="723" y="480"/>
                  </a:cubicBezTo>
                  <a:cubicBezTo>
                    <a:pt x="731" y="320"/>
                    <a:pt x="738" y="160"/>
                    <a:pt x="7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4" name="Google Shape;9024;p37"/>
            <p:cNvSpPr/>
            <p:nvPr/>
          </p:nvSpPr>
          <p:spPr>
            <a:xfrm rot="1511358">
              <a:off x="8849967" y="4846441"/>
              <a:ext cx="44771" cy="14782"/>
            </a:xfrm>
            <a:custGeom>
              <a:avLst/>
              <a:gdLst/>
              <a:ahLst/>
              <a:cxnLst/>
              <a:rect l="l" t="t" r="r" b="b"/>
              <a:pathLst>
                <a:path w="739" h="244" extrusionOk="0">
                  <a:moveTo>
                    <a:pt x="738" y="0"/>
                  </a:moveTo>
                  <a:lnTo>
                    <a:pt x="738" y="0"/>
                  </a:lnTo>
                  <a:cubicBezTo>
                    <a:pt x="487" y="8"/>
                    <a:pt x="244" y="15"/>
                    <a:pt x="0" y="23"/>
                  </a:cubicBezTo>
                  <a:cubicBezTo>
                    <a:pt x="16" y="91"/>
                    <a:pt x="23" y="167"/>
                    <a:pt x="31" y="243"/>
                  </a:cubicBezTo>
                  <a:cubicBezTo>
                    <a:pt x="168" y="183"/>
                    <a:pt x="305" y="137"/>
                    <a:pt x="442" y="91"/>
                  </a:cubicBezTo>
                  <a:cubicBezTo>
                    <a:pt x="541" y="61"/>
                    <a:pt x="640" y="30"/>
                    <a:pt x="7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5" name="Google Shape;9025;p37"/>
            <p:cNvSpPr/>
            <p:nvPr/>
          </p:nvSpPr>
          <p:spPr>
            <a:xfrm rot="1511358">
              <a:off x="8786365" y="4378480"/>
              <a:ext cx="193686" cy="26293"/>
            </a:xfrm>
            <a:custGeom>
              <a:avLst/>
              <a:gdLst/>
              <a:ahLst/>
              <a:cxnLst/>
              <a:rect l="l" t="t" r="r" b="b"/>
              <a:pathLst>
                <a:path w="3197" h="434" extrusionOk="0">
                  <a:moveTo>
                    <a:pt x="2227" y="1"/>
                  </a:moveTo>
                  <a:cubicBezTo>
                    <a:pt x="1483" y="1"/>
                    <a:pt x="738" y="38"/>
                    <a:pt x="1" y="159"/>
                  </a:cubicBezTo>
                  <a:cubicBezTo>
                    <a:pt x="24" y="213"/>
                    <a:pt x="31" y="258"/>
                    <a:pt x="46" y="304"/>
                  </a:cubicBezTo>
                  <a:lnTo>
                    <a:pt x="259" y="372"/>
                  </a:lnTo>
                  <a:cubicBezTo>
                    <a:pt x="343" y="395"/>
                    <a:pt x="427" y="418"/>
                    <a:pt x="510" y="433"/>
                  </a:cubicBezTo>
                  <a:cubicBezTo>
                    <a:pt x="978" y="366"/>
                    <a:pt x="1453" y="327"/>
                    <a:pt x="1931" y="327"/>
                  </a:cubicBezTo>
                  <a:cubicBezTo>
                    <a:pt x="2099" y="327"/>
                    <a:pt x="2267" y="332"/>
                    <a:pt x="2435" y="342"/>
                  </a:cubicBezTo>
                  <a:cubicBezTo>
                    <a:pt x="2686" y="350"/>
                    <a:pt x="2945" y="372"/>
                    <a:pt x="3196" y="403"/>
                  </a:cubicBezTo>
                  <a:cubicBezTo>
                    <a:pt x="3158" y="273"/>
                    <a:pt x="3120" y="144"/>
                    <a:pt x="3082" y="15"/>
                  </a:cubicBezTo>
                  <a:cubicBezTo>
                    <a:pt x="2797" y="6"/>
                    <a:pt x="2512" y="1"/>
                    <a:pt x="22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6" name="Google Shape;9026;p37"/>
            <p:cNvSpPr/>
            <p:nvPr/>
          </p:nvSpPr>
          <p:spPr>
            <a:xfrm rot="1511358">
              <a:off x="8811971" y="4800796"/>
              <a:ext cx="153519" cy="27747"/>
            </a:xfrm>
            <a:custGeom>
              <a:avLst/>
              <a:gdLst/>
              <a:ahLst/>
              <a:cxnLst/>
              <a:rect l="l" t="t" r="r" b="b"/>
              <a:pathLst>
                <a:path w="2534" h="458" extrusionOk="0">
                  <a:moveTo>
                    <a:pt x="2359" y="1"/>
                  </a:moveTo>
                  <a:cubicBezTo>
                    <a:pt x="2275" y="8"/>
                    <a:pt x="2199" y="16"/>
                    <a:pt x="2115" y="16"/>
                  </a:cubicBezTo>
                  <a:cubicBezTo>
                    <a:pt x="1734" y="52"/>
                    <a:pt x="1352" y="69"/>
                    <a:pt x="971" y="69"/>
                  </a:cubicBezTo>
                  <a:cubicBezTo>
                    <a:pt x="713" y="69"/>
                    <a:pt x="456" y="62"/>
                    <a:pt x="198" y="46"/>
                  </a:cubicBezTo>
                  <a:cubicBezTo>
                    <a:pt x="137" y="54"/>
                    <a:pt x="69" y="69"/>
                    <a:pt x="0" y="92"/>
                  </a:cubicBezTo>
                  <a:cubicBezTo>
                    <a:pt x="267" y="183"/>
                    <a:pt x="533" y="274"/>
                    <a:pt x="715" y="457"/>
                  </a:cubicBezTo>
                  <a:cubicBezTo>
                    <a:pt x="1237" y="457"/>
                    <a:pt x="1759" y="424"/>
                    <a:pt x="2276" y="424"/>
                  </a:cubicBezTo>
                  <a:cubicBezTo>
                    <a:pt x="2362" y="424"/>
                    <a:pt x="2448" y="424"/>
                    <a:pt x="2534" y="427"/>
                  </a:cubicBezTo>
                  <a:lnTo>
                    <a:pt x="235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7" name="Google Shape;9027;p37"/>
            <p:cNvSpPr/>
            <p:nvPr/>
          </p:nvSpPr>
          <p:spPr>
            <a:xfrm rot="1511358">
              <a:off x="9065827" y="3845200"/>
              <a:ext cx="118986" cy="167392"/>
            </a:xfrm>
            <a:custGeom>
              <a:avLst/>
              <a:gdLst/>
              <a:ahLst/>
              <a:cxnLst/>
              <a:rect l="l" t="t" r="r" b="b"/>
              <a:pathLst>
                <a:path w="1964" h="2763" extrusionOk="0">
                  <a:moveTo>
                    <a:pt x="190" y="0"/>
                  </a:moveTo>
                  <a:cubicBezTo>
                    <a:pt x="122" y="84"/>
                    <a:pt x="61" y="175"/>
                    <a:pt x="0" y="259"/>
                  </a:cubicBezTo>
                  <a:cubicBezTo>
                    <a:pt x="411" y="974"/>
                    <a:pt x="898" y="1644"/>
                    <a:pt x="1438" y="2260"/>
                  </a:cubicBezTo>
                  <a:cubicBezTo>
                    <a:pt x="1583" y="2427"/>
                    <a:pt x="1727" y="2595"/>
                    <a:pt x="1879" y="2762"/>
                  </a:cubicBezTo>
                  <a:cubicBezTo>
                    <a:pt x="1902" y="2671"/>
                    <a:pt x="1933" y="2564"/>
                    <a:pt x="1963" y="2465"/>
                  </a:cubicBezTo>
                  <a:lnTo>
                    <a:pt x="1955" y="2458"/>
                  </a:lnTo>
                  <a:cubicBezTo>
                    <a:pt x="1377" y="1628"/>
                    <a:pt x="784" y="814"/>
                    <a:pt x="1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8" name="Google Shape;9028;p37"/>
            <p:cNvSpPr/>
            <p:nvPr/>
          </p:nvSpPr>
          <p:spPr>
            <a:xfrm rot="1511358">
              <a:off x="8924830" y="3973084"/>
              <a:ext cx="175692" cy="148914"/>
            </a:xfrm>
            <a:custGeom>
              <a:avLst/>
              <a:gdLst/>
              <a:ahLst/>
              <a:cxnLst/>
              <a:rect l="l" t="t" r="r" b="b"/>
              <a:pathLst>
                <a:path w="2900" h="2458" extrusionOk="0">
                  <a:moveTo>
                    <a:pt x="366" y="0"/>
                  </a:moveTo>
                  <a:cubicBezTo>
                    <a:pt x="244" y="84"/>
                    <a:pt x="115" y="153"/>
                    <a:pt x="1" y="236"/>
                  </a:cubicBezTo>
                  <a:cubicBezTo>
                    <a:pt x="191" y="396"/>
                    <a:pt x="381" y="541"/>
                    <a:pt x="579" y="685"/>
                  </a:cubicBezTo>
                  <a:cubicBezTo>
                    <a:pt x="891" y="921"/>
                    <a:pt x="1180" y="1164"/>
                    <a:pt x="1477" y="1408"/>
                  </a:cubicBezTo>
                  <a:cubicBezTo>
                    <a:pt x="1713" y="1613"/>
                    <a:pt x="1949" y="1811"/>
                    <a:pt x="2184" y="2009"/>
                  </a:cubicBezTo>
                  <a:cubicBezTo>
                    <a:pt x="2420" y="2153"/>
                    <a:pt x="2656" y="2306"/>
                    <a:pt x="2884" y="2458"/>
                  </a:cubicBezTo>
                  <a:lnTo>
                    <a:pt x="2884" y="2169"/>
                  </a:lnTo>
                  <a:cubicBezTo>
                    <a:pt x="2884" y="2070"/>
                    <a:pt x="2892" y="1956"/>
                    <a:pt x="2900" y="1857"/>
                  </a:cubicBezTo>
                  <a:cubicBezTo>
                    <a:pt x="2496" y="1621"/>
                    <a:pt x="2093" y="1385"/>
                    <a:pt x="1698" y="1142"/>
                  </a:cubicBezTo>
                  <a:cubicBezTo>
                    <a:pt x="1370" y="929"/>
                    <a:pt x="1097" y="655"/>
                    <a:pt x="807" y="396"/>
                  </a:cubicBezTo>
                  <a:cubicBezTo>
                    <a:pt x="663" y="267"/>
                    <a:pt x="518" y="130"/>
                    <a:pt x="3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9" name="Google Shape;9029;p37"/>
            <p:cNvSpPr/>
            <p:nvPr/>
          </p:nvSpPr>
          <p:spPr>
            <a:xfrm rot="1511358">
              <a:off x="9006677" y="3919011"/>
              <a:ext cx="130497" cy="150308"/>
            </a:xfrm>
            <a:custGeom>
              <a:avLst/>
              <a:gdLst/>
              <a:ahLst/>
              <a:cxnLst/>
              <a:rect l="l" t="t" r="r" b="b"/>
              <a:pathLst>
                <a:path w="2154" h="2481" extrusionOk="0">
                  <a:moveTo>
                    <a:pt x="61" y="1"/>
                  </a:moveTo>
                  <a:cubicBezTo>
                    <a:pt x="54" y="191"/>
                    <a:pt x="39" y="381"/>
                    <a:pt x="1" y="571"/>
                  </a:cubicBezTo>
                  <a:cubicBezTo>
                    <a:pt x="320" y="891"/>
                    <a:pt x="655" y="1187"/>
                    <a:pt x="982" y="1499"/>
                  </a:cubicBezTo>
                  <a:cubicBezTo>
                    <a:pt x="1332" y="1842"/>
                    <a:pt x="1697" y="2169"/>
                    <a:pt x="2062" y="2481"/>
                  </a:cubicBezTo>
                  <a:cubicBezTo>
                    <a:pt x="2093" y="2291"/>
                    <a:pt x="2116" y="2116"/>
                    <a:pt x="2154" y="1933"/>
                  </a:cubicBezTo>
                  <a:cubicBezTo>
                    <a:pt x="1545" y="1454"/>
                    <a:pt x="967" y="936"/>
                    <a:pt x="419" y="381"/>
                  </a:cubicBezTo>
                  <a:cubicBezTo>
                    <a:pt x="305" y="252"/>
                    <a:pt x="183" y="122"/>
                    <a:pt x="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0" name="Google Shape;9030;p37"/>
            <p:cNvSpPr/>
            <p:nvPr/>
          </p:nvSpPr>
          <p:spPr>
            <a:xfrm rot="1511358">
              <a:off x="9047777" y="3867388"/>
              <a:ext cx="78395" cy="99599"/>
            </a:xfrm>
            <a:custGeom>
              <a:avLst/>
              <a:gdLst/>
              <a:ahLst/>
              <a:cxnLst/>
              <a:rect l="l" t="t" r="r" b="b"/>
              <a:pathLst>
                <a:path w="1294" h="1644" extrusionOk="0">
                  <a:moveTo>
                    <a:pt x="115" y="1"/>
                  </a:moveTo>
                  <a:cubicBezTo>
                    <a:pt x="61" y="107"/>
                    <a:pt x="23" y="229"/>
                    <a:pt x="1" y="343"/>
                  </a:cubicBezTo>
                  <a:cubicBezTo>
                    <a:pt x="214" y="556"/>
                    <a:pt x="411" y="777"/>
                    <a:pt x="624" y="997"/>
                  </a:cubicBezTo>
                  <a:cubicBezTo>
                    <a:pt x="830" y="1210"/>
                    <a:pt x="1058" y="1439"/>
                    <a:pt x="1294" y="1644"/>
                  </a:cubicBezTo>
                  <a:cubicBezTo>
                    <a:pt x="929" y="1203"/>
                    <a:pt x="594" y="746"/>
                    <a:pt x="282" y="275"/>
                  </a:cubicBezTo>
                  <a:cubicBezTo>
                    <a:pt x="229" y="183"/>
                    <a:pt x="168" y="92"/>
                    <a:pt x="1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1" name="Google Shape;9031;p37"/>
            <p:cNvSpPr/>
            <p:nvPr/>
          </p:nvSpPr>
          <p:spPr>
            <a:xfrm rot="1511358">
              <a:off x="8914855" y="5055876"/>
              <a:ext cx="30049" cy="16176"/>
            </a:xfrm>
            <a:custGeom>
              <a:avLst/>
              <a:gdLst/>
              <a:ahLst/>
              <a:cxnLst/>
              <a:rect l="l" t="t" r="r" b="b"/>
              <a:pathLst>
                <a:path w="496" h="267" extrusionOk="0">
                  <a:moveTo>
                    <a:pt x="381" y="1"/>
                  </a:moveTo>
                  <a:cubicBezTo>
                    <a:pt x="260" y="46"/>
                    <a:pt x="130" y="84"/>
                    <a:pt x="1" y="115"/>
                  </a:cubicBezTo>
                  <a:cubicBezTo>
                    <a:pt x="161" y="168"/>
                    <a:pt x="328" y="221"/>
                    <a:pt x="495" y="267"/>
                  </a:cubicBezTo>
                  <a:lnTo>
                    <a:pt x="381" y="1"/>
                  </a:lnTo>
                  <a:close/>
                </a:path>
              </a:pathLst>
            </a:custGeom>
            <a:solidFill>
              <a:srgbClr val="B7BF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2" name="Google Shape;9032;p37"/>
            <p:cNvSpPr/>
            <p:nvPr/>
          </p:nvSpPr>
          <p:spPr>
            <a:xfrm rot="1511358">
              <a:off x="8836560" y="4144015"/>
              <a:ext cx="153095" cy="66884"/>
            </a:xfrm>
            <a:custGeom>
              <a:avLst/>
              <a:gdLst/>
              <a:ahLst/>
              <a:cxnLst/>
              <a:rect l="l" t="t" r="r" b="b"/>
              <a:pathLst>
                <a:path w="2527" h="1104" extrusionOk="0">
                  <a:moveTo>
                    <a:pt x="374" y="0"/>
                  </a:moveTo>
                  <a:cubicBezTo>
                    <a:pt x="252" y="153"/>
                    <a:pt x="123" y="297"/>
                    <a:pt x="1" y="457"/>
                  </a:cubicBezTo>
                  <a:cubicBezTo>
                    <a:pt x="853" y="624"/>
                    <a:pt x="1698" y="837"/>
                    <a:pt x="2527" y="1104"/>
                  </a:cubicBezTo>
                  <a:cubicBezTo>
                    <a:pt x="1895" y="761"/>
                    <a:pt x="1272" y="419"/>
                    <a:pt x="625" y="115"/>
                  </a:cubicBezTo>
                  <a:lnTo>
                    <a:pt x="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3" name="Google Shape;9033;p37"/>
            <p:cNvSpPr/>
            <p:nvPr/>
          </p:nvSpPr>
          <p:spPr>
            <a:xfrm rot="1511358">
              <a:off x="9205088" y="3767445"/>
              <a:ext cx="65067" cy="173330"/>
            </a:xfrm>
            <a:custGeom>
              <a:avLst/>
              <a:gdLst/>
              <a:ahLst/>
              <a:cxnLst/>
              <a:rect l="l" t="t" r="r" b="b"/>
              <a:pathLst>
                <a:path w="1074" h="2861" extrusionOk="0">
                  <a:moveTo>
                    <a:pt x="663" y="0"/>
                  </a:moveTo>
                  <a:cubicBezTo>
                    <a:pt x="427" y="122"/>
                    <a:pt x="206" y="274"/>
                    <a:pt x="1" y="441"/>
                  </a:cubicBezTo>
                  <a:cubicBezTo>
                    <a:pt x="320" y="1255"/>
                    <a:pt x="648" y="2069"/>
                    <a:pt x="1028" y="2861"/>
                  </a:cubicBezTo>
                  <a:cubicBezTo>
                    <a:pt x="1043" y="2830"/>
                    <a:pt x="1058" y="2807"/>
                    <a:pt x="1074" y="2777"/>
                  </a:cubicBezTo>
                  <a:cubicBezTo>
                    <a:pt x="830" y="1872"/>
                    <a:pt x="693" y="936"/>
                    <a:pt x="6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4" name="Google Shape;9034;p37"/>
            <p:cNvSpPr/>
            <p:nvPr/>
          </p:nvSpPr>
          <p:spPr>
            <a:xfrm rot="1511358">
              <a:off x="8876828" y="4014490"/>
              <a:ext cx="198714" cy="177995"/>
            </a:xfrm>
            <a:custGeom>
              <a:avLst/>
              <a:gdLst/>
              <a:ahLst/>
              <a:cxnLst/>
              <a:rect l="l" t="t" r="r" b="b"/>
              <a:pathLst>
                <a:path w="3280" h="2938" extrusionOk="0">
                  <a:moveTo>
                    <a:pt x="1" y="1"/>
                  </a:moveTo>
                  <a:cubicBezTo>
                    <a:pt x="1" y="252"/>
                    <a:pt x="138" y="510"/>
                    <a:pt x="282" y="777"/>
                  </a:cubicBezTo>
                  <a:cubicBezTo>
                    <a:pt x="830" y="1187"/>
                    <a:pt x="1416" y="1537"/>
                    <a:pt x="1956" y="1956"/>
                  </a:cubicBezTo>
                  <a:cubicBezTo>
                    <a:pt x="2291" y="2199"/>
                    <a:pt x="2610" y="2450"/>
                    <a:pt x="2937" y="2701"/>
                  </a:cubicBezTo>
                  <a:cubicBezTo>
                    <a:pt x="3051" y="2777"/>
                    <a:pt x="3166" y="2853"/>
                    <a:pt x="3280" y="2937"/>
                  </a:cubicBezTo>
                  <a:cubicBezTo>
                    <a:pt x="3264" y="2694"/>
                    <a:pt x="3257" y="2450"/>
                    <a:pt x="3249" y="2207"/>
                  </a:cubicBezTo>
                  <a:cubicBezTo>
                    <a:pt x="3067" y="2070"/>
                    <a:pt x="2884" y="1933"/>
                    <a:pt x="2709" y="1788"/>
                  </a:cubicBezTo>
                  <a:cubicBezTo>
                    <a:pt x="2565" y="1674"/>
                    <a:pt x="2420" y="1560"/>
                    <a:pt x="2283" y="1446"/>
                  </a:cubicBezTo>
                  <a:cubicBezTo>
                    <a:pt x="1804" y="1142"/>
                    <a:pt x="1332" y="845"/>
                    <a:pt x="853" y="533"/>
                  </a:cubicBezTo>
                  <a:cubicBezTo>
                    <a:pt x="571" y="343"/>
                    <a:pt x="282" y="16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5" name="Google Shape;9035;p37"/>
            <p:cNvSpPr/>
            <p:nvPr/>
          </p:nvSpPr>
          <p:spPr>
            <a:xfrm rot="1511358">
              <a:off x="9390214" y="3801136"/>
              <a:ext cx="62280" cy="71973"/>
            </a:xfrm>
            <a:custGeom>
              <a:avLst/>
              <a:gdLst/>
              <a:ahLst/>
              <a:cxnLst/>
              <a:rect l="l" t="t" r="r" b="b"/>
              <a:pathLst>
                <a:path w="1028" h="1188" extrusionOk="0">
                  <a:moveTo>
                    <a:pt x="1028" y="1"/>
                  </a:moveTo>
                  <a:lnTo>
                    <a:pt x="1028" y="1"/>
                  </a:lnTo>
                  <a:cubicBezTo>
                    <a:pt x="716" y="130"/>
                    <a:pt x="381" y="221"/>
                    <a:pt x="38" y="259"/>
                  </a:cubicBezTo>
                  <a:cubicBezTo>
                    <a:pt x="8" y="564"/>
                    <a:pt x="0" y="875"/>
                    <a:pt x="0" y="1187"/>
                  </a:cubicBezTo>
                  <a:cubicBezTo>
                    <a:pt x="328" y="777"/>
                    <a:pt x="678" y="389"/>
                    <a:pt x="10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6" name="Google Shape;9036;p37"/>
            <p:cNvSpPr/>
            <p:nvPr/>
          </p:nvSpPr>
          <p:spPr>
            <a:xfrm rot="1511358">
              <a:off x="8867676" y="5098011"/>
              <a:ext cx="118986" cy="163212"/>
            </a:xfrm>
            <a:custGeom>
              <a:avLst/>
              <a:gdLst/>
              <a:ahLst/>
              <a:cxnLst/>
              <a:rect l="l" t="t" r="r" b="b"/>
              <a:pathLst>
                <a:path w="1964" h="2694" extrusionOk="0">
                  <a:moveTo>
                    <a:pt x="1" y="0"/>
                  </a:moveTo>
                  <a:lnTo>
                    <a:pt x="1" y="0"/>
                  </a:lnTo>
                  <a:cubicBezTo>
                    <a:pt x="648" y="875"/>
                    <a:pt x="1469" y="2108"/>
                    <a:pt x="1964" y="2693"/>
                  </a:cubicBezTo>
                  <a:cubicBezTo>
                    <a:pt x="1614" y="2267"/>
                    <a:pt x="1332" y="1796"/>
                    <a:pt x="1135" y="1278"/>
                  </a:cubicBezTo>
                  <a:cubicBezTo>
                    <a:pt x="1036" y="1096"/>
                    <a:pt x="937" y="913"/>
                    <a:pt x="853" y="715"/>
                  </a:cubicBezTo>
                  <a:cubicBezTo>
                    <a:pt x="777" y="540"/>
                    <a:pt x="708" y="358"/>
                    <a:pt x="632" y="183"/>
                  </a:cubicBezTo>
                  <a:cubicBezTo>
                    <a:pt x="427" y="122"/>
                    <a:pt x="214" y="69"/>
                    <a:pt x="1" y="0"/>
                  </a:cubicBezTo>
                  <a:close/>
                </a:path>
              </a:pathLst>
            </a:custGeom>
            <a:solidFill>
              <a:srgbClr val="B7BF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7" name="Google Shape;9037;p37"/>
            <p:cNvSpPr/>
            <p:nvPr/>
          </p:nvSpPr>
          <p:spPr>
            <a:xfrm rot="1511358">
              <a:off x="9126147" y="3808702"/>
              <a:ext cx="52162" cy="94510"/>
            </a:xfrm>
            <a:custGeom>
              <a:avLst/>
              <a:gdLst/>
              <a:ahLst/>
              <a:cxnLst/>
              <a:rect l="l" t="t" r="r" b="b"/>
              <a:pathLst>
                <a:path w="861" h="1560" extrusionOk="0">
                  <a:moveTo>
                    <a:pt x="328" y="0"/>
                  </a:moveTo>
                  <a:cubicBezTo>
                    <a:pt x="251" y="76"/>
                    <a:pt x="183" y="160"/>
                    <a:pt x="115" y="236"/>
                  </a:cubicBezTo>
                  <a:lnTo>
                    <a:pt x="0" y="373"/>
                  </a:lnTo>
                  <a:lnTo>
                    <a:pt x="860" y="1560"/>
                  </a:lnTo>
                  <a:cubicBezTo>
                    <a:pt x="685" y="1134"/>
                    <a:pt x="525" y="700"/>
                    <a:pt x="396" y="259"/>
                  </a:cubicBezTo>
                  <a:cubicBezTo>
                    <a:pt x="373" y="175"/>
                    <a:pt x="350" y="84"/>
                    <a:pt x="3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8" name="Google Shape;9038;p37"/>
            <p:cNvSpPr/>
            <p:nvPr/>
          </p:nvSpPr>
          <p:spPr>
            <a:xfrm rot="1511358">
              <a:off x="8991325" y="3956328"/>
              <a:ext cx="72458" cy="65067"/>
            </a:xfrm>
            <a:custGeom>
              <a:avLst/>
              <a:gdLst/>
              <a:ahLst/>
              <a:cxnLst/>
              <a:rect l="l" t="t" r="r" b="b"/>
              <a:pathLst>
                <a:path w="1196" h="1074" extrusionOk="0">
                  <a:moveTo>
                    <a:pt x="54" y="0"/>
                  </a:moveTo>
                  <a:lnTo>
                    <a:pt x="47" y="8"/>
                  </a:lnTo>
                  <a:cubicBezTo>
                    <a:pt x="31" y="23"/>
                    <a:pt x="16" y="38"/>
                    <a:pt x="1" y="54"/>
                  </a:cubicBezTo>
                  <a:cubicBezTo>
                    <a:pt x="396" y="396"/>
                    <a:pt x="769" y="769"/>
                    <a:pt x="1195" y="1073"/>
                  </a:cubicBezTo>
                  <a:cubicBezTo>
                    <a:pt x="1058" y="936"/>
                    <a:pt x="914" y="807"/>
                    <a:pt x="769" y="677"/>
                  </a:cubicBezTo>
                  <a:cubicBezTo>
                    <a:pt x="533" y="449"/>
                    <a:pt x="290" y="229"/>
                    <a:pt x="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9" name="Google Shape;9039;p37"/>
            <p:cNvSpPr/>
            <p:nvPr/>
          </p:nvSpPr>
          <p:spPr>
            <a:xfrm rot="1511358">
              <a:off x="8755020" y="4428416"/>
              <a:ext cx="226340" cy="65006"/>
            </a:xfrm>
            <a:custGeom>
              <a:avLst/>
              <a:gdLst/>
              <a:ahLst/>
              <a:cxnLst/>
              <a:rect l="l" t="t" r="r" b="b"/>
              <a:pathLst>
                <a:path w="3736" h="1073" extrusionOk="0">
                  <a:moveTo>
                    <a:pt x="495" y="0"/>
                  </a:moveTo>
                  <a:cubicBezTo>
                    <a:pt x="358" y="23"/>
                    <a:pt x="221" y="54"/>
                    <a:pt x="76" y="84"/>
                  </a:cubicBezTo>
                  <a:cubicBezTo>
                    <a:pt x="61" y="267"/>
                    <a:pt x="23" y="449"/>
                    <a:pt x="0" y="624"/>
                  </a:cubicBezTo>
                  <a:cubicBezTo>
                    <a:pt x="381" y="769"/>
                    <a:pt x="784" y="860"/>
                    <a:pt x="1187" y="921"/>
                  </a:cubicBezTo>
                  <a:cubicBezTo>
                    <a:pt x="1666" y="989"/>
                    <a:pt x="2153" y="1035"/>
                    <a:pt x="2640" y="1058"/>
                  </a:cubicBezTo>
                  <a:cubicBezTo>
                    <a:pt x="2754" y="1065"/>
                    <a:pt x="2868" y="1073"/>
                    <a:pt x="2982" y="1073"/>
                  </a:cubicBezTo>
                  <a:cubicBezTo>
                    <a:pt x="3234" y="1050"/>
                    <a:pt x="3485" y="1035"/>
                    <a:pt x="3736" y="1027"/>
                  </a:cubicBezTo>
                  <a:cubicBezTo>
                    <a:pt x="3622" y="784"/>
                    <a:pt x="3523" y="540"/>
                    <a:pt x="3431" y="289"/>
                  </a:cubicBezTo>
                  <a:lnTo>
                    <a:pt x="3264" y="289"/>
                  </a:lnTo>
                  <a:cubicBezTo>
                    <a:pt x="2518" y="289"/>
                    <a:pt x="1773" y="236"/>
                    <a:pt x="1042" y="107"/>
                  </a:cubicBezTo>
                  <a:cubicBezTo>
                    <a:pt x="860" y="76"/>
                    <a:pt x="677" y="38"/>
                    <a:pt x="4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0" name="Google Shape;9040;p37"/>
            <p:cNvSpPr/>
            <p:nvPr/>
          </p:nvSpPr>
          <p:spPr>
            <a:xfrm rot="1511358">
              <a:off x="8760576" y="4525696"/>
              <a:ext cx="218101" cy="41984"/>
            </a:xfrm>
            <a:custGeom>
              <a:avLst/>
              <a:gdLst/>
              <a:ahLst/>
              <a:cxnLst/>
              <a:rect l="l" t="t" r="r" b="b"/>
              <a:pathLst>
                <a:path w="3600" h="693" extrusionOk="0">
                  <a:moveTo>
                    <a:pt x="2275" y="0"/>
                  </a:moveTo>
                  <a:cubicBezTo>
                    <a:pt x="2146" y="8"/>
                    <a:pt x="2017" y="23"/>
                    <a:pt x="1895" y="38"/>
                  </a:cubicBezTo>
                  <a:cubicBezTo>
                    <a:pt x="1248" y="107"/>
                    <a:pt x="609" y="251"/>
                    <a:pt x="0" y="464"/>
                  </a:cubicBezTo>
                  <a:lnTo>
                    <a:pt x="38" y="479"/>
                  </a:lnTo>
                  <a:cubicBezTo>
                    <a:pt x="183" y="533"/>
                    <a:pt x="328" y="571"/>
                    <a:pt x="480" y="593"/>
                  </a:cubicBezTo>
                  <a:cubicBezTo>
                    <a:pt x="852" y="657"/>
                    <a:pt x="1229" y="672"/>
                    <a:pt x="1607" y="672"/>
                  </a:cubicBezTo>
                  <a:cubicBezTo>
                    <a:pt x="1863" y="672"/>
                    <a:pt x="2119" y="665"/>
                    <a:pt x="2374" y="662"/>
                  </a:cubicBezTo>
                  <a:cubicBezTo>
                    <a:pt x="2777" y="662"/>
                    <a:pt x="3188" y="677"/>
                    <a:pt x="3599" y="692"/>
                  </a:cubicBezTo>
                  <a:cubicBezTo>
                    <a:pt x="3515" y="533"/>
                    <a:pt x="3439" y="373"/>
                    <a:pt x="3356" y="213"/>
                  </a:cubicBezTo>
                  <a:cubicBezTo>
                    <a:pt x="3318" y="145"/>
                    <a:pt x="3287" y="76"/>
                    <a:pt x="3249" y="8"/>
                  </a:cubicBezTo>
                  <a:lnTo>
                    <a:pt x="3082" y="8"/>
                  </a:lnTo>
                  <a:cubicBezTo>
                    <a:pt x="2815" y="8"/>
                    <a:pt x="2542" y="8"/>
                    <a:pt x="2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1" name="Google Shape;9041;p37"/>
            <p:cNvSpPr/>
            <p:nvPr/>
          </p:nvSpPr>
          <p:spPr>
            <a:xfrm rot="1511358">
              <a:off x="8874743" y="4127466"/>
              <a:ext cx="169210" cy="103780"/>
            </a:xfrm>
            <a:custGeom>
              <a:avLst/>
              <a:gdLst/>
              <a:ahLst/>
              <a:cxnLst/>
              <a:rect l="l" t="t" r="r" b="b"/>
              <a:pathLst>
                <a:path w="2793" h="1713" extrusionOk="0">
                  <a:moveTo>
                    <a:pt x="92" y="0"/>
                  </a:moveTo>
                  <a:cubicBezTo>
                    <a:pt x="77" y="92"/>
                    <a:pt x="46" y="191"/>
                    <a:pt x="1" y="274"/>
                  </a:cubicBezTo>
                  <a:lnTo>
                    <a:pt x="411" y="465"/>
                  </a:lnTo>
                  <a:cubicBezTo>
                    <a:pt x="769" y="632"/>
                    <a:pt x="1119" y="822"/>
                    <a:pt x="1469" y="1012"/>
                  </a:cubicBezTo>
                  <a:cubicBezTo>
                    <a:pt x="1910" y="1248"/>
                    <a:pt x="2351" y="1476"/>
                    <a:pt x="2793" y="1712"/>
                  </a:cubicBezTo>
                  <a:lnTo>
                    <a:pt x="2785" y="1606"/>
                  </a:lnTo>
                  <a:lnTo>
                    <a:pt x="2618" y="1484"/>
                  </a:lnTo>
                  <a:cubicBezTo>
                    <a:pt x="2526" y="1408"/>
                    <a:pt x="2420" y="1332"/>
                    <a:pt x="2321" y="1256"/>
                  </a:cubicBezTo>
                  <a:cubicBezTo>
                    <a:pt x="1865" y="936"/>
                    <a:pt x="1385" y="647"/>
                    <a:pt x="898" y="388"/>
                  </a:cubicBezTo>
                  <a:cubicBezTo>
                    <a:pt x="640" y="244"/>
                    <a:pt x="366" y="115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2" name="Google Shape;9042;p37"/>
            <p:cNvSpPr/>
            <p:nvPr/>
          </p:nvSpPr>
          <p:spPr>
            <a:xfrm rot="1511358">
              <a:off x="8832729" y="4870414"/>
              <a:ext cx="134677" cy="68762"/>
            </a:xfrm>
            <a:custGeom>
              <a:avLst/>
              <a:gdLst/>
              <a:ahLst/>
              <a:cxnLst/>
              <a:rect l="l" t="t" r="r" b="b"/>
              <a:pathLst>
                <a:path w="2223" h="1135" extrusionOk="0">
                  <a:moveTo>
                    <a:pt x="1774" y="1"/>
                  </a:moveTo>
                  <a:cubicBezTo>
                    <a:pt x="1386" y="107"/>
                    <a:pt x="982" y="183"/>
                    <a:pt x="594" y="305"/>
                  </a:cubicBezTo>
                  <a:cubicBezTo>
                    <a:pt x="397" y="366"/>
                    <a:pt x="199" y="442"/>
                    <a:pt x="9" y="533"/>
                  </a:cubicBezTo>
                  <a:cubicBezTo>
                    <a:pt x="1" y="678"/>
                    <a:pt x="16" y="815"/>
                    <a:pt x="54" y="959"/>
                  </a:cubicBezTo>
                  <a:cubicBezTo>
                    <a:pt x="62" y="997"/>
                    <a:pt x="77" y="1043"/>
                    <a:pt x="92" y="1081"/>
                  </a:cubicBezTo>
                  <a:cubicBezTo>
                    <a:pt x="404" y="1119"/>
                    <a:pt x="716" y="1127"/>
                    <a:pt x="1028" y="1127"/>
                  </a:cubicBezTo>
                  <a:cubicBezTo>
                    <a:pt x="1226" y="1127"/>
                    <a:pt x="1426" y="1125"/>
                    <a:pt x="1625" y="1125"/>
                  </a:cubicBezTo>
                  <a:cubicBezTo>
                    <a:pt x="1825" y="1125"/>
                    <a:pt x="2025" y="1127"/>
                    <a:pt x="2222" y="1134"/>
                  </a:cubicBezTo>
                  <a:cubicBezTo>
                    <a:pt x="2078" y="754"/>
                    <a:pt x="1926" y="374"/>
                    <a:pt x="17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3" name="Google Shape;9043;p37"/>
            <p:cNvSpPr/>
            <p:nvPr/>
          </p:nvSpPr>
          <p:spPr>
            <a:xfrm rot="1511358">
              <a:off x="8795721" y="4196386"/>
              <a:ext cx="226401" cy="83000"/>
            </a:xfrm>
            <a:custGeom>
              <a:avLst/>
              <a:gdLst/>
              <a:ahLst/>
              <a:cxnLst/>
              <a:rect l="l" t="t" r="r" b="b"/>
              <a:pathLst>
                <a:path w="3737" h="1370" extrusionOk="0">
                  <a:moveTo>
                    <a:pt x="16" y="0"/>
                  </a:moveTo>
                  <a:lnTo>
                    <a:pt x="1" y="38"/>
                  </a:lnTo>
                  <a:lnTo>
                    <a:pt x="198" y="114"/>
                  </a:lnTo>
                  <a:cubicBezTo>
                    <a:pt x="1096" y="419"/>
                    <a:pt x="2001" y="685"/>
                    <a:pt x="2892" y="1027"/>
                  </a:cubicBezTo>
                  <a:cubicBezTo>
                    <a:pt x="3173" y="1142"/>
                    <a:pt x="3455" y="1256"/>
                    <a:pt x="3736" y="1370"/>
                  </a:cubicBezTo>
                  <a:cubicBezTo>
                    <a:pt x="3713" y="1240"/>
                    <a:pt x="3698" y="1111"/>
                    <a:pt x="3683" y="982"/>
                  </a:cubicBezTo>
                  <a:lnTo>
                    <a:pt x="3363" y="883"/>
                  </a:lnTo>
                  <a:cubicBezTo>
                    <a:pt x="2268" y="540"/>
                    <a:pt x="1149" y="206"/>
                    <a:pt x="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4" name="Google Shape;9044;p37"/>
            <p:cNvSpPr/>
            <p:nvPr/>
          </p:nvSpPr>
          <p:spPr>
            <a:xfrm rot="1511358">
              <a:off x="8775455" y="4217786"/>
              <a:ext cx="239790" cy="88089"/>
            </a:xfrm>
            <a:custGeom>
              <a:avLst/>
              <a:gdLst/>
              <a:ahLst/>
              <a:cxnLst/>
              <a:rect l="l" t="t" r="r" b="b"/>
              <a:pathLst>
                <a:path w="3958" h="1454" extrusionOk="0">
                  <a:moveTo>
                    <a:pt x="47" y="0"/>
                  </a:moveTo>
                  <a:lnTo>
                    <a:pt x="47" y="0"/>
                  </a:lnTo>
                  <a:cubicBezTo>
                    <a:pt x="1" y="419"/>
                    <a:pt x="153" y="852"/>
                    <a:pt x="366" y="1248"/>
                  </a:cubicBezTo>
                  <a:lnTo>
                    <a:pt x="937" y="1263"/>
                  </a:lnTo>
                  <a:cubicBezTo>
                    <a:pt x="1949" y="1294"/>
                    <a:pt x="2960" y="1332"/>
                    <a:pt x="3957" y="1453"/>
                  </a:cubicBezTo>
                  <a:cubicBezTo>
                    <a:pt x="3957" y="1438"/>
                    <a:pt x="3957" y="1423"/>
                    <a:pt x="3950" y="1408"/>
                  </a:cubicBezTo>
                  <a:cubicBezTo>
                    <a:pt x="3105" y="1050"/>
                    <a:pt x="2253" y="715"/>
                    <a:pt x="1386" y="441"/>
                  </a:cubicBezTo>
                  <a:cubicBezTo>
                    <a:pt x="937" y="297"/>
                    <a:pt x="488" y="160"/>
                    <a:pt x="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5" name="Google Shape;9045;p37"/>
            <p:cNvSpPr/>
            <p:nvPr/>
          </p:nvSpPr>
          <p:spPr>
            <a:xfrm rot="1511358">
              <a:off x="8937451" y="3716364"/>
              <a:ext cx="361866" cy="1471333"/>
            </a:xfrm>
            <a:custGeom>
              <a:avLst/>
              <a:gdLst/>
              <a:ahLst/>
              <a:cxnLst/>
              <a:rect l="l" t="t" r="r" b="b"/>
              <a:pathLst>
                <a:path w="5973" h="24286" extrusionOk="0">
                  <a:moveTo>
                    <a:pt x="4078" y="1"/>
                  </a:moveTo>
                  <a:cubicBezTo>
                    <a:pt x="3964" y="92"/>
                    <a:pt x="3835" y="168"/>
                    <a:pt x="3706" y="229"/>
                  </a:cubicBezTo>
                  <a:cubicBezTo>
                    <a:pt x="1758" y="2359"/>
                    <a:pt x="46" y="4740"/>
                    <a:pt x="0" y="7784"/>
                  </a:cubicBezTo>
                  <a:cubicBezTo>
                    <a:pt x="8" y="10416"/>
                    <a:pt x="305" y="12927"/>
                    <a:pt x="1492" y="15171"/>
                  </a:cubicBezTo>
                  <a:cubicBezTo>
                    <a:pt x="2968" y="18039"/>
                    <a:pt x="3911" y="20877"/>
                    <a:pt x="5121" y="23722"/>
                  </a:cubicBezTo>
                  <a:cubicBezTo>
                    <a:pt x="5204" y="23920"/>
                    <a:pt x="5296" y="24103"/>
                    <a:pt x="5402" y="24285"/>
                  </a:cubicBezTo>
                  <a:cubicBezTo>
                    <a:pt x="4946" y="23152"/>
                    <a:pt x="4900" y="21896"/>
                    <a:pt x="5258" y="20725"/>
                  </a:cubicBezTo>
                  <a:cubicBezTo>
                    <a:pt x="5516" y="19918"/>
                    <a:pt x="5973" y="19059"/>
                    <a:pt x="5661" y="18267"/>
                  </a:cubicBezTo>
                  <a:cubicBezTo>
                    <a:pt x="5425" y="17682"/>
                    <a:pt x="4786" y="17240"/>
                    <a:pt x="4793" y="16601"/>
                  </a:cubicBezTo>
                  <a:cubicBezTo>
                    <a:pt x="4809" y="16076"/>
                    <a:pt x="5273" y="15650"/>
                    <a:pt x="5311" y="15125"/>
                  </a:cubicBezTo>
                  <a:cubicBezTo>
                    <a:pt x="5372" y="14250"/>
                    <a:pt x="4261" y="13733"/>
                    <a:pt x="4010" y="12889"/>
                  </a:cubicBezTo>
                  <a:cubicBezTo>
                    <a:pt x="3706" y="11907"/>
                    <a:pt x="4664" y="10903"/>
                    <a:pt x="4482" y="9883"/>
                  </a:cubicBezTo>
                  <a:cubicBezTo>
                    <a:pt x="4322" y="8963"/>
                    <a:pt x="3257" y="8324"/>
                    <a:pt x="3287" y="7388"/>
                  </a:cubicBezTo>
                  <a:cubicBezTo>
                    <a:pt x="3325" y="6528"/>
                    <a:pt x="4276" y="5958"/>
                    <a:pt x="4428" y="5113"/>
                  </a:cubicBezTo>
                  <a:cubicBezTo>
                    <a:pt x="4603" y="4208"/>
                    <a:pt x="3827" y="3424"/>
                    <a:pt x="3531" y="2542"/>
                  </a:cubicBezTo>
                  <a:cubicBezTo>
                    <a:pt x="3241" y="1659"/>
                    <a:pt x="3454" y="693"/>
                    <a:pt x="40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6" name="Google Shape;9046;p37"/>
            <p:cNvSpPr/>
            <p:nvPr/>
          </p:nvSpPr>
          <p:spPr>
            <a:xfrm rot="1511358">
              <a:off x="9098179" y="4578597"/>
              <a:ext cx="57191" cy="84817"/>
            </a:xfrm>
            <a:custGeom>
              <a:avLst/>
              <a:gdLst/>
              <a:ahLst/>
              <a:cxnLst/>
              <a:rect l="l" t="t" r="r" b="b"/>
              <a:pathLst>
                <a:path w="944" h="1400" extrusionOk="0">
                  <a:moveTo>
                    <a:pt x="875" y="0"/>
                  </a:moveTo>
                  <a:cubicBezTo>
                    <a:pt x="586" y="472"/>
                    <a:pt x="297" y="936"/>
                    <a:pt x="0" y="1400"/>
                  </a:cubicBezTo>
                  <a:cubicBezTo>
                    <a:pt x="114" y="1248"/>
                    <a:pt x="221" y="1096"/>
                    <a:pt x="335" y="943"/>
                  </a:cubicBezTo>
                  <a:cubicBezTo>
                    <a:pt x="533" y="654"/>
                    <a:pt x="731" y="358"/>
                    <a:pt x="944" y="76"/>
                  </a:cubicBezTo>
                  <a:lnTo>
                    <a:pt x="8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7" name="Google Shape;9047;p37"/>
            <p:cNvSpPr/>
            <p:nvPr/>
          </p:nvSpPr>
          <p:spPr>
            <a:xfrm rot="1511358">
              <a:off x="8977225" y="4505962"/>
              <a:ext cx="151217" cy="228218"/>
            </a:xfrm>
            <a:custGeom>
              <a:avLst/>
              <a:gdLst/>
              <a:ahLst/>
              <a:cxnLst/>
              <a:rect l="l" t="t" r="r" b="b"/>
              <a:pathLst>
                <a:path w="2496" h="3767" extrusionOk="0">
                  <a:moveTo>
                    <a:pt x="2222" y="1"/>
                  </a:moveTo>
                  <a:cubicBezTo>
                    <a:pt x="1705" y="541"/>
                    <a:pt x="1225" y="1119"/>
                    <a:pt x="776" y="1720"/>
                  </a:cubicBezTo>
                  <a:cubicBezTo>
                    <a:pt x="510" y="2086"/>
                    <a:pt x="244" y="2466"/>
                    <a:pt x="0" y="2854"/>
                  </a:cubicBezTo>
                  <a:cubicBezTo>
                    <a:pt x="145" y="3158"/>
                    <a:pt x="290" y="3463"/>
                    <a:pt x="427" y="3767"/>
                  </a:cubicBezTo>
                  <a:cubicBezTo>
                    <a:pt x="1081" y="2618"/>
                    <a:pt x="1804" y="1507"/>
                    <a:pt x="2496" y="381"/>
                  </a:cubicBezTo>
                  <a:cubicBezTo>
                    <a:pt x="2397" y="260"/>
                    <a:pt x="2306" y="138"/>
                    <a:pt x="22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8" name="Google Shape;9048;p37"/>
            <p:cNvSpPr/>
            <p:nvPr/>
          </p:nvSpPr>
          <p:spPr>
            <a:xfrm rot="1511358">
              <a:off x="9017467" y="4176485"/>
              <a:ext cx="197321" cy="234701"/>
            </a:xfrm>
            <a:custGeom>
              <a:avLst/>
              <a:gdLst/>
              <a:ahLst/>
              <a:cxnLst/>
              <a:rect l="l" t="t" r="r" b="b"/>
              <a:pathLst>
                <a:path w="3257" h="3874" extrusionOk="0">
                  <a:moveTo>
                    <a:pt x="3150" y="1"/>
                  </a:moveTo>
                  <a:lnTo>
                    <a:pt x="3120" y="31"/>
                  </a:lnTo>
                  <a:cubicBezTo>
                    <a:pt x="2694" y="419"/>
                    <a:pt x="2260" y="815"/>
                    <a:pt x="1834" y="1210"/>
                  </a:cubicBezTo>
                  <a:cubicBezTo>
                    <a:pt x="1164" y="1819"/>
                    <a:pt x="548" y="2489"/>
                    <a:pt x="0" y="3204"/>
                  </a:cubicBezTo>
                  <a:cubicBezTo>
                    <a:pt x="38" y="3432"/>
                    <a:pt x="69" y="3653"/>
                    <a:pt x="115" y="3873"/>
                  </a:cubicBezTo>
                  <a:cubicBezTo>
                    <a:pt x="830" y="2770"/>
                    <a:pt x="1613" y="1690"/>
                    <a:pt x="2595" y="807"/>
                  </a:cubicBezTo>
                  <a:cubicBezTo>
                    <a:pt x="2815" y="617"/>
                    <a:pt x="3036" y="427"/>
                    <a:pt x="3257" y="252"/>
                  </a:cubicBezTo>
                  <a:cubicBezTo>
                    <a:pt x="3219" y="168"/>
                    <a:pt x="3181" y="84"/>
                    <a:pt x="3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9" name="Google Shape;9049;p37"/>
            <p:cNvSpPr/>
            <p:nvPr/>
          </p:nvSpPr>
          <p:spPr>
            <a:xfrm rot="1511358">
              <a:off x="9139602" y="4152492"/>
              <a:ext cx="110202" cy="120804"/>
            </a:xfrm>
            <a:custGeom>
              <a:avLst/>
              <a:gdLst/>
              <a:ahLst/>
              <a:cxnLst/>
              <a:rect l="l" t="t" r="r" b="b"/>
              <a:pathLst>
                <a:path w="1819" h="1994" extrusionOk="0">
                  <a:moveTo>
                    <a:pt x="1819" y="0"/>
                  </a:moveTo>
                  <a:lnTo>
                    <a:pt x="1819" y="0"/>
                  </a:lnTo>
                  <a:cubicBezTo>
                    <a:pt x="1674" y="122"/>
                    <a:pt x="1537" y="244"/>
                    <a:pt x="1408" y="381"/>
                  </a:cubicBezTo>
                  <a:cubicBezTo>
                    <a:pt x="898" y="883"/>
                    <a:pt x="426" y="1423"/>
                    <a:pt x="0" y="1993"/>
                  </a:cubicBezTo>
                  <a:cubicBezTo>
                    <a:pt x="160" y="1834"/>
                    <a:pt x="320" y="1681"/>
                    <a:pt x="487" y="1537"/>
                  </a:cubicBezTo>
                  <a:cubicBezTo>
                    <a:pt x="913" y="1157"/>
                    <a:pt x="1324" y="753"/>
                    <a:pt x="1750" y="381"/>
                  </a:cubicBezTo>
                  <a:lnTo>
                    <a:pt x="1750" y="350"/>
                  </a:lnTo>
                  <a:cubicBezTo>
                    <a:pt x="1758" y="228"/>
                    <a:pt x="1781" y="114"/>
                    <a:pt x="18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0" name="Google Shape;9050;p37"/>
            <p:cNvSpPr/>
            <p:nvPr/>
          </p:nvSpPr>
          <p:spPr>
            <a:xfrm rot="1511358">
              <a:off x="8969422" y="4380683"/>
              <a:ext cx="194534" cy="268264"/>
            </a:xfrm>
            <a:custGeom>
              <a:avLst/>
              <a:gdLst/>
              <a:ahLst/>
              <a:cxnLst/>
              <a:rect l="l" t="t" r="r" b="b"/>
              <a:pathLst>
                <a:path w="3211" h="4428" extrusionOk="0">
                  <a:moveTo>
                    <a:pt x="3211" y="0"/>
                  </a:moveTo>
                  <a:cubicBezTo>
                    <a:pt x="3165" y="46"/>
                    <a:pt x="3120" y="99"/>
                    <a:pt x="3074" y="152"/>
                  </a:cubicBezTo>
                  <a:cubicBezTo>
                    <a:pt x="2716" y="540"/>
                    <a:pt x="2336" y="913"/>
                    <a:pt x="1948" y="1271"/>
                  </a:cubicBezTo>
                  <a:cubicBezTo>
                    <a:pt x="1309" y="1864"/>
                    <a:pt x="639" y="2419"/>
                    <a:pt x="0" y="3005"/>
                  </a:cubicBezTo>
                  <a:cubicBezTo>
                    <a:pt x="130" y="3325"/>
                    <a:pt x="274" y="3637"/>
                    <a:pt x="434" y="3941"/>
                  </a:cubicBezTo>
                  <a:cubicBezTo>
                    <a:pt x="518" y="4101"/>
                    <a:pt x="601" y="4268"/>
                    <a:pt x="685" y="4428"/>
                  </a:cubicBezTo>
                  <a:cubicBezTo>
                    <a:pt x="769" y="4276"/>
                    <a:pt x="852" y="4124"/>
                    <a:pt x="944" y="3971"/>
                  </a:cubicBezTo>
                  <a:cubicBezTo>
                    <a:pt x="1301" y="3340"/>
                    <a:pt x="1674" y="2716"/>
                    <a:pt x="2085" y="2115"/>
                  </a:cubicBezTo>
                  <a:cubicBezTo>
                    <a:pt x="2344" y="1735"/>
                    <a:pt x="2625" y="1370"/>
                    <a:pt x="2914" y="1004"/>
                  </a:cubicBezTo>
                  <a:cubicBezTo>
                    <a:pt x="2975" y="662"/>
                    <a:pt x="3074" y="327"/>
                    <a:pt x="32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1" name="Google Shape;9051;p37"/>
            <p:cNvSpPr/>
            <p:nvPr/>
          </p:nvSpPr>
          <p:spPr>
            <a:xfrm rot="1511358">
              <a:off x="9174445" y="3908414"/>
              <a:ext cx="147521" cy="144310"/>
            </a:xfrm>
            <a:custGeom>
              <a:avLst/>
              <a:gdLst/>
              <a:ahLst/>
              <a:cxnLst/>
              <a:rect l="l" t="t" r="r" b="b"/>
              <a:pathLst>
                <a:path w="2435" h="2382" extrusionOk="0">
                  <a:moveTo>
                    <a:pt x="2435" y="0"/>
                  </a:moveTo>
                  <a:lnTo>
                    <a:pt x="2435" y="0"/>
                  </a:lnTo>
                  <a:cubicBezTo>
                    <a:pt x="1773" y="495"/>
                    <a:pt x="1149" y="1043"/>
                    <a:pt x="563" y="1628"/>
                  </a:cubicBezTo>
                  <a:cubicBezTo>
                    <a:pt x="403" y="1781"/>
                    <a:pt x="251" y="1940"/>
                    <a:pt x="91" y="2100"/>
                  </a:cubicBezTo>
                  <a:cubicBezTo>
                    <a:pt x="61" y="2199"/>
                    <a:pt x="30" y="2290"/>
                    <a:pt x="0" y="2382"/>
                  </a:cubicBezTo>
                  <a:cubicBezTo>
                    <a:pt x="616" y="1651"/>
                    <a:pt x="1293" y="974"/>
                    <a:pt x="2016" y="350"/>
                  </a:cubicBezTo>
                  <a:cubicBezTo>
                    <a:pt x="2153" y="229"/>
                    <a:pt x="2298" y="114"/>
                    <a:pt x="24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2" name="Google Shape;9052;p37"/>
            <p:cNvSpPr/>
            <p:nvPr/>
          </p:nvSpPr>
          <p:spPr>
            <a:xfrm rot="1511358">
              <a:off x="8986325" y="4807341"/>
              <a:ext cx="101902" cy="160486"/>
            </a:xfrm>
            <a:custGeom>
              <a:avLst/>
              <a:gdLst/>
              <a:ahLst/>
              <a:cxnLst/>
              <a:rect l="l" t="t" r="r" b="b"/>
              <a:pathLst>
                <a:path w="1682" h="2649" extrusionOk="0">
                  <a:moveTo>
                    <a:pt x="1461" y="1"/>
                  </a:moveTo>
                  <a:cubicBezTo>
                    <a:pt x="1241" y="373"/>
                    <a:pt x="1020" y="754"/>
                    <a:pt x="799" y="1127"/>
                  </a:cubicBezTo>
                  <a:cubicBezTo>
                    <a:pt x="510" y="1614"/>
                    <a:pt x="236" y="2123"/>
                    <a:pt x="1" y="2648"/>
                  </a:cubicBezTo>
                  <a:cubicBezTo>
                    <a:pt x="39" y="2595"/>
                    <a:pt x="69" y="2549"/>
                    <a:pt x="100" y="2496"/>
                  </a:cubicBezTo>
                  <a:cubicBezTo>
                    <a:pt x="366" y="2116"/>
                    <a:pt x="632" y="1735"/>
                    <a:pt x="914" y="1363"/>
                  </a:cubicBezTo>
                  <a:cubicBezTo>
                    <a:pt x="1134" y="1073"/>
                    <a:pt x="1378" y="784"/>
                    <a:pt x="1614" y="495"/>
                  </a:cubicBezTo>
                  <a:cubicBezTo>
                    <a:pt x="1636" y="472"/>
                    <a:pt x="1659" y="442"/>
                    <a:pt x="1682" y="412"/>
                  </a:cubicBezTo>
                  <a:cubicBezTo>
                    <a:pt x="1674" y="404"/>
                    <a:pt x="1674" y="389"/>
                    <a:pt x="1667" y="373"/>
                  </a:cubicBezTo>
                  <a:cubicBezTo>
                    <a:pt x="1614" y="244"/>
                    <a:pt x="1545" y="115"/>
                    <a:pt x="14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3" name="Google Shape;9053;p37"/>
            <p:cNvSpPr/>
            <p:nvPr/>
          </p:nvSpPr>
          <p:spPr>
            <a:xfrm rot="1511358">
              <a:off x="9142967" y="4686327"/>
              <a:ext cx="11571" cy="19447"/>
            </a:xfrm>
            <a:custGeom>
              <a:avLst/>
              <a:gdLst/>
              <a:ahLst/>
              <a:cxnLst/>
              <a:rect l="l" t="t" r="r" b="b"/>
              <a:pathLst>
                <a:path w="191" h="321" extrusionOk="0">
                  <a:moveTo>
                    <a:pt x="191" y="0"/>
                  </a:moveTo>
                  <a:lnTo>
                    <a:pt x="1" y="320"/>
                  </a:lnTo>
                  <a:cubicBezTo>
                    <a:pt x="39" y="274"/>
                    <a:pt x="84" y="221"/>
                    <a:pt x="122" y="175"/>
                  </a:cubicBezTo>
                  <a:cubicBezTo>
                    <a:pt x="145" y="115"/>
                    <a:pt x="168" y="61"/>
                    <a:pt x="191" y="0"/>
                  </a:cubicBezTo>
                  <a:close/>
                </a:path>
              </a:pathLst>
            </a:custGeom>
            <a:solidFill>
              <a:srgbClr val="898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4" name="Google Shape;9054;p37"/>
            <p:cNvSpPr/>
            <p:nvPr/>
          </p:nvSpPr>
          <p:spPr>
            <a:xfrm rot="1511358">
              <a:off x="8978469" y="4581638"/>
              <a:ext cx="158608" cy="265962"/>
            </a:xfrm>
            <a:custGeom>
              <a:avLst/>
              <a:gdLst/>
              <a:ahLst/>
              <a:cxnLst/>
              <a:rect l="l" t="t" r="r" b="b"/>
              <a:pathLst>
                <a:path w="2618" h="4390" extrusionOk="0">
                  <a:moveTo>
                    <a:pt x="2405" y="0"/>
                  </a:moveTo>
                  <a:cubicBezTo>
                    <a:pt x="2169" y="304"/>
                    <a:pt x="1956" y="632"/>
                    <a:pt x="1728" y="951"/>
                  </a:cubicBezTo>
                  <a:cubicBezTo>
                    <a:pt x="1446" y="1362"/>
                    <a:pt x="1142" y="1750"/>
                    <a:pt x="830" y="2146"/>
                  </a:cubicBezTo>
                  <a:cubicBezTo>
                    <a:pt x="548" y="2511"/>
                    <a:pt x="267" y="2884"/>
                    <a:pt x="1" y="3272"/>
                  </a:cubicBezTo>
                  <a:cubicBezTo>
                    <a:pt x="160" y="3644"/>
                    <a:pt x="320" y="4017"/>
                    <a:pt x="480" y="4390"/>
                  </a:cubicBezTo>
                  <a:cubicBezTo>
                    <a:pt x="564" y="4230"/>
                    <a:pt x="655" y="4070"/>
                    <a:pt x="746" y="3911"/>
                  </a:cubicBezTo>
                  <a:cubicBezTo>
                    <a:pt x="959" y="3431"/>
                    <a:pt x="1165" y="2944"/>
                    <a:pt x="1416" y="2488"/>
                  </a:cubicBezTo>
                  <a:cubicBezTo>
                    <a:pt x="1652" y="2047"/>
                    <a:pt x="1910" y="1613"/>
                    <a:pt x="2161" y="1179"/>
                  </a:cubicBezTo>
                  <a:cubicBezTo>
                    <a:pt x="2313" y="921"/>
                    <a:pt x="2473" y="647"/>
                    <a:pt x="2618" y="381"/>
                  </a:cubicBezTo>
                  <a:cubicBezTo>
                    <a:pt x="2564" y="244"/>
                    <a:pt x="2488" y="114"/>
                    <a:pt x="24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5" name="Google Shape;9055;p37"/>
            <p:cNvSpPr/>
            <p:nvPr/>
          </p:nvSpPr>
          <p:spPr>
            <a:xfrm rot="1511358">
              <a:off x="8961588" y="4857948"/>
              <a:ext cx="103295" cy="184416"/>
            </a:xfrm>
            <a:custGeom>
              <a:avLst/>
              <a:gdLst/>
              <a:ahLst/>
              <a:cxnLst/>
              <a:rect l="l" t="t" r="r" b="b"/>
              <a:pathLst>
                <a:path w="1705" h="3044" extrusionOk="0">
                  <a:moveTo>
                    <a:pt x="1704" y="0"/>
                  </a:moveTo>
                  <a:cubicBezTo>
                    <a:pt x="1453" y="297"/>
                    <a:pt x="1210" y="601"/>
                    <a:pt x="982" y="913"/>
                  </a:cubicBezTo>
                  <a:cubicBezTo>
                    <a:pt x="647" y="1369"/>
                    <a:pt x="327" y="1841"/>
                    <a:pt x="0" y="2313"/>
                  </a:cubicBezTo>
                  <a:cubicBezTo>
                    <a:pt x="99" y="2556"/>
                    <a:pt x="190" y="2800"/>
                    <a:pt x="289" y="3043"/>
                  </a:cubicBezTo>
                  <a:cubicBezTo>
                    <a:pt x="594" y="2465"/>
                    <a:pt x="936" y="1910"/>
                    <a:pt x="1309" y="1369"/>
                  </a:cubicBezTo>
                  <a:lnTo>
                    <a:pt x="1484" y="1096"/>
                  </a:lnTo>
                  <a:cubicBezTo>
                    <a:pt x="1621" y="746"/>
                    <a:pt x="1697" y="373"/>
                    <a:pt x="17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6" name="Google Shape;9056;p37"/>
            <p:cNvSpPr/>
            <p:nvPr/>
          </p:nvSpPr>
          <p:spPr>
            <a:xfrm rot="1511358">
              <a:off x="9235963" y="3834875"/>
              <a:ext cx="154912" cy="167817"/>
            </a:xfrm>
            <a:custGeom>
              <a:avLst/>
              <a:gdLst/>
              <a:ahLst/>
              <a:cxnLst/>
              <a:rect l="l" t="t" r="r" b="b"/>
              <a:pathLst>
                <a:path w="2557" h="2770" extrusionOk="0">
                  <a:moveTo>
                    <a:pt x="2557" y="0"/>
                  </a:moveTo>
                  <a:lnTo>
                    <a:pt x="2557" y="0"/>
                  </a:lnTo>
                  <a:cubicBezTo>
                    <a:pt x="1956" y="396"/>
                    <a:pt x="1385" y="830"/>
                    <a:pt x="845" y="1294"/>
                  </a:cubicBezTo>
                  <a:cubicBezTo>
                    <a:pt x="525" y="1765"/>
                    <a:pt x="244" y="2260"/>
                    <a:pt x="0" y="2770"/>
                  </a:cubicBezTo>
                  <a:cubicBezTo>
                    <a:pt x="510" y="2268"/>
                    <a:pt x="1050" y="1796"/>
                    <a:pt x="1621" y="1355"/>
                  </a:cubicBezTo>
                  <a:cubicBezTo>
                    <a:pt x="1925" y="1126"/>
                    <a:pt x="2237" y="906"/>
                    <a:pt x="2557" y="693"/>
                  </a:cubicBezTo>
                  <a:cubicBezTo>
                    <a:pt x="2526" y="465"/>
                    <a:pt x="2526" y="229"/>
                    <a:pt x="25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7" name="Google Shape;9057;p37"/>
            <p:cNvSpPr/>
            <p:nvPr/>
          </p:nvSpPr>
          <p:spPr>
            <a:xfrm rot="1511358">
              <a:off x="9139321" y="3905491"/>
              <a:ext cx="231429" cy="231429"/>
            </a:xfrm>
            <a:custGeom>
              <a:avLst/>
              <a:gdLst/>
              <a:ahLst/>
              <a:cxnLst/>
              <a:rect l="l" t="t" r="r" b="b"/>
              <a:pathLst>
                <a:path w="3820" h="3820" extrusionOk="0">
                  <a:moveTo>
                    <a:pt x="3554" y="1"/>
                  </a:moveTo>
                  <a:cubicBezTo>
                    <a:pt x="2557" y="746"/>
                    <a:pt x="1644" y="1591"/>
                    <a:pt x="822" y="2526"/>
                  </a:cubicBezTo>
                  <a:cubicBezTo>
                    <a:pt x="556" y="2823"/>
                    <a:pt x="305" y="3135"/>
                    <a:pt x="69" y="3462"/>
                  </a:cubicBezTo>
                  <a:cubicBezTo>
                    <a:pt x="46" y="3576"/>
                    <a:pt x="24" y="3698"/>
                    <a:pt x="1" y="3820"/>
                  </a:cubicBezTo>
                  <a:cubicBezTo>
                    <a:pt x="526" y="3287"/>
                    <a:pt x="1104" y="2808"/>
                    <a:pt x="1667" y="2321"/>
                  </a:cubicBezTo>
                  <a:cubicBezTo>
                    <a:pt x="2123" y="1925"/>
                    <a:pt x="2580" y="1537"/>
                    <a:pt x="3036" y="1157"/>
                  </a:cubicBezTo>
                  <a:cubicBezTo>
                    <a:pt x="3287" y="944"/>
                    <a:pt x="3546" y="723"/>
                    <a:pt x="3820" y="518"/>
                  </a:cubicBezTo>
                  <a:cubicBezTo>
                    <a:pt x="3721" y="343"/>
                    <a:pt x="3630" y="175"/>
                    <a:pt x="35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8" name="Google Shape;9058;p37"/>
            <p:cNvSpPr/>
            <p:nvPr/>
          </p:nvSpPr>
          <p:spPr>
            <a:xfrm rot="1511358">
              <a:off x="8927409" y="4995024"/>
              <a:ext cx="51193" cy="182599"/>
            </a:xfrm>
            <a:custGeom>
              <a:avLst/>
              <a:gdLst/>
              <a:ahLst/>
              <a:cxnLst/>
              <a:rect l="l" t="t" r="r" b="b"/>
              <a:pathLst>
                <a:path w="845" h="3014" extrusionOk="0">
                  <a:moveTo>
                    <a:pt x="571" y="1"/>
                  </a:moveTo>
                  <a:cubicBezTo>
                    <a:pt x="418" y="244"/>
                    <a:pt x="282" y="503"/>
                    <a:pt x="145" y="761"/>
                  </a:cubicBezTo>
                  <a:cubicBezTo>
                    <a:pt x="91" y="853"/>
                    <a:pt x="46" y="959"/>
                    <a:pt x="0" y="1058"/>
                  </a:cubicBezTo>
                  <a:cubicBezTo>
                    <a:pt x="190" y="1522"/>
                    <a:pt x="380" y="1986"/>
                    <a:pt x="571" y="2450"/>
                  </a:cubicBezTo>
                  <a:cubicBezTo>
                    <a:pt x="647" y="2648"/>
                    <a:pt x="746" y="2831"/>
                    <a:pt x="845" y="3013"/>
                  </a:cubicBezTo>
                  <a:cubicBezTo>
                    <a:pt x="472" y="2055"/>
                    <a:pt x="373" y="1012"/>
                    <a:pt x="5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9" name="Google Shape;9059;p37"/>
            <p:cNvSpPr/>
            <p:nvPr/>
          </p:nvSpPr>
          <p:spPr>
            <a:xfrm rot="1511358">
              <a:off x="9101213" y="3953302"/>
              <a:ext cx="256329" cy="275231"/>
            </a:xfrm>
            <a:custGeom>
              <a:avLst/>
              <a:gdLst/>
              <a:ahLst/>
              <a:cxnLst/>
              <a:rect l="l" t="t" r="r" b="b"/>
              <a:pathLst>
                <a:path w="4231" h="4543" extrusionOk="0">
                  <a:moveTo>
                    <a:pt x="4094" y="0"/>
                  </a:moveTo>
                  <a:cubicBezTo>
                    <a:pt x="3774" y="251"/>
                    <a:pt x="3455" y="518"/>
                    <a:pt x="3143" y="791"/>
                  </a:cubicBezTo>
                  <a:cubicBezTo>
                    <a:pt x="2664" y="1195"/>
                    <a:pt x="2192" y="1598"/>
                    <a:pt x="1713" y="2001"/>
                  </a:cubicBezTo>
                  <a:cubicBezTo>
                    <a:pt x="1119" y="2496"/>
                    <a:pt x="556" y="3021"/>
                    <a:pt x="31" y="3584"/>
                  </a:cubicBezTo>
                  <a:cubicBezTo>
                    <a:pt x="16" y="3751"/>
                    <a:pt x="8" y="3918"/>
                    <a:pt x="1" y="4086"/>
                  </a:cubicBezTo>
                  <a:lnTo>
                    <a:pt x="1" y="4542"/>
                  </a:lnTo>
                  <a:cubicBezTo>
                    <a:pt x="701" y="3462"/>
                    <a:pt x="1515" y="2450"/>
                    <a:pt x="2496" y="1613"/>
                  </a:cubicBezTo>
                  <a:cubicBezTo>
                    <a:pt x="3052" y="1134"/>
                    <a:pt x="3645" y="708"/>
                    <a:pt x="4231" y="266"/>
                  </a:cubicBezTo>
                  <a:cubicBezTo>
                    <a:pt x="4185" y="175"/>
                    <a:pt x="4140" y="91"/>
                    <a:pt x="40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0" name="Google Shape;9060;p37"/>
            <p:cNvSpPr/>
            <p:nvPr/>
          </p:nvSpPr>
          <p:spPr>
            <a:xfrm rot="1511358">
              <a:off x="9383645" y="3790905"/>
              <a:ext cx="91784" cy="94510"/>
            </a:xfrm>
            <a:custGeom>
              <a:avLst/>
              <a:gdLst/>
              <a:ahLst/>
              <a:cxnLst/>
              <a:rect l="l" t="t" r="r" b="b"/>
              <a:pathLst>
                <a:path w="1515" h="1560" extrusionOk="0">
                  <a:moveTo>
                    <a:pt x="1514" y="0"/>
                  </a:moveTo>
                  <a:cubicBezTo>
                    <a:pt x="1400" y="92"/>
                    <a:pt x="1278" y="168"/>
                    <a:pt x="1142" y="229"/>
                  </a:cubicBezTo>
                  <a:cubicBezTo>
                    <a:pt x="746" y="655"/>
                    <a:pt x="366" y="1103"/>
                    <a:pt x="0" y="1560"/>
                  </a:cubicBezTo>
                  <a:cubicBezTo>
                    <a:pt x="320" y="1317"/>
                    <a:pt x="655" y="1096"/>
                    <a:pt x="997" y="875"/>
                  </a:cubicBezTo>
                  <a:cubicBezTo>
                    <a:pt x="1111" y="548"/>
                    <a:pt x="1286" y="251"/>
                    <a:pt x="15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1" name="Google Shape;9061;p37"/>
            <p:cNvSpPr/>
            <p:nvPr/>
          </p:nvSpPr>
          <p:spPr>
            <a:xfrm rot="1511358">
              <a:off x="9110719" y="4236764"/>
              <a:ext cx="127710" cy="122258"/>
            </a:xfrm>
            <a:custGeom>
              <a:avLst/>
              <a:gdLst/>
              <a:ahLst/>
              <a:cxnLst/>
              <a:rect l="l" t="t" r="r" b="b"/>
              <a:pathLst>
                <a:path w="2108" h="2018" extrusionOk="0">
                  <a:moveTo>
                    <a:pt x="1994" y="1"/>
                  </a:moveTo>
                  <a:cubicBezTo>
                    <a:pt x="1712" y="222"/>
                    <a:pt x="1454" y="442"/>
                    <a:pt x="1202" y="678"/>
                  </a:cubicBezTo>
                  <a:cubicBezTo>
                    <a:pt x="761" y="1089"/>
                    <a:pt x="366" y="1538"/>
                    <a:pt x="0" y="2017"/>
                  </a:cubicBezTo>
                  <a:cubicBezTo>
                    <a:pt x="464" y="1591"/>
                    <a:pt x="951" y="1195"/>
                    <a:pt x="1431" y="785"/>
                  </a:cubicBezTo>
                  <a:lnTo>
                    <a:pt x="2108" y="176"/>
                  </a:lnTo>
                  <a:cubicBezTo>
                    <a:pt x="2070" y="115"/>
                    <a:pt x="2032" y="62"/>
                    <a:pt x="19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2" name="Google Shape;9062;p37"/>
            <p:cNvSpPr/>
            <p:nvPr/>
          </p:nvSpPr>
          <p:spPr>
            <a:xfrm rot="1511358">
              <a:off x="9113204" y="3997512"/>
              <a:ext cx="247605" cy="244334"/>
            </a:xfrm>
            <a:custGeom>
              <a:avLst/>
              <a:gdLst/>
              <a:ahLst/>
              <a:cxnLst/>
              <a:rect l="l" t="t" r="r" b="b"/>
              <a:pathLst>
                <a:path w="4087" h="4033" extrusionOk="0">
                  <a:moveTo>
                    <a:pt x="3987" y="1"/>
                  </a:moveTo>
                  <a:cubicBezTo>
                    <a:pt x="3379" y="465"/>
                    <a:pt x="2755" y="921"/>
                    <a:pt x="2177" y="1431"/>
                  </a:cubicBezTo>
                  <a:cubicBezTo>
                    <a:pt x="1629" y="1933"/>
                    <a:pt x="1127" y="2481"/>
                    <a:pt x="678" y="3074"/>
                  </a:cubicBezTo>
                  <a:cubicBezTo>
                    <a:pt x="442" y="3386"/>
                    <a:pt x="214" y="3706"/>
                    <a:pt x="1" y="4033"/>
                  </a:cubicBezTo>
                  <a:cubicBezTo>
                    <a:pt x="320" y="3691"/>
                    <a:pt x="663" y="3356"/>
                    <a:pt x="1020" y="3036"/>
                  </a:cubicBezTo>
                  <a:cubicBezTo>
                    <a:pt x="1500" y="2603"/>
                    <a:pt x="2017" y="2199"/>
                    <a:pt x="2519" y="1789"/>
                  </a:cubicBezTo>
                  <a:cubicBezTo>
                    <a:pt x="2998" y="1385"/>
                    <a:pt x="3501" y="1013"/>
                    <a:pt x="4018" y="670"/>
                  </a:cubicBezTo>
                  <a:lnTo>
                    <a:pt x="4071" y="640"/>
                  </a:lnTo>
                  <a:cubicBezTo>
                    <a:pt x="4086" y="419"/>
                    <a:pt x="4064" y="206"/>
                    <a:pt x="39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3" name="Google Shape;9063;p37"/>
            <p:cNvSpPr/>
            <p:nvPr/>
          </p:nvSpPr>
          <p:spPr>
            <a:xfrm rot="1511358">
              <a:off x="8999934" y="4245219"/>
              <a:ext cx="221312" cy="244334"/>
            </a:xfrm>
            <a:custGeom>
              <a:avLst/>
              <a:gdLst/>
              <a:ahLst/>
              <a:cxnLst/>
              <a:rect l="l" t="t" r="r" b="b"/>
              <a:pathLst>
                <a:path w="3653" h="4033" extrusionOk="0">
                  <a:moveTo>
                    <a:pt x="3561" y="0"/>
                  </a:moveTo>
                  <a:cubicBezTo>
                    <a:pt x="3279" y="251"/>
                    <a:pt x="2998" y="502"/>
                    <a:pt x="2716" y="753"/>
                  </a:cubicBezTo>
                  <a:cubicBezTo>
                    <a:pt x="2214" y="1195"/>
                    <a:pt x="1697" y="1613"/>
                    <a:pt x="1218" y="2077"/>
                  </a:cubicBezTo>
                  <a:cubicBezTo>
                    <a:pt x="784" y="2496"/>
                    <a:pt x="373" y="2937"/>
                    <a:pt x="0" y="3409"/>
                  </a:cubicBezTo>
                  <a:cubicBezTo>
                    <a:pt x="46" y="3622"/>
                    <a:pt x="99" y="3827"/>
                    <a:pt x="160" y="4032"/>
                  </a:cubicBezTo>
                  <a:cubicBezTo>
                    <a:pt x="365" y="3804"/>
                    <a:pt x="571" y="3584"/>
                    <a:pt x="784" y="3363"/>
                  </a:cubicBezTo>
                  <a:cubicBezTo>
                    <a:pt x="1590" y="2389"/>
                    <a:pt x="2366" y="1393"/>
                    <a:pt x="3264" y="510"/>
                  </a:cubicBezTo>
                  <a:cubicBezTo>
                    <a:pt x="3393" y="381"/>
                    <a:pt x="3523" y="259"/>
                    <a:pt x="3652" y="130"/>
                  </a:cubicBezTo>
                  <a:lnTo>
                    <a:pt x="35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4" name="Google Shape;9064;p37"/>
            <p:cNvSpPr/>
            <p:nvPr/>
          </p:nvSpPr>
          <p:spPr>
            <a:xfrm rot="1511358">
              <a:off x="8997770" y="4286493"/>
              <a:ext cx="226340" cy="260934"/>
            </a:xfrm>
            <a:custGeom>
              <a:avLst/>
              <a:gdLst/>
              <a:ahLst/>
              <a:cxnLst/>
              <a:rect l="l" t="t" r="r" b="b"/>
              <a:pathLst>
                <a:path w="3736" h="4307" extrusionOk="0">
                  <a:moveTo>
                    <a:pt x="3606" y="0"/>
                  </a:moveTo>
                  <a:lnTo>
                    <a:pt x="3340" y="327"/>
                  </a:lnTo>
                  <a:cubicBezTo>
                    <a:pt x="2983" y="761"/>
                    <a:pt x="2610" y="1172"/>
                    <a:pt x="2214" y="1568"/>
                  </a:cubicBezTo>
                  <a:cubicBezTo>
                    <a:pt x="1742" y="2054"/>
                    <a:pt x="1240" y="2519"/>
                    <a:pt x="761" y="3013"/>
                  </a:cubicBezTo>
                  <a:cubicBezTo>
                    <a:pt x="510" y="3317"/>
                    <a:pt x="251" y="3622"/>
                    <a:pt x="0" y="3926"/>
                  </a:cubicBezTo>
                  <a:cubicBezTo>
                    <a:pt x="46" y="4055"/>
                    <a:pt x="92" y="4185"/>
                    <a:pt x="137" y="4306"/>
                  </a:cubicBezTo>
                  <a:cubicBezTo>
                    <a:pt x="472" y="3964"/>
                    <a:pt x="807" y="3614"/>
                    <a:pt x="1134" y="3257"/>
                  </a:cubicBezTo>
                  <a:cubicBezTo>
                    <a:pt x="1613" y="2739"/>
                    <a:pt x="2085" y="2207"/>
                    <a:pt x="2549" y="1674"/>
                  </a:cubicBezTo>
                  <a:cubicBezTo>
                    <a:pt x="2922" y="1240"/>
                    <a:pt x="3310" y="837"/>
                    <a:pt x="3713" y="426"/>
                  </a:cubicBezTo>
                  <a:lnTo>
                    <a:pt x="3736" y="404"/>
                  </a:lnTo>
                  <a:cubicBezTo>
                    <a:pt x="3736" y="388"/>
                    <a:pt x="3736" y="373"/>
                    <a:pt x="3728" y="358"/>
                  </a:cubicBezTo>
                  <a:cubicBezTo>
                    <a:pt x="3698" y="236"/>
                    <a:pt x="3660" y="114"/>
                    <a:pt x="36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5" name="Google Shape;9065;p37"/>
            <p:cNvSpPr/>
            <p:nvPr/>
          </p:nvSpPr>
          <p:spPr>
            <a:xfrm rot="1511358">
              <a:off x="9052844" y="4054962"/>
              <a:ext cx="257238" cy="293164"/>
            </a:xfrm>
            <a:custGeom>
              <a:avLst/>
              <a:gdLst/>
              <a:ahLst/>
              <a:cxnLst/>
              <a:rect l="l" t="t" r="r" b="b"/>
              <a:pathLst>
                <a:path w="4246" h="4839" extrusionOk="0">
                  <a:moveTo>
                    <a:pt x="4245" y="0"/>
                  </a:moveTo>
                  <a:cubicBezTo>
                    <a:pt x="3781" y="320"/>
                    <a:pt x="3340" y="677"/>
                    <a:pt x="2899" y="1043"/>
                  </a:cubicBezTo>
                  <a:cubicBezTo>
                    <a:pt x="2389" y="1453"/>
                    <a:pt x="1864" y="1864"/>
                    <a:pt x="1377" y="2313"/>
                  </a:cubicBezTo>
                  <a:cubicBezTo>
                    <a:pt x="883" y="2777"/>
                    <a:pt x="426" y="3272"/>
                    <a:pt x="0" y="3797"/>
                  </a:cubicBezTo>
                  <a:cubicBezTo>
                    <a:pt x="15" y="4147"/>
                    <a:pt x="46" y="4497"/>
                    <a:pt x="84" y="4839"/>
                  </a:cubicBezTo>
                  <a:lnTo>
                    <a:pt x="114" y="4786"/>
                  </a:lnTo>
                  <a:cubicBezTo>
                    <a:pt x="875" y="3607"/>
                    <a:pt x="1735" y="2450"/>
                    <a:pt x="2762" y="1476"/>
                  </a:cubicBezTo>
                  <a:cubicBezTo>
                    <a:pt x="3112" y="1157"/>
                    <a:pt x="3485" y="852"/>
                    <a:pt x="3873" y="571"/>
                  </a:cubicBezTo>
                  <a:cubicBezTo>
                    <a:pt x="4009" y="388"/>
                    <a:pt x="4131" y="198"/>
                    <a:pt x="42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6" name="Google Shape;9066;p37"/>
            <p:cNvSpPr/>
            <p:nvPr/>
          </p:nvSpPr>
          <p:spPr>
            <a:xfrm rot="1511358">
              <a:off x="8967434" y="4726805"/>
              <a:ext cx="114806" cy="212043"/>
            </a:xfrm>
            <a:custGeom>
              <a:avLst/>
              <a:gdLst/>
              <a:ahLst/>
              <a:cxnLst/>
              <a:rect l="l" t="t" r="r" b="b"/>
              <a:pathLst>
                <a:path w="1895" h="3500" extrusionOk="0">
                  <a:moveTo>
                    <a:pt x="1484" y="0"/>
                  </a:moveTo>
                  <a:cubicBezTo>
                    <a:pt x="1233" y="365"/>
                    <a:pt x="974" y="723"/>
                    <a:pt x="723" y="1088"/>
                  </a:cubicBezTo>
                  <a:cubicBezTo>
                    <a:pt x="609" y="1271"/>
                    <a:pt x="487" y="1461"/>
                    <a:pt x="373" y="1644"/>
                  </a:cubicBezTo>
                  <a:cubicBezTo>
                    <a:pt x="312" y="1803"/>
                    <a:pt x="244" y="1956"/>
                    <a:pt x="175" y="2108"/>
                  </a:cubicBezTo>
                  <a:lnTo>
                    <a:pt x="1" y="2511"/>
                  </a:lnTo>
                  <a:cubicBezTo>
                    <a:pt x="130" y="2838"/>
                    <a:pt x="259" y="3165"/>
                    <a:pt x="396" y="3500"/>
                  </a:cubicBezTo>
                  <a:cubicBezTo>
                    <a:pt x="411" y="3454"/>
                    <a:pt x="434" y="3416"/>
                    <a:pt x="457" y="3371"/>
                  </a:cubicBezTo>
                  <a:cubicBezTo>
                    <a:pt x="883" y="2488"/>
                    <a:pt x="1408" y="1666"/>
                    <a:pt x="1895" y="822"/>
                  </a:cubicBezTo>
                  <a:cubicBezTo>
                    <a:pt x="1705" y="563"/>
                    <a:pt x="1522" y="297"/>
                    <a:pt x="14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67" name="Google Shape;9067;p37"/>
          <p:cNvGrpSpPr/>
          <p:nvPr/>
        </p:nvGrpSpPr>
        <p:grpSpPr>
          <a:xfrm>
            <a:off x="7449165" y="3536680"/>
            <a:ext cx="1913056" cy="1809268"/>
            <a:chOff x="7390240" y="7555305"/>
            <a:chExt cx="1913056" cy="1809268"/>
          </a:xfrm>
        </p:grpSpPr>
        <p:sp>
          <p:nvSpPr>
            <p:cNvPr id="9068" name="Google Shape;9068;p37"/>
            <p:cNvSpPr/>
            <p:nvPr/>
          </p:nvSpPr>
          <p:spPr>
            <a:xfrm rot="1748691">
              <a:off x="7585694" y="7924026"/>
              <a:ext cx="1414124" cy="1170278"/>
            </a:xfrm>
            <a:custGeom>
              <a:avLst/>
              <a:gdLst/>
              <a:ahLst/>
              <a:cxnLst/>
              <a:rect l="l" t="t" r="r" b="b"/>
              <a:pathLst>
                <a:path w="23342" h="19317" extrusionOk="0">
                  <a:moveTo>
                    <a:pt x="4953" y="0"/>
                  </a:moveTo>
                  <a:cubicBezTo>
                    <a:pt x="4740" y="0"/>
                    <a:pt x="4527" y="8"/>
                    <a:pt x="4322" y="15"/>
                  </a:cubicBezTo>
                  <a:cubicBezTo>
                    <a:pt x="4025" y="38"/>
                    <a:pt x="3728" y="69"/>
                    <a:pt x="3431" y="122"/>
                  </a:cubicBezTo>
                  <a:lnTo>
                    <a:pt x="3272" y="160"/>
                  </a:lnTo>
                  <a:cubicBezTo>
                    <a:pt x="2830" y="244"/>
                    <a:pt x="2404" y="373"/>
                    <a:pt x="1994" y="540"/>
                  </a:cubicBezTo>
                  <a:cubicBezTo>
                    <a:pt x="1758" y="632"/>
                    <a:pt x="1514" y="746"/>
                    <a:pt x="1263" y="837"/>
                  </a:cubicBezTo>
                  <a:lnTo>
                    <a:pt x="1172" y="867"/>
                  </a:lnTo>
                  <a:lnTo>
                    <a:pt x="1164" y="867"/>
                  </a:lnTo>
                  <a:cubicBezTo>
                    <a:pt x="1134" y="883"/>
                    <a:pt x="1103" y="890"/>
                    <a:pt x="1073" y="898"/>
                  </a:cubicBezTo>
                  <a:lnTo>
                    <a:pt x="1058" y="905"/>
                  </a:lnTo>
                  <a:lnTo>
                    <a:pt x="974" y="921"/>
                  </a:lnTo>
                  <a:lnTo>
                    <a:pt x="959" y="928"/>
                  </a:lnTo>
                  <a:lnTo>
                    <a:pt x="875" y="951"/>
                  </a:lnTo>
                  <a:lnTo>
                    <a:pt x="852" y="951"/>
                  </a:lnTo>
                  <a:lnTo>
                    <a:pt x="776" y="966"/>
                  </a:lnTo>
                  <a:lnTo>
                    <a:pt x="753" y="974"/>
                  </a:lnTo>
                  <a:lnTo>
                    <a:pt x="677" y="982"/>
                  </a:lnTo>
                  <a:lnTo>
                    <a:pt x="442" y="982"/>
                  </a:lnTo>
                  <a:cubicBezTo>
                    <a:pt x="431" y="981"/>
                    <a:pt x="420" y="980"/>
                    <a:pt x="409" y="980"/>
                  </a:cubicBezTo>
                  <a:cubicBezTo>
                    <a:pt x="313" y="980"/>
                    <a:pt x="218" y="1010"/>
                    <a:pt x="130" y="1058"/>
                  </a:cubicBezTo>
                  <a:cubicBezTo>
                    <a:pt x="84" y="1080"/>
                    <a:pt x="38" y="1118"/>
                    <a:pt x="0" y="1164"/>
                  </a:cubicBezTo>
                  <a:cubicBezTo>
                    <a:pt x="31" y="1255"/>
                    <a:pt x="61" y="1347"/>
                    <a:pt x="92" y="1438"/>
                  </a:cubicBezTo>
                  <a:cubicBezTo>
                    <a:pt x="145" y="1567"/>
                    <a:pt x="190" y="1697"/>
                    <a:pt x="251" y="1826"/>
                  </a:cubicBezTo>
                  <a:lnTo>
                    <a:pt x="267" y="1872"/>
                  </a:lnTo>
                  <a:cubicBezTo>
                    <a:pt x="442" y="2267"/>
                    <a:pt x="639" y="2648"/>
                    <a:pt x="875" y="3013"/>
                  </a:cubicBezTo>
                  <a:cubicBezTo>
                    <a:pt x="1050" y="3287"/>
                    <a:pt x="1233" y="3545"/>
                    <a:pt x="1431" y="3796"/>
                  </a:cubicBezTo>
                  <a:cubicBezTo>
                    <a:pt x="1499" y="3888"/>
                    <a:pt x="1568" y="3971"/>
                    <a:pt x="1644" y="4055"/>
                  </a:cubicBezTo>
                  <a:lnTo>
                    <a:pt x="1651" y="4070"/>
                  </a:lnTo>
                  <a:cubicBezTo>
                    <a:pt x="1727" y="4162"/>
                    <a:pt x="1803" y="4245"/>
                    <a:pt x="1879" y="4329"/>
                  </a:cubicBezTo>
                  <a:cubicBezTo>
                    <a:pt x="2610" y="5120"/>
                    <a:pt x="3439" y="5828"/>
                    <a:pt x="4344" y="6421"/>
                  </a:cubicBezTo>
                  <a:cubicBezTo>
                    <a:pt x="4999" y="6855"/>
                    <a:pt x="5676" y="7243"/>
                    <a:pt x="6383" y="7585"/>
                  </a:cubicBezTo>
                  <a:cubicBezTo>
                    <a:pt x="6642" y="7715"/>
                    <a:pt x="6901" y="7836"/>
                    <a:pt x="7159" y="7950"/>
                  </a:cubicBezTo>
                  <a:lnTo>
                    <a:pt x="7182" y="7958"/>
                  </a:lnTo>
                  <a:cubicBezTo>
                    <a:pt x="7319" y="8026"/>
                    <a:pt x="7464" y="8087"/>
                    <a:pt x="7601" y="8148"/>
                  </a:cubicBezTo>
                  <a:lnTo>
                    <a:pt x="7669" y="8179"/>
                  </a:lnTo>
                  <a:cubicBezTo>
                    <a:pt x="7798" y="8240"/>
                    <a:pt x="7928" y="8293"/>
                    <a:pt x="8057" y="8346"/>
                  </a:cubicBezTo>
                  <a:cubicBezTo>
                    <a:pt x="8209" y="8414"/>
                    <a:pt x="8361" y="8475"/>
                    <a:pt x="8514" y="8536"/>
                  </a:cubicBezTo>
                  <a:cubicBezTo>
                    <a:pt x="8871" y="8681"/>
                    <a:pt x="9229" y="8825"/>
                    <a:pt x="9586" y="8962"/>
                  </a:cubicBezTo>
                  <a:cubicBezTo>
                    <a:pt x="10195" y="9198"/>
                    <a:pt x="10811" y="9426"/>
                    <a:pt x="11420" y="9662"/>
                  </a:cubicBezTo>
                  <a:lnTo>
                    <a:pt x="11625" y="9746"/>
                  </a:lnTo>
                  <a:cubicBezTo>
                    <a:pt x="12515" y="10096"/>
                    <a:pt x="13398" y="10461"/>
                    <a:pt x="14265" y="10872"/>
                  </a:cubicBezTo>
                  <a:cubicBezTo>
                    <a:pt x="14387" y="10933"/>
                    <a:pt x="14516" y="10994"/>
                    <a:pt x="14638" y="11062"/>
                  </a:cubicBezTo>
                  <a:cubicBezTo>
                    <a:pt x="14783" y="11131"/>
                    <a:pt x="14927" y="11199"/>
                    <a:pt x="15064" y="11275"/>
                  </a:cubicBezTo>
                  <a:cubicBezTo>
                    <a:pt x="15254" y="11374"/>
                    <a:pt x="15437" y="11481"/>
                    <a:pt x="15620" y="11587"/>
                  </a:cubicBezTo>
                  <a:cubicBezTo>
                    <a:pt x="15931" y="11762"/>
                    <a:pt x="16243" y="11952"/>
                    <a:pt x="16540" y="12142"/>
                  </a:cubicBezTo>
                  <a:lnTo>
                    <a:pt x="16609" y="12188"/>
                  </a:lnTo>
                  <a:lnTo>
                    <a:pt x="16616" y="12188"/>
                  </a:lnTo>
                  <a:cubicBezTo>
                    <a:pt x="16951" y="12401"/>
                    <a:pt x="17270" y="12629"/>
                    <a:pt x="17590" y="12865"/>
                  </a:cubicBezTo>
                  <a:cubicBezTo>
                    <a:pt x="17932" y="13109"/>
                    <a:pt x="18260" y="13375"/>
                    <a:pt x="18587" y="13641"/>
                  </a:cubicBezTo>
                  <a:lnTo>
                    <a:pt x="18594" y="13641"/>
                  </a:lnTo>
                  <a:cubicBezTo>
                    <a:pt x="18784" y="13801"/>
                    <a:pt x="18967" y="13961"/>
                    <a:pt x="19150" y="14128"/>
                  </a:cubicBezTo>
                  <a:lnTo>
                    <a:pt x="19142" y="14128"/>
                  </a:lnTo>
                  <a:cubicBezTo>
                    <a:pt x="19446" y="14402"/>
                    <a:pt x="19743" y="14676"/>
                    <a:pt x="20032" y="14965"/>
                  </a:cubicBezTo>
                  <a:cubicBezTo>
                    <a:pt x="20146" y="15079"/>
                    <a:pt x="20260" y="15201"/>
                    <a:pt x="20375" y="15315"/>
                  </a:cubicBezTo>
                  <a:cubicBezTo>
                    <a:pt x="20496" y="15444"/>
                    <a:pt x="20626" y="15581"/>
                    <a:pt x="20747" y="15718"/>
                  </a:cubicBezTo>
                  <a:cubicBezTo>
                    <a:pt x="20922" y="15916"/>
                    <a:pt x="21097" y="16114"/>
                    <a:pt x="21265" y="16319"/>
                  </a:cubicBezTo>
                  <a:cubicBezTo>
                    <a:pt x="21326" y="16388"/>
                    <a:pt x="21386" y="16464"/>
                    <a:pt x="21447" y="16540"/>
                  </a:cubicBezTo>
                  <a:cubicBezTo>
                    <a:pt x="21561" y="16677"/>
                    <a:pt x="21676" y="16821"/>
                    <a:pt x="21782" y="16966"/>
                  </a:cubicBezTo>
                  <a:cubicBezTo>
                    <a:pt x="21881" y="17088"/>
                    <a:pt x="21980" y="17217"/>
                    <a:pt x="22071" y="17346"/>
                  </a:cubicBezTo>
                  <a:cubicBezTo>
                    <a:pt x="22528" y="17978"/>
                    <a:pt x="22954" y="18632"/>
                    <a:pt x="23342" y="19317"/>
                  </a:cubicBezTo>
                  <a:cubicBezTo>
                    <a:pt x="23113" y="18883"/>
                    <a:pt x="22885" y="18457"/>
                    <a:pt x="22649" y="18031"/>
                  </a:cubicBezTo>
                  <a:cubicBezTo>
                    <a:pt x="22474" y="17727"/>
                    <a:pt x="22307" y="17422"/>
                    <a:pt x="22132" y="17118"/>
                  </a:cubicBezTo>
                  <a:cubicBezTo>
                    <a:pt x="21919" y="16738"/>
                    <a:pt x="21698" y="16357"/>
                    <a:pt x="21478" y="15984"/>
                  </a:cubicBezTo>
                  <a:cubicBezTo>
                    <a:pt x="21151" y="15421"/>
                    <a:pt x="20823" y="14866"/>
                    <a:pt x="20481" y="14318"/>
                  </a:cubicBezTo>
                  <a:cubicBezTo>
                    <a:pt x="20443" y="14250"/>
                    <a:pt x="20397" y="14174"/>
                    <a:pt x="20352" y="14105"/>
                  </a:cubicBezTo>
                  <a:cubicBezTo>
                    <a:pt x="19971" y="13481"/>
                    <a:pt x="19583" y="12858"/>
                    <a:pt x="19195" y="12241"/>
                  </a:cubicBezTo>
                  <a:cubicBezTo>
                    <a:pt x="19104" y="12104"/>
                    <a:pt x="19013" y="11967"/>
                    <a:pt x="18921" y="11823"/>
                  </a:cubicBezTo>
                  <a:cubicBezTo>
                    <a:pt x="18823" y="11663"/>
                    <a:pt x="18716" y="11496"/>
                    <a:pt x="18609" y="11336"/>
                  </a:cubicBezTo>
                  <a:cubicBezTo>
                    <a:pt x="18473" y="11115"/>
                    <a:pt x="18328" y="10902"/>
                    <a:pt x="18183" y="10682"/>
                  </a:cubicBezTo>
                  <a:cubicBezTo>
                    <a:pt x="17978" y="10370"/>
                    <a:pt x="17773" y="10050"/>
                    <a:pt x="17567" y="9738"/>
                  </a:cubicBezTo>
                  <a:cubicBezTo>
                    <a:pt x="17347" y="9411"/>
                    <a:pt x="17134" y="9084"/>
                    <a:pt x="16913" y="8764"/>
                  </a:cubicBezTo>
                  <a:cubicBezTo>
                    <a:pt x="16388" y="7988"/>
                    <a:pt x="15855" y="7212"/>
                    <a:pt x="15285" y="6459"/>
                  </a:cubicBezTo>
                  <a:lnTo>
                    <a:pt x="15277" y="6444"/>
                  </a:lnTo>
                  <a:cubicBezTo>
                    <a:pt x="14699" y="5668"/>
                    <a:pt x="14075" y="4930"/>
                    <a:pt x="13413" y="4222"/>
                  </a:cubicBezTo>
                  <a:cubicBezTo>
                    <a:pt x="12614" y="3363"/>
                    <a:pt x="11732" y="2594"/>
                    <a:pt x="10766" y="1925"/>
                  </a:cubicBezTo>
                  <a:cubicBezTo>
                    <a:pt x="10568" y="1788"/>
                    <a:pt x="10355" y="1659"/>
                    <a:pt x="10142" y="1537"/>
                  </a:cubicBezTo>
                  <a:lnTo>
                    <a:pt x="10134" y="1529"/>
                  </a:lnTo>
                  <a:cubicBezTo>
                    <a:pt x="9815" y="1339"/>
                    <a:pt x="9480" y="1164"/>
                    <a:pt x="9145" y="1004"/>
                  </a:cubicBezTo>
                  <a:cubicBezTo>
                    <a:pt x="7989" y="457"/>
                    <a:pt x="6749" y="122"/>
                    <a:pt x="5478" y="23"/>
                  </a:cubicBezTo>
                  <a:cubicBezTo>
                    <a:pt x="5303" y="8"/>
                    <a:pt x="5128" y="0"/>
                    <a:pt x="4953" y="0"/>
                  </a:cubicBezTo>
                  <a:close/>
                </a:path>
              </a:pathLst>
            </a:custGeom>
            <a:solidFill>
              <a:srgbClr val="50624B">
                <a:alpha val="1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9" name="Google Shape;9069;p37"/>
            <p:cNvSpPr/>
            <p:nvPr/>
          </p:nvSpPr>
          <p:spPr>
            <a:xfrm rot="1748691">
              <a:off x="7759324" y="7818406"/>
              <a:ext cx="1364386" cy="1092187"/>
            </a:xfrm>
            <a:custGeom>
              <a:avLst/>
              <a:gdLst/>
              <a:ahLst/>
              <a:cxnLst/>
              <a:rect l="l" t="t" r="r" b="b"/>
              <a:pathLst>
                <a:path w="22521" h="18028" extrusionOk="0">
                  <a:moveTo>
                    <a:pt x="4737" y="1"/>
                  </a:moveTo>
                  <a:cubicBezTo>
                    <a:pt x="3757" y="1"/>
                    <a:pt x="2785" y="170"/>
                    <a:pt x="1864" y="545"/>
                  </a:cubicBezTo>
                  <a:cubicBezTo>
                    <a:pt x="1382" y="742"/>
                    <a:pt x="893" y="1003"/>
                    <a:pt x="376" y="1003"/>
                  </a:cubicBezTo>
                  <a:cubicBezTo>
                    <a:pt x="355" y="1003"/>
                    <a:pt x="334" y="1002"/>
                    <a:pt x="312" y="1001"/>
                  </a:cubicBezTo>
                  <a:cubicBezTo>
                    <a:pt x="302" y="1001"/>
                    <a:pt x="291" y="1000"/>
                    <a:pt x="280" y="1000"/>
                  </a:cubicBezTo>
                  <a:cubicBezTo>
                    <a:pt x="184" y="1000"/>
                    <a:pt x="89" y="1030"/>
                    <a:pt x="1" y="1077"/>
                  </a:cubicBezTo>
                  <a:cubicBezTo>
                    <a:pt x="3127" y="2911"/>
                    <a:pt x="6749" y="3101"/>
                    <a:pt x="9944" y="4866"/>
                  </a:cubicBezTo>
                  <a:cubicBezTo>
                    <a:pt x="12881" y="6525"/>
                    <a:pt x="15209" y="8533"/>
                    <a:pt x="17035" y="11219"/>
                  </a:cubicBezTo>
                  <a:cubicBezTo>
                    <a:pt x="17917" y="12520"/>
                    <a:pt x="18876" y="13775"/>
                    <a:pt x="19903" y="14977"/>
                  </a:cubicBezTo>
                  <a:cubicBezTo>
                    <a:pt x="20641" y="15715"/>
                    <a:pt x="21318" y="16506"/>
                    <a:pt x="21942" y="17351"/>
                  </a:cubicBezTo>
                  <a:cubicBezTo>
                    <a:pt x="22132" y="17579"/>
                    <a:pt x="22330" y="17807"/>
                    <a:pt x="22520" y="18028"/>
                  </a:cubicBezTo>
                  <a:cubicBezTo>
                    <a:pt x="20770" y="14863"/>
                    <a:pt x="18800" y="11751"/>
                    <a:pt x="16784" y="8769"/>
                  </a:cubicBezTo>
                  <a:cubicBezTo>
                    <a:pt x="15064" y="6213"/>
                    <a:pt x="13185" y="3664"/>
                    <a:pt x="10637" y="1937"/>
                  </a:cubicBezTo>
                  <a:cubicBezTo>
                    <a:pt x="8908" y="755"/>
                    <a:pt x="6804" y="1"/>
                    <a:pt x="47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0" name="Google Shape;9070;p37"/>
            <p:cNvSpPr/>
            <p:nvPr/>
          </p:nvSpPr>
          <p:spPr>
            <a:xfrm rot="1748691">
              <a:off x="8644555" y="8312287"/>
              <a:ext cx="102870" cy="271532"/>
            </a:xfrm>
            <a:custGeom>
              <a:avLst/>
              <a:gdLst/>
              <a:ahLst/>
              <a:cxnLst/>
              <a:rect l="l" t="t" r="r" b="b"/>
              <a:pathLst>
                <a:path w="1698" h="4482" extrusionOk="0">
                  <a:moveTo>
                    <a:pt x="0" y="0"/>
                  </a:moveTo>
                  <a:cubicBezTo>
                    <a:pt x="191" y="556"/>
                    <a:pt x="350" y="1126"/>
                    <a:pt x="503" y="1689"/>
                  </a:cubicBezTo>
                  <a:cubicBezTo>
                    <a:pt x="541" y="1765"/>
                    <a:pt x="579" y="1834"/>
                    <a:pt x="617" y="1902"/>
                  </a:cubicBezTo>
                  <a:cubicBezTo>
                    <a:pt x="837" y="2306"/>
                    <a:pt x="1035" y="2732"/>
                    <a:pt x="1203" y="3165"/>
                  </a:cubicBezTo>
                  <a:cubicBezTo>
                    <a:pt x="1324" y="3462"/>
                    <a:pt x="1393" y="3781"/>
                    <a:pt x="1408" y="4109"/>
                  </a:cubicBezTo>
                  <a:cubicBezTo>
                    <a:pt x="1507" y="4230"/>
                    <a:pt x="1606" y="4352"/>
                    <a:pt x="1697" y="4481"/>
                  </a:cubicBezTo>
                  <a:cubicBezTo>
                    <a:pt x="1674" y="4276"/>
                    <a:pt x="1651" y="4078"/>
                    <a:pt x="1621" y="3873"/>
                  </a:cubicBezTo>
                  <a:cubicBezTo>
                    <a:pt x="1621" y="3858"/>
                    <a:pt x="1613" y="3835"/>
                    <a:pt x="1606" y="3812"/>
                  </a:cubicBezTo>
                  <a:cubicBezTo>
                    <a:pt x="1340" y="2891"/>
                    <a:pt x="1028" y="1978"/>
                    <a:pt x="784" y="1050"/>
                  </a:cubicBezTo>
                  <a:cubicBezTo>
                    <a:pt x="533" y="693"/>
                    <a:pt x="267" y="343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1" name="Google Shape;9071;p37"/>
            <p:cNvSpPr/>
            <p:nvPr/>
          </p:nvSpPr>
          <p:spPr>
            <a:xfrm rot="1748691">
              <a:off x="8534611" y="8053577"/>
              <a:ext cx="229124" cy="375735"/>
            </a:xfrm>
            <a:custGeom>
              <a:avLst/>
              <a:gdLst/>
              <a:ahLst/>
              <a:cxnLst/>
              <a:rect l="l" t="t" r="r" b="b"/>
              <a:pathLst>
                <a:path w="3782" h="6202" extrusionOk="0">
                  <a:moveTo>
                    <a:pt x="1" y="1"/>
                  </a:moveTo>
                  <a:lnTo>
                    <a:pt x="69" y="107"/>
                  </a:lnTo>
                  <a:cubicBezTo>
                    <a:pt x="640" y="952"/>
                    <a:pt x="1218" y="1804"/>
                    <a:pt x="1758" y="2671"/>
                  </a:cubicBezTo>
                  <a:cubicBezTo>
                    <a:pt x="2306" y="3561"/>
                    <a:pt x="2800" y="4489"/>
                    <a:pt x="3310" y="5395"/>
                  </a:cubicBezTo>
                  <a:cubicBezTo>
                    <a:pt x="3462" y="5669"/>
                    <a:pt x="3622" y="5935"/>
                    <a:pt x="3782" y="6201"/>
                  </a:cubicBezTo>
                  <a:cubicBezTo>
                    <a:pt x="3698" y="5904"/>
                    <a:pt x="3622" y="5608"/>
                    <a:pt x="3546" y="5319"/>
                  </a:cubicBezTo>
                  <a:cubicBezTo>
                    <a:pt x="3340" y="4938"/>
                    <a:pt x="3135" y="4558"/>
                    <a:pt x="2968" y="4162"/>
                  </a:cubicBezTo>
                  <a:cubicBezTo>
                    <a:pt x="2610" y="3363"/>
                    <a:pt x="2237" y="2572"/>
                    <a:pt x="1918" y="1766"/>
                  </a:cubicBezTo>
                  <a:cubicBezTo>
                    <a:pt x="1324" y="1127"/>
                    <a:pt x="685" y="54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2" name="Google Shape;9072;p37"/>
            <p:cNvSpPr/>
            <p:nvPr/>
          </p:nvSpPr>
          <p:spPr>
            <a:xfrm rot="1748691">
              <a:off x="8460051" y="7950417"/>
              <a:ext cx="293645" cy="413962"/>
            </a:xfrm>
            <a:custGeom>
              <a:avLst/>
              <a:gdLst/>
              <a:ahLst/>
              <a:cxnLst/>
              <a:rect l="l" t="t" r="r" b="b"/>
              <a:pathLst>
                <a:path w="4847" h="6833" extrusionOk="0">
                  <a:moveTo>
                    <a:pt x="0" y="1"/>
                  </a:moveTo>
                  <a:lnTo>
                    <a:pt x="0" y="1"/>
                  </a:lnTo>
                  <a:cubicBezTo>
                    <a:pt x="122" y="252"/>
                    <a:pt x="251" y="495"/>
                    <a:pt x="388" y="739"/>
                  </a:cubicBezTo>
                  <a:cubicBezTo>
                    <a:pt x="814" y="1469"/>
                    <a:pt x="1278" y="2177"/>
                    <a:pt x="1750" y="2877"/>
                  </a:cubicBezTo>
                  <a:cubicBezTo>
                    <a:pt x="2328" y="3752"/>
                    <a:pt x="2937" y="4642"/>
                    <a:pt x="3409" y="5593"/>
                  </a:cubicBezTo>
                  <a:cubicBezTo>
                    <a:pt x="3911" y="5988"/>
                    <a:pt x="4390" y="6399"/>
                    <a:pt x="4847" y="6833"/>
                  </a:cubicBezTo>
                  <a:cubicBezTo>
                    <a:pt x="4793" y="6749"/>
                    <a:pt x="4748" y="6665"/>
                    <a:pt x="4694" y="6574"/>
                  </a:cubicBezTo>
                  <a:cubicBezTo>
                    <a:pt x="4192" y="5669"/>
                    <a:pt x="3698" y="4756"/>
                    <a:pt x="3142" y="3881"/>
                  </a:cubicBezTo>
                  <a:cubicBezTo>
                    <a:pt x="2595" y="3021"/>
                    <a:pt x="2024" y="2169"/>
                    <a:pt x="1453" y="1325"/>
                  </a:cubicBezTo>
                  <a:cubicBezTo>
                    <a:pt x="1271" y="1058"/>
                    <a:pt x="1088" y="792"/>
                    <a:pt x="898" y="533"/>
                  </a:cubicBezTo>
                  <a:cubicBezTo>
                    <a:pt x="609" y="343"/>
                    <a:pt x="312" y="16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3" name="Google Shape;9073;p37"/>
            <p:cNvSpPr/>
            <p:nvPr/>
          </p:nvSpPr>
          <p:spPr>
            <a:xfrm rot="1748691">
              <a:off x="8701604" y="8656950"/>
              <a:ext cx="61370" cy="189988"/>
            </a:xfrm>
            <a:custGeom>
              <a:avLst/>
              <a:gdLst/>
              <a:ahLst/>
              <a:cxnLst/>
              <a:rect l="l" t="t" r="r" b="b"/>
              <a:pathLst>
                <a:path w="1013" h="3136" extrusionOk="0">
                  <a:moveTo>
                    <a:pt x="1" y="1"/>
                  </a:moveTo>
                  <a:lnTo>
                    <a:pt x="1" y="1"/>
                  </a:lnTo>
                  <a:cubicBezTo>
                    <a:pt x="130" y="503"/>
                    <a:pt x="260" y="1005"/>
                    <a:pt x="366" y="1523"/>
                  </a:cubicBezTo>
                  <a:cubicBezTo>
                    <a:pt x="442" y="1911"/>
                    <a:pt x="496" y="2329"/>
                    <a:pt x="579" y="2732"/>
                  </a:cubicBezTo>
                  <a:cubicBezTo>
                    <a:pt x="686" y="2862"/>
                    <a:pt x="792" y="3006"/>
                    <a:pt x="899" y="3135"/>
                  </a:cubicBezTo>
                  <a:cubicBezTo>
                    <a:pt x="975" y="2709"/>
                    <a:pt x="1013" y="2268"/>
                    <a:pt x="1005" y="1834"/>
                  </a:cubicBezTo>
                  <a:lnTo>
                    <a:pt x="1005" y="1561"/>
                  </a:lnTo>
                  <a:cubicBezTo>
                    <a:pt x="670" y="1036"/>
                    <a:pt x="336" y="51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4" name="Google Shape;9074;p37"/>
            <p:cNvSpPr/>
            <p:nvPr/>
          </p:nvSpPr>
          <p:spPr>
            <a:xfrm rot="1748691">
              <a:off x="8343840" y="7793365"/>
              <a:ext cx="273834" cy="316242"/>
            </a:xfrm>
            <a:custGeom>
              <a:avLst/>
              <a:gdLst/>
              <a:ahLst/>
              <a:cxnLst/>
              <a:rect l="l" t="t" r="r" b="b"/>
              <a:pathLst>
                <a:path w="4520" h="5220" extrusionOk="0">
                  <a:moveTo>
                    <a:pt x="1" y="0"/>
                  </a:moveTo>
                  <a:lnTo>
                    <a:pt x="1" y="0"/>
                  </a:lnTo>
                  <a:cubicBezTo>
                    <a:pt x="252" y="266"/>
                    <a:pt x="503" y="533"/>
                    <a:pt x="754" y="799"/>
                  </a:cubicBezTo>
                  <a:cubicBezTo>
                    <a:pt x="1286" y="1377"/>
                    <a:pt x="1819" y="1940"/>
                    <a:pt x="2329" y="2549"/>
                  </a:cubicBezTo>
                  <a:cubicBezTo>
                    <a:pt x="2892" y="3226"/>
                    <a:pt x="3424" y="3941"/>
                    <a:pt x="3904" y="4679"/>
                  </a:cubicBezTo>
                  <a:cubicBezTo>
                    <a:pt x="3964" y="4770"/>
                    <a:pt x="4025" y="4862"/>
                    <a:pt x="4086" y="4953"/>
                  </a:cubicBezTo>
                  <a:cubicBezTo>
                    <a:pt x="4231" y="5044"/>
                    <a:pt x="4375" y="5128"/>
                    <a:pt x="4520" y="5219"/>
                  </a:cubicBezTo>
                  <a:cubicBezTo>
                    <a:pt x="4467" y="5113"/>
                    <a:pt x="4406" y="4998"/>
                    <a:pt x="4337" y="4900"/>
                  </a:cubicBezTo>
                  <a:cubicBezTo>
                    <a:pt x="3691" y="3834"/>
                    <a:pt x="2831" y="2914"/>
                    <a:pt x="2055" y="1955"/>
                  </a:cubicBezTo>
                  <a:cubicBezTo>
                    <a:pt x="1560" y="1339"/>
                    <a:pt x="1081" y="715"/>
                    <a:pt x="571" y="114"/>
                  </a:cubicBezTo>
                  <a:cubicBezTo>
                    <a:pt x="381" y="69"/>
                    <a:pt x="191" y="3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5" name="Google Shape;9075;p37"/>
            <p:cNvSpPr/>
            <p:nvPr/>
          </p:nvSpPr>
          <p:spPr>
            <a:xfrm rot="1748691">
              <a:off x="8550943" y="8182359"/>
              <a:ext cx="39258" cy="63188"/>
            </a:xfrm>
            <a:custGeom>
              <a:avLst/>
              <a:gdLst/>
              <a:ahLst/>
              <a:cxnLst/>
              <a:rect l="l" t="t" r="r" b="b"/>
              <a:pathLst>
                <a:path w="648" h="1043" extrusionOk="0">
                  <a:moveTo>
                    <a:pt x="1" y="1"/>
                  </a:moveTo>
                  <a:cubicBezTo>
                    <a:pt x="168" y="313"/>
                    <a:pt x="335" y="632"/>
                    <a:pt x="503" y="944"/>
                  </a:cubicBezTo>
                  <a:cubicBezTo>
                    <a:pt x="548" y="974"/>
                    <a:pt x="594" y="1013"/>
                    <a:pt x="647" y="1043"/>
                  </a:cubicBezTo>
                  <a:lnTo>
                    <a:pt x="632" y="1020"/>
                  </a:lnTo>
                  <a:cubicBezTo>
                    <a:pt x="427" y="670"/>
                    <a:pt x="221" y="328"/>
                    <a:pt x="1" y="1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6" name="Google Shape;9076;p37"/>
            <p:cNvSpPr/>
            <p:nvPr/>
          </p:nvSpPr>
          <p:spPr>
            <a:xfrm rot="1748691">
              <a:off x="8496703" y="7844230"/>
              <a:ext cx="85301" cy="86694"/>
            </a:xfrm>
            <a:custGeom>
              <a:avLst/>
              <a:gdLst/>
              <a:ahLst/>
              <a:cxnLst/>
              <a:rect l="l" t="t" r="r" b="b"/>
              <a:pathLst>
                <a:path w="1408" h="1431" extrusionOk="0">
                  <a:moveTo>
                    <a:pt x="1" y="0"/>
                  </a:moveTo>
                  <a:cubicBezTo>
                    <a:pt x="472" y="426"/>
                    <a:pt x="913" y="875"/>
                    <a:pt x="1340" y="1347"/>
                  </a:cubicBezTo>
                  <a:cubicBezTo>
                    <a:pt x="1362" y="1377"/>
                    <a:pt x="1385" y="1400"/>
                    <a:pt x="1408" y="1430"/>
                  </a:cubicBezTo>
                  <a:cubicBezTo>
                    <a:pt x="1218" y="1088"/>
                    <a:pt x="1043" y="731"/>
                    <a:pt x="883" y="373"/>
                  </a:cubicBezTo>
                  <a:cubicBezTo>
                    <a:pt x="594" y="236"/>
                    <a:pt x="297" y="114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7" name="Google Shape;9077;p37"/>
            <p:cNvSpPr/>
            <p:nvPr/>
          </p:nvSpPr>
          <p:spPr>
            <a:xfrm rot="1748691">
              <a:off x="8743422" y="9077983"/>
              <a:ext cx="52646" cy="88996"/>
            </a:xfrm>
            <a:custGeom>
              <a:avLst/>
              <a:gdLst/>
              <a:ahLst/>
              <a:cxnLst/>
              <a:rect l="l" t="t" r="r" b="b"/>
              <a:pathLst>
                <a:path w="869" h="1469" extrusionOk="0">
                  <a:moveTo>
                    <a:pt x="39" y="0"/>
                  </a:moveTo>
                  <a:cubicBezTo>
                    <a:pt x="31" y="137"/>
                    <a:pt x="9" y="274"/>
                    <a:pt x="1" y="403"/>
                  </a:cubicBezTo>
                  <a:cubicBezTo>
                    <a:pt x="100" y="533"/>
                    <a:pt x="191" y="655"/>
                    <a:pt x="290" y="784"/>
                  </a:cubicBezTo>
                  <a:cubicBezTo>
                    <a:pt x="480" y="1012"/>
                    <a:pt x="678" y="1240"/>
                    <a:pt x="868" y="1469"/>
                  </a:cubicBezTo>
                  <a:cubicBezTo>
                    <a:pt x="594" y="974"/>
                    <a:pt x="321" y="487"/>
                    <a:pt x="39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8" name="Google Shape;9078;p37"/>
            <p:cNvSpPr/>
            <p:nvPr/>
          </p:nvSpPr>
          <p:spPr>
            <a:xfrm rot="1748691">
              <a:off x="8411834" y="7862801"/>
              <a:ext cx="220885" cy="300127"/>
            </a:xfrm>
            <a:custGeom>
              <a:avLst/>
              <a:gdLst/>
              <a:ahLst/>
              <a:cxnLst/>
              <a:rect l="l" t="t" r="r" b="b"/>
              <a:pathLst>
                <a:path w="3646" h="4954" extrusionOk="0">
                  <a:moveTo>
                    <a:pt x="1" y="1"/>
                  </a:moveTo>
                  <a:lnTo>
                    <a:pt x="1" y="1"/>
                  </a:lnTo>
                  <a:cubicBezTo>
                    <a:pt x="343" y="434"/>
                    <a:pt x="686" y="868"/>
                    <a:pt x="1028" y="1294"/>
                  </a:cubicBezTo>
                  <a:cubicBezTo>
                    <a:pt x="1408" y="1758"/>
                    <a:pt x="1796" y="2207"/>
                    <a:pt x="2169" y="2679"/>
                  </a:cubicBezTo>
                  <a:cubicBezTo>
                    <a:pt x="2588" y="3181"/>
                    <a:pt x="2960" y="3721"/>
                    <a:pt x="3288" y="4292"/>
                  </a:cubicBezTo>
                  <a:cubicBezTo>
                    <a:pt x="3394" y="4489"/>
                    <a:pt x="3485" y="4695"/>
                    <a:pt x="3569" y="4908"/>
                  </a:cubicBezTo>
                  <a:lnTo>
                    <a:pt x="3645" y="4954"/>
                  </a:lnTo>
                  <a:cubicBezTo>
                    <a:pt x="3348" y="4375"/>
                    <a:pt x="3044" y="3797"/>
                    <a:pt x="2717" y="3242"/>
                  </a:cubicBezTo>
                  <a:cubicBezTo>
                    <a:pt x="2291" y="2504"/>
                    <a:pt x="1789" y="1819"/>
                    <a:pt x="1211" y="1188"/>
                  </a:cubicBezTo>
                  <a:cubicBezTo>
                    <a:pt x="830" y="777"/>
                    <a:pt x="419" y="38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9" name="Google Shape;9079;p37"/>
            <p:cNvSpPr/>
            <p:nvPr/>
          </p:nvSpPr>
          <p:spPr>
            <a:xfrm rot="1748691">
              <a:off x="8132409" y="7658831"/>
              <a:ext cx="167814" cy="138795"/>
            </a:xfrm>
            <a:custGeom>
              <a:avLst/>
              <a:gdLst/>
              <a:ahLst/>
              <a:cxnLst/>
              <a:rect l="l" t="t" r="r" b="b"/>
              <a:pathLst>
                <a:path w="2770" h="2291" extrusionOk="0">
                  <a:moveTo>
                    <a:pt x="457" y="1"/>
                  </a:moveTo>
                  <a:lnTo>
                    <a:pt x="350" y="39"/>
                  </a:lnTo>
                  <a:cubicBezTo>
                    <a:pt x="236" y="85"/>
                    <a:pt x="122" y="138"/>
                    <a:pt x="1" y="191"/>
                  </a:cubicBezTo>
                  <a:lnTo>
                    <a:pt x="92" y="275"/>
                  </a:lnTo>
                  <a:cubicBezTo>
                    <a:pt x="404" y="594"/>
                    <a:pt x="738" y="891"/>
                    <a:pt x="1035" y="1226"/>
                  </a:cubicBezTo>
                  <a:cubicBezTo>
                    <a:pt x="1233" y="1462"/>
                    <a:pt x="1423" y="1697"/>
                    <a:pt x="1621" y="1933"/>
                  </a:cubicBezTo>
                  <a:cubicBezTo>
                    <a:pt x="2001" y="2055"/>
                    <a:pt x="2382" y="2177"/>
                    <a:pt x="2770" y="2291"/>
                  </a:cubicBezTo>
                  <a:cubicBezTo>
                    <a:pt x="2717" y="2230"/>
                    <a:pt x="2663" y="2169"/>
                    <a:pt x="2610" y="2108"/>
                  </a:cubicBezTo>
                  <a:cubicBezTo>
                    <a:pt x="2321" y="1796"/>
                    <a:pt x="2001" y="1522"/>
                    <a:pt x="1689" y="1241"/>
                  </a:cubicBezTo>
                  <a:cubicBezTo>
                    <a:pt x="1393" y="967"/>
                    <a:pt x="1119" y="663"/>
                    <a:pt x="830" y="374"/>
                  </a:cubicBezTo>
                  <a:cubicBezTo>
                    <a:pt x="708" y="252"/>
                    <a:pt x="586" y="130"/>
                    <a:pt x="4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0" name="Google Shape;9080;p37"/>
            <p:cNvSpPr/>
            <p:nvPr/>
          </p:nvSpPr>
          <p:spPr>
            <a:xfrm rot="1748691">
              <a:off x="8177854" y="7668275"/>
              <a:ext cx="163695" cy="167814"/>
            </a:xfrm>
            <a:custGeom>
              <a:avLst/>
              <a:gdLst/>
              <a:ahLst/>
              <a:cxnLst/>
              <a:rect l="l" t="t" r="r" b="b"/>
              <a:pathLst>
                <a:path w="2702" h="2770" extrusionOk="0">
                  <a:moveTo>
                    <a:pt x="366" y="0"/>
                  </a:moveTo>
                  <a:cubicBezTo>
                    <a:pt x="244" y="31"/>
                    <a:pt x="122" y="69"/>
                    <a:pt x="1" y="107"/>
                  </a:cubicBezTo>
                  <a:cubicBezTo>
                    <a:pt x="168" y="282"/>
                    <a:pt x="335" y="449"/>
                    <a:pt x="510" y="617"/>
                  </a:cubicBezTo>
                  <a:cubicBezTo>
                    <a:pt x="784" y="898"/>
                    <a:pt x="1051" y="1164"/>
                    <a:pt x="1340" y="1423"/>
                  </a:cubicBezTo>
                  <a:cubicBezTo>
                    <a:pt x="1682" y="1720"/>
                    <a:pt x="1994" y="2039"/>
                    <a:pt x="2283" y="2389"/>
                  </a:cubicBezTo>
                  <a:cubicBezTo>
                    <a:pt x="2359" y="2488"/>
                    <a:pt x="2435" y="2602"/>
                    <a:pt x="2511" y="2709"/>
                  </a:cubicBezTo>
                  <a:lnTo>
                    <a:pt x="2701" y="2770"/>
                  </a:lnTo>
                  <a:cubicBezTo>
                    <a:pt x="2481" y="2519"/>
                    <a:pt x="2260" y="2260"/>
                    <a:pt x="2047" y="2001"/>
                  </a:cubicBezTo>
                  <a:cubicBezTo>
                    <a:pt x="1735" y="1621"/>
                    <a:pt x="1393" y="1248"/>
                    <a:pt x="1073" y="860"/>
                  </a:cubicBezTo>
                  <a:cubicBezTo>
                    <a:pt x="837" y="579"/>
                    <a:pt x="609" y="282"/>
                    <a:pt x="3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1" name="Google Shape;9081;p37"/>
            <p:cNvSpPr/>
            <p:nvPr/>
          </p:nvSpPr>
          <p:spPr>
            <a:xfrm rot="1748691">
              <a:off x="8057360" y="7631101"/>
              <a:ext cx="148004" cy="81605"/>
            </a:xfrm>
            <a:custGeom>
              <a:avLst/>
              <a:gdLst/>
              <a:ahLst/>
              <a:cxnLst/>
              <a:rect l="l" t="t" r="r" b="b"/>
              <a:pathLst>
                <a:path w="2443" h="1347" extrusionOk="0">
                  <a:moveTo>
                    <a:pt x="1134" y="0"/>
                  </a:moveTo>
                  <a:cubicBezTo>
                    <a:pt x="875" y="99"/>
                    <a:pt x="594" y="152"/>
                    <a:pt x="312" y="152"/>
                  </a:cubicBezTo>
                  <a:cubicBezTo>
                    <a:pt x="302" y="152"/>
                    <a:pt x="291" y="151"/>
                    <a:pt x="280" y="151"/>
                  </a:cubicBezTo>
                  <a:cubicBezTo>
                    <a:pt x="184" y="151"/>
                    <a:pt x="89" y="181"/>
                    <a:pt x="1" y="228"/>
                  </a:cubicBezTo>
                  <a:cubicBezTo>
                    <a:pt x="777" y="670"/>
                    <a:pt x="1598" y="1050"/>
                    <a:pt x="2443" y="1347"/>
                  </a:cubicBezTo>
                  <a:cubicBezTo>
                    <a:pt x="2367" y="1263"/>
                    <a:pt x="2291" y="1172"/>
                    <a:pt x="2214" y="1081"/>
                  </a:cubicBezTo>
                  <a:cubicBezTo>
                    <a:pt x="1903" y="715"/>
                    <a:pt x="1530" y="396"/>
                    <a:pt x="1187" y="53"/>
                  </a:cubicBezTo>
                  <a:lnTo>
                    <a:pt x="11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2" name="Google Shape;9082;p37"/>
            <p:cNvSpPr/>
            <p:nvPr/>
          </p:nvSpPr>
          <p:spPr>
            <a:xfrm rot="1748691">
              <a:off x="8309084" y="7759763"/>
              <a:ext cx="258204" cy="282619"/>
            </a:xfrm>
            <a:custGeom>
              <a:avLst/>
              <a:gdLst/>
              <a:ahLst/>
              <a:cxnLst/>
              <a:rect l="l" t="t" r="r" b="b"/>
              <a:pathLst>
                <a:path w="4262" h="4665" extrusionOk="0">
                  <a:moveTo>
                    <a:pt x="1" y="1"/>
                  </a:moveTo>
                  <a:lnTo>
                    <a:pt x="1" y="1"/>
                  </a:lnTo>
                  <a:cubicBezTo>
                    <a:pt x="373" y="404"/>
                    <a:pt x="746" y="807"/>
                    <a:pt x="1104" y="1233"/>
                  </a:cubicBezTo>
                  <a:cubicBezTo>
                    <a:pt x="1499" y="1705"/>
                    <a:pt x="1887" y="2199"/>
                    <a:pt x="2260" y="2694"/>
                  </a:cubicBezTo>
                  <a:cubicBezTo>
                    <a:pt x="2625" y="3173"/>
                    <a:pt x="2960" y="3675"/>
                    <a:pt x="3264" y="4200"/>
                  </a:cubicBezTo>
                  <a:cubicBezTo>
                    <a:pt x="3599" y="4337"/>
                    <a:pt x="3934" y="4497"/>
                    <a:pt x="4261" y="4664"/>
                  </a:cubicBezTo>
                  <a:cubicBezTo>
                    <a:pt x="3805" y="3995"/>
                    <a:pt x="3325" y="3356"/>
                    <a:pt x="2800" y="2747"/>
                  </a:cubicBezTo>
                  <a:cubicBezTo>
                    <a:pt x="2313" y="2169"/>
                    <a:pt x="1788" y="1621"/>
                    <a:pt x="1279" y="1058"/>
                  </a:cubicBezTo>
                  <a:cubicBezTo>
                    <a:pt x="959" y="716"/>
                    <a:pt x="632" y="366"/>
                    <a:pt x="297" y="23"/>
                  </a:cubicBezTo>
                  <a:cubicBezTo>
                    <a:pt x="198" y="16"/>
                    <a:pt x="107" y="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3" name="Google Shape;9083;p37"/>
            <p:cNvSpPr/>
            <p:nvPr/>
          </p:nvSpPr>
          <p:spPr>
            <a:xfrm rot="1748691">
              <a:off x="8212479" y="7691025"/>
              <a:ext cx="199620" cy="200529"/>
            </a:xfrm>
            <a:custGeom>
              <a:avLst/>
              <a:gdLst/>
              <a:ahLst/>
              <a:cxnLst/>
              <a:rect l="l" t="t" r="r" b="b"/>
              <a:pathLst>
                <a:path w="3295" h="3310" extrusionOk="0">
                  <a:moveTo>
                    <a:pt x="168" y="0"/>
                  </a:moveTo>
                  <a:lnTo>
                    <a:pt x="1" y="30"/>
                  </a:lnTo>
                  <a:cubicBezTo>
                    <a:pt x="206" y="274"/>
                    <a:pt x="411" y="525"/>
                    <a:pt x="609" y="768"/>
                  </a:cubicBezTo>
                  <a:cubicBezTo>
                    <a:pt x="929" y="1156"/>
                    <a:pt x="1271" y="1529"/>
                    <a:pt x="1583" y="1910"/>
                  </a:cubicBezTo>
                  <a:cubicBezTo>
                    <a:pt x="1925" y="2320"/>
                    <a:pt x="2260" y="2731"/>
                    <a:pt x="2633" y="3104"/>
                  </a:cubicBezTo>
                  <a:cubicBezTo>
                    <a:pt x="2854" y="3165"/>
                    <a:pt x="3074" y="3233"/>
                    <a:pt x="3295" y="3310"/>
                  </a:cubicBezTo>
                  <a:cubicBezTo>
                    <a:pt x="3234" y="3211"/>
                    <a:pt x="3166" y="3119"/>
                    <a:pt x="3097" y="3020"/>
                  </a:cubicBezTo>
                  <a:cubicBezTo>
                    <a:pt x="2260" y="1887"/>
                    <a:pt x="1195" y="951"/>
                    <a:pt x="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4" name="Google Shape;9084;p37"/>
            <p:cNvSpPr/>
            <p:nvPr/>
          </p:nvSpPr>
          <p:spPr>
            <a:xfrm rot="1748691">
              <a:off x="8740446" y="8898211"/>
              <a:ext cx="23082" cy="97781"/>
            </a:xfrm>
            <a:custGeom>
              <a:avLst/>
              <a:gdLst/>
              <a:ahLst/>
              <a:cxnLst/>
              <a:rect l="l" t="t" r="r" b="b"/>
              <a:pathLst>
                <a:path w="381" h="1614" extrusionOk="0">
                  <a:moveTo>
                    <a:pt x="0" y="1"/>
                  </a:moveTo>
                  <a:lnTo>
                    <a:pt x="0" y="1"/>
                  </a:lnTo>
                  <a:cubicBezTo>
                    <a:pt x="31" y="404"/>
                    <a:pt x="31" y="807"/>
                    <a:pt x="8" y="1218"/>
                  </a:cubicBezTo>
                  <a:cubicBezTo>
                    <a:pt x="137" y="1348"/>
                    <a:pt x="259" y="1484"/>
                    <a:pt x="381" y="1614"/>
                  </a:cubicBezTo>
                  <a:cubicBezTo>
                    <a:pt x="289" y="1150"/>
                    <a:pt x="206" y="686"/>
                    <a:pt x="130" y="214"/>
                  </a:cubicBezTo>
                  <a:cubicBezTo>
                    <a:pt x="84" y="145"/>
                    <a:pt x="38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5" name="Google Shape;9085;p37"/>
            <p:cNvSpPr/>
            <p:nvPr/>
          </p:nvSpPr>
          <p:spPr>
            <a:xfrm rot="1748691">
              <a:off x="8733488" y="8821650"/>
              <a:ext cx="17569" cy="113472"/>
            </a:xfrm>
            <a:custGeom>
              <a:avLst/>
              <a:gdLst/>
              <a:ahLst/>
              <a:cxnLst/>
              <a:rect l="l" t="t" r="r" b="b"/>
              <a:pathLst>
                <a:path w="290" h="1873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571"/>
                    <a:pt x="77" y="1142"/>
                    <a:pt x="153" y="1712"/>
                  </a:cubicBezTo>
                  <a:lnTo>
                    <a:pt x="290" y="1872"/>
                  </a:lnTo>
                  <a:cubicBezTo>
                    <a:pt x="290" y="1652"/>
                    <a:pt x="282" y="1431"/>
                    <a:pt x="274" y="1218"/>
                  </a:cubicBezTo>
                  <a:cubicBezTo>
                    <a:pt x="259" y="944"/>
                    <a:pt x="252" y="670"/>
                    <a:pt x="244" y="39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6" name="Google Shape;9086;p37"/>
            <p:cNvSpPr/>
            <p:nvPr/>
          </p:nvSpPr>
          <p:spPr>
            <a:xfrm rot="1748691">
              <a:off x="8746734" y="8978480"/>
              <a:ext cx="28171" cy="80696"/>
            </a:xfrm>
            <a:custGeom>
              <a:avLst/>
              <a:gdLst/>
              <a:ahLst/>
              <a:cxnLst/>
              <a:rect l="l" t="t" r="r" b="b"/>
              <a:pathLst>
                <a:path w="465" h="1332" extrusionOk="0">
                  <a:moveTo>
                    <a:pt x="0" y="0"/>
                  </a:moveTo>
                  <a:lnTo>
                    <a:pt x="0" y="0"/>
                  </a:lnTo>
                  <a:cubicBezTo>
                    <a:pt x="69" y="373"/>
                    <a:pt x="145" y="746"/>
                    <a:pt x="244" y="1111"/>
                  </a:cubicBezTo>
                  <a:cubicBezTo>
                    <a:pt x="304" y="1187"/>
                    <a:pt x="365" y="1263"/>
                    <a:pt x="419" y="1331"/>
                  </a:cubicBezTo>
                  <a:cubicBezTo>
                    <a:pt x="434" y="1149"/>
                    <a:pt x="449" y="966"/>
                    <a:pt x="464" y="776"/>
                  </a:cubicBezTo>
                  <a:cubicBezTo>
                    <a:pt x="304" y="517"/>
                    <a:pt x="152" y="259"/>
                    <a:pt x="0" y="0"/>
                  </a:cubicBezTo>
                  <a:close/>
                </a:path>
              </a:pathLst>
            </a:custGeom>
            <a:solidFill>
              <a:srgbClr val="7892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7" name="Google Shape;9087;p37"/>
            <p:cNvSpPr/>
            <p:nvPr/>
          </p:nvSpPr>
          <p:spPr>
            <a:xfrm rot="1748691">
              <a:off x="8248313" y="7717388"/>
              <a:ext cx="244755" cy="241241"/>
            </a:xfrm>
            <a:custGeom>
              <a:avLst/>
              <a:gdLst/>
              <a:ahLst/>
              <a:cxnLst/>
              <a:rect l="l" t="t" r="r" b="b"/>
              <a:pathLst>
                <a:path w="4040" h="3982" extrusionOk="0">
                  <a:moveTo>
                    <a:pt x="687" y="1"/>
                  </a:moveTo>
                  <a:cubicBezTo>
                    <a:pt x="456" y="1"/>
                    <a:pt x="226" y="14"/>
                    <a:pt x="0" y="33"/>
                  </a:cubicBezTo>
                  <a:lnTo>
                    <a:pt x="99" y="140"/>
                  </a:lnTo>
                  <a:cubicBezTo>
                    <a:pt x="556" y="589"/>
                    <a:pt x="974" y="1060"/>
                    <a:pt x="1392" y="1540"/>
                  </a:cubicBezTo>
                  <a:cubicBezTo>
                    <a:pt x="1811" y="2011"/>
                    <a:pt x="2237" y="2483"/>
                    <a:pt x="2655" y="2955"/>
                  </a:cubicBezTo>
                  <a:cubicBezTo>
                    <a:pt x="2876" y="3206"/>
                    <a:pt x="3097" y="3464"/>
                    <a:pt x="3310" y="3715"/>
                  </a:cubicBezTo>
                  <a:cubicBezTo>
                    <a:pt x="3553" y="3799"/>
                    <a:pt x="3797" y="3890"/>
                    <a:pt x="4040" y="3982"/>
                  </a:cubicBezTo>
                  <a:cubicBezTo>
                    <a:pt x="3751" y="3525"/>
                    <a:pt x="3431" y="3084"/>
                    <a:pt x="3104" y="2658"/>
                  </a:cubicBezTo>
                  <a:cubicBezTo>
                    <a:pt x="2724" y="2171"/>
                    <a:pt x="2351" y="1692"/>
                    <a:pt x="1948" y="1228"/>
                  </a:cubicBezTo>
                  <a:cubicBezTo>
                    <a:pt x="1583" y="809"/>
                    <a:pt x="1210" y="406"/>
                    <a:pt x="837" y="3"/>
                  </a:cubicBezTo>
                  <a:cubicBezTo>
                    <a:pt x="787" y="1"/>
                    <a:pt x="737" y="1"/>
                    <a:pt x="6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8" name="Google Shape;9088;p37"/>
            <p:cNvSpPr/>
            <p:nvPr/>
          </p:nvSpPr>
          <p:spPr>
            <a:xfrm rot="1748691">
              <a:off x="8675194" y="8482453"/>
              <a:ext cx="76092" cy="236515"/>
            </a:xfrm>
            <a:custGeom>
              <a:avLst/>
              <a:gdLst/>
              <a:ahLst/>
              <a:cxnLst/>
              <a:rect l="l" t="t" r="r" b="b"/>
              <a:pathLst>
                <a:path w="1256" h="3904" extrusionOk="0">
                  <a:moveTo>
                    <a:pt x="0" y="0"/>
                  </a:moveTo>
                  <a:lnTo>
                    <a:pt x="0" y="0"/>
                  </a:lnTo>
                  <a:cubicBezTo>
                    <a:pt x="129" y="487"/>
                    <a:pt x="228" y="989"/>
                    <a:pt x="304" y="1491"/>
                  </a:cubicBezTo>
                  <a:cubicBezTo>
                    <a:pt x="434" y="1948"/>
                    <a:pt x="540" y="2412"/>
                    <a:pt x="616" y="2876"/>
                  </a:cubicBezTo>
                  <a:lnTo>
                    <a:pt x="639" y="3013"/>
                  </a:lnTo>
                  <a:cubicBezTo>
                    <a:pt x="845" y="3317"/>
                    <a:pt x="1050" y="3614"/>
                    <a:pt x="1255" y="3903"/>
                  </a:cubicBezTo>
                  <a:cubicBezTo>
                    <a:pt x="1240" y="3439"/>
                    <a:pt x="1172" y="2967"/>
                    <a:pt x="1134" y="2503"/>
                  </a:cubicBezTo>
                  <a:cubicBezTo>
                    <a:pt x="1111" y="2290"/>
                    <a:pt x="1096" y="2070"/>
                    <a:pt x="1080" y="1849"/>
                  </a:cubicBezTo>
                  <a:cubicBezTo>
                    <a:pt x="1050" y="1720"/>
                    <a:pt x="1020" y="1590"/>
                    <a:pt x="982" y="1461"/>
                  </a:cubicBezTo>
                  <a:cubicBezTo>
                    <a:pt x="768" y="1134"/>
                    <a:pt x="555" y="814"/>
                    <a:pt x="335" y="487"/>
                  </a:cubicBezTo>
                  <a:cubicBezTo>
                    <a:pt x="221" y="327"/>
                    <a:pt x="114" y="16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9" name="Google Shape;9089;p37"/>
            <p:cNvSpPr/>
            <p:nvPr/>
          </p:nvSpPr>
          <p:spPr>
            <a:xfrm rot="1748691">
              <a:off x="8726581" y="9132425"/>
              <a:ext cx="77001" cy="118985"/>
            </a:xfrm>
            <a:custGeom>
              <a:avLst/>
              <a:gdLst/>
              <a:ahLst/>
              <a:cxnLst/>
              <a:rect l="l" t="t" r="r" b="b"/>
              <a:pathLst>
                <a:path w="1271" h="1964" extrusionOk="0">
                  <a:moveTo>
                    <a:pt x="0" y="1"/>
                  </a:moveTo>
                  <a:cubicBezTo>
                    <a:pt x="464" y="632"/>
                    <a:pt x="890" y="1286"/>
                    <a:pt x="1271" y="1963"/>
                  </a:cubicBezTo>
                  <a:cubicBezTo>
                    <a:pt x="1050" y="1537"/>
                    <a:pt x="814" y="1104"/>
                    <a:pt x="578" y="678"/>
                  </a:cubicBezTo>
                  <a:cubicBezTo>
                    <a:pt x="388" y="449"/>
                    <a:pt x="190" y="221"/>
                    <a:pt x="0" y="1"/>
                  </a:cubicBezTo>
                  <a:close/>
                </a:path>
              </a:pathLst>
            </a:custGeom>
            <a:solidFill>
              <a:srgbClr val="708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0" name="Google Shape;9090;p37"/>
            <p:cNvSpPr/>
            <p:nvPr/>
          </p:nvSpPr>
          <p:spPr>
            <a:xfrm rot="1748691">
              <a:off x="7791143" y="7850708"/>
              <a:ext cx="1213656" cy="842162"/>
            </a:xfrm>
            <a:custGeom>
              <a:avLst/>
              <a:gdLst/>
              <a:ahLst/>
              <a:cxnLst/>
              <a:rect l="l" t="t" r="r" b="b"/>
              <a:pathLst>
                <a:path w="20033" h="13901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951" y="3051"/>
                    <a:pt x="3599" y="5159"/>
                    <a:pt x="6383" y="6528"/>
                  </a:cubicBezTo>
                  <a:cubicBezTo>
                    <a:pt x="9206" y="7913"/>
                    <a:pt x="12287" y="8734"/>
                    <a:pt x="15064" y="10210"/>
                  </a:cubicBezTo>
                  <a:cubicBezTo>
                    <a:pt x="16898" y="11184"/>
                    <a:pt x="18571" y="12424"/>
                    <a:pt x="20032" y="13900"/>
                  </a:cubicBezTo>
                  <a:cubicBezTo>
                    <a:pt x="19005" y="12698"/>
                    <a:pt x="18046" y="11443"/>
                    <a:pt x="17164" y="10142"/>
                  </a:cubicBezTo>
                  <a:cubicBezTo>
                    <a:pt x="15338" y="7456"/>
                    <a:pt x="13010" y="5448"/>
                    <a:pt x="10073" y="3789"/>
                  </a:cubicBezTo>
                  <a:cubicBezTo>
                    <a:pt x="6878" y="2024"/>
                    <a:pt x="3256" y="1834"/>
                    <a:pt x="1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1" name="Google Shape;9091;p37"/>
            <p:cNvSpPr/>
            <p:nvPr/>
          </p:nvSpPr>
          <p:spPr>
            <a:xfrm rot="1748691">
              <a:off x="8026655" y="7910834"/>
              <a:ext cx="484481" cy="43377"/>
            </a:xfrm>
            <a:custGeom>
              <a:avLst/>
              <a:gdLst/>
              <a:ahLst/>
              <a:cxnLst/>
              <a:rect l="l" t="t" r="r" b="b"/>
              <a:pathLst>
                <a:path w="7997" h="716" extrusionOk="0">
                  <a:moveTo>
                    <a:pt x="0" y="0"/>
                  </a:moveTo>
                  <a:lnTo>
                    <a:pt x="0" y="0"/>
                  </a:lnTo>
                  <a:cubicBezTo>
                    <a:pt x="145" y="183"/>
                    <a:pt x="290" y="358"/>
                    <a:pt x="449" y="533"/>
                  </a:cubicBezTo>
                  <a:cubicBezTo>
                    <a:pt x="784" y="556"/>
                    <a:pt x="1119" y="571"/>
                    <a:pt x="1454" y="586"/>
                  </a:cubicBezTo>
                  <a:cubicBezTo>
                    <a:pt x="3630" y="708"/>
                    <a:pt x="5813" y="715"/>
                    <a:pt x="7997" y="715"/>
                  </a:cubicBezTo>
                  <a:cubicBezTo>
                    <a:pt x="7844" y="647"/>
                    <a:pt x="7700" y="579"/>
                    <a:pt x="7555" y="510"/>
                  </a:cubicBezTo>
                  <a:cubicBezTo>
                    <a:pt x="6863" y="434"/>
                    <a:pt x="6163" y="373"/>
                    <a:pt x="5471" y="312"/>
                  </a:cubicBezTo>
                  <a:cubicBezTo>
                    <a:pt x="4550" y="229"/>
                    <a:pt x="3630" y="137"/>
                    <a:pt x="2709" y="92"/>
                  </a:cubicBezTo>
                  <a:cubicBezTo>
                    <a:pt x="1804" y="38"/>
                    <a:pt x="906" y="1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2" name="Google Shape;9092;p37"/>
            <p:cNvSpPr/>
            <p:nvPr/>
          </p:nvSpPr>
          <p:spPr>
            <a:xfrm rot="1748691">
              <a:off x="8049656" y="7748193"/>
              <a:ext cx="119954" cy="15267"/>
            </a:xfrm>
            <a:custGeom>
              <a:avLst/>
              <a:gdLst/>
              <a:ahLst/>
              <a:cxnLst/>
              <a:rect l="l" t="t" r="r" b="b"/>
              <a:pathLst>
                <a:path w="1980" h="252" extrusionOk="0">
                  <a:moveTo>
                    <a:pt x="1" y="1"/>
                  </a:moveTo>
                  <a:lnTo>
                    <a:pt x="1" y="1"/>
                  </a:lnTo>
                  <a:cubicBezTo>
                    <a:pt x="47" y="84"/>
                    <a:pt x="100" y="168"/>
                    <a:pt x="153" y="252"/>
                  </a:cubicBezTo>
                  <a:cubicBezTo>
                    <a:pt x="511" y="206"/>
                    <a:pt x="861" y="176"/>
                    <a:pt x="1218" y="153"/>
                  </a:cubicBezTo>
                  <a:cubicBezTo>
                    <a:pt x="1469" y="138"/>
                    <a:pt x="1720" y="130"/>
                    <a:pt x="1979" y="122"/>
                  </a:cubicBezTo>
                  <a:cubicBezTo>
                    <a:pt x="1317" y="69"/>
                    <a:pt x="655" y="23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3" name="Google Shape;9093;p37"/>
            <p:cNvSpPr/>
            <p:nvPr/>
          </p:nvSpPr>
          <p:spPr>
            <a:xfrm rot="1748691">
              <a:off x="8455276" y="8164307"/>
              <a:ext cx="94085" cy="4362"/>
            </a:xfrm>
            <a:custGeom>
              <a:avLst/>
              <a:gdLst/>
              <a:ahLst/>
              <a:cxnLst/>
              <a:rect l="l" t="t" r="r" b="b"/>
              <a:pathLst>
                <a:path w="1553" h="72" extrusionOk="0">
                  <a:moveTo>
                    <a:pt x="1446" y="1"/>
                  </a:moveTo>
                  <a:cubicBezTo>
                    <a:pt x="966" y="23"/>
                    <a:pt x="480" y="39"/>
                    <a:pt x="0" y="39"/>
                  </a:cubicBezTo>
                  <a:cubicBezTo>
                    <a:pt x="420" y="57"/>
                    <a:pt x="849" y="71"/>
                    <a:pt x="1277" y="71"/>
                  </a:cubicBezTo>
                  <a:cubicBezTo>
                    <a:pt x="1369" y="71"/>
                    <a:pt x="1461" y="70"/>
                    <a:pt x="1552" y="69"/>
                  </a:cubicBezTo>
                  <a:lnTo>
                    <a:pt x="1446" y="1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4" name="Google Shape;9094;p37"/>
            <p:cNvSpPr/>
            <p:nvPr/>
          </p:nvSpPr>
          <p:spPr>
            <a:xfrm rot="1748691">
              <a:off x="8042430" y="7732155"/>
              <a:ext cx="210707" cy="24960"/>
            </a:xfrm>
            <a:custGeom>
              <a:avLst/>
              <a:gdLst/>
              <a:ahLst/>
              <a:cxnLst/>
              <a:rect l="l" t="t" r="r" b="b"/>
              <a:pathLst>
                <a:path w="3478" h="412" extrusionOk="0">
                  <a:moveTo>
                    <a:pt x="724" y="1"/>
                  </a:moveTo>
                  <a:cubicBezTo>
                    <a:pt x="482" y="1"/>
                    <a:pt x="240" y="5"/>
                    <a:pt x="1" y="16"/>
                  </a:cubicBezTo>
                  <a:cubicBezTo>
                    <a:pt x="24" y="69"/>
                    <a:pt x="54" y="115"/>
                    <a:pt x="77" y="168"/>
                  </a:cubicBezTo>
                  <a:cubicBezTo>
                    <a:pt x="153" y="168"/>
                    <a:pt x="237" y="168"/>
                    <a:pt x="313" y="176"/>
                  </a:cubicBezTo>
                  <a:cubicBezTo>
                    <a:pt x="1378" y="221"/>
                    <a:pt x="2428" y="313"/>
                    <a:pt x="3478" y="412"/>
                  </a:cubicBezTo>
                  <a:cubicBezTo>
                    <a:pt x="3082" y="290"/>
                    <a:pt x="2686" y="161"/>
                    <a:pt x="2298" y="24"/>
                  </a:cubicBezTo>
                  <a:cubicBezTo>
                    <a:pt x="2009" y="24"/>
                    <a:pt x="1728" y="8"/>
                    <a:pt x="1446" y="8"/>
                  </a:cubicBezTo>
                  <a:cubicBezTo>
                    <a:pt x="1207" y="5"/>
                    <a:pt x="965" y="1"/>
                    <a:pt x="7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5" name="Google Shape;9095;p37"/>
            <p:cNvSpPr/>
            <p:nvPr/>
          </p:nvSpPr>
          <p:spPr>
            <a:xfrm rot="1748691">
              <a:off x="8047862" y="8055165"/>
              <a:ext cx="578021" cy="62703"/>
            </a:xfrm>
            <a:custGeom>
              <a:avLst/>
              <a:gdLst/>
              <a:ahLst/>
              <a:cxnLst/>
              <a:rect l="l" t="t" r="r" b="b"/>
              <a:pathLst>
                <a:path w="9541" h="1035" extrusionOk="0">
                  <a:moveTo>
                    <a:pt x="0" y="0"/>
                  </a:moveTo>
                  <a:lnTo>
                    <a:pt x="0" y="0"/>
                  </a:lnTo>
                  <a:cubicBezTo>
                    <a:pt x="84" y="69"/>
                    <a:pt x="167" y="137"/>
                    <a:pt x="243" y="206"/>
                  </a:cubicBezTo>
                  <a:cubicBezTo>
                    <a:pt x="708" y="327"/>
                    <a:pt x="1172" y="426"/>
                    <a:pt x="1643" y="525"/>
                  </a:cubicBezTo>
                  <a:cubicBezTo>
                    <a:pt x="2663" y="723"/>
                    <a:pt x="3690" y="868"/>
                    <a:pt x="4732" y="936"/>
                  </a:cubicBezTo>
                  <a:cubicBezTo>
                    <a:pt x="5203" y="970"/>
                    <a:pt x="5677" y="980"/>
                    <a:pt x="6150" y="980"/>
                  </a:cubicBezTo>
                  <a:cubicBezTo>
                    <a:pt x="6532" y="980"/>
                    <a:pt x="6915" y="973"/>
                    <a:pt x="7296" y="967"/>
                  </a:cubicBezTo>
                  <a:cubicBezTo>
                    <a:pt x="7483" y="961"/>
                    <a:pt x="7669" y="958"/>
                    <a:pt x="7856" y="958"/>
                  </a:cubicBezTo>
                  <a:cubicBezTo>
                    <a:pt x="8418" y="958"/>
                    <a:pt x="8981" y="984"/>
                    <a:pt x="9540" y="1035"/>
                  </a:cubicBezTo>
                  <a:cubicBezTo>
                    <a:pt x="9388" y="928"/>
                    <a:pt x="9236" y="822"/>
                    <a:pt x="9084" y="715"/>
                  </a:cubicBezTo>
                  <a:cubicBezTo>
                    <a:pt x="9000" y="723"/>
                    <a:pt x="8917" y="723"/>
                    <a:pt x="8833" y="731"/>
                  </a:cubicBezTo>
                  <a:cubicBezTo>
                    <a:pt x="8589" y="741"/>
                    <a:pt x="8345" y="746"/>
                    <a:pt x="8101" y="746"/>
                  </a:cubicBezTo>
                  <a:cubicBezTo>
                    <a:pt x="7481" y="746"/>
                    <a:pt x="6862" y="716"/>
                    <a:pt x="6239" y="677"/>
                  </a:cubicBezTo>
                  <a:cubicBezTo>
                    <a:pt x="5379" y="632"/>
                    <a:pt x="4519" y="571"/>
                    <a:pt x="3667" y="457"/>
                  </a:cubicBezTo>
                  <a:cubicBezTo>
                    <a:pt x="2450" y="289"/>
                    <a:pt x="1225" y="76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6" name="Google Shape;9096;p37"/>
            <p:cNvSpPr/>
            <p:nvPr/>
          </p:nvSpPr>
          <p:spPr>
            <a:xfrm rot="1748691">
              <a:off x="8303982" y="8404480"/>
              <a:ext cx="411660" cy="71548"/>
            </a:xfrm>
            <a:custGeom>
              <a:avLst/>
              <a:gdLst/>
              <a:ahLst/>
              <a:cxnLst/>
              <a:rect l="l" t="t" r="r" b="b"/>
              <a:pathLst>
                <a:path w="6795" h="1181" extrusionOk="0">
                  <a:moveTo>
                    <a:pt x="0" y="1"/>
                  </a:moveTo>
                  <a:lnTo>
                    <a:pt x="396" y="153"/>
                  </a:lnTo>
                  <a:cubicBezTo>
                    <a:pt x="2541" y="412"/>
                    <a:pt x="4694" y="663"/>
                    <a:pt x="6794" y="1180"/>
                  </a:cubicBezTo>
                  <a:cubicBezTo>
                    <a:pt x="6536" y="853"/>
                    <a:pt x="6269" y="541"/>
                    <a:pt x="6003" y="237"/>
                  </a:cubicBezTo>
                  <a:cubicBezTo>
                    <a:pt x="5600" y="214"/>
                    <a:pt x="5204" y="191"/>
                    <a:pt x="4809" y="176"/>
                  </a:cubicBezTo>
                  <a:cubicBezTo>
                    <a:pt x="3424" y="123"/>
                    <a:pt x="2039" y="100"/>
                    <a:pt x="662" y="3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7" name="Google Shape;9097;p37"/>
            <p:cNvSpPr/>
            <p:nvPr/>
          </p:nvSpPr>
          <p:spPr>
            <a:xfrm rot="1748691">
              <a:off x="8058182" y="7673396"/>
              <a:ext cx="88572" cy="6967"/>
            </a:xfrm>
            <a:custGeom>
              <a:avLst/>
              <a:gdLst/>
              <a:ahLst/>
              <a:cxnLst/>
              <a:rect l="l" t="t" r="r" b="b"/>
              <a:pathLst>
                <a:path w="1462" h="115" extrusionOk="0">
                  <a:moveTo>
                    <a:pt x="1264" y="1"/>
                  </a:moveTo>
                  <a:cubicBezTo>
                    <a:pt x="838" y="24"/>
                    <a:pt x="419" y="39"/>
                    <a:pt x="1" y="62"/>
                  </a:cubicBezTo>
                  <a:cubicBezTo>
                    <a:pt x="8" y="77"/>
                    <a:pt x="16" y="100"/>
                    <a:pt x="23" y="115"/>
                  </a:cubicBezTo>
                  <a:cubicBezTo>
                    <a:pt x="495" y="92"/>
                    <a:pt x="982" y="84"/>
                    <a:pt x="1461" y="84"/>
                  </a:cubicBezTo>
                  <a:lnTo>
                    <a:pt x="12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8" name="Google Shape;9098;p37"/>
            <p:cNvSpPr/>
            <p:nvPr/>
          </p:nvSpPr>
          <p:spPr>
            <a:xfrm rot="1748691">
              <a:off x="8163214" y="8030124"/>
              <a:ext cx="387669" cy="27989"/>
            </a:xfrm>
            <a:custGeom>
              <a:avLst/>
              <a:gdLst/>
              <a:ahLst/>
              <a:cxnLst/>
              <a:rect l="l" t="t" r="r" b="b"/>
              <a:pathLst>
                <a:path w="6399" h="462" extrusionOk="0">
                  <a:moveTo>
                    <a:pt x="1" y="0"/>
                  </a:moveTo>
                  <a:cubicBezTo>
                    <a:pt x="624" y="107"/>
                    <a:pt x="1248" y="198"/>
                    <a:pt x="1880" y="274"/>
                  </a:cubicBezTo>
                  <a:cubicBezTo>
                    <a:pt x="2854" y="381"/>
                    <a:pt x="3827" y="442"/>
                    <a:pt x="4801" y="457"/>
                  </a:cubicBezTo>
                  <a:cubicBezTo>
                    <a:pt x="5019" y="460"/>
                    <a:pt x="5239" y="462"/>
                    <a:pt x="5460" y="462"/>
                  </a:cubicBezTo>
                  <a:cubicBezTo>
                    <a:pt x="5772" y="462"/>
                    <a:pt x="6087" y="458"/>
                    <a:pt x="6399" y="449"/>
                  </a:cubicBezTo>
                  <a:cubicBezTo>
                    <a:pt x="6186" y="312"/>
                    <a:pt x="5965" y="183"/>
                    <a:pt x="5745" y="61"/>
                  </a:cubicBezTo>
                  <a:lnTo>
                    <a:pt x="5433" y="61"/>
                  </a:lnTo>
                  <a:cubicBezTo>
                    <a:pt x="3622" y="61"/>
                    <a:pt x="1811" y="6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9" name="Google Shape;9099;p37"/>
            <p:cNvSpPr/>
            <p:nvPr/>
          </p:nvSpPr>
          <p:spPr>
            <a:xfrm rot="1748691">
              <a:off x="8153523" y="8238076"/>
              <a:ext cx="542519" cy="75183"/>
            </a:xfrm>
            <a:custGeom>
              <a:avLst/>
              <a:gdLst/>
              <a:ahLst/>
              <a:cxnLst/>
              <a:rect l="l" t="t" r="r" b="b"/>
              <a:pathLst>
                <a:path w="8955" h="1241" extrusionOk="0">
                  <a:moveTo>
                    <a:pt x="0" y="1"/>
                  </a:moveTo>
                  <a:lnTo>
                    <a:pt x="76" y="16"/>
                  </a:lnTo>
                  <a:cubicBezTo>
                    <a:pt x="1857" y="350"/>
                    <a:pt x="3660" y="518"/>
                    <a:pt x="5463" y="723"/>
                  </a:cubicBezTo>
                  <a:cubicBezTo>
                    <a:pt x="6634" y="860"/>
                    <a:pt x="7798" y="1012"/>
                    <a:pt x="8955" y="1241"/>
                  </a:cubicBezTo>
                  <a:cubicBezTo>
                    <a:pt x="8681" y="967"/>
                    <a:pt x="8392" y="693"/>
                    <a:pt x="8103" y="434"/>
                  </a:cubicBezTo>
                  <a:cubicBezTo>
                    <a:pt x="7763" y="466"/>
                    <a:pt x="7424" y="479"/>
                    <a:pt x="7084" y="479"/>
                  </a:cubicBezTo>
                  <a:cubicBezTo>
                    <a:pt x="6937" y="479"/>
                    <a:pt x="6790" y="477"/>
                    <a:pt x="6642" y="472"/>
                  </a:cubicBezTo>
                  <a:cubicBezTo>
                    <a:pt x="5858" y="449"/>
                    <a:pt x="5082" y="389"/>
                    <a:pt x="4299" y="320"/>
                  </a:cubicBezTo>
                  <a:cubicBezTo>
                    <a:pt x="3523" y="259"/>
                    <a:pt x="2762" y="214"/>
                    <a:pt x="1986" y="160"/>
                  </a:cubicBezTo>
                  <a:cubicBezTo>
                    <a:pt x="1324" y="122"/>
                    <a:pt x="662" y="69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0" name="Google Shape;9100;p37"/>
            <p:cNvSpPr/>
            <p:nvPr/>
          </p:nvSpPr>
          <p:spPr>
            <a:xfrm rot="1748691">
              <a:off x="8064550" y="7618512"/>
              <a:ext cx="47073" cy="22658"/>
            </a:xfrm>
            <a:custGeom>
              <a:avLst/>
              <a:gdLst/>
              <a:ahLst/>
              <a:cxnLst/>
              <a:rect l="l" t="t" r="r" b="b"/>
              <a:pathLst>
                <a:path w="777" h="374" extrusionOk="0">
                  <a:moveTo>
                    <a:pt x="130" y="0"/>
                  </a:moveTo>
                  <a:cubicBezTo>
                    <a:pt x="84" y="23"/>
                    <a:pt x="38" y="61"/>
                    <a:pt x="0" y="107"/>
                  </a:cubicBezTo>
                  <a:cubicBezTo>
                    <a:pt x="31" y="198"/>
                    <a:pt x="61" y="290"/>
                    <a:pt x="91" y="373"/>
                  </a:cubicBezTo>
                  <a:cubicBezTo>
                    <a:pt x="320" y="366"/>
                    <a:pt x="548" y="358"/>
                    <a:pt x="776" y="350"/>
                  </a:cubicBezTo>
                  <a:cubicBezTo>
                    <a:pt x="556" y="236"/>
                    <a:pt x="343" y="122"/>
                    <a:pt x="1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1" name="Google Shape;9101;p37"/>
            <p:cNvSpPr/>
            <p:nvPr/>
          </p:nvSpPr>
          <p:spPr>
            <a:xfrm rot="1748691">
              <a:off x="8033741" y="7851907"/>
              <a:ext cx="400150" cy="34290"/>
            </a:xfrm>
            <a:custGeom>
              <a:avLst/>
              <a:gdLst/>
              <a:ahLst/>
              <a:cxnLst/>
              <a:rect l="l" t="t" r="r" b="b"/>
              <a:pathLst>
                <a:path w="6605" h="566" extrusionOk="0">
                  <a:moveTo>
                    <a:pt x="2503" y="0"/>
                  </a:moveTo>
                  <a:cubicBezTo>
                    <a:pt x="1667" y="0"/>
                    <a:pt x="829" y="42"/>
                    <a:pt x="1" y="125"/>
                  </a:cubicBezTo>
                  <a:cubicBezTo>
                    <a:pt x="9" y="140"/>
                    <a:pt x="24" y="163"/>
                    <a:pt x="39" y="178"/>
                  </a:cubicBezTo>
                  <a:cubicBezTo>
                    <a:pt x="252" y="178"/>
                    <a:pt x="473" y="186"/>
                    <a:pt x="693" y="186"/>
                  </a:cubicBezTo>
                  <a:cubicBezTo>
                    <a:pt x="1614" y="208"/>
                    <a:pt x="2527" y="239"/>
                    <a:pt x="3447" y="292"/>
                  </a:cubicBezTo>
                  <a:cubicBezTo>
                    <a:pt x="4368" y="353"/>
                    <a:pt x="5273" y="444"/>
                    <a:pt x="6186" y="520"/>
                  </a:cubicBezTo>
                  <a:lnTo>
                    <a:pt x="6605" y="566"/>
                  </a:lnTo>
                  <a:cubicBezTo>
                    <a:pt x="6065" y="376"/>
                    <a:pt x="5517" y="201"/>
                    <a:pt x="4969" y="33"/>
                  </a:cubicBezTo>
                  <a:cubicBezTo>
                    <a:pt x="4383" y="33"/>
                    <a:pt x="3805" y="26"/>
                    <a:pt x="3219" y="11"/>
                  </a:cubicBezTo>
                  <a:cubicBezTo>
                    <a:pt x="2981" y="4"/>
                    <a:pt x="2742" y="0"/>
                    <a:pt x="2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2" name="Google Shape;9102;p37"/>
            <p:cNvSpPr/>
            <p:nvPr/>
          </p:nvSpPr>
          <p:spPr>
            <a:xfrm rot="1748691">
              <a:off x="8487225" y="8549146"/>
              <a:ext cx="225429" cy="62764"/>
            </a:xfrm>
            <a:custGeom>
              <a:avLst/>
              <a:gdLst/>
              <a:ahLst/>
              <a:cxnLst/>
              <a:rect l="l" t="t" r="r" b="b"/>
              <a:pathLst>
                <a:path w="3721" h="1036" extrusionOk="0">
                  <a:moveTo>
                    <a:pt x="0" y="0"/>
                  </a:moveTo>
                  <a:lnTo>
                    <a:pt x="0" y="0"/>
                  </a:lnTo>
                  <a:cubicBezTo>
                    <a:pt x="426" y="92"/>
                    <a:pt x="852" y="183"/>
                    <a:pt x="1271" y="289"/>
                  </a:cubicBezTo>
                  <a:cubicBezTo>
                    <a:pt x="1894" y="449"/>
                    <a:pt x="2511" y="632"/>
                    <a:pt x="3119" y="830"/>
                  </a:cubicBezTo>
                  <a:cubicBezTo>
                    <a:pt x="3325" y="898"/>
                    <a:pt x="3523" y="967"/>
                    <a:pt x="3720" y="1035"/>
                  </a:cubicBezTo>
                  <a:lnTo>
                    <a:pt x="3614" y="875"/>
                  </a:lnTo>
                  <a:cubicBezTo>
                    <a:pt x="3530" y="761"/>
                    <a:pt x="3454" y="647"/>
                    <a:pt x="3370" y="541"/>
                  </a:cubicBezTo>
                  <a:lnTo>
                    <a:pt x="3226" y="510"/>
                  </a:lnTo>
                  <a:cubicBezTo>
                    <a:pt x="2153" y="320"/>
                    <a:pt x="1080" y="14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3" name="Google Shape;9103;p37"/>
            <p:cNvSpPr/>
            <p:nvPr/>
          </p:nvSpPr>
          <p:spPr>
            <a:xfrm rot="1748691">
              <a:off x="8637183" y="8769035"/>
              <a:ext cx="86694" cy="52162"/>
            </a:xfrm>
            <a:custGeom>
              <a:avLst/>
              <a:gdLst/>
              <a:ahLst/>
              <a:cxnLst/>
              <a:rect l="l" t="t" r="r" b="b"/>
              <a:pathLst>
                <a:path w="1431" h="861" extrusionOk="0">
                  <a:moveTo>
                    <a:pt x="0" y="1"/>
                  </a:moveTo>
                  <a:cubicBezTo>
                    <a:pt x="343" y="252"/>
                    <a:pt x="677" y="518"/>
                    <a:pt x="997" y="784"/>
                  </a:cubicBezTo>
                  <a:cubicBezTo>
                    <a:pt x="1142" y="807"/>
                    <a:pt x="1286" y="830"/>
                    <a:pt x="1431" y="861"/>
                  </a:cubicBezTo>
                  <a:cubicBezTo>
                    <a:pt x="1278" y="678"/>
                    <a:pt x="1134" y="488"/>
                    <a:pt x="989" y="298"/>
                  </a:cubicBezTo>
                  <a:cubicBezTo>
                    <a:pt x="662" y="206"/>
                    <a:pt x="327" y="10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4" name="Google Shape;9104;p37"/>
            <p:cNvSpPr/>
            <p:nvPr/>
          </p:nvSpPr>
          <p:spPr>
            <a:xfrm rot="1748691">
              <a:off x="8607468" y="8705044"/>
              <a:ext cx="100022" cy="30958"/>
            </a:xfrm>
            <a:custGeom>
              <a:avLst/>
              <a:gdLst/>
              <a:ahLst/>
              <a:cxnLst/>
              <a:rect l="l" t="t" r="r" b="b"/>
              <a:pathLst>
                <a:path w="1651" h="511" extrusionOk="0">
                  <a:moveTo>
                    <a:pt x="0" y="1"/>
                  </a:moveTo>
                  <a:lnTo>
                    <a:pt x="69" y="46"/>
                  </a:lnTo>
                  <a:cubicBezTo>
                    <a:pt x="593" y="198"/>
                    <a:pt x="1126" y="358"/>
                    <a:pt x="1651" y="510"/>
                  </a:cubicBezTo>
                  <a:cubicBezTo>
                    <a:pt x="1621" y="472"/>
                    <a:pt x="1583" y="419"/>
                    <a:pt x="1552" y="373"/>
                  </a:cubicBezTo>
                  <a:cubicBezTo>
                    <a:pt x="1415" y="335"/>
                    <a:pt x="1278" y="297"/>
                    <a:pt x="1141" y="259"/>
                  </a:cubicBezTo>
                  <a:cubicBezTo>
                    <a:pt x="761" y="168"/>
                    <a:pt x="380" y="7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5" name="Google Shape;9105;p37"/>
            <p:cNvSpPr/>
            <p:nvPr/>
          </p:nvSpPr>
          <p:spPr>
            <a:xfrm rot="1748691">
              <a:off x="8507915" y="8595160"/>
              <a:ext cx="210707" cy="70579"/>
            </a:xfrm>
            <a:custGeom>
              <a:avLst/>
              <a:gdLst/>
              <a:ahLst/>
              <a:cxnLst/>
              <a:rect l="l" t="t" r="r" b="b"/>
              <a:pathLst>
                <a:path w="3478" h="1165" extrusionOk="0">
                  <a:moveTo>
                    <a:pt x="0" y="0"/>
                  </a:moveTo>
                  <a:cubicBezTo>
                    <a:pt x="274" y="129"/>
                    <a:pt x="540" y="259"/>
                    <a:pt x="799" y="403"/>
                  </a:cubicBezTo>
                  <a:cubicBezTo>
                    <a:pt x="989" y="502"/>
                    <a:pt x="1172" y="601"/>
                    <a:pt x="1354" y="708"/>
                  </a:cubicBezTo>
                  <a:cubicBezTo>
                    <a:pt x="2070" y="837"/>
                    <a:pt x="2777" y="989"/>
                    <a:pt x="3477" y="1164"/>
                  </a:cubicBezTo>
                  <a:cubicBezTo>
                    <a:pt x="3439" y="1111"/>
                    <a:pt x="3401" y="1065"/>
                    <a:pt x="3363" y="1012"/>
                  </a:cubicBezTo>
                  <a:cubicBezTo>
                    <a:pt x="2328" y="632"/>
                    <a:pt x="1271" y="304"/>
                    <a:pt x="206" y="46"/>
                  </a:cubicBezTo>
                  <a:cubicBezTo>
                    <a:pt x="137" y="31"/>
                    <a:pt x="69" y="1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6" name="Google Shape;9106;p37"/>
            <p:cNvSpPr/>
            <p:nvPr/>
          </p:nvSpPr>
          <p:spPr>
            <a:xfrm rot="1748691">
              <a:off x="8684574" y="8874425"/>
              <a:ext cx="54040" cy="50768"/>
            </a:xfrm>
            <a:custGeom>
              <a:avLst/>
              <a:gdLst/>
              <a:ahLst/>
              <a:cxnLst/>
              <a:rect l="l" t="t" r="r" b="b"/>
              <a:pathLst>
                <a:path w="892" h="838" extrusionOk="0">
                  <a:moveTo>
                    <a:pt x="1" y="0"/>
                  </a:moveTo>
                  <a:cubicBezTo>
                    <a:pt x="305" y="267"/>
                    <a:pt x="602" y="548"/>
                    <a:pt x="891" y="837"/>
                  </a:cubicBezTo>
                  <a:cubicBezTo>
                    <a:pt x="670" y="579"/>
                    <a:pt x="457" y="312"/>
                    <a:pt x="244" y="54"/>
                  </a:cubicBezTo>
                  <a:cubicBezTo>
                    <a:pt x="214" y="46"/>
                    <a:pt x="191" y="38"/>
                    <a:pt x="168" y="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7" name="Google Shape;9107;p37"/>
            <p:cNvSpPr/>
            <p:nvPr/>
          </p:nvSpPr>
          <p:spPr>
            <a:xfrm rot="1748691">
              <a:off x="8412614" y="8426008"/>
              <a:ext cx="110200" cy="14782"/>
            </a:xfrm>
            <a:custGeom>
              <a:avLst/>
              <a:gdLst/>
              <a:ahLst/>
              <a:cxnLst/>
              <a:rect l="l" t="t" r="r" b="b"/>
              <a:pathLst>
                <a:path w="1819" h="244" extrusionOk="0">
                  <a:moveTo>
                    <a:pt x="0" y="0"/>
                  </a:moveTo>
                  <a:lnTo>
                    <a:pt x="206" y="77"/>
                  </a:lnTo>
                  <a:cubicBezTo>
                    <a:pt x="518" y="107"/>
                    <a:pt x="837" y="137"/>
                    <a:pt x="1157" y="168"/>
                  </a:cubicBezTo>
                  <a:cubicBezTo>
                    <a:pt x="1377" y="191"/>
                    <a:pt x="1598" y="221"/>
                    <a:pt x="1819" y="244"/>
                  </a:cubicBezTo>
                  <a:cubicBezTo>
                    <a:pt x="1218" y="153"/>
                    <a:pt x="609" y="77"/>
                    <a:pt x="0" y="0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8" name="Google Shape;9108;p37"/>
            <p:cNvSpPr/>
            <p:nvPr/>
          </p:nvSpPr>
          <p:spPr>
            <a:xfrm rot="1748691">
              <a:off x="8072632" y="8127901"/>
              <a:ext cx="594620" cy="76758"/>
            </a:xfrm>
            <a:custGeom>
              <a:avLst/>
              <a:gdLst/>
              <a:ahLst/>
              <a:cxnLst/>
              <a:rect l="l" t="t" r="r" b="b"/>
              <a:pathLst>
                <a:path w="9815" h="1267" extrusionOk="0">
                  <a:moveTo>
                    <a:pt x="0" y="1"/>
                  </a:moveTo>
                  <a:lnTo>
                    <a:pt x="0" y="1"/>
                  </a:lnTo>
                  <a:cubicBezTo>
                    <a:pt x="320" y="229"/>
                    <a:pt x="647" y="450"/>
                    <a:pt x="974" y="647"/>
                  </a:cubicBezTo>
                  <a:cubicBezTo>
                    <a:pt x="1286" y="685"/>
                    <a:pt x="1598" y="723"/>
                    <a:pt x="1902" y="754"/>
                  </a:cubicBezTo>
                  <a:cubicBezTo>
                    <a:pt x="3485" y="914"/>
                    <a:pt x="5067" y="982"/>
                    <a:pt x="6642" y="1111"/>
                  </a:cubicBezTo>
                  <a:cubicBezTo>
                    <a:pt x="7471" y="1184"/>
                    <a:pt x="8319" y="1266"/>
                    <a:pt x="9164" y="1266"/>
                  </a:cubicBezTo>
                  <a:cubicBezTo>
                    <a:pt x="9381" y="1266"/>
                    <a:pt x="9598" y="1261"/>
                    <a:pt x="9815" y="1248"/>
                  </a:cubicBezTo>
                  <a:cubicBezTo>
                    <a:pt x="9609" y="1073"/>
                    <a:pt x="9404" y="906"/>
                    <a:pt x="9199" y="746"/>
                  </a:cubicBezTo>
                  <a:cubicBezTo>
                    <a:pt x="8932" y="693"/>
                    <a:pt x="8658" y="655"/>
                    <a:pt x="8385" y="632"/>
                  </a:cubicBezTo>
                  <a:cubicBezTo>
                    <a:pt x="7910" y="585"/>
                    <a:pt x="7433" y="572"/>
                    <a:pt x="6954" y="572"/>
                  </a:cubicBezTo>
                  <a:cubicBezTo>
                    <a:pt x="6582" y="572"/>
                    <a:pt x="6209" y="580"/>
                    <a:pt x="5836" y="587"/>
                  </a:cubicBezTo>
                  <a:cubicBezTo>
                    <a:pt x="5664" y="589"/>
                    <a:pt x="5493" y="591"/>
                    <a:pt x="5322" y="591"/>
                  </a:cubicBezTo>
                  <a:cubicBezTo>
                    <a:pt x="4603" y="591"/>
                    <a:pt x="3884" y="564"/>
                    <a:pt x="3165" y="503"/>
                  </a:cubicBezTo>
                  <a:cubicBezTo>
                    <a:pt x="2100" y="404"/>
                    <a:pt x="1043" y="237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9" name="Google Shape;9109;p37"/>
            <p:cNvSpPr/>
            <p:nvPr/>
          </p:nvSpPr>
          <p:spPr>
            <a:xfrm rot="1748691">
              <a:off x="8187356" y="8269813"/>
              <a:ext cx="461883" cy="60462"/>
            </a:xfrm>
            <a:custGeom>
              <a:avLst/>
              <a:gdLst/>
              <a:ahLst/>
              <a:cxnLst/>
              <a:rect l="l" t="t" r="r" b="b"/>
              <a:pathLst>
                <a:path w="7624" h="998" extrusionOk="0">
                  <a:moveTo>
                    <a:pt x="1" y="0"/>
                  </a:moveTo>
                  <a:lnTo>
                    <a:pt x="1" y="0"/>
                  </a:lnTo>
                  <a:cubicBezTo>
                    <a:pt x="586" y="267"/>
                    <a:pt x="1180" y="525"/>
                    <a:pt x="1789" y="776"/>
                  </a:cubicBezTo>
                  <a:cubicBezTo>
                    <a:pt x="3158" y="822"/>
                    <a:pt x="4527" y="906"/>
                    <a:pt x="5897" y="944"/>
                  </a:cubicBezTo>
                  <a:cubicBezTo>
                    <a:pt x="6475" y="959"/>
                    <a:pt x="7053" y="974"/>
                    <a:pt x="7624" y="997"/>
                  </a:cubicBezTo>
                  <a:cubicBezTo>
                    <a:pt x="7411" y="951"/>
                    <a:pt x="7198" y="921"/>
                    <a:pt x="6977" y="883"/>
                  </a:cubicBezTo>
                  <a:cubicBezTo>
                    <a:pt x="5167" y="594"/>
                    <a:pt x="3333" y="442"/>
                    <a:pt x="1507" y="213"/>
                  </a:cubicBezTo>
                  <a:cubicBezTo>
                    <a:pt x="1005" y="153"/>
                    <a:pt x="495" y="7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10" name="Google Shape;9110;p37"/>
          <p:cNvGrpSpPr/>
          <p:nvPr/>
        </p:nvGrpSpPr>
        <p:grpSpPr>
          <a:xfrm>
            <a:off x="7606143" y="4290486"/>
            <a:ext cx="1432677" cy="944227"/>
            <a:chOff x="7606143" y="4290486"/>
            <a:chExt cx="1432677" cy="944227"/>
          </a:xfrm>
        </p:grpSpPr>
        <p:sp>
          <p:nvSpPr>
            <p:cNvPr id="9111" name="Google Shape;9111;p37"/>
            <p:cNvSpPr/>
            <p:nvPr/>
          </p:nvSpPr>
          <p:spPr>
            <a:xfrm rot="-4613497" flipH="1">
              <a:off x="8053871" y="4177482"/>
              <a:ext cx="686837" cy="1157450"/>
            </a:xfrm>
            <a:custGeom>
              <a:avLst/>
              <a:gdLst/>
              <a:ahLst/>
              <a:cxnLst/>
              <a:rect l="l" t="t" r="r" b="b"/>
              <a:pathLst>
                <a:path w="11337" h="19105" extrusionOk="0">
                  <a:moveTo>
                    <a:pt x="3066" y="2085"/>
                  </a:moveTo>
                  <a:cubicBezTo>
                    <a:pt x="3064" y="2260"/>
                    <a:pt x="3059" y="2435"/>
                    <a:pt x="3059" y="2610"/>
                  </a:cubicBezTo>
                  <a:cubicBezTo>
                    <a:pt x="3059" y="2432"/>
                    <a:pt x="3059" y="2258"/>
                    <a:pt x="3066" y="2085"/>
                  </a:cubicBezTo>
                  <a:close/>
                  <a:moveTo>
                    <a:pt x="3303" y="5387"/>
                  </a:moveTo>
                  <a:lnTo>
                    <a:pt x="3310" y="5395"/>
                  </a:lnTo>
                  <a:cubicBezTo>
                    <a:pt x="3333" y="5554"/>
                    <a:pt x="3364" y="5707"/>
                    <a:pt x="3386" y="5866"/>
                  </a:cubicBezTo>
                  <a:cubicBezTo>
                    <a:pt x="3356" y="5699"/>
                    <a:pt x="3333" y="5539"/>
                    <a:pt x="3303" y="5387"/>
                  </a:cubicBezTo>
                  <a:close/>
                  <a:moveTo>
                    <a:pt x="4725" y="7943"/>
                  </a:moveTo>
                  <a:cubicBezTo>
                    <a:pt x="4733" y="7943"/>
                    <a:pt x="4748" y="7943"/>
                    <a:pt x="4763" y="7951"/>
                  </a:cubicBezTo>
                  <a:cubicBezTo>
                    <a:pt x="4794" y="7951"/>
                    <a:pt x="4817" y="7966"/>
                    <a:pt x="4840" y="7981"/>
                  </a:cubicBezTo>
                  <a:lnTo>
                    <a:pt x="4885" y="8019"/>
                  </a:lnTo>
                  <a:lnTo>
                    <a:pt x="4885" y="8027"/>
                  </a:lnTo>
                  <a:cubicBezTo>
                    <a:pt x="4916" y="8065"/>
                    <a:pt x="4938" y="8103"/>
                    <a:pt x="4954" y="8149"/>
                  </a:cubicBezTo>
                  <a:cubicBezTo>
                    <a:pt x="4954" y="8171"/>
                    <a:pt x="4961" y="8194"/>
                    <a:pt x="4961" y="8217"/>
                  </a:cubicBezTo>
                  <a:cubicBezTo>
                    <a:pt x="4969" y="8255"/>
                    <a:pt x="4961" y="8301"/>
                    <a:pt x="4946" y="8339"/>
                  </a:cubicBezTo>
                  <a:lnTo>
                    <a:pt x="4885" y="8506"/>
                  </a:lnTo>
                  <a:cubicBezTo>
                    <a:pt x="4878" y="8537"/>
                    <a:pt x="4862" y="8559"/>
                    <a:pt x="4840" y="8582"/>
                  </a:cubicBezTo>
                  <a:cubicBezTo>
                    <a:pt x="4824" y="8605"/>
                    <a:pt x="4802" y="8620"/>
                    <a:pt x="4771" y="8628"/>
                  </a:cubicBezTo>
                  <a:cubicBezTo>
                    <a:pt x="4760" y="8632"/>
                    <a:pt x="4746" y="8634"/>
                    <a:pt x="4732" y="8634"/>
                  </a:cubicBezTo>
                  <a:cubicBezTo>
                    <a:pt x="4718" y="8634"/>
                    <a:pt x="4703" y="8632"/>
                    <a:pt x="4687" y="8628"/>
                  </a:cubicBezTo>
                  <a:cubicBezTo>
                    <a:pt x="4665" y="8628"/>
                    <a:pt x="4634" y="8613"/>
                    <a:pt x="4611" y="8598"/>
                  </a:cubicBezTo>
                  <a:lnTo>
                    <a:pt x="4566" y="8552"/>
                  </a:lnTo>
                  <a:cubicBezTo>
                    <a:pt x="4535" y="8521"/>
                    <a:pt x="4512" y="8483"/>
                    <a:pt x="4497" y="8438"/>
                  </a:cubicBezTo>
                  <a:lnTo>
                    <a:pt x="4482" y="8369"/>
                  </a:lnTo>
                  <a:lnTo>
                    <a:pt x="4482" y="8331"/>
                  </a:lnTo>
                  <a:cubicBezTo>
                    <a:pt x="4482" y="8301"/>
                    <a:pt x="4490" y="8270"/>
                    <a:pt x="4505" y="8240"/>
                  </a:cubicBezTo>
                  <a:cubicBezTo>
                    <a:pt x="4520" y="8179"/>
                    <a:pt x="4543" y="8126"/>
                    <a:pt x="4566" y="8065"/>
                  </a:cubicBezTo>
                  <a:cubicBezTo>
                    <a:pt x="4573" y="8042"/>
                    <a:pt x="4588" y="8012"/>
                    <a:pt x="4611" y="7997"/>
                  </a:cubicBezTo>
                  <a:cubicBezTo>
                    <a:pt x="4634" y="7974"/>
                    <a:pt x="4657" y="7958"/>
                    <a:pt x="4680" y="7951"/>
                  </a:cubicBezTo>
                  <a:cubicBezTo>
                    <a:pt x="4695" y="7951"/>
                    <a:pt x="4710" y="7943"/>
                    <a:pt x="4725" y="7943"/>
                  </a:cubicBezTo>
                  <a:close/>
                  <a:moveTo>
                    <a:pt x="4155" y="8719"/>
                  </a:moveTo>
                  <a:lnTo>
                    <a:pt x="4155" y="8719"/>
                  </a:lnTo>
                  <a:cubicBezTo>
                    <a:pt x="4164" y="8746"/>
                    <a:pt x="4173" y="8778"/>
                    <a:pt x="4183" y="8811"/>
                  </a:cubicBezTo>
                  <a:lnTo>
                    <a:pt x="4183" y="8811"/>
                  </a:lnTo>
                  <a:cubicBezTo>
                    <a:pt x="4173" y="8781"/>
                    <a:pt x="4163" y="8751"/>
                    <a:pt x="4155" y="8719"/>
                  </a:cubicBezTo>
                  <a:close/>
                  <a:moveTo>
                    <a:pt x="4197" y="8851"/>
                  </a:moveTo>
                  <a:cubicBezTo>
                    <a:pt x="4201" y="8861"/>
                    <a:pt x="4204" y="8870"/>
                    <a:pt x="4208" y="8879"/>
                  </a:cubicBezTo>
                  <a:lnTo>
                    <a:pt x="4208" y="8887"/>
                  </a:lnTo>
                  <a:cubicBezTo>
                    <a:pt x="4205" y="8875"/>
                    <a:pt x="4201" y="8863"/>
                    <a:pt x="4197" y="8851"/>
                  </a:cubicBezTo>
                  <a:close/>
                  <a:moveTo>
                    <a:pt x="2938" y="8814"/>
                  </a:moveTo>
                  <a:cubicBezTo>
                    <a:pt x="2958" y="8814"/>
                    <a:pt x="2979" y="8818"/>
                    <a:pt x="2998" y="8826"/>
                  </a:cubicBezTo>
                  <a:cubicBezTo>
                    <a:pt x="3158" y="8902"/>
                    <a:pt x="3310" y="8986"/>
                    <a:pt x="3463" y="9084"/>
                  </a:cubicBezTo>
                  <a:cubicBezTo>
                    <a:pt x="3508" y="9115"/>
                    <a:pt x="3561" y="9153"/>
                    <a:pt x="3607" y="9183"/>
                  </a:cubicBezTo>
                  <a:cubicBezTo>
                    <a:pt x="3660" y="9221"/>
                    <a:pt x="3698" y="9275"/>
                    <a:pt x="3721" y="9336"/>
                  </a:cubicBezTo>
                  <a:cubicBezTo>
                    <a:pt x="3721" y="9343"/>
                    <a:pt x="3721" y="9343"/>
                    <a:pt x="3729" y="9351"/>
                  </a:cubicBezTo>
                  <a:cubicBezTo>
                    <a:pt x="3729" y="9358"/>
                    <a:pt x="3729" y="9366"/>
                    <a:pt x="3736" y="9381"/>
                  </a:cubicBezTo>
                  <a:cubicBezTo>
                    <a:pt x="3736" y="9404"/>
                    <a:pt x="3744" y="9427"/>
                    <a:pt x="3744" y="9457"/>
                  </a:cubicBezTo>
                  <a:cubicBezTo>
                    <a:pt x="3744" y="9488"/>
                    <a:pt x="3744" y="9518"/>
                    <a:pt x="3736" y="9556"/>
                  </a:cubicBezTo>
                  <a:lnTo>
                    <a:pt x="3736" y="9564"/>
                  </a:lnTo>
                  <a:cubicBezTo>
                    <a:pt x="3729" y="9587"/>
                    <a:pt x="3714" y="9602"/>
                    <a:pt x="3698" y="9625"/>
                  </a:cubicBezTo>
                  <a:cubicBezTo>
                    <a:pt x="3683" y="9655"/>
                    <a:pt x="3660" y="9678"/>
                    <a:pt x="3622" y="9685"/>
                  </a:cubicBezTo>
                  <a:cubicBezTo>
                    <a:pt x="3605" y="9693"/>
                    <a:pt x="3586" y="9696"/>
                    <a:pt x="3567" y="9696"/>
                  </a:cubicBezTo>
                  <a:cubicBezTo>
                    <a:pt x="3530" y="9696"/>
                    <a:pt x="3493" y="9683"/>
                    <a:pt x="3463" y="9663"/>
                  </a:cubicBezTo>
                  <a:cubicBezTo>
                    <a:pt x="3364" y="9587"/>
                    <a:pt x="3257" y="9526"/>
                    <a:pt x="3151" y="9472"/>
                  </a:cubicBezTo>
                  <a:cubicBezTo>
                    <a:pt x="3082" y="9434"/>
                    <a:pt x="3014" y="9404"/>
                    <a:pt x="2945" y="9366"/>
                  </a:cubicBezTo>
                  <a:cubicBezTo>
                    <a:pt x="2884" y="9343"/>
                    <a:pt x="2839" y="9297"/>
                    <a:pt x="2808" y="9237"/>
                  </a:cubicBezTo>
                  <a:cubicBezTo>
                    <a:pt x="2793" y="9206"/>
                    <a:pt x="2785" y="9176"/>
                    <a:pt x="2778" y="9153"/>
                  </a:cubicBezTo>
                  <a:cubicBezTo>
                    <a:pt x="2770" y="9122"/>
                    <a:pt x="2763" y="9100"/>
                    <a:pt x="2763" y="9077"/>
                  </a:cubicBezTo>
                  <a:cubicBezTo>
                    <a:pt x="2755" y="9054"/>
                    <a:pt x="2755" y="9031"/>
                    <a:pt x="2763" y="9008"/>
                  </a:cubicBezTo>
                  <a:cubicBezTo>
                    <a:pt x="2763" y="8948"/>
                    <a:pt x="2793" y="8887"/>
                    <a:pt x="2839" y="8849"/>
                  </a:cubicBezTo>
                  <a:cubicBezTo>
                    <a:pt x="2846" y="8841"/>
                    <a:pt x="2861" y="8833"/>
                    <a:pt x="2877" y="8826"/>
                  </a:cubicBezTo>
                  <a:cubicBezTo>
                    <a:pt x="2896" y="8818"/>
                    <a:pt x="2917" y="8814"/>
                    <a:pt x="2938" y="8814"/>
                  </a:cubicBezTo>
                  <a:close/>
                  <a:moveTo>
                    <a:pt x="7100" y="12685"/>
                  </a:moveTo>
                  <a:cubicBezTo>
                    <a:pt x="7107" y="12685"/>
                    <a:pt x="7114" y="12687"/>
                    <a:pt x="7122" y="12691"/>
                  </a:cubicBezTo>
                  <a:cubicBezTo>
                    <a:pt x="7137" y="12691"/>
                    <a:pt x="7152" y="12691"/>
                    <a:pt x="7168" y="12698"/>
                  </a:cubicBezTo>
                  <a:cubicBezTo>
                    <a:pt x="7183" y="12698"/>
                    <a:pt x="7190" y="12706"/>
                    <a:pt x="7206" y="12713"/>
                  </a:cubicBezTo>
                  <a:lnTo>
                    <a:pt x="7213" y="12713"/>
                  </a:lnTo>
                  <a:lnTo>
                    <a:pt x="7228" y="12729"/>
                  </a:lnTo>
                  <a:cubicBezTo>
                    <a:pt x="7251" y="12736"/>
                    <a:pt x="7267" y="12751"/>
                    <a:pt x="7282" y="12767"/>
                  </a:cubicBezTo>
                  <a:lnTo>
                    <a:pt x="7320" y="12820"/>
                  </a:lnTo>
                  <a:cubicBezTo>
                    <a:pt x="7343" y="12858"/>
                    <a:pt x="7358" y="12904"/>
                    <a:pt x="7365" y="12949"/>
                  </a:cubicBezTo>
                  <a:lnTo>
                    <a:pt x="7365" y="13010"/>
                  </a:lnTo>
                  <a:cubicBezTo>
                    <a:pt x="7358" y="13048"/>
                    <a:pt x="7343" y="13086"/>
                    <a:pt x="7320" y="13117"/>
                  </a:cubicBezTo>
                  <a:cubicBezTo>
                    <a:pt x="7305" y="13132"/>
                    <a:pt x="7297" y="13155"/>
                    <a:pt x="7282" y="13170"/>
                  </a:cubicBezTo>
                  <a:lnTo>
                    <a:pt x="7236" y="13261"/>
                  </a:lnTo>
                  <a:cubicBezTo>
                    <a:pt x="7213" y="13307"/>
                    <a:pt x="7168" y="13353"/>
                    <a:pt x="7114" y="13368"/>
                  </a:cubicBezTo>
                  <a:lnTo>
                    <a:pt x="7069" y="13368"/>
                  </a:lnTo>
                  <a:cubicBezTo>
                    <a:pt x="7053" y="13368"/>
                    <a:pt x="7046" y="13360"/>
                    <a:pt x="7031" y="13360"/>
                  </a:cubicBezTo>
                  <a:cubicBezTo>
                    <a:pt x="7008" y="13353"/>
                    <a:pt x="6985" y="13345"/>
                    <a:pt x="6962" y="13330"/>
                  </a:cubicBezTo>
                  <a:cubicBezTo>
                    <a:pt x="6955" y="13330"/>
                    <a:pt x="6955" y="13330"/>
                    <a:pt x="6947" y="13322"/>
                  </a:cubicBezTo>
                  <a:lnTo>
                    <a:pt x="6901" y="13284"/>
                  </a:lnTo>
                  <a:cubicBezTo>
                    <a:pt x="6886" y="13269"/>
                    <a:pt x="6879" y="13254"/>
                    <a:pt x="6871" y="13238"/>
                  </a:cubicBezTo>
                  <a:cubicBezTo>
                    <a:pt x="6848" y="13216"/>
                    <a:pt x="6840" y="13193"/>
                    <a:pt x="6825" y="13162"/>
                  </a:cubicBezTo>
                  <a:lnTo>
                    <a:pt x="6810" y="13094"/>
                  </a:lnTo>
                  <a:cubicBezTo>
                    <a:pt x="6810" y="13056"/>
                    <a:pt x="6810" y="13018"/>
                    <a:pt x="6825" y="12980"/>
                  </a:cubicBezTo>
                  <a:cubicBezTo>
                    <a:pt x="6833" y="12965"/>
                    <a:pt x="6840" y="12957"/>
                    <a:pt x="6848" y="12942"/>
                  </a:cubicBezTo>
                  <a:cubicBezTo>
                    <a:pt x="6863" y="12911"/>
                    <a:pt x="6886" y="12873"/>
                    <a:pt x="6901" y="12843"/>
                  </a:cubicBezTo>
                  <a:cubicBezTo>
                    <a:pt x="6924" y="12812"/>
                    <a:pt x="6947" y="12774"/>
                    <a:pt x="6970" y="12744"/>
                  </a:cubicBezTo>
                  <a:cubicBezTo>
                    <a:pt x="6985" y="12721"/>
                    <a:pt x="7008" y="12706"/>
                    <a:pt x="7031" y="12698"/>
                  </a:cubicBezTo>
                  <a:lnTo>
                    <a:pt x="7038" y="12698"/>
                  </a:lnTo>
                  <a:cubicBezTo>
                    <a:pt x="7053" y="12691"/>
                    <a:pt x="7069" y="12691"/>
                    <a:pt x="7084" y="12691"/>
                  </a:cubicBezTo>
                  <a:cubicBezTo>
                    <a:pt x="7088" y="12687"/>
                    <a:pt x="7093" y="12685"/>
                    <a:pt x="7100" y="12685"/>
                  </a:cubicBezTo>
                  <a:close/>
                  <a:moveTo>
                    <a:pt x="2481" y="13657"/>
                  </a:moveTo>
                  <a:cubicBezTo>
                    <a:pt x="2511" y="13657"/>
                    <a:pt x="2534" y="13672"/>
                    <a:pt x="2557" y="13687"/>
                  </a:cubicBezTo>
                  <a:lnTo>
                    <a:pt x="2565" y="13695"/>
                  </a:lnTo>
                  <a:lnTo>
                    <a:pt x="2595" y="13718"/>
                  </a:lnTo>
                  <a:lnTo>
                    <a:pt x="2603" y="13725"/>
                  </a:lnTo>
                  <a:cubicBezTo>
                    <a:pt x="2618" y="13733"/>
                    <a:pt x="2626" y="13748"/>
                    <a:pt x="2641" y="13756"/>
                  </a:cubicBezTo>
                  <a:lnTo>
                    <a:pt x="2648" y="13771"/>
                  </a:lnTo>
                  <a:lnTo>
                    <a:pt x="2664" y="13794"/>
                  </a:lnTo>
                  <a:lnTo>
                    <a:pt x="2679" y="13817"/>
                  </a:lnTo>
                  <a:cubicBezTo>
                    <a:pt x="2686" y="13824"/>
                    <a:pt x="2686" y="13832"/>
                    <a:pt x="2694" y="13832"/>
                  </a:cubicBezTo>
                  <a:cubicBezTo>
                    <a:pt x="2709" y="13870"/>
                    <a:pt x="2725" y="13900"/>
                    <a:pt x="2732" y="13938"/>
                  </a:cubicBezTo>
                  <a:lnTo>
                    <a:pt x="2732" y="13946"/>
                  </a:lnTo>
                  <a:cubicBezTo>
                    <a:pt x="2740" y="13954"/>
                    <a:pt x="2740" y="13969"/>
                    <a:pt x="2740" y="13976"/>
                  </a:cubicBezTo>
                  <a:lnTo>
                    <a:pt x="2740" y="13992"/>
                  </a:lnTo>
                  <a:cubicBezTo>
                    <a:pt x="2740" y="14007"/>
                    <a:pt x="2740" y="14014"/>
                    <a:pt x="2747" y="14030"/>
                  </a:cubicBezTo>
                  <a:cubicBezTo>
                    <a:pt x="2763" y="14106"/>
                    <a:pt x="2725" y="14182"/>
                    <a:pt x="2664" y="14227"/>
                  </a:cubicBezTo>
                  <a:cubicBezTo>
                    <a:pt x="2639" y="14240"/>
                    <a:pt x="2614" y="14246"/>
                    <a:pt x="2590" y="14246"/>
                  </a:cubicBezTo>
                  <a:cubicBezTo>
                    <a:pt x="2483" y="14246"/>
                    <a:pt x="2378" y="14137"/>
                    <a:pt x="2329" y="14007"/>
                  </a:cubicBezTo>
                  <a:cubicBezTo>
                    <a:pt x="2321" y="13992"/>
                    <a:pt x="2314" y="13976"/>
                    <a:pt x="2314" y="13961"/>
                  </a:cubicBezTo>
                  <a:cubicBezTo>
                    <a:pt x="2314" y="13961"/>
                    <a:pt x="2314" y="13954"/>
                    <a:pt x="2314" y="13954"/>
                  </a:cubicBezTo>
                  <a:cubicBezTo>
                    <a:pt x="2306" y="13938"/>
                    <a:pt x="2306" y="13923"/>
                    <a:pt x="2306" y="13916"/>
                  </a:cubicBezTo>
                  <a:lnTo>
                    <a:pt x="2306" y="13900"/>
                  </a:lnTo>
                  <a:lnTo>
                    <a:pt x="2306" y="13862"/>
                  </a:lnTo>
                  <a:lnTo>
                    <a:pt x="2306" y="13847"/>
                  </a:lnTo>
                  <a:cubicBezTo>
                    <a:pt x="2298" y="13839"/>
                    <a:pt x="2298" y="13824"/>
                    <a:pt x="2306" y="13817"/>
                  </a:cubicBezTo>
                  <a:cubicBezTo>
                    <a:pt x="2306" y="13809"/>
                    <a:pt x="2306" y="13801"/>
                    <a:pt x="2306" y="13801"/>
                  </a:cubicBezTo>
                  <a:cubicBezTo>
                    <a:pt x="2306" y="13786"/>
                    <a:pt x="2306" y="13779"/>
                    <a:pt x="2314" y="13771"/>
                  </a:cubicBezTo>
                  <a:cubicBezTo>
                    <a:pt x="2314" y="13763"/>
                    <a:pt x="2314" y="13756"/>
                    <a:pt x="2314" y="13756"/>
                  </a:cubicBezTo>
                  <a:cubicBezTo>
                    <a:pt x="2321" y="13748"/>
                    <a:pt x="2321" y="13741"/>
                    <a:pt x="2329" y="13733"/>
                  </a:cubicBezTo>
                  <a:lnTo>
                    <a:pt x="2337" y="13710"/>
                  </a:lnTo>
                  <a:cubicBezTo>
                    <a:pt x="2344" y="13710"/>
                    <a:pt x="2344" y="13702"/>
                    <a:pt x="2352" y="13695"/>
                  </a:cubicBezTo>
                  <a:cubicBezTo>
                    <a:pt x="2367" y="13687"/>
                    <a:pt x="2375" y="13672"/>
                    <a:pt x="2390" y="13672"/>
                  </a:cubicBezTo>
                  <a:cubicBezTo>
                    <a:pt x="2405" y="13664"/>
                    <a:pt x="2413" y="13657"/>
                    <a:pt x="2428" y="13657"/>
                  </a:cubicBezTo>
                  <a:close/>
                  <a:moveTo>
                    <a:pt x="7061" y="16776"/>
                  </a:moveTo>
                  <a:lnTo>
                    <a:pt x="7092" y="16784"/>
                  </a:lnTo>
                  <a:lnTo>
                    <a:pt x="7107" y="16791"/>
                  </a:lnTo>
                  <a:lnTo>
                    <a:pt x="7122" y="16799"/>
                  </a:lnTo>
                  <a:cubicBezTo>
                    <a:pt x="7137" y="16799"/>
                    <a:pt x="7145" y="16807"/>
                    <a:pt x="7152" y="16807"/>
                  </a:cubicBezTo>
                  <a:lnTo>
                    <a:pt x="7160" y="16807"/>
                  </a:lnTo>
                  <a:cubicBezTo>
                    <a:pt x="7206" y="16837"/>
                    <a:pt x="7244" y="16867"/>
                    <a:pt x="7274" y="16913"/>
                  </a:cubicBezTo>
                  <a:cubicBezTo>
                    <a:pt x="7358" y="17020"/>
                    <a:pt x="7388" y="17172"/>
                    <a:pt x="7289" y="17255"/>
                  </a:cubicBezTo>
                  <a:cubicBezTo>
                    <a:pt x="7256" y="17285"/>
                    <a:pt x="7219" y="17298"/>
                    <a:pt x="7182" y="17298"/>
                  </a:cubicBezTo>
                  <a:cubicBezTo>
                    <a:pt x="7073" y="17298"/>
                    <a:pt x="6958" y="17191"/>
                    <a:pt x="6901" y="17073"/>
                  </a:cubicBezTo>
                  <a:cubicBezTo>
                    <a:pt x="6901" y="17065"/>
                    <a:pt x="6894" y="17058"/>
                    <a:pt x="6894" y="17050"/>
                  </a:cubicBezTo>
                  <a:cubicBezTo>
                    <a:pt x="6894" y="17042"/>
                    <a:pt x="6886" y="17035"/>
                    <a:pt x="6886" y="17027"/>
                  </a:cubicBezTo>
                  <a:cubicBezTo>
                    <a:pt x="6879" y="17020"/>
                    <a:pt x="6879" y="17012"/>
                    <a:pt x="6879" y="17004"/>
                  </a:cubicBezTo>
                  <a:cubicBezTo>
                    <a:pt x="6879" y="16997"/>
                    <a:pt x="6879" y="16989"/>
                    <a:pt x="6871" y="16982"/>
                  </a:cubicBezTo>
                  <a:cubicBezTo>
                    <a:pt x="6871" y="16974"/>
                    <a:pt x="6871" y="16966"/>
                    <a:pt x="6871" y="16959"/>
                  </a:cubicBezTo>
                  <a:cubicBezTo>
                    <a:pt x="6871" y="16951"/>
                    <a:pt x="6871" y="16943"/>
                    <a:pt x="6871" y="16936"/>
                  </a:cubicBezTo>
                  <a:cubicBezTo>
                    <a:pt x="6879" y="16936"/>
                    <a:pt x="6879" y="16928"/>
                    <a:pt x="6879" y="16913"/>
                  </a:cubicBezTo>
                  <a:cubicBezTo>
                    <a:pt x="6879" y="16913"/>
                    <a:pt x="6879" y="16905"/>
                    <a:pt x="6879" y="16898"/>
                  </a:cubicBezTo>
                  <a:lnTo>
                    <a:pt x="6886" y="16875"/>
                  </a:lnTo>
                  <a:cubicBezTo>
                    <a:pt x="6894" y="16867"/>
                    <a:pt x="6894" y="16860"/>
                    <a:pt x="6901" y="16860"/>
                  </a:cubicBezTo>
                  <a:cubicBezTo>
                    <a:pt x="6901" y="16852"/>
                    <a:pt x="6901" y="16845"/>
                    <a:pt x="6909" y="16837"/>
                  </a:cubicBezTo>
                  <a:cubicBezTo>
                    <a:pt x="6917" y="16829"/>
                    <a:pt x="6924" y="16814"/>
                    <a:pt x="6939" y="16807"/>
                  </a:cubicBezTo>
                  <a:cubicBezTo>
                    <a:pt x="6947" y="16799"/>
                    <a:pt x="6962" y="16791"/>
                    <a:pt x="6977" y="16784"/>
                  </a:cubicBezTo>
                  <a:cubicBezTo>
                    <a:pt x="6985" y="16784"/>
                    <a:pt x="7000" y="16776"/>
                    <a:pt x="7008" y="16776"/>
                  </a:cubicBezTo>
                  <a:close/>
                  <a:moveTo>
                    <a:pt x="3158" y="1"/>
                  </a:moveTo>
                  <a:lnTo>
                    <a:pt x="3158" y="1"/>
                  </a:lnTo>
                  <a:cubicBezTo>
                    <a:pt x="3151" y="99"/>
                    <a:pt x="3143" y="206"/>
                    <a:pt x="3135" y="305"/>
                  </a:cubicBezTo>
                  <a:cubicBezTo>
                    <a:pt x="3120" y="404"/>
                    <a:pt x="3113" y="503"/>
                    <a:pt x="3105" y="602"/>
                  </a:cubicBezTo>
                  <a:cubicBezTo>
                    <a:pt x="3105" y="503"/>
                    <a:pt x="3113" y="404"/>
                    <a:pt x="3113" y="305"/>
                  </a:cubicBezTo>
                  <a:cubicBezTo>
                    <a:pt x="3120" y="198"/>
                    <a:pt x="3120" y="99"/>
                    <a:pt x="3128" y="1"/>
                  </a:cubicBezTo>
                  <a:lnTo>
                    <a:pt x="3128" y="1"/>
                  </a:lnTo>
                  <a:cubicBezTo>
                    <a:pt x="3120" y="92"/>
                    <a:pt x="3105" y="176"/>
                    <a:pt x="3090" y="267"/>
                  </a:cubicBezTo>
                  <a:cubicBezTo>
                    <a:pt x="3090" y="282"/>
                    <a:pt x="3082" y="305"/>
                    <a:pt x="3082" y="328"/>
                  </a:cubicBezTo>
                  <a:cubicBezTo>
                    <a:pt x="3067" y="396"/>
                    <a:pt x="3059" y="465"/>
                    <a:pt x="3044" y="533"/>
                  </a:cubicBezTo>
                  <a:cubicBezTo>
                    <a:pt x="3044" y="556"/>
                    <a:pt x="3036" y="571"/>
                    <a:pt x="3029" y="594"/>
                  </a:cubicBezTo>
                  <a:cubicBezTo>
                    <a:pt x="3014" y="670"/>
                    <a:pt x="2991" y="746"/>
                    <a:pt x="2976" y="822"/>
                  </a:cubicBezTo>
                  <a:cubicBezTo>
                    <a:pt x="2976" y="830"/>
                    <a:pt x="2976" y="837"/>
                    <a:pt x="2976" y="845"/>
                  </a:cubicBezTo>
                  <a:cubicBezTo>
                    <a:pt x="2945" y="929"/>
                    <a:pt x="2922" y="1020"/>
                    <a:pt x="2892" y="1111"/>
                  </a:cubicBezTo>
                  <a:cubicBezTo>
                    <a:pt x="2831" y="1301"/>
                    <a:pt x="2763" y="1499"/>
                    <a:pt x="2686" y="1689"/>
                  </a:cubicBezTo>
                  <a:cubicBezTo>
                    <a:pt x="2641" y="1804"/>
                    <a:pt x="2595" y="1925"/>
                    <a:pt x="2534" y="2047"/>
                  </a:cubicBezTo>
                  <a:cubicBezTo>
                    <a:pt x="2458" y="2222"/>
                    <a:pt x="2375" y="2397"/>
                    <a:pt x="2291" y="2572"/>
                  </a:cubicBezTo>
                  <a:cubicBezTo>
                    <a:pt x="2222" y="2717"/>
                    <a:pt x="2154" y="2854"/>
                    <a:pt x="2078" y="2990"/>
                  </a:cubicBezTo>
                  <a:cubicBezTo>
                    <a:pt x="2040" y="3082"/>
                    <a:pt x="1994" y="3173"/>
                    <a:pt x="1949" y="3257"/>
                  </a:cubicBezTo>
                  <a:cubicBezTo>
                    <a:pt x="1903" y="3348"/>
                    <a:pt x="1865" y="3432"/>
                    <a:pt x="1819" y="3523"/>
                  </a:cubicBezTo>
                  <a:cubicBezTo>
                    <a:pt x="1766" y="3637"/>
                    <a:pt x="1713" y="3751"/>
                    <a:pt x="1659" y="3865"/>
                  </a:cubicBezTo>
                  <a:cubicBezTo>
                    <a:pt x="1576" y="4040"/>
                    <a:pt x="1492" y="4223"/>
                    <a:pt x="1408" y="4406"/>
                  </a:cubicBezTo>
                  <a:cubicBezTo>
                    <a:pt x="1370" y="4489"/>
                    <a:pt x="1340" y="4573"/>
                    <a:pt x="1302" y="4657"/>
                  </a:cubicBezTo>
                  <a:cubicBezTo>
                    <a:pt x="1189" y="4920"/>
                    <a:pt x="1076" y="5184"/>
                    <a:pt x="978" y="5454"/>
                  </a:cubicBezTo>
                  <a:lnTo>
                    <a:pt x="978" y="5454"/>
                  </a:lnTo>
                  <a:cubicBezTo>
                    <a:pt x="977" y="5452"/>
                    <a:pt x="976" y="5450"/>
                    <a:pt x="975" y="5448"/>
                  </a:cubicBezTo>
                  <a:lnTo>
                    <a:pt x="975" y="5463"/>
                  </a:lnTo>
                  <a:cubicBezTo>
                    <a:pt x="976" y="5460"/>
                    <a:pt x="977" y="5457"/>
                    <a:pt x="978" y="5454"/>
                  </a:cubicBezTo>
                  <a:lnTo>
                    <a:pt x="978" y="5454"/>
                  </a:lnTo>
                  <a:cubicBezTo>
                    <a:pt x="984" y="5469"/>
                    <a:pt x="992" y="5488"/>
                    <a:pt x="1005" y="5501"/>
                  </a:cubicBezTo>
                  <a:cubicBezTo>
                    <a:pt x="1226" y="5904"/>
                    <a:pt x="1530" y="6186"/>
                    <a:pt x="1819" y="6475"/>
                  </a:cubicBezTo>
                  <a:cubicBezTo>
                    <a:pt x="1926" y="6581"/>
                    <a:pt x="2025" y="6680"/>
                    <a:pt x="2123" y="6787"/>
                  </a:cubicBezTo>
                  <a:cubicBezTo>
                    <a:pt x="2139" y="6817"/>
                    <a:pt x="2162" y="6848"/>
                    <a:pt x="2177" y="6878"/>
                  </a:cubicBezTo>
                  <a:lnTo>
                    <a:pt x="2192" y="6901"/>
                  </a:lnTo>
                  <a:cubicBezTo>
                    <a:pt x="2207" y="6924"/>
                    <a:pt x="2222" y="6954"/>
                    <a:pt x="2230" y="6985"/>
                  </a:cubicBezTo>
                  <a:lnTo>
                    <a:pt x="2230" y="6992"/>
                  </a:lnTo>
                  <a:cubicBezTo>
                    <a:pt x="2245" y="7023"/>
                    <a:pt x="2253" y="7053"/>
                    <a:pt x="2253" y="7084"/>
                  </a:cubicBezTo>
                  <a:cubicBezTo>
                    <a:pt x="2253" y="7091"/>
                    <a:pt x="2253" y="7099"/>
                    <a:pt x="2260" y="7106"/>
                  </a:cubicBezTo>
                  <a:cubicBezTo>
                    <a:pt x="2268" y="7137"/>
                    <a:pt x="2268" y="7175"/>
                    <a:pt x="2268" y="7205"/>
                  </a:cubicBezTo>
                  <a:cubicBezTo>
                    <a:pt x="2268" y="7429"/>
                    <a:pt x="2158" y="7633"/>
                    <a:pt x="1964" y="7633"/>
                  </a:cubicBezTo>
                  <a:cubicBezTo>
                    <a:pt x="1954" y="7633"/>
                    <a:pt x="1944" y="7632"/>
                    <a:pt x="1933" y="7631"/>
                  </a:cubicBezTo>
                  <a:lnTo>
                    <a:pt x="1926" y="7631"/>
                  </a:lnTo>
                  <a:cubicBezTo>
                    <a:pt x="1477" y="7570"/>
                    <a:pt x="1020" y="7312"/>
                    <a:pt x="579" y="6962"/>
                  </a:cubicBezTo>
                  <a:cubicBezTo>
                    <a:pt x="549" y="6939"/>
                    <a:pt x="518" y="6916"/>
                    <a:pt x="495" y="6893"/>
                  </a:cubicBezTo>
                  <a:cubicBezTo>
                    <a:pt x="457" y="7015"/>
                    <a:pt x="427" y="7129"/>
                    <a:pt x="396" y="7251"/>
                  </a:cubicBezTo>
                  <a:lnTo>
                    <a:pt x="358" y="7411"/>
                  </a:lnTo>
                  <a:cubicBezTo>
                    <a:pt x="358" y="7434"/>
                    <a:pt x="351" y="7449"/>
                    <a:pt x="343" y="7464"/>
                  </a:cubicBezTo>
                  <a:cubicBezTo>
                    <a:pt x="298" y="7669"/>
                    <a:pt x="252" y="7875"/>
                    <a:pt x="214" y="8088"/>
                  </a:cubicBezTo>
                  <a:cubicBezTo>
                    <a:pt x="214" y="8095"/>
                    <a:pt x="214" y="8111"/>
                    <a:pt x="206" y="8126"/>
                  </a:cubicBezTo>
                  <a:cubicBezTo>
                    <a:pt x="183" y="8225"/>
                    <a:pt x="168" y="8324"/>
                    <a:pt x="153" y="8430"/>
                  </a:cubicBezTo>
                  <a:lnTo>
                    <a:pt x="138" y="8521"/>
                  </a:lnTo>
                  <a:cubicBezTo>
                    <a:pt x="130" y="8582"/>
                    <a:pt x="115" y="8636"/>
                    <a:pt x="107" y="8696"/>
                  </a:cubicBezTo>
                  <a:cubicBezTo>
                    <a:pt x="85" y="8856"/>
                    <a:pt x="69" y="9016"/>
                    <a:pt x="54" y="9176"/>
                  </a:cubicBezTo>
                  <a:cubicBezTo>
                    <a:pt x="54" y="9214"/>
                    <a:pt x="46" y="9252"/>
                    <a:pt x="46" y="9297"/>
                  </a:cubicBezTo>
                  <a:cubicBezTo>
                    <a:pt x="39" y="9366"/>
                    <a:pt x="31" y="9442"/>
                    <a:pt x="24" y="9518"/>
                  </a:cubicBezTo>
                  <a:cubicBezTo>
                    <a:pt x="16" y="9594"/>
                    <a:pt x="16" y="9663"/>
                    <a:pt x="8" y="9731"/>
                  </a:cubicBezTo>
                  <a:lnTo>
                    <a:pt x="8" y="9845"/>
                  </a:lnTo>
                  <a:cubicBezTo>
                    <a:pt x="8" y="9952"/>
                    <a:pt x="1" y="10058"/>
                    <a:pt x="1" y="10172"/>
                  </a:cubicBezTo>
                  <a:cubicBezTo>
                    <a:pt x="62" y="10226"/>
                    <a:pt x="130" y="10271"/>
                    <a:pt x="191" y="10317"/>
                  </a:cubicBezTo>
                  <a:cubicBezTo>
                    <a:pt x="252" y="10363"/>
                    <a:pt x="298" y="10385"/>
                    <a:pt x="351" y="10416"/>
                  </a:cubicBezTo>
                  <a:cubicBezTo>
                    <a:pt x="374" y="10439"/>
                    <a:pt x="404" y="10454"/>
                    <a:pt x="427" y="10469"/>
                  </a:cubicBezTo>
                  <a:cubicBezTo>
                    <a:pt x="571" y="10545"/>
                    <a:pt x="724" y="10621"/>
                    <a:pt x="876" y="10682"/>
                  </a:cubicBezTo>
                  <a:cubicBezTo>
                    <a:pt x="1043" y="10743"/>
                    <a:pt x="1211" y="10796"/>
                    <a:pt x="1386" y="10849"/>
                  </a:cubicBezTo>
                  <a:cubicBezTo>
                    <a:pt x="1994" y="11024"/>
                    <a:pt x="2618" y="11154"/>
                    <a:pt x="3211" y="11626"/>
                  </a:cubicBezTo>
                  <a:lnTo>
                    <a:pt x="3219" y="11633"/>
                  </a:lnTo>
                  <a:cubicBezTo>
                    <a:pt x="3265" y="11671"/>
                    <a:pt x="3303" y="11717"/>
                    <a:pt x="3341" y="11770"/>
                  </a:cubicBezTo>
                  <a:cubicBezTo>
                    <a:pt x="3463" y="11960"/>
                    <a:pt x="3493" y="12188"/>
                    <a:pt x="3432" y="12409"/>
                  </a:cubicBezTo>
                  <a:cubicBezTo>
                    <a:pt x="3417" y="12455"/>
                    <a:pt x="3386" y="12508"/>
                    <a:pt x="3356" y="12546"/>
                  </a:cubicBezTo>
                  <a:lnTo>
                    <a:pt x="3341" y="12561"/>
                  </a:lnTo>
                  <a:lnTo>
                    <a:pt x="3326" y="12577"/>
                  </a:lnTo>
                  <a:cubicBezTo>
                    <a:pt x="3318" y="12584"/>
                    <a:pt x="3303" y="12599"/>
                    <a:pt x="3288" y="12607"/>
                  </a:cubicBezTo>
                  <a:lnTo>
                    <a:pt x="3280" y="12615"/>
                  </a:lnTo>
                  <a:cubicBezTo>
                    <a:pt x="3265" y="12622"/>
                    <a:pt x="3249" y="12630"/>
                    <a:pt x="3227" y="12637"/>
                  </a:cubicBezTo>
                  <a:lnTo>
                    <a:pt x="3219" y="12637"/>
                  </a:lnTo>
                  <a:cubicBezTo>
                    <a:pt x="3196" y="12645"/>
                    <a:pt x="3181" y="12653"/>
                    <a:pt x="3158" y="12653"/>
                  </a:cubicBezTo>
                  <a:lnTo>
                    <a:pt x="3074" y="12653"/>
                  </a:lnTo>
                  <a:cubicBezTo>
                    <a:pt x="2998" y="12645"/>
                    <a:pt x="2930" y="12630"/>
                    <a:pt x="2854" y="12615"/>
                  </a:cubicBezTo>
                  <a:cubicBezTo>
                    <a:pt x="2504" y="12546"/>
                    <a:pt x="2169" y="12440"/>
                    <a:pt x="1842" y="12303"/>
                  </a:cubicBezTo>
                  <a:cubicBezTo>
                    <a:pt x="1774" y="12280"/>
                    <a:pt x="1713" y="12249"/>
                    <a:pt x="1652" y="12227"/>
                  </a:cubicBezTo>
                  <a:cubicBezTo>
                    <a:pt x="1112" y="12006"/>
                    <a:pt x="571" y="11762"/>
                    <a:pt x="69" y="11648"/>
                  </a:cubicBezTo>
                  <a:lnTo>
                    <a:pt x="69" y="11648"/>
                  </a:lnTo>
                  <a:cubicBezTo>
                    <a:pt x="115" y="12044"/>
                    <a:pt x="183" y="12440"/>
                    <a:pt x="267" y="12828"/>
                  </a:cubicBezTo>
                  <a:cubicBezTo>
                    <a:pt x="267" y="12835"/>
                    <a:pt x="275" y="12850"/>
                    <a:pt x="275" y="12858"/>
                  </a:cubicBezTo>
                  <a:cubicBezTo>
                    <a:pt x="290" y="12926"/>
                    <a:pt x="305" y="12995"/>
                    <a:pt x="328" y="13063"/>
                  </a:cubicBezTo>
                  <a:cubicBezTo>
                    <a:pt x="328" y="13086"/>
                    <a:pt x="336" y="13109"/>
                    <a:pt x="343" y="13124"/>
                  </a:cubicBezTo>
                  <a:cubicBezTo>
                    <a:pt x="358" y="13185"/>
                    <a:pt x="374" y="13246"/>
                    <a:pt x="389" y="13307"/>
                  </a:cubicBezTo>
                  <a:lnTo>
                    <a:pt x="412" y="13383"/>
                  </a:lnTo>
                  <a:cubicBezTo>
                    <a:pt x="427" y="13436"/>
                    <a:pt x="442" y="13497"/>
                    <a:pt x="457" y="13550"/>
                  </a:cubicBezTo>
                  <a:lnTo>
                    <a:pt x="473" y="13596"/>
                  </a:lnTo>
                  <a:cubicBezTo>
                    <a:pt x="625" y="14113"/>
                    <a:pt x="823" y="14623"/>
                    <a:pt x="1066" y="15118"/>
                  </a:cubicBezTo>
                  <a:lnTo>
                    <a:pt x="1127" y="15232"/>
                  </a:lnTo>
                  <a:cubicBezTo>
                    <a:pt x="1294" y="15566"/>
                    <a:pt x="1484" y="15886"/>
                    <a:pt x="1697" y="16190"/>
                  </a:cubicBezTo>
                  <a:lnTo>
                    <a:pt x="1720" y="16228"/>
                  </a:lnTo>
                  <a:cubicBezTo>
                    <a:pt x="1789" y="16335"/>
                    <a:pt x="1865" y="16434"/>
                    <a:pt x="1933" y="16533"/>
                  </a:cubicBezTo>
                  <a:lnTo>
                    <a:pt x="1964" y="16563"/>
                  </a:lnTo>
                  <a:cubicBezTo>
                    <a:pt x="2405" y="17157"/>
                    <a:pt x="2930" y="17681"/>
                    <a:pt x="3523" y="18130"/>
                  </a:cubicBezTo>
                  <a:cubicBezTo>
                    <a:pt x="3668" y="17993"/>
                    <a:pt x="3790" y="17841"/>
                    <a:pt x="3889" y="17666"/>
                  </a:cubicBezTo>
                  <a:cubicBezTo>
                    <a:pt x="4064" y="17392"/>
                    <a:pt x="4216" y="17080"/>
                    <a:pt x="4406" y="16829"/>
                  </a:cubicBezTo>
                  <a:cubicBezTo>
                    <a:pt x="4520" y="16685"/>
                    <a:pt x="4649" y="16555"/>
                    <a:pt x="4809" y="16464"/>
                  </a:cubicBezTo>
                  <a:lnTo>
                    <a:pt x="4824" y="16449"/>
                  </a:lnTo>
                  <a:cubicBezTo>
                    <a:pt x="4847" y="16441"/>
                    <a:pt x="4870" y="16426"/>
                    <a:pt x="4885" y="16419"/>
                  </a:cubicBezTo>
                  <a:cubicBezTo>
                    <a:pt x="4923" y="16403"/>
                    <a:pt x="4954" y="16388"/>
                    <a:pt x="4992" y="16373"/>
                  </a:cubicBezTo>
                  <a:lnTo>
                    <a:pt x="5098" y="16380"/>
                  </a:lnTo>
                  <a:lnTo>
                    <a:pt x="5113" y="16380"/>
                  </a:lnTo>
                  <a:cubicBezTo>
                    <a:pt x="5151" y="16380"/>
                    <a:pt x="5190" y="16388"/>
                    <a:pt x="5228" y="16396"/>
                  </a:cubicBezTo>
                  <a:lnTo>
                    <a:pt x="5235" y="16396"/>
                  </a:lnTo>
                  <a:cubicBezTo>
                    <a:pt x="5319" y="16411"/>
                    <a:pt x="5403" y="16434"/>
                    <a:pt x="5479" y="16464"/>
                  </a:cubicBezTo>
                  <a:cubicBezTo>
                    <a:pt x="5600" y="16510"/>
                    <a:pt x="5692" y="16609"/>
                    <a:pt x="5730" y="16730"/>
                  </a:cubicBezTo>
                  <a:cubicBezTo>
                    <a:pt x="5737" y="16951"/>
                    <a:pt x="5661" y="17080"/>
                    <a:pt x="5539" y="17157"/>
                  </a:cubicBezTo>
                  <a:cubicBezTo>
                    <a:pt x="5501" y="17179"/>
                    <a:pt x="5471" y="17195"/>
                    <a:pt x="5433" y="17210"/>
                  </a:cubicBezTo>
                  <a:lnTo>
                    <a:pt x="5425" y="17210"/>
                  </a:lnTo>
                  <a:cubicBezTo>
                    <a:pt x="5395" y="17217"/>
                    <a:pt x="5357" y="17233"/>
                    <a:pt x="5326" y="17240"/>
                  </a:cubicBezTo>
                  <a:cubicBezTo>
                    <a:pt x="5060" y="17309"/>
                    <a:pt x="4733" y="17301"/>
                    <a:pt x="4520" y="17461"/>
                  </a:cubicBezTo>
                  <a:cubicBezTo>
                    <a:pt x="4497" y="17484"/>
                    <a:pt x="4467" y="17506"/>
                    <a:pt x="4436" y="17529"/>
                  </a:cubicBezTo>
                  <a:cubicBezTo>
                    <a:pt x="4414" y="17545"/>
                    <a:pt x="4391" y="17567"/>
                    <a:pt x="4368" y="17590"/>
                  </a:cubicBezTo>
                  <a:lnTo>
                    <a:pt x="4345" y="17605"/>
                  </a:lnTo>
                  <a:cubicBezTo>
                    <a:pt x="4330" y="17628"/>
                    <a:pt x="4307" y="17651"/>
                    <a:pt x="4284" y="17674"/>
                  </a:cubicBezTo>
                  <a:lnTo>
                    <a:pt x="4261" y="17697"/>
                  </a:lnTo>
                  <a:cubicBezTo>
                    <a:pt x="4246" y="17719"/>
                    <a:pt x="4223" y="17735"/>
                    <a:pt x="4200" y="17765"/>
                  </a:cubicBezTo>
                  <a:lnTo>
                    <a:pt x="4193" y="17773"/>
                  </a:lnTo>
                  <a:cubicBezTo>
                    <a:pt x="4155" y="17826"/>
                    <a:pt x="4109" y="17879"/>
                    <a:pt x="4071" y="17933"/>
                  </a:cubicBezTo>
                  <a:cubicBezTo>
                    <a:pt x="4071" y="17940"/>
                    <a:pt x="4064" y="17940"/>
                    <a:pt x="4064" y="17948"/>
                  </a:cubicBezTo>
                  <a:cubicBezTo>
                    <a:pt x="4048" y="17971"/>
                    <a:pt x="4033" y="17993"/>
                    <a:pt x="4018" y="18016"/>
                  </a:cubicBezTo>
                  <a:lnTo>
                    <a:pt x="3995" y="18054"/>
                  </a:lnTo>
                  <a:cubicBezTo>
                    <a:pt x="3987" y="18077"/>
                    <a:pt x="3972" y="18100"/>
                    <a:pt x="3957" y="18123"/>
                  </a:cubicBezTo>
                  <a:lnTo>
                    <a:pt x="3934" y="18168"/>
                  </a:lnTo>
                  <a:cubicBezTo>
                    <a:pt x="3927" y="18191"/>
                    <a:pt x="3911" y="18214"/>
                    <a:pt x="3904" y="18237"/>
                  </a:cubicBezTo>
                  <a:lnTo>
                    <a:pt x="3904" y="18244"/>
                  </a:lnTo>
                  <a:cubicBezTo>
                    <a:pt x="3889" y="18282"/>
                    <a:pt x="3873" y="18313"/>
                    <a:pt x="3858" y="18351"/>
                  </a:cubicBezTo>
                  <a:cubicBezTo>
                    <a:pt x="4109" y="18511"/>
                    <a:pt x="4368" y="18648"/>
                    <a:pt x="4634" y="18769"/>
                  </a:cubicBezTo>
                  <a:cubicBezTo>
                    <a:pt x="4710" y="18800"/>
                    <a:pt x="4779" y="18830"/>
                    <a:pt x="4855" y="18861"/>
                  </a:cubicBezTo>
                  <a:lnTo>
                    <a:pt x="4908" y="18876"/>
                  </a:lnTo>
                  <a:cubicBezTo>
                    <a:pt x="4984" y="18906"/>
                    <a:pt x="5060" y="18929"/>
                    <a:pt x="5129" y="18952"/>
                  </a:cubicBezTo>
                  <a:lnTo>
                    <a:pt x="5174" y="18960"/>
                  </a:lnTo>
                  <a:cubicBezTo>
                    <a:pt x="5235" y="18982"/>
                    <a:pt x="5304" y="18998"/>
                    <a:pt x="5365" y="19013"/>
                  </a:cubicBezTo>
                  <a:lnTo>
                    <a:pt x="5410" y="19028"/>
                  </a:lnTo>
                  <a:cubicBezTo>
                    <a:pt x="5479" y="19043"/>
                    <a:pt x="5555" y="19058"/>
                    <a:pt x="5623" y="19066"/>
                  </a:cubicBezTo>
                  <a:lnTo>
                    <a:pt x="5676" y="19074"/>
                  </a:lnTo>
                  <a:cubicBezTo>
                    <a:pt x="5753" y="19089"/>
                    <a:pt x="5821" y="19097"/>
                    <a:pt x="5897" y="19097"/>
                  </a:cubicBezTo>
                  <a:cubicBezTo>
                    <a:pt x="5943" y="19097"/>
                    <a:pt x="5981" y="19104"/>
                    <a:pt x="6026" y="19104"/>
                  </a:cubicBezTo>
                  <a:lnTo>
                    <a:pt x="6133" y="19104"/>
                  </a:lnTo>
                  <a:cubicBezTo>
                    <a:pt x="7472" y="19097"/>
                    <a:pt x="8446" y="18115"/>
                    <a:pt x="8651" y="16875"/>
                  </a:cubicBezTo>
                  <a:lnTo>
                    <a:pt x="8704" y="16867"/>
                  </a:lnTo>
                  <a:lnTo>
                    <a:pt x="8750" y="16867"/>
                  </a:lnTo>
                  <a:cubicBezTo>
                    <a:pt x="8887" y="16860"/>
                    <a:pt x="9016" y="16837"/>
                    <a:pt x="9146" y="16799"/>
                  </a:cubicBezTo>
                  <a:cubicBezTo>
                    <a:pt x="9184" y="16791"/>
                    <a:pt x="9229" y="16776"/>
                    <a:pt x="9267" y="16768"/>
                  </a:cubicBezTo>
                  <a:lnTo>
                    <a:pt x="9275" y="16768"/>
                  </a:lnTo>
                  <a:cubicBezTo>
                    <a:pt x="9701" y="16624"/>
                    <a:pt x="10089" y="16373"/>
                    <a:pt x="10393" y="16046"/>
                  </a:cubicBezTo>
                  <a:lnTo>
                    <a:pt x="10401" y="16031"/>
                  </a:lnTo>
                  <a:cubicBezTo>
                    <a:pt x="10439" y="15992"/>
                    <a:pt x="10469" y="15962"/>
                    <a:pt x="10500" y="15924"/>
                  </a:cubicBezTo>
                  <a:lnTo>
                    <a:pt x="10523" y="15901"/>
                  </a:lnTo>
                  <a:cubicBezTo>
                    <a:pt x="10553" y="15856"/>
                    <a:pt x="10591" y="15818"/>
                    <a:pt x="10622" y="15772"/>
                  </a:cubicBezTo>
                  <a:cubicBezTo>
                    <a:pt x="10378" y="15673"/>
                    <a:pt x="10120" y="15589"/>
                    <a:pt x="9861" y="15483"/>
                  </a:cubicBezTo>
                  <a:cubicBezTo>
                    <a:pt x="9830" y="15475"/>
                    <a:pt x="9808" y="15468"/>
                    <a:pt x="9785" y="15460"/>
                  </a:cubicBezTo>
                  <a:cubicBezTo>
                    <a:pt x="9709" y="15429"/>
                    <a:pt x="9633" y="15391"/>
                    <a:pt x="9557" y="15353"/>
                  </a:cubicBezTo>
                  <a:cubicBezTo>
                    <a:pt x="9427" y="15293"/>
                    <a:pt x="9336" y="15178"/>
                    <a:pt x="9305" y="15041"/>
                  </a:cubicBezTo>
                  <a:lnTo>
                    <a:pt x="9305" y="15034"/>
                  </a:lnTo>
                  <a:cubicBezTo>
                    <a:pt x="9305" y="15026"/>
                    <a:pt x="9305" y="15003"/>
                    <a:pt x="9305" y="14988"/>
                  </a:cubicBezTo>
                  <a:cubicBezTo>
                    <a:pt x="9302" y="14981"/>
                    <a:pt x="9302" y="14979"/>
                    <a:pt x="9303" y="14979"/>
                  </a:cubicBezTo>
                  <a:lnTo>
                    <a:pt x="9303" y="14979"/>
                  </a:lnTo>
                  <a:cubicBezTo>
                    <a:pt x="9304" y="14979"/>
                    <a:pt x="9305" y="14981"/>
                    <a:pt x="9305" y="14981"/>
                  </a:cubicBezTo>
                  <a:lnTo>
                    <a:pt x="9305" y="14943"/>
                  </a:lnTo>
                  <a:cubicBezTo>
                    <a:pt x="9298" y="14935"/>
                    <a:pt x="9298" y="14935"/>
                    <a:pt x="9305" y="14927"/>
                  </a:cubicBezTo>
                  <a:cubicBezTo>
                    <a:pt x="9305" y="14920"/>
                    <a:pt x="9305" y="14905"/>
                    <a:pt x="9305" y="14897"/>
                  </a:cubicBezTo>
                  <a:cubicBezTo>
                    <a:pt x="9305" y="14889"/>
                    <a:pt x="9305" y="14889"/>
                    <a:pt x="9305" y="14882"/>
                  </a:cubicBezTo>
                  <a:cubicBezTo>
                    <a:pt x="9313" y="14874"/>
                    <a:pt x="9313" y="14859"/>
                    <a:pt x="9321" y="14844"/>
                  </a:cubicBezTo>
                  <a:lnTo>
                    <a:pt x="9321" y="14836"/>
                  </a:lnTo>
                  <a:cubicBezTo>
                    <a:pt x="9321" y="14828"/>
                    <a:pt x="9328" y="14813"/>
                    <a:pt x="9336" y="14806"/>
                  </a:cubicBezTo>
                  <a:lnTo>
                    <a:pt x="9336" y="14798"/>
                  </a:lnTo>
                  <a:cubicBezTo>
                    <a:pt x="9344" y="14783"/>
                    <a:pt x="9351" y="14775"/>
                    <a:pt x="9366" y="14760"/>
                  </a:cubicBezTo>
                  <a:cubicBezTo>
                    <a:pt x="9374" y="14752"/>
                    <a:pt x="9389" y="14737"/>
                    <a:pt x="9397" y="14730"/>
                  </a:cubicBezTo>
                  <a:cubicBezTo>
                    <a:pt x="9427" y="14722"/>
                    <a:pt x="9465" y="14714"/>
                    <a:pt x="9496" y="14707"/>
                  </a:cubicBezTo>
                  <a:lnTo>
                    <a:pt x="9511" y="14707"/>
                  </a:lnTo>
                  <a:cubicBezTo>
                    <a:pt x="9533" y="14706"/>
                    <a:pt x="9556" y="14705"/>
                    <a:pt x="9578" y="14705"/>
                  </a:cubicBezTo>
                  <a:cubicBezTo>
                    <a:pt x="9738" y="14705"/>
                    <a:pt x="9897" y="14729"/>
                    <a:pt x="10043" y="14783"/>
                  </a:cubicBezTo>
                  <a:cubicBezTo>
                    <a:pt x="10173" y="14813"/>
                    <a:pt x="10295" y="14859"/>
                    <a:pt x="10409" y="14905"/>
                  </a:cubicBezTo>
                  <a:cubicBezTo>
                    <a:pt x="10614" y="14979"/>
                    <a:pt x="10805" y="15044"/>
                    <a:pt x="10950" y="15044"/>
                  </a:cubicBezTo>
                  <a:cubicBezTo>
                    <a:pt x="10983" y="15044"/>
                    <a:pt x="11013" y="15041"/>
                    <a:pt x="11040" y="15034"/>
                  </a:cubicBezTo>
                  <a:cubicBezTo>
                    <a:pt x="11063" y="14973"/>
                    <a:pt x="11086" y="14912"/>
                    <a:pt x="11109" y="14851"/>
                  </a:cubicBezTo>
                  <a:cubicBezTo>
                    <a:pt x="11109" y="14844"/>
                    <a:pt x="11116" y="14828"/>
                    <a:pt x="11116" y="14821"/>
                  </a:cubicBezTo>
                  <a:cubicBezTo>
                    <a:pt x="11162" y="14707"/>
                    <a:pt x="11192" y="14577"/>
                    <a:pt x="11223" y="14456"/>
                  </a:cubicBezTo>
                  <a:cubicBezTo>
                    <a:pt x="11299" y="14113"/>
                    <a:pt x="11329" y="13763"/>
                    <a:pt x="11329" y="13413"/>
                  </a:cubicBezTo>
                  <a:lnTo>
                    <a:pt x="11337" y="13413"/>
                  </a:lnTo>
                  <a:cubicBezTo>
                    <a:pt x="11337" y="13345"/>
                    <a:pt x="11337" y="13276"/>
                    <a:pt x="11337" y="13216"/>
                  </a:cubicBezTo>
                  <a:lnTo>
                    <a:pt x="11337" y="13193"/>
                  </a:lnTo>
                  <a:cubicBezTo>
                    <a:pt x="11322" y="12926"/>
                    <a:pt x="11291" y="12660"/>
                    <a:pt x="11246" y="12402"/>
                  </a:cubicBezTo>
                  <a:cubicBezTo>
                    <a:pt x="11238" y="12348"/>
                    <a:pt x="11230" y="12295"/>
                    <a:pt x="11215" y="12242"/>
                  </a:cubicBezTo>
                  <a:cubicBezTo>
                    <a:pt x="11215" y="12234"/>
                    <a:pt x="11215" y="12219"/>
                    <a:pt x="11207" y="12211"/>
                  </a:cubicBezTo>
                  <a:cubicBezTo>
                    <a:pt x="11200" y="12166"/>
                    <a:pt x="11192" y="12112"/>
                    <a:pt x="11177" y="12074"/>
                  </a:cubicBezTo>
                  <a:cubicBezTo>
                    <a:pt x="11177" y="12059"/>
                    <a:pt x="11177" y="12044"/>
                    <a:pt x="11169" y="12036"/>
                  </a:cubicBezTo>
                  <a:cubicBezTo>
                    <a:pt x="11154" y="11983"/>
                    <a:pt x="11147" y="11922"/>
                    <a:pt x="11131" y="11869"/>
                  </a:cubicBezTo>
                  <a:cubicBezTo>
                    <a:pt x="10584" y="12044"/>
                    <a:pt x="10074" y="12325"/>
                    <a:pt x="9633" y="12691"/>
                  </a:cubicBezTo>
                  <a:lnTo>
                    <a:pt x="9617" y="12713"/>
                  </a:lnTo>
                  <a:cubicBezTo>
                    <a:pt x="9579" y="12744"/>
                    <a:pt x="9541" y="12774"/>
                    <a:pt x="9503" y="12812"/>
                  </a:cubicBezTo>
                  <a:lnTo>
                    <a:pt x="9465" y="12850"/>
                  </a:lnTo>
                  <a:lnTo>
                    <a:pt x="9366" y="12942"/>
                  </a:lnTo>
                  <a:lnTo>
                    <a:pt x="9321" y="12995"/>
                  </a:lnTo>
                  <a:cubicBezTo>
                    <a:pt x="9298" y="13018"/>
                    <a:pt x="9267" y="13048"/>
                    <a:pt x="9237" y="13079"/>
                  </a:cubicBezTo>
                  <a:lnTo>
                    <a:pt x="9191" y="13132"/>
                  </a:lnTo>
                  <a:cubicBezTo>
                    <a:pt x="9169" y="13162"/>
                    <a:pt x="9138" y="13193"/>
                    <a:pt x="9115" y="13231"/>
                  </a:cubicBezTo>
                  <a:lnTo>
                    <a:pt x="9070" y="13284"/>
                  </a:lnTo>
                  <a:cubicBezTo>
                    <a:pt x="9032" y="13337"/>
                    <a:pt x="8986" y="13383"/>
                    <a:pt x="8948" y="13436"/>
                  </a:cubicBezTo>
                  <a:cubicBezTo>
                    <a:pt x="8879" y="13406"/>
                    <a:pt x="8819" y="13368"/>
                    <a:pt x="8758" y="13322"/>
                  </a:cubicBezTo>
                  <a:cubicBezTo>
                    <a:pt x="8727" y="13299"/>
                    <a:pt x="8697" y="13269"/>
                    <a:pt x="8666" y="13246"/>
                  </a:cubicBezTo>
                  <a:cubicBezTo>
                    <a:pt x="8628" y="13208"/>
                    <a:pt x="8606" y="13155"/>
                    <a:pt x="8606" y="13101"/>
                  </a:cubicBezTo>
                  <a:cubicBezTo>
                    <a:pt x="8689" y="12698"/>
                    <a:pt x="8910" y="12325"/>
                    <a:pt x="9229" y="12052"/>
                  </a:cubicBezTo>
                  <a:cubicBezTo>
                    <a:pt x="9458" y="11861"/>
                    <a:pt x="9709" y="11686"/>
                    <a:pt x="9967" y="11534"/>
                  </a:cubicBezTo>
                  <a:cubicBezTo>
                    <a:pt x="10264" y="11367"/>
                    <a:pt x="10546" y="11177"/>
                    <a:pt x="10819" y="10979"/>
                  </a:cubicBezTo>
                  <a:cubicBezTo>
                    <a:pt x="10774" y="10849"/>
                    <a:pt x="10713" y="10728"/>
                    <a:pt x="10660" y="10598"/>
                  </a:cubicBezTo>
                  <a:cubicBezTo>
                    <a:pt x="10584" y="10439"/>
                    <a:pt x="10500" y="10279"/>
                    <a:pt x="10409" y="10127"/>
                  </a:cubicBezTo>
                  <a:cubicBezTo>
                    <a:pt x="10355" y="10028"/>
                    <a:pt x="10302" y="9937"/>
                    <a:pt x="10249" y="9845"/>
                  </a:cubicBezTo>
                  <a:lnTo>
                    <a:pt x="10234" y="9822"/>
                  </a:lnTo>
                  <a:lnTo>
                    <a:pt x="10188" y="9762"/>
                  </a:lnTo>
                  <a:cubicBezTo>
                    <a:pt x="10142" y="9685"/>
                    <a:pt x="10097" y="9617"/>
                    <a:pt x="10051" y="9549"/>
                  </a:cubicBezTo>
                  <a:lnTo>
                    <a:pt x="9998" y="9465"/>
                  </a:lnTo>
                  <a:cubicBezTo>
                    <a:pt x="9937" y="9381"/>
                    <a:pt x="9884" y="9305"/>
                    <a:pt x="9830" y="9229"/>
                  </a:cubicBezTo>
                  <a:cubicBezTo>
                    <a:pt x="9800" y="9191"/>
                    <a:pt x="9770" y="9145"/>
                    <a:pt x="9739" y="9107"/>
                  </a:cubicBezTo>
                  <a:lnTo>
                    <a:pt x="9693" y="9039"/>
                  </a:lnTo>
                  <a:cubicBezTo>
                    <a:pt x="9602" y="8925"/>
                    <a:pt x="9518" y="8811"/>
                    <a:pt x="9427" y="8704"/>
                  </a:cubicBezTo>
                  <a:lnTo>
                    <a:pt x="9404" y="8681"/>
                  </a:lnTo>
                  <a:cubicBezTo>
                    <a:pt x="9351" y="8613"/>
                    <a:pt x="9298" y="8537"/>
                    <a:pt x="9237" y="8468"/>
                  </a:cubicBezTo>
                  <a:lnTo>
                    <a:pt x="9169" y="8385"/>
                  </a:lnTo>
                  <a:lnTo>
                    <a:pt x="9009" y="8210"/>
                  </a:lnTo>
                  <a:lnTo>
                    <a:pt x="8956" y="8149"/>
                  </a:lnTo>
                  <a:cubicBezTo>
                    <a:pt x="8864" y="8042"/>
                    <a:pt x="8765" y="7936"/>
                    <a:pt x="8674" y="7829"/>
                  </a:cubicBezTo>
                  <a:lnTo>
                    <a:pt x="8598" y="7745"/>
                  </a:lnTo>
                  <a:cubicBezTo>
                    <a:pt x="8278" y="7966"/>
                    <a:pt x="8043" y="8324"/>
                    <a:pt x="7860" y="8734"/>
                  </a:cubicBezTo>
                  <a:cubicBezTo>
                    <a:pt x="7799" y="8887"/>
                    <a:pt x="7738" y="9039"/>
                    <a:pt x="7693" y="9191"/>
                  </a:cubicBezTo>
                  <a:lnTo>
                    <a:pt x="7693" y="9183"/>
                  </a:lnTo>
                  <a:cubicBezTo>
                    <a:pt x="7510" y="9777"/>
                    <a:pt x="7373" y="10378"/>
                    <a:pt x="7282" y="10986"/>
                  </a:cubicBezTo>
                  <a:cubicBezTo>
                    <a:pt x="7232" y="11215"/>
                    <a:pt x="7120" y="11304"/>
                    <a:pt x="6989" y="11304"/>
                  </a:cubicBezTo>
                  <a:cubicBezTo>
                    <a:pt x="6920" y="11304"/>
                    <a:pt x="6846" y="11280"/>
                    <a:pt x="6772" y="11238"/>
                  </a:cubicBezTo>
                  <a:cubicBezTo>
                    <a:pt x="6749" y="11222"/>
                    <a:pt x="6719" y="11207"/>
                    <a:pt x="6696" y="11184"/>
                  </a:cubicBezTo>
                  <a:lnTo>
                    <a:pt x="6673" y="11169"/>
                  </a:lnTo>
                  <a:cubicBezTo>
                    <a:pt x="6658" y="11154"/>
                    <a:pt x="6635" y="11131"/>
                    <a:pt x="6612" y="11116"/>
                  </a:cubicBezTo>
                  <a:cubicBezTo>
                    <a:pt x="6468" y="10979"/>
                    <a:pt x="6354" y="10811"/>
                    <a:pt x="6293" y="10629"/>
                  </a:cubicBezTo>
                  <a:cubicBezTo>
                    <a:pt x="6262" y="10560"/>
                    <a:pt x="6247" y="10484"/>
                    <a:pt x="6247" y="10408"/>
                  </a:cubicBezTo>
                  <a:cubicBezTo>
                    <a:pt x="6285" y="9975"/>
                    <a:pt x="6437" y="9564"/>
                    <a:pt x="6681" y="9206"/>
                  </a:cubicBezTo>
                  <a:lnTo>
                    <a:pt x="6734" y="9130"/>
                  </a:lnTo>
                  <a:lnTo>
                    <a:pt x="6742" y="9115"/>
                  </a:lnTo>
                  <a:cubicBezTo>
                    <a:pt x="6955" y="8841"/>
                    <a:pt x="7190" y="8590"/>
                    <a:pt x="7442" y="8362"/>
                  </a:cubicBezTo>
                  <a:cubicBezTo>
                    <a:pt x="7753" y="8080"/>
                    <a:pt x="8065" y="7791"/>
                    <a:pt x="8301" y="7441"/>
                  </a:cubicBezTo>
                  <a:cubicBezTo>
                    <a:pt x="8103" y="7228"/>
                    <a:pt x="7898" y="7023"/>
                    <a:pt x="7700" y="6817"/>
                  </a:cubicBezTo>
                  <a:lnTo>
                    <a:pt x="7693" y="6810"/>
                  </a:lnTo>
                  <a:lnTo>
                    <a:pt x="7518" y="6635"/>
                  </a:lnTo>
                  <a:cubicBezTo>
                    <a:pt x="7190" y="6308"/>
                    <a:pt x="6856" y="5980"/>
                    <a:pt x="6521" y="5646"/>
                  </a:cubicBezTo>
                  <a:cubicBezTo>
                    <a:pt x="6239" y="5912"/>
                    <a:pt x="5996" y="6254"/>
                    <a:pt x="5745" y="6521"/>
                  </a:cubicBezTo>
                  <a:cubicBezTo>
                    <a:pt x="5699" y="6574"/>
                    <a:pt x="5646" y="6619"/>
                    <a:pt x="5600" y="6665"/>
                  </a:cubicBezTo>
                  <a:lnTo>
                    <a:pt x="5593" y="6665"/>
                  </a:lnTo>
                  <a:cubicBezTo>
                    <a:pt x="5570" y="6688"/>
                    <a:pt x="5539" y="6711"/>
                    <a:pt x="5517" y="6734"/>
                  </a:cubicBezTo>
                  <a:cubicBezTo>
                    <a:pt x="5486" y="6756"/>
                    <a:pt x="5471" y="6772"/>
                    <a:pt x="5448" y="6787"/>
                  </a:cubicBezTo>
                  <a:lnTo>
                    <a:pt x="5425" y="6794"/>
                  </a:lnTo>
                  <a:cubicBezTo>
                    <a:pt x="5410" y="6810"/>
                    <a:pt x="5387" y="6825"/>
                    <a:pt x="5365" y="6840"/>
                  </a:cubicBezTo>
                  <a:lnTo>
                    <a:pt x="5342" y="6848"/>
                  </a:lnTo>
                  <a:cubicBezTo>
                    <a:pt x="5319" y="6855"/>
                    <a:pt x="5296" y="6871"/>
                    <a:pt x="5266" y="6878"/>
                  </a:cubicBezTo>
                  <a:lnTo>
                    <a:pt x="5250" y="6886"/>
                  </a:lnTo>
                  <a:cubicBezTo>
                    <a:pt x="5228" y="6893"/>
                    <a:pt x="5197" y="6901"/>
                    <a:pt x="5167" y="6909"/>
                  </a:cubicBezTo>
                  <a:cubicBezTo>
                    <a:pt x="5136" y="6916"/>
                    <a:pt x="5098" y="6924"/>
                    <a:pt x="5068" y="6924"/>
                  </a:cubicBezTo>
                  <a:cubicBezTo>
                    <a:pt x="4840" y="6893"/>
                    <a:pt x="4703" y="6825"/>
                    <a:pt x="4642" y="6741"/>
                  </a:cubicBezTo>
                  <a:lnTo>
                    <a:pt x="4634" y="6734"/>
                  </a:lnTo>
                  <a:cubicBezTo>
                    <a:pt x="4627" y="6726"/>
                    <a:pt x="4619" y="6711"/>
                    <a:pt x="4619" y="6703"/>
                  </a:cubicBezTo>
                  <a:lnTo>
                    <a:pt x="4604" y="6688"/>
                  </a:lnTo>
                  <a:cubicBezTo>
                    <a:pt x="4604" y="6680"/>
                    <a:pt x="4604" y="6673"/>
                    <a:pt x="4604" y="6665"/>
                  </a:cubicBezTo>
                  <a:cubicBezTo>
                    <a:pt x="4596" y="6650"/>
                    <a:pt x="4596" y="6642"/>
                    <a:pt x="4596" y="6635"/>
                  </a:cubicBezTo>
                  <a:lnTo>
                    <a:pt x="4596" y="6612"/>
                  </a:lnTo>
                  <a:cubicBezTo>
                    <a:pt x="4596" y="6604"/>
                    <a:pt x="4596" y="6597"/>
                    <a:pt x="4596" y="6589"/>
                  </a:cubicBezTo>
                  <a:cubicBezTo>
                    <a:pt x="4596" y="6574"/>
                    <a:pt x="4596" y="6551"/>
                    <a:pt x="4596" y="6536"/>
                  </a:cubicBezTo>
                  <a:lnTo>
                    <a:pt x="4596" y="6528"/>
                  </a:lnTo>
                  <a:cubicBezTo>
                    <a:pt x="4596" y="6513"/>
                    <a:pt x="4596" y="6490"/>
                    <a:pt x="4604" y="6475"/>
                  </a:cubicBezTo>
                  <a:lnTo>
                    <a:pt x="4604" y="6467"/>
                  </a:lnTo>
                  <a:cubicBezTo>
                    <a:pt x="4611" y="6452"/>
                    <a:pt x="4619" y="6429"/>
                    <a:pt x="4627" y="6414"/>
                  </a:cubicBezTo>
                  <a:cubicBezTo>
                    <a:pt x="4710" y="6231"/>
                    <a:pt x="4817" y="6064"/>
                    <a:pt x="4946" y="5912"/>
                  </a:cubicBezTo>
                  <a:lnTo>
                    <a:pt x="4961" y="5889"/>
                  </a:lnTo>
                  <a:lnTo>
                    <a:pt x="4977" y="5874"/>
                  </a:lnTo>
                  <a:cubicBezTo>
                    <a:pt x="5243" y="5539"/>
                    <a:pt x="5570" y="5166"/>
                    <a:pt x="5722" y="4816"/>
                  </a:cubicBezTo>
                  <a:cubicBezTo>
                    <a:pt x="5387" y="4459"/>
                    <a:pt x="5060" y="4086"/>
                    <a:pt x="4741" y="3690"/>
                  </a:cubicBezTo>
                  <a:cubicBezTo>
                    <a:pt x="4672" y="3607"/>
                    <a:pt x="4604" y="3523"/>
                    <a:pt x="4535" y="3439"/>
                  </a:cubicBezTo>
                  <a:cubicBezTo>
                    <a:pt x="4444" y="3318"/>
                    <a:pt x="4353" y="3196"/>
                    <a:pt x="4261" y="3074"/>
                  </a:cubicBezTo>
                  <a:lnTo>
                    <a:pt x="4193" y="2983"/>
                  </a:lnTo>
                  <a:cubicBezTo>
                    <a:pt x="4140" y="2899"/>
                    <a:pt x="4079" y="2815"/>
                    <a:pt x="4025" y="2732"/>
                  </a:cubicBezTo>
                  <a:cubicBezTo>
                    <a:pt x="3934" y="2602"/>
                    <a:pt x="3851" y="2466"/>
                    <a:pt x="3767" y="2321"/>
                  </a:cubicBezTo>
                  <a:cubicBezTo>
                    <a:pt x="3714" y="2230"/>
                    <a:pt x="3660" y="2123"/>
                    <a:pt x="3607" y="2024"/>
                  </a:cubicBezTo>
                  <a:cubicBezTo>
                    <a:pt x="3531" y="1864"/>
                    <a:pt x="3463" y="1712"/>
                    <a:pt x="3402" y="1545"/>
                  </a:cubicBezTo>
                  <a:lnTo>
                    <a:pt x="3386" y="1492"/>
                  </a:lnTo>
                  <a:lnTo>
                    <a:pt x="3348" y="1393"/>
                  </a:lnTo>
                  <a:cubicBezTo>
                    <a:pt x="3341" y="1370"/>
                    <a:pt x="3333" y="1347"/>
                    <a:pt x="3326" y="1324"/>
                  </a:cubicBezTo>
                  <a:cubicBezTo>
                    <a:pt x="3318" y="1301"/>
                    <a:pt x="3310" y="1263"/>
                    <a:pt x="3303" y="1225"/>
                  </a:cubicBezTo>
                  <a:cubicBezTo>
                    <a:pt x="3288" y="1195"/>
                    <a:pt x="3288" y="1180"/>
                    <a:pt x="3280" y="1157"/>
                  </a:cubicBezTo>
                  <a:cubicBezTo>
                    <a:pt x="3272" y="1111"/>
                    <a:pt x="3257" y="1066"/>
                    <a:pt x="3249" y="1020"/>
                  </a:cubicBezTo>
                  <a:cubicBezTo>
                    <a:pt x="3249" y="997"/>
                    <a:pt x="3234" y="982"/>
                    <a:pt x="3234" y="959"/>
                  </a:cubicBezTo>
                  <a:cubicBezTo>
                    <a:pt x="3227" y="921"/>
                    <a:pt x="3219" y="875"/>
                    <a:pt x="3211" y="837"/>
                  </a:cubicBezTo>
                  <a:cubicBezTo>
                    <a:pt x="3211" y="815"/>
                    <a:pt x="3204" y="799"/>
                    <a:pt x="3204" y="777"/>
                  </a:cubicBezTo>
                  <a:cubicBezTo>
                    <a:pt x="3196" y="738"/>
                    <a:pt x="3189" y="700"/>
                    <a:pt x="3181" y="662"/>
                  </a:cubicBezTo>
                  <a:cubicBezTo>
                    <a:pt x="3181" y="640"/>
                    <a:pt x="3181" y="624"/>
                    <a:pt x="3173" y="602"/>
                  </a:cubicBezTo>
                  <a:cubicBezTo>
                    <a:pt x="3173" y="548"/>
                    <a:pt x="3166" y="487"/>
                    <a:pt x="3158" y="434"/>
                  </a:cubicBezTo>
                  <a:cubicBezTo>
                    <a:pt x="3151" y="290"/>
                    <a:pt x="3151" y="145"/>
                    <a:pt x="3158" y="1"/>
                  </a:cubicBezTo>
                  <a:close/>
                </a:path>
              </a:pathLst>
            </a:custGeom>
            <a:solidFill>
              <a:srgbClr val="50624B">
                <a:alpha val="1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2" name="Google Shape;9112;p37"/>
            <p:cNvSpPr/>
            <p:nvPr/>
          </p:nvSpPr>
          <p:spPr>
            <a:xfrm rot="-4613497" flipH="1">
              <a:off x="7882911" y="4359001"/>
              <a:ext cx="541194" cy="997994"/>
            </a:xfrm>
            <a:custGeom>
              <a:avLst/>
              <a:gdLst/>
              <a:ahLst/>
              <a:cxnLst/>
              <a:rect l="l" t="t" r="r" b="b"/>
              <a:pathLst>
                <a:path w="8933" h="16473" extrusionOk="0">
                  <a:moveTo>
                    <a:pt x="2236" y="7535"/>
                  </a:moveTo>
                  <a:cubicBezTo>
                    <a:pt x="2251" y="7535"/>
                    <a:pt x="2264" y="7537"/>
                    <a:pt x="2275" y="7540"/>
                  </a:cubicBezTo>
                  <a:cubicBezTo>
                    <a:pt x="2306" y="7540"/>
                    <a:pt x="2329" y="7556"/>
                    <a:pt x="2351" y="7571"/>
                  </a:cubicBezTo>
                  <a:lnTo>
                    <a:pt x="2397" y="7609"/>
                  </a:lnTo>
                  <a:cubicBezTo>
                    <a:pt x="2428" y="7647"/>
                    <a:pt x="2450" y="7685"/>
                    <a:pt x="2466" y="7731"/>
                  </a:cubicBezTo>
                  <a:cubicBezTo>
                    <a:pt x="2466" y="7754"/>
                    <a:pt x="2473" y="7776"/>
                    <a:pt x="2481" y="7799"/>
                  </a:cubicBezTo>
                  <a:cubicBezTo>
                    <a:pt x="2481" y="7837"/>
                    <a:pt x="2473" y="7883"/>
                    <a:pt x="2458" y="7921"/>
                  </a:cubicBezTo>
                  <a:cubicBezTo>
                    <a:pt x="2443" y="7982"/>
                    <a:pt x="2420" y="8035"/>
                    <a:pt x="2397" y="8096"/>
                  </a:cubicBezTo>
                  <a:cubicBezTo>
                    <a:pt x="2390" y="8119"/>
                    <a:pt x="2374" y="8142"/>
                    <a:pt x="2351" y="8164"/>
                  </a:cubicBezTo>
                  <a:cubicBezTo>
                    <a:pt x="2336" y="8187"/>
                    <a:pt x="2313" y="8202"/>
                    <a:pt x="2283" y="8210"/>
                  </a:cubicBezTo>
                  <a:cubicBezTo>
                    <a:pt x="2272" y="8214"/>
                    <a:pt x="2258" y="8216"/>
                    <a:pt x="2244" y="8216"/>
                  </a:cubicBezTo>
                  <a:cubicBezTo>
                    <a:pt x="2230" y="8216"/>
                    <a:pt x="2215" y="8214"/>
                    <a:pt x="2199" y="8210"/>
                  </a:cubicBezTo>
                  <a:cubicBezTo>
                    <a:pt x="2177" y="8210"/>
                    <a:pt x="2146" y="8195"/>
                    <a:pt x="2123" y="8180"/>
                  </a:cubicBezTo>
                  <a:lnTo>
                    <a:pt x="2078" y="8142"/>
                  </a:lnTo>
                  <a:cubicBezTo>
                    <a:pt x="2047" y="8111"/>
                    <a:pt x="2024" y="8065"/>
                    <a:pt x="2009" y="8020"/>
                  </a:cubicBezTo>
                  <a:cubicBezTo>
                    <a:pt x="2009" y="7997"/>
                    <a:pt x="2002" y="7974"/>
                    <a:pt x="2002" y="7951"/>
                  </a:cubicBezTo>
                  <a:cubicBezTo>
                    <a:pt x="1994" y="7906"/>
                    <a:pt x="2002" y="7868"/>
                    <a:pt x="2017" y="7822"/>
                  </a:cubicBezTo>
                  <a:lnTo>
                    <a:pt x="2078" y="7655"/>
                  </a:lnTo>
                  <a:cubicBezTo>
                    <a:pt x="2085" y="7624"/>
                    <a:pt x="2108" y="7601"/>
                    <a:pt x="2131" y="7586"/>
                  </a:cubicBezTo>
                  <a:cubicBezTo>
                    <a:pt x="2146" y="7563"/>
                    <a:pt x="2169" y="7548"/>
                    <a:pt x="2192" y="7540"/>
                  </a:cubicBezTo>
                  <a:cubicBezTo>
                    <a:pt x="2207" y="7537"/>
                    <a:pt x="2222" y="7535"/>
                    <a:pt x="2236" y="7535"/>
                  </a:cubicBezTo>
                  <a:close/>
                  <a:moveTo>
                    <a:pt x="4634" y="12273"/>
                  </a:moveTo>
                  <a:cubicBezTo>
                    <a:pt x="4664" y="12273"/>
                    <a:pt x="4695" y="12288"/>
                    <a:pt x="4718" y="12303"/>
                  </a:cubicBezTo>
                  <a:cubicBezTo>
                    <a:pt x="4748" y="12318"/>
                    <a:pt x="4771" y="12334"/>
                    <a:pt x="4794" y="12356"/>
                  </a:cubicBezTo>
                  <a:cubicBezTo>
                    <a:pt x="4809" y="12379"/>
                    <a:pt x="4824" y="12394"/>
                    <a:pt x="4839" y="12417"/>
                  </a:cubicBezTo>
                  <a:cubicBezTo>
                    <a:pt x="4855" y="12455"/>
                    <a:pt x="4870" y="12493"/>
                    <a:pt x="4877" y="12539"/>
                  </a:cubicBezTo>
                  <a:lnTo>
                    <a:pt x="4877" y="12600"/>
                  </a:lnTo>
                  <a:cubicBezTo>
                    <a:pt x="4870" y="12638"/>
                    <a:pt x="4855" y="12676"/>
                    <a:pt x="4832" y="12706"/>
                  </a:cubicBezTo>
                  <a:cubicBezTo>
                    <a:pt x="4816" y="12722"/>
                    <a:pt x="4809" y="12744"/>
                    <a:pt x="4794" y="12767"/>
                  </a:cubicBezTo>
                  <a:cubicBezTo>
                    <a:pt x="4778" y="12790"/>
                    <a:pt x="4763" y="12820"/>
                    <a:pt x="4748" y="12851"/>
                  </a:cubicBezTo>
                  <a:cubicBezTo>
                    <a:pt x="4740" y="12874"/>
                    <a:pt x="4725" y="12897"/>
                    <a:pt x="4702" y="12912"/>
                  </a:cubicBezTo>
                  <a:cubicBezTo>
                    <a:pt x="4680" y="12935"/>
                    <a:pt x="4657" y="12950"/>
                    <a:pt x="4626" y="12957"/>
                  </a:cubicBezTo>
                  <a:cubicBezTo>
                    <a:pt x="4615" y="12961"/>
                    <a:pt x="4602" y="12963"/>
                    <a:pt x="4587" y="12963"/>
                  </a:cubicBezTo>
                  <a:cubicBezTo>
                    <a:pt x="4573" y="12963"/>
                    <a:pt x="4558" y="12961"/>
                    <a:pt x="4543" y="12957"/>
                  </a:cubicBezTo>
                  <a:cubicBezTo>
                    <a:pt x="4512" y="12950"/>
                    <a:pt x="4489" y="12942"/>
                    <a:pt x="4459" y="12919"/>
                  </a:cubicBezTo>
                  <a:lnTo>
                    <a:pt x="4413" y="12881"/>
                  </a:lnTo>
                  <a:cubicBezTo>
                    <a:pt x="4375" y="12843"/>
                    <a:pt x="4352" y="12798"/>
                    <a:pt x="4337" y="12752"/>
                  </a:cubicBezTo>
                  <a:cubicBezTo>
                    <a:pt x="4337" y="12737"/>
                    <a:pt x="4330" y="12714"/>
                    <a:pt x="4322" y="12691"/>
                  </a:cubicBezTo>
                  <a:cubicBezTo>
                    <a:pt x="4322" y="12653"/>
                    <a:pt x="4322" y="12607"/>
                    <a:pt x="4345" y="12569"/>
                  </a:cubicBezTo>
                  <a:cubicBezTo>
                    <a:pt x="4383" y="12486"/>
                    <a:pt x="4428" y="12410"/>
                    <a:pt x="4489" y="12334"/>
                  </a:cubicBezTo>
                  <a:cubicBezTo>
                    <a:pt x="4505" y="12311"/>
                    <a:pt x="4527" y="12295"/>
                    <a:pt x="4558" y="12288"/>
                  </a:cubicBezTo>
                  <a:cubicBezTo>
                    <a:pt x="4581" y="12273"/>
                    <a:pt x="4611" y="12273"/>
                    <a:pt x="4634" y="12273"/>
                  </a:cubicBezTo>
                  <a:close/>
                  <a:moveTo>
                    <a:pt x="693" y="1"/>
                  </a:moveTo>
                  <a:cubicBezTo>
                    <a:pt x="1" y="5890"/>
                    <a:pt x="2420" y="11413"/>
                    <a:pt x="5821" y="15864"/>
                  </a:cubicBezTo>
                  <a:cubicBezTo>
                    <a:pt x="5965" y="16069"/>
                    <a:pt x="6117" y="16267"/>
                    <a:pt x="6270" y="16472"/>
                  </a:cubicBezTo>
                  <a:cubicBezTo>
                    <a:pt x="7046" y="16411"/>
                    <a:pt x="7692" y="15970"/>
                    <a:pt x="8141" y="15377"/>
                  </a:cubicBezTo>
                  <a:cubicBezTo>
                    <a:pt x="7791" y="15232"/>
                    <a:pt x="7426" y="15126"/>
                    <a:pt x="7068" y="14958"/>
                  </a:cubicBezTo>
                  <a:cubicBezTo>
                    <a:pt x="6802" y="14837"/>
                    <a:pt x="6726" y="14479"/>
                    <a:pt x="6924" y="14327"/>
                  </a:cubicBezTo>
                  <a:cubicBezTo>
                    <a:pt x="6991" y="14308"/>
                    <a:pt x="7060" y="14300"/>
                    <a:pt x="7132" y="14300"/>
                  </a:cubicBezTo>
                  <a:cubicBezTo>
                    <a:pt x="7595" y="14300"/>
                    <a:pt x="8143" y="14636"/>
                    <a:pt x="8465" y="14636"/>
                  </a:cubicBezTo>
                  <a:cubicBezTo>
                    <a:pt x="8499" y="14636"/>
                    <a:pt x="8531" y="14632"/>
                    <a:pt x="8560" y="14624"/>
                  </a:cubicBezTo>
                  <a:cubicBezTo>
                    <a:pt x="8636" y="14441"/>
                    <a:pt x="8697" y="14243"/>
                    <a:pt x="8742" y="14053"/>
                  </a:cubicBezTo>
                  <a:cubicBezTo>
                    <a:pt x="8932" y="13186"/>
                    <a:pt x="8864" y="12295"/>
                    <a:pt x="8643" y="11459"/>
                  </a:cubicBezTo>
                  <a:cubicBezTo>
                    <a:pt x="7753" y="11771"/>
                    <a:pt x="7053" y="12227"/>
                    <a:pt x="6467" y="13026"/>
                  </a:cubicBezTo>
                  <a:cubicBezTo>
                    <a:pt x="6467" y="13026"/>
                    <a:pt x="6102" y="12843"/>
                    <a:pt x="6125" y="12691"/>
                  </a:cubicBezTo>
                  <a:cubicBezTo>
                    <a:pt x="6353" y="11519"/>
                    <a:pt x="7525" y="11192"/>
                    <a:pt x="8347" y="10561"/>
                  </a:cubicBezTo>
                  <a:cubicBezTo>
                    <a:pt x="8225" y="10272"/>
                    <a:pt x="8088" y="9983"/>
                    <a:pt x="7928" y="9709"/>
                  </a:cubicBezTo>
                  <a:cubicBezTo>
                    <a:pt x="7441" y="8849"/>
                    <a:pt x="6810" y="8081"/>
                    <a:pt x="6117" y="7327"/>
                  </a:cubicBezTo>
                  <a:cubicBezTo>
                    <a:pt x="5273" y="7921"/>
                    <a:pt x="5007" y="9435"/>
                    <a:pt x="4801" y="10568"/>
                  </a:cubicBezTo>
                  <a:cubicBezTo>
                    <a:pt x="4749" y="10798"/>
                    <a:pt x="4639" y="10889"/>
                    <a:pt x="4508" y="10889"/>
                  </a:cubicBezTo>
                  <a:cubicBezTo>
                    <a:pt x="4199" y="10889"/>
                    <a:pt x="3777" y="10376"/>
                    <a:pt x="3767" y="9990"/>
                  </a:cubicBezTo>
                  <a:cubicBezTo>
                    <a:pt x="3919" y="8469"/>
                    <a:pt x="5144" y="8005"/>
                    <a:pt x="5828" y="7023"/>
                  </a:cubicBezTo>
                  <a:cubicBezTo>
                    <a:pt x="5570" y="6749"/>
                    <a:pt x="5311" y="6483"/>
                    <a:pt x="5045" y="6217"/>
                  </a:cubicBezTo>
                  <a:cubicBezTo>
                    <a:pt x="4718" y="5890"/>
                    <a:pt x="4383" y="5562"/>
                    <a:pt x="4048" y="5228"/>
                  </a:cubicBezTo>
                  <a:cubicBezTo>
                    <a:pt x="3523" y="5722"/>
                    <a:pt x="3120" y="6491"/>
                    <a:pt x="2595" y="6498"/>
                  </a:cubicBezTo>
                  <a:cubicBezTo>
                    <a:pt x="1355" y="6331"/>
                    <a:pt x="2854" y="5266"/>
                    <a:pt x="3249" y="4398"/>
                  </a:cubicBezTo>
                  <a:cubicBezTo>
                    <a:pt x="2732" y="3843"/>
                    <a:pt x="2245" y="3265"/>
                    <a:pt x="1796" y="2656"/>
                  </a:cubicBezTo>
                  <a:cubicBezTo>
                    <a:pt x="1264" y="1926"/>
                    <a:pt x="754" y="1043"/>
                    <a:pt x="693" y="1"/>
                  </a:cubicBezTo>
                  <a:close/>
                </a:path>
              </a:pathLst>
            </a:custGeom>
            <a:solidFill>
              <a:srgbClr val="3041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3" name="Google Shape;9113;p37"/>
            <p:cNvSpPr/>
            <p:nvPr/>
          </p:nvSpPr>
          <p:spPr>
            <a:xfrm rot="-4613497" flipH="1">
              <a:off x="7882911" y="4359001"/>
              <a:ext cx="541194" cy="997994"/>
            </a:xfrm>
            <a:custGeom>
              <a:avLst/>
              <a:gdLst/>
              <a:ahLst/>
              <a:cxnLst/>
              <a:rect l="l" t="t" r="r" b="b"/>
              <a:pathLst>
                <a:path w="8933" h="16473" extrusionOk="0">
                  <a:moveTo>
                    <a:pt x="2236" y="7535"/>
                  </a:moveTo>
                  <a:cubicBezTo>
                    <a:pt x="2251" y="7535"/>
                    <a:pt x="2264" y="7537"/>
                    <a:pt x="2275" y="7540"/>
                  </a:cubicBezTo>
                  <a:cubicBezTo>
                    <a:pt x="2306" y="7540"/>
                    <a:pt x="2329" y="7556"/>
                    <a:pt x="2351" y="7571"/>
                  </a:cubicBezTo>
                  <a:lnTo>
                    <a:pt x="2397" y="7609"/>
                  </a:lnTo>
                  <a:cubicBezTo>
                    <a:pt x="2428" y="7647"/>
                    <a:pt x="2450" y="7685"/>
                    <a:pt x="2466" y="7731"/>
                  </a:cubicBezTo>
                  <a:cubicBezTo>
                    <a:pt x="2466" y="7754"/>
                    <a:pt x="2473" y="7776"/>
                    <a:pt x="2481" y="7799"/>
                  </a:cubicBezTo>
                  <a:cubicBezTo>
                    <a:pt x="2481" y="7837"/>
                    <a:pt x="2473" y="7883"/>
                    <a:pt x="2458" y="7921"/>
                  </a:cubicBezTo>
                  <a:cubicBezTo>
                    <a:pt x="2443" y="7982"/>
                    <a:pt x="2420" y="8035"/>
                    <a:pt x="2397" y="8096"/>
                  </a:cubicBezTo>
                  <a:cubicBezTo>
                    <a:pt x="2390" y="8119"/>
                    <a:pt x="2374" y="8142"/>
                    <a:pt x="2351" y="8164"/>
                  </a:cubicBezTo>
                  <a:cubicBezTo>
                    <a:pt x="2336" y="8187"/>
                    <a:pt x="2313" y="8202"/>
                    <a:pt x="2283" y="8210"/>
                  </a:cubicBezTo>
                  <a:cubicBezTo>
                    <a:pt x="2272" y="8214"/>
                    <a:pt x="2258" y="8216"/>
                    <a:pt x="2244" y="8216"/>
                  </a:cubicBezTo>
                  <a:cubicBezTo>
                    <a:pt x="2230" y="8216"/>
                    <a:pt x="2215" y="8214"/>
                    <a:pt x="2199" y="8210"/>
                  </a:cubicBezTo>
                  <a:cubicBezTo>
                    <a:pt x="2177" y="8210"/>
                    <a:pt x="2146" y="8195"/>
                    <a:pt x="2123" y="8180"/>
                  </a:cubicBezTo>
                  <a:lnTo>
                    <a:pt x="2078" y="8142"/>
                  </a:lnTo>
                  <a:cubicBezTo>
                    <a:pt x="2047" y="8111"/>
                    <a:pt x="2024" y="8065"/>
                    <a:pt x="2009" y="8020"/>
                  </a:cubicBezTo>
                  <a:cubicBezTo>
                    <a:pt x="2009" y="7997"/>
                    <a:pt x="2002" y="7974"/>
                    <a:pt x="2002" y="7951"/>
                  </a:cubicBezTo>
                  <a:cubicBezTo>
                    <a:pt x="1994" y="7906"/>
                    <a:pt x="2002" y="7868"/>
                    <a:pt x="2017" y="7822"/>
                  </a:cubicBezTo>
                  <a:lnTo>
                    <a:pt x="2078" y="7655"/>
                  </a:lnTo>
                  <a:cubicBezTo>
                    <a:pt x="2085" y="7624"/>
                    <a:pt x="2108" y="7601"/>
                    <a:pt x="2131" y="7586"/>
                  </a:cubicBezTo>
                  <a:cubicBezTo>
                    <a:pt x="2146" y="7563"/>
                    <a:pt x="2169" y="7548"/>
                    <a:pt x="2192" y="7540"/>
                  </a:cubicBezTo>
                  <a:cubicBezTo>
                    <a:pt x="2207" y="7537"/>
                    <a:pt x="2222" y="7535"/>
                    <a:pt x="2236" y="7535"/>
                  </a:cubicBezTo>
                  <a:close/>
                  <a:moveTo>
                    <a:pt x="4634" y="12273"/>
                  </a:moveTo>
                  <a:cubicBezTo>
                    <a:pt x="4664" y="12273"/>
                    <a:pt x="4695" y="12288"/>
                    <a:pt x="4718" y="12303"/>
                  </a:cubicBezTo>
                  <a:cubicBezTo>
                    <a:pt x="4748" y="12318"/>
                    <a:pt x="4771" y="12334"/>
                    <a:pt x="4794" y="12356"/>
                  </a:cubicBezTo>
                  <a:cubicBezTo>
                    <a:pt x="4809" y="12379"/>
                    <a:pt x="4824" y="12394"/>
                    <a:pt x="4839" y="12417"/>
                  </a:cubicBezTo>
                  <a:cubicBezTo>
                    <a:pt x="4855" y="12455"/>
                    <a:pt x="4870" y="12493"/>
                    <a:pt x="4877" y="12539"/>
                  </a:cubicBezTo>
                  <a:lnTo>
                    <a:pt x="4877" y="12600"/>
                  </a:lnTo>
                  <a:cubicBezTo>
                    <a:pt x="4870" y="12638"/>
                    <a:pt x="4855" y="12676"/>
                    <a:pt x="4832" y="12706"/>
                  </a:cubicBezTo>
                  <a:cubicBezTo>
                    <a:pt x="4816" y="12722"/>
                    <a:pt x="4809" y="12744"/>
                    <a:pt x="4794" y="12767"/>
                  </a:cubicBezTo>
                  <a:cubicBezTo>
                    <a:pt x="4778" y="12790"/>
                    <a:pt x="4763" y="12820"/>
                    <a:pt x="4748" y="12851"/>
                  </a:cubicBezTo>
                  <a:cubicBezTo>
                    <a:pt x="4740" y="12874"/>
                    <a:pt x="4725" y="12897"/>
                    <a:pt x="4702" y="12912"/>
                  </a:cubicBezTo>
                  <a:cubicBezTo>
                    <a:pt x="4680" y="12935"/>
                    <a:pt x="4657" y="12950"/>
                    <a:pt x="4626" y="12957"/>
                  </a:cubicBezTo>
                  <a:cubicBezTo>
                    <a:pt x="4615" y="12961"/>
                    <a:pt x="4602" y="12963"/>
                    <a:pt x="4587" y="12963"/>
                  </a:cubicBezTo>
                  <a:cubicBezTo>
                    <a:pt x="4573" y="12963"/>
                    <a:pt x="4558" y="12961"/>
                    <a:pt x="4543" y="12957"/>
                  </a:cubicBezTo>
                  <a:cubicBezTo>
                    <a:pt x="4512" y="12950"/>
                    <a:pt x="4489" y="12942"/>
                    <a:pt x="4459" y="12919"/>
                  </a:cubicBezTo>
                  <a:lnTo>
                    <a:pt x="4413" y="12881"/>
                  </a:lnTo>
                  <a:cubicBezTo>
                    <a:pt x="4375" y="12843"/>
                    <a:pt x="4352" y="12798"/>
                    <a:pt x="4337" y="12752"/>
                  </a:cubicBezTo>
                  <a:cubicBezTo>
                    <a:pt x="4337" y="12737"/>
                    <a:pt x="4330" y="12714"/>
                    <a:pt x="4322" y="12691"/>
                  </a:cubicBezTo>
                  <a:cubicBezTo>
                    <a:pt x="4322" y="12653"/>
                    <a:pt x="4322" y="12607"/>
                    <a:pt x="4345" y="12569"/>
                  </a:cubicBezTo>
                  <a:cubicBezTo>
                    <a:pt x="4383" y="12486"/>
                    <a:pt x="4428" y="12410"/>
                    <a:pt x="4489" y="12334"/>
                  </a:cubicBezTo>
                  <a:cubicBezTo>
                    <a:pt x="4505" y="12311"/>
                    <a:pt x="4527" y="12295"/>
                    <a:pt x="4558" y="12288"/>
                  </a:cubicBezTo>
                  <a:cubicBezTo>
                    <a:pt x="4581" y="12273"/>
                    <a:pt x="4611" y="12273"/>
                    <a:pt x="4634" y="12273"/>
                  </a:cubicBezTo>
                  <a:close/>
                  <a:moveTo>
                    <a:pt x="693" y="1"/>
                  </a:moveTo>
                  <a:cubicBezTo>
                    <a:pt x="1" y="5890"/>
                    <a:pt x="2420" y="11413"/>
                    <a:pt x="5821" y="15864"/>
                  </a:cubicBezTo>
                  <a:cubicBezTo>
                    <a:pt x="5965" y="16069"/>
                    <a:pt x="6117" y="16267"/>
                    <a:pt x="6270" y="16472"/>
                  </a:cubicBezTo>
                  <a:cubicBezTo>
                    <a:pt x="7046" y="16411"/>
                    <a:pt x="7692" y="15970"/>
                    <a:pt x="8141" y="15377"/>
                  </a:cubicBezTo>
                  <a:cubicBezTo>
                    <a:pt x="7791" y="15232"/>
                    <a:pt x="7426" y="15126"/>
                    <a:pt x="7068" y="14958"/>
                  </a:cubicBezTo>
                  <a:cubicBezTo>
                    <a:pt x="6802" y="14837"/>
                    <a:pt x="6726" y="14479"/>
                    <a:pt x="6924" y="14327"/>
                  </a:cubicBezTo>
                  <a:cubicBezTo>
                    <a:pt x="6991" y="14308"/>
                    <a:pt x="7060" y="14300"/>
                    <a:pt x="7132" y="14300"/>
                  </a:cubicBezTo>
                  <a:cubicBezTo>
                    <a:pt x="7595" y="14300"/>
                    <a:pt x="8143" y="14636"/>
                    <a:pt x="8465" y="14636"/>
                  </a:cubicBezTo>
                  <a:cubicBezTo>
                    <a:pt x="8499" y="14636"/>
                    <a:pt x="8531" y="14632"/>
                    <a:pt x="8560" y="14624"/>
                  </a:cubicBezTo>
                  <a:cubicBezTo>
                    <a:pt x="8636" y="14441"/>
                    <a:pt x="8697" y="14243"/>
                    <a:pt x="8742" y="14053"/>
                  </a:cubicBezTo>
                  <a:cubicBezTo>
                    <a:pt x="8932" y="13186"/>
                    <a:pt x="8864" y="12295"/>
                    <a:pt x="8643" y="11459"/>
                  </a:cubicBezTo>
                  <a:cubicBezTo>
                    <a:pt x="7753" y="11771"/>
                    <a:pt x="7053" y="12227"/>
                    <a:pt x="6467" y="13026"/>
                  </a:cubicBezTo>
                  <a:cubicBezTo>
                    <a:pt x="6467" y="13026"/>
                    <a:pt x="6102" y="12843"/>
                    <a:pt x="6125" y="12691"/>
                  </a:cubicBezTo>
                  <a:cubicBezTo>
                    <a:pt x="6353" y="11519"/>
                    <a:pt x="7525" y="11192"/>
                    <a:pt x="8347" y="10561"/>
                  </a:cubicBezTo>
                  <a:cubicBezTo>
                    <a:pt x="8225" y="10272"/>
                    <a:pt x="8088" y="9983"/>
                    <a:pt x="7928" y="9709"/>
                  </a:cubicBezTo>
                  <a:cubicBezTo>
                    <a:pt x="7441" y="8849"/>
                    <a:pt x="6810" y="8081"/>
                    <a:pt x="6117" y="7327"/>
                  </a:cubicBezTo>
                  <a:cubicBezTo>
                    <a:pt x="5273" y="7921"/>
                    <a:pt x="5007" y="9435"/>
                    <a:pt x="4801" y="10568"/>
                  </a:cubicBezTo>
                  <a:cubicBezTo>
                    <a:pt x="4749" y="10798"/>
                    <a:pt x="4639" y="10889"/>
                    <a:pt x="4508" y="10889"/>
                  </a:cubicBezTo>
                  <a:cubicBezTo>
                    <a:pt x="4199" y="10889"/>
                    <a:pt x="3777" y="10376"/>
                    <a:pt x="3767" y="9990"/>
                  </a:cubicBezTo>
                  <a:cubicBezTo>
                    <a:pt x="3919" y="8469"/>
                    <a:pt x="5144" y="8005"/>
                    <a:pt x="5828" y="7023"/>
                  </a:cubicBezTo>
                  <a:cubicBezTo>
                    <a:pt x="5570" y="6749"/>
                    <a:pt x="5311" y="6483"/>
                    <a:pt x="5045" y="6217"/>
                  </a:cubicBezTo>
                  <a:cubicBezTo>
                    <a:pt x="4718" y="5890"/>
                    <a:pt x="4383" y="5562"/>
                    <a:pt x="4048" y="5228"/>
                  </a:cubicBezTo>
                  <a:cubicBezTo>
                    <a:pt x="3523" y="5722"/>
                    <a:pt x="3120" y="6491"/>
                    <a:pt x="2595" y="6498"/>
                  </a:cubicBezTo>
                  <a:cubicBezTo>
                    <a:pt x="1355" y="6331"/>
                    <a:pt x="2854" y="5266"/>
                    <a:pt x="3249" y="4398"/>
                  </a:cubicBezTo>
                  <a:cubicBezTo>
                    <a:pt x="2732" y="3843"/>
                    <a:pt x="2245" y="3265"/>
                    <a:pt x="1796" y="2656"/>
                  </a:cubicBezTo>
                  <a:cubicBezTo>
                    <a:pt x="1264" y="1926"/>
                    <a:pt x="754" y="1043"/>
                    <a:pt x="6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4" name="Google Shape;9114;p37"/>
            <p:cNvSpPr/>
            <p:nvPr/>
          </p:nvSpPr>
          <p:spPr>
            <a:xfrm rot="-4613497" flipH="1">
              <a:off x="7752296" y="4490495"/>
              <a:ext cx="21750" cy="91784"/>
            </a:xfrm>
            <a:custGeom>
              <a:avLst/>
              <a:gdLst/>
              <a:ahLst/>
              <a:cxnLst/>
              <a:rect l="l" t="t" r="r" b="b"/>
              <a:pathLst>
                <a:path w="359" h="1515" extrusionOk="0">
                  <a:moveTo>
                    <a:pt x="115" y="1"/>
                  </a:moveTo>
                  <a:cubicBezTo>
                    <a:pt x="54" y="503"/>
                    <a:pt x="16" y="1013"/>
                    <a:pt x="1" y="1515"/>
                  </a:cubicBezTo>
                  <a:cubicBezTo>
                    <a:pt x="115" y="1378"/>
                    <a:pt x="237" y="1249"/>
                    <a:pt x="358" y="1119"/>
                  </a:cubicBezTo>
                  <a:cubicBezTo>
                    <a:pt x="221" y="762"/>
                    <a:pt x="138" y="389"/>
                    <a:pt x="1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5" name="Google Shape;9115;p37"/>
            <p:cNvSpPr/>
            <p:nvPr/>
          </p:nvSpPr>
          <p:spPr>
            <a:xfrm rot="-4613497" flipH="1">
              <a:off x="7855323" y="4550620"/>
              <a:ext cx="66884" cy="82091"/>
            </a:xfrm>
            <a:custGeom>
              <a:avLst/>
              <a:gdLst/>
              <a:ahLst/>
              <a:cxnLst/>
              <a:rect l="l" t="t" r="r" b="b"/>
              <a:pathLst>
                <a:path w="1104" h="1355" extrusionOk="0">
                  <a:moveTo>
                    <a:pt x="936" y="0"/>
                  </a:moveTo>
                  <a:cubicBezTo>
                    <a:pt x="602" y="335"/>
                    <a:pt x="290" y="685"/>
                    <a:pt x="0" y="1058"/>
                  </a:cubicBezTo>
                  <a:cubicBezTo>
                    <a:pt x="8" y="1157"/>
                    <a:pt x="23" y="1256"/>
                    <a:pt x="31" y="1354"/>
                  </a:cubicBezTo>
                  <a:cubicBezTo>
                    <a:pt x="373" y="966"/>
                    <a:pt x="738" y="609"/>
                    <a:pt x="1104" y="251"/>
                  </a:cubicBezTo>
                  <a:cubicBezTo>
                    <a:pt x="1050" y="168"/>
                    <a:pt x="990" y="92"/>
                    <a:pt x="9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6" name="Google Shape;9116;p37"/>
            <p:cNvSpPr/>
            <p:nvPr/>
          </p:nvSpPr>
          <p:spPr>
            <a:xfrm rot="-4613497" flipH="1">
              <a:off x="7891924" y="4564129"/>
              <a:ext cx="98691" cy="124499"/>
            </a:xfrm>
            <a:custGeom>
              <a:avLst/>
              <a:gdLst/>
              <a:ahLst/>
              <a:cxnLst/>
              <a:rect l="l" t="t" r="r" b="b"/>
              <a:pathLst>
                <a:path w="1629" h="2055" extrusionOk="0">
                  <a:moveTo>
                    <a:pt x="1286" y="0"/>
                  </a:moveTo>
                  <a:cubicBezTo>
                    <a:pt x="830" y="441"/>
                    <a:pt x="404" y="898"/>
                    <a:pt x="0" y="1385"/>
                  </a:cubicBezTo>
                  <a:cubicBezTo>
                    <a:pt x="31" y="1613"/>
                    <a:pt x="61" y="1834"/>
                    <a:pt x="92" y="2054"/>
                  </a:cubicBezTo>
                  <a:cubicBezTo>
                    <a:pt x="563" y="1453"/>
                    <a:pt x="1104" y="951"/>
                    <a:pt x="1628" y="441"/>
                  </a:cubicBezTo>
                  <a:cubicBezTo>
                    <a:pt x="1514" y="297"/>
                    <a:pt x="1400" y="152"/>
                    <a:pt x="1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7" name="Google Shape;9117;p37"/>
            <p:cNvSpPr/>
            <p:nvPr/>
          </p:nvSpPr>
          <p:spPr>
            <a:xfrm rot="-4613497" flipH="1">
              <a:off x="7936462" y="4587360"/>
              <a:ext cx="115291" cy="146188"/>
            </a:xfrm>
            <a:custGeom>
              <a:avLst/>
              <a:gdLst/>
              <a:ahLst/>
              <a:cxnLst/>
              <a:rect l="l" t="t" r="r" b="b"/>
              <a:pathLst>
                <a:path w="1903" h="2413" extrusionOk="0">
                  <a:moveTo>
                    <a:pt x="1712" y="1"/>
                  </a:moveTo>
                  <a:cubicBezTo>
                    <a:pt x="1119" y="579"/>
                    <a:pt x="503" y="1165"/>
                    <a:pt x="0" y="1888"/>
                  </a:cubicBezTo>
                  <a:cubicBezTo>
                    <a:pt x="31" y="2063"/>
                    <a:pt x="69" y="2238"/>
                    <a:pt x="115" y="2413"/>
                  </a:cubicBezTo>
                  <a:cubicBezTo>
                    <a:pt x="601" y="1561"/>
                    <a:pt x="1256" y="876"/>
                    <a:pt x="1880" y="237"/>
                  </a:cubicBezTo>
                  <a:cubicBezTo>
                    <a:pt x="1887" y="229"/>
                    <a:pt x="1895" y="222"/>
                    <a:pt x="1902" y="222"/>
                  </a:cubicBezTo>
                  <a:cubicBezTo>
                    <a:pt x="1842" y="145"/>
                    <a:pt x="1781" y="77"/>
                    <a:pt x="17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8" name="Google Shape;9118;p37"/>
            <p:cNvSpPr/>
            <p:nvPr/>
          </p:nvSpPr>
          <p:spPr>
            <a:xfrm rot="-4613497" flipH="1">
              <a:off x="7986987" y="4592570"/>
              <a:ext cx="123591" cy="204712"/>
            </a:xfrm>
            <a:custGeom>
              <a:avLst/>
              <a:gdLst/>
              <a:ahLst/>
              <a:cxnLst/>
              <a:rect l="l" t="t" r="r" b="b"/>
              <a:pathLst>
                <a:path w="2040" h="3379" extrusionOk="0">
                  <a:moveTo>
                    <a:pt x="1903" y="1"/>
                  </a:moveTo>
                  <a:cubicBezTo>
                    <a:pt x="1895" y="46"/>
                    <a:pt x="1872" y="92"/>
                    <a:pt x="1834" y="130"/>
                  </a:cubicBezTo>
                  <a:cubicBezTo>
                    <a:pt x="1173" y="838"/>
                    <a:pt x="465" y="1599"/>
                    <a:pt x="1" y="2580"/>
                  </a:cubicBezTo>
                  <a:cubicBezTo>
                    <a:pt x="69" y="2846"/>
                    <a:pt x="145" y="3113"/>
                    <a:pt x="229" y="3379"/>
                  </a:cubicBezTo>
                  <a:cubicBezTo>
                    <a:pt x="473" y="2945"/>
                    <a:pt x="724" y="2527"/>
                    <a:pt x="990" y="2116"/>
                  </a:cubicBezTo>
                  <a:cubicBezTo>
                    <a:pt x="564" y="1758"/>
                    <a:pt x="1697" y="891"/>
                    <a:pt x="2040" y="145"/>
                  </a:cubicBezTo>
                  <a:lnTo>
                    <a:pt x="19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9" name="Google Shape;9119;p37"/>
            <p:cNvSpPr/>
            <p:nvPr/>
          </p:nvSpPr>
          <p:spPr>
            <a:xfrm rot="-4613497" flipH="1">
              <a:off x="8048472" y="4660344"/>
              <a:ext cx="162364" cy="252634"/>
            </a:xfrm>
            <a:custGeom>
              <a:avLst/>
              <a:gdLst/>
              <a:ahLst/>
              <a:cxnLst/>
              <a:rect l="l" t="t" r="r" b="b"/>
              <a:pathLst>
                <a:path w="2680" h="4170" extrusionOk="0">
                  <a:moveTo>
                    <a:pt x="2245" y="1"/>
                  </a:moveTo>
                  <a:cubicBezTo>
                    <a:pt x="1515" y="807"/>
                    <a:pt x="975" y="1826"/>
                    <a:pt x="457" y="2899"/>
                  </a:cubicBezTo>
                  <a:cubicBezTo>
                    <a:pt x="305" y="3219"/>
                    <a:pt x="146" y="3553"/>
                    <a:pt x="1" y="3888"/>
                  </a:cubicBezTo>
                  <a:cubicBezTo>
                    <a:pt x="39" y="3980"/>
                    <a:pt x="77" y="4078"/>
                    <a:pt x="115" y="4170"/>
                  </a:cubicBezTo>
                  <a:cubicBezTo>
                    <a:pt x="731" y="2663"/>
                    <a:pt x="1614" y="1385"/>
                    <a:pt x="2679" y="427"/>
                  </a:cubicBezTo>
                  <a:cubicBezTo>
                    <a:pt x="2534" y="282"/>
                    <a:pt x="2390" y="145"/>
                    <a:pt x="2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0" name="Google Shape;9120;p37"/>
            <p:cNvSpPr/>
            <p:nvPr/>
          </p:nvSpPr>
          <p:spPr>
            <a:xfrm rot="-4613497" flipH="1">
              <a:off x="8284896" y="4762146"/>
              <a:ext cx="48467" cy="139706"/>
            </a:xfrm>
            <a:custGeom>
              <a:avLst/>
              <a:gdLst/>
              <a:ahLst/>
              <a:cxnLst/>
              <a:rect l="l" t="t" r="r" b="b"/>
              <a:pathLst>
                <a:path w="800" h="2306" extrusionOk="0">
                  <a:moveTo>
                    <a:pt x="799" y="0"/>
                  </a:moveTo>
                  <a:cubicBezTo>
                    <a:pt x="701" y="206"/>
                    <a:pt x="617" y="419"/>
                    <a:pt x="526" y="632"/>
                  </a:cubicBezTo>
                  <a:cubicBezTo>
                    <a:pt x="328" y="1096"/>
                    <a:pt x="153" y="1575"/>
                    <a:pt x="1" y="2062"/>
                  </a:cubicBezTo>
                  <a:lnTo>
                    <a:pt x="130" y="2305"/>
                  </a:lnTo>
                  <a:cubicBezTo>
                    <a:pt x="153" y="2237"/>
                    <a:pt x="176" y="2176"/>
                    <a:pt x="198" y="2108"/>
                  </a:cubicBezTo>
                  <a:cubicBezTo>
                    <a:pt x="373" y="1636"/>
                    <a:pt x="556" y="1179"/>
                    <a:pt x="746" y="723"/>
                  </a:cubicBezTo>
                  <a:cubicBezTo>
                    <a:pt x="716" y="654"/>
                    <a:pt x="708" y="578"/>
                    <a:pt x="701" y="510"/>
                  </a:cubicBezTo>
                  <a:cubicBezTo>
                    <a:pt x="716" y="335"/>
                    <a:pt x="746" y="168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1" name="Google Shape;9121;p37"/>
            <p:cNvSpPr/>
            <p:nvPr/>
          </p:nvSpPr>
          <p:spPr>
            <a:xfrm rot="-4613497" flipH="1">
              <a:off x="8071558" y="4816749"/>
              <a:ext cx="95964" cy="128195"/>
            </a:xfrm>
            <a:custGeom>
              <a:avLst/>
              <a:gdLst/>
              <a:ahLst/>
              <a:cxnLst/>
              <a:rect l="l" t="t" r="r" b="b"/>
              <a:pathLst>
                <a:path w="1584" h="2116" extrusionOk="0">
                  <a:moveTo>
                    <a:pt x="1363" y="1"/>
                  </a:moveTo>
                  <a:cubicBezTo>
                    <a:pt x="822" y="640"/>
                    <a:pt x="366" y="1355"/>
                    <a:pt x="1" y="2116"/>
                  </a:cubicBezTo>
                  <a:cubicBezTo>
                    <a:pt x="237" y="1789"/>
                    <a:pt x="503" y="1492"/>
                    <a:pt x="800" y="1226"/>
                  </a:cubicBezTo>
                  <a:cubicBezTo>
                    <a:pt x="1028" y="868"/>
                    <a:pt x="1287" y="533"/>
                    <a:pt x="1583" y="229"/>
                  </a:cubicBezTo>
                  <a:cubicBezTo>
                    <a:pt x="1507" y="153"/>
                    <a:pt x="1439" y="77"/>
                    <a:pt x="13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2" name="Google Shape;9122;p37"/>
            <p:cNvSpPr/>
            <p:nvPr/>
          </p:nvSpPr>
          <p:spPr>
            <a:xfrm rot="-4613497" flipH="1">
              <a:off x="8099792" y="4683506"/>
              <a:ext cx="167332" cy="284864"/>
            </a:xfrm>
            <a:custGeom>
              <a:avLst/>
              <a:gdLst/>
              <a:ahLst/>
              <a:cxnLst/>
              <a:rect l="l" t="t" r="r" b="b"/>
              <a:pathLst>
                <a:path w="2762" h="4702" extrusionOk="0">
                  <a:moveTo>
                    <a:pt x="2610" y="0"/>
                  </a:moveTo>
                  <a:cubicBezTo>
                    <a:pt x="1484" y="1027"/>
                    <a:pt x="586" y="2412"/>
                    <a:pt x="0" y="4048"/>
                  </a:cubicBezTo>
                  <a:cubicBezTo>
                    <a:pt x="99" y="4268"/>
                    <a:pt x="198" y="4489"/>
                    <a:pt x="304" y="4702"/>
                  </a:cubicBezTo>
                  <a:cubicBezTo>
                    <a:pt x="418" y="4367"/>
                    <a:pt x="548" y="4048"/>
                    <a:pt x="685" y="3736"/>
                  </a:cubicBezTo>
                  <a:cubicBezTo>
                    <a:pt x="1248" y="2404"/>
                    <a:pt x="1887" y="1141"/>
                    <a:pt x="2762" y="152"/>
                  </a:cubicBezTo>
                  <a:lnTo>
                    <a:pt x="26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3" name="Google Shape;9123;p37"/>
            <p:cNvSpPr/>
            <p:nvPr/>
          </p:nvSpPr>
          <p:spPr>
            <a:xfrm rot="-4613497" flipH="1">
              <a:off x="8347985" y="4806092"/>
              <a:ext cx="48043" cy="135526"/>
            </a:xfrm>
            <a:custGeom>
              <a:avLst/>
              <a:gdLst/>
              <a:ahLst/>
              <a:cxnLst/>
              <a:rect l="l" t="t" r="r" b="b"/>
              <a:pathLst>
                <a:path w="793" h="2237" extrusionOk="0">
                  <a:moveTo>
                    <a:pt x="617" y="0"/>
                  </a:moveTo>
                  <a:cubicBezTo>
                    <a:pt x="435" y="449"/>
                    <a:pt x="260" y="906"/>
                    <a:pt x="100" y="1385"/>
                  </a:cubicBezTo>
                  <a:cubicBezTo>
                    <a:pt x="69" y="1484"/>
                    <a:pt x="31" y="1583"/>
                    <a:pt x="1" y="1674"/>
                  </a:cubicBezTo>
                  <a:cubicBezTo>
                    <a:pt x="107" y="1864"/>
                    <a:pt x="214" y="2047"/>
                    <a:pt x="328" y="2237"/>
                  </a:cubicBezTo>
                  <a:cubicBezTo>
                    <a:pt x="419" y="1522"/>
                    <a:pt x="572" y="822"/>
                    <a:pt x="792" y="137"/>
                  </a:cubicBezTo>
                  <a:cubicBezTo>
                    <a:pt x="724" y="99"/>
                    <a:pt x="663" y="53"/>
                    <a:pt x="6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4" name="Google Shape;9124;p37"/>
            <p:cNvSpPr/>
            <p:nvPr/>
          </p:nvSpPr>
          <p:spPr>
            <a:xfrm rot="-4613497" flipH="1">
              <a:off x="8096238" y="4884701"/>
              <a:ext cx="59493" cy="87604"/>
            </a:xfrm>
            <a:custGeom>
              <a:avLst/>
              <a:gdLst/>
              <a:ahLst/>
              <a:cxnLst/>
              <a:rect l="l" t="t" r="r" b="b"/>
              <a:pathLst>
                <a:path w="982" h="1446" extrusionOk="0">
                  <a:moveTo>
                    <a:pt x="905" y="0"/>
                  </a:moveTo>
                  <a:cubicBezTo>
                    <a:pt x="479" y="304"/>
                    <a:pt x="198" y="837"/>
                    <a:pt x="0" y="1446"/>
                  </a:cubicBezTo>
                  <a:cubicBezTo>
                    <a:pt x="282" y="959"/>
                    <a:pt x="609" y="502"/>
                    <a:pt x="982" y="76"/>
                  </a:cubicBezTo>
                  <a:lnTo>
                    <a:pt x="9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5" name="Google Shape;9125;p37"/>
            <p:cNvSpPr/>
            <p:nvPr/>
          </p:nvSpPr>
          <p:spPr>
            <a:xfrm rot="-4613497" flipH="1">
              <a:off x="8441567" y="4889132"/>
              <a:ext cx="21265" cy="69247"/>
            </a:xfrm>
            <a:custGeom>
              <a:avLst/>
              <a:gdLst/>
              <a:ahLst/>
              <a:cxnLst/>
              <a:rect l="l" t="t" r="r" b="b"/>
              <a:pathLst>
                <a:path w="351" h="1143" extrusionOk="0">
                  <a:moveTo>
                    <a:pt x="100" y="1"/>
                  </a:moveTo>
                  <a:cubicBezTo>
                    <a:pt x="54" y="282"/>
                    <a:pt x="23" y="572"/>
                    <a:pt x="1" y="853"/>
                  </a:cubicBezTo>
                  <a:cubicBezTo>
                    <a:pt x="62" y="952"/>
                    <a:pt x="122" y="1043"/>
                    <a:pt x="183" y="1142"/>
                  </a:cubicBezTo>
                  <a:cubicBezTo>
                    <a:pt x="229" y="838"/>
                    <a:pt x="282" y="541"/>
                    <a:pt x="351" y="244"/>
                  </a:cubicBezTo>
                  <a:lnTo>
                    <a:pt x="313" y="244"/>
                  </a:lnTo>
                  <a:cubicBezTo>
                    <a:pt x="282" y="237"/>
                    <a:pt x="252" y="222"/>
                    <a:pt x="229" y="206"/>
                  </a:cubicBezTo>
                  <a:lnTo>
                    <a:pt x="183" y="161"/>
                  </a:lnTo>
                  <a:cubicBezTo>
                    <a:pt x="145" y="130"/>
                    <a:pt x="122" y="85"/>
                    <a:pt x="107" y="39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6" name="Google Shape;9126;p37"/>
            <p:cNvSpPr/>
            <p:nvPr/>
          </p:nvSpPr>
          <p:spPr>
            <a:xfrm rot="-4613497" flipH="1">
              <a:off x="8360591" y="4971677"/>
              <a:ext cx="123106" cy="162304"/>
            </a:xfrm>
            <a:custGeom>
              <a:avLst/>
              <a:gdLst/>
              <a:ahLst/>
              <a:cxnLst/>
              <a:rect l="l" t="t" r="r" b="b"/>
              <a:pathLst>
                <a:path w="2032" h="2679" extrusionOk="0">
                  <a:moveTo>
                    <a:pt x="2032" y="1"/>
                  </a:moveTo>
                  <a:lnTo>
                    <a:pt x="2032" y="1"/>
                  </a:lnTo>
                  <a:cubicBezTo>
                    <a:pt x="1583" y="282"/>
                    <a:pt x="1202" y="647"/>
                    <a:pt x="898" y="1081"/>
                  </a:cubicBezTo>
                  <a:cubicBezTo>
                    <a:pt x="792" y="1028"/>
                    <a:pt x="693" y="959"/>
                    <a:pt x="609" y="875"/>
                  </a:cubicBezTo>
                  <a:lnTo>
                    <a:pt x="540" y="1058"/>
                  </a:lnTo>
                  <a:cubicBezTo>
                    <a:pt x="327" y="1591"/>
                    <a:pt x="152" y="2131"/>
                    <a:pt x="0" y="2679"/>
                  </a:cubicBezTo>
                  <a:cubicBezTo>
                    <a:pt x="365" y="1994"/>
                    <a:pt x="807" y="1355"/>
                    <a:pt x="1316" y="761"/>
                  </a:cubicBezTo>
                  <a:cubicBezTo>
                    <a:pt x="1537" y="495"/>
                    <a:pt x="1773" y="244"/>
                    <a:pt x="20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7" name="Google Shape;9127;p37"/>
            <p:cNvSpPr/>
            <p:nvPr/>
          </p:nvSpPr>
          <p:spPr>
            <a:xfrm rot="-4613497" flipH="1">
              <a:off x="8209983" y="5018946"/>
              <a:ext cx="96873" cy="110262"/>
            </a:xfrm>
            <a:custGeom>
              <a:avLst/>
              <a:gdLst/>
              <a:ahLst/>
              <a:cxnLst/>
              <a:rect l="l" t="t" r="r" b="b"/>
              <a:pathLst>
                <a:path w="1599" h="1820" extrusionOk="0">
                  <a:moveTo>
                    <a:pt x="1241" y="1"/>
                  </a:moveTo>
                  <a:cubicBezTo>
                    <a:pt x="762" y="556"/>
                    <a:pt x="351" y="1165"/>
                    <a:pt x="1" y="1819"/>
                  </a:cubicBezTo>
                  <a:cubicBezTo>
                    <a:pt x="465" y="1401"/>
                    <a:pt x="1089" y="1119"/>
                    <a:pt x="1599" y="739"/>
                  </a:cubicBezTo>
                  <a:cubicBezTo>
                    <a:pt x="1492" y="488"/>
                    <a:pt x="1370" y="237"/>
                    <a:pt x="12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8" name="Google Shape;9128;p37"/>
            <p:cNvSpPr/>
            <p:nvPr/>
          </p:nvSpPr>
          <p:spPr>
            <a:xfrm rot="-4613497" flipH="1">
              <a:off x="8360836" y="4956857"/>
              <a:ext cx="186719" cy="284501"/>
            </a:xfrm>
            <a:custGeom>
              <a:avLst/>
              <a:gdLst/>
              <a:ahLst/>
              <a:cxnLst/>
              <a:rect l="l" t="t" r="r" b="b"/>
              <a:pathLst>
                <a:path w="3082" h="4696" extrusionOk="0">
                  <a:moveTo>
                    <a:pt x="3013" y="1"/>
                  </a:moveTo>
                  <a:cubicBezTo>
                    <a:pt x="2465" y="412"/>
                    <a:pt x="1971" y="891"/>
                    <a:pt x="1552" y="1424"/>
                  </a:cubicBezTo>
                  <a:cubicBezTo>
                    <a:pt x="944" y="2192"/>
                    <a:pt x="343" y="3044"/>
                    <a:pt x="0" y="4048"/>
                  </a:cubicBezTo>
                  <a:cubicBezTo>
                    <a:pt x="53" y="4117"/>
                    <a:pt x="99" y="4178"/>
                    <a:pt x="145" y="4239"/>
                  </a:cubicBezTo>
                  <a:cubicBezTo>
                    <a:pt x="259" y="4391"/>
                    <a:pt x="365" y="4543"/>
                    <a:pt x="480" y="4695"/>
                  </a:cubicBezTo>
                  <a:cubicBezTo>
                    <a:pt x="647" y="4132"/>
                    <a:pt x="875" y="3584"/>
                    <a:pt x="1157" y="3059"/>
                  </a:cubicBezTo>
                  <a:cubicBezTo>
                    <a:pt x="1103" y="2930"/>
                    <a:pt x="1141" y="2785"/>
                    <a:pt x="1240" y="2702"/>
                  </a:cubicBezTo>
                  <a:cubicBezTo>
                    <a:pt x="1286" y="2687"/>
                    <a:pt x="1324" y="2679"/>
                    <a:pt x="1370" y="2679"/>
                  </a:cubicBezTo>
                  <a:cubicBezTo>
                    <a:pt x="1811" y="1933"/>
                    <a:pt x="2321" y="1226"/>
                    <a:pt x="2891" y="579"/>
                  </a:cubicBezTo>
                  <a:cubicBezTo>
                    <a:pt x="2960" y="511"/>
                    <a:pt x="3021" y="442"/>
                    <a:pt x="3081" y="374"/>
                  </a:cubicBezTo>
                  <a:cubicBezTo>
                    <a:pt x="3066" y="244"/>
                    <a:pt x="3036" y="123"/>
                    <a:pt x="30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9" name="Google Shape;9129;p37"/>
            <p:cNvSpPr/>
            <p:nvPr/>
          </p:nvSpPr>
          <p:spPr>
            <a:xfrm rot="-4613497" flipH="1">
              <a:off x="8530340" y="5075901"/>
              <a:ext cx="55798" cy="83484"/>
            </a:xfrm>
            <a:custGeom>
              <a:avLst/>
              <a:gdLst/>
              <a:ahLst/>
              <a:cxnLst/>
              <a:rect l="l" t="t" r="r" b="b"/>
              <a:pathLst>
                <a:path w="921" h="1378" extrusionOk="0">
                  <a:moveTo>
                    <a:pt x="548" y="1"/>
                  </a:moveTo>
                  <a:cubicBezTo>
                    <a:pt x="327" y="442"/>
                    <a:pt x="145" y="906"/>
                    <a:pt x="0" y="1378"/>
                  </a:cubicBezTo>
                  <a:cubicBezTo>
                    <a:pt x="175" y="1340"/>
                    <a:pt x="335" y="1271"/>
                    <a:pt x="495" y="1188"/>
                  </a:cubicBezTo>
                  <a:cubicBezTo>
                    <a:pt x="632" y="830"/>
                    <a:pt x="761" y="480"/>
                    <a:pt x="921" y="145"/>
                  </a:cubicBezTo>
                  <a:cubicBezTo>
                    <a:pt x="799" y="92"/>
                    <a:pt x="670" y="54"/>
                    <a:pt x="5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0" name="Google Shape;9130;p37"/>
            <p:cNvSpPr/>
            <p:nvPr/>
          </p:nvSpPr>
          <p:spPr>
            <a:xfrm rot="-4613497" flipH="1">
              <a:off x="8525638" y="5158512"/>
              <a:ext cx="13934" cy="18478"/>
            </a:xfrm>
            <a:custGeom>
              <a:avLst/>
              <a:gdLst/>
              <a:ahLst/>
              <a:cxnLst/>
              <a:rect l="l" t="t" r="r" b="b"/>
              <a:pathLst>
                <a:path w="230" h="305" extrusionOk="0">
                  <a:moveTo>
                    <a:pt x="130" y="1"/>
                  </a:moveTo>
                  <a:cubicBezTo>
                    <a:pt x="85" y="100"/>
                    <a:pt x="47" y="206"/>
                    <a:pt x="1" y="305"/>
                  </a:cubicBezTo>
                  <a:cubicBezTo>
                    <a:pt x="77" y="221"/>
                    <a:pt x="153" y="130"/>
                    <a:pt x="229" y="39"/>
                  </a:cubicBezTo>
                  <a:lnTo>
                    <a:pt x="130" y="1"/>
                  </a:ln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1" name="Google Shape;9131;p37"/>
            <p:cNvSpPr/>
            <p:nvPr/>
          </p:nvSpPr>
          <p:spPr>
            <a:xfrm rot="-4613497" flipH="1">
              <a:off x="8243938" y="4826346"/>
              <a:ext cx="179388" cy="373862"/>
            </a:xfrm>
            <a:custGeom>
              <a:avLst/>
              <a:gdLst/>
              <a:ahLst/>
              <a:cxnLst/>
              <a:rect l="l" t="t" r="r" b="b"/>
              <a:pathLst>
                <a:path w="2961" h="6171" extrusionOk="0">
                  <a:moveTo>
                    <a:pt x="2405" y="0"/>
                  </a:moveTo>
                  <a:cubicBezTo>
                    <a:pt x="1043" y="1446"/>
                    <a:pt x="275" y="3523"/>
                    <a:pt x="1" y="5821"/>
                  </a:cubicBezTo>
                  <a:cubicBezTo>
                    <a:pt x="77" y="5942"/>
                    <a:pt x="153" y="6056"/>
                    <a:pt x="237" y="6171"/>
                  </a:cubicBezTo>
                  <a:cubicBezTo>
                    <a:pt x="389" y="5547"/>
                    <a:pt x="579" y="4938"/>
                    <a:pt x="815" y="4345"/>
                  </a:cubicBezTo>
                  <a:cubicBezTo>
                    <a:pt x="1302" y="3036"/>
                    <a:pt x="2025" y="1834"/>
                    <a:pt x="2960" y="807"/>
                  </a:cubicBezTo>
                  <a:cubicBezTo>
                    <a:pt x="2785" y="533"/>
                    <a:pt x="2603" y="259"/>
                    <a:pt x="24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2" name="Google Shape;9132;p37"/>
            <p:cNvSpPr/>
            <p:nvPr/>
          </p:nvSpPr>
          <p:spPr>
            <a:xfrm rot="-4613497" flipH="1">
              <a:off x="8375939" y="5094061"/>
              <a:ext cx="77971" cy="115775"/>
            </a:xfrm>
            <a:custGeom>
              <a:avLst/>
              <a:gdLst/>
              <a:ahLst/>
              <a:cxnLst/>
              <a:rect l="l" t="t" r="r" b="b"/>
              <a:pathLst>
                <a:path w="1287" h="1911" extrusionOk="0">
                  <a:moveTo>
                    <a:pt x="1264" y="1"/>
                  </a:moveTo>
                  <a:cubicBezTo>
                    <a:pt x="799" y="556"/>
                    <a:pt x="373" y="1157"/>
                    <a:pt x="1" y="1788"/>
                  </a:cubicBezTo>
                  <a:cubicBezTo>
                    <a:pt x="122" y="1826"/>
                    <a:pt x="244" y="1872"/>
                    <a:pt x="366" y="1910"/>
                  </a:cubicBezTo>
                  <a:cubicBezTo>
                    <a:pt x="556" y="1591"/>
                    <a:pt x="784" y="1294"/>
                    <a:pt x="1051" y="1035"/>
                  </a:cubicBezTo>
                  <a:cubicBezTo>
                    <a:pt x="1119" y="967"/>
                    <a:pt x="1195" y="906"/>
                    <a:pt x="1264" y="837"/>
                  </a:cubicBezTo>
                  <a:cubicBezTo>
                    <a:pt x="1286" y="556"/>
                    <a:pt x="1286" y="274"/>
                    <a:pt x="12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3" name="Google Shape;9133;p37"/>
            <p:cNvSpPr/>
            <p:nvPr/>
          </p:nvSpPr>
          <p:spPr>
            <a:xfrm rot="-4613497" flipH="1">
              <a:off x="8454338" y="5172001"/>
              <a:ext cx="17085" cy="24839"/>
            </a:xfrm>
            <a:custGeom>
              <a:avLst/>
              <a:gdLst/>
              <a:ahLst/>
              <a:cxnLst/>
              <a:rect l="l" t="t" r="r" b="b"/>
              <a:pathLst>
                <a:path w="282" h="410" extrusionOk="0">
                  <a:moveTo>
                    <a:pt x="282" y="1"/>
                  </a:moveTo>
                  <a:lnTo>
                    <a:pt x="282" y="1"/>
                  </a:lnTo>
                  <a:cubicBezTo>
                    <a:pt x="183" y="130"/>
                    <a:pt x="84" y="267"/>
                    <a:pt x="0" y="404"/>
                  </a:cubicBezTo>
                  <a:cubicBezTo>
                    <a:pt x="19" y="407"/>
                    <a:pt x="39" y="409"/>
                    <a:pt x="60" y="409"/>
                  </a:cubicBezTo>
                  <a:cubicBezTo>
                    <a:pt x="89" y="409"/>
                    <a:pt x="118" y="405"/>
                    <a:pt x="145" y="397"/>
                  </a:cubicBezTo>
                  <a:cubicBezTo>
                    <a:pt x="198" y="267"/>
                    <a:pt x="244" y="138"/>
                    <a:pt x="282" y="1"/>
                  </a:cubicBezTo>
                  <a:close/>
                </a:path>
              </a:pathLst>
            </a:custGeom>
            <a:solidFill>
              <a:srgbClr val="5062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4" name="Google Shape;9134;p37"/>
            <p:cNvSpPr/>
            <p:nvPr/>
          </p:nvSpPr>
          <p:spPr>
            <a:xfrm rot="-4613497" flipH="1">
              <a:off x="8170823" y="4808440"/>
              <a:ext cx="156730" cy="291347"/>
            </a:xfrm>
            <a:custGeom>
              <a:avLst/>
              <a:gdLst/>
              <a:ahLst/>
              <a:cxnLst/>
              <a:rect l="l" t="t" r="r" b="b"/>
              <a:pathLst>
                <a:path w="2587" h="4809" extrusionOk="0">
                  <a:moveTo>
                    <a:pt x="2115" y="1"/>
                  </a:moveTo>
                  <a:cubicBezTo>
                    <a:pt x="1050" y="1264"/>
                    <a:pt x="312" y="2930"/>
                    <a:pt x="0" y="4809"/>
                  </a:cubicBezTo>
                  <a:cubicBezTo>
                    <a:pt x="30" y="4740"/>
                    <a:pt x="76" y="4664"/>
                    <a:pt x="122" y="4604"/>
                  </a:cubicBezTo>
                  <a:cubicBezTo>
                    <a:pt x="145" y="4581"/>
                    <a:pt x="167" y="4565"/>
                    <a:pt x="190" y="4558"/>
                  </a:cubicBezTo>
                  <a:cubicBezTo>
                    <a:pt x="221" y="4543"/>
                    <a:pt x="243" y="4543"/>
                    <a:pt x="274" y="4543"/>
                  </a:cubicBezTo>
                  <a:cubicBezTo>
                    <a:pt x="304" y="4543"/>
                    <a:pt x="335" y="4558"/>
                    <a:pt x="358" y="4573"/>
                  </a:cubicBezTo>
                  <a:cubicBezTo>
                    <a:pt x="365" y="4573"/>
                    <a:pt x="373" y="4581"/>
                    <a:pt x="380" y="4588"/>
                  </a:cubicBezTo>
                  <a:cubicBezTo>
                    <a:pt x="829" y="2998"/>
                    <a:pt x="1560" y="1606"/>
                    <a:pt x="2587" y="556"/>
                  </a:cubicBezTo>
                  <a:cubicBezTo>
                    <a:pt x="2435" y="373"/>
                    <a:pt x="2275" y="183"/>
                    <a:pt x="21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5" name="Google Shape;9135;p37"/>
            <p:cNvSpPr/>
            <p:nvPr/>
          </p:nvSpPr>
          <p:spPr>
            <a:xfrm rot="-4613497" flipH="1">
              <a:off x="8084376" y="4647762"/>
              <a:ext cx="98751" cy="161395"/>
            </a:xfrm>
            <a:custGeom>
              <a:avLst/>
              <a:gdLst/>
              <a:ahLst/>
              <a:cxnLst/>
              <a:rect l="l" t="t" r="r" b="b"/>
              <a:pathLst>
                <a:path w="1630" h="2664" extrusionOk="0">
                  <a:moveTo>
                    <a:pt x="1629" y="1"/>
                  </a:moveTo>
                  <a:cubicBezTo>
                    <a:pt x="1439" y="198"/>
                    <a:pt x="1249" y="351"/>
                    <a:pt x="1043" y="389"/>
                  </a:cubicBezTo>
                  <a:cubicBezTo>
                    <a:pt x="678" y="944"/>
                    <a:pt x="336" y="1537"/>
                    <a:pt x="1" y="2146"/>
                  </a:cubicBezTo>
                  <a:cubicBezTo>
                    <a:pt x="62" y="2321"/>
                    <a:pt x="123" y="2488"/>
                    <a:pt x="184" y="2663"/>
                  </a:cubicBezTo>
                  <a:cubicBezTo>
                    <a:pt x="282" y="2458"/>
                    <a:pt x="374" y="2268"/>
                    <a:pt x="473" y="2070"/>
                  </a:cubicBezTo>
                  <a:lnTo>
                    <a:pt x="435" y="2040"/>
                  </a:lnTo>
                  <a:cubicBezTo>
                    <a:pt x="404" y="2001"/>
                    <a:pt x="381" y="1963"/>
                    <a:pt x="366" y="1918"/>
                  </a:cubicBezTo>
                  <a:cubicBezTo>
                    <a:pt x="366" y="1895"/>
                    <a:pt x="359" y="1872"/>
                    <a:pt x="359" y="1849"/>
                  </a:cubicBezTo>
                  <a:cubicBezTo>
                    <a:pt x="351" y="1804"/>
                    <a:pt x="359" y="1758"/>
                    <a:pt x="374" y="1720"/>
                  </a:cubicBezTo>
                  <a:lnTo>
                    <a:pt x="435" y="1553"/>
                  </a:lnTo>
                  <a:cubicBezTo>
                    <a:pt x="442" y="1522"/>
                    <a:pt x="465" y="1499"/>
                    <a:pt x="488" y="1477"/>
                  </a:cubicBezTo>
                  <a:cubicBezTo>
                    <a:pt x="503" y="1461"/>
                    <a:pt x="526" y="1446"/>
                    <a:pt x="549" y="1438"/>
                  </a:cubicBezTo>
                  <a:cubicBezTo>
                    <a:pt x="564" y="1431"/>
                    <a:pt x="579" y="1427"/>
                    <a:pt x="593" y="1427"/>
                  </a:cubicBezTo>
                  <a:cubicBezTo>
                    <a:pt x="608" y="1427"/>
                    <a:pt x="621" y="1431"/>
                    <a:pt x="632" y="1438"/>
                  </a:cubicBezTo>
                  <a:cubicBezTo>
                    <a:pt x="663" y="1438"/>
                    <a:pt x="686" y="1454"/>
                    <a:pt x="708" y="1469"/>
                  </a:cubicBezTo>
                  <a:lnTo>
                    <a:pt x="754" y="1507"/>
                  </a:lnTo>
                  <a:cubicBezTo>
                    <a:pt x="1013" y="990"/>
                    <a:pt x="1310" y="487"/>
                    <a:pt x="16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6" name="Google Shape;9136;p37"/>
            <p:cNvSpPr/>
            <p:nvPr/>
          </p:nvSpPr>
          <p:spPr>
            <a:xfrm rot="-4613497" flipH="1">
              <a:off x="7819405" y="4533270"/>
              <a:ext cx="44287" cy="65006"/>
            </a:xfrm>
            <a:custGeom>
              <a:avLst/>
              <a:gdLst/>
              <a:ahLst/>
              <a:cxnLst/>
              <a:rect l="l" t="t" r="r" b="b"/>
              <a:pathLst>
                <a:path w="731" h="1073" extrusionOk="0">
                  <a:moveTo>
                    <a:pt x="563" y="0"/>
                  </a:moveTo>
                  <a:cubicBezTo>
                    <a:pt x="373" y="213"/>
                    <a:pt x="190" y="434"/>
                    <a:pt x="0" y="654"/>
                  </a:cubicBezTo>
                  <a:cubicBezTo>
                    <a:pt x="8" y="791"/>
                    <a:pt x="8" y="936"/>
                    <a:pt x="15" y="1073"/>
                  </a:cubicBezTo>
                  <a:cubicBezTo>
                    <a:pt x="244" y="799"/>
                    <a:pt x="480" y="548"/>
                    <a:pt x="731" y="304"/>
                  </a:cubicBezTo>
                  <a:cubicBezTo>
                    <a:pt x="670" y="205"/>
                    <a:pt x="616" y="107"/>
                    <a:pt x="5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7" name="Google Shape;9137;p37"/>
            <p:cNvSpPr/>
            <p:nvPr/>
          </p:nvSpPr>
          <p:spPr>
            <a:xfrm rot="-4613497" flipH="1">
              <a:off x="7977235" y="4138645"/>
              <a:ext cx="530592" cy="1159753"/>
            </a:xfrm>
            <a:custGeom>
              <a:avLst/>
              <a:gdLst/>
              <a:ahLst/>
              <a:cxnLst/>
              <a:rect l="l" t="t" r="r" b="b"/>
              <a:pathLst>
                <a:path w="8758" h="19143" extrusionOk="0">
                  <a:moveTo>
                    <a:pt x="2936" y="8829"/>
                  </a:moveTo>
                  <a:cubicBezTo>
                    <a:pt x="2957" y="8829"/>
                    <a:pt x="2978" y="8833"/>
                    <a:pt x="2998" y="8841"/>
                  </a:cubicBezTo>
                  <a:cubicBezTo>
                    <a:pt x="3211" y="8948"/>
                    <a:pt x="3417" y="9062"/>
                    <a:pt x="3607" y="9199"/>
                  </a:cubicBezTo>
                  <a:cubicBezTo>
                    <a:pt x="3660" y="9245"/>
                    <a:pt x="3706" y="9306"/>
                    <a:pt x="3729" y="9366"/>
                  </a:cubicBezTo>
                  <a:cubicBezTo>
                    <a:pt x="3752" y="9435"/>
                    <a:pt x="3752" y="9503"/>
                    <a:pt x="3736" y="9572"/>
                  </a:cubicBezTo>
                  <a:cubicBezTo>
                    <a:pt x="3721" y="9633"/>
                    <a:pt x="3675" y="9678"/>
                    <a:pt x="3622" y="9701"/>
                  </a:cubicBezTo>
                  <a:cubicBezTo>
                    <a:pt x="3605" y="9706"/>
                    <a:pt x="3588" y="9708"/>
                    <a:pt x="3570" y="9708"/>
                  </a:cubicBezTo>
                  <a:cubicBezTo>
                    <a:pt x="3532" y="9708"/>
                    <a:pt x="3494" y="9697"/>
                    <a:pt x="3462" y="9671"/>
                  </a:cubicBezTo>
                  <a:cubicBezTo>
                    <a:pt x="3364" y="9602"/>
                    <a:pt x="3257" y="9541"/>
                    <a:pt x="3151" y="9480"/>
                  </a:cubicBezTo>
                  <a:cubicBezTo>
                    <a:pt x="3082" y="9442"/>
                    <a:pt x="3014" y="9412"/>
                    <a:pt x="2945" y="9382"/>
                  </a:cubicBezTo>
                  <a:cubicBezTo>
                    <a:pt x="2884" y="9351"/>
                    <a:pt x="2839" y="9306"/>
                    <a:pt x="2808" y="9245"/>
                  </a:cubicBezTo>
                  <a:cubicBezTo>
                    <a:pt x="2770" y="9176"/>
                    <a:pt x="2755" y="9108"/>
                    <a:pt x="2762" y="9032"/>
                  </a:cubicBezTo>
                  <a:cubicBezTo>
                    <a:pt x="2762" y="8963"/>
                    <a:pt x="2793" y="8910"/>
                    <a:pt x="2839" y="8864"/>
                  </a:cubicBezTo>
                  <a:cubicBezTo>
                    <a:pt x="2867" y="8840"/>
                    <a:pt x="2902" y="8829"/>
                    <a:pt x="2936" y="8829"/>
                  </a:cubicBezTo>
                  <a:close/>
                  <a:moveTo>
                    <a:pt x="2453" y="13670"/>
                  </a:moveTo>
                  <a:cubicBezTo>
                    <a:pt x="2667" y="13670"/>
                    <a:pt x="2869" y="14127"/>
                    <a:pt x="2664" y="14243"/>
                  </a:cubicBezTo>
                  <a:cubicBezTo>
                    <a:pt x="2640" y="14256"/>
                    <a:pt x="2615" y="14262"/>
                    <a:pt x="2591" y="14262"/>
                  </a:cubicBezTo>
                  <a:cubicBezTo>
                    <a:pt x="2376" y="14262"/>
                    <a:pt x="2170" y="13797"/>
                    <a:pt x="2382" y="13688"/>
                  </a:cubicBezTo>
                  <a:cubicBezTo>
                    <a:pt x="2405" y="13676"/>
                    <a:pt x="2429" y="13670"/>
                    <a:pt x="2453" y="13670"/>
                  </a:cubicBezTo>
                  <a:close/>
                  <a:moveTo>
                    <a:pt x="7044" y="16785"/>
                  </a:moveTo>
                  <a:cubicBezTo>
                    <a:pt x="7246" y="16785"/>
                    <a:pt x="7471" y="17130"/>
                    <a:pt x="7297" y="17279"/>
                  </a:cubicBezTo>
                  <a:cubicBezTo>
                    <a:pt x="7265" y="17306"/>
                    <a:pt x="7229" y="17318"/>
                    <a:pt x="7192" y="17318"/>
                  </a:cubicBezTo>
                  <a:cubicBezTo>
                    <a:pt x="6991" y="17318"/>
                    <a:pt x="6760" y="16970"/>
                    <a:pt x="6939" y="16822"/>
                  </a:cubicBezTo>
                  <a:cubicBezTo>
                    <a:pt x="6972" y="16797"/>
                    <a:pt x="7008" y="16785"/>
                    <a:pt x="7044" y="16785"/>
                  </a:cubicBezTo>
                  <a:close/>
                  <a:moveTo>
                    <a:pt x="3135" y="1"/>
                  </a:moveTo>
                  <a:cubicBezTo>
                    <a:pt x="3014" y="1203"/>
                    <a:pt x="2458" y="2245"/>
                    <a:pt x="1956" y="3257"/>
                  </a:cubicBezTo>
                  <a:cubicBezTo>
                    <a:pt x="1606" y="3965"/>
                    <a:pt x="1271" y="4695"/>
                    <a:pt x="975" y="5463"/>
                  </a:cubicBezTo>
                  <a:cubicBezTo>
                    <a:pt x="1271" y="6042"/>
                    <a:pt x="1743" y="6369"/>
                    <a:pt x="2123" y="6810"/>
                  </a:cubicBezTo>
                  <a:cubicBezTo>
                    <a:pt x="2389" y="7105"/>
                    <a:pt x="2283" y="7656"/>
                    <a:pt x="1972" y="7656"/>
                  </a:cubicBezTo>
                  <a:cubicBezTo>
                    <a:pt x="1962" y="7656"/>
                    <a:pt x="1951" y="7656"/>
                    <a:pt x="1941" y="7655"/>
                  </a:cubicBezTo>
                  <a:cubicBezTo>
                    <a:pt x="1454" y="7594"/>
                    <a:pt x="967" y="7297"/>
                    <a:pt x="495" y="6909"/>
                  </a:cubicBezTo>
                  <a:cubicBezTo>
                    <a:pt x="328" y="7502"/>
                    <a:pt x="199" y="8103"/>
                    <a:pt x="115" y="8720"/>
                  </a:cubicBezTo>
                  <a:cubicBezTo>
                    <a:pt x="46" y="9207"/>
                    <a:pt x="8" y="9694"/>
                    <a:pt x="1" y="10188"/>
                  </a:cubicBezTo>
                  <a:cubicBezTo>
                    <a:pt x="1013" y="11040"/>
                    <a:pt x="2154" y="10804"/>
                    <a:pt x="3211" y="11641"/>
                  </a:cubicBezTo>
                  <a:lnTo>
                    <a:pt x="3227" y="11649"/>
                  </a:lnTo>
                  <a:cubicBezTo>
                    <a:pt x="3603" y="12003"/>
                    <a:pt x="3528" y="12678"/>
                    <a:pt x="3122" y="12678"/>
                  </a:cubicBezTo>
                  <a:cubicBezTo>
                    <a:pt x="3109" y="12678"/>
                    <a:pt x="3096" y="12677"/>
                    <a:pt x="3082" y="12676"/>
                  </a:cubicBezTo>
                  <a:cubicBezTo>
                    <a:pt x="2101" y="12562"/>
                    <a:pt x="1020" y="11885"/>
                    <a:pt x="77" y="11672"/>
                  </a:cubicBezTo>
                  <a:lnTo>
                    <a:pt x="77" y="11672"/>
                  </a:lnTo>
                  <a:cubicBezTo>
                    <a:pt x="206" y="12919"/>
                    <a:pt x="564" y="14129"/>
                    <a:pt x="1127" y="15255"/>
                  </a:cubicBezTo>
                  <a:cubicBezTo>
                    <a:pt x="1720" y="16411"/>
                    <a:pt x="2580" y="17454"/>
                    <a:pt x="3531" y="18154"/>
                  </a:cubicBezTo>
                  <a:cubicBezTo>
                    <a:pt x="4086" y="17667"/>
                    <a:pt x="4246" y="16655"/>
                    <a:pt x="4999" y="16396"/>
                  </a:cubicBezTo>
                  <a:cubicBezTo>
                    <a:pt x="5243" y="16411"/>
                    <a:pt x="5654" y="16465"/>
                    <a:pt x="5737" y="16754"/>
                  </a:cubicBezTo>
                  <a:cubicBezTo>
                    <a:pt x="5760" y="17476"/>
                    <a:pt x="4931" y="17195"/>
                    <a:pt x="4528" y="17492"/>
                  </a:cubicBezTo>
                  <a:cubicBezTo>
                    <a:pt x="4223" y="17720"/>
                    <a:pt x="3995" y="18032"/>
                    <a:pt x="3866" y="18382"/>
                  </a:cubicBezTo>
                  <a:cubicBezTo>
                    <a:pt x="4535" y="18823"/>
                    <a:pt x="5243" y="19082"/>
                    <a:pt x="5905" y="19135"/>
                  </a:cubicBezTo>
                  <a:cubicBezTo>
                    <a:pt x="5975" y="19140"/>
                    <a:pt x="6044" y="19143"/>
                    <a:pt x="6112" y="19143"/>
                  </a:cubicBezTo>
                  <a:cubicBezTo>
                    <a:pt x="7460" y="19143"/>
                    <a:pt x="8449" y="18159"/>
                    <a:pt x="8659" y="16906"/>
                  </a:cubicBezTo>
                  <a:cubicBezTo>
                    <a:pt x="8689" y="16906"/>
                    <a:pt x="8720" y="16898"/>
                    <a:pt x="8758" y="16898"/>
                  </a:cubicBezTo>
                  <a:cubicBezTo>
                    <a:pt x="8605" y="16693"/>
                    <a:pt x="8453" y="16495"/>
                    <a:pt x="8309" y="16290"/>
                  </a:cubicBezTo>
                  <a:cubicBezTo>
                    <a:pt x="4908" y="11839"/>
                    <a:pt x="2489" y="6316"/>
                    <a:pt x="3173" y="427"/>
                  </a:cubicBezTo>
                  <a:cubicBezTo>
                    <a:pt x="3166" y="290"/>
                    <a:pt x="3166" y="145"/>
                    <a:pt x="3173" y="1"/>
                  </a:cubicBezTo>
                  <a:lnTo>
                    <a:pt x="3173" y="1"/>
                  </a:lnTo>
                  <a:cubicBezTo>
                    <a:pt x="3151" y="199"/>
                    <a:pt x="3135" y="404"/>
                    <a:pt x="3112" y="602"/>
                  </a:cubicBezTo>
                  <a:cubicBezTo>
                    <a:pt x="3120" y="404"/>
                    <a:pt x="3128" y="199"/>
                    <a:pt x="3135" y="1"/>
                  </a:cubicBezTo>
                  <a:close/>
                </a:path>
              </a:pathLst>
            </a:custGeom>
            <a:solidFill>
              <a:srgbClr val="3B5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8" name="Google Shape;9138;p37"/>
            <p:cNvSpPr/>
            <p:nvPr/>
          </p:nvSpPr>
          <p:spPr>
            <a:xfrm rot="-4613497" flipH="1">
              <a:off x="7977235" y="4138645"/>
              <a:ext cx="530592" cy="1159753"/>
            </a:xfrm>
            <a:custGeom>
              <a:avLst/>
              <a:gdLst/>
              <a:ahLst/>
              <a:cxnLst/>
              <a:rect l="l" t="t" r="r" b="b"/>
              <a:pathLst>
                <a:path w="8758" h="19143" extrusionOk="0">
                  <a:moveTo>
                    <a:pt x="2936" y="8829"/>
                  </a:moveTo>
                  <a:cubicBezTo>
                    <a:pt x="2957" y="8829"/>
                    <a:pt x="2978" y="8833"/>
                    <a:pt x="2998" y="8841"/>
                  </a:cubicBezTo>
                  <a:cubicBezTo>
                    <a:pt x="3211" y="8948"/>
                    <a:pt x="3417" y="9062"/>
                    <a:pt x="3607" y="9199"/>
                  </a:cubicBezTo>
                  <a:cubicBezTo>
                    <a:pt x="3660" y="9245"/>
                    <a:pt x="3706" y="9306"/>
                    <a:pt x="3729" y="9366"/>
                  </a:cubicBezTo>
                  <a:cubicBezTo>
                    <a:pt x="3752" y="9435"/>
                    <a:pt x="3752" y="9503"/>
                    <a:pt x="3736" y="9572"/>
                  </a:cubicBezTo>
                  <a:cubicBezTo>
                    <a:pt x="3721" y="9633"/>
                    <a:pt x="3675" y="9678"/>
                    <a:pt x="3622" y="9701"/>
                  </a:cubicBezTo>
                  <a:cubicBezTo>
                    <a:pt x="3605" y="9706"/>
                    <a:pt x="3588" y="9708"/>
                    <a:pt x="3570" y="9708"/>
                  </a:cubicBezTo>
                  <a:cubicBezTo>
                    <a:pt x="3532" y="9708"/>
                    <a:pt x="3494" y="9697"/>
                    <a:pt x="3462" y="9671"/>
                  </a:cubicBezTo>
                  <a:cubicBezTo>
                    <a:pt x="3364" y="9602"/>
                    <a:pt x="3257" y="9541"/>
                    <a:pt x="3151" y="9480"/>
                  </a:cubicBezTo>
                  <a:cubicBezTo>
                    <a:pt x="3082" y="9442"/>
                    <a:pt x="3014" y="9412"/>
                    <a:pt x="2945" y="9382"/>
                  </a:cubicBezTo>
                  <a:cubicBezTo>
                    <a:pt x="2884" y="9351"/>
                    <a:pt x="2839" y="9306"/>
                    <a:pt x="2808" y="9245"/>
                  </a:cubicBezTo>
                  <a:cubicBezTo>
                    <a:pt x="2770" y="9176"/>
                    <a:pt x="2755" y="9108"/>
                    <a:pt x="2762" y="9032"/>
                  </a:cubicBezTo>
                  <a:cubicBezTo>
                    <a:pt x="2762" y="8963"/>
                    <a:pt x="2793" y="8910"/>
                    <a:pt x="2839" y="8864"/>
                  </a:cubicBezTo>
                  <a:cubicBezTo>
                    <a:pt x="2867" y="8840"/>
                    <a:pt x="2902" y="8829"/>
                    <a:pt x="2936" y="8829"/>
                  </a:cubicBezTo>
                  <a:close/>
                  <a:moveTo>
                    <a:pt x="2453" y="13670"/>
                  </a:moveTo>
                  <a:cubicBezTo>
                    <a:pt x="2667" y="13670"/>
                    <a:pt x="2869" y="14127"/>
                    <a:pt x="2664" y="14243"/>
                  </a:cubicBezTo>
                  <a:cubicBezTo>
                    <a:pt x="2640" y="14256"/>
                    <a:pt x="2615" y="14262"/>
                    <a:pt x="2591" y="14262"/>
                  </a:cubicBezTo>
                  <a:cubicBezTo>
                    <a:pt x="2376" y="14262"/>
                    <a:pt x="2170" y="13797"/>
                    <a:pt x="2382" y="13688"/>
                  </a:cubicBezTo>
                  <a:cubicBezTo>
                    <a:pt x="2405" y="13676"/>
                    <a:pt x="2429" y="13670"/>
                    <a:pt x="2453" y="13670"/>
                  </a:cubicBezTo>
                  <a:close/>
                  <a:moveTo>
                    <a:pt x="7044" y="16785"/>
                  </a:moveTo>
                  <a:cubicBezTo>
                    <a:pt x="7246" y="16785"/>
                    <a:pt x="7471" y="17130"/>
                    <a:pt x="7297" y="17279"/>
                  </a:cubicBezTo>
                  <a:cubicBezTo>
                    <a:pt x="7265" y="17306"/>
                    <a:pt x="7229" y="17318"/>
                    <a:pt x="7192" y="17318"/>
                  </a:cubicBezTo>
                  <a:cubicBezTo>
                    <a:pt x="6991" y="17318"/>
                    <a:pt x="6760" y="16970"/>
                    <a:pt x="6939" y="16822"/>
                  </a:cubicBezTo>
                  <a:cubicBezTo>
                    <a:pt x="6972" y="16797"/>
                    <a:pt x="7008" y="16785"/>
                    <a:pt x="7044" y="16785"/>
                  </a:cubicBezTo>
                  <a:close/>
                  <a:moveTo>
                    <a:pt x="3135" y="1"/>
                  </a:moveTo>
                  <a:cubicBezTo>
                    <a:pt x="3014" y="1203"/>
                    <a:pt x="2458" y="2245"/>
                    <a:pt x="1956" y="3257"/>
                  </a:cubicBezTo>
                  <a:cubicBezTo>
                    <a:pt x="1606" y="3965"/>
                    <a:pt x="1271" y="4695"/>
                    <a:pt x="975" y="5463"/>
                  </a:cubicBezTo>
                  <a:cubicBezTo>
                    <a:pt x="1271" y="6042"/>
                    <a:pt x="1743" y="6369"/>
                    <a:pt x="2123" y="6810"/>
                  </a:cubicBezTo>
                  <a:cubicBezTo>
                    <a:pt x="2389" y="7105"/>
                    <a:pt x="2283" y="7656"/>
                    <a:pt x="1972" y="7656"/>
                  </a:cubicBezTo>
                  <a:cubicBezTo>
                    <a:pt x="1962" y="7656"/>
                    <a:pt x="1951" y="7656"/>
                    <a:pt x="1941" y="7655"/>
                  </a:cubicBezTo>
                  <a:cubicBezTo>
                    <a:pt x="1454" y="7594"/>
                    <a:pt x="967" y="7297"/>
                    <a:pt x="495" y="6909"/>
                  </a:cubicBezTo>
                  <a:cubicBezTo>
                    <a:pt x="328" y="7502"/>
                    <a:pt x="199" y="8103"/>
                    <a:pt x="115" y="8720"/>
                  </a:cubicBezTo>
                  <a:cubicBezTo>
                    <a:pt x="46" y="9207"/>
                    <a:pt x="8" y="9694"/>
                    <a:pt x="1" y="10188"/>
                  </a:cubicBezTo>
                  <a:cubicBezTo>
                    <a:pt x="1013" y="11040"/>
                    <a:pt x="2154" y="10804"/>
                    <a:pt x="3211" y="11641"/>
                  </a:cubicBezTo>
                  <a:lnTo>
                    <a:pt x="3227" y="11649"/>
                  </a:lnTo>
                  <a:cubicBezTo>
                    <a:pt x="3603" y="12003"/>
                    <a:pt x="3528" y="12678"/>
                    <a:pt x="3122" y="12678"/>
                  </a:cubicBezTo>
                  <a:cubicBezTo>
                    <a:pt x="3109" y="12678"/>
                    <a:pt x="3096" y="12677"/>
                    <a:pt x="3082" y="12676"/>
                  </a:cubicBezTo>
                  <a:cubicBezTo>
                    <a:pt x="2101" y="12562"/>
                    <a:pt x="1020" y="11885"/>
                    <a:pt x="77" y="11672"/>
                  </a:cubicBezTo>
                  <a:lnTo>
                    <a:pt x="77" y="11672"/>
                  </a:lnTo>
                  <a:cubicBezTo>
                    <a:pt x="206" y="12919"/>
                    <a:pt x="564" y="14129"/>
                    <a:pt x="1127" y="15255"/>
                  </a:cubicBezTo>
                  <a:cubicBezTo>
                    <a:pt x="1720" y="16411"/>
                    <a:pt x="2580" y="17454"/>
                    <a:pt x="3531" y="18154"/>
                  </a:cubicBezTo>
                  <a:cubicBezTo>
                    <a:pt x="4086" y="17667"/>
                    <a:pt x="4246" y="16655"/>
                    <a:pt x="4999" y="16396"/>
                  </a:cubicBezTo>
                  <a:cubicBezTo>
                    <a:pt x="5243" y="16411"/>
                    <a:pt x="5654" y="16465"/>
                    <a:pt x="5737" y="16754"/>
                  </a:cubicBezTo>
                  <a:cubicBezTo>
                    <a:pt x="5760" y="17476"/>
                    <a:pt x="4931" y="17195"/>
                    <a:pt x="4528" y="17492"/>
                  </a:cubicBezTo>
                  <a:cubicBezTo>
                    <a:pt x="4223" y="17720"/>
                    <a:pt x="3995" y="18032"/>
                    <a:pt x="3866" y="18382"/>
                  </a:cubicBezTo>
                  <a:cubicBezTo>
                    <a:pt x="4535" y="18823"/>
                    <a:pt x="5243" y="19082"/>
                    <a:pt x="5905" y="19135"/>
                  </a:cubicBezTo>
                  <a:cubicBezTo>
                    <a:pt x="5975" y="19140"/>
                    <a:pt x="6044" y="19143"/>
                    <a:pt x="6112" y="19143"/>
                  </a:cubicBezTo>
                  <a:cubicBezTo>
                    <a:pt x="7460" y="19143"/>
                    <a:pt x="8449" y="18159"/>
                    <a:pt x="8659" y="16906"/>
                  </a:cubicBezTo>
                  <a:cubicBezTo>
                    <a:pt x="8689" y="16906"/>
                    <a:pt x="8720" y="16898"/>
                    <a:pt x="8758" y="16898"/>
                  </a:cubicBezTo>
                  <a:cubicBezTo>
                    <a:pt x="8605" y="16693"/>
                    <a:pt x="8453" y="16495"/>
                    <a:pt x="8309" y="16290"/>
                  </a:cubicBezTo>
                  <a:cubicBezTo>
                    <a:pt x="4908" y="11839"/>
                    <a:pt x="2489" y="6316"/>
                    <a:pt x="3173" y="427"/>
                  </a:cubicBezTo>
                  <a:cubicBezTo>
                    <a:pt x="3166" y="290"/>
                    <a:pt x="3166" y="145"/>
                    <a:pt x="3173" y="1"/>
                  </a:cubicBezTo>
                  <a:lnTo>
                    <a:pt x="3173" y="1"/>
                  </a:lnTo>
                  <a:cubicBezTo>
                    <a:pt x="3151" y="199"/>
                    <a:pt x="3135" y="404"/>
                    <a:pt x="3112" y="602"/>
                  </a:cubicBezTo>
                  <a:cubicBezTo>
                    <a:pt x="3120" y="404"/>
                    <a:pt x="3128" y="199"/>
                    <a:pt x="31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9" name="Google Shape;9139;p37"/>
            <p:cNvSpPr/>
            <p:nvPr/>
          </p:nvSpPr>
          <p:spPr>
            <a:xfrm rot="-4613497" flipH="1">
              <a:off x="7858940" y="4488997"/>
              <a:ext cx="61856" cy="73791"/>
            </a:xfrm>
            <a:custGeom>
              <a:avLst/>
              <a:gdLst/>
              <a:ahLst/>
              <a:cxnLst/>
              <a:rect l="l" t="t" r="r" b="b"/>
              <a:pathLst>
                <a:path w="1021" h="1218" extrusionOk="0">
                  <a:moveTo>
                    <a:pt x="214" y="0"/>
                  </a:moveTo>
                  <a:cubicBezTo>
                    <a:pt x="146" y="137"/>
                    <a:pt x="69" y="282"/>
                    <a:pt x="1" y="419"/>
                  </a:cubicBezTo>
                  <a:cubicBezTo>
                    <a:pt x="336" y="693"/>
                    <a:pt x="678" y="959"/>
                    <a:pt x="1020" y="1218"/>
                  </a:cubicBezTo>
                  <a:cubicBezTo>
                    <a:pt x="1013" y="1066"/>
                    <a:pt x="1005" y="913"/>
                    <a:pt x="998" y="761"/>
                  </a:cubicBezTo>
                  <a:cubicBezTo>
                    <a:pt x="724" y="525"/>
                    <a:pt x="465" y="267"/>
                    <a:pt x="2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0" name="Google Shape;9140;p37"/>
            <p:cNvSpPr/>
            <p:nvPr/>
          </p:nvSpPr>
          <p:spPr>
            <a:xfrm rot="-4613497" flipH="1">
              <a:off x="7910219" y="4484927"/>
              <a:ext cx="96449" cy="96389"/>
            </a:xfrm>
            <a:custGeom>
              <a:avLst/>
              <a:gdLst/>
              <a:ahLst/>
              <a:cxnLst/>
              <a:rect l="l" t="t" r="r" b="b"/>
              <a:pathLst>
                <a:path w="1592" h="1591" extrusionOk="0">
                  <a:moveTo>
                    <a:pt x="161" y="1"/>
                  </a:moveTo>
                  <a:cubicBezTo>
                    <a:pt x="107" y="115"/>
                    <a:pt x="54" y="229"/>
                    <a:pt x="1" y="351"/>
                  </a:cubicBezTo>
                  <a:cubicBezTo>
                    <a:pt x="526" y="777"/>
                    <a:pt x="1058" y="1188"/>
                    <a:pt x="1591" y="1591"/>
                  </a:cubicBezTo>
                  <a:cubicBezTo>
                    <a:pt x="1568" y="1401"/>
                    <a:pt x="1538" y="1203"/>
                    <a:pt x="1515" y="1005"/>
                  </a:cubicBezTo>
                  <a:cubicBezTo>
                    <a:pt x="1058" y="686"/>
                    <a:pt x="610" y="351"/>
                    <a:pt x="1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1" name="Google Shape;9141;p37"/>
            <p:cNvSpPr/>
            <p:nvPr/>
          </p:nvSpPr>
          <p:spPr>
            <a:xfrm rot="-4613497" flipH="1">
              <a:off x="7961784" y="4475593"/>
              <a:ext cx="143886" cy="141099"/>
            </a:xfrm>
            <a:custGeom>
              <a:avLst/>
              <a:gdLst/>
              <a:ahLst/>
              <a:cxnLst/>
              <a:rect l="l" t="t" r="r" b="b"/>
              <a:pathLst>
                <a:path w="2375" h="2329" extrusionOk="0">
                  <a:moveTo>
                    <a:pt x="214" y="1"/>
                  </a:moveTo>
                  <a:cubicBezTo>
                    <a:pt x="145" y="161"/>
                    <a:pt x="69" y="328"/>
                    <a:pt x="1" y="503"/>
                  </a:cubicBezTo>
                  <a:cubicBezTo>
                    <a:pt x="762" y="1150"/>
                    <a:pt x="1553" y="1758"/>
                    <a:pt x="2375" y="2329"/>
                  </a:cubicBezTo>
                  <a:cubicBezTo>
                    <a:pt x="2306" y="2040"/>
                    <a:pt x="2245" y="1758"/>
                    <a:pt x="2192" y="1469"/>
                  </a:cubicBezTo>
                  <a:cubicBezTo>
                    <a:pt x="1522" y="998"/>
                    <a:pt x="868" y="503"/>
                    <a:pt x="2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2" name="Google Shape;9142;p37"/>
            <p:cNvSpPr/>
            <p:nvPr/>
          </p:nvSpPr>
          <p:spPr>
            <a:xfrm rot="-4613497" flipH="1">
              <a:off x="8073633" y="4497458"/>
              <a:ext cx="260934" cy="190899"/>
            </a:xfrm>
            <a:custGeom>
              <a:avLst/>
              <a:gdLst/>
              <a:ahLst/>
              <a:cxnLst/>
              <a:rect l="l" t="t" r="r" b="b"/>
              <a:pathLst>
                <a:path w="4307" h="3151" extrusionOk="0">
                  <a:moveTo>
                    <a:pt x="153" y="1"/>
                  </a:moveTo>
                  <a:cubicBezTo>
                    <a:pt x="100" y="191"/>
                    <a:pt x="46" y="381"/>
                    <a:pt x="1" y="572"/>
                  </a:cubicBezTo>
                  <a:cubicBezTo>
                    <a:pt x="754" y="1211"/>
                    <a:pt x="1560" y="1774"/>
                    <a:pt x="2420" y="2245"/>
                  </a:cubicBezTo>
                  <a:cubicBezTo>
                    <a:pt x="2412" y="2207"/>
                    <a:pt x="2405" y="2162"/>
                    <a:pt x="2412" y="2116"/>
                  </a:cubicBezTo>
                  <a:cubicBezTo>
                    <a:pt x="2412" y="2055"/>
                    <a:pt x="2443" y="1994"/>
                    <a:pt x="2489" y="1956"/>
                  </a:cubicBezTo>
                  <a:cubicBezTo>
                    <a:pt x="2517" y="1932"/>
                    <a:pt x="2552" y="1921"/>
                    <a:pt x="2586" y="1921"/>
                  </a:cubicBezTo>
                  <a:cubicBezTo>
                    <a:pt x="2607" y="1921"/>
                    <a:pt x="2628" y="1925"/>
                    <a:pt x="2648" y="1933"/>
                  </a:cubicBezTo>
                  <a:cubicBezTo>
                    <a:pt x="2861" y="2032"/>
                    <a:pt x="3067" y="2154"/>
                    <a:pt x="3257" y="2291"/>
                  </a:cubicBezTo>
                  <a:cubicBezTo>
                    <a:pt x="3310" y="2329"/>
                    <a:pt x="3356" y="2390"/>
                    <a:pt x="3379" y="2458"/>
                  </a:cubicBezTo>
                  <a:cubicBezTo>
                    <a:pt x="3402" y="2519"/>
                    <a:pt x="3402" y="2595"/>
                    <a:pt x="3379" y="2664"/>
                  </a:cubicBezTo>
                  <a:cubicBezTo>
                    <a:pt x="3371" y="2687"/>
                    <a:pt x="3364" y="2709"/>
                    <a:pt x="3348" y="2732"/>
                  </a:cubicBezTo>
                  <a:cubicBezTo>
                    <a:pt x="3668" y="2884"/>
                    <a:pt x="3987" y="3021"/>
                    <a:pt x="4307" y="3151"/>
                  </a:cubicBezTo>
                  <a:cubicBezTo>
                    <a:pt x="4193" y="2869"/>
                    <a:pt x="4079" y="2572"/>
                    <a:pt x="3965" y="2283"/>
                  </a:cubicBezTo>
                  <a:cubicBezTo>
                    <a:pt x="3135" y="1827"/>
                    <a:pt x="2336" y="1310"/>
                    <a:pt x="1583" y="739"/>
                  </a:cubicBezTo>
                  <a:cubicBezTo>
                    <a:pt x="1104" y="678"/>
                    <a:pt x="617" y="381"/>
                    <a:pt x="1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3" name="Google Shape;9143;p37"/>
            <p:cNvSpPr/>
            <p:nvPr/>
          </p:nvSpPr>
          <p:spPr>
            <a:xfrm rot="-4613497" flipH="1">
              <a:off x="8159361" y="4551686"/>
              <a:ext cx="344357" cy="184901"/>
            </a:xfrm>
            <a:custGeom>
              <a:avLst/>
              <a:gdLst/>
              <a:ahLst/>
              <a:cxnLst/>
              <a:rect l="l" t="t" r="r" b="b"/>
              <a:pathLst>
                <a:path w="5684" h="3052" extrusionOk="0">
                  <a:moveTo>
                    <a:pt x="54" y="1"/>
                  </a:moveTo>
                  <a:cubicBezTo>
                    <a:pt x="23" y="328"/>
                    <a:pt x="0" y="655"/>
                    <a:pt x="0" y="990"/>
                  </a:cubicBezTo>
                  <a:cubicBezTo>
                    <a:pt x="1005" y="1850"/>
                    <a:pt x="2153" y="1614"/>
                    <a:pt x="3211" y="2443"/>
                  </a:cubicBezTo>
                  <a:lnTo>
                    <a:pt x="3219" y="2451"/>
                  </a:lnTo>
                  <a:cubicBezTo>
                    <a:pt x="3264" y="2496"/>
                    <a:pt x="3302" y="2542"/>
                    <a:pt x="3333" y="2595"/>
                  </a:cubicBezTo>
                  <a:cubicBezTo>
                    <a:pt x="4109" y="2793"/>
                    <a:pt x="4892" y="2945"/>
                    <a:pt x="5684" y="3052"/>
                  </a:cubicBezTo>
                  <a:cubicBezTo>
                    <a:pt x="5623" y="2922"/>
                    <a:pt x="5554" y="2801"/>
                    <a:pt x="5493" y="2679"/>
                  </a:cubicBezTo>
                  <a:cubicBezTo>
                    <a:pt x="4847" y="2527"/>
                    <a:pt x="4223" y="2314"/>
                    <a:pt x="3614" y="2048"/>
                  </a:cubicBezTo>
                  <a:cubicBezTo>
                    <a:pt x="2389" y="1500"/>
                    <a:pt x="1225" y="709"/>
                    <a:pt x="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4" name="Google Shape;9144;p37"/>
            <p:cNvSpPr/>
            <p:nvPr/>
          </p:nvSpPr>
          <p:spPr>
            <a:xfrm rot="-4613497" flipH="1">
              <a:off x="8241928" y="4639229"/>
              <a:ext cx="372044" cy="91602"/>
            </a:xfrm>
            <a:custGeom>
              <a:avLst/>
              <a:gdLst/>
              <a:ahLst/>
              <a:cxnLst/>
              <a:rect l="l" t="t" r="r" b="b"/>
              <a:pathLst>
                <a:path w="6141" h="1512" extrusionOk="0">
                  <a:moveTo>
                    <a:pt x="1" y="1"/>
                  </a:moveTo>
                  <a:lnTo>
                    <a:pt x="1" y="1"/>
                  </a:lnTo>
                  <a:cubicBezTo>
                    <a:pt x="8" y="69"/>
                    <a:pt x="16" y="138"/>
                    <a:pt x="31" y="206"/>
                  </a:cubicBezTo>
                  <a:cubicBezTo>
                    <a:pt x="1892" y="1003"/>
                    <a:pt x="3823" y="1511"/>
                    <a:pt x="5659" y="1511"/>
                  </a:cubicBezTo>
                  <a:cubicBezTo>
                    <a:pt x="5820" y="1511"/>
                    <a:pt x="5981" y="1507"/>
                    <a:pt x="6141" y="1499"/>
                  </a:cubicBezTo>
                  <a:cubicBezTo>
                    <a:pt x="6072" y="1393"/>
                    <a:pt x="6011" y="1286"/>
                    <a:pt x="5950" y="1180"/>
                  </a:cubicBezTo>
                  <a:cubicBezTo>
                    <a:pt x="5083" y="1096"/>
                    <a:pt x="4216" y="959"/>
                    <a:pt x="3364" y="754"/>
                  </a:cubicBezTo>
                  <a:cubicBezTo>
                    <a:pt x="3329" y="906"/>
                    <a:pt x="3200" y="1008"/>
                    <a:pt x="3051" y="1008"/>
                  </a:cubicBezTo>
                  <a:cubicBezTo>
                    <a:pt x="3036" y="1008"/>
                    <a:pt x="3021" y="1007"/>
                    <a:pt x="3006" y="1005"/>
                  </a:cubicBezTo>
                  <a:cubicBezTo>
                    <a:pt x="2025" y="898"/>
                    <a:pt x="952" y="221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5" name="Google Shape;9145;p37"/>
            <p:cNvSpPr/>
            <p:nvPr/>
          </p:nvSpPr>
          <p:spPr>
            <a:xfrm rot="-4613497" flipH="1">
              <a:off x="8284401" y="4668706"/>
              <a:ext cx="391370" cy="94813"/>
            </a:xfrm>
            <a:custGeom>
              <a:avLst/>
              <a:gdLst/>
              <a:ahLst/>
              <a:cxnLst/>
              <a:rect l="l" t="t" r="r" b="b"/>
              <a:pathLst>
                <a:path w="6460" h="1565" extrusionOk="0">
                  <a:moveTo>
                    <a:pt x="0" y="1"/>
                  </a:moveTo>
                  <a:lnTo>
                    <a:pt x="0" y="1"/>
                  </a:lnTo>
                  <a:cubicBezTo>
                    <a:pt x="69" y="343"/>
                    <a:pt x="153" y="685"/>
                    <a:pt x="259" y="1020"/>
                  </a:cubicBezTo>
                  <a:cubicBezTo>
                    <a:pt x="860" y="1195"/>
                    <a:pt x="1484" y="1332"/>
                    <a:pt x="2108" y="1423"/>
                  </a:cubicBezTo>
                  <a:cubicBezTo>
                    <a:pt x="2055" y="1294"/>
                    <a:pt x="2055" y="1142"/>
                    <a:pt x="2161" y="1089"/>
                  </a:cubicBezTo>
                  <a:cubicBezTo>
                    <a:pt x="2184" y="1077"/>
                    <a:pt x="2208" y="1071"/>
                    <a:pt x="2231" y="1071"/>
                  </a:cubicBezTo>
                  <a:cubicBezTo>
                    <a:pt x="2383" y="1071"/>
                    <a:pt x="2526" y="1305"/>
                    <a:pt x="2526" y="1477"/>
                  </a:cubicBezTo>
                  <a:cubicBezTo>
                    <a:pt x="3033" y="1536"/>
                    <a:pt x="3544" y="1565"/>
                    <a:pt x="4054" y="1565"/>
                  </a:cubicBezTo>
                  <a:cubicBezTo>
                    <a:pt x="4861" y="1565"/>
                    <a:pt x="5667" y="1492"/>
                    <a:pt x="6460" y="1347"/>
                  </a:cubicBezTo>
                  <a:lnTo>
                    <a:pt x="6330" y="1134"/>
                  </a:lnTo>
                  <a:cubicBezTo>
                    <a:pt x="6030" y="1163"/>
                    <a:pt x="5726" y="1176"/>
                    <a:pt x="5419" y="1176"/>
                  </a:cubicBezTo>
                  <a:cubicBezTo>
                    <a:pt x="3658" y="1176"/>
                    <a:pt x="1802" y="726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6" name="Google Shape;9146;p37"/>
            <p:cNvSpPr/>
            <p:nvPr/>
          </p:nvSpPr>
          <p:spPr>
            <a:xfrm rot="-4613497" flipH="1">
              <a:off x="8362610" y="4738075"/>
              <a:ext cx="401064" cy="68157"/>
            </a:xfrm>
            <a:custGeom>
              <a:avLst/>
              <a:gdLst/>
              <a:ahLst/>
              <a:cxnLst/>
              <a:rect l="l" t="t" r="r" b="b"/>
              <a:pathLst>
                <a:path w="6620" h="1125" extrusionOk="0">
                  <a:moveTo>
                    <a:pt x="0" y="1"/>
                  </a:moveTo>
                  <a:lnTo>
                    <a:pt x="0" y="1"/>
                  </a:lnTo>
                  <a:cubicBezTo>
                    <a:pt x="107" y="267"/>
                    <a:pt x="221" y="526"/>
                    <a:pt x="343" y="777"/>
                  </a:cubicBezTo>
                  <a:cubicBezTo>
                    <a:pt x="1316" y="1011"/>
                    <a:pt x="2275" y="1125"/>
                    <a:pt x="3208" y="1125"/>
                  </a:cubicBezTo>
                  <a:cubicBezTo>
                    <a:pt x="4396" y="1125"/>
                    <a:pt x="5541" y="940"/>
                    <a:pt x="6619" y="587"/>
                  </a:cubicBezTo>
                  <a:cubicBezTo>
                    <a:pt x="6505" y="434"/>
                    <a:pt x="6399" y="275"/>
                    <a:pt x="6292" y="115"/>
                  </a:cubicBezTo>
                  <a:cubicBezTo>
                    <a:pt x="5333" y="326"/>
                    <a:pt x="4359" y="431"/>
                    <a:pt x="3384" y="431"/>
                  </a:cubicBezTo>
                  <a:cubicBezTo>
                    <a:pt x="2247" y="431"/>
                    <a:pt x="1110" y="288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7" name="Google Shape;9147;p37"/>
            <p:cNvSpPr/>
            <p:nvPr/>
          </p:nvSpPr>
          <p:spPr>
            <a:xfrm rot="-4613497" flipH="1">
              <a:off x="8462803" y="4767868"/>
              <a:ext cx="360049" cy="99115"/>
            </a:xfrm>
            <a:custGeom>
              <a:avLst/>
              <a:gdLst/>
              <a:ahLst/>
              <a:cxnLst/>
              <a:rect l="l" t="t" r="r" b="b"/>
              <a:pathLst>
                <a:path w="5943" h="1636" extrusionOk="0">
                  <a:moveTo>
                    <a:pt x="5942" y="0"/>
                  </a:moveTo>
                  <a:lnTo>
                    <a:pt x="5942" y="0"/>
                  </a:lnTo>
                  <a:cubicBezTo>
                    <a:pt x="4823" y="375"/>
                    <a:pt x="3627" y="574"/>
                    <a:pt x="2382" y="574"/>
                  </a:cubicBezTo>
                  <a:cubicBezTo>
                    <a:pt x="1605" y="574"/>
                    <a:pt x="808" y="496"/>
                    <a:pt x="1" y="335"/>
                  </a:cubicBezTo>
                  <a:lnTo>
                    <a:pt x="1" y="335"/>
                  </a:lnTo>
                  <a:cubicBezTo>
                    <a:pt x="282" y="799"/>
                    <a:pt x="609" y="1233"/>
                    <a:pt x="974" y="1636"/>
                  </a:cubicBezTo>
                  <a:cubicBezTo>
                    <a:pt x="1636" y="1590"/>
                    <a:pt x="2283" y="1476"/>
                    <a:pt x="2914" y="1294"/>
                  </a:cubicBezTo>
                  <a:cubicBezTo>
                    <a:pt x="3059" y="1088"/>
                    <a:pt x="3264" y="928"/>
                    <a:pt x="3500" y="845"/>
                  </a:cubicBezTo>
                  <a:cubicBezTo>
                    <a:pt x="3668" y="845"/>
                    <a:pt x="3835" y="875"/>
                    <a:pt x="3987" y="936"/>
                  </a:cubicBezTo>
                  <a:cubicBezTo>
                    <a:pt x="4664" y="670"/>
                    <a:pt x="5319" y="358"/>
                    <a:pt x="59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8" name="Google Shape;9148;p37"/>
            <p:cNvSpPr/>
            <p:nvPr/>
          </p:nvSpPr>
          <p:spPr>
            <a:xfrm rot="-4613497" flipH="1">
              <a:off x="8724017" y="4768320"/>
              <a:ext cx="47073" cy="28171"/>
            </a:xfrm>
            <a:custGeom>
              <a:avLst/>
              <a:gdLst/>
              <a:ahLst/>
              <a:cxnLst/>
              <a:rect l="l" t="t" r="r" b="b"/>
              <a:pathLst>
                <a:path w="777" h="465" extrusionOk="0">
                  <a:moveTo>
                    <a:pt x="777" y="0"/>
                  </a:moveTo>
                  <a:lnTo>
                    <a:pt x="777" y="0"/>
                  </a:lnTo>
                  <a:cubicBezTo>
                    <a:pt x="518" y="53"/>
                    <a:pt x="259" y="99"/>
                    <a:pt x="1" y="137"/>
                  </a:cubicBezTo>
                  <a:cubicBezTo>
                    <a:pt x="138" y="251"/>
                    <a:pt x="267" y="358"/>
                    <a:pt x="404" y="464"/>
                  </a:cubicBezTo>
                  <a:cubicBezTo>
                    <a:pt x="548" y="327"/>
                    <a:pt x="678" y="175"/>
                    <a:pt x="7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9" name="Google Shape;9149;p37"/>
            <p:cNvSpPr/>
            <p:nvPr/>
          </p:nvSpPr>
          <p:spPr>
            <a:xfrm rot="-4613497" flipH="1">
              <a:off x="8529224" y="4852389"/>
              <a:ext cx="267416" cy="143401"/>
            </a:xfrm>
            <a:custGeom>
              <a:avLst/>
              <a:gdLst/>
              <a:ahLst/>
              <a:cxnLst/>
              <a:rect l="l" t="t" r="r" b="b"/>
              <a:pathLst>
                <a:path w="4414" h="2367" extrusionOk="0">
                  <a:moveTo>
                    <a:pt x="4124" y="1"/>
                  </a:moveTo>
                  <a:cubicBezTo>
                    <a:pt x="3333" y="495"/>
                    <a:pt x="2504" y="921"/>
                    <a:pt x="1636" y="1271"/>
                  </a:cubicBezTo>
                  <a:cubicBezTo>
                    <a:pt x="1568" y="1309"/>
                    <a:pt x="1492" y="1340"/>
                    <a:pt x="1416" y="1363"/>
                  </a:cubicBezTo>
                  <a:cubicBezTo>
                    <a:pt x="1127" y="1469"/>
                    <a:pt x="838" y="1560"/>
                    <a:pt x="541" y="1644"/>
                  </a:cubicBezTo>
                  <a:cubicBezTo>
                    <a:pt x="305" y="1842"/>
                    <a:pt x="122" y="2085"/>
                    <a:pt x="1" y="2367"/>
                  </a:cubicBezTo>
                  <a:cubicBezTo>
                    <a:pt x="647" y="2200"/>
                    <a:pt x="1279" y="2002"/>
                    <a:pt x="1895" y="1766"/>
                  </a:cubicBezTo>
                  <a:cubicBezTo>
                    <a:pt x="2283" y="1606"/>
                    <a:pt x="2664" y="1424"/>
                    <a:pt x="3029" y="1218"/>
                  </a:cubicBezTo>
                  <a:cubicBezTo>
                    <a:pt x="2960" y="1112"/>
                    <a:pt x="2945" y="982"/>
                    <a:pt x="3036" y="906"/>
                  </a:cubicBezTo>
                  <a:cubicBezTo>
                    <a:pt x="3068" y="881"/>
                    <a:pt x="3102" y="871"/>
                    <a:pt x="3138" y="871"/>
                  </a:cubicBezTo>
                  <a:cubicBezTo>
                    <a:pt x="3223" y="871"/>
                    <a:pt x="3314" y="932"/>
                    <a:pt x="3379" y="1013"/>
                  </a:cubicBezTo>
                  <a:cubicBezTo>
                    <a:pt x="3721" y="807"/>
                    <a:pt x="4063" y="594"/>
                    <a:pt x="4406" y="374"/>
                  </a:cubicBezTo>
                  <a:lnTo>
                    <a:pt x="4413" y="381"/>
                  </a:lnTo>
                  <a:cubicBezTo>
                    <a:pt x="4314" y="252"/>
                    <a:pt x="4223" y="123"/>
                    <a:pt x="41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0" name="Google Shape;9150;p37"/>
            <p:cNvSpPr/>
            <p:nvPr/>
          </p:nvSpPr>
          <p:spPr>
            <a:xfrm rot="-4613497" flipH="1">
              <a:off x="8580937" y="4899080"/>
              <a:ext cx="249847" cy="142917"/>
            </a:xfrm>
            <a:custGeom>
              <a:avLst/>
              <a:gdLst/>
              <a:ahLst/>
              <a:cxnLst/>
              <a:rect l="l" t="t" r="r" b="b"/>
              <a:pathLst>
                <a:path w="4124" h="2359" extrusionOk="0">
                  <a:moveTo>
                    <a:pt x="4040" y="0"/>
                  </a:moveTo>
                  <a:cubicBezTo>
                    <a:pt x="3241" y="525"/>
                    <a:pt x="2450" y="1065"/>
                    <a:pt x="1560" y="1461"/>
                  </a:cubicBezTo>
                  <a:cubicBezTo>
                    <a:pt x="1050" y="1674"/>
                    <a:pt x="533" y="1856"/>
                    <a:pt x="0" y="2016"/>
                  </a:cubicBezTo>
                  <a:cubicBezTo>
                    <a:pt x="403" y="2199"/>
                    <a:pt x="829" y="2313"/>
                    <a:pt x="1271" y="2351"/>
                  </a:cubicBezTo>
                  <a:cubicBezTo>
                    <a:pt x="1347" y="2359"/>
                    <a:pt x="1430" y="2359"/>
                    <a:pt x="1506" y="2359"/>
                  </a:cubicBezTo>
                  <a:cubicBezTo>
                    <a:pt x="2275" y="1902"/>
                    <a:pt x="3104" y="1491"/>
                    <a:pt x="3774" y="898"/>
                  </a:cubicBezTo>
                  <a:cubicBezTo>
                    <a:pt x="3895" y="654"/>
                    <a:pt x="3979" y="388"/>
                    <a:pt x="4025" y="122"/>
                  </a:cubicBezTo>
                  <a:cubicBezTo>
                    <a:pt x="4055" y="122"/>
                    <a:pt x="4093" y="114"/>
                    <a:pt x="4124" y="114"/>
                  </a:cubicBezTo>
                  <a:lnTo>
                    <a:pt x="40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1" name="Google Shape;9151;p37"/>
            <p:cNvSpPr/>
            <p:nvPr/>
          </p:nvSpPr>
          <p:spPr>
            <a:xfrm rot="-4613497" flipH="1">
              <a:off x="8118971" y="4524001"/>
              <a:ext cx="304736" cy="188597"/>
            </a:xfrm>
            <a:custGeom>
              <a:avLst/>
              <a:gdLst/>
              <a:ahLst/>
              <a:cxnLst/>
              <a:rect l="l" t="t" r="r" b="b"/>
              <a:pathLst>
                <a:path w="5030" h="3113" extrusionOk="0">
                  <a:moveTo>
                    <a:pt x="76" y="0"/>
                  </a:moveTo>
                  <a:cubicBezTo>
                    <a:pt x="46" y="145"/>
                    <a:pt x="23" y="290"/>
                    <a:pt x="0" y="442"/>
                  </a:cubicBezTo>
                  <a:cubicBezTo>
                    <a:pt x="1157" y="1172"/>
                    <a:pt x="2306" y="1979"/>
                    <a:pt x="3515" y="2549"/>
                  </a:cubicBezTo>
                  <a:cubicBezTo>
                    <a:pt x="4002" y="2777"/>
                    <a:pt x="4512" y="2968"/>
                    <a:pt x="5029" y="3112"/>
                  </a:cubicBezTo>
                  <a:cubicBezTo>
                    <a:pt x="4961" y="2968"/>
                    <a:pt x="4885" y="2815"/>
                    <a:pt x="4816" y="2663"/>
                  </a:cubicBezTo>
                  <a:cubicBezTo>
                    <a:pt x="3097" y="2047"/>
                    <a:pt x="1499" y="1142"/>
                    <a:pt x="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2" name="Google Shape;9152;p37"/>
            <p:cNvSpPr/>
            <p:nvPr/>
          </p:nvSpPr>
          <p:spPr>
            <a:xfrm rot="-4613497" flipH="1">
              <a:off x="8020182" y="4482362"/>
              <a:ext cx="186295" cy="179812"/>
            </a:xfrm>
            <a:custGeom>
              <a:avLst/>
              <a:gdLst/>
              <a:ahLst/>
              <a:cxnLst/>
              <a:rect l="l" t="t" r="r" b="b"/>
              <a:pathLst>
                <a:path w="3075" h="2968" extrusionOk="0">
                  <a:moveTo>
                    <a:pt x="1" y="0"/>
                  </a:moveTo>
                  <a:lnTo>
                    <a:pt x="1" y="0"/>
                  </a:lnTo>
                  <a:cubicBezTo>
                    <a:pt x="305" y="579"/>
                    <a:pt x="769" y="906"/>
                    <a:pt x="1149" y="1347"/>
                  </a:cubicBezTo>
                  <a:cubicBezTo>
                    <a:pt x="1248" y="1461"/>
                    <a:pt x="1302" y="1606"/>
                    <a:pt x="1302" y="1758"/>
                  </a:cubicBezTo>
                  <a:cubicBezTo>
                    <a:pt x="1872" y="2192"/>
                    <a:pt x="2466" y="2595"/>
                    <a:pt x="3074" y="2968"/>
                  </a:cubicBezTo>
                  <a:cubicBezTo>
                    <a:pt x="2975" y="2663"/>
                    <a:pt x="2884" y="2359"/>
                    <a:pt x="2800" y="2047"/>
                  </a:cubicBezTo>
                  <a:cubicBezTo>
                    <a:pt x="1827" y="1416"/>
                    <a:pt x="898" y="738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3" name="Google Shape;9153;p37"/>
            <p:cNvSpPr/>
            <p:nvPr/>
          </p:nvSpPr>
          <p:spPr>
            <a:xfrm rot="-4613497" flipH="1">
              <a:off x="7809004" y="4496317"/>
              <a:ext cx="31867" cy="53980"/>
            </a:xfrm>
            <a:custGeom>
              <a:avLst/>
              <a:gdLst/>
              <a:ahLst/>
              <a:cxnLst/>
              <a:rect l="l" t="t" r="r" b="b"/>
              <a:pathLst>
                <a:path w="526" h="891" extrusionOk="0">
                  <a:moveTo>
                    <a:pt x="153" y="0"/>
                  </a:moveTo>
                  <a:cubicBezTo>
                    <a:pt x="107" y="122"/>
                    <a:pt x="54" y="244"/>
                    <a:pt x="1" y="358"/>
                  </a:cubicBezTo>
                  <a:cubicBezTo>
                    <a:pt x="176" y="548"/>
                    <a:pt x="343" y="723"/>
                    <a:pt x="526" y="890"/>
                  </a:cubicBezTo>
                  <a:lnTo>
                    <a:pt x="526" y="381"/>
                  </a:lnTo>
                  <a:cubicBezTo>
                    <a:pt x="396" y="259"/>
                    <a:pt x="275" y="137"/>
                    <a:pt x="1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4" name="Google Shape;9154;p37"/>
            <p:cNvSpPr/>
            <p:nvPr/>
          </p:nvSpPr>
          <p:spPr>
            <a:xfrm rot="-4613497" flipH="1">
              <a:off x="7726898" y="4477203"/>
              <a:ext cx="16600" cy="80273"/>
            </a:xfrm>
            <a:custGeom>
              <a:avLst/>
              <a:gdLst/>
              <a:ahLst/>
              <a:cxnLst/>
              <a:rect l="l" t="t" r="r" b="b"/>
              <a:pathLst>
                <a:path w="274" h="1325" extrusionOk="0">
                  <a:moveTo>
                    <a:pt x="236" y="1"/>
                  </a:moveTo>
                  <a:lnTo>
                    <a:pt x="236" y="1"/>
                  </a:lnTo>
                  <a:cubicBezTo>
                    <a:pt x="190" y="374"/>
                    <a:pt x="114" y="747"/>
                    <a:pt x="0" y="1104"/>
                  </a:cubicBezTo>
                  <a:cubicBezTo>
                    <a:pt x="61" y="1180"/>
                    <a:pt x="122" y="1249"/>
                    <a:pt x="190" y="1325"/>
                  </a:cubicBezTo>
                  <a:cubicBezTo>
                    <a:pt x="205" y="1020"/>
                    <a:pt x="236" y="724"/>
                    <a:pt x="274" y="427"/>
                  </a:cubicBezTo>
                  <a:cubicBezTo>
                    <a:pt x="259" y="290"/>
                    <a:pt x="259" y="145"/>
                    <a:pt x="266" y="1"/>
                  </a:cubicBezTo>
                  <a:lnTo>
                    <a:pt x="266" y="1"/>
                  </a:lnTo>
                  <a:cubicBezTo>
                    <a:pt x="251" y="199"/>
                    <a:pt x="228" y="404"/>
                    <a:pt x="213" y="602"/>
                  </a:cubicBezTo>
                  <a:cubicBezTo>
                    <a:pt x="213" y="404"/>
                    <a:pt x="221" y="199"/>
                    <a:pt x="2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ntserrat Light"/>
              <a:buNone/>
              <a:defRPr sz="2800">
                <a:solidFill>
                  <a:schemeClr val="accent5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●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○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■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●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○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■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●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○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 Light"/>
              <a:buChar char="■"/>
              <a:defRPr>
                <a:solidFill>
                  <a:schemeClr val="dk2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8" r:id="rId2"/>
    <p:sldLayoutId id="2147483663" r:id="rId3"/>
    <p:sldLayoutId id="2147483681" r:id="rId4"/>
    <p:sldLayoutId id="2147483682" r:id="rId5"/>
    <p:sldLayoutId id="214748368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vestopedia.com/ask/answers/10/mutual-funds-advantages-disadvantages.asp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ستطيل 15"/>
          <p:cNvSpPr/>
          <p:nvPr/>
        </p:nvSpPr>
        <p:spPr>
          <a:xfrm>
            <a:off x="3751242" y="2000881"/>
            <a:ext cx="1929399" cy="3080981"/>
          </a:xfrm>
          <a:prstGeom prst="rect">
            <a:avLst/>
          </a:prstGeom>
          <a:solidFill>
            <a:srgbClr val="50624B"/>
          </a:solidFill>
          <a:ln>
            <a:solidFill>
              <a:srgbClr val="5062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31" name="Google Shape;9652;p41"/>
          <p:cNvSpPr txBox="1">
            <a:spLocks/>
          </p:cNvSpPr>
          <p:nvPr/>
        </p:nvSpPr>
        <p:spPr>
          <a:xfrm>
            <a:off x="1996772" y="1237115"/>
            <a:ext cx="5048392" cy="17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Montserrat Light"/>
              <a:buNone/>
              <a:defRPr sz="2200" b="0" i="0" u="none" strike="noStrike" cap="none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AU" sz="4000" b="1" dirty="0"/>
              <a:t>Mutual </a:t>
            </a:r>
            <a:r>
              <a:rPr lang="en-AU" sz="4000" b="1" dirty="0" smtClean="0"/>
              <a:t>Funds</a:t>
            </a:r>
            <a:endParaRPr lang="en-AU" sz="4000" b="1" dirty="0"/>
          </a:p>
        </p:txBody>
      </p:sp>
      <p:sp>
        <p:nvSpPr>
          <p:cNvPr id="32" name="Google Shape;9653;p41"/>
          <p:cNvSpPr txBox="1">
            <a:spLocks noGrp="1"/>
          </p:cNvSpPr>
          <p:nvPr>
            <p:ph type="subTitle" idx="1"/>
          </p:nvPr>
        </p:nvSpPr>
        <p:spPr>
          <a:xfrm>
            <a:off x="877425" y="2703027"/>
            <a:ext cx="3396623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AU" dirty="0">
                <a:latin typeface="Montserrat Light" panose="020B0604020202020204" charset="0"/>
              </a:rPr>
              <a:t>Financial Markets and Institutions</a:t>
            </a:r>
          </a:p>
        </p:txBody>
      </p:sp>
      <p:cxnSp>
        <p:nvCxnSpPr>
          <p:cNvPr id="33" name="Google Shape;9654;p41"/>
          <p:cNvCxnSpPr/>
          <p:nvPr/>
        </p:nvCxnSpPr>
        <p:spPr>
          <a:xfrm>
            <a:off x="877427" y="3541371"/>
            <a:ext cx="0" cy="2050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4" name="صورة 3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845" y="223552"/>
            <a:ext cx="1255757" cy="1116229"/>
          </a:xfrm>
          <a:prstGeom prst="rect">
            <a:avLst/>
          </a:prstGeom>
        </p:spPr>
      </p:pic>
      <p:sp>
        <p:nvSpPr>
          <p:cNvPr id="35" name="مربع نص 34"/>
          <p:cNvSpPr txBox="1"/>
          <p:nvPr/>
        </p:nvSpPr>
        <p:spPr>
          <a:xfrm>
            <a:off x="1926194" y="829344"/>
            <a:ext cx="50427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b="1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Libyan International Medical University </a:t>
            </a:r>
          </a:p>
          <a:p>
            <a:pPr algn="ctr" rtl="0"/>
            <a:r>
              <a:rPr lang="en-US" sz="1600" b="1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Faculty of Business Adminstration</a:t>
            </a:r>
          </a:p>
        </p:txBody>
      </p:sp>
      <p:sp>
        <p:nvSpPr>
          <p:cNvPr id="36" name="مربع نص 35"/>
          <p:cNvSpPr txBox="1"/>
          <p:nvPr/>
        </p:nvSpPr>
        <p:spPr>
          <a:xfrm>
            <a:off x="981230" y="3660047"/>
            <a:ext cx="2928135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Khadija Bayou 2847</a:t>
            </a:r>
          </a:p>
          <a:p>
            <a:r>
              <a:rPr lang="en-US" dirty="0" err="1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Zakariya</a:t>
            </a:r>
            <a:r>
              <a:rPr lang="en-US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Rashwan</a:t>
            </a:r>
            <a:r>
              <a:rPr lang="en-US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 2991</a:t>
            </a:r>
          </a:p>
          <a:p>
            <a:r>
              <a:rPr lang="en-US" dirty="0" err="1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Roua</a:t>
            </a:r>
            <a:r>
              <a:rPr lang="en-US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El.frgani</a:t>
            </a:r>
            <a:r>
              <a:rPr lang="en-US" dirty="0">
                <a:solidFill>
                  <a:schemeClr val="bg1"/>
                </a:solidFill>
                <a:latin typeface="Montserrat ExtraLight" panose="020B0604020202020204" charset="0"/>
                <a:cs typeface="Mongolian Baiti" panose="03000500000000000000" pitchFamily="66" charset="0"/>
              </a:rPr>
              <a:t> 3169 </a:t>
            </a:r>
          </a:p>
        </p:txBody>
      </p:sp>
      <p:sp>
        <p:nvSpPr>
          <p:cNvPr id="37" name="مربع نص 36"/>
          <p:cNvSpPr txBox="1"/>
          <p:nvPr/>
        </p:nvSpPr>
        <p:spPr>
          <a:xfrm>
            <a:off x="8863455" y="4835723"/>
            <a:ext cx="240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  <a:endParaRPr lang="ar-LY" dirty="0">
              <a:solidFill>
                <a:schemeClr val="tx1"/>
              </a:solidFill>
            </a:endParaRPr>
          </a:p>
        </p:txBody>
      </p:sp>
      <p:pic>
        <p:nvPicPr>
          <p:cNvPr id="38" name="صورة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375" y="143089"/>
            <a:ext cx="3096135" cy="1277156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25" y="3023421"/>
            <a:ext cx="2962275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69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00;p46"/>
          <p:cNvSpPr txBox="1">
            <a:spLocks/>
          </p:cNvSpPr>
          <p:nvPr/>
        </p:nvSpPr>
        <p:spPr>
          <a:xfrm>
            <a:off x="1068712" y="1142756"/>
            <a:ext cx="3458651" cy="4443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>
                <a:latin typeface="+mn-lt"/>
              </a:rPr>
              <a:t>References </a:t>
            </a:r>
            <a:endParaRPr lang="en-US" sz="2400" dirty="0">
              <a:latin typeface="+mn-lt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140431" y="2034283"/>
            <a:ext cx="6922914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Mutual funds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Mutual Funds | Investor.gov.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n.d.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Retrieved January 17,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5.0, R.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n.d.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mutual funds?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Association of Mutual Funds in India. Retrieved January 17,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Mutual Funds: Advantages and Disadvantages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(2021, December 1). Investopedia.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Retrieved January 17, 2023 from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https://www.investopedia.com/ask/answers/10/mutual-funds-advantages-disadvantages.asp</a:t>
            </a:r>
            <a:endParaRPr lang="en-US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889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9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3" name="Google Shape;9973;p59"/>
          <p:cNvSpPr txBox="1">
            <a:spLocks noGrp="1"/>
          </p:cNvSpPr>
          <p:nvPr>
            <p:ph type="title"/>
          </p:nvPr>
        </p:nvSpPr>
        <p:spPr>
          <a:xfrm>
            <a:off x="789422" y="1309187"/>
            <a:ext cx="7704000" cy="27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/>
              <a:t>Thank you</a:t>
            </a:r>
            <a:endParaRPr sz="8000" dirty="0"/>
          </a:p>
        </p:txBody>
      </p:sp>
      <p:cxnSp>
        <p:nvCxnSpPr>
          <p:cNvPr id="9974" name="Google Shape;9974;p59"/>
          <p:cNvCxnSpPr>
            <a:cxnSpLocks/>
          </p:cNvCxnSpPr>
          <p:nvPr/>
        </p:nvCxnSpPr>
        <p:spPr>
          <a:xfrm>
            <a:off x="4553677" y="3686531"/>
            <a:ext cx="0" cy="16431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9973;p59"/>
          <p:cNvSpPr txBox="1">
            <a:spLocks/>
          </p:cNvSpPr>
          <p:nvPr/>
        </p:nvSpPr>
        <p:spPr>
          <a:xfrm>
            <a:off x="2879877" y="3335623"/>
            <a:ext cx="2247669" cy="350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Montserrat Light"/>
              <a:buNone/>
              <a:defRPr sz="6400" b="0" i="0" u="none" strike="noStrike" cap="none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AU" sz="1100" dirty="0"/>
              <a:t>Any question?</a:t>
            </a:r>
          </a:p>
        </p:txBody>
      </p:sp>
      <p:cxnSp>
        <p:nvCxnSpPr>
          <p:cNvPr id="4" name="Google Shape;9974;p59">
            <a:extLst>
              <a:ext uri="{FF2B5EF4-FFF2-40B4-BE49-F238E27FC236}">
                <a16:creationId xmlns:a16="http://schemas.microsoft.com/office/drawing/2014/main" id="{7AE4A7CC-DEA8-0838-808E-9159EB240EF8}"/>
              </a:ext>
            </a:extLst>
          </p:cNvPr>
          <p:cNvCxnSpPr>
            <a:cxnSpLocks/>
          </p:cNvCxnSpPr>
          <p:nvPr/>
        </p:nvCxnSpPr>
        <p:spPr>
          <a:xfrm>
            <a:off x="3429075" y="3686531"/>
            <a:ext cx="228585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9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5" name="Google Shape;9665;p43"/>
          <p:cNvSpPr txBox="1">
            <a:spLocks noGrp="1"/>
          </p:cNvSpPr>
          <p:nvPr>
            <p:ph type="title"/>
          </p:nvPr>
        </p:nvSpPr>
        <p:spPr>
          <a:xfrm>
            <a:off x="1500227" y="1185007"/>
            <a:ext cx="2990590" cy="66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+mn-lt"/>
              </a:rPr>
              <a:t>Introduction</a:t>
            </a:r>
            <a:endParaRPr sz="1800" dirty="0">
              <a:latin typeface="+mn-lt"/>
            </a:endParaRPr>
          </a:p>
        </p:txBody>
      </p:sp>
      <p:sp>
        <p:nvSpPr>
          <p:cNvPr id="9666" name="Google Shape;9666;p43"/>
          <p:cNvSpPr txBox="1">
            <a:spLocks noGrp="1"/>
          </p:cNvSpPr>
          <p:nvPr>
            <p:ph type="title" idx="2"/>
          </p:nvPr>
        </p:nvSpPr>
        <p:spPr>
          <a:xfrm>
            <a:off x="679382" y="1236181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01</a:t>
            </a:r>
            <a:endParaRPr sz="2000" dirty="0"/>
          </a:p>
        </p:txBody>
      </p:sp>
      <p:sp>
        <p:nvSpPr>
          <p:cNvPr id="9668" name="Google Shape;9668;p43"/>
          <p:cNvSpPr txBox="1">
            <a:spLocks noGrp="1"/>
          </p:cNvSpPr>
          <p:nvPr>
            <p:ph type="title" idx="3"/>
          </p:nvPr>
        </p:nvSpPr>
        <p:spPr>
          <a:xfrm flipH="1">
            <a:off x="1467662" y="2109596"/>
            <a:ext cx="5060484" cy="66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1800" dirty="0">
                <a:latin typeface="+mn-lt"/>
              </a:rPr>
              <a:t>Type of mutual fund</a:t>
            </a:r>
            <a:endParaRPr sz="1800" dirty="0">
              <a:latin typeface="+mn-lt"/>
            </a:endParaRPr>
          </a:p>
        </p:txBody>
      </p:sp>
      <p:sp>
        <p:nvSpPr>
          <p:cNvPr id="9669" name="Google Shape;9669;p43"/>
          <p:cNvSpPr txBox="1">
            <a:spLocks noGrp="1"/>
          </p:cNvSpPr>
          <p:nvPr>
            <p:ph type="title" idx="4"/>
          </p:nvPr>
        </p:nvSpPr>
        <p:spPr>
          <a:xfrm flipH="1">
            <a:off x="661933" y="2173305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03</a:t>
            </a:r>
            <a:endParaRPr sz="2000" dirty="0"/>
          </a:p>
        </p:txBody>
      </p:sp>
      <p:sp>
        <p:nvSpPr>
          <p:cNvPr id="9672" name="Google Shape;9672;p43"/>
          <p:cNvSpPr txBox="1">
            <a:spLocks noGrp="1"/>
          </p:cNvSpPr>
          <p:nvPr>
            <p:ph type="title" idx="7"/>
          </p:nvPr>
        </p:nvSpPr>
        <p:spPr>
          <a:xfrm>
            <a:off x="4930214" y="2143774"/>
            <a:ext cx="949800" cy="524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04</a:t>
            </a:r>
            <a:endParaRPr sz="2000" dirty="0"/>
          </a:p>
        </p:txBody>
      </p:sp>
      <p:sp>
        <p:nvSpPr>
          <p:cNvPr id="9674" name="Google Shape;9674;p43"/>
          <p:cNvSpPr txBox="1">
            <a:spLocks noGrp="1"/>
          </p:cNvSpPr>
          <p:nvPr>
            <p:ph type="title" idx="9"/>
          </p:nvPr>
        </p:nvSpPr>
        <p:spPr>
          <a:xfrm flipH="1">
            <a:off x="1439902" y="2949562"/>
            <a:ext cx="2154900" cy="64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+mn-lt"/>
              </a:rPr>
              <a:t>Concluction</a:t>
            </a:r>
            <a:endParaRPr sz="1800" dirty="0">
              <a:latin typeface="+mn-lt"/>
            </a:endParaRPr>
          </a:p>
        </p:txBody>
      </p:sp>
      <p:sp>
        <p:nvSpPr>
          <p:cNvPr id="9675" name="Google Shape;9675;p43"/>
          <p:cNvSpPr txBox="1">
            <a:spLocks noGrp="1"/>
          </p:cNvSpPr>
          <p:nvPr>
            <p:ph type="title" idx="13"/>
          </p:nvPr>
        </p:nvSpPr>
        <p:spPr>
          <a:xfrm flipH="1">
            <a:off x="4882196" y="3081298"/>
            <a:ext cx="949800" cy="5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06</a:t>
            </a:r>
            <a:endParaRPr sz="2000" dirty="0"/>
          </a:p>
        </p:txBody>
      </p:sp>
      <p:sp>
        <p:nvSpPr>
          <p:cNvPr id="9677" name="Google Shape;9677;p43"/>
          <p:cNvSpPr txBox="1">
            <a:spLocks noGrp="1"/>
          </p:cNvSpPr>
          <p:nvPr>
            <p:ph type="title" idx="15"/>
          </p:nvPr>
        </p:nvSpPr>
        <p:spPr>
          <a:xfrm>
            <a:off x="705536" y="51700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/>
              <a:t>Content</a:t>
            </a:r>
            <a:endParaRPr sz="3200" b="1" dirty="0"/>
          </a:p>
        </p:txBody>
      </p:sp>
      <p:sp>
        <p:nvSpPr>
          <p:cNvPr id="19" name="Google Shape;9666;p43"/>
          <p:cNvSpPr txBox="1">
            <a:spLocks/>
          </p:cNvSpPr>
          <p:nvPr/>
        </p:nvSpPr>
        <p:spPr>
          <a:xfrm>
            <a:off x="4882196" y="1304857"/>
            <a:ext cx="9498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ontserrat Light"/>
              <a:buNone/>
              <a:defRPr sz="4000" b="0" i="0" u="none" strike="noStrike" cap="none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dirty="0"/>
              <a:t>02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293748" y="1376229"/>
            <a:ext cx="31936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Mutual funds structure </a:t>
            </a:r>
          </a:p>
        </p:txBody>
      </p:sp>
      <p:sp>
        <p:nvSpPr>
          <p:cNvPr id="26" name="Google Shape;9675;p43"/>
          <p:cNvSpPr txBox="1">
            <a:spLocks/>
          </p:cNvSpPr>
          <p:nvPr/>
        </p:nvSpPr>
        <p:spPr>
          <a:xfrm flipH="1">
            <a:off x="679382" y="3034185"/>
            <a:ext cx="9498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ontserrat Light"/>
              <a:buNone/>
              <a:defRPr sz="4000" b="0" i="0" u="none" strike="noStrike" cap="none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dirty="0"/>
              <a:t>05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8863455" y="4835723"/>
            <a:ext cx="240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5561841" y="2226592"/>
            <a:ext cx="32783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800" dirty="0">
                <a:solidFill>
                  <a:schemeClr val="bg1"/>
                </a:solidFill>
              </a:rPr>
              <a:t>Advantages and disadvantage of Mutual Funds</a:t>
            </a:r>
            <a:endParaRPr lang="ar-LY" sz="1800" dirty="0">
              <a:solidFill>
                <a:schemeClr val="bg1"/>
              </a:solidFill>
              <a:latin typeface="Montserrat Light" panose="020B0604020202020204" charset="0"/>
            </a:endParaRPr>
          </a:p>
          <a:p>
            <a:pPr algn="ctr"/>
            <a:endParaRPr lang="ar-LY" sz="1800" dirty="0">
              <a:solidFill>
                <a:schemeClr val="bg1"/>
              </a:solidFill>
            </a:endParaRPr>
          </a:p>
        </p:txBody>
      </p:sp>
      <p:sp>
        <p:nvSpPr>
          <p:cNvPr id="35" name="Google Shape;9700;p46"/>
          <p:cNvSpPr txBox="1">
            <a:spLocks noGrp="1"/>
          </p:cNvSpPr>
          <p:nvPr>
            <p:ph type="title"/>
          </p:nvPr>
        </p:nvSpPr>
        <p:spPr>
          <a:xfrm>
            <a:off x="5645098" y="3121311"/>
            <a:ext cx="3458651" cy="4443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800" dirty="0">
                <a:latin typeface="+mn-lt"/>
              </a:rPr>
              <a:t>References </a:t>
            </a:r>
            <a:endParaRPr sz="1800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686;p44"/>
          <p:cNvSpPr txBox="1">
            <a:spLocks/>
          </p:cNvSpPr>
          <p:nvPr/>
        </p:nvSpPr>
        <p:spPr>
          <a:xfrm>
            <a:off x="880364" y="868718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AU" sz="3600" b="1" dirty="0">
                <a:solidFill>
                  <a:schemeClr val="accent6">
                    <a:lumMod val="25000"/>
                  </a:schemeClr>
                </a:solidFill>
              </a:rPr>
              <a:t>Introduction</a:t>
            </a:r>
          </a:p>
        </p:txBody>
      </p:sp>
      <p:cxnSp>
        <p:nvCxnSpPr>
          <p:cNvPr id="3" name="Google Shape;9688;p44"/>
          <p:cNvCxnSpPr/>
          <p:nvPr/>
        </p:nvCxnSpPr>
        <p:spPr>
          <a:xfrm flipV="1">
            <a:off x="880364" y="1636823"/>
            <a:ext cx="3342298" cy="10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113" y="1503358"/>
            <a:ext cx="2982342" cy="234579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8863455" y="4835723"/>
            <a:ext cx="240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3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80364" y="1901879"/>
            <a:ext cx="497590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 mutual fund is a collection of funds that is professionally managed by a fund manager, invests the money in securities such as stocks, bonds, and others, and each share that purchased by investors is reflects a shareholder's ownership in the fund and the revenue it produces.</a:t>
            </a:r>
          </a:p>
          <a:p>
            <a:r>
              <a:rPr lang="en-US" sz="1600" dirty="0"/>
              <a:t>Mutual fund consider as a best way to diversity your funds by only buying one thing Mutual fund. </a:t>
            </a:r>
          </a:p>
          <a:p>
            <a:endParaRPr lang="ar-LY" sz="1600" dirty="0"/>
          </a:p>
        </p:txBody>
      </p:sp>
    </p:spTree>
    <p:extLst>
      <p:ext uri="{BB962C8B-B14F-4D97-AF65-F5344CB8AC3E}">
        <p14:creationId xmlns:p14="http://schemas.microsoft.com/office/powerpoint/2010/main" val="2421286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76300" y="1228725"/>
            <a:ext cx="6334125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600" dirty="0"/>
              <a:t>Mutual fund are structured according to SEBI regulation</a:t>
            </a:r>
          </a:p>
          <a:p>
            <a:pPr algn="l"/>
            <a:endParaRPr lang="en-US" sz="1600" dirty="0"/>
          </a:p>
          <a:p>
            <a:pPr algn="l"/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b="1" dirty="0"/>
              <a:t>Sponsor:</a:t>
            </a:r>
          </a:p>
          <a:p>
            <a:pPr algn="l" rtl="0"/>
            <a:r>
              <a:rPr lang="en-US" dirty="0"/>
              <a:t>Creates the mutual fund under the SEBI criteria</a:t>
            </a:r>
          </a:p>
          <a:p>
            <a:pPr algn="l" rtl="0"/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b="1" dirty="0"/>
              <a:t>Trustees:</a:t>
            </a:r>
          </a:p>
          <a:p>
            <a:pPr algn="l" rtl="0"/>
            <a:r>
              <a:rPr lang="en-US" dirty="0"/>
              <a:t>Ensure that the fund is managed in the best way.</a:t>
            </a:r>
          </a:p>
          <a:p>
            <a:pPr algn="l" rtl="0"/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b="1" dirty="0"/>
              <a:t>Asset management company:</a:t>
            </a:r>
          </a:p>
          <a:p>
            <a:pPr algn="l" rtl="0"/>
            <a:r>
              <a:rPr lang="en-US" dirty="0"/>
              <a:t>Ensure day to day management of the fund.</a:t>
            </a:r>
          </a:p>
          <a:p>
            <a:pPr algn="l" rtl="0"/>
            <a:endParaRPr lang="en-US" sz="1600" dirty="0"/>
          </a:p>
          <a:p>
            <a:pPr algn="l" rtl="0"/>
            <a:endParaRPr lang="en-US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ar-LY" sz="105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737" y="1620982"/>
            <a:ext cx="3043629" cy="2157785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50009" y="625469"/>
            <a:ext cx="503872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800" b="1" dirty="0"/>
              <a:t>Mutual fund  structure </a:t>
            </a:r>
            <a:endParaRPr lang="ar-LY" sz="1800" b="1" dirty="0"/>
          </a:p>
        </p:txBody>
      </p:sp>
      <p:sp>
        <p:nvSpPr>
          <p:cNvPr id="6" name="مربع نص 10">
            <a:extLst>
              <a:ext uri="{FF2B5EF4-FFF2-40B4-BE49-F238E27FC236}">
                <a16:creationId xmlns:a16="http://schemas.microsoft.com/office/drawing/2014/main" id="{59B889F0-DF04-C366-785A-CABBF33FC442}"/>
              </a:ext>
            </a:extLst>
          </p:cNvPr>
          <p:cNvSpPr txBox="1"/>
          <p:nvPr/>
        </p:nvSpPr>
        <p:spPr>
          <a:xfrm>
            <a:off x="8863455" y="4835723"/>
            <a:ext cx="240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4</a:t>
            </a:r>
            <a:endParaRPr lang="ar-L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1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37;p49"/>
          <p:cNvSpPr txBox="1">
            <a:spLocks/>
          </p:cNvSpPr>
          <p:nvPr/>
        </p:nvSpPr>
        <p:spPr>
          <a:xfrm>
            <a:off x="931462" y="1999119"/>
            <a:ext cx="7276885" cy="9496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+mn-lt"/>
                <a:cs typeface="+mj-cs"/>
              </a:rPr>
              <a:t>Invest primarily in stocks and aim to provide capital appreciation over the long-term.</a:t>
            </a:r>
            <a:endParaRPr lang="ar-LY" sz="1800" dirty="0">
              <a:solidFill>
                <a:schemeClr val="accent2">
                  <a:lumMod val="50000"/>
                </a:schemeClr>
              </a:solidFill>
              <a:latin typeface="+mn-lt"/>
              <a:cs typeface="+mj-cs"/>
            </a:endParaRPr>
          </a:p>
          <a:p>
            <a:r>
              <a:rPr lang="en-US" dirty="0">
                <a:solidFill>
                  <a:srgbClr val="50624B"/>
                </a:solidFill>
                <a:latin typeface="Montserrat Light" panose="020B0604020202020204" charset="0"/>
                <a:cs typeface="+mn-cs"/>
              </a:rPr>
              <a:t>.</a:t>
            </a:r>
            <a:br>
              <a:rPr lang="en-US" dirty="0">
                <a:solidFill>
                  <a:srgbClr val="50624B"/>
                </a:solidFill>
                <a:latin typeface="Montserrat Light" panose="020B0604020202020204" charset="0"/>
                <a:cs typeface="+mn-cs"/>
              </a:rPr>
            </a:br>
            <a:r>
              <a:rPr lang="en-US" dirty="0">
                <a:solidFill>
                  <a:srgbClr val="50624B"/>
                </a:solidFill>
                <a:latin typeface="Montserrat Light" panose="020B0604020202020204" charset="0"/>
                <a:cs typeface="+mn-cs"/>
              </a:rPr>
              <a:t/>
            </a:r>
            <a:br>
              <a:rPr lang="en-US" dirty="0">
                <a:solidFill>
                  <a:srgbClr val="50624B"/>
                </a:solidFill>
                <a:latin typeface="Montserrat Light" panose="020B0604020202020204" charset="0"/>
                <a:cs typeface="+mn-cs"/>
              </a:rPr>
            </a:br>
            <a:endParaRPr lang="en-US" dirty="0">
              <a:solidFill>
                <a:srgbClr val="50624B"/>
              </a:solidFill>
              <a:latin typeface="Montserrat Light" panose="020B0604020202020204" charset="0"/>
              <a:cs typeface="+mn-cs"/>
            </a:endParaRPr>
          </a:p>
        </p:txBody>
      </p:sp>
      <p:sp>
        <p:nvSpPr>
          <p:cNvPr id="3" name="Google Shape;9736;p49"/>
          <p:cNvSpPr txBox="1">
            <a:spLocks/>
          </p:cNvSpPr>
          <p:nvPr/>
        </p:nvSpPr>
        <p:spPr>
          <a:xfrm>
            <a:off x="953520" y="124585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/>
              <a:t>Equity funds</a:t>
            </a:r>
            <a:endParaRPr lang="ar-LY" sz="1800" dirty="0"/>
          </a:p>
        </p:txBody>
      </p:sp>
      <p:sp>
        <p:nvSpPr>
          <p:cNvPr id="4" name="مستطيل 3"/>
          <p:cNvSpPr/>
          <p:nvPr/>
        </p:nvSpPr>
        <p:spPr>
          <a:xfrm>
            <a:off x="953520" y="598902"/>
            <a:ext cx="3996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TYPES OF MUTUAL FUND</a:t>
            </a:r>
            <a:endParaRPr lang="ar-LY" sz="2400" b="1" dirty="0">
              <a:solidFill>
                <a:schemeClr val="tx1"/>
              </a:solidFill>
              <a:latin typeface="Montserrat Light" panose="020B060402020202020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31462" y="2738343"/>
            <a:ext cx="72658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+mn-lt"/>
                <a:cs typeface="+mj-cs"/>
              </a:rPr>
              <a:t>  </a:t>
            </a:r>
          </a:p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+mn-lt"/>
                <a:cs typeface="+mj-cs"/>
              </a:rPr>
              <a:t>Invest primarily in fixed-income securities such as bonds and aim to provide regular income.</a:t>
            </a:r>
            <a:endParaRPr lang="ar-LY" sz="1800" dirty="0">
              <a:solidFill>
                <a:schemeClr val="accent2">
                  <a:lumMod val="50000"/>
                </a:schemeClr>
              </a:solidFill>
              <a:latin typeface="+mn-lt"/>
              <a:cs typeface="+mj-cs"/>
            </a:endParaRPr>
          </a:p>
          <a:p>
            <a:endParaRPr lang="en-US" sz="16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931462" y="2592992"/>
            <a:ext cx="57124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/>
              <a:t>Bond funds</a:t>
            </a:r>
            <a:endParaRPr lang="ar-LY" sz="18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8863455" y="4835723"/>
            <a:ext cx="240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5</a:t>
            </a:r>
            <a:endParaRPr lang="ar-LY" dirty="0">
              <a:solidFill>
                <a:schemeClr val="tx1"/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31" y="364849"/>
            <a:ext cx="3676650" cy="1247775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931462" y="4191902"/>
            <a:ext cx="684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Invest in a combination of stocks and bonds to provide both growth and income.</a:t>
            </a:r>
            <a:endParaRPr lang="ar-LY" sz="18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931462" y="3822570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Balanced funds</a:t>
            </a:r>
            <a:endParaRPr lang="ar-LY" sz="1800" dirty="0"/>
          </a:p>
        </p:txBody>
      </p:sp>
    </p:spTree>
    <p:extLst>
      <p:ext uri="{BB962C8B-B14F-4D97-AF65-F5344CB8AC3E}">
        <p14:creationId xmlns:p14="http://schemas.microsoft.com/office/powerpoint/2010/main" val="82869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701" y="3237455"/>
            <a:ext cx="1489757" cy="1489757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857891" y="962375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Index funds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57891" y="1408553"/>
            <a:ext cx="6847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25000"/>
                  </a:schemeClr>
                </a:solidFill>
                <a:latin typeface="+mn-lt"/>
              </a:rPr>
              <a:t>A type of passive investment that aims to replicate the performance of a specific market index such as the S&amp;P 500.</a:t>
            </a:r>
            <a:endParaRPr lang="ar-LY" sz="1800" dirty="0">
              <a:solidFill>
                <a:schemeClr val="accent6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57891" y="2314125"/>
            <a:ext cx="7265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25000"/>
                  </a:schemeClr>
                </a:solidFill>
                <a:latin typeface="+mn-lt"/>
                <a:cs typeface="+mn-cs"/>
              </a:rPr>
              <a:t> </a:t>
            </a:r>
          </a:p>
          <a:p>
            <a:r>
              <a:rPr lang="en-US" sz="1800" dirty="0">
                <a:solidFill>
                  <a:schemeClr val="accent6">
                    <a:lumMod val="25000"/>
                  </a:schemeClr>
                </a:solidFill>
                <a:latin typeface="+mn-lt"/>
              </a:rPr>
              <a:t>Invest in short-term, low-risk debt securities such as Treasury bills and aim to preserve capital while providing liquidity.</a:t>
            </a:r>
            <a:endParaRPr lang="ar-LY" sz="1800" dirty="0">
              <a:solidFill>
                <a:schemeClr val="accent6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57891" y="2153555"/>
            <a:ext cx="57124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/>
              <a:t>Money market funds</a:t>
            </a:r>
            <a:endParaRPr lang="ar-LY" sz="1800" dirty="0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606175" y="614502"/>
            <a:ext cx="30823" cy="3700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8770988" y="4722707"/>
            <a:ext cx="2402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6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857891" y="3363676"/>
            <a:ext cx="57124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/>
              <a:t>International funds</a:t>
            </a:r>
            <a:endParaRPr lang="ar-LY" sz="1800" dirty="0"/>
          </a:p>
        </p:txBody>
      </p:sp>
      <p:sp>
        <p:nvSpPr>
          <p:cNvPr id="12" name="مستطيل 11"/>
          <p:cNvSpPr/>
          <p:nvPr/>
        </p:nvSpPr>
        <p:spPr>
          <a:xfrm>
            <a:off x="857891" y="3690167"/>
            <a:ext cx="7265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>
                    <a:lumMod val="25000"/>
                  </a:schemeClr>
                </a:solidFill>
                <a:latin typeface="+mn-lt"/>
              </a:rPr>
              <a:t>Invest in companies located outside of the domestic country.</a:t>
            </a:r>
            <a:endParaRPr lang="ar-LY" sz="1600" dirty="0">
              <a:solidFill>
                <a:schemeClr val="accent6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584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65023" y="1104393"/>
            <a:ext cx="545557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AU" sz="2000" b="1" dirty="0">
                <a:solidFill>
                  <a:schemeClr val="tx2"/>
                </a:solidFill>
              </a:rPr>
              <a:t>Advantages of Mutual Funds</a:t>
            </a:r>
            <a:endParaRPr lang="ar-LY" sz="2000" b="1" dirty="0">
              <a:solidFill>
                <a:schemeClr val="tx2"/>
              </a:solidFill>
              <a:latin typeface="Montserrat Light" panose="020B0604020202020204" charset="0"/>
            </a:endParaRPr>
          </a:p>
          <a:p>
            <a:endParaRPr lang="ar-LY" sz="2000" b="1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cxnSp>
        <p:nvCxnSpPr>
          <p:cNvPr id="8" name="رابط مستقيم 7"/>
          <p:cNvCxnSpPr>
            <a:cxnSpLocks/>
          </p:cNvCxnSpPr>
          <p:nvPr/>
        </p:nvCxnSpPr>
        <p:spPr>
          <a:xfrm>
            <a:off x="665023" y="1000393"/>
            <a:ext cx="0" cy="3142714"/>
          </a:xfrm>
          <a:prstGeom prst="line">
            <a:avLst/>
          </a:prstGeom>
          <a:ln>
            <a:solidFill>
              <a:srgbClr val="EFEB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6807485" y="2419639"/>
            <a:ext cx="1508590" cy="17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8650840" y="4835723"/>
            <a:ext cx="4529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7</a:t>
            </a:r>
            <a:endParaRPr lang="ar-LY" dirty="0">
              <a:solidFill>
                <a:schemeClr val="tx1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46" y="1202074"/>
            <a:ext cx="2435129" cy="2435129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860062" y="1812279"/>
            <a:ext cx="6061753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Professional Portfolio Management.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Reinvestment of Dividends.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Safety.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Convenience.</a:t>
            </a:r>
          </a:p>
        </p:txBody>
      </p:sp>
    </p:spTree>
    <p:extLst>
      <p:ext uri="{BB962C8B-B14F-4D97-AF65-F5344CB8AC3E}">
        <p14:creationId xmlns:p14="http://schemas.microsoft.com/office/powerpoint/2010/main" val="76160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65613" y="1866156"/>
            <a:ext cx="7506969" cy="20159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>
                    <a:lumMod val="25000"/>
                  </a:schemeClr>
                </a:solidFill>
              </a:rPr>
              <a:t>High Expense Ratios and Sales Charges.</a:t>
            </a:r>
          </a:p>
          <a:p>
            <a:pPr lvl="7" algn="just">
              <a:lnSpc>
                <a:spcPct val="150000"/>
              </a:lnSpc>
            </a:pPr>
            <a:r>
              <a:rPr lang="en-US" dirty="0">
                <a:solidFill>
                  <a:schemeClr val="accent6">
                    <a:lumMod val="25000"/>
                  </a:schemeClr>
                </a:solidFill>
              </a:rPr>
              <a:t>          Expense ratios more than 1.5% are regarded to be on the higher end of the cost range. </a:t>
            </a:r>
          </a:p>
          <a:p>
            <a:pPr lvl="7" algn="just"/>
            <a:r>
              <a:rPr lang="en-US" dirty="0">
                <a:solidFill>
                  <a:schemeClr val="accent6">
                    <a:lumMod val="25000"/>
                  </a:schemeClr>
                </a:solidFill>
              </a:rPr>
              <a:t>          Be aware of advertising and sales commissions in general.</a:t>
            </a:r>
            <a:endParaRPr lang="en-US" sz="1800" dirty="0">
              <a:solidFill>
                <a:schemeClr val="accent6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6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>
                    <a:lumMod val="25000"/>
                  </a:schemeClr>
                </a:solidFill>
              </a:rPr>
              <a:t>Volatility </a:t>
            </a:r>
          </a:p>
          <a:p>
            <a:endParaRPr lang="en-US" sz="1800" dirty="0">
              <a:solidFill>
                <a:schemeClr val="accent6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>
                    <a:lumMod val="25000"/>
                  </a:schemeClr>
                </a:solidFill>
              </a:rPr>
              <a:t>Lack of Control.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65613" y="864096"/>
            <a:ext cx="68420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dirty="0">
                <a:solidFill>
                  <a:schemeClr val="accent6">
                    <a:lumMod val="25000"/>
                  </a:schemeClr>
                </a:solidFill>
              </a:rPr>
              <a:t>Disadvantages of Mutual Funds</a:t>
            </a:r>
            <a:endParaRPr lang="ar-LY" sz="2400" dirty="0">
              <a:solidFill>
                <a:schemeClr val="accent6">
                  <a:lumMod val="25000"/>
                </a:schemeClr>
              </a:solidFill>
              <a:latin typeface="Montserrat Light" panose="020B0604020202020204" charset="0"/>
            </a:endParaRPr>
          </a:p>
        </p:txBody>
      </p:sp>
      <p:cxnSp>
        <p:nvCxnSpPr>
          <p:cNvPr id="5" name="Google Shape;9703;p46"/>
          <p:cNvCxnSpPr>
            <a:cxnSpLocks/>
          </p:cNvCxnSpPr>
          <p:nvPr/>
        </p:nvCxnSpPr>
        <p:spPr>
          <a:xfrm flipH="1">
            <a:off x="1400677" y="1384852"/>
            <a:ext cx="5171925" cy="52080"/>
          </a:xfrm>
          <a:prstGeom prst="straightConnector1">
            <a:avLst/>
          </a:prstGeom>
          <a:noFill/>
          <a:ln w="9525" cap="flat" cmpd="sng">
            <a:solidFill>
              <a:srgbClr val="7D977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مربع نص 6"/>
          <p:cNvSpPr txBox="1"/>
          <p:nvPr/>
        </p:nvSpPr>
        <p:spPr>
          <a:xfrm>
            <a:off x="8650840" y="4835723"/>
            <a:ext cx="4529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8</a:t>
            </a:r>
            <a:endParaRPr lang="ar-L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5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00;p46"/>
          <p:cNvSpPr txBox="1">
            <a:spLocks/>
          </p:cNvSpPr>
          <p:nvPr/>
        </p:nvSpPr>
        <p:spPr>
          <a:xfrm>
            <a:off x="719192" y="621009"/>
            <a:ext cx="7986209" cy="15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3600" dirty="0">
                <a:solidFill>
                  <a:srgbClr val="EFEBE3"/>
                </a:solidFill>
              </a:rPr>
              <a:t>Conclu</a:t>
            </a:r>
            <a:r>
              <a:rPr lang="en-US" sz="3600" dirty="0">
                <a:solidFill>
                  <a:srgbClr val="EFEBE3"/>
                </a:solidFill>
              </a:rPr>
              <a:t>s</a:t>
            </a:r>
            <a:r>
              <a:rPr lang="en" sz="3600" dirty="0">
                <a:solidFill>
                  <a:srgbClr val="EFEBE3"/>
                </a:solidFill>
              </a:rPr>
              <a:t>ion</a:t>
            </a:r>
            <a:endParaRPr lang="en-AU" sz="3600" dirty="0">
              <a:solidFill>
                <a:srgbClr val="EFEBE3"/>
              </a:solidFill>
              <a:latin typeface="Montserrat Light" panose="020B0604020202020204" charset="0"/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708917" y="2146509"/>
            <a:ext cx="10275" cy="1611547"/>
          </a:xfrm>
          <a:prstGeom prst="line">
            <a:avLst/>
          </a:prstGeom>
          <a:ln>
            <a:solidFill>
              <a:srgbClr val="506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8815227" y="4732981"/>
            <a:ext cx="4529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9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F5AF0B5-7B9A-3804-4596-40EC6948A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296" y="1251513"/>
            <a:ext cx="7704000" cy="2746800"/>
          </a:xfrm>
        </p:spPr>
        <p:txBody>
          <a:bodyPr/>
          <a:lstStyle/>
          <a:p>
            <a:r>
              <a:rPr lang="en-US" sz="2000" dirty="0"/>
              <a:t>Mutual funds are a popular investment option among investors because they are simple to set up and provide better returns than other traditional types of investments.</a:t>
            </a:r>
            <a:endParaRPr lang="ar-AE" sz="2000" dirty="0"/>
          </a:p>
        </p:txBody>
      </p:sp>
    </p:spTree>
    <p:extLst>
      <p:ext uri="{BB962C8B-B14F-4D97-AF65-F5344CB8AC3E}">
        <p14:creationId xmlns:p14="http://schemas.microsoft.com/office/powerpoint/2010/main" val="427966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gencia Selva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FEBE3"/>
      </a:lt2>
      <a:accent1>
        <a:srgbClr val="BCC48D"/>
      </a:accent1>
      <a:accent2>
        <a:srgbClr val="979E71"/>
      </a:accent2>
      <a:accent3>
        <a:srgbClr val="7B815C"/>
      </a:accent3>
      <a:accent4>
        <a:srgbClr val="7D9775"/>
      </a:accent4>
      <a:accent5>
        <a:srgbClr val="50624B"/>
      </a:accent5>
      <a:accent6>
        <a:srgbClr val="CDDFC1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416</Words>
  <Application>Microsoft Office PowerPoint</Application>
  <PresentationFormat>On-screen Show (16:9)</PresentationFormat>
  <Paragraphs>90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Montserrat Light</vt:lpstr>
      <vt:lpstr>Montserrat ExtraLight</vt:lpstr>
      <vt:lpstr>Arial</vt:lpstr>
      <vt:lpstr>Mongolian Baiti</vt:lpstr>
      <vt:lpstr>Raleway Light</vt:lpstr>
      <vt:lpstr>Times New Roman</vt:lpstr>
      <vt:lpstr>Agencia Selva by Slidesgo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Mutual funds are a popular investment option among investors because they are simple to set up and provide better returns than other traditional types of investments.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situational factors</dc:title>
  <dc:creator>PIXEL-PC</dc:creator>
  <cp:lastModifiedBy>Maher Fattouh</cp:lastModifiedBy>
  <cp:revision>78</cp:revision>
  <dcterms:modified xsi:type="dcterms:W3CDTF">2023-03-27T11:45:44Z</dcterms:modified>
</cp:coreProperties>
</file>