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2"/>
  </p:notesMasterIdLst>
  <p:sldIdLst>
    <p:sldId id="256" r:id="rId2"/>
    <p:sldId id="257" r:id="rId3"/>
    <p:sldId id="258" r:id="rId4"/>
    <p:sldId id="262" r:id="rId5"/>
    <p:sldId id="259" r:id="rId6"/>
    <p:sldId id="267" r:id="rId7"/>
    <p:sldId id="263" r:id="rId8"/>
    <p:sldId id="264" r:id="rId9"/>
    <p:sldId id="265"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05" autoAdjust="0"/>
    <p:restoredTop sz="94660"/>
  </p:normalViewPr>
  <p:slideViewPr>
    <p:cSldViewPr snapToGrid="0">
      <p:cViewPr varScale="1">
        <p:scale>
          <a:sx n="80" d="100"/>
          <a:sy n="80" d="100"/>
        </p:scale>
        <p:origin x="21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ubeir laenghi" userId="551128837817574d" providerId="LiveId" clId="{5806F3D9-227B-4BB7-A5A0-7E0BDE3C2108}"/>
    <pc:docChg chg="custSel modSld">
      <pc:chgData name="zubeir laenghi" userId="551128837817574d" providerId="LiveId" clId="{5806F3D9-227B-4BB7-A5A0-7E0BDE3C2108}" dt="2022-11-10T18:49:32.114" v="151" actId="20577"/>
      <pc:docMkLst>
        <pc:docMk/>
      </pc:docMkLst>
      <pc:sldChg chg="modSp mod">
        <pc:chgData name="zubeir laenghi" userId="551128837817574d" providerId="LiveId" clId="{5806F3D9-227B-4BB7-A5A0-7E0BDE3C2108}" dt="2022-11-10T18:42:48.388" v="83" actId="20577"/>
        <pc:sldMkLst>
          <pc:docMk/>
          <pc:sldMk cId="3144672911" sldId="256"/>
        </pc:sldMkLst>
        <pc:spChg chg="mod">
          <ac:chgData name="zubeir laenghi" userId="551128837817574d" providerId="LiveId" clId="{5806F3D9-227B-4BB7-A5A0-7E0BDE3C2108}" dt="2022-11-10T18:42:48.388" v="83" actId="20577"/>
          <ac:spMkLst>
            <pc:docMk/>
            <pc:sldMk cId="3144672911" sldId="256"/>
            <ac:spMk id="2" creationId="{B592EC5A-16D0-E2DB-75DC-4190DD6B8B4A}"/>
          </ac:spMkLst>
        </pc:spChg>
      </pc:sldChg>
      <pc:sldChg chg="modSp mod">
        <pc:chgData name="zubeir laenghi" userId="551128837817574d" providerId="LiveId" clId="{5806F3D9-227B-4BB7-A5A0-7E0BDE3C2108}" dt="2022-11-10T18:43:04.382" v="87" actId="20577"/>
        <pc:sldMkLst>
          <pc:docMk/>
          <pc:sldMk cId="2302943554" sldId="257"/>
        </pc:sldMkLst>
        <pc:spChg chg="mod">
          <ac:chgData name="zubeir laenghi" userId="551128837817574d" providerId="LiveId" clId="{5806F3D9-227B-4BB7-A5A0-7E0BDE3C2108}" dt="2022-11-10T18:43:04.382" v="87" actId="20577"/>
          <ac:spMkLst>
            <pc:docMk/>
            <pc:sldMk cId="2302943554" sldId="257"/>
            <ac:spMk id="2" creationId="{8E318C1D-86CD-A714-4883-D5A1C50ADC8D}"/>
          </ac:spMkLst>
        </pc:spChg>
        <pc:spChg chg="mod">
          <ac:chgData name="zubeir laenghi" userId="551128837817574d" providerId="LiveId" clId="{5806F3D9-227B-4BB7-A5A0-7E0BDE3C2108}" dt="2022-11-10T18:33:20.376" v="14" actId="255"/>
          <ac:spMkLst>
            <pc:docMk/>
            <pc:sldMk cId="2302943554" sldId="257"/>
            <ac:spMk id="3" creationId="{C649856E-C8DF-A52F-79D9-BBD6FFFA9ED4}"/>
          </ac:spMkLst>
        </pc:spChg>
      </pc:sldChg>
      <pc:sldChg chg="modSp mod">
        <pc:chgData name="zubeir laenghi" userId="551128837817574d" providerId="LiveId" clId="{5806F3D9-227B-4BB7-A5A0-7E0BDE3C2108}" dt="2022-11-10T18:43:32.743" v="95" actId="20577"/>
        <pc:sldMkLst>
          <pc:docMk/>
          <pc:sldMk cId="2489129259" sldId="258"/>
        </pc:sldMkLst>
        <pc:spChg chg="mod">
          <ac:chgData name="zubeir laenghi" userId="551128837817574d" providerId="LiveId" clId="{5806F3D9-227B-4BB7-A5A0-7E0BDE3C2108}" dt="2022-11-10T18:43:32.743" v="95" actId="20577"/>
          <ac:spMkLst>
            <pc:docMk/>
            <pc:sldMk cId="2489129259" sldId="258"/>
            <ac:spMk id="3" creationId="{7A7C77BF-D395-4E17-7474-F6D006F4BA84}"/>
          </ac:spMkLst>
        </pc:spChg>
        <pc:picChg chg="mod">
          <ac:chgData name="zubeir laenghi" userId="551128837817574d" providerId="LiveId" clId="{5806F3D9-227B-4BB7-A5A0-7E0BDE3C2108}" dt="2022-11-10T18:28:25.189" v="8" actId="1038"/>
          <ac:picMkLst>
            <pc:docMk/>
            <pc:sldMk cId="2489129259" sldId="258"/>
            <ac:picMk id="4" creationId="{2846DC8E-5B84-DA9A-42B7-F2EC043951CF}"/>
          </ac:picMkLst>
        </pc:picChg>
      </pc:sldChg>
      <pc:sldChg chg="modSp mod">
        <pc:chgData name="zubeir laenghi" userId="551128837817574d" providerId="LiveId" clId="{5806F3D9-227B-4BB7-A5A0-7E0BDE3C2108}" dt="2022-11-10T18:48:38.142" v="133" actId="20577"/>
        <pc:sldMkLst>
          <pc:docMk/>
          <pc:sldMk cId="1284623385" sldId="259"/>
        </pc:sldMkLst>
        <pc:spChg chg="mod">
          <ac:chgData name="zubeir laenghi" userId="551128837817574d" providerId="LiveId" clId="{5806F3D9-227B-4BB7-A5A0-7E0BDE3C2108}" dt="2022-11-10T18:34:50.528" v="24" actId="255"/>
          <ac:spMkLst>
            <pc:docMk/>
            <pc:sldMk cId="1284623385" sldId="259"/>
            <ac:spMk id="2" creationId="{A294022F-A107-3DB1-E917-2961CF4EA676}"/>
          </ac:spMkLst>
        </pc:spChg>
        <pc:spChg chg="mod">
          <ac:chgData name="zubeir laenghi" userId="551128837817574d" providerId="LiveId" clId="{5806F3D9-227B-4BB7-A5A0-7E0BDE3C2108}" dt="2022-11-10T18:48:38.142" v="133" actId="20577"/>
          <ac:spMkLst>
            <pc:docMk/>
            <pc:sldMk cId="1284623385" sldId="259"/>
            <ac:spMk id="3" creationId="{7EB75B99-E971-0BD7-AFAF-DBE053C96B48}"/>
          </ac:spMkLst>
        </pc:spChg>
        <pc:picChg chg="mod">
          <ac:chgData name="zubeir laenghi" userId="551128837817574d" providerId="LiveId" clId="{5806F3D9-227B-4BB7-A5A0-7E0BDE3C2108}" dt="2022-11-10T18:35:31.315" v="30" actId="14100"/>
          <ac:picMkLst>
            <pc:docMk/>
            <pc:sldMk cId="1284623385" sldId="259"/>
            <ac:picMk id="2050" creationId="{96276273-2EBC-19F9-5E09-77963CF3315D}"/>
          </ac:picMkLst>
        </pc:picChg>
      </pc:sldChg>
      <pc:sldChg chg="modSp mod">
        <pc:chgData name="zubeir laenghi" userId="551128837817574d" providerId="LiveId" clId="{5806F3D9-227B-4BB7-A5A0-7E0BDE3C2108}" dt="2022-11-10T18:44:18.442" v="98" actId="1076"/>
        <pc:sldMkLst>
          <pc:docMk/>
          <pc:sldMk cId="2457435785" sldId="262"/>
        </pc:sldMkLst>
        <pc:spChg chg="mod">
          <ac:chgData name="zubeir laenghi" userId="551128837817574d" providerId="LiveId" clId="{5806F3D9-227B-4BB7-A5A0-7E0BDE3C2108}" dt="2022-11-10T18:34:38.419" v="23" actId="1076"/>
          <ac:spMkLst>
            <pc:docMk/>
            <pc:sldMk cId="2457435785" sldId="262"/>
            <ac:spMk id="2" creationId="{371780FC-DB4D-2984-08BD-4E72B1EC10CF}"/>
          </ac:spMkLst>
        </pc:spChg>
        <pc:spChg chg="mod">
          <ac:chgData name="zubeir laenghi" userId="551128837817574d" providerId="LiveId" clId="{5806F3D9-227B-4BB7-A5A0-7E0BDE3C2108}" dt="2022-11-10T18:44:18.442" v="98" actId="1076"/>
          <ac:spMkLst>
            <pc:docMk/>
            <pc:sldMk cId="2457435785" sldId="262"/>
            <ac:spMk id="3" creationId="{47C6A560-3AEF-0ECD-9730-54ABB2D4D2A7}"/>
          </ac:spMkLst>
        </pc:spChg>
      </pc:sldChg>
      <pc:sldChg chg="modSp mod">
        <pc:chgData name="zubeir laenghi" userId="551128837817574d" providerId="LiveId" clId="{5806F3D9-227B-4BB7-A5A0-7E0BDE3C2108}" dt="2022-11-10T18:49:32.114" v="151" actId="20577"/>
        <pc:sldMkLst>
          <pc:docMk/>
          <pc:sldMk cId="3692304154" sldId="263"/>
        </pc:sldMkLst>
        <pc:spChg chg="mod">
          <ac:chgData name="zubeir laenghi" userId="551128837817574d" providerId="LiveId" clId="{5806F3D9-227B-4BB7-A5A0-7E0BDE3C2108}" dt="2022-11-10T18:37:02.238" v="36" actId="20577"/>
          <ac:spMkLst>
            <pc:docMk/>
            <pc:sldMk cId="3692304154" sldId="263"/>
            <ac:spMk id="2" creationId="{932B589A-1CF8-D7BC-380C-F0B0C60AFAF0}"/>
          </ac:spMkLst>
        </pc:spChg>
        <pc:spChg chg="mod">
          <ac:chgData name="zubeir laenghi" userId="551128837817574d" providerId="LiveId" clId="{5806F3D9-227B-4BB7-A5A0-7E0BDE3C2108}" dt="2022-11-10T18:49:32.114" v="151" actId="20577"/>
          <ac:spMkLst>
            <pc:docMk/>
            <pc:sldMk cId="3692304154" sldId="263"/>
            <ac:spMk id="3" creationId="{335574F5-3A08-582A-9CD1-BB394FFA992B}"/>
          </ac:spMkLst>
        </pc:spChg>
        <pc:picChg chg="mod">
          <ac:chgData name="zubeir laenghi" userId="551128837817574d" providerId="LiveId" clId="{5806F3D9-227B-4BB7-A5A0-7E0BDE3C2108}" dt="2022-11-10T18:37:30.340" v="40" actId="14100"/>
          <ac:picMkLst>
            <pc:docMk/>
            <pc:sldMk cId="3692304154" sldId="263"/>
            <ac:picMk id="5" creationId="{AFFC3FB4-5A2B-5D73-0642-A2FC78FD586D}"/>
          </ac:picMkLst>
        </pc:picChg>
      </pc:sldChg>
      <pc:sldChg chg="modSp mod">
        <pc:chgData name="zubeir laenghi" userId="551128837817574d" providerId="LiveId" clId="{5806F3D9-227B-4BB7-A5A0-7E0BDE3C2108}" dt="2022-11-10T18:45:11.736" v="103" actId="1076"/>
        <pc:sldMkLst>
          <pc:docMk/>
          <pc:sldMk cId="3038687680" sldId="264"/>
        </pc:sldMkLst>
        <pc:spChg chg="mod">
          <ac:chgData name="zubeir laenghi" userId="551128837817574d" providerId="LiveId" clId="{5806F3D9-227B-4BB7-A5A0-7E0BDE3C2108}" dt="2022-11-10T18:37:48.347" v="41" actId="255"/>
          <ac:spMkLst>
            <pc:docMk/>
            <pc:sldMk cId="3038687680" sldId="264"/>
            <ac:spMk id="2" creationId="{AF7CCD09-488B-0E1C-E9D1-E12F73C67886}"/>
          </ac:spMkLst>
        </pc:spChg>
        <pc:spChg chg="mod">
          <ac:chgData name="zubeir laenghi" userId="551128837817574d" providerId="LiveId" clId="{5806F3D9-227B-4BB7-A5A0-7E0BDE3C2108}" dt="2022-11-10T18:45:11.736" v="103" actId="1076"/>
          <ac:spMkLst>
            <pc:docMk/>
            <pc:sldMk cId="3038687680" sldId="264"/>
            <ac:spMk id="3" creationId="{F0530A30-FC26-E981-B237-7A19F3FE8F1A}"/>
          </ac:spMkLst>
        </pc:spChg>
      </pc:sldChg>
      <pc:sldChg chg="modSp mod">
        <pc:chgData name="zubeir laenghi" userId="551128837817574d" providerId="LiveId" clId="{5806F3D9-227B-4BB7-A5A0-7E0BDE3C2108}" dt="2022-11-10T18:46:57.929" v="106" actId="108"/>
        <pc:sldMkLst>
          <pc:docMk/>
          <pc:sldMk cId="1984696555" sldId="265"/>
        </pc:sldMkLst>
        <pc:spChg chg="mod">
          <ac:chgData name="zubeir laenghi" userId="551128837817574d" providerId="LiveId" clId="{5806F3D9-227B-4BB7-A5A0-7E0BDE3C2108}" dt="2022-11-10T18:38:39.978" v="47" actId="255"/>
          <ac:spMkLst>
            <pc:docMk/>
            <pc:sldMk cId="1984696555" sldId="265"/>
            <ac:spMk id="2" creationId="{97A28E19-7337-0F49-6A96-42020FA90434}"/>
          </ac:spMkLst>
        </pc:spChg>
        <pc:spChg chg="mod">
          <ac:chgData name="zubeir laenghi" userId="551128837817574d" providerId="LiveId" clId="{5806F3D9-227B-4BB7-A5A0-7E0BDE3C2108}" dt="2022-11-10T18:46:57.929" v="106" actId="108"/>
          <ac:spMkLst>
            <pc:docMk/>
            <pc:sldMk cId="1984696555" sldId="265"/>
            <ac:spMk id="3" creationId="{8B726A59-D80C-8F1E-6546-575AAF81354E}"/>
          </ac:spMkLst>
        </pc:spChg>
      </pc:sldChg>
      <pc:sldChg chg="modSp mod">
        <pc:chgData name="zubeir laenghi" userId="551128837817574d" providerId="LiveId" clId="{5806F3D9-227B-4BB7-A5A0-7E0BDE3C2108}" dt="2022-11-10T18:42:07.706" v="79" actId="20577"/>
        <pc:sldMkLst>
          <pc:docMk/>
          <pc:sldMk cId="211186683" sldId="266"/>
        </pc:sldMkLst>
        <pc:spChg chg="mod">
          <ac:chgData name="zubeir laenghi" userId="551128837817574d" providerId="LiveId" clId="{5806F3D9-227B-4BB7-A5A0-7E0BDE3C2108}" dt="2022-11-10T18:42:07.706" v="79" actId="20577"/>
          <ac:spMkLst>
            <pc:docMk/>
            <pc:sldMk cId="211186683" sldId="266"/>
            <ac:spMk id="2" creationId="{03576830-172B-C039-AE97-F9CFADD9B946}"/>
          </ac:spMkLst>
        </pc:spChg>
        <pc:spChg chg="mod">
          <ac:chgData name="zubeir laenghi" userId="551128837817574d" providerId="LiveId" clId="{5806F3D9-227B-4BB7-A5A0-7E0BDE3C2108}" dt="2022-11-10T18:41:51.245" v="69" actId="13901"/>
          <ac:spMkLst>
            <pc:docMk/>
            <pc:sldMk cId="211186683" sldId="266"/>
            <ac:spMk id="3" creationId="{D880AA69-A7F5-8E68-5976-765A8218FA39}"/>
          </ac:spMkLst>
        </pc:spChg>
      </pc:sldChg>
      <pc:sldChg chg="modSp mod">
        <pc:chgData name="zubeir laenghi" userId="551128837817574d" providerId="LiveId" clId="{5806F3D9-227B-4BB7-A5A0-7E0BDE3C2108}" dt="2022-11-10T18:44:31.483" v="99" actId="1076"/>
        <pc:sldMkLst>
          <pc:docMk/>
          <pc:sldMk cId="1444539304" sldId="267"/>
        </pc:sldMkLst>
        <pc:spChg chg="mod">
          <ac:chgData name="zubeir laenghi" userId="551128837817574d" providerId="LiveId" clId="{5806F3D9-227B-4BB7-A5A0-7E0BDE3C2108}" dt="2022-11-10T18:36:27.655" v="34" actId="20577"/>
          <ac:spMkLst>
            <pc:docMk/>
            <pc:sldMk cId="1444539304" sldId="267"/>
            <ac:spMk id="2" creationId="{E370A67F-56CA-A7EA-4C14-1BAF4B4AF653}"/>
          </ac:spMkLst>
        </pc:spChg>
        <pc:spChg chg="mod">
          <ac:chgData name="zubeir laenghi" userId="551128837817574d" providerId="LiveId" clId="{5806F3D9-227B-4BB7-A5A0-7E0BDE3C2108}" dt="2022-11-10T18:44:31.483" v="99" actId="1076"/>
          <ac:spMkLst>
            <pc:docMk/>
            <pc:sldMk cId="1444539304" sldId="267"/>
            <ac:spMk id="3" creationId="{94F5F4F0-ADB0-3E02-3C85-2347312D604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648A9B-BDC7-47C4-9F2A-0ADCD858C536}" type="datetimeFigureOut">
              <a:rPr lang="en-US" smtClean="0"/>
              <a:t>2/27/2023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0F73D8-6209-4956-9CAD-F6DA2C020C4E}" type="slidenum">
              <a:rPr lang="en-US" smtClean="0"/>
              <a:t>‹#›</a:t>
            </a:fld>
            <a:endParaRPr lang="en-US" dirty="0"/>
          </a:p>
        </p:txBody>
      </p:sp>
    </p:spTree>
    <p:extLst>
      <p:ext uri="{BB962C8B-B14F-4D97-AF65-F5344CB8AC3E}">
        <p14:creationId xmlns:p14="http://schemas.microsoft.com/office/powerpoint/2010/main" val="3571527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F97AAA7-DEF6-4BE0-8E53-3476070AF957}" type="datetime1">
              <a:rPr lang="en-US" smtClean="0"/>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151472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04560CE-5A35-418C-B791-E2313DBD0BA3}" type="datetime1">
              <a:rPr lang="en-US" smtClean="0"/>
              <a:t>2/27/2023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3819063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765E4CA-5EE9-4552-A279-973200AB1F5F}" type="datetime1">
              <a:rPr lang="en-US" smtClean="0"/>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25813281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73A332E-2B09-4F90-A5AD-EE6C8AE60B28}" type="datetime1">
              <a:rPr lang="en-US" smtClean="0"/>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EF37F-81ED-4B93-A47E-CFE30A0B6640}" type="slidenum">
              <a:rPr lang="en-US" smtClean="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056259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933A69-F48D-4270-8C3B-22DCEAA11D97}" type="datetime1">
              <a:rPr lang="en-US" smtClean="0"/>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17510846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756748-39AA-46E3-B747-B9B27299C54B}" type="datetime1">
              <a:rPr lang="en-US" smtClean="0"/>
              <a:t>2/27/2023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1744543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3B47B275-964D-423B-97A2-C481EB5FE7C7}" type="datetime1">
              <a:rPr lang="en-US" smtClean="0"/>
              <a:t>2/27/2023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13452170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8ADD13-4266-4FF8-9116-817E242B289C}" type="datetime1">
              <a:rPr lang="en-US" smtClean="0"/>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18246374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3AF8543-8EA7-4786-9326-C4DE7C88DCF2}" type="datetime1">
              <a:rPr lang="en-US" smtClean="0"/>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2426414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AEF1C61E-C3EF-41FD-A4A0-FB20EB723233}" type="datetime1">
              <a:rPr lang="en-US" smtClean="0"/>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3093218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A9A72F9-DB29-4A88-8EFF-C3BF6BF672E5}" type="datetime1">
              <a:rPr lang="en-US" smtClean="0"/>
              <a:t>2/27/2023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3648712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837FB8-6194-4D60-A28B-13A39F167981}" type="datetime1">
              <a:rPr lang="en-US" smtClean="0"/>
              <a:t>2/27/2023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2467083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8BF6AD1-6B46-49C0-BF45-EC263799B285}" type="datetime1">
              <a:rPr lang="en-US" smtClean="0"/>
              <a:t>2/27/2023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2565945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A729D0B4-7856-4D2D-BF06-9D24D1FCB046}" type="datetime1">
              <a:rPr lang="en-US" smtClean="0"/>
              <a:t>2/27/2023</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2169454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38C8C2C-FCFA-4458-9E61-C75A3C3D55C9}" type="datetime1">
              <a:rPr lang="en-US" smtClean="0"/>
              <a:t>2/27/2023</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893654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FD3A5A5C-CF78-40F0-9DDB-A54D92CCEF78}" type="datetime1">
              <a:rPr lang="en-US" smtClean="0"/>
              <a:t>2/27/2023</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425997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FDB66B-D071-4324-8334-8396D5663CD5}" type="datetime1">
              <a:rPr lang="en-US" smtClean="0"/>
              <a:t>2/27/2023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EEF37F-81ED-4B93-A47E-CFE30A0B6640}" type="slidenum">
              <a:rPr lang="en-US" smtClean="0"/>
              <a:t>‹#›</a:t>
            </a:fld>
            <a:endParaRPr lang="en-US" dirty="0"/>
          </a:p>
        </p:txBody>
      </p:sp>
    </p:spTree>
    <p:extLst>
      <p:ext uri="{BB962C8B-B14F-4D97-AF65-F5344CB8AC3E}">
        <p14:creationId xmlns:p14="http://schemas.microsoft.com/office/powerpoint/2010/main" val="768182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1A5B8A77-132C-42B2-99B0-9655FD59BF27}" type="datetime1">
              <a:rPr lang="en-US" smtClean="0"/>
              <a:t>2/27/2023</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9FEEF37F-81ED-4B93-A47E-CFE30A0B6640}" type="slidenum">
              <a:rPr lang="en-US" smtClean="0"/>
              <a:t>‹#›</a:t>
            </a:fld>
            <a:endParaRPr lang="en-US" dirty="0"/>
          </a:p>
        </p:txBody>
      </p:sp>
    </p:spTree>
    <p:extLst>
      <p:ext uri="{BB962C8B-B14F-4D97-AF65-F5344CB8AC3E}">
        <p14:creationId xmlns:p14="http://schemas.microsoft.com/office/powerpoint/2010/main" val="2560231909"/>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2EC5A-16D0-E2DB-75DC-4190DD6B8B4A}"/>
              </a:ext>
            </a:extLst>
          </p:cNvPr>
          <p:cNvSpPr>
            <a:spLocks noGrp="1"/>
          </p:cNvSpPr>
          <p:nvPr>
            <p:ph type="ctrTitle"/>
          </p:nvPr>
        </p:nvSpPr>
        <p:spPr>
          <a:xfrm>
            <a:off x="1385543" y="2679589"/>
            <a:ext cx="8825658" cy="913047"/>
          </a:xfrm>
        </p:spPr>
        <p:txBody>
          <a:bodyPr>
            <a:normAutofit/>
          </a:bodyPr>
          <a:lstStyle/>
          <a:p>
            <a:r>
              <a:rPr lang="en-US" sz="3600" b="1" dirty="0" smtClean="0">
                <a:latin typeface="inherit"/>
              </a:rPr>
              <a:t>The Importance </a:t>
            </a:r>
            <a:r>
              <a:rPr lang="en-US" sz="3600" b="1" dirty="0">
                <a:latin typeface="inherit"/>
              </a:rPr>
              <a:t>of Ethical Behavior</a:t>
            </a:r>
            <a:endParaRPr lang="en-US" sz="3600" b="1" dirty="0"/>
          </a:p>
        </p:txBody>
      </p:sp>
      <p:sp>
        <p:nvSpPr>
          <p:cNvPr id="3" name="Subtitle 2">
            <a:extLst>
              <a:ext uri="{FF2B5EF4-FFF2-40B4-BE49-F238E27FC236}">
                <a16:creationId xmlns:a16="http://schemas.microsoft.com/office/drawing/2014/main" id="{023BCA7D-3E83-76C0-ED27-45051A035726}"/>
              </a:ext>
            </a:extLst>
          </p:cNvPr>
          <p:cNvSpPr>
            <a:spLocks noGrp="1"/>
          </p:cNvSpPr>
          <p:nvPr>
            <p:ph type="subTitle" idx="1"/>
          </p:nvPr>
        </p:nvSpPr>
        <p:spPr/>
        <p:txBody>
          <a:bodyPr>
            <a:normAutofit fontScale="70000" lnSpcReduction="20000"/>
          </a:bodyPr>
          <a:lstStyle/>
          <a:p>
            <a:r>
              <a:rPr lang="en-US" dirty="0"/>
              <a:t>Name: Mansour Ben Halim</a:t>
            </a:r>
          </a:p>
          <a:p>
            <a:r>
              <a:rPr lang="en-US" dirty="0"/>
              <a:t>ID:3813</a:t>
            </a:r>
          </a:p>
          <a:p>
            <a:r>
              <a:rPr lang="en-US" dirty="0"/>
              <a:t>Email: Mansour_3813@limu.edu.ly</a:t>
            </a:r>
          </a:p>
        </p:txBody>
      </p:sp>
      <p:pic>
        <p:nvPicPr>
          <p:cNvPr id="4" name="Picture 2" descr="See the source image">
            <a:extLst>
              <a:ext uri="{FF2B5EF4-FFF2-40B4-BE49-F238E27FC236}">
                <a16:creationId xmlns:a16="http://schemas.microsoft.com/office/drawing/2014/main" id="{3EEE06B0-FA45-8CCC-7260-A981EAE0D7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213114" cy="14144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See the source image">
            <a:extLst>
              <a:ext uri="{FF2B5EF4-FFF2-40B4-BE49-F238E27FC236}">
                <a16:creationId xmlns:a16="http://schemas.microsoft.com/office/drawing/2014/main" id="{20386B62-8108-5371-4A97-06B60281EA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9978882" y="0"/>
            <a:ext cx="2213117" cy="136575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F538330-6727-6AC8-BCFF-6DE39AB51728}"/>
              </a:ext>
            </a:extLst>
          </p:cNvPr>
          <p:cNvSpPr txBox="1"/>
          <p:nvPr/>
        </p:nvSpPr>
        <p:spPr>
          <a:xfrm>
            <a:off x="2347274" y="395927"/>
            <a:ext cx="7631610" cy="954107"/>
          </a:xfrm>
          <a:prstGeom prst="rect">
            <a:avLst/>
          </a:prstGeom>
          <a:noFill/>
        </p:spPr>
        <p:txBody>
          <a:bodyPr wrap="square">
            <a:spAutoFit/>
          </a:bodyPr>
          <a:lstStyle/>
          <a:p>
            <a:pPr algn="ctr"/>
            <a:r>
              <a:rPr lang="en-US" sz="2800" b="0" i="0" dirty="0">
                <a:solidFill>
                  <a:schemeClr val="tx1"/>
                </a:solidFill>
                <a:effectLst/>
                <a:latin typeface="Segoe UI Historic" panose="020B0502040204020203" pitchFamily="34" charset="0"/>
              </a:rPr>
              <a:t>Libyan International  Medical  University  Faculty of business  administration</a:t>
            </a:r>
            <a:endParaRPr lang="en-US" sz="2800" dirty="0"/>
          </a:p>
        </p:txBody>
      </p:sp>
      <p:sp>
        <p:nvSpPr>
          <p:cNvPr id="8" name="Slide Number Placeholder 7">
            <a:extLst>
              <a:ext uri="{FF2B5EF4-FFF2-40B4-BE49-F238E27FC236}">
                <a16:creationId xmlns:a16="http://schemas.microsoft.com/office/drawing/2014/main" id="{91FF54A4-3B9F-6EC0-3B8C-AFC180680B61}"/>
              </a:ext>
            </a:extLst>
          </p:cNvPr>
          <p:cNvSpPr>
            <a:spLocks noGrp="1"/>
          </p:cNvSpPr>
          <p:nvPr>
            <p:ph type="sldNum" sz="quarter" idx="12"/>
          </p:nvPr>
        </p:nvSpPr>
        <p:spPr/>
        <p:txBody>
          <a:bodyPr/>
          <a:lstStyle/>
          <a:p>
            <a:fld id="{9FEEF37F-81ED-4B93-A47E-CFE30A0B6640}" type="slidenum">
              <a:rPr lang="en-US" smtClean="0"/>
              <a:t>1</a:t>
            </a:fld>
            <a:endParaRPr lang="en-US" dirty="0"/>
          </a:p>
        </p:txBody>
      </p:sp>
    </p:spTree>
    <p:extLst>
      <p:ext uri="{BB962C8B-B14F-4D97-AF65-F5344CB8AC3E}">
        <p14:creationId xmlns:p14="http://schemas.microsoft.com/office/powerpoint/2010/main" val="3144672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76830-172B-C039-AE97-F9CFADD9B946}"/>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D880AA69-A7F5-8E68-5976-765A8218FA39}"/>
              </a:ext>
            </a:extLst>
          </p:cNvPr>
          <p:cNvSpPr>
            <a:spLocks noGrp="1"/>
          </p:cNvSpPr>
          <p:nvPr>
            <p:ph idx="1"/>
          </p:nvPr>
        </p:nvSpPr>
        <p:spPr>
          <a:xfrm>
            <a:off x="3518430" y="3033074"/>
            <a:ext cx="8946541" cy="4195481"/>
          </a:xfrm>
        </p:spPr>
        <p:txBody>
          <a:bodyPr>
            <a:normAutofit/>
          </a:bodyPr>
          <a:lstStyle/>
          <a:p>
            <a:pPr algn="justLow"/>
            <a:r>
              <a:rPr lang="en-US" sz="4400" dirty="0"/>
              <a:t>Thank you </a:t>
            </a:r>
          </a:p>
          <a:p>
            <a:pPr algn="justLow"/>
            <a:r>
              <a:rPr lang="en-US" sz="4400" dirty="0"/>
              <a:t>Any Question? </a:t>
            </a:r>
          </a:p>
        </p:txBody>
      </p:sp>
    </p:spTree>
    <p:extLst>
      <p:ext uri="{BB962C8B-B14F-4D97-AF65-F5344CB8AC3E}">
        <p14:creationId xmlns:p14="http://schemas.microsoft.com/office/powerpoint/2010/main" val="211186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18C1D-86CD-A714-4883-D5A1C50ADC8D}"/>
              </a:ext>
            </a:extLst>
          </p:cNvPr>
          <p:cNvSpPr>
            <a:spLocks noGrp="1"/>
          </p:cNvSpPr>
          <p:nvPr>
            <p:ph type="title"/>
          </p:nvPr>
        </p:nvSpPr>
        <p:spPr>
          <a:xfrm>
            <a:off x="344405" y="452718"/>
            <a:ext cx="9706430" cy="1400530"/>
          </a:xfrm>
        </p:spPr>
        <p:txBody>
          <a:bodyPr/>
          <a:lstStyle/>
          <a:p>
            <a:r>
              <a:rPr lang="en-US" sz="4400" dirty="0"/>
              <a:t>Table Of Content:</a:t>
            </a:r>
            <a:endParaRPr lang="en-US" dirty="0"/>
          </a:p>
        </p:txBody>
      </p:sp>
      <p:sp>
        <p:nvSpPr>
          <p:cNvPr id="3" name="Content Placeholder 2">
            <a:extLst>
              <a:ext uri="{FF2B5EF4-FFF2-40B4-BE49-F238E27FC236}">
                <a16:creationId xmlns:a16="http://schemas.microsoft.com/office/drawing/2014/main" id="{C649856E-C8DF-A52F-79D9-BBD6FFFA9ED4}"/>
              </a:ext>
            </a:extLst>
          </p:cNvPr>
          <p:cNvSpPr>
            <a:spLocks noGrp="1"/>
          </p:cNvSpPr>
          <p:nvPr>
            <p:ph idx="1"/>
          </p:nvPr>
        </p:nvSpPr>
        <p:spPr>
          <a:xfrm>
            <a:off x="496240" y="1822278"/>
            <a:ext cx="9705448" cy="4485177"/>
          </a:xfrm>
        </p:spPr>
        <p:txBody>
          <a:bodyPr/>
          <a:lstStyle/>
          <a:p>
            <a:pPr algn="l"/>
            <a:r>
              <a:rPr lang="en-US" sz="3600" dirty="0">
                <a:solidFill>
                  <a:schemeClr val="tx1"/>
                </a:solidFill>
              </a:rPr>
              <a:t>Introduction.</a:t>
            </a:r>
          </a:p>
          <a:p>
            <a:pPr algn="l"/>
            <a:r>
              <a:rPr lang="en-US" sz="3600" dirty="0">
                <a:latin typeface="inherit"/>
              </a:rPr>
              <a:t>E</a:t>
            </a:r>
            <a:r>
              <a:rPr lang="en-US" sz="3600" b="0" i="0" dirty="0">
                <a:effectLst/>
                <a:latin typeface="inherit"/>
              </a:rPr>
              <a:t>thical Behavior.</a:t>
            </a:r>
          </a:p>
          <a:p>
            <a:pPr algn="l"/>
            <a:r>
              <a:rPr lang="en-US" sz="3600" b="0" i="0" dirty="0">
                <a:effectLst/>
                <a:latin typeface="inherit"/>
              </a:rPr>
              <a:t>Importance of Ethical Behavior.</a:t>
            </a:r>
          </a:p>
          <a:p>
            <a:pPr algn="l"/>
            <a:r>
              <a:rPr lang="en-US" sz="3600" dirty="0">
                <a:solidFill>
                  <a:schemeClr val="tx1"/>
                </a:solidFill>
                <a:latin typeface="Segoe UI Historic" panose="020B0502040204020203" pitchFamily="34" charset="0"/>
              </a:rPr>
              <a:t>Conclusion.</a:t>
            </a:r>
          </a:p>
          <a:p>
            <a:r>
              <a:rPr lang="en-US" sz="3600" dirty="0">
                <a:solidFill>
                  <a:schemeClr val="tx1"/>
                </a:solidFill>
                <a:latin typeface="Segoe UI Historic" panose="020B0502040204020203" pitchFamily="34" charset="0"/>
              </a:rPr>
              <a:t>References.</a:t>
            </a:r>
            <a:endParaRPr lang="en-US" sz="3600"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5BD79B4E-F122-16F2-3082-4DB3CBFB9273}"/>
              </a:ext>
            </a:extLst>
          </p:cNvPr>
          <p:cNvSpPr>
            <a:spLocks noGrp="1"/>
          </p:cNvSpPr>
          <p:nvPr>
            <p:ph type="sldNum" sz="quarter" idx="12"/>
          </p:nvPr>
        </p:nvSpPr>
        <p:spPr/>
        <p:txBody>
          <a:bodyPr/>
          <a:lstStyle/>
          <a:p>
            <a:fld id="{9FEEF37F-81ED-4B93-A47E-CFE30A0B6640}" type="slidenum">
              <a:rPr lang="en-US" smtClean="0"/>
              <a:t>2</a:t>
            </a:fld>
            <a:endParaRPr lang="en-US" dirty="0"/>
          </a:p>
        </p:txBody>
      </p:sp>
    </p:spTree>
    <p:extLst>
      <p:ext uri="{BB962C8B-B14F-4D97-AF65-F5344CB8AC3E}">
        <p14:creationId xmlns:p14="http://schemas.microsoft.com/office/powerpoint/2010/main" val="2302943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E4E47-219E-566E-B2BC-C78BEE05EF32}"/>
              </a:ext>
            </a:extLst>
          </p:cNvPr>
          <p:cNvSpPr>
            <a:spLocks noGrp="1"/>
          </p:cNvSpPr>
          <p:nvPr>
            <p:ph type="title"/>
          </p:nvPr>
        </p:nvSpPr>
        <p:spPr>
          <a:xfrm>
            <a:off x="579119" y="363151"/>
            <a:ext cx="9685075" cy="1400530"/>
          </a:xfrm>
        </p:spPr>
        <p:txBody>
          <a:bodyPr/>
          <a:lstStyle/>
          <a:p>
            <a:r>
              <a:rPr lang="en-US" sz="4400" dirty="0">
                <a:solidFill>
                  <a:schemeClr val="tx1"/>
                </a:solidFill>
              </a:rPr>
              <a:t>Introduction:</a:t>
            </a:r>
            <a:br>
              <a:rPr lang="en-US" sz="4400" dirty="0">
                <a:solidFill>
                  <a:schemeClr val="tx1"/>
                </a:solidFill>
              </a:rPr>
            </a:br>
            <a:endParaRPr lang="en-US" dirty="0"/>
          </a:p>
        </p:txBody>
      </p:sp>
      <p:sp>
        <p:nvSpPr>
          <p:cNvPr id="3" name="Content Placeholder 2">
            <a:extLst>
              <a:ext uri="{FF2B5EF4-FFF2-40B4-BE49-F238E27FC236}">
                <a16:creationId xmlns:a16="http://schemas.microsoft.com/office/drawing/2014/main" id="{7A7C77BF-D395-4E17-7474-F6D006F4BA84}"/>
              </a:ext>
            </a:extLst>
          </p:cNvPr>
          <p:cNvSpPr>
            <a:spLocks noGrp="1"/>
          </p:cNvSpPr>
          <p:nvPr>
            <p:ph idx="1"/>
          </p:nvPr>
        </p:nvSpPr>
        <p:spPr>
          <a:xfrm>
            <a:off x="251800" y="1468171"/>
            <a:ext cx="11064239" cy="3332480"/>
          </a:xfrm>
        </p:spPr>
        <p:txBody>
          <a:bodyPr>
            <a:normAutofit/>
          </a:bodyPr>
          <a:lstStyle/>
          <a:p>
            <a:pPr algn="justLow"/>
            <a:r>
              <a:rPr lang="en-US" sz="3600" dirty="0"/>
              <a:t>Ethical Behavior Is The Application of moral principles in a given situation. It means to behave according to the moral standards set by the society which we live in . </a:t>
            </a:r>
          </a:p>
        </p:txBody>
      </p:sp>
      <p:pic>
        <p:nvPicPr>
          <p:cNvPr id="4" name="Picture 3">
            <a:extLst>
              <a:ext uri="{FF2B5EF4-FFF2-40B4-BE49-F238E27FC236}">
                <a16:creationId xmlns:a16="http://schemas.microsoft.com/office/drawing/2014/main" id="{2846DC8E-5B84-DA9A-42B7-F2EC043951CF}"/>
              </a:ext>
            </a:extLst>
          </p:cNvPr>
          <p:cNvPicPr>
            <a:picLocks noChangeAspect="1"/>
          </p:cNvPicPr>
          <p:nvPr/>
        </p:nvPicPr>
        <p:blipFill>
          <a:blip r:embed="rId2"/>
          <a:stretch>
            <a:fillRect/>
          </a:stretch>
        </p:blipFill>
        <p:spPr>
          <a:xfrm>
            <a:off x="7405907" y="3723589"/>
            <a:ext cx="4192203" cy="2960016"/>
          </a:xfrm>
          <a:prstGeom prst="rect">
            <a:avLst/>
          </a:prstGeom>
        </p:spPr>
      </p:pic>
      <p:sp>
        <p:nvSpPr>
          <p:cNvPr id="5" name="Slide Number Placeholder 4">
            <a:extLst>
              <a:ext uri="{FF2B5EF4-FFF2-40B4-BE49-F238E27FC236}">
                <a16:creationId xmlns:a16="http://schemas.microsoft.com/office/drawing/2014/main" id="{2AB60144-E3B5-4F44-DAC7-55066ED2D786}"/>
              </a:ext>
            </a:extLst>
          </p:cNvPr>
          <p:cNvSpPr>
            <a:spLocks noGrp="1"/>
          </p:cNvSpPr>
          <p:nvPr>
            <p:ph type="sldNum" sz="quarter" idx="12"/>
          </p:nvPr>
        </p:nvSpPr>
        <p:spPr/>
        <p:txBody>
          <a:bodyPr/>
          <a:lstStyle/>
          <a:p>
            <a:fld id="{9FEEF37F-81ED-4B93-A47E-CFE30A0B6640}" type="slidenum">
              <a:rPr lang="en-US" smtClean="0"/>
              <a:t>3</a:t>
            </a:fld>
            <a:endParaRPr lang="en-US" dirty="0"/>
          </a:p>
        </p:txBody>
      </p:sp>
    </p:spTree>
    <p:extLst>
      <p:ext uri="{BB962C8B-B14F-4D97-AF65-F5344CB8AC3E}">
        <p14:creationId xmlns:p14="http://schemas.microsoft.com/office/powerpoint/2010/main" val="2489129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780FC-DB4D-2984-08BD-4E72B1EC10CF}"/>
              </a:ext>
            </a:extLst>
          </p:cNvPr>
          <p:cNvSpPr>
            <a:spLocks noGrp="1"/>
          </p:cNvSpPr>
          <p:nvPr>
            <p:ph type="title"/>
          </p:nvPr>
        </p:nvSpPr>
        <p:spPr>
          <a:xfrm>
            <a:off x="646111" y="424437"/>
            <a:ext cx="9404723" cy="1400530"/>
          </a:xfrm>
        </p:spPr>
        <p:txBody>
          <a:bodyPr/>
          <a:lstStyle/>
          <a:p>
            <a:r>
              <a:rPr lang="en-US" sz="4400" dirty="0"/>
              <a:t>Ethical Behavior</a:t>
            </a:r>
          </a:p>
        </p:txBody>
      </p:sp>
      <p:sp>
        <p:nvSpPr>
          <p:cNvPr id="3" name="Content Placeholder 2">
            <a:extLst>
              <a:ext uri="{FF2B5EF4-FFF2-40B4-BE49-F238E27FC236}">
                <a16:creationId xmlns:a16="http://schemas.microsoft.com/office/drawing/2014/main" id="{47C6A560-3AEF-0ECD-9730-54ABB2D4D2A7}"/>
              </a:ext>
            </a:extLst>
          </p:cNvPr>
          <p:cNvSpPr>
            <a:spLocks noGrp="1"/>
          </p:cNvSpPr>
          <p:nvPr>
            <p:ph idx="1"/>
          </p:nvPr>
        </p:nvSpPr>
        <p:spPr>
          <a:xfrm>
            <a:off x="503728" y="1785145"/>
            <a:ext cx="10545609" cy="4663439"/>
          </a:xfrm>
        </p:spPr>
        <p:txBody>
          <a:bodyPr>
            <a:normAutofit fontScale="92500" lnSpcReduction="10000"/>
          </a:bodyPr>
          <a:lstStyle/>
          <a:p>
            <a:pPr algn="justLow"/>
            <a:r>
              <a:rPr lang="en-US" sz="3600" dirty="0"/>
              <a:t>This kind of behavior is not only found in the workplace .</a:t>
            </a:r>
          </a:p>
          <a:p>
            <a:pPr algn="justLow"/>
            <a:r>
              <a:rPr lang="en-US" sz="3600" dirty="0"/>
              <a:t>May encompass all aspects of life .</a:t>
            </a:r>
          </a:p>
          <a:p>
            <a:pPr algn="justLow"/>
            <a:r>
              <a:rPr lang="en-US" sz="3600" dirty="0"/>
              <a:t> In a business environment, a company typically expects ethical conduct from every employee, team leader, and manager, Observing ethics in the workplace can help employees act honestly and fairly in their interactions with colleagues and customers.</a:t>
            </a:r>
          </a:p>
          <a:p>
            <a:endParaRPr lang="en-US" dirty="0"/>
          </a:p>
        </p:txBody>
      </p:sp>
      <p:sp>
        <p:nvSpPr>
          <p:cNvPr id="4" name="Slide Number Placeholder 3">
            <a:extLst>
              <a:ext uri="{FF2B5EF4-FFF2-40B4-BE49-F238E27FC236}">
                <a16:creationId xmlns:a16="http://schemas.microsoft.com/office/drawing/2014/main" id="{D75F61C1-782A-8983-431B-57B11F656C3B}"/>
              </a:ext>
            </a:extLst>
          </p:cNvPr>
          <p:cNvSpPr>
            <a:spLocks noGrp="1"/>
          </p:cNvSpPr>
          <p:nvPr>
            <p:ph type="sldNum" sz="quarter" idx="12"/>
          </p:nvPr>
        </p:nvSpPr>
        <p:spPr/>
        <p:txBody>
          <a:bodyPr/>
          <a:lstStyle/>
          <a:p>
            <a:fld id="{9FEEF37F-81ED-4B93-A47E-CFE30A0B6640}" type="slidenum">
              <a:rPr lang="en-US" smtClean="0"/>
              <a:t>4</a:t>
            </a:fld>
            <a:endParaRPr lang="en-US" dirty="0"/>
          </a:p>
        </p:txBody>
      </p:sp>
    </p:spTree>
    <p:extLst>
      <p:ext uri="{BB962C8B-B14F-4D97-AF65-F5344CB8AC3E}">
        <p14:creationId xmlns:p14="http://schemas.microsoft.com/office/powerpoint/2010/main" val="2457435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4022F-A107-3DB1-E917-2961CF4EA676}"/>
              </a:ext>
            </a:extLst>
          </p:cNvPr>
          <p:cNvSpPr>
            <a:spLocks noGrp="1"/>
          </p:cNvSpPr>
          <p:nvPr>
            <p:ph type="title"/>
          </p:nvPr>
        </p:nvSpPr>
        <p:spPr/>
        <p:txBody>
          <a:bodyPr/>
          <a:lstStyle/>
          <a:p>
            <a:r>
              <a:rPr lang="en-US" sz="4400" dirty="0"/>
              <a:t>Ethical Behavior Mean:</a:t>
            </a:r>
          </a:p>
        </p:txBody>
      </p:sp>
      <p:sp>
        <p:nvSpPr>
          <p:cNvPr id="3" name="Content Placeholder 2">
            <a:extLst>
              <a:ext uri="{FF2B5EF4-FFF2-40B4-BE49-F238E27FC236}">
                <a16:creationId xmlns:a16="http://schemas.microsoft.com/office/drawing/2014/main" id="{7EB75B99-E971-0BD7-AFAF-DBE053C96B48}"/>
              </a:ext>
            </a:extLst>
          </p:cNvPr>
          <p:cNvSpPr>
            <a:spLocks noGrp="1"/>
          </p:cNvSpPr>
          <p:nvPr>
            <p:ph idx="1"/>
          </p:nvPr>
        </p:nvSpPr>
        <p:spPr>
          <a:xfrm>
            <a:off x="263953" y="1682453"/>
            <a:ext cx="9285400" cy="4722829"/>
          </a:xfrm>
        </p:spPr>
        <p:txBody>
          <a:bodyPr>
            <a:normAutofit/>
          </a:bodyPr>
          <a:lstStyle/>
          <a:p>
            <a:pPr algn="justLow"/>
            <a:r>
              <a:rPr lang="en-US" sz="3600" dirty="0"/>
              <a:t>Knowing the difference between right and wrong. </a:t>
            </a:r>
          </a:p>
          <a:p>
            <a:pPr algn="justLow"/>
            <a:r>
              <a:rPr lang="en-US" sz="3600" dirty="0"/>
              <a:t>Consciously choosing to do right.</a:t>
            </a:r>
          </a:p>
          <a:p>
            <a:pPr algn="justLow"/>
            <a:r>
              <a:rPr lang="en-US" sz="3600" dirty="0"/>
              <a:t>Demonstrating respect for key moral principles that include honesty, fairness, equality, dignity, diversity and individual rights(</a:t>
            </a:r>
            <a:r>
              <a:rPr lang="en-US" sz="3600" dirty="0" err="1"/>
              <a:t>sinra</a:t>
            </a:r>
            <a:r>
              <a:rPr lang="en-US" sz="3600" dirty="0"/>
              <a:t>, 2021).</a:t>
            </a:r>
          </a:p>
        </p:txBody>
      </p:sp>
      <p:sp>
        <p:nvSpPr>
          <p:cNvPr id="4" name="Slide Number Placeholder 3">
            <a:extLst>
              <a:ext uri="{FF2B5EF4-FFF2-40B4-BE49-F238E27FC236}">
                <a16:creationId xmlns:a16="http://schemas.microsoft.com/office/drawing/2014/main" id="{36D14D21-C459-DBB1-23C3-82D93F981F7D}"/>
              </a:ext>
            </a:extLst>
          </p:cNvPr>
          <p:cNvSpPr>
            <a:spLocks noGrp="1"/>
          </p:cNvSpPr>
          <p:nvPr>
            <p:ph type="sldNum" sz="quarter" idx="12"/>
          </p:nvPr>
        </p:nvSpPr>
        <p:spPr/>
        <p:txBody>
          <a:bodyPr/>
          <a:lstStyle/>
          <a:p>
            <a:fld id="{9FEEF37F-81ED-4B93-A47E-CFE30A0B6640}" type="slidenum">
              <a:rPr lang="en-US" smtClean="0"/>
              <a:t>5</a:t>
            </a:fld>
            <a:endParaRPr lang="en-US" dirty="0"/>
          </a:p>
        </p:txBody>
      </p:sp>
      <p:pic>
        <p:nvPicPr>
          <p:cNvPr id="2050" name="Picture 2" descr="See the source image">
            <a:extLst>
              <a:ext uri="{FF2B5EF4-FFF2-40B4-BE49-F238E27FC236}">
                <a16:creationId xmlns:a16="http://schemas.microsoft.com/office/drawing/2014/main" id="{96276273-2EBC-19F9-5E09-77963CF3315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269"/>
          <a:stretch/>
        </p:blipFill>
        <p:spPr bwMode="auto">
          <a:xfrm>
            <a:off x="9549353" y="3935544"/>
            <a:ext cx="2619023" cy="2757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4623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0A67F-56CA-A7EA-4C14-1BAF4B4AF653}"/>
              </a:ext>
            </a:extLst>
          </p:cNvPr>
          <p:cNvSpPr>
            <a:spLocks noGrp="1"/>
          </p:cNvSpPr>
          <p:nvPr>
            <p:ph type="title"/>
          </p:nvPr>
        </p:nvSpPr>
        <p:spPr/>
        <p:txBody>
          <a:bodyPr/>
          <a:lstStyle/>
          <a:p>
            <a:r>
              <a:rPr lang="en-US" sz="4400" dirty="0"/>
              <a:t>Importance of Ethical Behavior:</a:t>
            </a:r>
          </a:p>
        </p:txBody>
      </p:sp>
      <p:sp>
        <p:nvSpPr>
          <p:cNvPr id="3" name="Content Placeholder 2">
            <a:extLst>
              <a:ext uri="{FF2B5EF4-FFF2-40B4-BE49-F238E27FC236}">
                <a16:creationId xmlns:a16="http://schemas.microsoft.com/office/drawing/2014/main" id="{94F5F4F0-ADB0-3E02-3C85-2347312D6046}"/>
              </a:ext>
            </a:extLst>
          </p:cNvPr>
          <p:cNvSpPr>
            <a:spLocks noGrp="1"/>
          </p:cNvSpPr>
          <p:nvPr>
            <p:ph idx="1"/>
          </p:nvPr>
        </p:nvSpPr>
        <p:spPr>
          <a:xfrm>
            <a:off x="509423" y="1930370"/>
            <a:ext cx="8946541" cy="4195481"/>
          </a:xfrm>
        </p:spPr>
        <p:txBody>
          <a:bodyPr/>
          <a:lstStyle/>
          <a:p>
            <a:pPr algn="justLow"/>
            <a:r>
              <a:rPr lang="en-US" sz="3600" dirty="0"/>
              <a:t>Ethical behavior can have several beneficial impacts on society.</a:t>
            </a:r>
          </a:p>
          <a:p>
            <a:pPr algn="justLow"/>
            <a:r>
              <a:rPr lang="en-US" sz="3600" dirty="0"/>
              <a:t>Business situations, behaving morally can also bring in money.</a:t>
            </a:r>
          </a:p>
          <a:p>
            <a:pPr algn="justLow"/>
            <a:r>
              <a:rPr lang="en-US" sz="3600" dirty="0"/>
              <a:t>There are strong advantages to applying ethical ideals in the business.</a:t>
            </a:r>
            <a:endParaRPr lang="ar-SA" sz="3600" dirty="0"/>
          </a:p>
          <a:p>
            <a:endParaRPr lang="en-US" dirty="0"/>
          </a:p>
        </p:txBody>
      </p:sp>
      <p:sp>
        <p:nvSpPr>
          <p:cNvPr id="4" name="Slide Number Placeholder 3">
            <a:extLst>
              <a:ext uri="{FF2B5EF4-FFF2-40B4-BE49-F238E27FC236}">
                <a16:creationId xmlns:a16="http://schemas.microsoft.com/office/drawing/2014/main" id="{9C092738-9433-29A6-2BD8-90931DA09A1D}"/>
              </a:ext>
            </a:extLst>
          </p:cNvPr>
          <p:cNvSpPr>
            <a:spLocks noGrp="1"/>
          </p:cNvSpPr>
          <p:nvPr>
            <p:ph type="sldNum" sz="quarter" idx="12"/>
          </p:nvPr>
        </p:nvSpPr>
        <p:spPr/>
        <p:txBody>
          <a:bodyPr/>
          <a:lstStyle/>
          <a:p>
            <a:fld id="{9FEEF37F-81ED-4B93-A47E-CFE30A0B6640}" type="slidenum">
              <a:rPr lang="en-US" smtClean="0"/>
              <a:t>6</a:t>
            </a:fld>
            <a:endParaRPr lang="en-US" dirty="0"/>
          </a:p>
        </p:txBody>
      </p:sp>
    </p:spTree>
    <p:extLst>
      <p:ext uri="{BB962C8B-B14F-4D97-AF65-F5344CB8AC3E}">
        <p14:creationId xmlns:p14="http://schemas.microsoft.com/office/powerpoint/2010/main" val="1444539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B589A-1CF8-D7BC-380C-F0B0C60AFAF0}"/>
              </a:ext>
            </a:extLst>
          </p:cNvPr>
          <p:cNvSpPr>
            <a:spLocks noGrp="1"/>
          </p:cNvSpPr>
          <p:nvPr>
            <p:ph type="title"/>
          </p:nvPr>
        </p:nvSpPr>
        <p:spPr/>
        <p:txBody>
          <a:bodyPr/>
          <a:lstStyle/>
          <a:p>
            <a:r>
              <a:rPr lang="en-US" sz="4400" dirty="0"/>
              <a:t>Examples Work Smarter:</a:t>
            </a:r>
          </a:p>
        </p:txBody>
      </p:sp>
      <p:sp>
        <p:nvSpPr>
          <p:cNvPr id="3" name="Content Placeholder 2">
            <a:extLst>
              <a:ext uri="{FF2B5EF4-FFF2-40B4-BE49-F238E27FC236}">
                <a16:creationId xmlns:a16="http://schemas.microsoft.com/office/drawing/2014/main" id="{335574F5-3A08-582A-9CD1-BB394FFA992B}"/>
              </a:ext>
            </a:extLst>
          </p:cNvPr>
          <p:cNvSpPr>
            <a:spLocks noGrp="1"/>
          </p:cNvSpPr>
          <p:nvPr>
            <p:ph idx="1"/>
          </p:nvPr>
        </p:nvSpPr>
        <p:spPr>
          <a:xfrm>
            <a:off x="411251" y="1839989"/>
            <a:ext cx="8946541" cy="4195481"/>
          </a:xfrm>
        </p:spPr>
        <p:txBody>
          <a:bodyPr>
            <a:normAutofit/>
          </a:bodyPr>
          <a:lstStyle/>
          <a:p>
            <a:pPr algn="justLow"/>
            <a:r>
              <a:rPr lang="en-US" sz="3600" dirty="0"/>
              <a:t>Don’t Just work hard, work smarter. The reason why you see an employee promoted to the post of manager after just 2 years and a hardworking employee who has been with the company for 10 years failed to get a promotion is smart work(Blog, 2019).</a:t>
            </a:r>
          </a:p>
        </p:txBody>
      </p:sp>
      <p:sp>
        <p:nvSpPr>
          <p:cNvPr id="4" name="Slide Number Placeholder 3">
            <a:extLst>
              <a:ext uri="{FF2B5EF4-FFF2-40B4-BE49-F238E27FC236}">
                <a16:creationId xmlns:a16="http://schemas.microsoft.com/office/drawing/2014/main" id="{E93CDA47-2EBC-BB38-2B8D-524643536C39}"/>
              </a:ext>
            </a:extLst>
          </p:cNvPr>
          <p:cNvSpPr>
            <a:spLocks noGrp="1"/>
          </p:cNvSpPr>
          <p:nvPr>
            <p:ph type="sldNum" sz="quarter" idx="12"/>
          </p:nvPr>
        </p:nvSpPr>
        <p:spPr/>
        <p:txBody>
          <a:bodyPr/>
          <a:lstStyle/>
          <a:p>
            <a:fld id="{9FEEF37F-81ED-4B93-A47E-CFE30A0B6640}" type="slidenum">
              <a:rPr lang="en-US" smtClean="0"/>
              <a:t>7</a:t>
            </a:fld>
            <a:endParaRPr lang="en-US" dirty="0"/>
          </a:p>
        </p:txBody>
      </p:sp>
      <p:pic>
        <p:nvPicPr>
          <p:cNvPr id="5" name="Picture 4">
            <a:extLst>
              <a:ext uri="{FF2B5EF4-FFF2-40B4-BE49-F238E27FC236}">
                <a16:creationId xmlns:a16="http://schemas.microsoft.com/office/drawing/2014/main" id="{AFFC3FB4-5A2B-5D73-0642-A2FC78FD586D}"/>
              </a:ext>
            </a:extLst>
          </p:cNvPr>
          <p:cNvPicPr>
            <a:picLocks noChangeAspect="1"/>
          </p:cNvPicPr>
          <p:nvPr/>
        </p:nvPicPr>
        <p:blipFill>
          <a:blip r:embed="rId2"/>
          <a:stretch>
            <a:fillRect/>
          </a:stretch>
        </p:blipFill>
        <p:spPr>
          <a:xfrm>
            <a:off x="9357792" y="4609707"/>
            <a:ext cx="2681808" cy="2123602"/>
          </a:xfrm>
          <a:prstGeom prst="rect">
            <a:avLst/>
          </a:prstGeom>
        </p:spPr>
      </p:pic>
    </p:spTree>
    <p:extLst>
      <p:ext uri="{BB962C8B-B14F-4D97-AF65-F5344CB8AC3E}">
        <p14:creationId xmlns:p14="http://schemas.microsoft.com/office/powerpoint/2010/main" val="3692304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CCD09-488B-0E1C-E9D1-E12F73C67886}"/>
              </a:ext>
            </a:extLst>
          </p:cNvPr>
          <p:cNvSpPr>
            <a:spLocks noGrp="1"/>
          </p:cNvSpPr>
          <p:nvPr>
            <p:ph type="title"/>
          </p:nvPr>
        </p:nvSpPr>
        <p:spPr/>
        <p:txBody>
          <a:bodyPr/>
          <a:lstStyle/>
          <a:p>
            <a:r>
              <a:rPr lang="en-US" sz="4400" dirty="0"/>
              <a:t>Conclusion:</a:t>
            </a:r>
            <a:r>
              <a:rPr lang="en-US" dirty="0"/>
              <a:t/>
            </a:r>
            <a:br>
              <a:rPr lang="en-US" dirty="0"/>
            </a:br>
            <a:endParaRPr lang="en-US" dirty="0"/>
          </a:p>
        </p:txBody>
      </p:sp>
      <p:sp>
        <p:nvSpPr>
          <p:cNvPr id="3" name="Content Placeholder 2">
            <a:extLst>
              <a:ext uri="{FF2B5EF4-FFF2-40B4-BE49-F238E27FC236}">
                <a16:creationId xmlns:a16="http://schemas.microsoft.com/office/drawing/2014/main" id="{F0530A30-FC26-E981-B237-7A19F3FE8F1A}"/>
              </a:ext>
            </a:extLst>
          </p:cNvPr>
          <p:cNvSpPr>
            <a:spLocks noGrp="1"/>
          </p:cNvSpPr>
          <p:nvPr>
            <p:ph idx="1"/>
          </p:nvPr>
        </p:nvSpPr>
        <p:spPr>
          <a:xfrm>
            <a:off x="646111" y="1853248"/>
            <a:ext cx="8946541" cy="4195481"/>
          </a:xfrm>
        </p:spPr>
        <p:txBody>
          <a:bodyPr>
            <a:normAutofit/>
          </a:bodyPr>
          <a:lstStyle/>
          <a:p>
            <a:pPr algn="justLow"/>
            <a:r>
              <a:rPr lang="en-US" sz="3600" dirty="0"/>
              <a:t>Ethical behavior involves the use of moral principles in individual and professional relationships.</a:t>
            </a:r>
          </a:p>
        </p:txBody>
      </p:sp>
      <p:sp>
        <p:nvSpPr>
          <p:cNvPr id="4" name="Slide Number Placeholder 3">
            <a:extLst>
              <a:ext uri="{FF2B5EF4-FFF2-40B4-BE49-F238E27FC236}">
                <a16:creationId xmlns:a16="http://schemas.microsoft.com/office/drawing/2014/main" id="{112E6603-D1E9-626C-76E6-68546C726209}"/>
              </a:ext>
            </a:extLst>
          </p:cNvPr>
          <p:cNvSpPr>
            <a:spLocks noGrp="1"/>
          </p:cNvSpPr>
          <p:nvPr>
            <p:ph type="sldNum" sz="quarter" idx="12"/>
          </p:nvPr>
        </p:nvSpPr>
        <p:spPr/>
        <p:txBody>
          <a:bodyPr/>
          <a:lstStyle/>
          <a:p>
            <a:fld id="{9FEEF37F-81ED-4B93-A47E-CFE30A0B6640}" type="slidenum">
              <a:rPr lang="en-US" smtClean="0"/>
              <a:t>8</a:t>
            </a:fld>
            <a:endParaRPr lang="en-US" dirty="0"/>
          </a:p>
        </p:txBody>
      </p:sp>
    </p:spTree>
    <p:extLst>
      <p:ext uri="{BB962C8B-B14F-4D97-AF65-F5344CB8AC3E}">
        <p14:creationId xmlns:p14="http://schemas.microsoft.com/office/powerpoint/2010/main" val="3038687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28E19-7337-0F49-6A96-42020FA90434}"/>
              </a:ext>
            </a:extLst>
          </p:cNvPr>
          <p:cNvSpPr>
            <a:spLocks noGrp="1"/>
          </p:cNvSpPr>
          <p:nvPr>
            <p:ph type="title"/>
          </p:nvPr>
        </p:nvSpPr>
        <p:spPr/>
        <p:txBody>
          <a:bodyPr/>
          <a:lstStyle/>
          <a:p>
            <a:r>
              <a:rPr lang="en-US" sz="4400" dirty="0"/>
              <a:t>References:</a:t>
            </a:r>
            <a:r>
              <a:rPr lang="en-US" dirty="0"/>
              <a:t/>
            </a:r>
            <a:br>
              <a:rPr lang="en-US" dirty="0"/>
            </a:br>
            <a:endParaRPr lang="en-US" dirty="0"/>
          </a:p>
        </p:txBody>
      </p:sp>
      <p:sp>
        <p:nvSpPr>
          <p:cNvPr id="3" name="Content Placeholder 2">
            <a:extLst>
              <a:ext uri="{FF2B5EF4-FFF2-40B4-BE49-F238E27FC236}">
                <a16:creationId xmlns:a16="http://schemas.microsoft.com/office/drawing/2014/main" id="{8B726A59-D80C-8F1E-6546-575AAF81354E}"/>
              </a:ext>
            </a:extLst>
          </p:cNvPr>
          <p:cNvSpPr>
            <a:spLocks noGrp="1"/>
          </p:cNvSpPr>
          <p:nvPr>
            <p:ph idx="1"/>
          </p:nvPr>
        </p:nvSpPr>
        <p:spPr>
          <a:xfrm>
            <a:off x="646111" y="1939796"/>
            <a:ext cx="8946541" cy="4195481"/>
          </a:xfrm>
        </p:spPr>
        <p:txBody>
          <a:bodyPr>
            <a:normAutofit fontScale="85000" lnSpcReduction="20000"/>
          </a:bodyPr>
          <a:lstStyle/>
          <a:p>
            <a:pPr algn="justLow"/>
            <a:r>
              <a:rPr lang="en-US" sz="3600" dirty="0" err="1"/>
              <a:t>Sinra</a:t>
            </a:r>
            <a:r>
              <a:rPr lang="en-US" sz="3600" u="sng" dirty="0">
                <a:effectLst/>
              </a:rPr>
              <a:t>. </a:t>
            </a:r>
            <a:r>
              <a:rPr lang="en-US" sz="3600" dirty="0">
                <a:effectLst/>
              </a:rPr>
              <a:t>(2021, December 11). </a:t>
            </a:r>
            <a:r>
              <a:rPr lang="en-US" sz="3600" i="1" dirty="0">
                <a:effectLst/>
              </a:rPr>
              <a:t>What is ethical behavior? (explanation)</a:t>
            </a:r>
            <a:r>
              <a:rPr lang="en-US" sz="3600" dirty="0">
                <a:effectLst/>
              </a:rPr>
              <a:t>. </a:t>
            </a:r>
            <a:r>
              <a:rPr lang="en-US" sz="3600" dirty="0" err="1">
                <a:effectLst/>
              </a:rPr>
              <a:t>CFAJournal</a:t>
            </a:r>
            <a:r>
              <a:rPr lang="en-US" sz="3600" dirty="0">
                <a:effectLst/>
              </a:rPr>
              <a:t>. Retrieved November 8, 2022, from https://www.cfajournal.org/ethical-behavior/ </a:t>
            </a:r>
          </a:p>
          <a:p>
            <a:pPr algn="justLow"/>
            <a:r>
              <a:rPr lang="en-US" sz="3600" dirty="0">
                <a:effectLst/>
              </a:rPr>
              <a:t>Blog, F. (2019, November 20). </a:t>
            </a:r>
            <a:r>
              <a:rPr lang="en-US" sz="3600" i="1" dirty="0">
                <a:effectLst/>
              </a:rPr>
              <a:t>23 ethical &amp; unethical behavior examples in Workplace</a:t>
            </a:r>
            <a:r>
              <a:rPr lang="en-US" sz="3600" dirty="0">
                <a:effectLst/>
              </a:rPr>
              <a:t>. </a:t>
            </a:r>
            <a:r>
              <a:rPr lang="en-US" sz="3600" dirty="0" err="1">
                <a:effectLst/>
              </a:rPr>
              <a:t>Formplus</a:t>
            </a:r>
            <a:r>
              <a:rPr lang="en-US" sz="3600" dirty="0">
                <a:effectLst/>
              </a:rPr>
              <a:t>. Retrieved November 8, 2022, from https://www.formpl.us/blog/workplace-ethics. </a:t>
            </a:r>
          </a:p>
          <a:p>
            <a:endParaRPr lang="en-US" dirty="0">
              <a:effectLst/>
            </a:endParaRPr>
          </a:p>
        </p:txBody>
      </p:sp>
      <p:sp>
        <p:nvSpPr>
          <p:cNvPr id="4" name="Slide Number Placeholder 3">
            <a:extLst>
              <a:ext uri="{FF2B5EF4-FFF2-40B4-BE49-F238E27FC236}">
                <a16:creationId xmlns:a16="http://schemas.microsoft.com/office/drawing/2014/main" id="{232FAD1D-616E-359B-8291-EA1032D8E836}"/>
              </a:ext>
            </a:extLst>
          </p:cNvPr>
          <p:cNvSpPr>
            <a:spLocks noGrp="1"/>
          </p:cNvSpPr>
          <p:nvPr>
            <p:ph type="sldNum" sz="quarter" idx="12"/>
          </p:nvPr>
        </p:nvSpPr>
        <p:spPr/>
        <p:txBody>
          <a:bodyPr/>
          <a:lstStyle/>
          <a:p>
            <a:fld id="{9FEEF37F-81ED-4B93-A47E-CFE30A0B6640}" type="slidenum">
              <a:rPr lang="en-US" smtClean="0"/>
              <a:t>9</a:t>
            </a:fld>
            <a:endParaRPr lang="en-US" dirty="0"/>
          </a:p>
        </p:txBody>
      </p:sp>
    </p:spTree>
    <p:extLst>
      <p:ext uri="{BB962C8B-B14F-4D97-AF65-F5344CB8AC3E}">
        <p14:creationId xmlns:p14="http://schemas.microsoft.com/office/powerpoint/2010/main" val="19846965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479</TotalTime>
  <Words>358</Words>
  <Application>Microsoft Office PowerPoint</Application>
  <PresentationFormat>Widescreen</PresentationFormat>
  <Paragraphs>44</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Century Gothic</vt:lpstr>
      <vt:lpstr>inherit</vt:lpstr>
      <vt:lpstr>Segoe UI Historic</vt:lpstr>
      <vt:lpstr>Times New Roman</vt:lpstr>
      <vt:lpstr>Wingdings 3</vt:lpstr>
      <vt:lpstr>Ion</vt:lpstr>
      <vt:lpstr>The Importance of Ethical Behavior</vt:lpstr>
      <vt:lpstr>Table Of Content:</vt:lpstr>
      <vt:lpstr>Introduction: </vt:lpstr>
      <vt:lpstr>Ethical Behavior</vt:lpstr>
      <vt:lpstr>Ethical Behavior Mean:</vt:lpstr>
      <vt:lpstr>Importance of Ethical Behavior:</vt:lpstr>
      <vt:lpstr>Examples Work Smarter:</vt:lpstr>
      <vt:lpstr>Conclusion: </vt:lpstr>
      <vt:lpstr>References: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Explain ethical behavior</dc:title>
  <dc:creator>zubeir laenghi</dc:creator>
  <cp:lastModifiedBy>Maher Fattouh</cp:lastModifiedBy>
  <cp:revision>6</cp:revision>
  <dcterms:created xsi:type="dcterms:W3CDTF">2022-11-07T18:54:10Z</dcterms:created>
  <dcterms:modified xsi:type="dcterms:W3CDTF">2023-02-27T07:55:43Z</dcterms:modified>
</cp:coreProperties>
</file>