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60" r:id="rId2"/>
    <p:sldMasterId id="2147483662" r:id="rId3"/>
    <p:sldMasterId id="2147483666" r:id="rId4"/>
    <p:sldMasterId id="2147483670" r:id="rId5"/>
  </p:sldMasterIdLst>
  <p:notesMasterIdLst>
    <p:notesMasterId r:id="rId7"/>
  </p:notesMasterIdLst>
  <p:handoutMasterIdLst>
    <p:handoutMasterId r:id="rId8"/>
  </p:handoutMasterIdLst>
  <p:sldIdLst>
    <p:sldId id="261" r:id="rId6"/>
  </p:sldIdLst>
  <p:sldSz cx="21388388" cy="30275213"/>
  <p:notesSz cx="6858000" cy="9144000"/>
  <p:defaultTextStyle>
    <a:defPPr>
      <a:defRPr lang="en-US"/>
    </a:defPPr>
    <a:lvl1pPr marL="0" algn="l" defTabSz="3038715" rtl="0" eaLnBrk="1" latinLnBrk="0" hangingPunct="1">
      <a:defRPr sz="6000" kern="1200">
        <a:solidFill>
          <a:schemeClr val="tx1"/>
        </a:solidFill>
        <a:latin typeface="+mn-lt"/>
        <a:ea typeface="+mn-ea"/>
        <a:cs typeface="+mn-cs"/>
      </a:defRPr>
    </a:lvl1pPr>
    <a:lvl2pPr marL="1519358" algn="l" defTabSz="3038715" rtl="0" eaLnBrk="1" latinLnBrk="0" hangingPunct="1">
      <a:defRPr sz="6000" kern="1200">
        <a:solidFill>
          <a:schemeClr val="tx1"/>
        </a:solidFill>
        <a:latin typeface="+mn-lt"/>
        <a:ea typeface="+mn-ea"/>
        <a:cs typeface="+mn-cs"/>
      </a:defRPr>
    </a:lvl2pPr>
    <a:lvl3pPr marL="3038715" algn="l" defTabSz="3038715" rtl="0" eaLnBrk="1" latinLnBrk="0" hangingPunct="1">
      <a:defRPr sz="6000" kern="1200">
        <a:solidFill>
          <a:schemeClr val="tx1"/>
        </a:solidFill>
        <a:latin typeface="+mn-lt"/>
        <a:ea typeface="+mn-ea"/>
        <a:cs typeface="+mn-cs"/>
      </a:defRPr>
    </a:lvl3pPr>
    <a:lvl4pPr marL="4558071" algn="l" defTabSz="3038715" rtl="0" eaLnBrk="1" latinLnBrk="0" hangingPunct="1">
      <a:defRPr sz="6000" kern="1200">
        <a:solidFill>
          <a:schemeClr val="tx1"/>
        </a:solidFill>
        <a:latin typeface="+mn-lt"/>
        <a:ea typeface="+mn-ea"/>
        <a:cs typeface="+mn-cs"/>
      </a:defRPr>
    </a:lvl4pPr>
    <a:lvl5pPr marL="6077429" algn="l" defTabSz="3038715" rtl="0" eaLnBrk="1" latinLnBrk="0" hangingPunct="1">
      <a:defRPr sz="6000" kern="1200">
        <a:solidFill>
          <a:schemeClr val="tx1"/>
        </a:solidFill>
        <a:latin typeface="+mn-lt"/>
        <a:ea typeface="+mn-ea"/>
        <a:cs typeface="+mn-cs"/>
      </a:defRPr>
    </a:lvl5pPr>
    <a:lvl6pPr marL="7596786" algn="l" defTabSz="3038715" rtl="0" eaLnBrk="1" latinLnBrk="0" hangingPunct="1">
      <a:defRPr sz="6000" kern="1200">
        <a:solidFill>
          <a:schemeClr val="tx1"/>
        </a:solidFill>
        <a:latin typeface="+mn-lt"/>
        <a:ea typeface="+mn-ea"/>
        <a:cs typeface="+mn-cs"/>
      </a:defRPr>
    </a:lvl6pPr>
    <a:lvl7pPr marL="9116145" algn="l" defTabSz="3038715" rtl="0" eaLnBrk="1" latinLnBrk="0" hangingPunct="1">
      <a:defRPr sz="6000" kern="1200">
        <a:solidFill>
          <a:schemeClr val="tx1"/>
        </a:solidFill>
        <a:latin typeface="+mn-lt"/>
        <a:ea typeface="+mn-ea"/>
        <a:cs typeface="+mn-cs"/>
      </a:defRPr>
    </a:lvl7pPr>
    <a:lvl8pPr marL="10635501" algn="l" defTabSz="3038715" rtl="0" eaLnBrk="1" latinLnBrk="0" hangingPunct="1">
      <a:defRPr sz="6000" kern="1200">
        <a:solidFill>
          <a:schemeClr val="tx1"/>
        </a:solidFill>
        <a:latin typeface="+mn-lt"/>
        <a:ea typeface="+mn-ea"/>
        <a:cs typeface="+mn-cs"/>
      </a:defRPr>
    </a:lvl8pPr>
    <a:lvl9pPr marL="12154859" algn="l" defTabSz="3038715" rtl="0" eaLnBrk="1" latinLnBrk="0" hangingPunct="1">
      <a:defRPr sz="6000" kern="1200">
        <a:solidFill>
          <a:schemeClr val="tx1"/>
        </a:solidFill>
        <a:latin typeface="+mn-lt"/>
        <a:ea typeface="+mn-ea"/>
        <a:cs typeface="+mn-cs"/>
      </a:defRPr>
    </a:lvl9pPr>
  </p:defaultTextStyle>
  <p:extLst>
    <p:ext uri="{EFAFB233-063F-42B5-8137-9DF3F51BA10A}">
      <p15:sldGuideLst xmlns:p15="http://schemas.microsoft.com/office/powerpoint/2012/main">
        <p15:guide id="2" orient="horz" pos="265">
          <p15:clr>
            <a:srgbClr val="A4A3A4"/>
          </p15:clr>
        </p15:guide>
        <p15:guide id="3" orient="horz" pos="18541">
          <p15:clr>
            <a:srgbClr val="A4A3A4"/>
          </p15:clr>
        </p15:guide>
        <p15:guide id="5" pos="1319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17FA6"/>
    <a:srgbClr val="D15FB9"/>
    <a:srgbClr val="DBB3D5"/>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89" autoAdjust="0"/>
    <p:restoredTop sz="94777" autoAdjust="0"/>
  </p:normalViewPr>
  <p:slideViewPr>
    <p:cSldViewPr snapToGrid="0" snapToObjects="1" showGuides="1">
      <p:cViewPr>
        <p:scale>
          <a:sx n="48" d="100"/>
          <a:sy n="48" d="100"/>
        </p:scale>
        <p:origin x="288" y="-6174"/>
      </p:cViewPr>
      <p:guideLst>
        <p:guide orient="horz" pos="265"/>
        <p:guide orient="horz" pos="18541"/>
        <p:guide pos="1319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83" d="100"/>
          <a:sy n="83" d="100"/>
        </p:scale>
        <p:origin x="-273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5.xml"/><Relationship Id="rId10"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6/17/2022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26391135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6/17/2022</a:t>
            </a:fld>
            <a:endParaRPr lang="en-US" dirty="0"/>
          </a:p>
        </p:txBody>
      </p:sp>
      <p:sp>
        <p:nvSpPr>
          <p:cNvPr id="4" name="Slide Image Placeholder 3"/>
          <p:cNvSpPr>
            <a:spLocks noGrp="1" noRot="1" noChangeAspect="1"/>
          </p:cNvSpPr>
          <p:nvPr>
            <p:ph type="sldImg" idx="2"/>
          </p:nvPr>
        </p:nvSpPr>
        <p:spPr>
          <a:xfrm>
            <a:off x="2217738" y="685800"/>
            <a:ext cx="24225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3109100856"/>
      </p:ext>
    </p:extLst>
  </p:cSld>
  <p:clrMap bg1="lt1" tx1="dk1" bg2="lt2" tx2="dk2" accent1="accent1" accent2="accent2" accent3="accent3" accent4="accent4" accent5="accent5" accent6="accent6" hlink="hlink" folHlink="folHlink"/>
  <p:notesStyle>
    <a:lvl1pPr marL="0" algn="l" defTabSz="3038715" rtl="0" eaLnBrk="1" latinLnBrk="0" hangingPunct="1">
      <a:defRPr sz="4100" kern="1200">
        <a:solidFill>
          <a:schemeClr val="tx1"/>
        </a:solidFill>
        <a:latin typeface="+mn-lt"/>
        <a:ea typeface="+mn-ea"/>
        <a:cs typeface="+mn-cs"/>
      </a:defRPr>
    </a:lvl1pPr>
    <a:lvl2pPr marL="1519358" algn="l" defTabSz="3038715" rtl="0" eaLnBrk="1" latinLnBrk="0" hangingPunct="1">
      <a:defRPr sz="4100" kern="1200">
        <a:solidFill>
          <a:schemeClr val="tx1"/>
        </a:solidFill>
        <a:latin typeface="+mn-lt"/>
        <a:ea typeface="+mn-ea"/>
        <a:cs typeface="+mn-cs"/>
      </a:defRPr>
    </a:lvl2pPr>
    <a:lvl3pPr marL="3038715" algn="l" defTabSz="3038715" rtl="0" eaLnBrk="1" latinLnBrk="0" hangingPunct="1">
      <a:defRPr sz="4100" kern="1200">
        <a:solidFill>
          <a:schemeClr val="tx1"/>
        </a:solidFill>
        <a:latin typeface="+mn-lt"/>
        <a:ea typeface="+mn-ea"/>
        <a:cs typeface="+mn-cs"/>
      </a:defRPr>
    </a:lvl3pPr>
    <a:lvl4pPr marL="4558071" algn="l" defTabSz="3038715" rtl="0" eaLnBrk="1" latinLnBrk="0" hangingPunct="1">
      <a:defRPr sz="4100" kern="1200">
        <a:solidFill>
          <a:schemeClr val="tx1"/>
        </a:solidFill>
        <a:latin typeface="+mn-lt"/>
        <a:ea typeface="+mn-ea"/>
        <a:cs typeface="+mn-cs"/>
      </a:defRPr>
    </a:lvl4pPr>
    <a:lvl5pPr marL="6077429" algn="l" defTabSz="3038715" rtl="0" eaLnBrk="1" latinLnBrk="0" hangingPunct="1">
      <a:defRPr sz="4100" kern="1200">
        <a:solidFill>
          <a:schemeClr val="tx1"/>
        </a:solidFill>
        <a:latin typeface="+mn-lt"/>
        <a:ea typeface="+mn-ea"/>
        <a:cs typeface="+mn-cs"/>
      </a:defRPr>
    </a:lvl5pPr>
    <a:lvl6pPr marL="7596786" algn="l" defTabSz="3038715" rtl="0" eaLnBrk="1" latinLnBrk="0" hangingPunct="1">
      <a:defRPr sz="4100" kern="1200">
        <a:solidFill>
          <a:schemeClr val="tx1"/>
        </a:solidFill>
        <a:latin typeface="+mn-lt"/>
        <a:ea typeface="+mn-ea"/>
        <a:cs typeface="+mn-cs"/>
      </a:defRPr>
    </a:lvl6pPr>
    <a:lvl7pPr marL="9116145" algn="l" defTabSz="3038715" rtl="0" eaLnBrk="1" latinLnBrk="0" hangingPunct="1">
      <a:defRPr sz="4100" kern="1200">
        <a:solidFill>
          <a:schemeClr val="tx1"/>
        </a:solidFill>
        <a:latin typeface="+mn-lt"/>
        <a:ea typeface="+mn-ea"/>
        <a:cs typeface="+mn-cs"/>
      </a:defRPr>
    </a:lvl7pPr>
    <a:lvl8pPr marL="10635501" algn="l" defTabSz="3038715" rtl="0" eaLnBrk="1" latinLnBrk="0" hangingPunct="1">
      <a:defRPr sz="4100" kern="1200">
        <a:solidFill>
          <a:schemeClr val="tx1"/>
        </a:solidFill>
        <a:latin typeface="+mn-lt"/>
        <a:ea typeface="+mn-ea"/>
        <a:cs typeface="+mn-cs"/>
      </a:defRPr>
    </a:lvl8pPr>
    <a:lvl9pPr marL="12154859" algn="l" defTabSz="3038715" rtl="0" eaLnBrk="1" latinLnBrk="0" hangingPunct="1">
      <a:defRPr sz="4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1 Templat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0616" y="5365571"/>
            <a:ext cx="10101856"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49463" y="4846571"/>
            <a:ext cx="10093882"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49464" y="13074968"/>
            <a:ext cx="10096349"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OBJECTIVES</a:t>
            </a:r>
          </a:p>
        </p:txBody>
      </p:sp>
      <p:sp>
        <p:nvSpPr>
          <p:cNvPr id="25" name="Text Placeholder 5"/>
          <p:cNvSpPr>
            <a:spLocks noGrp="1"/>
          </p:cNvSpPr>
          <p:nvPr>
            <p:ph type="body" sz="quarter" idx="25" hasCustomPrompt="1"/>
          </p:nvPr>
        </p:nvSpPr>
        <p:spPr>
          <a:xfrm>
            <a:off x="10846594" y="4846571"/>
            <a:ext cx="10093752"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0846594" y="5365571"/>
            <a:ext cx="10093752"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0846595" y="13090934"/>
            <a:ext cx="10090978"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0842728" y="13648380"/>
            <a:ext cx="10094847"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0854419" y="23621119"/>
            <a:ext cx="10085926"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0846595" y="24192710"/>
            <a:ext cx="10090978"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40617" y="13633725"/>
            <a:ext cx="10102728"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76" name="Text Placeholder 76"/>
          <p:cNvSpPr>
            <a:spLocks noGrp="1"/>
          </p:cNvSpPr>
          <p:nvPr>
            <p:ph type="body" sz="quarter" idx="150" hasCustomPrompt="1"/>
          </p:nvPr>
        </p:nvSpPr>
        <p:spPr>
          <a:xfrm>
            <a:off x="2890079" y="3554249"/>
            <a:ext cx="15608232" cy="769234"/>
          </a:xfrm>
          <a:prstGeom prst="rect">
            <a:avLst/>
          </a:prstGeom>
        </p:spPr>
        <p:txBody>
          <a:bodyPr lIns="54681" tIns="27341" rIns="54681" bIns="27341">
            <a:normAutofit/>
          </a:bodyPr>
          <a:lstStyle>
            <a:lvl1pPr marL="0" indent="0" algn="ctr">
              <a:buFontTx/>
              <a:buNone/>
              <a:defRPr sz="43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affiliations</a:t>
            </a:r>
          </a:p>
        </p:txBody>
      </p:sp>
      <p:sp>
        <p:nvSpPr>
          <p:cNvPr id="79" name="Text Placeholder 76"/>
          <p:cNvSpPr>
            <a:spLocks noGrp="1"/>
          </p:cNvSpPr>
          <p:nvPr>
            <p:ph type="body" sz="quarter" idx="151" hasCustomPrompt="1"/>
          </p:nvPr>
        </p:nvSpPr>
        <p:spPr>
          <a:xfrm>
            <a:off x="2890079" y="2235565"/>
            <a:ext cx="15608232" cy="1318684"/>
          </a:xfrm>
          <a:prstGeom prst="rect">
            <a:avLst/>
          </a:prstGeom>
        </p:spPr>
        <p:txBody>
          <a:bodyPr lIns="54681" tIns="27341" rIns="54681" bIns="27341" anchor="t" anchorCtr="1">
            <a:normAutofit/>
          </a:bodyPr>
          <a:lstStyle>
            <a:lvl1pPr marL="0" indent="0" algn="ctr">
              <a:buFontTx/>
              <a:buNone/>
              <a:defRPr sz="69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authors</a:t>
            </a:r>
          </a:p>
        </p:txBody>
      </p:sp>
      <p:sp>
        <p:nvSpPr>
          <p:cNvPr id="80" name="Text Placeholder 76"/>
          <p:cNvSpPr>
            <a:spLocks noGrp="1"/>
          </p:cNvSpPr>
          <p:nvPr>
            <p:ph type="body" sz="quarter" idx="153" hasCustomPrompt="1"/>
          </p:nvPr>
        </p:nvSpPr>
        <p:spPr>
          <a:xfrm>
            <a:off x="2890079" y="348658"/>
            <a:ext cx="15608232" cy="1886907"/>
          </a:xfrm>
          <a:prstGeom prst="rect">
            <a:avLst/>
          </a:prstGeom>
        </p:spPr>
        <p:txBody>
          <a:bodyPr lIns="54681" tIns="27341" rIns="54681" bIns="27341" anchor="t" anchorCtr="1">
            <a:normAutofit/>
          </a:bodyPr>
          <a:lstStyle>
            <a:lvl1pPr marL="0" indent="0" algn="ctr">
              <a:buFontTx/>
              <a:buNone/>
              <a:defRPr sz="9900" b="1">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title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thout Guide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0616" y="5365571"/>
            <a:ext cx="10101856"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49463" y="4846571"/>
            <a:ext cx="10093882"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49464" y="13074968"/>
            <a:ext cx="10096349"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OBJECTIVES</a:t>
            </a:r>
          </a:p>
        </p:txBody>
      </p:sp>
      <p:sp>
        <p:nvSpPr>
          <p:cNvPr id="25" name="Text Placeholder 5"/>
          <p:cNvSpPr>
            <a:spLocks noGrp="1"/>
          </p:cNvSpPr>
          <p:nvPr>
            <p:ph type="body" sz="quarter" idx="25" hasCustomPrompt="1"/>
          </p:nvPr>
        </p:nvSpPr>
        <p:spPr>
          <a:xfrm>
            <a:off x="10846594" y="4846571"/>
            <a:ext cx="10093752"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0846594" y="5365571"/>
            <a:ext cx="10093752"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0846595" y="13090934"/>
            <a:ext cx="10090978"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0842728" y="13648380"/>
            <a:ext cx="10094847"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0854419" y="23621119"/>
            <a:ext cx="10085926"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0846595" y="24192710"/>
            <a:ext cx="10090978"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40617" y="13633725"/>
            <a:ext cx="10102728"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76" name="Text Placeholder 76"/>
          <p:cNvSpPr>
            <a:spLocks noGrp="1"/>
          </p:cNvSpPr>
          <p:nvPr>
            <p:ph type="body" sz="quarter" idx="150" hasCustomPrompt="1"/>
          </p:nvPr>
        </p:nvSpPr>
        <p:spPr>
          <a:xfrm>
            <a:off x="2890079" y="3554249"/>
            <a:ext cx="15608232" cy="769234"/>
          </a:xfrm>
          <a:prstGeom prst="rect">
            <a:avLst/>
          </a:prstGeom>
        </p:spPr>
        <p:txBody>
          <a:bodyPr lIns="54681" tIns="27341" rIns="54681" bIns="27341">
            <a:normAutofit/>
          </a:bodyPr>
          <a:lstStyle>
            <a:lvl1pPr marL="0" indent="0" algn="ctr">
              <a:buFontTx/>
              <a:buNone/>
              <a:defRPr sz="43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affiliations</a:t>
            </a:r>
          </a:p>
        </p:txBody>
      </p:sp>
      <p:sp>
        <p:nvSpPr>
          <p:cNvPr id="79" name="Text Placeholder 76"/>
          <p:cNvSpPr>
            <a:spLocks noGrp="1"/>
          </p:cNvSpPr>
          <p:nvPr>
            <p:ph type="body" sz="quarter" idx="151" hasCustomPrompt="1"/>
          </p:nvPr>
        </p:nvSpPr>
        <p:spPr>
          <a:xfrm>
            <a:off x="2890079" y="2235565"/>
            <a:ext cx="15608232" cy="1318684"/>
          </a:xfrm>
          <a:prstGeom prst="rect">
            <a:avLst/>
          </a:prstGeom>
        </p:spPr>
        <p:txBody>
          <a:bodyPr lIns="54681" tIns="27341" rIns="54681" bIns="27341" anchor="t" anchorCtr="1">
            <a:normAutofit/>
          </a:bodyPr>
          <a:lstStyle>
            <a:lvl1pPr marL="0" indent="0" algn="ctr">
              <a:buFontTx/>
              <a:buNone/>
              <a:defRPr sz="69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authors</a:t>
            </a:r>
          </a:p>
        </p:txBody>
      </p:sp>
      <p:sp>
        <p:nvSpPr>
          <p:cNvPr id="80" name="Text Placeholder 76"/>
          <p:cNvSpPr>
            <a:spLocks noGrp="1"/>
          </p:cNvSpPr>
          <p:nvPr>
            <p:ph type="body" sz="quarter" idx="153" hasCustomPrompt="1"/>
          </p:nvPr>
        </p:nvSpPr>
        <p:spPr>
          <a:xfrm>
            <a:off x="2890079" y="348658"/>
            <a:ext cx="15608232" cy="1886907"/>
          </a:xfrm>
          <a:prstGeom prst="rect">
            <a:avLst/>
          </a:prstGeom>
        </p:spPr>
        <p:txBody>
          <a:bodyPr lIns="54681" tIns="27341" rIns="54681" bIns="27341" anchor="t" anchorCtr="1">
            <a:normAutofit/>
          </a:bodyPr>
          <a:lstStyle>
            <a:lvl1pPr marL="0" indent="0" algn="ctr">
              <a:buFontTx/>
              <a:buNone/>
              <a:defRPr sz="9900" b="1">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title</a:t>
            </a:r>
          </a:p>
        </p:txBody>
      </p:sp>
    </p:spTree>
    <p:extLst>
      <p:ext uri="{BB962C8B-B14F-4D97-AF65-F5344CB8AC3E}">
        <p14:creationId xmlns:p14="http://schemas.microsoft.com/office/powerpoint/2010/main" val="3014640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6x60 Template -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0614" y="563441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49460" y="4869795"/>
            <a:ext cx="4896864" cy="79493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49461" y="13539480"/>
            <a:ext cx="489763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5646484" y="5634410"/>
            <a:ext cx="4896863"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5646479" y="5042150"/>
            <a:ext cx="4896864" cy="45022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10846597" y="5634410"/>
            <a:ext cx="4896863"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0842724" y="5042150"/>
            <a:ext cx="4901506" cy="45022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16042838" y="5042150"/>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6042838" y="5634410"/>
            <a:ext cx="4895959"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6042838" y="13594868"/>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6041612" y="14254581"/>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6042838" y="23913278"/>
            <a:ext cx="4895959" cy="79493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6041612" y="24707969"/>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40614" y="1416216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76" name="Text Placeholder 76"/>
          <p:cNvSpPr>
            <a:spLocks noGrp="1"/>
          </p:cNvSpPr>
          <p:nvPr>
            <p:ph type="body" sz="quarter" idx="150" hasCustomPrompt="1"/>
          </p:nvPr>
        </p:nvSpPr>
        <p:spPr>
          <a:xfrm>
            <a:off x="2855499" y="1983196"/>
            <a:ext cx="15677392" cy="1100390"/>
          </a:xfrm>
          <a:prstGeom prst="rect">
            <a:avLst/>
          </a:prstGeom>
        </p:spPr>
        <p:txBody>
          <a:bodyPr>
            <a:normAutofit/>
          </a:bodyPr>
          <a:lstStyle>
            <a:lvl1pPr marL="0" indent="0" algn="ctr">
              <a:buFontTx/>
              <a:buNone/>
              <a:defRPr sz="3840">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authors</a:t>
            </a:r>
          </a:p>
        </p:txBody>
      </p:sp>
      <p:sp>
        <p:nvSpPr>
          <p:cNvPr id="77" name="Text Placeholder 76"/>
          <p:cNvSpPr>
            <a:spLocks noGrp="1"/>
          </p:cNvSpPr>
          <p:nvPr>
            <p:ph type="body" sz="quarter" idx="184" hasCustomPrompt="1"/>
          </p:nvPr>
        </p:nvSpPr>
        <p:spPr>
          <a:xfrm>
            <a:off x="2855499" y="3083593"/>
            <a:ext cx="15677392" cy="1167207"/>
          </a:xfrm>
          <a:prstGeom prst="rect">
            <a:avLst/>
          </a:prstGeom>
        </p:spPr>
        <p:txBody>
          <a:bodyPr>
            <a:normAutofit/>
          </a:bodyPr>
          <a:lstStyle>
            <a:lvl1pPr marL="0" indent="0" algn="ctr">
              <a:buFontTx/>
              <a:buNone/>
              <a:defRPr sz="2987">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affiliations</a:t>
            </a:r>
          </a:p>
        </p:txBody>
      </p:sp>
      <p:sp>
        <p:nvSpPr>
          <p:cNvPr id="78" name="Text Placeholder 76"/>
          <p:cNvSpPr>
            <a:spLocks noGrp="1"/>
          </p:cNvSpPr>
          <p:nvPr>
            <p:ph type="body" sz="quarter" idx="185" hasCustomPrompt="1"/>
          </p:nvPr>
        </p:nvSpPr>
        <p:spPr>
          <a:xfrm>
            <a:off x="2855499" y="427453"/>
            <a:ext cx="15677392" cy="1534829"/>
          </a:xfrm>
          <a:prstGeom prst="rect">
            <a:avLst/>
          </a:prstGeom>
        </p:spPr>
        <p:txBody>
          <a:bodyPr>
            <a:normAutofit/>
          </a:bodyPr>
          <a:lstStyle>
            <a:lvl1pPr marL="0" indent="0" algn="ctr">
              <a:buFontTx/>
              <a:buNone/>
              <a:defRPr sz="5120" b="1">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title</a:t>
            </a:r>
          </a:p>
        </p:txBody>
      </p:sp>
    </p:spTree>
    <p:extLst>
      <p:ext uri="{BB962C8B-B14F-4D97-AF65-F5344CB8AC3E}">
        <p14:creationId xmlns:p14="http://schemas.microsoft.com/office/powerpoint/2010/main" val="4267634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6x60 Template -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3103" y="563441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445037" y="4839719"/>
            <a:ext cx="4896864" cy="79493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442716" y="13870648"/>
            <a:ext cx="4901506"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444652" y="13240465"/>
            <a:ext cx="489763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5646480" y="5664486"/>
            <a:ext cx="10096977"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5646480" y="5012074"/>
            <a:ext cx="1009697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(header)  MATERIALS &amp; METHODS</a:t>
            </a:r>
          </a:p>
        </p:txBody>
      </p:sp>
      <p:sp>
        <p:nvSpPr>
          <p:cNvPr id="23" name="Text Placeholder 3"/>
          <p:cNvSpPr>
            <a:spLocks noGrp="1"/>
          </p:cNvSpPr>
          <p:nvPr>
            <p:ph type="body" sz="quarter" idx="23" hasCustomPrompt="1"/>
          </p:nvPr>
        </p:nvSpPr>
        <p:spPr>
          <a:xfrm>
            <a:off x="5646480" y="20211407"/>
            <a:ext cx="10096977"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5646480" y="19551694"/>
            <a:ext cx="1009697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16062017" y="5012074"/>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16062017" y="5671787"/>
            <a:ext cx="4895959"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16062017" y="13295854"/>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16060794" y="13955567"/>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16062017" y="23614263"/>
            <a:ext cx="4895959" cy="79493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16060794" y="24446331"/>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83" name="Text Placeholder 76"/>
          <p:cNvSpPr>
            <a:spLocks noGrp="1"/>
          </p:cNvSpPr>
          <p:nvPr>
            <p:ph type="body" sz="quarter" idx="150" hasCustomPrompt="1"/>
          </p:nvPr>
        </p:nvSpPr>
        <p:spPr>
          <a:xfrm>
            <a:off x="2855499" y="1983196"/>
            <a:ext cx="15677392" cy="1100390"/>
          </a:xfrm>
          <a:prstGeom prst="rect">
            <a:avLst/>
          </a:prstGeom>
        </p:spPr>
        <p:txBody>
          <a:bodyPr>
            <a:normAutofit/>
          </a:bodyPr>
          <a:lstStyle>
            <a:lvl1pPr marL="0" indent="0" algn="ctr">
              <a:buFontTx/>
              <a:buNone/>
              <a:defRPr sz="3840">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authors</a:t>
            </a:r>
          </a:p>
        </p:txBody>
      </p:sp>
      <p:sp>
        <p:nvSpPr>
          <p:cNvPr id="84" name="Text Placeholder 76"/>
          <p:cNvSpPr>
            <a:spLocks noGrp="1"/>
          </p:cNvSpPr>
          <p:nvPr>
            <p:ph type="body" sz="quarter" idx="184" hasCustomPrompt="1"/>
          </p:nvPr>
        </p:nvSpPr>
        <p:spPr>
          <a:xfrm>
            <a:off x="2855499" y="3083593"/>
            <a:ext cx="15677392" cy="1167207"/>
          </a:xfrm>
          <a:prstGeom prst="rect">
            <a:avLst/>
          </a:prstGeom>
        </p:spPr>
        <p:txBody>
          <a:bodyPr>
            <a:normAutofit/>
          </a:bodyPr>
          <a:lstStyle>
            <a:lvl1pPr marL="0" indent="0" algn="ctr">
              <a:buFontTx/>
              <a:buNone/>
              <a:defRPr sz="2987">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affiliations</a:t>
            </a:r>
          </a:p>
        </p:txBody>
      </p:sp>
      <p:sp>
        <p:nvSpPr>
          <p:cNvPr id="85" name="Text Placeholder 76"/>
          <p:cNvSpPr>
            <a:spLocks noGrp="1"/>
          </p:cNvSpPr>
          <p:nvPr>
            <p:ph type="body" sz="quarter" idx="185" hasCustomPrompt="1"/>
          </p:nvPr>
        </p:nvSpPr>
        <p:spPr>
          <a:xfrm>
            <a:off x="2855499" y="427453"/>
            <a:ext cx="15677392" cy="1534829"/>
          </a:xfrm>
          <a:prstGeom prst="rect">
            <a:avLst/>
          </a:prstGeom>
        </p:spPr>
        <p:txBody>
          <a:bodyPr>
            <a:normAutofit/>
          </a:bodyPr>
          <a:lstStyle>
            <a:lvl1pPr marL="0" indent="0" algn="ctr">
              <a:buFontTx/>
              <a:buNone/>
              <a:defRPr sz="5120" b="1">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title</a:t>
            </a:r>
          </a:p>
        </p:txBody>
      </p:sp>
    </p:spTree>
    <p:extLst>
      <p:ext uri="{BB962C8B-B14F-4D97-AF65-F5344CB8AC3E}">
        <p14:creationId xmlns:p14="http://schemas.microsoft.com/office/powerpoint/2010/main" val="1859121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6x60 Template -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0614" y="563441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49460" y="4869795"/>
            <a:ext cx="4896864" cy="79493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49461" y="13539480"/>
            <a:ext cx="489763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5646483" y="5634410"/>
            <a:ext cx="4896863"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5646479" y="5042150"/>
            <a:ext cx="4896864" cy="45022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10846596" y="5634410"/>
            <a:ext cx="4896863"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0842724" y="5042150"/>
            <a:ext cx="4901506" cy="45022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16042838" y="5042150"/>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6042838" y="5634410"/>
            <a:ext cx="4895959"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6042838" y="13594868"/>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6041612" y="14254581"/>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6042838" y="23913278"/>
            <a:ext cx="4895959" cy="79493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6041612" y="24707969"/>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40614" y="1416216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76" name="Text Placeholder 76"/>
          <p:cNvSpPr>
            <a:spLocks noGrp="1"/>
          </p:cNvSpPr>
          <p:nvPr>
            <p:ph type="body" sz="quarter" idx="150" hasCustomPrompt="1"/>
          </p:nvPr>
        </p:nvSpPr>
        <p:spPr>
          <a:xfrm>
            <a:off x="2855499" y="1983196"/>
            <a:ext cx="15677392" cy="1100390"/>
          </a:xfrm>
          <a:prstGeom prst="rect">
            <a:avLst/>
          </a:prstGeom>
        </p:spPr>
        <p:txBody>
          <a:bodyPr>
            <a:normAutofit/>
          </a:bodyPr>
          <a:lstStyle>
            <a:lvl1pPr marL="0" indent="0" algn="ctr">
              <a:buFontTx/>
              <a:buNone/>
              <a:defRPr sz="3840">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authors</a:t>
            </a:r>
          </a:p>
        </p:txBody>
      </p:sp>
      <p:sp>
        <p:nvSpPr>
          <p:cNvPr id="77" name="Text Placeholder 76"/>
          <p:cNvSpPr>
            <a:spLocks noGrp="1"/>
          </p:cNvSpPr>
          <p:nvPr>
            <p:ph type="body" sz="quarter" idx="184" hasCustomPrompt="1"/>
          </p:nvPr>
        </p:nvSpPr>
        <p:spPr>
          <a:xfrm>
            <a:off x="2855499" y="3083591"/>
            <a:ext cx="15677392" cy="1167207"/>
          </a:xfrm>
          <a:prstGeom prst="rect">
            <a:avLst/>
          </a:prstGeom>
        </p:spPr>
        <p:txBody>
          <a:bodyPr>
            <a:normAutofit/>
          </a:bodyPr>
          <a:lstStyle>
            <a:lvl1pPr marL="0" indent="0" algn="ctr">
              <a:buFontTx/>
              <a:buNone/>
              <a:defRPr sz="2987">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affiliations</a:t>
            </a:r>
          </a:p>
        </p:txBody>
      </p:sp>
      <p:sp>
        <p:nvSpPr>
          <p:cNvPr id="78" name="Text Placeholder 76"/>
          <p:cNvSpPr>
            <a:spLocks noGrp="1"/>
          </p:cNvSpPr>
          <p:nvPr>
            <p:ph type="body" sz="quarter" idx="185" hasCustomPrompt="1"/>
          </p:nvPr>
        </p:nvSpPr>
        <p:spPr>
          <a:xfrm>
            <a:off x="2855499" y="427453"/>
            <a:ext cx="15677392" cy="1534829"/>
          </a:xfrm>
          <a:prstGeom prst="rect">
            <a:avLst/>
          </a:prstGeom>
        </p:spPr>
        <p:txBody>
          <a:bodyPr>
            <a:normAutofit/>
          </a:bodyPr>
          <a:lstStyle>
            <a:lvl1pPr marL="0" indent="0" algn="ctr">
              <a:buFontTx/>
              <a:buNone/>
              <a:defRPr sz="5120" b="1">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title</a:t>
            </a:r>
          </a:p>
        </p:txBody>
      </p:sp>
    </p:spTree>
    <p:extLst>
      <p:ext uri="{BB962C8B-B14F-4D97-AF65-F5344CB8AC3E}">
        <p14:creationId xmlns:p14="http://schemas.microsoft.com/office/powerpoint/2010/main" val="2387671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6x48 templat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224002" y="5866321"/>
            <a:ext cx="4900732"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232848" y="5056458"/>
            <a:ext cx="4896864" cy="787017"/>
          </a:xfrm>
          <a:prstGeom prst="rect">
            <a:avLst/>
          </a:prstGeom>
          <a:noFill/>
        </p:spPr>
        <p:txBody>
          <a:bodyPr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232847" y="13193841"/>
            <a:ext cx="4897637" cy="448463"/>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5584593" y="5866321"/>
            <a:ext cx="4896863"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5584591" y="5225735"/>
            <a:ext cx="4896864" cy="448463"/>
          </a:xfrm>
          <a:prstGeom prst="rect">
            <a:avLst/>
          </a:prstGeom>
          <a:noFill/>
        </p:spPr>
        <p:txBody>
          <a:bodyPr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10908485" y="5866321"/>
            <a:ext cx="4896863"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0904614" y="5225735"/>
            <a:ext cx="4901506" cy="448463"/>
          </a:xfrm>
          <a:prstGeom prst="rect">
            <a:avLst/>
          </a:prstGeom>
          <a:noFill/>
        </p:spPr>
        <p:txBody>
          <a:bodyPr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16271246" y="5225735"/>
            <a:ext cx="4895959" cy="448463"/>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6271246" y="5866321"/>
            <a:ext cx="4895959"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6271246" y="13249230"/>
            <a:ext cx="4895959" cy="448463"/>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6271248" y="13806060"/>
            <a:ext cx="4898411"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6271246" y="23570719"/>
            <a:ext cx="4895959" cy="787017"/>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6271248" y="24310969"/>
            <a:ext cx="4898411"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224002" y="13751015"/>
            <a:ext cx="4900732"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2890983" y="3112234"/>
            <a:ext cx="15593247" cy="1177369"/>
          </a:xfrm>
          <a:prstGeom prst="rect">
            <a:avLst/>
          </a:prstGeom>
        </p:spPr>
        <p:txBody>
          <a:bodyPr lIns="54425" tIns="27213" rIns="54425" bIns="27213">
            <a:normAutofit/>
          </a:bodyPr>
          <a:lstStyle>
            <a:lvl1pPr marL="0" indent="0" algn="ctr">
              <a:buFontTx/>
              <a:buNone/>
              <a:defRPr sz="36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affiliations</a:t>
            </a:r>
          </a:p>
        </p:txBody>
      </p:sp>
      <p:sp>
        <p:nvSpPr>
          <p:cNvPr id="78" name="Text Placeholder 76"/>
          <p:cNvSpPr>
            <a:spLocks noGrp="1"/>
          </p:cNvSpPr>
          <p:nvPr>
            <p:ph type="body" sz="quarter" idx="151" hasCustomPrompt="1"/>
          </p:nvPr>
        </p:nvSpPr>
        <p:spPr>
          <a:xfrm>
            <a:off x="2890983" y="1934864"/>
            <a:ext cx="15593247" cy="1177369"/>
          </a:xfrm>
          <a:prstGeom prst="rect">
            <a:avLst/>
          </a:prstGeom>
        </p:spPr>
        <p:txBody>
          <a:bodyPr lIns="54425" tIns="27213" rIns="54425" bIns="27213" anchor="t" anchorCtr="1">
            <a:normAutofit/>
          </a:bodyPr>
          <a:lstStyle>
            <a:lvl1pPr marL="0" indent="0" algn="ctr">
              <a:buFontTx/>
              <a:buNone/>
              <a:defRPr sz="52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authors</a:t>
            </a:r>
          </a:p>
        </p:txBody>
      </p:sp>
      <p:sp>
        <p:nvSpPr>
          <p:cNvPr id="79" name="Text Placeholder 76"/>
          <p:cNvSpPr>
            <a:spLocks noGrp="1"/>
          </p:cNvSpPr>
          <p:nvPr>
            <p:ph type="body" sz="quarter" idx="153" hasCustomPrompt="1"/>
          </p:nvPr>
        </p:nvSpPr>
        <p:spPr>
          <a:xfrm>
            <a:off x="2890983" y="428414"/>
            <a:ext cx="15593247" cy="1506453"/>
          </a:xfrm>
          <a:prstGeom prst="rect">
            <a:avLst/>
          </a:prstGeom>
        </p:spPr>
        <p:txBody>
          <a:bodyPr lIns="54425" tIns="27213" rIns="54425" bIns="27213" anchor="t" anchorCtr="1">
            <a:normAutofit/>
          </a:bodyPr>
          <a:lstStyle>
            <a:lvl1pPr marL="0" indent="0" algn="ctr">
              <a:buFontTx/>
              <a:buNone/>
              <a:defRPr sz="6800" b="1">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title</a:t>
            </a:r>
          </a:p>
        </p:txBody>
      </p:sp>
    </p:spTree>
    <p:extLst>
      <p:ext uri="{BB962C8B-B14F-4D97-AF65-F5344CB8AC3E}">
        <p14:creationId xmlns:p14="http://schemas.microsoft.com/office/powerpoint/2010/main" val="420363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6x60 Template -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0614" y="563441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49460" y="4869795"/>
            <a:ext cx="4896864" cy="79493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49460" y="13539480"/>
            <a:ext cx="489763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5646481" y="5634410"/>
            <a:ext cx="4896863"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5646479" y="5042150"/>
            <a:ext cx="4896864" cy="45022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10846594" y="5634410"/>
            <a:ext cx="4896863"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0842724" y="5042150"/>
            <a:ext cx="4901506" cy="45022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16042838" y="5042150"/>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6042838" y="5634410"/>
            <a:ext cx="4895959"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6042838" y="13594868"/>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6041612" y="14254581"/>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6042838" y="23913278"/>
            <a:ext cx="4895959" cy="79493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6041612" y="24707969"/>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40614" y="1416216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76" name="Text Placeholder 76"/>
          <p:cNvSpPr>
            <a:spLocks noGrp="1"/>
          </p:cNvSpPr>
          <p:nvPr>
            <p:ph type="body" sz="quarter" idx="150" hasCustomPrompt="1"/>
          </p:nvPr>
        </p:nvSpPr>
        <p:spPr>
          <a:xfrm>
            <a:off x="2855499" y="1983196"/>
            <a:ext cx="15677392" cy="1100390"/>
          </a:xfrm>
          <a:prstGeom prst="rect">
            <a:avLst/>
          </a:prstGeom>
        </p:spPr>
        <p:txBody>
          <a:bodyPr>
            <a:normAutofit/>
          </a:bodyPr>
          <a:lstStyle>
            <a:lvl1pPr marL="0" indent="0" algn="ctr">
              <a:buFontTx/>
              <a:buNone/>
              <a:defRPr sz="3840">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authors</a:t>
            </a:r>
          </a:p>
        </p:txBody>
      </p:sp>
      <p:sp>
        <p:nvSpPr>
          <p:cNvPr id="77" name="Text Placeholder 76"/>
          <p:cNvSpPr>
            <a:spLocks noGrp="1"/>
          </p:cNvSpPr>
          <p:nvPr>
            <p:ph type="body" sz="quarter" idx="184" hasCustomPrompt="1"/>
          </p:nvPr>
        </p:nvSpPr>
        <p:spPr>
          <a:xfrm>
            <a:off x="2855499" y="3083587"/>
            <a:ext cx="15677392" cy="1167207"/>
          </a:xfrm>
          <a:prstGeom prst="rect">
            <a:avLst/>
          </a:prstGeom>
        </p:spPr>
        <p:txBody>
          <a:bodyPr>
            <a:normAutofit/>
          </a:bodyPr>
          <a:lstStyle>
            <a:lvl1pPr marL="0" indent="0" algn="ctr">
              <a:buFontTx/>
              <a:buNone/>
              <a:defRPr sz="2987">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affiliations</a:t>
            </a:r>
          </a:p>
        </p:txBody>
      </p:sp>
      <p:sp>
        <p:nvSpPr>
          <p:cNvPr id="78" name="Text Placeholder 76"/>
          <p:cNvSpPr>
            <a:spLocks noGrp="1"/>
          </p:cNvSpPr>
          <p:nvPr>
            <p:ph type="body" sz="quarter" idx="185" hasCustomPrompt="1"/>
          </p:nvPr>
        </p:nvSpPr>
        <p:spPr>
          <a:xfrm>
            <a:off x="2855499" y="427453"/>
            <a:ext cx="15677392" cy="1534829"/>
          </a:xfrm>
          <a:prstGeom prst="rect">
            <a:avLst/>
          </a:prstGeom>
        </p:spPr>
        <p:txBody>
          <a:bodyPr>
            <a:normAutofit/>
          </a:bodyPr>
          <a:lstStyle>
            <a:lvl1pPr marL="0" indent="0" algn="ctr">
              <a:buFontTx/>
              <a:buNone/>
              <a:defRPr sz="5120" b="1">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title</a:t>
            </a:r>
          </a:p>
        </p:txBody>
      </p:sp>
    </p:spTree>
    <p:extLst>
      <p:ext uri="{BB962C8B-B14F-4D97-AF65-F5344CB8AC3E}">
        <p14:creationId xmlns:p14="http://schemas.microsoft.com/office/powerpoint/2010/main" val="290414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6x60 Template -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3103" y="563441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445037" y="4839719"/>
            <a:ext cx="4896864" cy="79493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442716" y="13870648"/>
            <a:ext cx="4901506"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444651" y="13240465"/>
            <a:ext cx="489763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5646480" y="5664486"/>
            <a:ext cx="10096977"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5646480" y="5012074"/>
            <a:ext cx="1009697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(header)  MATERIALS &amp; METHODS</a:t>
            </a:r>
          </a:p>
        </p:txBody>
      </p:sp>
      <p:sp>
        <p:nvSpPr>
          <p:cNvPr id="23" name="Text Placeholder 3"/>
          <p:cNvSpPr>
            <a:spLocks noGrp="1"/>
          </p:cNvSpPr>
          <p:nvPr>
            <p:ph type="body" sz="quarter" idx="23" hasCustomPrompt="1"/>
          </p:nvPr>
        </p:nvSpPr>
        <p:spPr>
          <a:xfrm>
            <a:off x="5646480" y="20211407"/>
            <a:ext cx="10096977"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5646480" y="19551694"/>
            <a:ext cx="1009697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16062017" y="5012074"/>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16062017" y="5671787"/>
            <a:ext cx="4895959"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16062017" y="13295854"/>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16060792" y="13955567"/>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16062017" y="23614263"/>
            <a:ext cx="4895959" cy="79493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16060792" y="24446331"/>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83" name="Text Placeholder 76"/>
          <p:cNvSpPr>
            <a:spLocks noGrp="1"/>
          </p:cNvSpPr>
          <p:nvPr>
            <p:ph type="body" sz="quarter" idx="150" hasCustomPrompt="1"/>
          </p:nvPr>
        </p:nvSpPr>
        <p:spPr>
          <a:xfrm>
            <a:off x="2855499" y="1983196"/>
            <a:ext cx="15677392" cy="1100390"/>
          </a:xfrm>
          <a:prstGeom prst="rect">
            <a:avLst/>
          </a:prstGeom>
        </p:spPr>
        <p:txBody>
          <a:bodyPr>
            <a:normAutofit/>
          </a:bodyPr>
          <a:lstStyle>
            <a:lvl1pPr marL="0" indent="0" algn="ctr">
              <a:buFontTx/>
              <a:buNone/>
              <a:defRPr sz="3840">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authors</a:t>
            </a:r>
          </a:p>
        </p:txBody>
      </p:sp>
      <p:sp>
        <p:nvSpPr>
          <p:cNvPr id="84" name="Text Placeholder 76"/>
          <p:cNvSpPr>
            <a:spLocks noGrp="1"/>
          </p:cNvSpPr>
          <p:nvPr>
            <p:ph type="body" sz="quarter" idx="184" hasCustomPrompt="1"/>
          </p:nvPr>
        </p:nvSpPr>
        <p:spPr>
          <a:xfrm>
            <a:off x="2855499" y="3083587"/>
            <a:ext cx="15677392" cy="1167207"/>
          </a:xfrm>
          <a:prstGeom prst="rect">
            <a:avLst/>
          </a:prstGeom>
        </p:spPr>
        <p:txBody>
          <a:bodyPr>
            <a:normAutofit/>
          </a:bodyPr>
          <a:lstStyle>
            <a:lvl1pPr marL="0" indent="0" algn="ctr">
              <a:buFontTx/>
              <a:buNone/>
              <a:defRPr sz="2987">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affiliations</a:t>
            </a:r>
          </a:p>
        </p:txBody>
      </p:sp>
      <p:sp>
        <p:nvSpPr>
          <p:cNvPr id="85" name="Text Placeholder 76"/>
          <p:cNvSpPr>
            <a:spLocks noGrp="1"/>
          </p:cNvSpPr>
          <p:nvPr>
            <p:ph type="body" sz="quarter" idx="185" hasCustomPrompt="1"/>
          </p:nvPr>
        </p:nvSpPr>
        <p:spPr>
          <a:xfrm>
            <a:off x="2855499" y="427453"/>
            <a:ext cx="15677392" cy="1534829"/>
          </a:xfrm>
          <a:prstGeom prst="rect">
            <a:avLst/>
          </a:prstGeom>
        </p:spPr>
        <p:txBody>
          <a:bodyPr>
            <a:normAutofit/>
          </a:bodyPr>
          <a:lstStyle>
            <a:lvl1pPr marL="0" indent="0" algn="ctr">
              <a:buFontTx/>
              <a:buNone/>
              <a:defRPr sz="5120" b="1">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title</a:t>
            </a:r>
          </a:p>
        </p:txBody>
      </p:sp>
    </p:spTree>
    <p:extLst>
      <p:ext uri="{BB962C8B-B14F-4D97-AF65-F5344CB8AC3E}">
        <p14:creationId xmlns:p14="http://schemas.microsoft.com/office/powerpoint/2010/main" val="67484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6x48 templat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224002" y="5866321"/>
            <a:ext cx="4900732"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232848" y="5056455"/>
            <a:ext cx="4896864" cy="787017"/>
          </a:xfrm>
          <a:prstGeom prst="rect">
            <a:avLst/>
          </a:prstGeom>
          <a:noFill/>
        </p:spPr>
        <p:txBody>
          <a:bodyPr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232847" y="13193838"/>
            <a:ext cx="4897637" cy="448463"/>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5584591" y="5866321"/>
            <a:ext cx="4896863"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5584591" y="5225732"/>
            <a:ext cx="4896864" cy="448463"/>
          </a:xfrm>
          <a:prstGeom prst="rect">
            <a:avLst/>
          </a:prstGeom>
          <a:noFill/>
        </p:spPr>
        <p:txBody>
          <a:bodyPr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10908483" y="5866321"/>
            <a:ext cx="4896863"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0904614" y="5225732"/>
            <a:ext cx="4901506" cy="448463"/>
          </a:xfrm>
          <a:prstGeom prst="rect">
            <a:avLst/>
          </a:prstGeom>
          <a:noFill/>
        </p:spPr>
        <p:txBody>
          <a:bodyPr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16271246" y="5225732"/>
            <a:ext cx="4895959" cy="448463"/>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6271246" y="5866321"/>
            <a:ext cx="4895959"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6271246" y="13249226"/>
            <a:ext cx="4895959" cy="448463"/>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6271247" y="13806060"/>
            <a:ext cx="4898411"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6271246" y="23570714"/>
            <a:ext cx="4895959" cy="787017"/>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6271247" y="24310969"/>
            <a:ext cx="4898411"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224002" y="13751015"/>
            <a:ext cx="4900732"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2890981" y="3112234"/>
            <a:ext cx="15593247" cy="1177369"/>
          </a:xfrm>
          <a:prstGeom prst="rect">
            <a:avLst/>
          </a:prstGeom>
        </p:spPr>
        <p:txBody>
          <a:bodyPr lIns="54425" tIns="27213" rIns="54425" bIns="27213">
            <a:normAutofit/>
          </a:bodyPr>
          <a:lstStyle>
            <a:lvl1pPr marL="0" indent="0" algn="ctr">
              <a:buFontTx/>
              <a:buNone/>
              <a:defRPr sz="36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affiliations</a:t>
            </a:r>
          </a:p>
        </p:txBody>
      </p:sp>
      <p:sp>
        <p:nvSpPr>
          <p:cNvPr id="78" name="Text Placeholder 76"/>
          <p:cNvSpPr>
            <a:spLocks noGrp="1"/>
          </p:cNvSpPr>
          <p:nvPr>
            <p:ph type="body" sz="quarter" idx="151" hasCustomPrompt="1"/>
          </p:nvPr>
        </p:nvSpPr>
        <p:spPr>
          <a:xfrm>
            <a:off x="2890981" y="1934864"/>
            <a:ext cx="15593247" cy="1177369"/>
          </a:xfrm>
          <a:prstGeom prst="rect">
            <a:avLst/>
          </a:prstGeom>
        </p:spPr>
        <p:txBody>
          <a:bodyPr lIns="54425" tIns="27213" rIns="54425" bIns="27213" anchor="t" anchorCtr="1">
            <a:normAutofit/>
          </a:bodyPr>
          <a:lstStyle>
            <a:lvl1pPr marL="0" indent="0" algn="ctr">
              <a:buFontTx/>
              <a:buNone/>
              <a:defRPr sz="52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authors</a:t>
            </a:r>
          </a:p>
        </p:txBody>
      </p:sp>
      <p:sp>
        <p:nvSpPr>
          <p:cNvPr id="79" name="Text Placeholder 76"/>
          <p:cNvSpPr>
            <a:spLocks noGrp="1"/>
          </p:cNvSpPr>
          <p:nvPr>
            <p:ph type="body" sz="quarter" idx="153" hasCustomPrompt="1"/>
          </p:nvPr>
        </p:nvSpPr>
        <p:spPr>
          <a:xfrm>
            <a:off x="2890981" y="428410"/>
            <a:ext cx="15593247" cy="1506453"/>
          </a:xfrm>
          <a:prstGeom prst="rect">
            <a:avLst/>
          </a:prstGeom>
        </p:spPr>
        <p:txBody>
          <a:bodyPr lIns="54425" tIns="27213" rIns="54425" bIns="27213" anchor="t" anchorCtr="1">
            <a:normAutofit/>
          </a:bodyPr>
          <a:lstStyle>
            <a:lvl1pPr marL="0" indent="0" algn="ctr">
              <a:buFontTx/>
              <a:buNone/>
              <a:defRPr sz="6800" b="1">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title</a:t>
            </a:r>
          </a:p>
        </p:txBody>
      </p:sp>
    </p:spTree>
    <p:extLst>
      <p:ext uri="{BB962C8B-B14F-4D97-AF65-F5344CB8AC3E}">
        <p14:creationId xmlns:p14="http://schemas.microsoft.com/office/powerpoint/2010/main" val="2702522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6.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8" Type="http://schemas.openxmlformats.org/officeDocument/2006/relationships/hyperlink" Target="https://www.posterpresentations.com/how-to-change-the-research-poster-template-colors.html" TargetMode="External"/><Relationship Id="rId13" Type="http://schemas.openxmlformats.org/officeDocument/2006/relationships/image" Target="../media/image6.png"/><Relationship Id="rId3" Type="http://schemas.openxmlformats.org/officeDocument/2006/relationships/theme" Target="../theme/theme3.xml"/><Relationship Id="rId7" Type="http://schemas.openxmlformats.org/officeDocument/2006/relationships/image" Target="../media/image4.png"/><Relationship Id="rId12" Type="http://schemas.openxmlformats.org/officeDocument/2006/relationships/hyperlink" Target="https://www.posterpresentations.com/research" TargetMode="Externa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3.png"/><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image" Target="../media/image8.png"/><Relationship Id="rId4" Type="http://schemas.openxmlformats.org/officeDocument/2006/relationships/image" Target="../media/image1.png"/><Relationship Id="rId9"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8" Type="http://schemas.openxmlformats.org/officeDocument/2006/relationships/hyperlink" Target="https://www.posterpresentations.com/how-to-change-the-research-poster-template-colors.html" TargetMode="External"/><Relationship Id="rId13" Type="http://schemas.openxmlformats.org/officeDocument/2006/relationships/image" Target="../media/image6.png"/><Relationship Id="rId3" Type="http://schemas.openxmlformats.org/officeDocument/2006/relationships/theme" Target="../theme/theme4.xml"/><Relationship Id="rId7" Type="http://schemas.openxmlformats.org/officeDocument/2006/relationships/image" Target="../media/image4.png"/><Relationship Id="rId12" Type="http://schemas.openxmlformats.org/officeDocument/2006/relationships/hyperlink" Target="https://www.posterpresentations.com/research" TargetMode="Externa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3.png"/><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image" Target="../media/image8.png"/><Relationship Id="rId4" Type="http://schemas.openxmlformats.org/officeDocument/2006/relationships/image" Target="../media/image1.png"/><Relationship Id="rId9" Type="http://schemas.openxmlformats.org/officeDocument/2006/relationships/image" Target="../media/image7.png"/></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hyperlink" Target="https://www.posterpresentations.com/research" TargetMode="External"/><Relationship Id="rId3" Type="http://schemas.openxmlformats.org/officeDocument/2006/relationships/slideLayout" Target="../slideLayouts/slideLayout9.xml"/><Relationship Id="rId7" Type="http://schemas.openxmlformats.org/officeDocument/2006/relationships/image" Target="../media/image3.png"/><Relationship Id="rId12"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2.png"/><Relationship Id="rId11" Type="http://schemas.openxmlformats.org/officeDocument/2006/relationships/image" Target="../media/image8.png"/><Relationship Id="rId5" Type="http://schemas.openxmlformats.org/officeDocument/2006/relationships/image" Target="../media/image1.png"/><Relationship Id="rId10" Type="http://schemas.openxmlformats.org/officeDocument/2006/relationships/image" Target="../media/image7.png"/><Relationship Id="rId4" Type="http://schemas.openxmlformats.org/officeDocument/2006/relationships/theme" Target="../theme/theme5.xml"/><Relationship Id="rId9" Type="http://schemas.openxmlformats.org/officeDocument/2006/relationships/hyperlink" Target="https://www.posterpresentations.com/how-to-change-the-research-poster-template-colors.html" TargetMode="External"/><Relationship Id="rId1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086753" y="29699044"/>
            <a:ext cx="1578661" cy="227684"/>
          </a:xfrm>
          <a:prstGeom prst="rect">
            <a:avLst/>
          </a:prstGeom>
          <a:noFill/>
          <a:ln w="9525">
            <a:noFill/>
            <a:miter lim="800000"/>
            <a:headEnd/>
            <a:tailEnd/>
          </a:ln>
          <a:effectLst/>
        </p:spPr>
        <p:txBody>
          <a:bodyPr wrap="square" lIns="63187" tIns="31588" rIns="63187" bIns="31588">
            <a:spAutoFit/>
          </a:bodyPr>
          <a:lstStyle/>
          <a:p>
            <a:pPr eaLnBrk="0" hangingPunct="0">
              <a:lnSpc>
                <a:spcPct val="65000"/>
              </a:lnSpc>
              <a:spcBef>
                <a:spcPct val="50000"/>
              </a:spcBef>
              <a:defRPr/>
            </a:pPr>
            <a:r>
              <a:rPr lang="en-US" sz="4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700" b="1" dirty="0">
                <a:solidFill>
                  <a:schemeClr val="bg1">
                    <a:lumMod val="75000"/>
                  </a:schemeClr>
                </a:solidFill>
                <a:latin typeface="Arial" charset="0"/>
              </a:rPr>
              <a:t>www.PosterPresentations.com</a:t>
            </a:r>
          </a:p>
        </p:txBody>
      </p:sp>
      <p:graphicFrame>
        <p:nvGraphicFramePr>
          <p:cNvPr id="3" name="Table 2">
            <a:extLst>
              <a:ext uri="{FF2B5EF4-FFF2-40B4-BE49-F238E27FC236}">
                <a16:creationId xmlns:a16="http://schemas.microsoft.com/office/drawing/2014/main" xmlns="" id="{C74784A8-6F25-7449-9CCF-614BC1946BC7}"/>
              </a:ext>
            </a:extLst>
          </p:cNvPr>
          <p:cNvGraphicFramePr>
            <a:graphicFrameLocks noGrp="1"/>
          </p:cNvGraphicFramePr>
          <p:nvPr userDrawn="1">
            <p:extLst>
              <p:ext uri="{D42A27DB-BD31-4B8C-83A1-F6EECF244321}">
                <p14:modId xmlns:p14="http://schemas.microsoft.com/office/powerpoint/2010/main" val="1988771644"/>
              </p:ext>
            </p:extLst>
          </p:nvPr>
        </p:nvGraphicFramePr>
        <p:xfrm>
          <a:off x="-8726464" y="34253"/>
          <a:ext cx="8117859" cy="30210615"/>
        </p:xfrm>
        <a:graphic>
          <a:graphicData uri="http://schemas.openxmlformats.org/drawingml/2006/table">
            <a:tbl>
              <a:tblPr firstRow="1" bandRow="1">
                <a:tableStyleId>{5C22544A-7EE6-4342-B048-85BDC9FD1C3A}</a:tableStyleId>
              </a:tblPr>
              <a:tblGrid>
                <a:gridCol w="3480873">
                  <a:extLst>
                    <a:ext uri="{9D8B030D-6E8A-4147-A177-3AD203B41FA5}">
                      <a16:colId xmlns:a16="http://schemas.microsoft.com/office/drawing/2014/main" xmlns="" val="20000"/>
                    </a:ext>
                  </a:extLst>
                </a:gridCol>
                <a:gridCol w="4636986">
                  <a:extLst>
                    <a:ext uri="{9D8B030D-6E8A-4147-A177-3AD203B41FA5}">
                      <a16:colId xmlns:a16="http://schemas.microsoft.com/office/drawing/2014/main" xmlns="" val="20001"/>
                    </a:ext>
                  </a:extLst>
                </a:gridCol>
              </a:tblGrid>
              <a:tr h="1170738">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100" b="0" spc="600" dirty="0">
                          <a:solidFill>
                            <a:srgbClr val="1F3A4E"/>
                          </a:solidFill>
                          <a:latin typeface="Arial Black" panose="020B0A04020102020204" pitchFamily="34" charset="0"/>
                        </a:rPr>
                        <a:t>QUICK START GUIDE</a:t>
                      </a:r>
                      <a:br>
                        <a:rPr lang="en-US" sz="3100" b="0" spc="600" dirty="0">
                          <a:solidFill>
                            <a:srgbClr val="1F3A4E"/>
                          </a:solidFill>
                          <a:latin typeface="Arial Black" panose="020B0A04020102020204" pitchFamily="34" charset="0"/>
                        </a:rPr>
                      </a:br>
                      <a:r>
                        <a:rPr lang="en-US" sz="2400" b="1" spc="0" dirty="0">
                          <a:solidFill>
                            <a:srgbClr val="FF0000"/>
                          </a:solidFill>
                          <a:latin typeface="Trebuchet MS" pitchFamily="34" charset="0"/>
                        </a:rPr>
                        <a:t>(THIS SIDEBAR WILL NOT PRINT)</a:t>
                      </a:r>
                      <a:endParaRPr lang="en-US" sz="3100" b="1" spc="600" dirty="0">
                        <a:solidFill>
                          <a:schemeClr val="bg1"/>
                        </a:solidFill>
                        <a:latin typeface="Trebuchet MS" pitchFamily="34" charset="0"/>
                      </a:endParaRPr>
                    </a:p>
                  </a:txBody>
                  <a:tcPr marL="182880" marT="137159">
                    <a:solidFill>
                      <a:srgbClr val="FFC000"/>
                    </a:solidFill>
                  </a:tcPr>
                </a:tc>
                <a:tc hMerge="1">
                  <a:txBody>
                    <a:bodyPr/>
                    <a:lstStyle/>
                    <a:p>
                      <a:endParaRPr lang="en-US" dirty="0"/>
                    </a:p>
                  </a:txBody>
                  <a:tcPr/>
                </a:tc>
                <a:extLst>
                  <a:ext uri="{0D108BD9-81ED-4DB2-BD59-A6C34878D82A}">
                    <a16:rowId xmlns:a16="http://schemas.microsoft.com/office/drawing/2014/main" xmlns="" val="10000"/>
                  </a:ext>
                </a:extLst>
              </a:tr>
              <a:tr h="3598932">
                <a:tc gridSpan="2">
                  <a:txBody>
                    <a:bodyPr/>
                    <a:lstStyle/>
                    <a:p>
                      <a:pPr defTabSz="3765639"/>
                      <a:r>
                        <a:rPr lang="en-US" sz="1800" i="0" dirty="0">
                          <a:solidFill>
                            <a:srgbClr val="D9D9D9"/>
                          </a:solidFill>
                          <a:latin typeface="Arial"/>
                          <a:cs typeface="Arial"/>
                        </a:rPr>
                        <a:t>This PowerPoint template produces a </a:t>
                      </a:r>
                      <a:r>
                        <a:rPr lang="en-US" sz="1800" i="0" dirty="0">
                          <a:solidFill>
                            <a:srgbClr val="FFC000"/>
                          </a:solidFill>
                          <a:latin typeface="Arial"/>
                          <a:cs typeface="Arial"/>
                        </a:rPr>
                        <a:t>A1 </a:t>
                      </a:r>
                      <a:r>
                        <a:rPr lang="en-US" sz="18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the  </a:t>
                      </a:r>
                      <a:r>
                        <a:rPr lang="en-US" sz="1800" i="0" dirty="0">
                          <a:solidFill>
                            <a:srgbClr val="FFC000"/>
                          </a:solidFill>
                          <a:latin typeface="Arial"/>
                          <a:cs typeface="Arial"/>
                        </a:rPr>
                        <a:t>HELP DESK</a:t>
                      </a:r>
                      <a:r>
                        <a:rPr lang="en-US" sz="1800" i="0" baseline="0" dirty="0">
                          <a:solidFill>
                            <a:srgbClr val="D9D9D9"/>
                          </a:solidFill>
                          <a:latin typeface="Arial"/>
                          <a:cs typeface="Arial"/>
                        </a:rPr>
                        <a:t> </a:t>
                      </a:r>
                      <a:r>
                        <a:rPr lang="en-US" sz="1800" i="0" dirty="0">
                          <a:solidFill>
                            <a:srgbClr val="D9D9D9"/>
                          </a:solidFill>
                          <a:latin typeface="Arial"/>
                          <a:cs typeface="Arial"/>
                        </a:rPr>
                        <a:t>tab.</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To print your poster using our same-day professional printing service,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a:t>
                      </a:r>
                      <a:r>
                        <a:rPr lang="en-US" sz="1800" i="0" dirty="0">
                          <a:solidFill>
                            <a:srgbClr val="FFC000"/>
                          </a:solidFill>
                          <a:latin typeface="Arial"/>
                          <a:cs typeface="Arial"/>
                        </a:rPr>
                        <a:t>Order your poster</a:t>
                      </a:r>
                      <a:r>
                        <a:rPr lang="en-US" sz="1800" i="0" dirty="0">
                          <a:solidFill>
                            <a:srgbClr val="D9D9D9"/>
                          </a:solidFill>
                          <a:latin typeface="Arial"/>
                          <a:cs typeface="Arial"/>
                        </a:rPr>
                        <a:t>".</a:t>
                      </a:r>
                      <a:endParaRPr lang="en-US" sz="1800" b="1" dirty="0">
                        <a:solidFill>
                          <a:srgbClr val="D9D9D9"/>
                        </a:solidFill>
                        <a:latin typeface="Arial"/>
                        <a:cs typeface="Arial"/>
                      </a:endParaRPr>
                    </a:p>
                  </a:txBody>
                  <a:tcPr marL="182880" marT="137159">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xmlns="" val="677555919"/>
                  </a:ext>
                </a:extLst>
              </a:tr>
              <a:tr h="4292704">
                <a:tc>
                  <a:txBody>
                    <a:bodyPr/>
                    <a:lstStyle/>
                    <a:p>
                      <a:pPr algn="ctr"/>
                      <a:endParaRPr lang="en-US" sz="1800" dirty="0">
                        <a:solidFill>
                          <a:srgbClr val="1F3A4E"/>
                        </a:solidFill>
                      </a:endParaRPr>
                    </a:p>
                    <a:p>
                      <a:pPr algn="ctr"/>
                      <a:endParaRPr lang="en-US" sz="1800" dirty="0">
                        <a:solidFill>
                          <a:srgbClr val="1F3A4E"/>
                        </a:solidFill>
                      </a:endParaRPr>
                    </a:p>
                    <a:p>
                      <a:pPr algn="ctr"/>
                      <a:r>
                        <a:rPr lang="en-US" sz="1800" dirty="0">
                          <a:solidFill>
                            <a:schemeClr val="bg1"/>
                          </a:solidFill>
                          <a:latin typeface="Arial" panose="020B0604020202020204" pitchFamily="34" charset="0"/>
                          <a:cs typeface="Arial" panose="020B0604020202020204" pitchFamily="34" charset="0"/>
                        </a:rPr>
                        <a:t>This is a poster template for a </a:t>
                      </a:r>
                      <a:br>
                        <a:rPr lang="en-US" sz="1800" dirty="0">
                          <a:solidFill>
                            <a:schemeClr val="bg1"/>
                          </a:solidFill>
                          <a:latin typeface="Arial" panose="020B0604020202020204" pitchFamily="34" charset="0"/>
                          <a:cs typeface="Arial" panose="020B0604020202020204" pitchFamily="34" charset="0"/>
                        </a:rPr>
                      </a:br>
                      <a:r>
                        <a:rPr lang="en-US" sz="3100" b="1" dirty="0">
                          <a:solidFill>
                            <a:srgbClr val="FFC000"/>
                          </a:solidFill>
                          <a:latin typeface="Arial" panose="020B0604020202020204" pitchFamily="34" charset="0"/>
                          <a:cs typeface="Arial" panose="020B0604020202020204" pitchFamily="34" charset="0"/>
                        </a:rPr>
                        <a:t>A1</a:t>
                      </a:r>
                    </a:p>
                    <a:p>
                      <a:pPr marL="0" marR="0" indent="0" algn="ctr" defTabSz="3802180" rtl="0" eaLnBrk="1" fontAlgn="auto" latinLnBrk="0" hangingPunct="1">
                        <a:lnSpc>
                          <a:spcPct val="100000"/>
                        </a:lnSpc>
                        <a:spcBef>
                          <a:spcPts val="0"/>
                        </a:spcBef>
                        <a:spcAft>
                          <a:spcPts val="0"/>
                        </a:spcAft>
                        <a:buClrTx/>
                        <a:buSzTx/>
                        <a:buFontTx/>
                        <a:buNone/>
                        <a:tabLst/>
                        <a:defRPr/>
                      </a:pPr>
                      <a:r>
                        <a:rPr lang="en-US" sz="1800" dirty="0">
                          <a:solidFill>
                            <a:srgbClr val="FFC000"/>
                          </a:solidFill>
                          <a:latin typeface="Arial" panose="020B0604020202020204" pitchFamily="34" charset="0"/>
                          <a:cs typeface="Arial" panose="020B0604020202020204" pitchFamily="34" charset="0"/>
                        </a:rPr>
                        <a:t>594mm x 841mm</a:t>
                      </a:r>
                    </a:p>
                    <a:p>
                      <a:pPr marL="0" marR="0" indent="0" algn="ctr" defTabSz="3802180" rtl="0" eaLnBrk="1" fontAlgn="auto" latinLnBrk="0" hangingPunct="1">
                        <a:lnSpc>
                          <a:spcPct val="100000"/>
                        </a:lnSpc>
                        <a:spcBef>
                          <a:spcPts val="0"/>
                        </a:spcBef>
                        <a:spcAft>
                          <a:spcPts val="0"/>
                        </a:spcAft>
                        <a:buClrTx/>
                        <a:buSzTx/>
                        <a:buFontTx/>
                        <a:buNone/>
                        <a:tabLst/>
                        <a:defRPr/>
                      </a:pPr>
                      <a:r>
                        <a:rPr lang="en-US" sz="1800" dirty="0">
                          <a:solidFill>
                            <a:srgbClr val="FFC000"/>
                          </a:solidFill>
                          <a:latin typeface="Arial" panose="020B0604020202020204" pitchFamily="34" charset="0"/>
                          <a:cs typeface="Arial" panose="020B0604020202020204" pitchFamily="34" charset="0"/>
                        </a:rPr>
                        <a:t>23.39 inches x 33.11 inches</a:t>
                      </a:r>
                      <a:r>
                        <a:rPr lang="en-US" sz="1800" dirty="0">
                          <a:solidFill>
                            <a:schemeClr val="bg1"/>
                          </a:solidFill>
                          <a:latin typeface="Arial" panose="020B0604020202020204" pitchFamily="34" charset="0"/>
                          <a:cs typeface="Arial" panose="020B0604020202020204" pitchFamily="34" charset="0"/>
                        </a:rPr>
                        <a:t/>
                      </a:r>
                      <a:br>
                        <a:rPr lang="en-US" sz="1800" dirty="0">
                          <a:solidFill>
                            <a:schemeClr val="bg1"/>
                          </a:solidFill>
                          <a:latin typeface="Arial" panose="020B0604020202020204" pitchFamily="34" charset="0"/>
                          <a:cs typeface="Arial" panose="020B0604020202020204" pitchFamily="34" charset="0"/>
                        </a:rPr>
                      </a:br>
                      <a:r>
                        <a:rPr lang="en-US" sz="1800" dirty="0">
                          <a:solidFill>
                            <a:schemeClr val="bg1"/>
                          </a:solidFill>
                          <a:latin typeface="Arial" panose="020B0604020202020204" pitchFamily="34" charset="0"/>
                          <a:cs typeface="Arial" panose="020B0604020202020204" pitchFamily="34" charset="0"/>
                        </a:rPr>
                        <a:t>research presentation poster</a:t>
                      </a:r>
                    </a:p>
                    <a:p>
                      <a:endParaRPr lang="en-US" sz="18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000" b="1" baseline="0" dirty="0">
                          <a:solidFill>
                            <a:srgbClr val="FFC000"/>
                          </a:solidFill>
                          <a:latin typeface="Arial" panose="020B0604020202020204" pitchFamily="34" charset="0"/>
                          <a:cs typeface="Arial" panose="020B0604020202020204" pitchFamily="34" charset="0"/>
                        </a:rPr>
                        <a:t>Important: Check the template size</a:t>
                      </a:r>
                      <a:r>
                        <a:rPr lang="en-US" sz="1800" b="0" baseline="0" dirty="0">
                          <a:solidFill>
                            <a:srgbClr val="FFC000"/>
                          </a:solidFill>
                          <a:latin typeface="Arial" panose="020B0604020202020204" pitchFamily="34" charset="0"/>
                          <a:cs typeface="Arial" panose="020B0604020202020204" pitchFamily="34" charset="0"/>
                        </a:rPr>
                        <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1800" b="0" baseline="0" dirty="0">
                          <a:solidFill>
                            <a:srgbClr val="D9D9D9"/>
                          </a:solidFill>
                          <a:latin typeface="Arial" panose="020B0604020202020204" pitchFamily="34" charset="0"/>
                          <a:cs typeface="Arial" panose="020B0604020202020204" pitchFamily="34" charset="0"/>
                        </a:rPr>
                      </a:br>
                      <a:endParaRPr lang="en-US" sz="1800" b="0" baseline="0" dirty="0">
                        <a:solidFill>
                          <a:srgbClr val="FFC000"/>
                        </a:solidFill>
                        <a:latin typeface="Arial" panose="020B0604020202020204" pitchFamily="34" charset="0"/>
                        <a:cs typeface="Arial" panose="020B0604020202020204" pitchFamily="34" charset="0"/>
                      </a:endParaRPr>
                    </a:p>
                  </a:txBody>
                  <a:tcPr marL="182880" marT="137159">
                    <a:solidFill>
                      <a:srgbClr val="010101"/>
                    </a:solidFill>
                  </a:tcPr>
                </a:tc>
                <a:extLst>
                  <a:ext uri="{0D108BD9-81ED-4DB2-BD59-A6C34878D82A}">
                    <a16:rowId xmlns:a16="http://schemas.microsoft.com/office/drawing/2014/main" xmlns="" val="10008"/>
                  </a:ext>
                </a:extLst>
              </a:tr>
              <a:tr h="3340697">
                <a:tc>
                  <a:txBody>
                    <a:bodyPr/>
                    <a:lstStyle/>
                    <a:p>
                      <a:endParaRPr lang="en-US" sz="1800" dirty="0">
                        <a:solidFill>
                          <a:srgbClr val="1F3A4E"/>
                        </a:solidFill>
                      </a:endParaRPr>
                    </a:p>
                  </a:txBody>
                  <a:tcPr>
                    <a:blipFill rotWithShape="1">
                      <a:blip r:embed="rId3"/>
                      <a:stretch>
                        <a:fillRect/>
                      </a:stretch>
                    </a:blipFill>
                  </a:tcPr>
                </a:tc>
                <a:tc>
                  <a:txBody>
                    <a:bodyPr/>
                    <a:lstStyle/>
                    <a:p>
                      <a:pPr algn="l"/>
                      <a:r>
                        <a:rPr lang="en-US" sz="2000" b="1" baseline="0" dirty="0">
                          <a:solidFill>
                            <a:srgbClr val="FFC000"/>
                          </a:solidFill>
                          <a:latin typeface="Arial" panose="020B0604020202020204" pitchFamily="34" charset="0"/>
                          <a:cs typeface="Arial" panose="020B0604020202020204" pitchFamily="34" charset="0"/>
                        </a:rPr>
                        <a:t>How to </a:t>
                      </a:r>
                      <a:r>
                        <a:rPr lang="en-US" sz="3700" b="1" baseline="0" dirty="0">
                          <a:solidFill>
                            <a:srgbClr val="FFC000"/>
                          </a:solidFill>
                          <a:latin typeface="Arial" panose="020B0604020202020204" pitchFamily="34" charset="0"/>
                          <a:cs typeface="Arial" panose="020B0604020202020204" pitchFamily="34" charset="0"/>
                        </a:rPr>
                        <a:t>Zoom in </a:t>
                      </a:r>
                      <a:r>
                        <a:rPr lang="en-US" sz="2000" b="1" baseline="0" dirty="0">
                          <a:solidFill>
                            <a:srgbClr val="FFC000"/>
                          </a:solidFill>
                          <a:latin typeface="Arial" panose="020B0604020202020204" pitchFamily="34" charset="0"/>
                          <a:cs typeface="Arial" panose="020B0604020202020204" pitchFamily="34" charset="0"/>
                        </a:rPr>
                        <a:t>and </a:t>
                      </a:r>
                      <a:r>
                        <a:rPr lang="en-US" sz="1700" b="1" baseline="0" dirty="0">
                          <a:solidFill>
                            <a:srgbClr val="FFC000"/>
                          </a:solidFill>
                          <a:latin typeface="Arial" panose="020B0604020202020204" pitchFamily="34" charset="0"/>
                          <a:cs typeface="Arial" panose="020B0604020202020204" pitchFamily="34" charset="0"/>
                        </a:rPr>
                        <a:t>out</a:t>
                      </a:r>
                      <a:endParaRPr lang="en-US" sz="2000" b="1" baseline="0" dirty="0">
                        <a:solidFill>
                          <a:srgbClr val="FFC000"/>
                        </a:solidFill>
                        <a:latin typeface="Arial" panose="020B0604020202020204" pitchFamily="34" charset="0"/>
                        <a:cs typeface="Arial" panose="020B0604020202020204" pitchFamily="34" charset="0"/>
                      </a:endParaRPr>
                    </a:p>
                    <a:p>
                      <a:pPr algn="l"/>
                      <a:r>
                        <a:rPr lang="en-US" sz="18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1. </a:t>
                      </a:r>
                      <a:r>
                        <a:rPr lang="en-US" sz="18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 </a:t>
                      </a:r>
                      <a:r>
                        <a:rPr lang="en-US" sz="18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59">
                    <a:solidFill>
                      <a:srgbClr val="010101"/>
                    </a:solidFill>
                  </a:tcPr>
                </a:tc>
                <a:extLst>
                  <a:ext uri="{0D108BD9-81ED-4DB2-BD59-A6C34878D82A}">
                    <a16:rowId xmlns:a16="http://schemas.microsoft.com/office/drawing/2014/main" xmlns="" val="10001"/>
                  </a:ext>
                </a:extLst>
              </a:tr>
              <a:tr h="1994590">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000" b="1" baseline="0" dirty="0">
                          <a:solidFill>
                            <a:srgbClr val="FFC000"/>
                          </a:solidFill>
                          <a:latin typeface="Arial" panose="020B0604020202020204" pitchFamily="34" charset="0"/>
                          <a:cs typeface="Arial" panose="020B0604020202020204" pitchFamily="34" charset="0"/>
                        </a:rPr>
                        <a:t>Ruler and Guides</a:t>
                      </a:r>
                      <a:r>
                        <a:rPr lang="en-US" sz="1800" b="0" baseline="0" dirty="0">
                          <a:solidFill>
                            <a:srgbClr val="FFC000"/>
                          </a:solidFill>
                          <a:latin typeface="Arial" panose="020B0604020202020204" pitchFamily="34" charset="0"/>
                          <a:cs typeface="Arial" panose="020B0604020202020204" pitchFamily="34" charset="0"/>
                        </a:rPr>
                        <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xmlns="" val="10002"/>
                  </a:ext>
                </a:extLst>
              </a:tr>
              <a:tr h="3945819">
                <a:tc>
                  <a:txBody>
                    <a:bodyPr/>
                    <a:lstStyle/>
                    <a:p>
                      <a:endParaRPr lang="en-US" sz="1800" dirty="0">
                        <a:solidFill>
                          <a:srgbClr val="1F3A4E"/>
                        </a:solidFill>
                      </a:endParaRPr>
                    </a:p>
                  </a:txBody>
                  <a:tcPr>
                    <a:blipFill rotWithShape="1">
                      <a:blip r:embed="rId4"/>
                      <a:stretch>
                        <a:fillRect/>
                      </a:stretch>
                    </a:blipFill>
                  </a:tcPr>
                </a:tc>
                <a:tc>
                  <a:txBody>
                    <a:bodyPr/>
                    <a:lstStyle/>
                    <a:p>
                      <a:pPr marL="0" lvl="1" indent="0" algn="l" defTabSz="114300"/>
                      <a:r>
                        <a:rPr lang="en-US" sz="2000" b="1" baseline="0" dirty="0">
                          <a:solidFill>
                            <a:srgbClr val="FFC000"/>
                          </a:solidFill>
                          <a:latin typeface="Arial" panose="020B0604020202020204" pitchFamily="34" charset="0"/>
                          <a:cs typeface="Arial" panose="020B0604020202020204" pitchFamily="34" charset="0"/>
                        </a:rPr>
                        <a:t>Headers and text containers</a:t>
                      </a:r>
                      <a:r>
                        <a:rPr lang="en-US" sz="1800" b="0" baseline="0" dirty="0">
                          <a:solidFill>
                            <a:schemeClr val="bg1"/>
                          </a:solidFill>
                          <a:latin typeface="Arial" panose="020B0604020202020204" pitchFamily="34" charset="0"/>
                          <a:cs typeface="Arial" panose="020B0604020202020204" pitchFamily="34" charset="0"/>
                        </a:rPr>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r>
                        <a:rPr lang="en-US" sz="1800" b="0" baseline="0" dirty="0">
                          <a:solidFill>
                            <a:schemeClr val="bg1"/>
                          </a:solidFill>
                          <a:latin typeface="Arial" panose="020B0604020202020204" pitchFamily="34" charset="0"/>
                          <a:cs typeface="Arial" panose="020B0604020202020204" pitchFamily="34" charset="0"/>
                        </a:rPr>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Click inside a section header to add its text. </a:t>
                      </a:r>
                      <a:r>
                        <a:rPr lang="en-US" sz="1800" b="0" baseline="0" dirty="0">
                          <a:solidFill>
                            <a:schemeClr val="bg1"/>
                          </a:solidFill>
                          <a:latin typeface="Arial" panose="020B0604020202020204" pitchFamily="34" charset="0"/>
                          <a:cs typeface="Arial" panose="020B0604020202020204" pitchFamily="34" charset="0"/>
                        </a:rPr>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r>
                        <a:rPr lang="en-US" sz="1800" b="0" baseline="0" dirty="0">
                          <a:solidFill>
                            <a:schemeClr val="bg1"/>
                          </a:solidFill>
                          <a:latin typeface="Arial" panose="020B0604020202020204" pitchFamily="34" charset="0"/>
                          <a:cs typeface="Arial" panose="020B0604020202020204" pitchFamily="34" charset="0"/>
                        </a:rPr>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59">
                    <a:solidFill>
                      <a:srgbClr val="010101"/>
                    </a:solidFill>
                  </a:tcPr>
                </a:tc>
                <a:extLst>
                  <a:ext uri="{0D108BD9-81ED-4DB2-BD59-A6C34878D82A}">
                    <a16:rowId xmlns:a16="http://schemas.microsoft.com/office/drawing/2014/main" xmlns="" val="10003"/>
                  </a:ext>
                </a:extLst>
              </a:tr>
              <a:tr h="3208687">
                <a:tc gridSpan="2">
                  <a:txBody>
                    <a:bodyPr/>
                    <a:lstStyle/>
                    <a:p>
                      <a:r>
                        <a:rPr lang="en-US" sz="2000" b="1" dirty="0">
                          <a:solidFill>
                            <a:srgbClr val="FFC000"/>
                          </a:solidFill>
                          <a:latin typeface="Arial" panose="020B0604020202020204" pitchFamily="34" charset="0"/>
                          <a:cs typeface="Arial" panose="020B0604020202020204" pitchFamily="34" charset="0"/>
                        </a:rPr>
                        <a:t>Adding content to the poster</a:t>
                      </a:r>
                    </a:p>
                    <a:p>
                      <a:r>
                        <a:rPr lang="en-US" sz="18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18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18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xmlns="" val="10004"/>
                  </a:ext>
                </a:extLst>
              </a:tr>
              <a:tr h="2124673">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0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59">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5"/>
                  </a:ext>
                </a:extLst>
              </a:tr>
              <a:tr h="1868684">
                <a:tc gridSpan="2">
                  <a:txBody>
                    <a:bodyPr/>
                    <a:lstStyle/>
                    <a:p>
                      <a:endParaRPr lang="en-US" sz="1800" dirty="0">
                        <a:solidFill>
                          <a:schemeClr val="bg1"/>
                        </a:solidFill>
                        <a:latin typeface="Arial" panose="020B0604020202020204" pitchFamily="34" charset="0"/>
                        <a:cs typeface="Arial" panose="020B0604020202020204" pitchFamily="34" charset="0"/>
                      </a:endParaRPr>
                    </a:p>
                  </a:txBody>
                  <a:tcPr marL="182880" marT="137159">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xmlns="" val="10006"/>
                  </a:ext>
                </a:extLst>
              </a:tr>
              <a:tr h="2067811">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0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a:cs typeface="Arial"/>
                        </a:rPr>
                        <a:t>Zoom in and look at your images at 100%-200% magnification. If they look clear, they will print well. </a:t>
                      </a:r>
                    </a:p>
                  </a:txBody>
                  <a:tcPr marL="182880" marT="137159">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xmlns="" val="10007"/>
                  </a:ext>
                </a:extLst>
              </a:tr>
              <a:tr h="259728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1800" noProof="0" dirty="0">
                        <a:solidFill>
                          <a:schemeClr val="bg1"/>
                        </a:solidFill>
                        <a:latin typeface="Arial"/>
                        <a:cs typeface="Arial"/>
                      </a:endParaRPr>
                    </a:p>
                  </a:txBody>
                  <a:tcPr marL="182880" marT="137159">
                    <a:blipFill rotWithShape="1">
                      <a:blip r:embed="rId6"/>
                      <a:stretch>
                        <a:fillRect/>
                      </a:stretch>
                    </a:blipFill>
                  </a:tcPr>
                </a:tc>
                <a:tc hMerge="1">
                  <a:txBody>
                    <a:bodyPr/>
                    <a:lstStyle/>
                    <a:p>
                      <a:endParaRPr lang="en-US"/>
                    </a:p>
                  </a:txBody>
                  <a:tcPr/>
                </a:tc>
                <a:extLst>
                  <a:ext uri="{0D108BD9-81ED-4DB2-BD59-A6C34878D82A}">
                    <a16:rowId xmlns:a16="http://schemas.microsoft.com/office/drawing/2014/main" xmlns="" val="10010"/>
                  </a:ext>
                </a:extLst>
              </a:tr>
            </a:tbl>
          </a:graphicData>
        </a:graphic>
      </p:graphicFrame>
      <p:graphicFrame>
        <p:nvGraphicFramePr>
          <p:cNvPr id="4" name="Table 3">
            <a:extLst>
              <a:ext uri="{FF2B5EF4-FFF2-40B4-BE49-F238E27FC236}">
                <a16:creationId xmlns:a16="http://schemas.microsoft.com/office/drawing/2014/main" xmlns="" id="{70EF0DC5-0CE8-8B48-8495-AC770E4326B0}"/>
              </a:ext>
            </a:extLst>
          </p:cNvPr>
          <p:cNvGraphicFramePr>
            <a:graphicFrameLocks noGrp="1"/>
          </p:cNvGraphicFramePr>
          <p:nvPr userDrawn="1">
            <p:extLst>
              <p:ext uri="{D42A27DB-BD31-4B8C-83A1-F6EECF244321}">
                <p14:modId xmlns:p14="http://schemas.microsoft.com/office/powerpoint/2010/main" val="2914211395"/>
              </p:ext>
            </p:extLst>
          </p:nvPr>
        </p:nvGraphicFramePr>
        <p:xfrm>
          <a:off x="21937684" y="-142032"/>
          <a:ext cx="8060660" cy="31292193"/>
        </p:xfrm>
        <a:graphic>
          <a:graphicData uri="http://schemas.openxmlformats.org/drawingml/2006/table">
            <a:tbl>
              <a:tblPr firstRow="1" bandRow="1">
                <a:tableStyleId>{5C22544A-7EE6-4342-B048-85BDC9FD1C3A}</a:tableStyleId>
              </a:tblPr>
              <a:tblGrid>
                <a:gridCol w="3162981">
                  <a:extLst>
                    <a:ext uri="{9D8B030D-6E8A-4147-A177-3AD203B41FA5}">
                      <a16:colId xmlns:a16="http://schemas.microsoft.com/office/drawing/2014/main" xmlns="" val="20000"/>
                    </a:ext>
                  </a:extLst>
                </a:gridCol>
                <a:gridCol w="950236">
                  <a:extLst>
                    <a:ext uri="{9D8B030D-6E8A-4147-A177-3AD203B41FA5}">
                      <a16:colId xmlns:a16="http://schemas.microsoft.com/office/drawing/2014/main" xmlns="" val="764104496"/>
                    </a:ext>
                  </a:extLst>
                </a:gridCol>
                <a:gridCol w="3947443">
                  <a:extLst>
                    <a:ext uri="{9D8B030D-6E8A-4147-A177-3AD203B41FA5}">
                      <a16:colId xmlns:a16="http://schemas.microsoft.com/office/drawing/2014/main" xmlns="" val="4164475170"/>
                    </a:ext>
                  </a:extLst>
                </a:gridCol>
              </a:tblGrid>
              <a:tr h="1192134">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100" b="0" spc="600" dirty="0">
                          <a:solidFill>
                            <a:srgbClr val="1F3A4E"/>
                          </a:solidFill>
                          <a:latin typeface="Arial Black" panose="020B0A04020102020204" pitchFamily="34" charset="0"/>
                        </a:rPr>
                        <a:t>QUICK START GUIDE</a:t>
                      </a:r>
                      <a:br>
                        <a:rPr lang="en-US" sz="3100" b="0" spc="600" dirty="0">
                          <a:solidFill>
                            <a:srgbClr val="1F3A4E"/>
                          </a:solidFill>
                          <a:latin typeface="Arial Black" panose="020B0A04020102020204" pitchFamily="34" charset="0"/>
                        </a:rPr>
                      </a:br>
                      <a:r>
                        <a:rPr lang="en-US" sz="2400" b="1" spc="0" dirty="0">
                          <a:solidFill>
                            <a:srgbClr val="FF0000"/>
                          </a:solidFill>
                          <a:latin typeface="Trebuchet MS" pitchFamily="34" charset="0"/>
                        </a:rPr>
                        <a:t>(THIS SIDEBAR WILL NOT PRINT)</a:t>
                      </a:r>
                      <a:endParaRPr lang="en-US" sz="3100" b="1" spc="600" dirty="0">
                        <a:solidFill>
                          <a:schemeClr val="bg1"/>
                        </a:solidFill>
                        <a:latin typeface="Trebuchet MS" pitchFamily="34" charset="0"/>
                      </a:endParaRPr>
                    </a:p>
                  </a:txBody>
                  <a:tcPr marL="182880" marT="137159">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5727946">
                <a:tc gridSpan="3">
                  <a:txBody>
                    <a:bodyPr/>
                    <a:lstStyle/>
                    <a:p>
                      <a:pPr algn="l"/>
                      <a:r>
                        <a:rPr lang="en-US" sz="20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18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1800" dirty="0">
                          <a:solidFill>
                            <a:srgbClr val="FFC000"/>
                          </a:solidFill>
                          <a:hlinkClick r:id="rId7">
                            <a:extLst>
                              <a:ext uri="{A12FA001-AC4F-418D-AE19-62706E023703}">
                                <ahyp:hlinkClr xmlns="" xmlns:ahyp="http://schemas.microsoft.com/office/drawing/2018/hyperlinkcolor" val="tx"/>
                              </a:ext>
                            </a:extLst>
                          </a:hlinkClick>
                        </a:rPr>
                        <a:t>https://www.posterpresentations.com/how-to-change-the-research-poster-template-colors.html</a:t>
                      </a:r>
                      <a:endParaRPr lang="en-US" sz="1800" dirty="0">
                        <a:solidFill>
                          <a:srgbClr val="FFC000"/>
                        </a:solidFill>
                      </a:endParaRPr>
                    </a:p>
                    <a:p>
                      <a:pPr marL="0" indent="0" algn="l" defTabSz="114300"/>
                      <a:endParaRPr lang="en-US" sz="18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18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18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18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59">
                    <a:solidFill>
                      <a:schemeClr val="tx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1"/>
                  </a:ext>
                </a:extLst>
              </a:tr>
              <a:tr h="4259477">
                <a:tc gridSpan="3">
                  <a:txBody>
                    <a:bodyPr/>
                    <a:lstStyle/>
                    <a:p>
                      <a:r>
                        <a:rPr lang="en-US" sz="2000" b="1" dirty="0">
                          <a:solidFill>
                            <a:srgbClr val="FFC000"/>
                          </a:solidFill>
                          <a:latin typeface="Arial" panose="020B0604020202020204" pitchFamily="34" charset="0"/>
                          <a:cs typeface="Arial" panose="020B0604020202020204" pitchFamily="34" charset="0"/>
                        </a:rPr>
                        <a:t>How to change the column layout configuration</a:t>
                      </a:r>
                    </a:p>
                    <a:p>
                      <a:r>
                        <a:rPr lang="en-US" sz="18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1800" dirty="0">
                          <a:solidFill>
                            <a:srgbClr val="D9D9D9"/>
                          </a:solidFill>
                          <a:latin typeface="Arial" panose="020B0604020202020204" pitchFamily="34" charset="0"/>
                          <a:cs typeface="Arial" panose="020B0604020202020204" pitchFamily="34" charset="0"/>
                        </a:rPr>
                        <a:t>You can see a tutorial here: </a:t>
                      </a:r>
                      <a:r>
                        <a:rPr lang="en-US" sz="1800" u="sng" dirty="0">
                          <a:solidFill>
                            <a:srgbClr val="FFC000"/>
                          </a:solidFill>
                          <a:latin typeface="Arial" panose="020B0604020202020204" pitchFamily="34" charset="0"/>
                          <a:cs typeface="Arial" panose="020B0604020202020204" pitchFamily="34" charset="0"/>
                        </a:rPr>
                        <a:t>https://</a:t>
                      </a:r>
                      <a:r>
                        <a:rPr lang="en-US" sz="1800" u="sng" dirty="0" err="1">
                          <a:solidFill>
                            <a:srgbClr val="FFC000"/>
                          </a:solidFill>
                          <a:latin typeface="Arial" panose="020B0604020202020204" pitchFamily="34" charset="0"/>
                          <a:cs typeface="Arial" panose="020B0604020202020204" pitchFamily="34" charset="0"/>
                        </a:rPr>
                        <a:t>www.posterpresentations.com</a:t>
                      </a:r>
                      <a:r>
                        <a:rPr lang="en-US" sz="1800" u="sng" dirty="0">
                          <a:solidFill>
                            <a:srgbClr val="FFC000"/>
                          </a:solidFill>
                          <a:latin typeface="Arial" panose="020B0604020202020204" pitchFamily="34" charset="0"/>
                          <a:cs typeface="Arial" panose="020B0604020202020204" pitchFamily="34" charset="0"/>
                        </a:rPr>
                        <a:t>/how-to-change-the-column-</a:t>
                      </a:r>
                      <a:r>
                        <a:rPr lang="en-US" sz="1800" u="sng" dirty="0" err="1">
                          <a:solidFill>
                            <a:srgbClr val="FFC000"/>
                          </a:solidFill>
                          <a:latin typeface="Arial" panose="020B0604020202020204" pitchFamily="34" charset="0"/>
                          <a:cs typeface="Arial" panose="020B0604020202020204" pitchFamily="34" charset="0"/>
                        </a:rPr>
                        <a:t>configuration.html</a:t>
                      </a:r>
                      <a:endParaRPr lang="en-US" sz="4400" u="sng" dirty="0">
                        <a:solidFill>
                          <a:srgbClr val="FFC000"/>
                        </a:solidFill>
                      </a:endParaRPr>
                    </a:p>
                  </a:txBody>
                  <a:tcPr marL="182880" marT="137159">
                    <a:solidFill>
                      <a:schemeClr val="tx1"/>
                    </a:solidFill>
                  </a:tcPr>
                </a:tc>
                <a:tc hMerge="1">
                  <a:txBody>
                    <a:bodyPr/>
                    <a:lstStyle/>
                    <a:p>
                      <a:endParaRPr lang="en-US"/>
                    </a:p>
                  </a:txBody>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xmlns="" val="10004"/>
                  </a:ext>
                </a:extLst>
              </a:tr>
              <a:tr h="1678544">
                <a:tc>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rgbClr val="D9D9D9"/>
                        </a:solidFill>
                        <a:latin typeface="Arial" panose="020B0604020202020204" pitchFamily="34" charset="0"/>
                        <a:cs typeface="Arial" panose="020B0604020202020204" pitchFamily="34" charset="0"/>
                      </a:endParaRPr>
                    </a:p>
                  </a:txBody>
                  <a:tcPr marL="182880" marT="137159">
                    <a:blipFill dpi="0" rotWithShape="1">
                      <a:blip r:embed="rId8">
                        <a:extLst>
                          <a:ext uri="{28A0092B-C50C-407E-A947-70E740481C1C}">
                            <a14:useLocalDpi xmlns:a14="http://schemas.microsoft.com/office/drawing/2010/main" val="0"/>
                          </a:ext>
                        </a:extLst>
                      </a:blip>
                      <a:srcRect/>
                      <a:stretch>
                        <a:fillRect/>
                      </a:stretch>
                    </a:blipFill>
                  </a:tcPr>
                </a:tc>
                <a:tc rowSpan="2"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0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panose="020B0604020202020204" pitchFamily="34" charset="0"/>
                          <a:cs typeface="Arial" panose="020B0604020202020204" pitchFamily="34" charset="0"/>
                        </a:rPr>
                        <a:t>The Quick Start</a:t>
                      </a:r>
                      <a:r>
                        <a:rPr lang="en-US" sz="1800" baseline="0" noProof="0" dirty="0">
                          <a:solidFill>
                            <a:srgbClr val="D9D9D9"/>
                          </a:solidFill>
                          <a:latin typeface="Arial" panose="020B0604020202020204" pitchFamily="34" charset="0"/>
                          <a:cs typeface="Arial" panose="020B0604020202020204" pitchFamily="34" charset="0"/>
                        </a:rPr>
                        <a:t> Guides</a:t>
                      </a:r>
                      <a:r>
                        <a:rPr lang="en-US" sz="1800" noProof="0" dirty="0">
                          <a:solidFill>
                            <a:srgbClr val="D9D9D9"/>
                          </a:solidFill>
                          <a:latin typeface="Arial" panose="020B0604020202020204" pitchFamily="34" charset="0"/>
                          <a:cs typeface="Arial" panose="020B0604020202020204" pitchFamily="34" charset="0"/>
                        </a:rPr>
                        <a:t> </a:t>
                      </a:r>
                      <a:r>
                        <a:rPr lang="en-US" sz="1800" u="sng" noProof="0" dirty="0">
                          <a:solidFill>
                            <a:srgbClr val="D9D9D9"/>
                          </a:solidFill>
                          <a:latin typeface="Arial" panose="020B0604020202020204" pitchFamily="34" charset="0"/>
                          <a:cs typeface="Arial" panose="020B0604020202020204" pitchFamily="34" charset="0"/>
                        </a:rPr>
                        <a:t>are outside the template’s printable area</a:t>
                      </a:r>
                      <a:r>
                        <a:rPr lang="en-US" sz="1800" noProof="0" dirty="0">
                          <a:solidFill>
                            <a:srgbClr val="D9D9D9"/>
                          </a:solidFill>
                          <a:latin typeface="Arial" panose="020B0604020202020204" pitchFamily="34" charset="0"/>
                          <a:cs typeface="Arial" panose="020B0604020202020204" pitchFamily="34" charset="0"/>
                        </a:rPr>
                        <a:t> and they will not be on the printed poster</a:t>
                      </a:r>
                      <a:r>
                        <a:rPr lang="en-US" sz="18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8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8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8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800" baseline="0" noProof="0" dirty="0">
                          <a:solidFill>
                            <a:srgbClr val="D9D9D9"/>
                          </a:solidFill>
                          <a:latin typeface="Arial" panose="020B0604020202020204" pitchFamily="34" charset="0"/>
                          <a:cs typeface="Arial" panose="020B0604020202020204" pitchFamily="34" charset="0"/>
                        </a:rPr>
                        <a:t>To hide the guides click on the </a:t>
                      </a:r>
                      <a:r>
                        <a:rPr lang="en-US" sz="1800" b="1" baseline="0" noProof="0" dirty="0">
                          <a:solidFill>
                            <a:srgbClr val="D9D9D9"/>
                          </a:solidFill>
                          <a:latin typeface="Arial" panose="020B0604020202020204" pitchFamily="34" charset="0"/>
                          <a:cs typeface="Arial" panose="020B0604020202020204" pitchFamily="34" charset="0"/>
                        </a:rPr>
                        <a:t>Home</a:t>
                      </a:r>
                      <a:r>
                        <a:rPr lang="en-US" sz="18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1800" b="1" baseline="0" noProof="0" dirty="0">
                          <a:solidFill>
                            <a:srgbClr val="D9D9D9"/>
                          </a:solidFill>
                          <a:latin typeface="Arial" panose="020B0604020202020204" pitchFamily="34" charset="0"/>
                          <a:cs typeface="Arial" panose="020B0604020202020204" pitchFamily="34" charset="0"/>
                        </a:rPr>
                        <a:t>Layout</a:t>
                      </a:r>
                      <a:r>
                        <a:rPr lang="en-US" sz="18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1800" b="1" baseline="0" noProof="0" dirty="0">
                          <a:solidFill>
                            <a:srgbClr val="D9D9D9"/>
                          </a:solidFill>
                          <a:latin typeface="Arial" panose="020B0604020202020204" pitchFamily="34" charset="0"/>
                          <a:cs typeface="Arial" panose="020B0604020202020204" pitchFamily="34" charset="0"/>
                        </a:rPr>
                        <a:t>Without Guides </a:t>
                      </a:r>
                      <a:r>
                        <a:rPr lang="en-US" sz="1800" b="0" baseline="0" noProof="0" dirty="0">
                          <a:solidFill>
                            <a:srgbClr val="D9D9D9"/>
                          </a:solidFill>
                          <a:latin typeface="Arial" panose="020B0604020202020204" pitchFamily="34" charset="0"/>
                          <a:cs typeface="Arial" panose="020B0604020202020204" pitchFamily="34" charset="0"/>
                        </a:rPr>
                        <a:t>layout</a:t>
                      </a:r>
                      <a:r>
                        <a:rPr lang="en-US" sz="1800" baseline="0" noProof="0" dirty="0">
                          <a:solidFill>
                            <a:srgbClr val="D9D9D9"/>
                          </a:solidFill>
                          <a:latin typeface="Arial" panose="020B0604020202020204" pitchFamily="34" charset="0"/>
                          <a:cs typeface="Arial" panose="020B0604020202020204" pitchFamily="34" charset="0"/>
                        </a:rPr>
                        <a:t>.</a:t>
                      </a:r>
                      <a:endParaRPr lang="en-US" sz="1800" noProof="0" dirty="0">
                        <a:solidFill>
                          <a:srgbClr val="D9D9D9"/>
                        </a:solidFill>
                        <a:latin typeface="Arial" panose="020B0604020202020204" pitchFamily="34" charset="0"/>
                        <a:cs typeface="Arial" panose="020B0604020202020204" pitchFamily="34" charset="0"/>
                      </a:endParaRPr>
                    </a:p>
                  </a:txBody>
                  <a:tcPr marL="182880" marT="137159">
                    <a:solidFill>
                      <a:srgbClr val="010101"/>
                    </a:solidFill>
                  </a:tcPr>
                </a:tc>
                <a:tc rowSpan="2"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1" noProof="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noProof="0">
                          <a:solidFill>
                            <a:srgbClr val="D9D9D9"/>
                          </a:solidFill>
                          <a:latin typeface="Arial" panose="020B0604020202020204" pitchFamily="34" charset="0"/>
                          <a:cs typeface="Arial" panose="020B0604020202020204" pitchFamily="34" charset="0"/>
                        </a:rPr>
                        <a:t>The Quick Start</a:t>
                      </a:r>
                      <a:r>
                        <a:rPr lang="en-US" sz="2800" baseline="0" noProof="0">
                          <a:solidFill>
                            <a:srgbClr val="D9D9D9"/>
                          </a:solidFill>
                          <a:latin typeface="Arial" panose="020B0604020202020204" pitchFamily="34" charset="0"/>
                          <a:cs typeface="Arial" panose="020B0604020202020204" pitchFamily="34" charset="0"/>
                        </a:rPr>
                        <a:t> Guides</a:t>
                      </a:r>
                      <a:r>
                        <a:rPr lang="en-US" sz="2800" noProof="0">
                          <a:solidFill>
                            <a:srgbClr val="D9D9D9"/>
                          </a:solidFill>
                          <a:latin typeface="Arial" panose="020B0604020202020204" pitchFamily="34" charset="0"/>
                          <a:cs typeface="Arial" panose="020B0604020202020204" pitchFamily="34" charset="0"/>
                        </a:rPr>
                        <a:t> </a:t>
                      </a:r>
                      <a:r>
                        <a:rPr lang="en-US" sz="2800" u="sng" noProof="0">
                          <a:solidFill>
                            <a:srgbClr val="D9D9D9"/>
                          </a:solidFill>
                          <a:latin typeface="Arial" panose="020B0604020202020204" pitchFamily="34" charset="0"/>
                          <a:cs typeface="Arial" panose="020B0604020202020204" pitchFamily="34" charset="0"/>
                        </a:rPr>
                        <a:t>are outside the template’s printable area</a:t>
                      </a:r>
                      <a:r>
                        <a:rPr lang="en-US" sz="2800" noProof="0">
                          <a:solidFill>
                            <a:srgbClr val="D9D9D9"/>
                          </a:solidFill>
                          <a:latin typeface="Arial" panose="020B0604020202020204" pitchFamily="34" charset="0"/>
                          <a:cs typeface="Arial" panose="020B0604020202020204" pitchFamily="34" charset="0"/>
                        </a:rPr>
                        <a:t> and they will not be on the printed poster</a:t>
                      </a:r>
                      <a:r>
                        <a:rPr lang="en-US" sz="2800" baseline="0" noProof="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8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baseline="0" noProof="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8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baseline="0" noProof="0">
                          <a:solidFill>
                            <a:srgbClr val="D9D9D9"/>
                          </a:solidFill>
                          <a:latin typeface="Arial" panose="020B0604020202020204" pitchFamily="34" charset="0"/>
                          <a:cs typeface="Arial" panose="020B0604020202020204" pitchFamily="34" charset="0"/>
                        </a:rPr>
                        <a:t>To hide the guides click on the </a:t>
                      </a:r>
                      <a:r>
                        <a:rPr lang="en-US" sz="2800" b="1" baseline="0" noProof="0">
                          <a:solidFill>
                            <a:srgbClr val="D9D9D9"/>
                          </a:solidFill>
                          <a:latin typeface="Arial" panose="020B0604020202020204" pitchFamily="34" charset="0"/>
                          <a:cs typeface="Arial" panose="020B0604020202020204" pitchFamily="34" charset="0"/>
                        </a:rPr>
                        <a:t>Home</a:t>
                      </a:r>
                      <a:r>
                        <a:rPr lang="en-US" sz="2800" baseline="0" noProof="0">
                          <a:solidFill>
                            <a:srgbClr val="D9D9D9"/>
                          </a:solidFill>
                          <a:latin typeface="Arial" panose="020B0604020202020204" pitchFamily="34" charset="0"/>
                          <a:cs typeface="Arial" panose="020B0604020202020204" pitchFamily="34" charset="0"/>
                        </a:rPr>
                        <a:t> tab (top of the screen) and then click on the </a:t>
                      </a:r>
                      <a:r>
                        <a:rPr lang="en-US" sz="2800" b="1" baseline="0" noProof="0">
                          <a:solidFill>
                            <a:srgbClr val="D9D9D9"/>
                          </a:solidFill>
                          <a:latin typeface="Arial" panose="020B0604020202020204" pitchFamily="34" charset="0"/>
                          <a:cs typeface="Arial" panose="020B0604020202020204" pitchFamily="34" charset="0"/>
                        </a:rPr>
                        <a:t>Layout</a:t>
                      </a:r>
                      <a:r>
                        <a:rPr lang="en-US" sz="2800" baseline="0" noProof="0">
                          <a:solidFill>
                            <a:srgbClr val="D9D9D9"/>
                          </a:solidFill>
                          <a:latin typeface="Arial" panose="020B0604020202020204" pitchFamily="34" charset="0"/>
                          <a:cs typeface="Arial" panose="020B0604020202020204" pitchFamily="34" charset="0"/>
                        </a:rPr>
                        <a:t> button below to see the available layouts. Choose the </a:t>
                      </a:r>
                      <a:r>
                        <a:rPr lang="en-US" sz="2800" b="1" baseline="0" noProof="0">
                          <a:solidFill>
                            <a:srgbClr val="D9D9D9"/>
                          </a:solidFill>
                          <a:latin typeface="Arial" panose="020B0604020202020204" pitchFamily="34" charset="0"/>
                          <a:cs typeface="Arial" panose="020B0604020202020204" pitchFamily="34" charset="0"/>
                        </a:rPr>
                        <a:t>Without Guides </a:t>
                      </a:r>
                      <a:r>
                        <a:rPr lang="en-US" sz="2800" b="0" baseline="0" noProof="0">
                          <a:solidFill>
                            <a:srgbClr val="D9D9D9"/>
                          </a:solidFill>
                          <a:latin typeface="Arial" panose="020B0604020202020204" pitchFamily="34" charset="0"/>
                          <a:cs typeface="Arial" panose="020B0604020202020204" pitchFamily="34" charset="0"/>
                        </a:rPr>
                        <a:t>layout</a:t>
                      </a:r>
                      <a:r>
                        <a:rPr lang="en-US" sz="2800" baseline="0" noProof="0">
                          <a:solidFill>
                            <a:srgbClr val="D9D9D9"/>
                          </a:solidFill>
                          <a:latin typeface="Arial" panose="020B0604020202020204" pitchFamily="34" charset="0"/>
                          <a:cs typeface="Arial" panose="020B0604020202020204" pitchFamily="34" charset="0"/>
                        </a:rPr>
                        <a:t>.</a:t>
                      </a:r>
                      <a:endParaRPr lang="en-US" sz="28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xmlns="" val="10005"/>
                  </a:ext>
                </a:extLst>
              </a:tr>
              <a:tr h="5446459">
                <a:tc>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rgbClr val="D9D9D9"/>
                        </a:solidFill>
                        <a:latin typeface="Arial" panose="020B0604020202020204" pitchFamily="34" charset="0"/>
                        <a:cs typeface="Arial" panose="020B0604020202020204" pitchFamily="34" charset="0"/>
                      </a:endParaRPr>
                    </a:p>
                  </a:txBody>
                  <a:tcPr marL="182880" marT="137159">
                    <a:solidFill>
                      <a:srgbClr val="010101"/>
                    </a:solidFill>
                  </a:tcPr>
                </a:tc>
                <a:tc gridSpan="2" v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8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vMerge="1">
                  <a:txBody>
                    <a:bodyPr/>
                    <a:lstStyle/>
                    <a:p>
                      <a:endParaRPr lang="en-US"/>
                    </a:p>
                  </a:txBody>
                  <a:tcPr/>
                </a:tc>
                <a:extLst>
                  <a:ext uri="{0D108BD9-81ED-4DB2-BD59-A6C34878D82A}">
                    <a16:rowId xmlns:a16="http://schemas.microsoft.com/office/drawing/2014/main" xmlns="" val="1766341567"/>
                  </a:ext>
                </a:extLst>
              </a:tr>
              <a:tr h="4626677">
                <a:tc>
                  <a:txBody>
                    <a:bodyPr/>
                    <a:lstStyle/>
                    <a:p>
                      <a:pPr rtl="0"/>
                      <a:r>
                        <a:rPr lang="en-US" sz="2400" b="1" dirty="0">
                          <a:solidFill>
                            <a:srgbClr val="FFC000"/>
                          </a:solidFill>
                          <a:latin typeface="Arial" panose="020B0604020202020204" pitchFamily="34" charset="0"/>
                          <a:cs typeface="Arial" panose="020B0604020202020204" pitchFamily="34" charset="0"/>
                        </a:rPr>
                        <a:t>How to</a:t>
                      </a:r>
                      <a:r>
                        <a:rPr lang="en-US" sz="2400" b="1" baseline="0" dirty="0">
                          <a:solidFill>
                            <a:srgbClr val="FFC000"/>
                          </a:solidFill>
                          <a:latin typeface="Arial" panose="020B0604020202020204" pitchFamily="34" charset="0"/>
                          <a:cs typeface="Arial" panose="020B0604020202020204" pitchFamily="34" charset="0"/>
                        </a:rPr>
                        <a:t> preview your poster prior to printing</a:t>
                      </a:r>
                      <a:endParaRPr lang="en-US" sz="2400" b="1" dirty="0">
                        <a:solidFill>
                          <a:srgbClr val="FFC000"/>
                        </a:solidFill>
                        <a:latin typeface="Arial" panose="020B0604020202020204" pitchFamily="34" charset="0"/>
                        <a:cs typeface="Arial" panose="020B0604020202020204" pitchFamily="34" charset="0"/>
                      </a:endParaRPr>
                    </a:p>
                    <a:p>
                      <a:pPr rtl="0"/>
                      <a:r>
                        <a:rPr lang="en-US" sz="2000" dirty="0">
                          <a:solidFill>
                            <a:srgbClr val="D9D9D9"/>
                          </a:solidFill>
                          <a:latin typeface="Arial" panose="020B0604020202020204" pitchFamily="34" charset="0"/>
                          <a:cs typeface="Arial" panose="020B0604020202020204" pitchFamily="34" charset="0"/>
                        </a:rPr>
                        <a:t>You can preview your poster at any time by pressing the </a:t>
                      </a:r>
                      <a:r>
                        <a:rPr lang="en-US" sz="2000" dirty="0">
                          <a:solidFill>
                            <a:srgbClr val="FFC000"/>
                          </a:solidFill>
                          <a:latin typeface="Arial" panose="020B0604020202020204" pitchFamily="34" charset="0"/>
                          <a:cs typeface="Arial" panose="020B0604020202020204" pitchFamily="34" charset="0"/>
                        </a:rPr>
                        <a:t>F5 key</a:t>
                      </a:r>
                      <a:r>
                        <a:rPr lang="en-US" sz="20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000" dirty="0">
                          <a:solidFill>
                            <a:srgbClr val="FFC000"/>
                          </a:solidFill>
                          <a:latin typeface="Arial" panose="020B0604020202020204" pitchFamily="34" charset="0"/>
                          <a:cs typeface="Arial" panose="020B0604020202020204" pitchFamily="34" charset="0"/>
                        </a:rPr>
                        <a:t>ESC key </a:t>
                      </a:r>
                      <a:r>
                        <a:rPr lang="en-US" sz="2000" dirty="0">
                          <a:solidFill>
                            <a:srgbClr val="D9D9D9"/>
                          </a:solidFill>
                          <a:latin typeface="Arial" panose="020B0604020202020204" pitchFamily="34" charset="0"/>
                          <a:cs typeface="Arial" panose="020B0604020202020204" pitchFamily="34" charset="0"/>
                        </a:rPr>
                        <a:t>to exit Preview.</a:t>
                      </a:r>
                    </a:p>
                  </a:txBody>
                  <a:tcPr marL="182880" marT="137159">
                    <a:solidFill>
                      <a:srgbClr val="010101"/>
                    </a:solidFill>
                  </a:tcPr>
                </a:tc>
                <a:tc gridSpan="2">
                  <a:txBody>
                    <a:bodyPr/>
                    <a:lstStyle/>
                    <a:p>
                      <a:pPr rtl="0"/>
                      <a:r>
                        <a:rPr lang="en-US" sz="8800" b="1" dirty="0">
                          <a:solidFill>
                            <a:srgbClr val="D9D9D9"/>
                          </a:solidFill>
                          <a:latin typeface="Arial" panose="020B0604020202020204" pitchFamily="34" charset="0"/>
                          <a:cs typeface="Arial" panose="020B0604020202020204" pitchFamily="34" charset="0"/>
                        </a:rPr>
                        <a:t>F5</a:t>
                      </a:r>
                      <a:r>
                        <a:rPr lang="en-US" sz="1800" baseline="0" dirty="0">
                          <a:solidFill>
                            <a:srgbClr val="D9D9D9"/>
                          </a:solidFill>
                          <a:latin typeface="Arial" panose="020B0604020202020204" pitchFamily="34" charset="0"/>
                          <a:cs typeface="Arial" panose="020B0604020202020204" pitchFamily="34" charset="0"/>
                        </a:rPr>
                        <a:t> </a:t>
                      </a:r>
                      <a:endParaRPr lang="en-US" sz="1800" dirty="0">
                        <a:solidFill>
                          <a:srgbClr val="D9D9D9"/>
                        </a:solidFill>
                        <a:latin typeface="Arial" panose="020B0604020202020204" pitchFamily="34" charset="0"/>
                        <a:cs typeface="Arial" panose="020B0604020202020204" pitchFamily="34" charset="0"/>
                      </a:endParaRPr>
                    </a:p>
                  </a:txBody>
                  <a:tcPr marL="182880" marT="137159">
                    <a:solidFill>
                      <a:schemeClr val="tx1">
                        <a:lumMod val="95000"/>
                        <a:lumOff val="5000"/>
                      </a:schemeClr>
                    </a:solidFill>
                  </a:tcPr>
                </a:tc>
                <a:tc hMerge="1">
                  <a:txBody>
                    <a:bodyPr/>
                    <a:lstStyle/>
                    <a:p>
                      <a:pPr algn="ctr"/>
                      <a:r>
                        <a:rPr lang="en-US" sz="13800" b="1" dirty="0">
                          <a:solidFill>
                            <a:srgbClr val="D9D9D9"/>
                          </a:solidFill>
                          <a:latin typeface="Arial" panose="020B0604020202020204" pitchFamily="34" charset="0"/>
                          <a:cs typeface="Arial" panose="020B0604020202020204" pitchFamily="34" charset="0"/>
                        </a:rPr>
                        <a:t>F5</a:t>
                      </a:r>
                      <a:r>
                        <a:rPr lang="en-US" sz="2800" baseline="0" dirty="0">
                          <a:solidFill>
                            <a:srgbClr val="D9D9D9"/>
                          </a:solidFill>
                          <a:latin typeface="Arial" panose="020B0604020202020204" pitchFamily="34" charset="0"/>
                          <a:cs typeface="Arial" panose="020B0604020202020204" pitchFamily="34" charset="0"/>
                        </a:rPr>
                        <a:t> </a:t>
                      </a:r>
                      <a:endParaRPr lang="en-US" sz="6000" dirty="0"/>
                    </a:p>
                  </a:txBody>
                  <a:tcPr marL="182880" marT="137160" anchor="ctr">
                    <a:solidFill>
                      <a:schemeClr val="tx1">
                        <a:lumMod val="95000"/>
                        <a:lumOff val="5000"/>
                      </a:schemeClr>
                    </a:solidFill>
                  </a:tcPr>
                </a:tc>
                <a:extLst>
                  <a:ext uri="{0D108BD9-81ED-4DB2-BD59-A6C34878D82A}">
                    <a16:rowId xmlns:a16="http://schemas.microsoft.com/office/drawing/2014/main" xmlns="" val="10006"/>
                  </a:ext>
                </a:extLst>
              </a:tr>
              <a:tr h="5308827">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0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a:cs typeface="Arial"/>
                        </a:rPr>
                        <a:t>When you are ready to have your poster printed go online to </a:t>
                      </a:r>
                      <a:r>
                        <a:rPr lang="en-US" sz="1800" noProof="0" dirty="0" err="1">
                          <a:solidFill>
                            <a:srgbClr val="FFC000"/>
                          </a:solidFill>
                          <a:latin typeface="Arial"/>
                          <a:cs typeface="Arial"/>
                        </a:rPr>
                        <a:t>PosterPresentations.com</a:t>
                      </a:r>
                      <a:r>
                        <a:rPr lang="en-US" sz="1800" noProof="0" dirty="0">
                          <a:solidFill>
                            <a:srgbClr val="D9D9D9"/>
                          </a:solidFill>
                          <a:latin typeface="Arial"/>
                          <a:cs typeface="Arial"/>
                        </a:rPr>
                        <a:t> and click on the "</a:t>
                      </a:r>
                      <a:r>
                        <a:rPr lang="en-US" sz="1800" noProof="0" dirty="0">
                          <a:solidFill>
                            <a:srgbClr val="FFC000"/>
                          </a:solidFill>
                          <a:latin typeface="Arial"/>
                          <a:cs typeface="Arial"/>
                        </a:rPr>
                        <a:t>Order Your Poster</a:t>
                      </a:r>
                      <a:r>
                        <a:rPr lang="en-US" sz="18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a:cs typeface="Arial"/>
                        </a:rPr>
                        <a:t/>
                      </a:r>
                      <a:br>
                        <a:rPr lang="en-US" sz="1800" noProof="0" dirty="0">
                          <a:solidFill>
                            <a:srgbClr val="D9D9D9"/>
                          </a:solidFill>
                          <a:latin typeface="Arial"/>
                          <a:cs typeface="Arial"/>
                        </a:rPr>
                      </a:br>
                      <a:r>
                        <a:rPr lang="en-US" sz="1800" noProof="0" dirty="0">
                          <a:solidFill>
                            <a:srgbClr val="D9D9D9"/>
                          </a:solidFill>
                          <a:latin typeface="Arial"/>
                          <a:cs typeface="Arial"/>
                        </a:rPr>
                        <a:t>Go to </a:t>
                      </a:r>
                      <a:r>
                        <a:rPr lang="en-US" sz="1800" noProof="0" dirty="0" err="1">
                          <a:solidFill>
                            <a:srgbClr val="FFC000"/>
                          </a:solidFill>
                          <a:latin typeface="Arial"/>
                          <a:cs typeface="Arial"/>
                        </a:rPr>
                        <a:t>PosterPresentations.com</a:t>
                      </a:r>
                      <a:r>
                        <a:rPr lang="en-US" sz="1800" noProof="0" dirty="0">
                          <a:solidFill>
                            <a:srgbClr val="D9D9D9"/>
                          </a:solidFill>
                          <a:latin typeface="Arial"/>
                          <a:cs typeface="Arial"/>
                        </a:rPr>
                        <a:t> for more information.</a:t>
                      </a:r>
                    </a:p>
                  </a:txBody>
                  <a:tcPr marL="182880" marT="137159">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7"/>
                  </a:ext>
                </a:extLst>
              </a:tr>
              <a:tr h="1047130">
                <a:tc gridSpan="3">
                  <a:txBody>
                    <a:bodyPr/>
                    <a:lstStyle/>
                    <a:p>
                      <a:endParaRPr lang="en-US" sz="1800" dirty="0">
                        <a:solidFill>
                          <a:srgbClr val="1F3A4E"/>
                        </a:solidFill>
                      </a:endParaRPr>
                    </a:p>
                  </a:txBody>
                  <a:tcPr marL="182880" marT="137159">
                    <a:blipFill dpi="0" rotWithShape="1">
                      <a:blip r:embed="rId9">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8"/>
                  </a:ext>
                </a:extLst>
              </a:tr>
              <a:tr h="2004999">
                <a:tc gridSpan="2">
                  <a:txBody>
                    <a:bodyPr/>
                    <a:lstStyle/>
                    <a:p>
                      <a:pPr>
                        <a:lnSpc>
                          <a:spcPts val="2600"/>
                        </a:lnSpc>
                      </a:pPr>
                      <a:r>
                        <a:rPr lang="en-US" sz="1800" dirty="0">
                          <a:solidFill>
                            <a:schemeClr val="bg1">
                              <a:lumMod val="85000"/>
                            </a:schemeClr>
                          </a:solidFill>
                          <a:latin typeface="Arial"/>
                          <a:cs typeface="Arial"/>
                        </a:rPr>
                        <a:t>© 2019</a:t>
                      </a:r>
                      <a:r>
                        <a:rPr lang="en-US" sz="1800" baseline="0" dirty="0">
                          <a:solidFill>
                            <a:schemeClr val="bg1">
                              <a:lumMod val="85000"/>
                            </a:schemeClr>
                          </a:solidFill>
                          <a:latin typeface="Arial"/>
                          <a:cs typeface="Arial"/>
                        </a:rPr>
                        <a:t> </a:t>
                      </a:r>
                      <a:r>
                        <a:rPr lang="en-US" sz="1800" dirty="0" err="1">
                          <a:solidFill>
                            <a:schemeClr val="bg1">
                              <a:lumMod val="85000"/>
                            </a:schemeClr>
                          </a:solidFill>
                          <a:latin typeface="Arial"/>
                          <a:cs typeface="Arial"/>
                        </a:rPr>
                        <a:t>PosterPresentations.com</a:t>
                      </a:r>
                      <a:r>
                        <a:rPr lang="en-US" sz="1800" dirty="0">
                          <a:solidFill>
                            <a:schemeClr val="bg1">
                              <a:lumMod val="85000"/>
                            </a:schemeClr>
                          </a:solidFill>
                          <a:latin typeface="Arial"/>
                          <a:cs typeface="Arial"/>
                        </a:rPr>
                        <a:t/>
                      </a:r>
                      <a:br>
                        <a:rPr lang="en-US" sz="1800" dirty="0">
                          <a:solidFill>
                            <a:schemeClr val="bg1">
                              <a:lumMod val="85000"/>
                            </a:schemeClr>
                          </a:solidFill>
                          <a:latin typeface="Arial"/>
                          <a:cs typeface="Arial"/>
                        </a:rPr>
                      </a:br>
                      <a:r>
                        <a:rPr lang="en-US" sz="1800" dirty="0">
                          <a:solidFill>
                            <a:schemeClr val="bg1">
                              <a:lumMod val="85000"/>
                            </a:schemeClr>
                          </a:solidFill>
                          <a:latin typeface="Arial"/>
                          <a:cs typeface="Arial"/>
                        </a:rPr>
                        <a:t>2117 Fourth Street ,</a:t>
                      </a:r>
                      <a:r>
                        <a:rPr lang="en-US" sz="1800" baseline="0" dirty="0">
                          <a:solidFill>
                            <a:schemeClr val="bg1">
                              <a:lumMod val="85000"/>
                            </a:schemeClr>
                          </a:solidFill>
                          <a:latin typeface="Arial"/>
                          <a:cs typeface="Arial"/>
                        </a:rPr>
                        <a:t> STE C        </a:t>
                      </a:r>
                    </a:p>
                    <a:p>
                      <a:pPr>
                        <a:lnSpc>
                          <a:spcPts val="2600"/>
                        </a:lnSpc>
                      </a:pPr>
                      <a:r>
                        <a:rPr lang="en-US" sz="1800" baseline="0" dirty="0">
                          <a:solidFill>
                            <a:schemeClr val="bg1">
                              <a:lumMod val="85000"/>
                            </a:schemeClr>
                          </a:solidFill>
                          <a:latin typeface="Arial"/>
                          <a:cs typeface="Arial"/>
                        </a:rPr>
                        <a:t>Berkeley CA 94710 USA</a:t>
                      </a:r>
                      <a:endParaRPr lang="en-US" sz="1800" dirty="0">
                        <a:solidFill>
                          <a:schemeClr val="bg1">
                            <a:lumMod val="85000"/>
                          </a:schemeClr>
                        </a:solidFill>
                        <a:latin typeface="Arial"/>
                        <a:cs typeface="Arial"/>
                      </a:endParaRPr>
                    </a:p>
                  </a:txBody>
                  <a:tcPr marL="182880" marT="137159">
                    <a:solidFill>
                      <a:srgbClr val="010101"/>
                    </a:solidFill>
                  </a:tcPr>
                </a:tc>
                <a:tc hMerge="1">
                  <a:txBody>
                    <a:bodyPr/>
                    <a:lstStyle/>
                    <a:p>
                      <a:pPr>
                        <a:lnSpc>
                          <a:spcPts val="2600"/>
                        </a:lnSpc>
                      </a:pPr>
                      <a:endParaRPr lang="en-US" sz="2400" dirty="0">
                        <a:solidFill>
                          <a:schemeClr val="bg1">
                            <a:lumMod val="85000"/>
                          </a:schemeClr>
                        </a:solidFill>
                        <a:latin typeface="Arial"/>
                        <a:cs typeface="Arial"/>
                      </a:endParaRPr>
                    </a:p>
                  </a:txBody>
                  <a:tcPr marL="182880" marT="137160">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1800" b="1" dirty="0">
                          <a:solidFill>
                            <a:srgbClr val="D0D0D0"/>
                          </a:solidFill>
                          <a:latin typeface="Arial"/>
                          <a:cs typeface="Arial"/>
                        </a:rPr>
                        <a:t>For complete tutorials</a:t>
                      </a:r>
                      <a:r>
                        <a:rPr lang="en-US" sz="18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500" b="1" dirty="0">
                          <a:solidFill>
                            <a:srgbClr val="FFC000"/>
                          </a:solidFill>
                          <a:latin typeface="Arial"/>
                          <a:cs typeface="Arial"/>
                        </a:rPr>
                        <a:t>https://</a:t>
                      </a:r>
                      <a:r>
                        <a:rPr lang="en-US" sz="1500" b="1" dirty="0" err="1">
                          <a:solidFill>
                            <a:srgbClr val="FFC000"/>
                          </a:solidFill>
                          <a:latin typeface="Arial"/>
                          <a:cs typeface="Arial"/>
                        </a:rPr>
                        <a:t>www.posterpresentations.com</a:t>
                      </a:r>
                      <a:r>
                        <a:rPr lang="en-US" sz="1500" b="1" dirty="0">
                          <a:solidFill>
                            <a:srgbClr val="FFC000"/>
                          </a:solidFill>
                          <a:latin typeface="Arial"/>
                          <a:cs typeface="Arial"/>
                        </a:rPr>
                        <a:t>/</a:t>
                      </a:r>
                      <a:r>
                        <a:rPr lang="en-US" sz="1500" b="1" dirty="0" err="1">
                          <a:solidFill>
                            <a:srgbClr val="FFC000"/>
                          </a:solidFill>
                          <a:latin typeface="Arial"/>
                          <a:cs typeface="Arial"/>
                        </a:rPr>
                        <a:t>helpdesk.html</a:t>
                      </a:r>
                      <a:endParaRPr lang="en-US" sz="9600" dirty="0"/>
                    </a:p>
                  </a:txBody>
                  <a:tcPr marL="182880" marT="137159">
                    <a:solidFill>
                      <a:srgbClr val="010101"/>
                    </a:solidFill>
                  </a:tcPr>
                </a:tc>
                <a:extLst>
                  <a:ext uri="{0D108BD9-81ED-4DB2-BD59-A6C34878D82A}">
                    <a16:rowId xmlns:a16="http://schemas.microsoft.com/office/drawing/2014/main" xmlns="" val="10009"/>
                  </a:ext>
                </a:extLst>
              </a:tr>
            </a:tbl>
          </a:graphicData>
        </a:graphic>
      </p:graphicFrame>
    </p:spTree>
  </p:cSld>
  <p:clrMap bg1="lt1" tx1="dk1" bg2="lt2" tx2="dk2" accent1="accent1" accent2="accent2" accent3="accent3" accent4="accent4" accent5="accent5" accent6="accent6" hlink="hlink" folHlink="folHlink"/>
  <p:sldLayoutIdLst>
    <p:sldLayoutId id="2147483659" r:id="rId1"/>
  </p:sldLayoutIdLst>
  <p:txStyles>
    <p:titleStyle>
      <a:lvl1pPr algn="ctr" defTabSz="3038715" rtl="0" eaLnBrk="1" latinLnBrk="0" hangingPunct="1">
        <a:spcBef>
          <a:spcPct val="0"/>
        </a:spcBef>
        <a:buNone/>
        <a:defRPr sz="6000" kern="1200">
          <a:solidFill>
            <a:schemeClr val="bg1"/>
          </a:solidFill>
          <a:latin typeface="Trebuchet MS" pitchFamily="34" charset="0"/>
          <a:ea typeface="+mj-ea"/>
          <a:cs typeface="+mj-cs"/>
        </a:defRPr>
      </a:lvl1pPr>
    </p:titleStyle>
    <p:bodyStyle>
      <a:lvl1pPr marL="1139518" indent="-1139518" algn="l" defTabSz="3038715" rtl="0" eaLnBrk="1" latinLnBrk="0" hangingPunct="1">
        <a:spcBef>
          <a:spcPct val="20000"/>
        </a:spcBef>
        <a:buFont typeface="Arial" pitchFamily="34" charset="0"/>
        <a:buChar char="•"/>
        <a:defRPr sz="10600" kern="1200">
          <a:solidFill>
            <a:schemeClr val="tx1"/>
          </a:solidFill>
          <a:latin typeface="+mn-lt"/>
          <a:ea typeface="+mn-ea"/>
          <a:cs typeface="+mn-cs"/>
        </a:defRPr>
      </a:lvl1pPr>
      <a:lvl2pPr marL="2468955" indent="-949598" algn="l" defTabSz="3038715" rtl="0" eaLnBrk="1" latinLnBrk="0" hangingPunct="1">
        <a:spcBef>
          <a:spcPct val="20000"/>
        </a:spcBef>
        <a:buFont typeface="Arial" pitchFamily="34" charset="0"/>
        <a:buChar char="–"/>
        <a:defRPr sz="9400" kern="1200">
          <a:solidFill>
            <a:schemeClr val="tx1"/>
          </a:solidFill>
          <a:latin typeface="+mn-lt"/>
          <a:ea typeface="+mn-ea"/>
          <a:cs typeface="+mn-cs"/>
        </a:defRPr>
      </a:lvl2pPr>
      <a:lvl3pPr marL="3798394" indent="-759679" algn="l" defTabSz="3038715" rtl="0" eaLnBrk="1" latinLnBrk="0" hangingPunct="1">
        <a:spcBef>
          <a:spcPct val="20000"/>
        </a:spcBef>
        <a:buFont typeface="Arial" pitchFamily="34" charset="0"/>
        <a:buChar char="•"/>
        <a:defRPr sz="8000" kern="1200">
          <a:solidFill>
            <a:schemeClr val="tx1"/>
          </a:solidFill>
          <a:latin typeface="+mn-lt"/>
          <a:ea typeface="+mn-ea"/>
          <a:cs typeface="+mn-cs"/>
        </a:defRPr>
      </a:lvl3pPr>
      <a:lvl4pPr marL="5317751"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4pPr>
      <a:lvl5pPr marL="6837107"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5pPr>
      <a:lvl6pPr marL="8356465"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6pPr>
      <a:lvl7pPr marL="9875821"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7pPr>
      <a:lvl8pPr marL="11395179"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8pPr>
      <a:lvl9pPr marL="12914537"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9pPr>
    </p:bodyStyle>
    <p:otherStyle>
      <a:defPPr>
        <a:defRPr lang="en-US"/>
      </a:defPPr>
      <a:lvl1pPr marL="0" algn="l" defTabSz="3038715" rtl="0" eaLnBrk="1" latinLnBrk="0" hangingPunct="1">
        <a:defRPr sz="6000" kern="1200">
          <a:solidFill>
            <a:schemeClr val="tx1"/>
          </a:solidFill>
          <a:latin typeface="+mn-lt"/>
          <a:ea typeface="+mn-ea"/>
          <a:cs typeface="+mn-cs"/>
        </a:defRPr>
      </a:lvl1pPr>
      <a:lvl2pPr marL="1519358" algn="l" defTabSz="3038715" rtl="0" eaLnBrk="1" latinLnBrk="0" hangingPunct="1">
        <a:defRPr sz="6000" kern="1200">
          <a:solidFill>
            <a:schemeClr val="tx1"/>
          </a:solidFill>
          <a:latin typeface="+mn-lt"/>
          <a:ea typeface="+mn-ea"/>
          <a:cs typeface="+mn-cs"/>
        </a:defRPr>
      </a:lvl2pPr>
      <a:lvl3pPr marL="3038715" algn="l" defTabSz="3038715" rtl="0" eaLnBrk="1" latinLnBrk="0" hangingPunct="1">
        <a:defRPr sz="6000" kern="1200">
          <a:solidFill>
            <a:schemeClr val="tx1"/>
          </a:solidFill>
          <a:latin typeface="+mn-lt"/>
          <a:ea typeface="+mn-ea"/>
          <a:cs typeface="+mn-cs"/>
        </a:defRPr>
      </a:lvl3pPr>
      <a:lvl4pPr marL="4558071" algn="l" defTabSz="3038715" rtl="0" eaLnBrk="1" latinLnBrk="0" hangingPunct="1">
        <a:defRPr sz="6000" kern="1200">
          <a:solidFill>
            <a:schemeClr val="tx1"/>
          </a:solidFill>
          <a:latin typeface="+mn-lt"/>
          <a:ea typeface="+mn-ea"/>
          <a:cs typeface="+mn-cs"/>
        </a:defRPr>
      </a:lvl4pPr>
      <a:lvl5pPr marL="6077429" algn="l" defTabSz="3038715" rtl="0" eaLnBrk="1" latinLnBrk="0" hangingPunct="1">
        <a:defRPr sz="6000" kern="1200">
          <a:solidFill>
            <a:schemeClr val="tx1"/>
          </a:solidFill>
          <a:latin typeface="+mn-lt"/>
          <a:ea typeface="+mn-ea"/>
          <a:cs typeface="+mn-cs"/>
        </a:defRPr>
      </a:lvl5pPr>
      <a:lvl6pPr marL="7596786" algn="l" defTabSz="3038715" rtl="0" eaLnBrk="1" latinLnBrk="0" hangingPunct="1">
        <a:defRPr sz="6000" kern="1200">
          <a:solidFill>
            <a:schemeClr val="tx1"/>
          </a:solidFill>
          <a:latin typeface="+mn-lt"/>
          <a:ea typeface="+mn-ea"/>
          <a:cs typeface="+mn-cs"/>
        </a:defRPr>
      </a:lvl6pPr>
      <a:lvl7pPr marL="9116145" algn="l" defTabSz="3038715" rtl="0" eaLnBrk="1" latinLnBrk="0" hangingPunct="1">
        <a:defRPr sz="6000" kern="1200">
          <a:solidFill>
            <a:schemeClr val="tx1"/>
          </a:solidFill>
          <a:latin typeface="+mn-lt"/>
          <a:ea typeface="+mn-ea"/>
          <a:cs typeface="+mn-cs"/>
        </a:defRPr>
      </a:lvl7pPr>
      <a:lvl8pPr marL="10635501" algn="l" defTabSz="3038715" rtl="0" eaLnBrk="1" latinLnBrk="0" hangingPunct="1">
        <a:defRPr sz="6000" kern="1200">
          <a:solidFill>
            <a:schemeClr val="tx1"/>
          </a:solidFill>
          <a:latin typeface="+mn-lt"/>
          <a:ea typeface="+mn-ea"/>
          <a:cs typeface="+mn-cs"/>
        </a:defRPr>
      </a:lvl8pPr>
      <a:lvl9pPr marL="12154859" algn="l" defTabSz="3038715" rtl="0" eaLnBrk="1" latinLnBrk="0" hangingPunct="1">
        <a:defRPr sz="6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086753" y="29699044"/>
            <a:ext cx="1578661" cy="227684"/>
          </a:xfrm>
          <a:prstGeom prst="rect">
            <a:avLst/>
          </a:prstGeom>
          <a:noFill/>
          <a:ln w="9525">
            <a:noFill/>
            <a:miter lim="800000"/>
            <a:headEnd/>
            <a:tailEnd/>
          </a:ln>
          <a:effectLst/>
        </p:spPr>
        <p:txBody>
          <a:bodyPr wrap="square" lIns="63187" tIns="31588" rIns="63187" bIns="31588">
            <a:spAutoFit/>
          </a:bodyPr>
          <a:lstStyle/>
          <a:p>
            <a:pPr eaLnBrk="0" hangingPunct="0">
              <a:lnSpc>
                <a:spcPct val="65000"/>
              </a:lnSpc>
              <a:spcBef>
                <a:spcPct val="50000"/>
              </a:spcBef>
              <a:defRPr/>
            </a:pPr>
            <a:r>
              <a:rPr lang="en-US" sz="4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700" b="1" dirty="0">
                <a:solidFill>
                  <a:schemeClr val="bg1">
                    <a:lumMod val="75000"/>
                  </a:schemeClr>
                </a:solidFill>
                <a:latin typeface="Arial" charset="0"/>
              </a:rPr>
              <a:t>www.PosterPresentations.com</a:t>
            </a:r>
          </a:p>
        </p:txBody>
      </p:sp>
    </p:spTree>
    <p:extLst>
      <p:ext uri="{BB962C8B-B14F-4D97-AF65-F5344CB8AC3E}">
        <p14:creationId xmlns:p14="http://schemas.microsoft.com/office/powerpoint/2010/main" val="3448820764"/>
      </p:ext>
    </p:extLst>
  </p:cSld>
  <p:clrMap bg1="lt1" tx1="dk1" bg2="lt2" tx2="dk2" accent1="accent1" accent2="accent2" accent3="accent3" accent4="accent4" accent5="accent5" accent6="accent6" hlink="hlink" folHlink="folHlink"/>
  <p:sldLayoutIdLst>
    <p:sldLayoutId id="2147483661" r:id="rId1"/>
  </p:sldLayoutIdLst>
  <p:txStyles>
    <p:titleStyle>
      <a:lvl1pPr algn="ctr" defTabSz="3038715" rtl="0" eaLnBrk="1" latinLnBrk="0" hangingPunct="1">
        <a:spcBef>
          <a:spcPct val="0"/>
        </a:spcBef>
        <a:buNone/>
        <a:defRPr sz="6000" kern="1200">
          <a:solidFill>
            <a:schemeClr val="bg1"/>
          </a:solidFill>
          <a:latin typeface="Trebuchet MS" pitchFamily="34" charset="0"/>
          <a:ea typeface="+mj-ea"/>
          <a:cs typeface="+mj-cs"/>
        </a:defRPr>
      </a:lvl1pPr>
    </p:titleStyle>
    <p:bodyStyle>
      <a:lvl1pPr marL="1139518" indent="-1139518" algn="l" defTabSz="3038715" rtl="0" eaLnBrk="1" latinLnBrk="0" hangingPunct="1">
        <a:spcBef>
          <a:spcPct val="20000"/>
        </a:spcBef>
        <a:buFont typeface="Arial" pitchFamily="34" charset="0"/>
        <a:buChar char="•"/>
        <a:defRPr sz="10600" kern="1200">
          <a:solidFill>
            <a:schemeClr val="tx1"/>
          </a:solidFill>
          <a:latin typeface="+mn-lt"/>
          <a:ea typeface="+mn-ea"/>
          <a:cs typeface="+mn-cs"/>
        </a:defRPr>
      </a:lvl1pPr>
      <a:lvl2pPr marL="2468955" indent="-949598" algn="l" defTabSz="3038715" rtl="0" eaLnBrk="1" latinLnBrk="0" hangingPunct="1">
        <a:spcBef>
          <a:spcPct val="20000"/>
        </a:spcBef>
        <a:buFont typeface="Arial" pitchFamily="34" charset="0"/>
        <a:buChar char="–"/>
        <a:defRPr sz="9400" kern="1200">
          <a:solidFill>
            <a:schemeClr val="tx1"/>
          </a:solidFill>
          <a:latin typeface="+mn-lt"/>
          <a:ea typeface="+mn-ea"/>
          <a:cs typeface="+mn-cs"/>
        </a:defRPr>
      </a:lvl2pPr>
      <a:lvl3pPr marL="3798394" indent="-759679" algn="l" defTabSz="3038715" rtl="0" eaLnBrk="1" latinLnBrk="0" hangingPunct="1">
        <a:spcBef>
          <a:spcPct val="20000"/>
        </a:spcBef>
        <a:buFont typeface="Arial" pitchFamily="34" charset="0"/>
        <a:buChar char="•"/>
        <a:defRPr sz="8000" kern="1200">
          <a:solidFill>
            <a:schemeClr val="tx1"/>
          </a:solidFill>
          <a:latin typeface="+mn-lt"/>
          <a:ea typeface="+mn-ea"/>
          <a:cs typeface="+mn-cs"/>
        </a:defRPr>
      </a:lvl3pPr>
      <a:lvl4pPr marL="5317751"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4pPr>
      <a:lvl5pPr marL="6837107"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5pPr>
      <a:lvl6pPr marL="8356465"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6pPr>
      <a:lvl7pPr marL="9875821"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7pPr>
      <a:lvl8pPr marL="11395179"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8pPr>
      <a:lvl9pPr marL="12914537"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9pPr>
    </p:bodyStyle>
    <p:otherStyle>
      <a:defPPr>
        <a:defRPr lang="en-US"/>
      </a:defPPr>
      <a:lvl1pPr marL="0" algn="l" defTabSz="3038715" rtl="0" eaLnBrk="1" latinLnBrk="0" hangingPunct="1">
        <a:defRPr sz="6000" kern="1200">
          <a:solidFill>
            <a:schemeClr val="tx1"/>
          </a:solidFill>
          <a:latin typeface="+mn-lt"/>
          <a:ea typeface="+mn-ea"/>
          <a:cs typeface="+mn-cs"/>
        </a:defRPr>
      </a:lvl1pPr>
      <a:lvl2pPr marL="1519358" algn="l" defTabSz="3038715" rtl="0" eaLnBrk="1" latinLnBrk="0" hangingPunct="1">
        <a:defRPr sz="6000" kern="1200">
          <a:solidFill>
            <a:schemeClr val="tx1"/>
          </a:solidFill>
          <a:latin typeface="+mn-lt"/>
          <a:ea typeface="+mn-ea"/>
          <a:cs typeface="+mn-cs"/>
        </a:defRPr>
      </a:lvl2pPr>
      <a:lvl3pPr marL="3038715" algn="l" defTabSz="3038715" rtl="0" eaLnBrk="1" latinLnBrk="0" hangingPunct="1">
        <a:defRPr sz="6000" kern="1200">
          <a:solidFill>
            <a:schemeClr val="tx1"/>
          </a:solidFill>
          <a:latin typeface="+mn-lt"/>
          <a:ea typeface="+mn-ea"/>
          <a:cs typeface="+mn-cs"/>
        </a:defRPr>
      </a:lvl3pPr>
      <a:lvl4pPr marL="4558071" algn="l" defTabSz="3038715" rtl="0" eaLnBrk="1" latinLnBrk="0" hangingPunct="1">
        <a:defRPr sz="6000" kern="1200">
          <a:solidFill>
            <a:schemeClr val="tx1"/>
          </a:solidFill>
          <a:latin typeface="+mn-lt"/>
          <a:ea typeface="+mn-ea"/>
          <a:cs typeface="+mn-cs"/>
        </a:defRPr>
      </a:lvl4pPr>
      <a:lvl5pPr marL="6077429" algn="l" defTabSz="3038715" rtl="0" eaLnBrk="1" latinLnBrk="0" hangingPunct="1">
        <a:defRPr sz="6000" kern="1200">
          <a:solidFill>
            <a:schemeClr val="tx1"/>
          </a:solidFill>
          <a:latin typeface="+mn-lt"/>
          <a:ea typeface="+mn-ea"/>
          <a:cs typeface="+mn-cs"/>
        </a:defRPr>
      </a:lvl5pPr>
      <a:lvl6pPr marL="7596786" algn="l" defTabSz="3038715" rtl="0" eaLnBrk="1" latinLnBrk="0" hangingPunct="1">
        <a:defRPr sz="6000" kern="1200">
          <a:solidFill>
            <a:schemeClr val="tx1"/>
          </a:solidFill>
          <a:latin typeface="+mn-lt"/>
          <a:ea typeface="+mn-ea"/>
          <a:cs typeface="+mn-cs"/>
        </a:defRPr>
      </a:lvl6pPr>
      <a:lvl7pPr marL="9116145" algn="l" defTabSz="3038715" rtl="0" eaLnBrk="1" latinLnBrk="0" hangingPunct="1">
        <a:defRPr sz="6000" kern="1200">
          <a:solidFill>
            <a:schemeClr val="tx1"/>
          </a:solidFill>
          <a:latin typeface="+mn-lt"/>
          <a:ea typeface="+mn-ea"/>
          <a:cs typeface="+mn-cs"/>
        </a:defRPr>
      </a:lvl7pPr>
      <a:lvl8pPr marL="10635501" algn="l" defTabSz="3038715" rtl="0" eaLnBrk="1" latinLnBrk="0" hangingPunct="1">
        <a:defRPr sz="6000" kern="1200">
          <a:solidFill>
            <a:schemeClr val="tx1"/>
          </a:solidFill>
          <a:latin typeface="+mn-lt"/>
          <a:ea typeface="+mn-ea"/>
          <a:cs typeface="+mn-cs"/>
        </a:defRPr>
      </a:lvl8pPr>
      <a:lvl9pPr marL="12154859" algn="l" defTabSz="3038715" rtl="0" eaLnBrk="1" latinLnBrk="0" hangingPunct="1">
        <a:defRPr sz="60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716042" y="29719235"/>
            <a:ext cx="1225376" cy="265384"/>
          </a:xfrm>
          <a:prstGeom prst="rect">
            <a:avLst/>
          </a:prstGeom>
          <a:noFill/>
          <a:ln w="9525">
            <a:noFill/>
            <a:miter lim="800000"/>
            <a:headEnd/>
            <a:tailEnd/>
          </a:ln>
          <a:effectLst/>
        </p:spPr>
        <p:txBody>
          <a:bodyPr lIns="55627" tIns="27808" rIns="55627" bIns="27808">
            <a:spAutoFit/>
          </a:bodyPr>
          <a:lstStyle/>
          <a:p>
            <a:pPr defTabSz="2507943" eaLnBrk="0" hangingPunct="0">
              <a:lnSpc>
                <a:spcPct val="65000"/>
              </a:lnSpc>
              <a:spcBef>
                <a:spcPct val="50000"/>
              </a:spcBef>
              <a:defRPr/>
            </a:pPr>
            <a:r>
              <a:rPr lang="en-US" sz="320" b="1" dirty="0">
                <a:solidFill>
                  <a:prstClr val="white">
                    <a:lumMod val="75000"/>
                  </a:prstClr>
                </a:solidFill>
                <a:latin typeface="Arial" charset="0"/>
              </a:rPr>
              <a:t>RESEARCH POSTER PRESENTATION DESIGN © 2015</a:t>
            </a:r>
          </a:p>
          <a:p>
            <a:pPr defTabSz="2507943" eaLnBrk="0" hangingPunct="0">
              <a:lnSpc>
                <a:spcPct val="65000"/>
              </a:lnSpc>
              <a:spcBef>
                <a:spcPct val="50000"/>
              </a:spcBef>
              <a:defRPr/>
            </a:pPr>
            <a:r>
              <a:rPr lang="en-US" sz="640" b="1" dirty="0">
                <a:solidFill>
                  <a:prstClr val="white">
                    <a:lumMod val="75000"/>
                  </a:prstClr>
                </a:solidFill>
                <a:latin typeface="Arial" charset="0"/>
              </a:rPr>
              <a:t>www.PosterPresentations.com</a:t>
            </a:r>
          </a:p>
        </p:txBody>
      </p:sp>
      <p:graphicFrame>
        <p:nvGraphicFramePr>
          <p:cNvPr id="9" name="Table 8">
            <a:extLst>
              <a:ext uri="{FF2B5EF4-FFF2-40B4-BE49-F238E27FC236}">
                <a16:creationId xmlns:a16="http://schemas.microsoft.com/office/drawing/2014/main" xmlns="" id="{990496E8-7D59-6D41-A2E7-5FB53D464995}"/>
              </a:ext>
            </a:extLst>
          </p:cNvPr>
          <p:cNvGraphicFramePr>
            <a:graphicFrameLocks noGrp="1"/>
          </p:cNvGraphicFramePr>
          <p:nvPr userDrawn="1">
            <p:extLst>
              <p:ext uri="{D42A27DB-BD31-4B8C-83A1-F6EECF244321}">
                <p14:modId xmlns:p14="http://schemas.microsoft.com/office/powerpoint/2010/main" val="471228032"/>
              </p:ext>
            </p:extLst>
          </p:nvPr>
        </p:nvGraphicFramePr>
        <p:xfrm>
          <a:off x="-4371643" y="88530"/>
          <a:ext cx="4109296" cy="44390418"/>
        </p:xfrm>
        <a:graphic>
          <a:graphicData uri="http://schemas.openxmlformats.org/drawingml/2006/table">
            <a:tbl>
              <a:tblPr firstRow="1" bandRow="1">
                <a:tableStyleId>{5C22544A-7EE6-4342-B048-85BDC9FD1C3A}</a:tableStyleId>
              </a:tblPr>
              <a:tblGrid>
                <a:gridCol w="1762034">
                  <a:extLst>
                    <a:ext uri="{9D8B030D-6E8A-4147-A177-3AD203B41FA5}">
                      <a16:colId xmlns:a16="http://schemas.microsoft.com/office/drawing/2014/main" xmlns="" val="20000"/>
                    </a:ext>
                  </a:extLst>
                </a:gridCol>
                <a:gridCol w="2347262">
                  <a:extLst>
                    <a:ext uri="{9D8B030D-6E8A-4147-A177-3AD203B41FA5}">
                      <a16:colId xmlns:a16="http://schemas.microsoft.com/office/drawing/2014/main" xmlns="" val="20001"/>
                    </a:ext>
                  </a:extLst>
                </a:gridCol>
              </a:tblGrid>
              <a:tr h="2523426">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500" b="0" spc="600" dirty="0">
                          <a:solidFill>
                            <a:srgbClr val="1F3A4E"/>
                          </a:solidFill>
                          <a:latin typeface="Arial Black" panose="020B0A04020102020204" pitchFamily="34" charset="0"/>
                        </a:rPr>
                        <a:t>QUICK START GUIDE</a:t>
                      </a:r>
                      <a:br>
                        <a:rPr lang="en-US" sz="3500" b="0" spc="600" dirty="0">
                          <a:solidFill>
                            <a:srgbClr val="1F3A4E"/>
                          </a:solidFill>
                          <a:latin typeface="Arial Black" panose="020B0A04020102020204" pitchFamily="34" charset="0"/>
                        </a:rPr>
                      </a:br>
                      <a:r>
                        <a:rPr lang="en-US" sz="2600" b="1" spc="0" dirty="0">
                          <a:solidFill>
                            <a:srgbClr val="FF0000"/>
                          </a:solidFill>
                          <a:latin typeface="Trebuchet MS" pitchFamily="34" charset="0"/>
                        </a:rPr>
                        <a:t>(THIS SIDEBAR WILL NOT PRINT)</a:t>
                      </a:r>
                      <a:endParaRPr lang="en-US" sz="3500" b="1" spc="600" dirty="0">
                        <a:solidFill>
                          <a:schemeClr val="bg1"/>
                        </a:solidFill>
                        <a:latin typeface="Trebuchet MS" pitchFamily="34" charset="0"/>
                      </a:endParaRPr>
                    </a:p>
                  </a:txBody>
                  <a:tcPr marL="51956" marR="51956" marT="65373" marB="65373">
                    <a:solidFill>
                      <a:srgbClr val="FFC000"/>
                    </a:solidFill>
                  </a:tcPr>
                </a:tc>
                <a:tc hMerge="1">
                  <a:txBody>
                    <a:bodyPr/>
                    <a:lstStyle/>
                    <a:p>
                      <a:endParaRPr lang="en-US" dirty="0"/>
                    </a:p>
                  </a:txBody>
                  <a:tcPr/>
                </a:tc>
                <a:extLst>
                  <a:ext uri="{0D108BD9-81ED-4DB2-BD59-A6C34878D82A}">
                    <a16:rowId xmlns:a16="http://schemas.microsoft.com/office/drawing/2014/main" xmlns="" val="10000"/>
                  </a:ext>
                </a:extLst>
              </a:tr>
              <a:tr h="5464747">
                <a:tc gridSpan="2">
                  <a:txBody>
                    <a:bodyPr/>
                    <a:lstStyle/>
                    <a:p>
                      <a:pPr defTabSz="3765639"/>
                      <a:r>
                        <a:rPr lang="en-US" sz="1800" i="0" dirty="0">
                          <a:solidFill>
                            <a:srgbClr val="D9D9D9"/>
                          </a:solidFill>
                          <a:latin typeface="Arial"/>
                          <a:cs typeface="Arial"/>
                        </a:rPr>
                        <a:t>This PowerPoint template produces a </a:t>
                      </a:r>
                      <a:r>
                        <a:rPr lang="en-US" sz="2200" i="0" dirty="0">
                          <a:solidFill>
                            <a:srgbClr val="FFC000"/>
                          </a:solidFill>
                          <a:latin typeface="Arial"/>
                          <a:cs typeface="Arial"/>
                        </a:rPr>
                        <a:t>wide screen size (16:9 Ratio) virtual </a:t>
                      </a:r>
                      <a:r>
                        <a:rPr lang="en-US" sz="18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the  </a:t>
                      </a:r>
                      <a:r>
                        <a:rPr lang="en-US" sz="1800" i="0" dirty="0">
                          <a:solidFill>
                            <a:srgbClr val="FFC000"/>
                          </a:solidFill>
                          <a:latin typeface="Arial"/>
                          <a:cs typeface="Arial"/>
                        </a:rPr>
                        <a:t>HELP DESK</a:t>
                      </a:r>
                      <a:r>
                        <a:rPr lang="en-US" sz="1800" i="0" baseline="0" dirty="0">
                          <a:solidFill>
                            <a:srgbClr val="D9D9D9"/>
                          </a:solidFill>
                          <a:latin typeface="Arial"/>
                          <a:cs typeface="Arial"/>
                        </a:rPr>
                        <a:t> </a:t>
                      </a:r>
                      <a:r>
                        <a:rPr lang="en-US" sz="1800" i="0" dirty="0">
                          <a:solidFill>
                            <a:srgbClr val="D9D9D9"/>
                          </a:solidFill>
                          <a:latin typeface="Arial"/>
                          <a:cs typeface="Arial"/>
                        </a:rPr>
                        <a:t>tab.</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To print your poster using our same-day professional printing service,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a:t>
                      </a:r>
                      <a:r>
                        <a:rPr lang="en-US" sz="1800" i="0" dirty="0">
                          <a:solidFill>
                            <a:srgbClr val="FFC000"/>
                          </a:solidFill>
                          <a:latin typeface="Arial"/>
                          <a:cs typeface="Arial"/>
                        </a:rPr>
                        <a:t>Order your poster</a:t>
                      </a:r>
                      <a:r>
                        <a:rPr lang="en-US" sz="1800" i="0" dirty="0">
                          <a:solidFill>
                            <a:srgbClr val="D9D9D9"/>
                          </a:solidFill>
                          <a:latin typeface="Arial"/>
                          <a:cs typeface="Arial"/>
                        </a:rPr>
                        <a:t>".</a:t>
                      </a:r>
                      <a:endParaRPr lang="en-US" sz="1800" b="1" dirty="0">
                        <a:solidFill>
                          <a:srgbClr val="D9D9D9"/>
                        </a:solidFill>
                        <a:latin typeface="Arial"/>
                        <a:cs typeface="Arial"/>
                      </a:endParaRPr>
                    </a:p>
                  </a:txBody>
                  <a:tcPr marL="51956" marR="51956" marT="65373" marB="65373">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xmlns="" val="677555919"/>
                  </a:ext>
                </a:extLst>
              </a:tr>
              <a:tr h="6387168">
                <a:tc>
                  <a:txBody>
                    <a:bodyPr/>
                    <a:lstStyle/>
                    <a:p>
                      <a:pPr algn="ctr"/>
                      <a:endParaRPr lang="en-US" sz="2200" dirty="0">
                        <a:solidFill>
                          <a:srgbClr val="1F3A4E"/>
                        </a:solidFill>
                      </a:endParaRPr>
                    </a:p>
                    <a:p>
                      <a:pPr marL="0" marR="0" indent="0" algn="ctr" defTabSz="5015886" rtl="0" eaLnBrk="1" fontAlgn="auto" latinLnBrk="0" hangingPunct="1">
                        <a:lnSpc>
                          <a:spcPct val="100000"/>
                        </a:lnSpc>
                        <a:spcBef>
                          <a:spcPts val="0"/>
                        </a:spcBef>
                        <a:spcAft>
                          <a:spcPts val="0"/>
                        </a:spcAft>
                        <a:buClrTx/>
                        <a:buSzTx/>
                        <a:buFontTx/>
                        <a:buNone/>
                        <a:tabLst/>
                        <a:defRPr/>
                      </a:pPr>
                      <a:r>
                        <a:rPr lang="en-US" sz="2200" dirty="0">
                          <a:solidFill>
                            <a:schemeClr val="bg1"/>
                          </a:solidFill>
                          <a:latin typeface="Arial" panose="020B0604020202020204" pitchFamily="34" charset="0"/>
                          <a:cs typeface="Arial" panose="020B0604020202020204" pitchFamily="34" charset="0"/>
                        </a:rPr>
                        <a:t>This is a template for a </a:t>
                      </a:r>
                    </a:p>
                    <a:p>
                      <a:pPr algn="ctr"/>
                      <a:r>
                        <a:rPr lang="en-US" sz="2200" dirty="0">
                          <a:solidFill>
                            <a:schemeClr val="bg1"/>
                          </a:solidFill>
                          <a:latin typeface="Arial" panose="020B0604020202020204" pitchFamily="34" charset="0"/>
                          <a:cs typeface="Arial" panose="020B0604020202020204" pitchFamily="34" charset="0"/>
                        </a:rPr>
                        <a:t>presentation poster</a:t>
                      </a:r>
                      <a:br>
                        <a:rPr lang="en-US" sz="2200" dirty="0">
                          <a:solidFill>
                            <a:schemeClr val="bg1"/>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Virtual</a:t>
                      </a:r>
                      <a:br>
                        <a:rPr lang="en-US" sz="3700" b="1" dirty="0">
                          <a:solidFill>
                            <a:srgbClr val="FFC000"/>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Wide Screen</a:t>
                      </a:r>
                      <a:br>
                        <a:rPr lang="en-US" sz="3700" b="1" dirty="0">
                          <a:solidFill>
                            <a:srgbClr val="FFC000"/>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(16:9 Ratio)</a:t>
                      </a:r>
                      <a:r>
                        <a:rPr lang="en-US" sz="2200" dirty="0">
                          <a:solidFill>
                            <a:schemeClr val="bg1"/>
                          </a:solidFill>
                          <a:latin typeface="Arial" panose="020B0604020202020204" pitchFamily="34" charset="0"/>
                          <a:cs typeface="Arial" panose="020B0604020202020204" pitchFamily="34" charset="0"/>
                        </a:rPr>
                        <a:t/>
                      </a:r>
                      <a:br>
                        <a:rPr lang="en-US" sz="2200" dirty="0">
                          <a:solidFill>
                            <a:schemeClr val="bg1"/>
                          </a:solidFill>
                          <a:latin typeface="Arial" panose="020B0604020202020204" pitchFamily="34" charset="0"/>
                          <a:cs typeface="Arial" panose="020B0604020202020204" pitchFamily="34" charset="0"/>
                        </a:rPr>
                      </a:br>
                      <a:endParaRPr lang="en-US" sz="2200" dirty="0">
                        <a:solidFill>
                          <a:srgbClr val="1F3A4E"/>
                        </a:solidFill>
                      </a:endParaRPr>
                    </a:p>
                  </a:txBody>
                  <a:tcPr marL="38433" marR="38433" marT="42312" marB="42312">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200" b="1" baseline="0" dirty="0">
                          <a:solidFill>
                            <a:srgbClr val="FFC000"/>
                          </a:solidFill>
                          <a:latin typeface="Arial" panose="020B0604020202020204" pitchFamily="34" charset="0"/>
                          <a:cs typeface="Arial" panose="020B0604020202020204" pitchFamily="34" charset="0"/>
                        </a:rPr>
                        <a:t>Important: Check the template size</a:t>
                      </a:r>
                      <a:r>
                        <a:rPr lang="en-US" sz="1800" b="0" baseline="0" dirty="0">
                          <a:solidFill>
                            <a:srgbClr val="FFC000"/>
                          </a:solidFill>
                          <a:latin typeface="Arial" panose="020B0604020202020204" pitchFamily="34" charset="0"/>
                          <a:cs typeface="Arial" panose="020B0604020202020204" pitchFamily="34" charset="0"/>
                        </a:rPr>
                        <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27 tall x 48 wide</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36 tall x 64 wide</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0" baseline="0" dirty="0">
                          <a:solidFill>
                            <a:srgbClr val="FFC000"/>
                          </a:solidFill>
                          <a:latin typeface="Arial" panose="020B0604020202020204" pitchFamily="34" charset="0"/>
                          <a:cs typeface="Arial" panose="020B0604020202020204" pitchFamily="34" charset="0"/>
                        </a:rPr>
                        <a:t>45 tall x 80 wide</a:t>
                      </a:r>
                    </a:p>
                  </a:txBody>
                  <a:tcPr marL="76866" marR="38433" marT="126936" marB="42312">
                    <a:solidFill>
                      <a:srgbClr val="010101"/>
                    </a:solidFill>
                  </a:tcPr>
                </a:tc>
                <a:extLst>
                  <a:ext uri="{0D108BD9-81ED-4DB2-BD59-A6C34878D82A}">
                    <a16:rowId xmlns:a16="http://schemas.microsoft.com/office/drawing/2014/main" xmlns="" val="10008"/>
                  </a:ext>
                </a:extLst>
              </a:tr>
              <a:tr h="6341448">
                <a:tc>
                  <a:txBody>
                    <a:bodyPr/>
                    <a:lstStyle/>
                    <a:p>
                      <a:endParaRPr lang="en-US" sz="1800" dirty="0">
                        <a:solidFill>
                          <a:srgbClr val="1F3A4E"/>
                        </a:solidFill>
                      </a:endParaRPr>
                    </a:p>
                  </a:txBody>
                  <a:tcPr marL="38433" marR="38433" marT="42312" marB="42312">
                    <a:blipFill rotWithShape="1">
                      <a:blip r:embed="rId4"/>
                      <a:stretch>
                        <a:fillRect/>
                      </a:stretch>
                    </a:blipFill>
                  </a:tcPr>
                </a:tc>
                <a:tc>
                  <a:txBody>
                    <a:bodyPr/>
                    <a:lstStyle/>
                    <a:p>
                      <a:pPr algn="l"/>
                      <a:r>
                        <a:rPr lang="en-US" sz="2200" b="1" baseline="0" dirty="0">
                          <a:solidFill>
                            <a:srgbClr val="FFC000"/>
                          </a:solidFill>
                          <a:latin typeface="Arial" panose="020B0604020202020204" pitchFamily="34" charset="0"/>
                          <a:cs typeface="Arial" panose="020B0604020202020204" pitchFamily="34" charset="0"/>
                        </a:rPr>
                        <a:t>How to </a:t>
                      </a:r>
                      <a:r>
                        <a:rPr lang="en-US" sz="3700" b="1" baseline="0" dirty="0">
                          <a:solidFill>
                            <a:srgbClr val="FFC000"/>
                          </a:solidFill>
                          <a:latin typeface="Arial" panose="020B0604020202020204" pitchFamily="34" charset="0"/>
                          <a:cs typeface="Arial" panose="020B0604020202020204" pitchFamily="34" charset="0"/>
                        </a:rPr>
                        <a:t>Zoom in </a:t>
                      </a:r>
                      <a:r>
                        <a:rPr lang="en-US" sz="2200" b="1" baseline="0" dirty="0">
                          <a:solidFill>
                            <a:srgbClr val="FFC000"/>
                          </a:solidFill>
                          <a:latin typeface="Arial" panose="020B0604020202020204" pitchFamily="34" charset="0"/>
                          <a:cs typeface="Arial" panose="020B0604020202020204" pitchFamily="34" charset="0"/>
                        </a:rPr>
                        <a:t>and </a:t>
                      </a:r>
                      <a:r>
                        <a:rPr lang="en-US" sz="1700" b="1" baseline="0" dirty="0">
                          <a:solidFill>
                            <a:srgbClr val="FFC000"/>
                          </a:solidFill>
                          <a:latin typeface="Arial" panose="020B0604020202020204" pitchFamily="34" charset="0"/>
                          <a:cs typeface="Arial" panose="020B0604020202020204" pitchFamily="34" charset="0"/>
                        </a:rPr>
                        <a:t>out</a:t>
                      </a:r>
                      <a:endParaRPr lang="en-US" sz="2200" b="1" baseline="0" dirty="0">
                        <a:solidFill>
                          <a:srgbClr val="FFC000"/>
                        </a:solidFill>
                        <a:latin typeface="Arial" panose="020B0604020202020204" pitchFamily="34" charset="0"/>
                        <a:cs typeface="Arial" panose="020B0604020202020204" pitchFamily="34" charset="0"/>
                      </a:endParaRPr>
                    </a:p>
                    <a:p>
                      <a:pPr algn="l"/>
                      <a:r>
                        <a:rPr lang="en-US" sz="18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1. </a:t>
                      </a:r>
                      <a:r>
                        <a:rPr lang="en-US" sz="18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 </a:t>
                      </a:r>
                      <a:r>
                        <a:rPr lang="en-US" sz="18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76866" marR="38433" marT="126936" marB="42312">
                    <a:solidFill>
                      <a:srgbClr val="010101"/>
                    </a:solidFill>
                  </a:tcPr>
                </a:tc>
                <a:extLst>
                  <a:ext uri="{0D108BD9-81ED-4DB2-BD59-A6C34878D82A}">
                    <a16:rowId xmlns:a16="http://schemas.microsoft.com/office/drawing/2014/main" xmlns="" val="10001"/>
                  </a:ext>
                </a:extLst>
              </a:tr>
              <a:tr h="2791334">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200" b="1" baseline="0" dirty="0">
                          <a:solidFill>
                            <a:srgbClr val="FFC000"/>
                          </a:solidFill>
                          <a:latin typeface="Arial" panose="020B0604020202020204" pitchFamily="34" charset="0"/>
                          <a:cs typeface="Arial" panose="020B0604020202020204" pitchFamily="34" charset="0"/>
                        </a:rPr>
                        <a:t>Ruler and Guides</a:t>
                      </a:r>
                      <a:r>
                        <a:rPr lang="en-US" sz="1800" b="0" baseline="0" dirty="0">
                          <a:solidFill>
                            <a:srgbClr val="FFC000"/>
                          </a:solidFill>
                          <a:latin typeface="Arial" panose="020B0604020202020204" pitchFamily="34" charset="0"/>
                          <a:cs typeface="Arial" panose="020B0604020202020204" pitchFamily="34" charset="0"/>
                        </a:rPr>
                        <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marL="103914" marR="51956" marT="196120" marB="65373">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xmlns="" val="10002"/>
                  </a:ext>
                </a:extLst>
              </a:tr>
              <a:tr h="6051888">
                <a:tc>
                  <a:txBody>
                    <a:bodyPr/>
                    <a:lstStyle/>
                    <a:p>
                      <a:endParaRPr lang="en-US" sz="1800" dirty="0">
                        <a:solidFill>
                          <a:srgbClr val="1F3A4E"/>
                        </a:solidFill>
                      </a:endParaRPr>
                    </a:p>
                  </a:txBody>
                  <a:tcPr marL="38433" marR="38433" marT="42312" marB="42312">
                    <a:blipFill rotWithShape="1">
                      <a:blip r:embed="rId5"/>
                      <a:stretch>
                        <a:fillRect/>
                      </a:stretch>
                    </a:blipFill>
                  </a:tcPr>
                </a:tc>
                <a:tc>
                  <a:txBody>
                    <a:bodyPr/>
                    <a:lstStyle/>
                    <a:p>
                      <a:pPr marL="0" lvl="1" indent="0" algn="l" defTabSz="114300"/>
                      <a:r>
                        <a:rPr lang="en-US" sz="2200" b="1" baseline="0" dirty="0">
                          <a:solidFill>
                            <a:srgbClr val="FFC000"/>
                          </a:solidFill>
                          <a:latin typeface="Arial" panose="020B0604020202020204" pitchFamily="34" charset="0"/>
                          <a:cs typeface="Arial" panose="020B0604020202020204" pitchFamily="34" charset="0"/>
                        </a:rPr>
                        <a:t>Headers and text containers</a:t>
                      </a:r>
                      <a:r>
                        <a:rPr lang="en-US" sz="1800" b="0" baseline="0" dirty="0">
                          <a:solidFill>
                            <a:schemeClr val="bg1"/>
                          </a:solidFill>
                          <a:latin typeface="Arial" panose="020B0604020202020204" pitchFamily="34" charset="0"/>
                          <a:cs typeface="Arial" panose="020B0604020202020204" pitchFamily="34" charset="0"/>
                        </a:rPr>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r>
                        <a:rPr lang="en-US" sz="1800" b="0" baseline="0" dirty="0">
                          <a:solidFill>
                            <a:schemeClr val="bg1"/>
                          </a:solidFill>
                          <a:latin typeface="Arial" panose="020B0604020202020204" pitchFamily="34" charset="0"/>
                          <a:cs typeface="Arial" panose="020B0604020202020204" pitchFamily="34" charset="0"/>
                        </a:rPr>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Click inside a section header to add its text. </a:t>
                      </a:r>
                      <a:r>
                        <a:rPr lang="en-US" sz="1800" b="0" baseline="0" dirty="0">
                          <a:solidFill>
                            <a:schemeClr val="bg1"/>
                          </a:solidFill>
                          <a:latin typeface="Arial" panose="020B0604020202020204" pitchFamily="34" charset="0"/>
                          <a:cs typeface="Arial" panose="020B0604020202020204" pitchFamily="34" charset="0"/>
                        </a:rPr>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r>
                        <a:rPr lang="en-US" sz="1800" b="0" baseline="0" dirty="0">
                          <a:solidFill>
                            <a:schemeClr val="bg1"/>
                          </a:solidFill>
                          <a:latin typeface="Arial" panose="020B0604020202020204" pitchFamily="34" charset="0"/>
                          <a:cs typeface="Arial" panose="020B0604020202020204" pitchFamily="34" charset="0"/>
                        </a:rPr>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76866" marR="38433" marT="126936" marB="42312">
                    <a:solidFill>
                      <a:srgbClr val="010101"/>
                    </a:solidFill>
                  </a:tcPr>
                </a:tc>
                <a:extLst>
                  <a:ext uri="{0D108BD9-81ED-4DB2-BD59-A6C34878D82A}">
                    <a16:rowId xmlns:a16="http://schemas.microsoft.com/office/drawing/2014/main" xmlns="" val="10003"/>
                  </a:ext>
                </a:extLst>
              </a:tr>
              <a:tr h="5260213">
                <a:tc gridSpan="2">
                  <a:txBody>
                    <a:bodyPr/>
                    <a:lstStyle/>
                    <a:p>
                      <a:r>
                        <a:rPr lang="en-US" sz="2200" b="1" dirty="0">
                          <a:solidFill>
                            <a:srgbClr val="FFC000"/>
                          </a:solidFill>
                          <a:latin typeface="Arial" panose="020B0604020202020204" pitchFamily="34" charset="0"/>
                          <a:cs typeface="Arial" panose="020B0604020202020204" pitchFamily="34" charset="0"/>
                        </a:rPr>
                        <a:t>Adding content to the poster</a:t>
                      </a:r>
                    </a:p>
                    <a:p>
                      <a:r>
                        <a:rPr lang="en-US" sz="18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18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1800" dirty="0">
                        <a:solidFill>
                          <a:srgbClr val="D9D9D9"/>
                        </a:solidFill>
                        <a:latin typeface="Arial" panose="020B0604020202020204" pitchFamily="34" charset="0"/>
                        <a:cs typeface="Arial" panose="020B0604020202020204" pitchFamily="34" charset="0"/>
                      </a:endParaRPr>
                    </a:p>
                  </a:txBody>
                  <a:tcPr marL="103914" marR="51956" marT="196120" marB="65373">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xmlns="" val="10004"/>
                  </a:ext>
                </a:extLst>
              </a:tr>
              <a:tr h="3209226">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2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51956" marR="51956" marT="65373" marB="65373">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5"/>
                  </a:ext>
                </a:extLst>
              </a:tr>
              <a:tr h="2122259">
                <a:tc gridSpan="2">
                  <a:txBody>
                    <a:bodyPr/>
                    <a:lstStyle/>
                    <a:p>
                      <a:endParaRPr lang="en-US" sz="1800" dirty="0">
                        <a:solidFill>
                          <a:schemeClr val="bg1"/>
                        </a:solidFill>
                        <a:latin typeface="Arial" panose="020B0604020202020204" pitchFamily="34" charset="0"/>
                        <a:cs typeface="Arial" panose="020B0604020202020204" pitchFamily="34" charset="0"/>
                      </a:endParaRPr>
                    </a:p>
                  </a:txBody>
                  <a:tcPr marL="51956" marR="51956" marT="65373" marB="65373">
                    <a:blipFill rotWithShape="1">
                      <a:blip r:embed="rId6"/>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xmlns="" val="10006"/>
                  </a:ext>
                </a:extLst>
              </a:tr>
              <a:tr h="128898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2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a:cs typeface="Arial"/>
                        </a:rPr>
                        <a:t>Zoom in and look at your images at 100%-200% magnification. If they look clear, they will print well. </a:t>
                      </a:r>
                    </a:p>
                  </a:txBody>
                  <a:tcPr marL="51956" marR="51956" marT="65373" marB="65373">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xmlns="" val="10007"/>
                  </a:ext>
                </a:extLst>
              </a:tr>
              <a:tr h="2949722">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1800" noProof="0" dirty="0">
                        <a:solidFill>
                          <a:schemeClr val="bg1"/>
                        </a:solidFill>
                        <a:latin typeface="Arial"/>
                        <a:cs typeface="Arial"/>
                      </a:endParaRPr>
                    </a:p>
                  </a:txBody>
                  <a:tcPr marL="51956" marR="51956" marT="65373" marB="65373">
                    <a:blipFill rotWithShape="1">
                      <a:blip r:embed="rId7"/>
                      <a:stretch>
                        <a:fillRect/>
                      </a:stretch>
                    </a:blipFill>
                  </a:tcPr>
                </a:tc>
                <a:tc hMerge="1">
                  <a:txBody>
                    <a:bodyPr/>
                    <a:lstStyle/>
                    <a:p>
                      <a:endParaRPr lang="en-US"/>
                    </a:p>
                  </a:txBody>
                  <a:tcPr/>
                </a:tc>
                <a:extLst>
                  <a:ext uri="{0D108BD9-81ED-4DB2-BD59-A6C34878D82A}">
                    <a16:rowId xmlns:a16="http://schemas.microsoft.com/office/drawing/2014/main" xmlns="" val="10010"/>
                  </a:ext>
                </a:extLst>
              </a:tr>
            </a:tbl>
          </a:graphicData>
        </a:graphic>
      </p:graphicFrame>
      <p:graphicFrame>
        <p:nvGraphicFramePr>
          <p:cNvPr id="11" name="Table 10">
            <a:extLst>
              <a:ext uri="{FF2B5EF4-FFF2-40B4-BE49-F238E27FC236}">
                <a16:creationId xmlns:a16="http://schemas.microsoft.com/office/drawing/2014/main" xmlns="" id="{9C6C71B7-F70A-B149-A686-BA79F3018CF5}"/>
              </a:ext>
            </a:extLst>
          </p:cNvPr>
          <p:cNvGraphicFramePr>
            <a:graphicFrameLocks noGrp="1"/>
          </p:cNvGraphicFramePr>
          <p:nvPr userDrawn="1">
            <p:extLst>
              <p:ext uri="{D42A27DB-BD31-4B8C-83A1-F6EECF244321}">
                <p14:modId xmlns:p14="http://schemas.microsoft.com/office/powerpoint/2010/main" val="3526980139"/>
              </p:ext>
            </p:extLst>
          </p:nvPr>
        </p:nvGraphicFramePr>
        <p:xfrm>
          <a:off x="21650735" y="0"/>
          <a:ext cx="4109297" cy="62351509"/>
        </p:xfrm>
        <a:graphic>
          <a:graphicData uri="http://schemas.openxmlformats.org/drawingml/2006/table">
            <a:tbl>
              <a:tblPr firstRow="1" bandRow="1">
                <a:tableStyleId>{5C22544A-7EE6-4342-B048-85BDC9FD1C3A}</a:tableStyleId>
              </a:tblPr>
              <a:tblGrid>
                <a:gridCol w="1531856">
                  <a:extLst>
                    <a:ext uri="{9D8B030D-6E8A-4147-A177-3AD203B41FA5}">
                      <a16:colId xmlns:a16="http://schemas.microsoft.com/office/drawing/2014/main" xmlns="" val="20000"/>
                    </a:ext>
                  </a:extLst>
                </a:gridCol>
                <a:gridCol w="498303">
                  <a:extLst>
                    <a:ext uri="{9D8B030D-6E8A-4147-A177-3AD203B41FA5}">
                      <a16:colId xmlns:a16="http://schemas.microsoft.com/office/drawing/2014/main" xmlns="" val="997673227"/>
                    </a:ext>
                  </a:extLst>
                </a:gridCol>
                <a:gridCol w="2079138">
                  <a:extLst>
                    <a:ext uri="{9D8B030D-6E8A-4147-A177-3AD203B41FA5}">
                      <a16:colId xmlns:a16="http://schemas.microsoft.com/office/drawing/2014/main" xmlns="" val="3407509820"/>
                    </a:ext>
                  </a:extLst>
                </a:gridCol>
              </a:tblGrid>
              <a:tr h="2903190">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900" b="0" spc="600" dirty="0">
                          <a:solidFill>
                            <a:srgbClr val="1F3A4E"/>
                          </a:solidFill>
                          <a:latin typeface="Arial Black" panose="020B0A04020102020204" pitchFamily="34" charset="0"/>
                        </a:rPr>
                        <a:t>QUICK START GUIDE</a:t>
                      </a:r>
                      <a:br>
                        <a:rPr lang="en-US" sz="3900" b="0" spc="600" dirty="0">
                          <a:solidFill>
                            <a:srgbClr val="1F3A4E"/>
                          </a:solidFill>
                          <a:latin typeface="Arial Black" panose="020B0A04020102020204" pitchFamily="34" charset="0"/>
                        </a:rPr>
                      </a:br>
                      <a:r>
                        <a:rPr lang="en-US" sz="3100" b="1" spc="0" dirty="0">
                          <a:solidFill>
                            <a:srgbClr val="FF0000"/>
                          </a:solidFill>
                          <a:latin typeface="Trebuchet MS" pitchFamily="34" charset="0"/>
                        </a:rPr>
                        <a:t>(THIS SIDEBAR WILL NOT PRINT)</a:t>
                      </a:r>
                      <a:endParaRPr lang="en-US" sz="3900" b="1" spc="600" dirty="0">
                        <a:solidFill>
                          <a:schemeClr val="bg1"/>
                        </a:solidFill>
                        <a:latin typeface="Trebuchet MS" pitchFamily="34" charset="0"/>
                      </a:endParaRPr>
                    </a:p>
                  </a:txBody>
                  <a:tcPr marL="69634" marR="69634" marT="87615" marB="87615">
                    <a:solidFill>
                      <a:srgbClr val="FFC000"/>
                    </a:solidFill>
                  </a:tcPr>
                </a:tc>
                <a:tc hMerge="1">
                  <a:txBody>
                    <a:bodyPr/>
                    <a:lstStyle/>
                    <a:p>
                      <a:endParaRPr lang="en-US"/>
                    </a:p>
                  </a:txBody>
                  <a:tcPr/>
                </a:tc>
                <a:tc hMerge="1">
                  <a:txBody>
                    <a:bodyPr/>
                    <a:lstStyle/>
                    <a:p>
                      <a:pPr marL="0" marR="0" indent="0" algn="ctr" defTabSz="4388900" rtl="0" eaLnBrk="1" fontAlgn="auto" latinLnBrk="0" hangingPunct="1">
                        <a:lnSpc>
                          <a:spcPct val="100000"/>
                        </a:lnSpc>
                        <a:spcBef>
                          <a:spcPts val="0"/>
                        </a:spcBef>
                        <a:spcAft>
                          <a:spcPts val="0"/>
                        </a:spcAft>
                        <a:buClrTx/>
                        <a:buSzTx/>
                        <a:buFontTx/>
                        <a:buNone/>
                        <a:tabLst/>
                        <a:defRPr/>
                      </a:pPr>
                      <a:endParaRPr lang="en-US" sz="2100" b="1" spc="600" dirty="0">
                        <a:solidFill>
                          <a:schemeClr val="bg1"/>
                        </a:solidFill>
                        <a:latin typeface="Trebuchet MS" pitchFamily="34" charset="0"/>
                      </a:endParaRPr>
                    </a:p>
                  </a:txBody>
                  <a:tcPr marL="95264" marR="95264" marT="47632" marB="47632">
                    <a:solidFill>
                      <a:srgbClr val="FFC000"/>
                    </a:solidFill>
                  </a:tcPr>
                </a:tc>
                <a:extLst>
                  <a:ext uri="{0D108BD9-81ED-4DB2-BD59-A6C34878D82A}">
                    <a16:rowId xmlns:a16="http://schemas.microsoft.com/office/drawing/2014/main" xmlns="" val="10000"/>
                  </a:ext>
                </a:extLst>
              </a:tr>
              <a:tr h="10904190">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8">
                            <a:extLst>
                              <a:ext uri="{A12FA001-AC4F-418D-AE19-62706E023703}">
                                <ahyp:hlinkClr xmlns=""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69634" marR="69634" marT="87615" marB="87615">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pPr marL="0" indent="0" algn="l" defTabSz="114300"/>
                      <a:endParaRPr lang="en-US" sz="1300" b="0" baseline="0" dirty="0">
                        <a:solidFill>
                          <a:srgbClr val="D9D9D9"/>
                        </a:solidFill>
                        <a:latin typeface="Arial" panose="020B0604020202020204" pitchFamily="34" charset="0"/>
                        <a:cs typeface="Arial" panose="020B0604020202020204" pitchFamily="34" charset="0"/>
                      </a:endParaRPr>
                    </a:p>
                  </a:txBody>
                  <a:tcPr marL="95264" marR="95264" marT="47632" marB="47632">
                    <a:solidFill>
                      <a:schemeClr val="tx1"/>
                    </a:solidFill>
                  </a:tcPr>
                </a:tc>
                <a:extLst>
                  <a:ext uri="{0D108BD9-81ED-4DB2-BD59-A6C34878D82A}">
                    <a16:rowId xmlns:a16="http://schemas.microsoft.com/office/drawing/2014/main" xmlns="" val="10001"/>
                  </a:ext>
                </a:extLst>
              </a:tr>
              <a:tr h="5653980">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sz="8100" u="sng" dirty="0">
                        <a:solidFill>
                          <a:srgbClr val="FFC000"/>
                        </a:solidFill>
                      </a:endParaRPr>
                    </a:p>
                  </a:txBody>
                  <a:tcPr marL="139267" marR="69634" marT="262844" marB="87615">
                    <a:solidFill>
                      <a:schemeClr val="tx1"/>
                    </a:solidFill>
                  </a:tcPr>
                </a:tc>
                <a:tc hMerge="1">
                  <a:txBody>
                    <a:bodyPr/>
                    <a:lstStyle/>
                    <a:p>
                      <a:endParaRPr lang="en-US" sz="2400" dirty="0">
                        <a:solidFill>
                          <a:srgbClr val="1F3A4E"/>
                        </a:solidFill>
                      </a:endParaRPr>
                    </a:p>
                  </a:txBody>
                  <a:tcPr marL="182880" marT="137160">
                    <a:blipFill rotWithShape="1">
                      <a:blip r:embed="rId10"/>
                      <a:stretch>
                        <a:fillRect/>
                      </a:stretch>
                    </a:blipFill>
                  </a:tcPr>
                </a:tc>
                <a:tc hMerge="1">
                  <a:txBody>
                    <a:bodyPr/>
                    <a:lstStyle/>
                    <a:p>
                      <a:pPr marL="0" marR="0" indent="0" algn="l" defTabSz="3765366" rtl="0" eaLnBrk="1" fontAlgn="auto" latinLnBrk="0" hangingPunct="1">
                        <a:lnSpc>
                          <a:spcPct val="100000"/>
                        </a:lnSpc>
                        <a:spcBef>
                          <a:spcPts val="0"/>
                        </a:spcBef>
                        <a:spcAft>
                          <a:spcPts val="0"/>
                        </a:spcAft>
                        <a:buClrTx/>
                        <a:buSzTx/>
                        <a:buFontTx/>
                        <a:buNone/>
                        <a:tabLst/>
                        <a:defRPr/>
                      </a:pPr>
                      <a:endParaRPr lang="en-US" sz="4400" u="sng" dirty="0">
                        <a:solidFill>
                          <a:srgbClr val="FFC000"/>
                        </a:solidFill>
                      </a:endParaRPr>
                    </a:p>
                  </a:txBody>
                  <a:tcPr marL="190527" marR="95264" marT="142896" marB="47632">
                    <a:solidFill>
                      <a:schemeClr val="tx1"/>
                    </a:solidFill>
                  </a:tcPr>
                </a:tc>
                <a:extLst>
                  <a:ext uri="{0D108BD9-81ED-4DB2-BD59-A6C34878D82A}">
                    <a16:rowId xmlns:a16="http://schemas.microsoft.com/office/drawing/2014/main" xmlns="" val="10004"/>
                  </a:ext>
                </a:extLst>
              </a:tr>
              <a:tr h="291955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69634" marR="69634" marT="87615" marB="87615">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1500" b="1" noProof="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noProof="0">
                          <a:solidFill>
                            <a:srgbClr val="D9D9D9"/>
                          </a:solidFill>
                          <a:latin typeface="Arial" panose="020B0604020202020204" pitchFamily="34" charset="0"/>
                          <a:cs typeface="Arial" panose="020B0604020202020204" pitchFamily="34" charset="0"/>
                        </a:rPr>
                        <a:t>The Quick Start</a:t>
                      </a:r>
                      <a:r>
                        <a:rPr lang="en-US" sz="1300" baseline="0" noProof="0">
                          <a:solidFill>
                            <a:srgbClr val="D9D9D9"/>
                          </a:solidFill>
                          <a:latin typeface="Arial" panose="020B0604020202020204" pitchFamily="34" charset="0"/>
                          <a:cs typeface="Arial" panose="020B0604020202020204" pitchFamily="34" charset="0"/>
                        </a:rPr>
                        <a:t> Guides</a:t>
                      </a:r>
                      <a:r>
                        <a:rPr lang="en-US" sz="1300" noProof="0">
                          <a:solidFill>
                            <a:srgbClr val="D9D9D9"/>
                          </a:solidFill>
                          <a:latin typeface="Arial" panose="020B0604020202020204" pitchFamily="34" charset="0"/>
                          <a:cs typeface="Arial" panose="020B0604020202020204" pitchFamily="34" charset="0"/>
                        </a:rPr>
                        <a:t> </a:t>
                      </a:r>
                      <a:r>
                        <a:rPr lang="en-US" sz="1300" u="sng" noProof="0">
                          <a:solidFill>
                            <a:srgbClr val="D9D9D9"/>
                          </a:solidFill>
                          <a:latin typeface="Arial" panose="020B0604020202020204" pitchFamily="34" charset="0"/>
                          <a:cs typeface="Arial" panose="020B0604020202020204" pitchFamily="34" charset="0"/>
                        </a:rPr>
                        <a:t>are outside the template’s printable area</a:t>
                      </a:r>
                      <a:r>
                        <a:rPr lang="en-US" sz="1300" noProof="0">
                          <a:solidFill>
                            <a:srgbClr val="D9D9D9"/>
                          </a:solidFill>
                          <a:latin typeface="Arial" panose="020B0604020202020204" pitchFamily="34" charset="0"/>
                          <a:cs typeface="Arial" panose="020B0604020202020204" pitchFamily="34" charset="0"/>
                        </a:rPr>
                        <a:t> and they will not be on the printed poster</a:t>
                      </a:r>
                      <a:r>
                        <a:rPr lang="en-US" sz="1300" baseline="0" noProof="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a:solidFill>
                            <a:srgbClr val="D9D9D9"/>
                          </a:solidFill>
                          <a:latin typeface="Arial" panose="020B0604020202020204" pitchFamily="34" charset="0"/>
                          <a:cs typeface="Arial" panose="020B0604020202020204" pitchFamily="34" charset="0"/>
                        </a:rPr>
                        <a:t>To hide the guides click on the </a:t>
                      </a:r>
                      <a:r>
                        <a:rPr lang="en-US" sz="1300" b="1" baseline="0" noProof="0">
                          <a:solidFill>
                            <a:srgbClr val="D9D9D9"/>
                          </a:solidFill>
                          <a:latin typeface="Arial" panose="020B0604020202020204" pitchFamily="34" charset="0"/>
                          <a:cs typeface="Arial" panose="020B0604020202020204" pitchFamily="34" charset="0"/>
                        </a:rPr>
                        <a:t>Home</a:t>
                      </a:r>
                      <a:r>
                        <a:rPr lang="en-US" sz="1300" baseline="0" noProof="0">
                          <a:solidFill>
                            <a:srgbClr val="D9D9D9"/>
                          </a:solidFill>
                          <a:latin typeface="Arial" panose="020B0604020202020204" pitchFamily="34" charset="0"/>
                          <a:cs typeface="Arial" panose="020B0604020202020204" pitchFamily="34" charset="0"/>
                        </a:rPr>
                        <a:t> tab (top of the screen) and then click on the </a:t>
                      </a:r>
                      <a:r>
                        <a:rPr lang="en-US" sz="1300" b="1" baseline="0" noProof="0">
                          <a:solidFill>
                            <a:srgbClr val="D9D9D9"/>
                          </a:solidFill>
                          <a:latin typeface="Arial" panose="020B0604020202020204" pitchFamily="34" charset="0"/>
                          <a:cs typeface="Arial" panose="020B0604020202020204" pitchFamily="34" charset="0"/>
                        </a:rPr>
                        <a:t>Layout</a:t>
                      </a:r>
                      <a:r>
                        <a:rPr lang="en-US" sz="1300" baseline="0" noProof="0">
                          <a:solidFill>
                            <a:srgbClr val="D9D9D9"/>
                          </a:solidFill>
                          <a:latin typeface="Arial" panose="020B0604020202020204" pitchFamily="34" charset="0"/>
                          <a:cs typeface="Arial" panose="020B0604020202020204" pitchFamily="34" charset="0"/>
                        </a:rPr>
                        <a:t> button below to see the available layouts. Choose the </a:t>
                      </a:r>
                      <a:r>
                        <a:rPr lang="en-US" sz="1300" b="1" baseline="0" noProof="0">
                          <a:solidFill>
                            <a:srgbClr val="D9D9D9"/>
                          </a:solidFill>
                          <a:latin typeface="Arial" panose="020B0604020202020204" pitchFamily="34" charset="0"/>
                          <a:cs typeface="Arial" panose="020B0604020202020204" pitchFamily="34" charset="0"/>
                        </a:rPr>
                        <a:t>Without Guides </a:t>
                      </a:r>
                      <a:r>
                        <a:rPr lang="en-US" sz="1300" b="0" baseline="0" noProof="0">
                          <a:solidFill>
                            <a:srgbClr val="D9D9D9"/>
                          </a:solidFill>
                          <a:latin typeface="Arial" panose="020B0604020202020204" pitchFamily="34" charset="0"/>
                          <a:cs typeface="Arial" panose="020B0604020202020204" pitchFamily="34" charset="0"/>
                        </a:rPr>
                        <a:t>layout</a:t>
                      </a:r>
                      <a:r>
                        <a:rPr lang="en-US" sz="1300" baseline="0" noProof="0">
                          <a:solidFill>
                            <a:srgbClr val="D9D9D9"/>
                          </a:solidFill>
                          <a:latin typeface="Arial" panose="020B0604020202020204" pitchFamily="34" charset="0"/>
                          <a:cs typeface="Arial" panose="020B0604020202020204" pitchFamily="34" charset="0"/>
                        </a:rPr>
                        <a:t>.</a:t>
                      </a:r>
                      <a:endParaRPr lang="en-US" sz="1300" noProof="0" dirty="0">
                        <a:solidFill>
                          <a:srgbClr val="D9D9D9"/>
                        </a:solidFill>
                        <a:latin typeface="Arial" panose="020B0604020202020204" pitchFamily="34" charset="0"/>
                        <a:cs typeface="Arial" panose="020B0604020202020204" pitchFamily="34" charset="0"/>
                      </a:endParaRPr>
                    </a:p>
                  </a:txBody>
                  <a:tcPr marL="95264" marR="95264" marT="47632" marB="47632">
                    <a:solidFill>
                      <a:srgbClr val="010101"/>
                    </a:solidFill>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txBody>
                  <a:tcPr marL="69634" marR="69634" marT="87615" marB="87615">
                    <a:solidFill>
                      <a:srgbClr val="010101"/>
                    </a:solidFill>
                  </a:tcPr>
                </a:tc>
                <a:extLst>
                  <a:ext uri="{0D108BD9-81ED-4DB2-BD59-A6C34878D82A}">
                    <a16:rowId xmlns:a16="http://schemas.microsoft.com/office/drawing/2014/main" xmlns="" val="10005"/>
                  </a:ext>
                </a:extLst>
              </a:tr>
              <a:tr h="6948321">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69634" marR="69634" marT="87615" marB="87615">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766341567"/>
                  </a:ext>
                </a:extLst>
              </a:tr>
              <a:tr h="9319230">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presenting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69634" marR="69634" marT="87615" marB="87615">
                    <a:solidFill>
                      <a:srgbClr val="010101"/>
                    </a:solidFill>
                  </a:tcPr>
                </a:tc>
                <a:tc hMerge="1">
                  <a:txBody>
                    <a:bodyPr/>
                    <a:lstStyle/>
                    <a:p>
                      <a:r>
                        <a:rPr lang="en-US" sz="5900" b="1" dirty="0">
                          <a:solidFill>
                            <a:srgbClr val="D9D9D9"/>
                          </a:solidFill>
                          <a:latin typeface="Arial" panose="020B0604020202020204" pitchFamily="34" charset="0"/>
                          <a:cs typeface="Arial" panose="020B0604020202020204" pitchFamily="34" charset="0"/>
                        </a:rPr>
                        <a:t>F5</a:t>
                      </a:r>
                      <a:r>
                        <a:rPr lang="en-US" sz="1300" baseline="0" dirty="0">
                          <a:solidFill>
                            <a:srgbClr val="D9D9D9"/>
                          </a:solidFill>
                          <a:latin typeface="Arial" panose="020B0604020202020204" pitchFamily="34" charset="0"/>
                          <a:cs typeface="Arial" panose="020B0604020202020204" pitchFamily="34" charset="0"/>
                        </a:rPr>
                        <a:t> </a:t>
                      </a:r>
                      <a:endParaRPr lang="en-US" dirty="0"/>
                    </a:p>
                  </a:txBody>
                  <a:tcPr marL="106881" marR="53440" marT="70140" marB="23380" anchor="ctr">
                    <a:solidFill>
                      <a:schemeClr val="tx1">
                        <a:lumMod val="95000"/>
                        <a:lumOff val="5000"/>
                      </a:schemeClr>
                    </a:solidFill>
                  </a:tcPr>
                </a:tc>
                <a:tc>
                  <a:txBody>
                    <a:bodyPr/>
                    <a:lstStyle/>
                    <a:p>
                      <a:r>
                        <a:rPr lang="en-US" sz="109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sz="9600" dirty="0"/>
                    </a:p>
                  </a:txBody>
                  <a:tcPr marL="78125" marR="39062" marT="129016" marB="43005" anchor="ctr">
                    <a:solidFill>
                      <a:schemeClr val="tx1">
                        <a:lumMod val="95000"/>
                        <a:lumOff val="5000"/>
                      </a:schemeClr>
                    </a:solidFill>
                  </a:tcPr>
                </a:tc>
                <a:extLst>
                  <a:ext uri="{0D108BD9-81ED-4DB2-BD59-A6C34878D82A}">
                    <a16:rowId xmlns:a16="http://schemas.microsoft.com/office/drawing/2014/main" xmlns="" val="10006"/>
                  </a:ext>
                </a:extLst>
              </a:tr>
              <a:tr h="3223231">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present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finish designing your poster and are ready to virtually present it, follow the conference organizers' instructions.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a:cs typeface="Arial"/>
                      </a:endParaRPr>
                    </a:p>
                  </a:txBody>
                  <a:tcPr marL="69634" marR="69634" marT="87615" marB="87615">
                    <a:solidFill>
                      <a:srgbClr val="010101"/>
                    </a:solidFill>
                  </a:tcPr>
                </a:tc>
                <a:tc hMerge="1">
                  <a:txBody>
                    <a:bodyPr/>
                    <a:lstStyle/>
                    <a:p>
                      <a:endParaRPr lang="en-US"/>
                    </a:p>
                  </a:txBody>
                  <a:tcPr/>
                </a:tc>
                <a:tc hMerge="1">
                  <a:txBody>
                    <a:bodyPr/>
                    <a:lstStyle/>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noProof="0" dirty="0">
                        <a:solidFill>
                          <a:srgbClr val="D9D9D9"/>
                        </a:solidFill>
                        <a:latin typeface="Arial"/>
                        <a:cs typeface="Arial"/>
                      </a:endParaRPr>
                    </a:p>
                  </a:txBody>
                  <a:tcPr marL="95264" marR="95264" marT="47632" marB="47632">
                    <a:solidFill>
                      <a:srgbClr val="010101"/>
                    </a:solidFill>
                  </a:tcPr>
                </a:tc>
                <a:extLst>
                  <a:ext uri="{0D108BD9-81ED-4DB2-BD59-A6C34878D82A}">
                    <a16:rowId xmlns:a16="http://schemas.microsoft.com/office/drawing/2014/main" xmlns="" val="10007"/>
                  </a:ext>
                </a:extLst>
              </a:tr>
              <a:tr h="16695390">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900" b="1" noProof="0" dirty="0">
                          <a:solidFill>
                            <a:srgbClr val="FFC000"/>
                          </a:solidFill>
                          <a:latin typeface="Arial"/>
                          <a:cs typeface="Arial"/>
                        </a:rPr>
                        <a:t>Publish, present virtually, share, and discuss!</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D9D9D9"/>
                          </a:solidFill>
                          <a:latin typeface="Arial"/>
                          <a:cs typeface="Arial"/>
                        </a:rPr>
                        <a:t>Submit your poster and add it to the Research Poster Virtual Library.</a:t>
                      </a:r>
                      <a:br>
                        <a:rPr lang="en-US" sz="2600" b="1" noProof="0" dirty="0">
                          <a:solidFill>
                            <a:srgbClr val="D9D9D9"/>
                          </a:solidFill>
                          <a:latin typeface="Arial"/>
                          <a:cs typeface="Arial"/>
                        </a:rPr>
                      </a:br>
                      <a:r>
                        <a:rPr lang="en-US" sz="2600" b="1" noProof="0" dirty="0">
                          <a:solidFill>
                            <a:srgbClr val="D9D9D9"/>
                          </a:solidFill>
                          <a:latin typeface="Arial"/>
                          <a:cs typeface="Arial"/>
                        </a:rPr>
                        <a:t/>
                      </a:r>
                      <a:br>
                        <a:rPr lang="en-US" sz="2600" b="1" noProof="0" dirty="0">
                          <a:solidFill>
                            <a:srgbClr val="D9D9D9"/>
                          </a:solidFill>
                          <a:latin typeface="Arial"/>
                          <a:cs typeface="Arial"/>
                        </a:rPr>
                      </a:br>
                      <a:r>
                        <a:rPr lang="en-US" sz="2600" b="1" noProof="0" dirty="0">
                          <a:solidFill>
                            <a:schemeClr val="accent4"/>
                          </a:solidFill>
                          <a:latin typeface="Arial"/>
                          <a:cs typeface="Arial"/>
                        </a:rPr>
                        <a:t>Continuous</a:t>
                      </a:r>
                      <a:r>
                        <a:rPr lang="en-US" sz="2600" b="1" noProof="0" dirty="0">
                          <a:solidFill>
                            <a:srgbClr val="D9D9D9"/>
                          </a:solidFill>
                          <a:latin typeface="Arial"/>
                          <a:cs typeface="Arial"/>
                        </a:rPr>
                        <a:t> </a:t>
                      </a:r>
                      <a:r>
                        <a:rPr lang="en-US" sz="2600" b="1" noProof="0" dirty="0">
                          <a:solidFill>
                            <a:srgbClr val="FFC000"/>
                          </a:solidFill>
                          <a:latin typeface="Arial"/>
                          <a:cs typeface="Arial"/>
                        </a:rPr>
                        <a:t>global reach</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Share your research with thousands of students, educators, scientists, and researchers from all over the United States and the World.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FFC000"/>
                          </a:solidFill>
                          <a:latin typeface="Arial"/>
                          <a:cs typeface="Arial"/>
                        </a:rPr>
                        <a:t>Full-featured poster showcase included</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Present your poster on a  professional full-featured and customizable web page that includes full screen functions, social sharing, your own discussion board, private contact form, narration and more.</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FFC000"/>
                          </a:solidFill>
                          <a:latin typeface="Arial"/>
                          <a:cs typeface="Arial"/>
                        </a:rPr>
                        <a:t>Convenience for presenter groups and conference coordinators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Published posters can easily be presented at virtual conferences. Perfect solution for organizers of meetings and conferences.</a:t>
                      </a:r>
                      <a:r>
                        <a:rPr lang="en-US" sz="2600" b="1" noProof="0" dirty="0">
                          <a:solidFill>
                            <a:srgbClr val="D9D9D9"/>
                          </a:solidFill>
                          <a:latin typeface="Arial"/>
                          <a:cs typeface="Arial"/>
                        </a:rPr>
                        <a:t/>
                      </a:r>
                      <a:br>
                        <a:rPr lang="en-US" sz="2600" b="1" noProof="0" dirty="0">
                          <a:solidFill>
                            <a:srgbClr val="D9D9D9"/>
                          </a:solidFill>
                          <a:latin typeface="Arial"/>
                          <a:cs typeface="Arial"/>
                        </a:rPr>
                      </a:b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900" b="1" noProof="0" dirty="0">
                          <a:solidFill>
                            <a:srgbClr val="FFC000"/>
                          </a:solidFill>
                          <a:latin typeface="Arial"/>
                          <a:cs typeface="Arial"/>
                          <a:hlinkClick r:id="rId12">
                            <a:extLst>
                              <a:ext uri="{A12FA001-AC4F-418D-AE19-62706E023703}">
                                <ahyp:hlinkClr xmlns="" xmlns:ahyp="http://schemas.microsoft.com/office/drawing/2018/hyperlinkcolor" val="tx"/>
                              </a:ext>
                            </a:extLst>
                          </a:hlinkClick>
                        </a:rPr>
                        <a:t>https://www.PosterPresentations.com/</a:t>
                      </a:r>
                      <a:r>
                        <a:rPr lang="en-US" sz="2900" b="1" u="sng" noProof="0" dirty="0">
                          <a:solidFill>
                            <a:srgbClr val="FFC000"/>
                          </a:solidFill>
                          <a:latin typeface="Arial"/>
                          <a:cs typeface="Arial"/>
                          <a:hlinkClick r:id="rId12">
                            <a:extLst>
                              <a:ext uri="{A12FA001-AC4F-418D-AE19-62706E023703}">
                                <ahyp:hlinkClr xmlns="" xmlns:ahyp="http://schemas.microsoft.com/office/drawing/2018/hyperlinkcolor" val="tx"/>
                              </a:ext>
                            </a:extLst>
                          </a:hlinkClick>
                        </a:rPr>
                        <a:t>research</a:t>
                      </a:r>
                      <a:endParaRPr lang="en-US" sz="2900" b="1" u="sng" noProof="0" dirty="0">
                        <a:solidFill>
                          <a:srgbClr val="FFC000"/>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txBody>
                  <a:tcPr marL="69634" marR="69634" marT="87615" marB="87615">
                    <a:solidFill>
                      <a:srgbClr val="003366"/>
                    </a:solidFill>
                  </a:tcPr>
                </a:tc>
                <a:tc hMerge="1">
                  <a:txBody>
                    <a:bodyPr/>
                    <a:lstStyle/>
                    <a:p>
                      <a:endParaRPr lang="en-US"/>
                    </a:p>
                  </a:txBody>
                  <a:tcPr/>
                </a:tc>
                <a:tc hMerge="1">
                  <a:txBody>
                    <a:bodyPr/>
                    <a:lstStyle/>
                    <a:p>
                      <a:pPr marL="0" marR="0" lvl="0" indent="0" algn="l" defTabSz="114300" rtl="0" eaLnBrk="1" fontAlgn="auto" latinLnBrk="0" hangingPunct="1">
                        <a:lnSpc>
                          <a:spcPct val="100000"/>
                        </a:lnSpc>
                        <a:spcBef>
                          <a:spcPts val="0"/>
                        </a:spcBef>
                        <a:spcAft>
                          <a:spcPts val="0"/>
                        </a:spcAft>
                        <a:buClrTx/>
                        <a:buSzTx/>
                        <a:buFontTx/>
                        <a:buNone/>
                        <a:tabLst/>
                        <a:defRPr/>
                      </a:pPr>
                      <a:endParaRPr lang="en-US" sz="1400" b="1" noProof="0" dirty="0">
                        <a:solidFill>
                          <a:srgbClr val="D9D9D9"/>
                        </a:solidFill>
                        <a:latin typeface="Arial"/>
                        <a:cs typeface="Arial"/>
                      </a:endParaRPr>
                    </a:p>
                  </a:txBody>
                  <a:tcPr marL="95264" marR="95264" marT="47632" marB="47632">
                    <a:solidFill>
                      <a:schemeClr val="accent5">
                        <a:lumMod val="50000"/>
                      </a:schemeClr>
                    </a:solidFill>
                  </a:tcPr>
                </a:tc>
                <a:extLst>
                  <a:ext uri="{0D108BD9-81ED-4DB2-BD59-A6C34878D82A}">
                    <a16:rowId xmlns:a16="http://schemas.microsoft.com/office/drawing/2014/main" xmlns="" val="2448051497"/>
                  </a:ext>
                </a:extLst>
              </a:tr>
              <a:tr h="1417846">
                <a:tc gridSpan="3">
                  <a:txBody>
                    <a:bodyPr/>
                    <a:lstStyle/>
                    <a:p>
                      <a:endParaRPr lang="en-US" sz="2400" dirty="0">
                        <a:solidFill>
                          <a:srgbClr val="1F3A4E"/>
                        </a:solidFill>
                      </a:endParaRPr>
                    </a:p>
                  </a:txBody>
                  <a:tcPr marL="69634" marR="69634" marT="87615" marB="87615">
                    <a:blipFill dpi="0" rotWithShape="1">
                      <a:blip r:embed="rId13">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sz="1300" dirty="0">
                        <a:solidFill>
                          <a:srgbClr val="1F3A4E"/>
                        </a:solidFill>
                      </a:endParaRPr>
                    </a:p>
                  </a:txBody>
                  <a:tcPr marL="95264" marR="95264" marT="47632" marB="47632">
                    <a:blipFill dpi="0" rotWithShape="1">
                      <a:blip r:embed="rId13">
                        <a:extLst>
                          <a:ext uri="{28A0092B-C50C-407E-A947-70E740481C1C}">
                            <a14:useLocalDpi xmlns:a14="http://schemas.microsoft.com/office/drawing/2010/main" val="0"/>
                          </a:ext>
                        </a:extLst>
                      </a:blip>
                      <a:srcRect/>
                      <a:stretch>
                        <a:fillRect/>
                      </a:stretch>
                    </a:blipFill>
                  </a:tcPr>
                </a:tc>
                <a:extLst>
                  <a:ext uri="{0D108BD9-81ED-4DB2-BD59-A6C34878D82A}">
                    <a16:rowId xmlns:a16="http://schemas.microsoft.com/office/drawing/2014/main" xmlns="" val="10008"/>
                  </a:ext>
                </a:extLst>
              </a:tr>
              <a:tr h="2366581">
                <a:tc>
                  <a:txBody>
                    <a:bodyPr/>
                    <a:lstStyle/>
                    <a:p>
                      <a:pPr>
                        <a:lnSpc>
                          <a:spcPct val="100000"/>
                        </a:lnSpc>
                      </a:pPr>
                      <a:r>
                        <a:rPr lang="en-US" sz="1800" dirty="0">
                          <a:solidFill>
                            <a:schemeClr val="bg1">
                              <a:lumMod val="85000"/>
                            </a:schemeClr>
                          </a:solidFill>
                          <a:latin typeface="Arial"/>
                          <a:cs typeface="Arial"/>
                        </a:rPr>
                        <a:t>© 2020</a:t>
                      </a:r>
                      <a:r>
                        <a:rPr lang="en-US" sz="1800" baseline="0" dirty="0">
                          <a:solidFill>
                            <a:schemeClr val="bg1">
                              <a:lumMod val="85000"/>
                            </a:schemeClr>
                          </a:solidFill>
                          <a:latin typeface="Arial"/>
                          <a:cs typeface="Arial"/>
                        </a:rPr>
                        <a:t> </a:t>
                      </a:r>
                      <a:r>
                        <a:rPr lang="en-US" sz="1800" dirty="0" err="1">
                          <a:solidFill>
                            <a:schemeClr val="bg1">
                              <a:lumMod val="85000"/>
                            </a:schemeClr>
                          </a:solidFill>
                          <a:latin typeface="Arial"/>
                          <a:cs typeface="Arial"/>
                        </a:rPr>
                        <a:t>PosterPresentations.com</a:t>
                      </a:r>
                      <a:r>
                        <a:rPr lang="en-US" sz="1800" dirty="0">
                          <a:solidFill>
                            <a:schemeClr val="bg1">
                              <a:lumMod val="85000"/>
                            </a:schemeClr>
                          </a:solidFill>
                          <a:latin typeface="Arial"/>
                          <a:cs typeface="Arial"/>
                        </a:rPr>
                        <a:t/>
                      </a:r>
                      <a:br>
                        <a:rPr lang="en-US" sz="1800" dirty="0">
                          <a:solidFill>
                            <a:schemeClr val="bg1">
                              <a:lumMod val="85000"/>
                            </a:schemeClr>
                          </a:solidFill>
                          <a:latin typeface="Arial"/>
                          <a:cs typeface="Arial"/>
                        </a:rPr>
                      </a:br>
                      <a:r>
                        <a:rPr lang="en-US" sz="1800" dirty="0">
                          <a:solidFill>
                            <a:schemeClr val="bg1">
                              <a:lumMod val="85000"/>
                            </a:schemeClr>
                          </a:solidFill>
                          <a:latin typeface="Arial"/>
                          <a:cs typeface="Arial"/>
                        </a:rPr>
                        <a:t>2117 Fourth Street ,</a:t>
                      </a:r>
                      <a:r>
                        <a:rPr lang="en-US" sz="1800" baseline="0" dirty="0">
                          <a:solidFill>
                            <a:schemeClr val="bg1">
                              <a:lumMod val="85000"/>
                            </a:schemeClr>
                          </a:solidFill>
                          <a:latin typeface="Arial"/>
                          <a:cs typeface="Arial"/>
                        </a:rPr>
                        <a:t> STE C        </a:t>
                      </a:r>
                    </a:p>
                    <a:p>
                      <a:pPr>
                        <a:lnSpc>
                          <a:spcPct val="100000"/>
                        </a:lnSpc>
                      </a:pPr>
                      <a:r>
                        <a:rPr lang="en-US" sz="1800" baseline="0" dirty="0">
                          <a:solidFill>
                            <a:schemeClr val="bg1">
                              <a:lumMod val="85000"/>
                            </a:schemeClr>
                          </a:solidFill>
                          <a:latin typeface="Arial"/>
                          <a:cs typeface="Arial"/>
                        </a:rPr>
                        <a:t>Berkeley CA 94710 USA</a:t>
                      </a:r>
                      <a:endParaRPr lang="en-US" sz="1800" dirty="0">
                        <a:solidFill>
                          <a:schemeClr val="bg1">
                            <a:lumMod val="85000"/>
                          </a:schemeClr>
                        </a:solidFill>
                        <a:latin typeface="Arial"/>
                        <a:cs typeface="Arial"/>
                      </a:endParaRPr>
                    </a:p>
                  </a:txBody>
                  <a:tcPr marL="78125" marR="39062" marT="129016" marB="43005">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poster-making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700" b="1" dirty="0">
                          <a:solidFill>
                            <a:srgbClr val="FFC000"/>
                          </a:solidFill>
                          <a:latin typeface="Arial"/>
                          <a:cs typeface="Arial"/>
                        </a:rPr>
                        <a:t>https://</a:t>
                      </a:r>
                      <a:r>
                        <a:rPr lang="en-US" sz="1700" b="1" dirty="0" err="1">
                          <a:solidFill>
                            <a:srgbClr val="FFC000"/>
                          </a:solidFill>
                          <a:latin typeface="Arial"/>
                          <a:cs typeface="Arial"/>
                        </a:rPr>
                        <a:t>www.posterpresentations.com</a:t>
                      </a:r>
                      <a:r>
                        <a:rPr lang="en-US" sz="1700" b="1" dirty="0">
                          <a:solidFill>
                            <a:srgbClr val="FFC000"/>
                          </a:solidFill>
                          <a:latin typeface="Arial"/>
                          <a:cs typeface="Arial"/>
                        </a:rPr>
                        <a:t>/</a:t>
                      </a:r>
                      <a:r>
                        <a:rPr lang="en-US" sz="1700" b="1" dirty="0" err="1">
                          <a:solidFill>
                            <a:srgbClr val="FFC000"/>
                          </a:solidFill>
                          <a:latin typeface="Arial"/>
                          <a:cs typeface="Arial"/>
                        </a:rPr>
                        <a:t>helpdesk.html</a:t>
                      </a:r>
                      <a:endParaRPr lang="en-US" sz="1700" dirty="0">
                        <a:solidFill>
                          <a:schemeClr val="bg1">
                            <a:lumMod val="85000"/>
                          </a:schemeClr>
                        </a:solidFill>
                        <a:latin typeface="Arial"/>
                        <a:cs typeface="Arial"/>
                      </a:endParaRPr>
                    </a:p>
                  </a:txBody>
                  <a:tcPr marL="69634" marR="69634" marT="87615" marB="87615">
                    <a:solidFill>
                      <a:srgbClr val="010101"/>
                    </a:solidFill>
                  </a:tcPr>
                </a:tc>
                <a:tc hMerge="1">
                  <a:txBody>
                    <a:bodyPr/>
                    <a:lstStyle/>
                    <a:p>
                      <a:pPr marL="0" marR="0" indent="0" algn="l" defTabSz="4388900" rtl="0" eaLnBrk="1" fontAlgn="auto" latinLnBrk="0" hangingPunct="1">
                        <a:lnSpc>
                          <a:spcPct val="100000"/>
                        </a:lnSpc>
                        <a:spcBef>
                          <a:spcPts val="0"/>
                        </a:spcBef>
                        <a:spcAft>
                          <a:spcPts val="0"/>
                        </a:spcAft>
                        <a:buClrTx/>
                        <a:buSzTx/>
                        <a:buFontTx/>
                        <a:buNone/>
                        <a:tabLst/>
                        <a:defRPr/>
                      </a:pPr>
                      <a:endParaRPr lang="en-US" sz="900" dirty="0">
                        <a:solidFill>
                          <a:schemeClr val="bg1">
                            <a:lumMod val="85000"/>
                          </a:schemeClr>
                        </a:solidFill>
                        <a:latin typeface="Arial"/>
                        <a:cs typeface="Arial"/>
                      </a:endParaRPr>
                    </a:p>
                  </a:txBody>
                  <a:tcPr marL="95264" marR="95264" marT="47632" marB="47632">
                    <a:solidFill>
                      <a:srgbClr val="010101"/>
                    </a:solidFill>
                  </a:tcPr>
                </a:tc>
                <a:extLst>
                  <a:ext uri="{0D108BD9-81ED-4DB2-BD59-A6C34878D82A}">
                    <a16:rowId xmlns:a16="http://schemas.microsoft.com/office/drawing/2014/main" xmlns="" val="10009"/>
                  </a:ext>
                </a:extLst>
              </a:tr>
            </a:tbl>
          </a:graphicData>
        </a:graphic>
      </p:graphicFrame>
    </p:spTree>
    <p:extLst>
      <p:ext uri="{BB962C8B-B14F-4D97-AF65-F5344CB8AC3E}">
        <p14:creationId xmlns:p14="http://schemas.microsoft.com/office/powerpoint/2010/main" val="1892633904"/>
      </p:ext>
    </p:extLst>
  </p:cSld>
  <p:clrMap bg1="lt1" tx1="dk1" bg2="lt2" tx2="dk2" accent1="accent1" accent2="accent2" accent3="accent3" accent4="accent4" accent5="accent5" accent6="accent6" hlink="hlink" folHlink="folHlink"/>
  <p:sldLayoutIdLst>
    <p:sldLayoutId id="2147483663" r:id="rId1"/>
    <p:sldLayoutId id="2147483664" r:id="rId2"/>
  </p:sldLayoutIdLst>
  <p:txStyles>
    <p:titleStyle>
      <a:lvl1pPr algn="ctr" defTabSz="2675223" rtl="0" eaLnBrk="1" latinLnBrk="0" hangingPunct="1">
        <a:spcBef>
          <a:spcPct val="0"/>
        </a:spcBef>
        <a:buNone/>
        <a:defRPr sz="5334" kern="1200">
          <a:solidFill>
            <a:schemeClr val="bg1"/>
          </a:solidFill>
          <a:latin typeface="Trebuchet MS" pitchFamily="34" charset="0"/>
          <a:ea typeface="+mj-ea"/>
          <a:cs typeface="+mj-cs"/>
        </a:defRPr>
      </a:lvl1pPr>
    </p:titleStyle>
    <p:bodyStyle>
      <a:lvl1pPr marL="1003209" indent="-1003209" algn="l" defTabSz="2675223" rtl="0" eaLnBrk="1" latinLnBrk="0" hangingPunct="1">
        <a:spcBef>
          <a:spcPct val="20000"/>
        </a:spcBef>
        <a:buFont typeface="Arial" pitchFamily="34" charset="0"/>
        <a:buChar char="•"/>
        <a:defRPr sz="9387" kern="1200">
          <a:solidFill>
            <a:schemeClr val="tx1"/>
          </a:solidFill>
          <a:latin typeface="+mn-lt"/>
          <a:ea typeface="+mn-ea"/>
          <a:cs typeface="+mn-cs"/>
        </a:defRPr>
      </a:lvl1pPr>
      <a:lvl2pPr marL="2173619" indent="-836007" algn="l" defTabSz="2675223" rtl="0" eaLnBrk="1" latinLnBrk="0" hangingPunct="1">
        <a:spcBef>
          <a:spcPct val="20000"/>
        </a:spcBef>
        <a:buFont typeface="Arial" pitchFamily="34" charset="0"/>
        <a:buChar char="–"/>
        <a:defRPr sz="8214" kern="1200">
          <a:solidFill>
            <a:schemeClr val="tx1"/>
          </a:solidFill>
          <a:latin typeface="+mn-lt"/>
          <a:ea typeface="+mn-ea"/>
          <a:cs typeface="+mn-cs"/>
        </a:defRPr>
      </a:lvl2pPr>
      <a:lvl3pPr marL="3344029" indent="-668806" algn="l" defTabSz="2675223" rtl="0" eaLnBrk="1" latinLnBrk="0" hangingPunct="1">
        <a:spcBef>
          <a:spcPct val="20000"/>
        </a:spcBef>
        <a:buFont typeface="Arial" pitchFamily="34" charset="0"/>
        <a:buChar char="•"/>
        <a:defRPr sz="7040" kern="1200">
          <a:solidFill>
            <a:schemeClr val="tx1"/>
          </a:solidFill>
          <a:latin typeface="+mn-lt"/>
          <a:ea typeface="+mn-ea"/>
          <a:cs typeface="+mn-cs"/>
        </a:defRPr>
      </a:lvl3pPr>
      <a:lvl4pPr marL="4681641"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4pPr>
      <a:lvl5pPr marL="6019252"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5pPr>
      <a:lvl6pPr marL="7356863"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6pPr>
      <a:lvl7pPr marL="8694474"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7pPr>
      <a:lvl8pPr marL="10032086"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8pPr>
      <a:lvl9pPr marL="11369697"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9pPr>
    </p:bodyStyle>
    <p:otherStyle>
      <a:defPPr>
        <a:defRPr lang="en-US"/>
      </a:defPPr>
      <a:lvl1pPr marL="0" algn="l" defTabSz="2675223" rtl="0" eaLnBrk="1" latinLnBrk="0" hangingPunct="1">
        <a:defRPr sz="5227" kern="1200">
          <a:solidFill>
            <a:schemeClr val="tx1"/>
          </a:solidFill>
          <a:latin typeface="+mn-lt"/>
          <a:ea typeface="+mn-ea"/>
          <a:cs typeface="+mn-cs"/>
        </a:defRPr>
      </a:lvl1pPr>
      <a:lvl2pPr marL="1337612" algn="l" defTabSz="2675223" rtl="0" eaLnBrk="1" latinLnBrk="0" hangingPunct="1">
        <a:defRPr sz="5227" kern="1200">
          <a:solidFill>
            <a:schemeClr val="tx1"/>
          </a:solidFill>
          <a:latin typeface="+mn-lt"/>
          <a:ea typeface="+mn-ea"/>
          <a:cs typeface="+mn-cs"/>
        </a:defRPr>
      </a:lvl2pPr>
      <a:lvl3pPr marL="2675223" algn="l" defTabSz="2675223" rtl="0" eaLnBrk="1" latinLnBrk="0" hangingPunct="1">
        <a:defRPr sz="5227" kern="1200">
          <a:solidFill>
            <a:schemeClr val="tx1"/>
          </a:solidFill>
          <a:latin typeface="+mn-lt"/>
          <a:ea typeface="+mn-ea"/>
          <a:cs typeface="+mn-cs"/>
        </a:defRPr>
      </a:lvl3pPr>
      <a:lvl4pPr marL="4012835" algn="l" defTabSz="2675223" rtl="0" eaLnBrk="1" latinLnBrk="0" hangingPunct="1">
        <a:defRPr sz="5227" kern="1200">
          <a:solidFill>
            <a:schemeClr val="tx1"/>
          </a:solidFill>
          <a:latin typeface="+mn-lt"/>
          <a:ea typeface="+mn-ea"/>
          <a:cs typeface="+mn-cs"/>
        </a:defRPr>
      </a:lvl4pPr>
      <a:lvl5pPr marL="5350446" algn="l" defTabSz="2675223" rtl="0" eaLnBrk="1" latinLnBrk="0" hangingPunct="1">
        <a:defRPr sz="5227" kern="1200">
          <a:solidFill>
            <a:schemeClr val="tx1"/>
          </a:solidFill>
          <a:latin typeface="+mn-lt"/>
          <a:ea typeface="+mn-ea"/>
          <a:cs typeface="+mn-cs"/>
        </a:defRPr>
      </a:lvl5pPr>
      <a:lvl6pPr marL="6688058" algn="l" defTabSz="2675223" rtl="0" eaLnBrk="1" latinLnBrk="0" hangingPunct="1">
        <a:defRPr sz="5227" kern="1200">
          <a:solidFill>
            <a:schemeClr val="tx1"/>
          </a:solidFill>
          <a:latin typeface="+mn-lt"/>
          <a:ea typeface="+mn-ea"/>
          <a:cs typeface="+mn-cs"/>
        </a:defRPr>
      </a:lvl6pPr>
      <a:lvl7pPr marL="8025669" algn="l" defTabSz="2675223" rtl="0" eaLnBrk="1" latinLnBrk="0" hangingPunct="1">
        <a:defRPr sz="5227" kern="1200">
          <a:solidFill>
            <a:schemeClr val="tx1"/>
          </a:solidFill>
          <a:latin typeface="+mn-lt"/>
          <a:ea typeface="+mn-ea"/>
          <a:cs typeface="+mn-cs"/>
        </a:defRPr>
      </a:lvl7pPr>
      <a:lvl8pPr marL="9363280" algn="l" defTabSz="2675223" rtl="0" eaLnBrk="1" latinLnBrk="0" hangingPunct="1">
        <a:defRPr sz="5227" kern="1200">
          <a:solidFill>
            <a:schemeClr val="tx1"/>
          </a:solidFill>
          <a:latin typeface="+mn-lt"/>
          <a:ea typeface="+mn-ea"/>
          <a:cs typeface="+mn-cs"/>
        </a:defRPr>
      </a:lvl8pPr>
      <a:lvl9pPr marL="10700892" algn="l" defTabSz="2675223" rtl="0" eaLnBrk="1" latinLnBrk="0" hangingPunct="1">
        <a:defRPr sz="5227"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716042" y="29719235"/>
            <a:ext cx="1225376" cy="265384"/>
          </a:xfrm>
          <a:prstGeom prst="rect">
            <a:avLst/>
          </a:prstGeom>
          <a:noFill/>
          <a:ln w="9525">
            <a:noFill/>
            <a:miter lim="800000"/>
            <a:headEnd/>
            <a:tailEnd/>
          </a:ln>
          <a:effectLst/>
        </p:spPr>
        <p:txBody>
          <a:bodyPr lIns="55627" tIns="27808" rIns="55627" bIns="27808">
            <a:spAutoFit/>
          </a:bodyPr>
          <a:lstStyle/>
          <a:p>
            <a:pPr defTabSz="2507943" eaLnBrk="0" hangingPunct="0">
              <a:lnSpc>
                <a:spcPct val="65000"/>
              </a:lnSpc>
              <a:spcBef>
                <a:spcPct val="50000"/>
              </a:spcBef>
              <a:defRPr/>
            </a:pPr>
            <a:r>
              <a:rPr lang="en-US" sz="320" b="1" dirty="0">
                <a:solidFill>
                  <a:prstClr val="white">
                    <a:lumMod val="75000"/>
                  </a:prstClr>
                </a:solidFill>
                <a:latin typeface="Arial" charset="0"/>
              </a:rPr>
              <a:t>RESEARCH POSTER PRESENTATION DESIGN © 2015</a:t>
            </a:r>
          </a:p>
          <a:p>
            <a:pPr defTabSz="2507943" eaLnBrk="0" hangingPunct="0">
              <a:lnSpc>
                <a:spcPct val="65000"/>
              </a:lnSpc>
              <a:spcBef>
                <a:spcPct val="50000"/>
              </a:spcBef>
              <a:defRPr/>
            </a:pPr>
            <a:r>
              <a:rPr lang="en-US" sz="640" b="1" dirty="0">
                <a:solidFill>
                  <a:prstClr val="white">
                    <a:lumMod val="75000"/>
                  </a:prstClr>
                </a:solidFill>
                <a:latin typeface="Arial" charset="0"/>
              </a:rPr>
              <a:t>www.PosterPresentations.com</a:t>
            </a:r>
          </a:p>
        </p:txBody>
      </p:sp>
      <p:graphicFrame>
        <p:nvGraphicFramePr>
          <p:cNvPr id="9" name="Table 8">
            <a:extLst>
              <a:ext uri="{FF2B5EF4-FFF2-40B4-BE49-F238E27FC236}">
                <a16:creationId xmlns:a16="http://schemas.microsoft.com/office/drawing/2014/main" xmlns="" id="{990496E8-7D59-6D41-A2E7-5FB53D464995}"/>
              </a:ext>
            </a:extLst>
          </p:cNvPr>
          <p:cNvGraphicFramePr>
            <a:graphicFrameLocks noGrp="1"/>
          </p:cNvGraphicFramePr>
          <p:nvPr userDrawn="1">
            <p:extLst>
              <p:ext uri="{D42A27DB-BD31-4B8C-83A1-F6EECF244321}">
                <p14:modId xmlns:p14="http://schemas.microsoft.com/office/powerpoint/2010/main" val="3076347188"/>
              </p:ext>
            </p:extLst>
          </p:nvPr>
        </p:nvGraphicFramePr>
        <p:xfrm>
          <a:off x="-4371643" y="88528"/>
          <a:ext cx="4109296" cy="44390418"/>
        </p:xfrm>
        <a:graphic>
          <a:graphicData uri="http://schemas.openxmlformats.org/drawingml/2006/table">
            <a:tbl>
              <a:tblPr firstRow="1" bandRow="1">
                <a:tableStyleId>{5C22544A-7EE6-4342-B048-85BDC9FD1C3A}</a:tableStyleId>
              </a:tblPr>
              <a:tblGrid>
                <a:gridCol w="1762034">
                  <a:extLst>
                    <a:ext uri="{9D8B030D-6E8A-4147-A177-3AD203B41FA5}">
                      <a16:colId xmlns:a16="http://schemas.microsoft.com/office/drawing/2014/main" xmlns="" val="20000"/>
                    </a:ext>
                  </a:extLst>
                </a:gridCol>
                <a:gridCol w="2347262">
                  <a:extLst>
                    <a:ext uri="{9D8B030D-6E8A-4147-A177-3AD203B41FA5}">
                      <a16:colId xmlns:a16="http://schemas.microsoft.com/office/drawing/2014/main" xmlns="" val="20001"/>
                    </a:ext>
                  </a:extLst>
                </a:gridCol>
              </a:tblGrid>
              <a:tr h="2523426">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500" b="0" spc="600" dirty="0">
                          <a:solidFill>
                            <a:srgbClr val="1F3A4E"/>
                          </a:solidFill>
                          <a:latin typeface="Arial Black" panose="020B0A04020102020204" pitchFamily="34" charset="0"/>
                        </a:rPr>
                        <a:t>QUICK START GUIDE</a:t>
                      </a:r>
                      <a:br>
                        <a:rPr lang="en-US" sz="3500" b="0" spc="600" dirty="0">
                          <a:solidFill>
                            <a:srgbClr val="1F3A4E"/>
                          </a:solidFill>
                          <a:latin typeface="Arial Black" panose="020B0A04020102020204" pitchFamily="34" charset="0"/>
                        </a:rPr>
                      </a:br>
                      <a:r>
                        <a:rPr lang="en-US" sz="2600" b="1" spc="0" dirty="0">
                          <a:solidFill>
                            <a:srgbClr val="FF0000"/>
                          </a:solidFill>
                          <a:latin typeface="Trebuchet MS" pitchFamily="34" charset="0"/>
                        </a:rPr>
                        <a:t>(THIS SIDEBAR WILL NOT PRINT)</a:t>
                      </a:r>
                      <a:endParaRPr lang="en-US" sz="3500" b="1" spc="600" dirty="0">
                        <a:solidFill>
                          <a:schemeClr val="bg1"/>
                        </a:solidFill>
                        <a:latin typeface="Trebuchet MS" pitchFamily="34" charset="0"/>
                      </a:endParaRPr>
                    </a:p>
                  </a:txBody>
                  <a:tcPr marL="51956" marR="51956" marT="65373" marB="65373">
                    <a:solidFill>
                      <a:srgbClr val="FFC000"/>
                    </a:solidFill>
                  </a:tcPr>
                </a:tc>
                <a:tc hMerge="1">
                  <a:txBody>
                    <a:bodyPr/>
                    <a:lstStyle/>
                    <a:p>
                      <a:endParaRPr lang="en-US" dirty="0"/>
                    </a:p>
                  </a:txBody>
                  <a:tcPr/>
                </a:tc>
                <a:extLst>
                  <a:ext uri="{0D108BD9-81ED-4DB2-BD59-A6C34878D82A}">
                    <a16:rowId xmlns:a16="http://schemas.microsoft.com/office/drawing/2014/main" xmlns="" val="10000"/>
                  </a:ext>
                </a:extLst>
              </a:tr>
              <a:tr h="5464747">
                <a:tc gridSpan="2">
                  <a:txBody>
                    <a:bodyPr/>
                    <a:lstStyle/>
                    <a:p>
                      <a:pPr defTabSz="3765639"/>
                      <a:r>
                        <a:rPr lang="en-US" sz="1800" i="0" dirty="0">
                          <a:solidFill>
                            <a:srgbClr val="D9D9D9"/>
                          </a:solidFill>
                          <a:latin typeface="Arial"/>
                          <a:cs typeface="Arial"/>
                        </a:rPr>
                        <a:t>This PowerPoint template produces a </a:t>
                      </a:r>
                      <a:r>
                        <a:rPr lang="en-US" sz="2200" i="0" dirty="0">
                          <a:solidFill>
                            <a:srgbClr val="FFC000"/>
                          </a:solidFill>
                          <a:latin typeface="Arial"/>
                          <a:cs typeface="Arial"/>
                        </a:rPr>
                        <a:t>wide screen size (16:9 Ratio) virtual </a:t>
                      </a:r>
                      <a:r>
                        <a:rPr lang="en-US" sz="18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the  </a:t>
                      </a:r>
                      <a:r>
                        <a:rPr lang="en-US" sz="1800" i="0" dirty="0">
                          <a:solidFill>
                            <a:srgbClr val="FFC000"/>
                          </a:solidFill>
                          <a:latin typeface="Arial"/>
                          <a:cs typeface="Arial"/>
                        </a:rPr>
                        <a:t>HELP DESK</a:t>
                      </a:r>
                      <a:r>
                        <a:rPr lang="en-US" sz="1800" i="0" baseline="0" dirty="0">
                          <a:solidFill>
                            <a:srgbClr val="D9D9D9"/>
                          </a:solidFill>
                          <a:latin typeface="Arial"/>
                          <a:cs typeface="Arial"/>
                        </a:rPr>
                        <a:t> </a:t>
                      </a:r>
                      <a:r>
                        <a:rPr lang="en-US" sz="1800" i="0" dirty="0">
                          <a:solidFill>
                            <a:srgbClr val="D9D9D9"/>
                          </a:solidFill>
                          <a:latin typeface="Arial"/>
                          <a:cs typeface="Arial"/>
                        </a:rPr>
                        <a:t>tab.</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To print your poster using our same-day professional printing service,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a:t>
                      </a:r>
                      <a:r>
                        <a:rPr lang="en-US" sz="1800" i="0" dirty="0">
                          <a:solidFill>
                            <a:srgbClr val="FFC000"/>
                          </a:solidFill>
                          <a:latin typeface="Arial"/>
                          <a:cs typeface="Arial"/>
                        </a:rPr>
                        <a:t>Order your poster</a:t>
                      </a:r>
                      <a:r>
                        <a:rPr lang="en-US" sz="1800" i="0" dirty="0">
                          <a:solidFill>
                            <a:srgbClr val="D9D9D9"/>
                          </a:solidFill>
                          <a:latin typeface="Arial"/>
                          <a:cs typeface="Arial"/>
                        </a:rPr>
                        <a:t>".</a:t>
                      </a:r>
                      <a:endParaRPr lang="en-US" sz="1800" b="1" dirty="0">
                        <a:solidFill>
                          <a:srgbClr val="D9D9D9"/>
                        </a:solidFill>
                        <a:latin typeface="Arial"/>
                        <a:cs typeface="Arial"/>
                      </a:endParaRPr>
                    </a:p>
                  </a:txBody>
                  <a:tcPr marL="51956" marR="51956" marT="65373" marB="65373">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xmlns="" val="677555919"/>
                  </a:ext>
                </a:extLst>
              </a:tr>
              <a:tr h="6387168">
                <a:tc>
                  <a:txBody>
                    <a:bodyPr/>
                    <a:lstStyle/>
                    <a:p>
                      <a:pPr algn="ctr"/>
                      <a:endParaRPr lang="en-US" sz="2200" dirty="0">
                        <a:solidFill>
                          <a:srgbClr val="1F3A4E"/>
                        </a:solidFill>
                      </a:endParaRPr>
                    </a:p>
                    <a:p>
                      <a:pPr marL="0" marR="0" indent="0" algn="ctr" defTabSz="5015886" rtl="0" eaLnBrk="1" fontAlgn="auto" latinLnBrk="0" hangingPunct="1">
                        <a:lnSpc>
                          <a:spcPct val="100000"/>
                        </a:lnSpc>
                        <a:spcBef>
                          <a:spcPts val="0"/>
                        </a:spcBef>
                        <a:spcAft>
                          <a:spcPts val="0"/>
                        </a:spcAft>
                        <a:buClrTx/>
                        <a:buSzTx/>
                        <a:buFontTx/>
                        <a:buNone/>
                        <a:tabLst/>
                        <a:defRPr/>
                      </a:pPr>
                      <a:r>
                        <a:rPr lang="en-US" sz="2200" dirty="0">
                          <a:solidFill>
                            <a:schemeClr val="bg1"/>
                          </a:solidFill>
                          <a:latin typeface="Arial" panose="020B0604020202020204" pitchFamily="34" charset="0"/>
                          <a:cs typeface="Arial" panose="020B0604020202020204" pitchFamily="34" charset="0"/>
                        </a:rPr>
                        <a:t>This is a template for a </a:t>
                      </a:r>
                    </a:p>
                    <a:p>
                      <a:pPr algn="ctr"/>
                      <a:r>
                        <a:rPr lang="en-US" sz="2200" dirty="0">
                          <a:solidFill>
                            <a:schemeClr val="bg1"/>
                          </a:solidFill>
                          <a:latin typeface="Arial" panose="020B0604020202020204" pitchFamily="34" charset="0"/>
                          <a:cs typeface="Arial" panose="020B0604020202020204" pitchFamily="34" charset="0"/>
                        </a:rPr>
                        <a:t>presentation poster</a:t>
                      </a:r>
                      <a:br>
                        <a:rPr lang="en-US" sz="2200" dirty="0">
                          <a:solidFill>
                            <a:schemeClr val="bg1"/>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Virtual</a:t>
                      </a:r>
                      <a:br>
                        <a:rPr lang="en-US" sz="3700" b="1" dirty="0">
                          <a:solidFill>
                            <a:srgbClr val="FFC000"/>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Wide Screen</a:t>
                      </a:r>
                      <a:br>
                        <a:rPr lang="en-US" sz="3700" b="1" dirty="0">
                          <a:solidFill>
                            <a:srgbClr val="FFC000"/>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(16:9 Ratio)</a:t>
                      </a:r>
                      <a:r>
                        <a:rPr lang="en-US" sz="2200" dirty="0">
                          <a:solidFill>
                            <a:schemeClr val="bg1"/>
                          </a:solidFill>
                          <a:latin typeface="Arial" panose="020B0604020202020204" pitchFamily="34" charset="0"/>
                          <a:cs typeface="Arial" panose="020B0604020202020204" pitchFamily="34" charset="0"/>
                        </a:rPr>
                        <a:t/>
                      </a:r>
                      <a:br>
                        <a:rPr lang="en-US" sz="2200" dirty="0">
                          <a:solidFill>
                            <a:schemeClr val="bg1"/>
                          </a:solidFill>
                          <a:latin typeface="Arial" panose="020B0604020202020204" pitchFamily="34" charset="0"/>
                          <a:cs typeface="Arial" panose="020B0604020202020204" pitchFamily="34" charset="0"/>
                        </a:rPr>
                      </a:br>
                      <a:endParaRPr lang="en-US" sz="2200" dirty="0">
                        <a:solidFill>
                          <a:srgbClr val="1F3A4E"/>
                        </a:solidFill>
                      </a:endParaRPr>
                    </a:p>
                  </a:txBody>
                  <a:tcPr marL="38433" marR="38433" marT="42312" marB="42312">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200" b="1" baseline="0" dirty="0">
                          <a:solidFill>
                            <a:srgbClr val="FFC000"/>
                          </a:solidFill>
                          <a:latin typeface="Arial" panose="020B0604020202020204" pitchFamily="34" charset="0"/>
                          <a:cs typeface="Arial" panose="020B0604020202020204" pitchFamily="34" charset="0"/>
                        </a:rPr>
                        <a:t>Important: Check the template size</a:t>
                      </a:r>
                      <a:r>
                        <a:rPr lang="en-US" sz="1800" b="0" baseline="0" dirty="0">
                          <a:solidFill>
                            <a:srgbClr val="FFC000"/>
                          </a:solidFill>
                          <a:latin typeface="Arial" panose="020B0604020202020204" pitchFamily="34" charset="0"/>
                          <a:cs typeface="Arial" panose="020B0604020202020204" pitchFamily="34" charset="0"/>
                        </a:rPr>
                        <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27 tall x 48 wide</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36 tall x 64 wide</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0" baseline="0" dirty="0">
                          <a:solidFill>
                            <a:srgbClr val="FFC000"/>
                          </a:solidFill>
                          <a:latin typeface="Arial" panose="020B0604020202020204" pitchFamily="34" charset="0"/>
                          <a:cs typeface="Arial" panose="020B0604020202020204" pitchFamily="34" charset="0"/>
                        </a:rPr>
                        <a:t>45 tall x 80 wide</a:t>
                      </a:r>
                    </a:p>
                  </a:txBody>
                  <a:tcPr marL="76866" marR="38433" marT="126936" marB="42312">
                    <a:solidFill>
                      <a:srgbClr val="010101"/>
                    </a:solidFill>
                  </a:tcPr>
                </a:tc>
                <a:extLst>
                  <a:ext uri="{0D108BD9-81ED-4DB2-BD59-A6C34878D82A}">
                    <a16:rowId xmlns:a16="http://schemas.microsoft.com/office/drawing/2014/main" xmlns="" val="10008"/>
                  </a:ext>
                </a:extLst>
              </a:tr>
              <a:tr h="6341448">
                <a:tc>
                  <a:txBody>
                    <a:bodyPr/>
                    <a:lstStyle/>
                    <a:p>
                      <a:endParaRPr lang="en-US" sz="1800" dirty="0">
                        <a:solidFill>
                          <a:srgbClr val="1F3A4E"/>
                        </a:solidFill>
                      </a:endParaRPr>
                    </a:p>
                  </a:txBody>
                  <a:tcPr marL="38433" marR="38433" marT="42312" marB="42312">
                    <a:blipFill rotWithShape="1">
                      <a:blip r:embed="rId4"/>
                      <a:stretch>
                        <a:fillRect/>
                      </a:stretch>
                    </a:blipFill>
                  </a:tcPr>
                </a:tc>
                <a:tc>
                  <a:txBody>
                    <a:bodyPr/>
                    <a:lstStyle/>
                    <a:p>
                      <a:pPr algn="l"/>
                      <a:r>
                        <a:rPr lang="en-US" sz="2200" b="1" baseline="0" dirty="0">
                          <a:solidFill>
                            <a:srgbClr val="FFC000"/>
                          </a:solidFill>
                          <a:latin typeface="Arial" panose="020B0604020202020204" pitchFamily="34" charset="0"/>
                          <a:cs typeface="Arial" panose="020B0604020202020204" pitchFamily="34" charset="0"/>
                        </a:rPr>
                        <a:t>How to </a:t>
                      </a:r>
                      <a:r>
                        <a:rPr lang="en-US" sz="3700" b="1" baseline="0" dirty="0">
                          <a:solidFill>
                            <a:srgbClr val="FFC000"/>
                          </a:solidFill>
                          <a:latin typeface="Arial" panose="020B0604020202020204" pitchFamily="34" charset="0"/>
                          <a:cs typeface="Arial" panose="020B0604020202020204" pitchFamily="34" charset="0"/>
                        </a:rPr>
                        <a:t>Zoom in </a:t>
                      </a:r>
                      <a:r>
                        <a:rPr lang="en-US" sz="2200" b="1" baseline="0" dirty="0">
                          <a:solidFill>
                            <a:srgbClr val="FFC000"/>
                          </a:solidFill>
                          <a:latin typeface="Arial" panose="020B0604020202020204" pitchFamily="34" charset="0"/>
                          <a:cs typeface="Arial" panose="020B0604020202020204" pitchFamily="34" charset="0"/>
                        </a:rPr>
                        <a:t>and </a:t>
                      </a:r>
                      <a:r>
                        <a:rPr lang="en-US" sz="1700" b="1" baseline="0" dirty="0">
                          <a:solidFill>
                            <a:srgbClr val="FFC000"/>
                          </a:solidFill>
                          <a:latin typeface="Arial" panose="020B0604020202020204" pitchFamily="34" charset="0"/>
                          <a:cs typeface="Arial" panose="020B0604020202020204" pitchFamily="34" charset="0"/>
                        </a:rPr>
                        <a:t>out</a:t>
                      </a:r>
                      <a:endParaRPr lang="en-US" sz="2200" b="1" baseline="0" dirty="0">
                        <a:solidFill>
                          <a:srgbClr val="FFC000"/>
                        </a:solidFill>
                        <a:latin typeface="Arial" panose="020B0604020202020204" pitchFamily="34" charset="0"/>
                        <a:cs typeface="Arial" panose="020B0604020202020204" pitchFamily="34" charset="0"/>
                      </a:endParaRPr>
                    </a:p>
                    <a:p>
                      <a:pPr algn="l"/>
                      <a:r>
                        <a:rPr lang="en-US" sz="18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1. </a:t>
                      </a:r>
                      <a:r>
                        <a:rPr lang="en-US" sz="18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 </a:t>
                      </a:r>
                      <a:r>
                        <a:rPr lang="en-US" sz="18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76866" marR="38433" marT="126936" marB="42312">
                    <a:solidFill>
                      <a:srgbClr val="010101"/>
                    </a:solidFill>
                  </a:tcPr>
                </a:tc>
                <a:extLst>
                  <a:ext uri="{0D108BD9-81ED-4DB2-BD59-A6C34878D82A}">
                    <a16:rowId xmlns:a16="http://schemas.microsoft.com/office/drawing/2014/main" xmlns="" val="10001"/>
                  </a:ext>
                </a:extLst>
              </a:tr>
              <a:tr h="2791334">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200" b="1" baseline="0" dirty="0">
                          <a:solidFill>
                            <a:srgbClr val="FFC000"/>
                          </a:solidFill>
                          <a:latin typeface="Arial" panose="020B0604020202020204" pitchFamily="34" charset="0"/>
                          <a:cs typeface="Arial" panose="020B0604020202020204" pitchFamily="34" charset="0"/>
                        </a:rPr>
                        <a:t>Ruler and Guides</a:t>
                      </a:r>
                      <a:r>
                        <a:rPr lang="en-US" sz="1800" b="0" baseline="0" dirty="0">
                          <a:solidFill>
                            <a:srgbClr val="FFC000"/>
                          </a:solidFill>
                          <a:latin typeface="Arial" panose="020B0604020202020204" pitchFamily="34" charset="0"/>
                          <a:cs typeface="Arial" panose="020B0604020202020204" pitchFamily="34" charset="0"/>
                        </a:rPr>
                        <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marL="103914" marR="51956" marT="196120" marB="65373">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xmlns="" val="10002"/>
                  </a:ext>
                </a:extLst>
              </a:tr>
              <a:tr h="6051888">
                <a:tc>
                  <a:txBody>
                    <a:bodyPr/>
                    <a:lstStyle/>
                    <a:p>
                      <a:endParaRPr lang="en-US" sz="1800" dirty="0">
                        <a:solidFill>
                          <a:srgbClr val="1F3A4E"/>
                        </a:solidFill>
                      </a:endParaRPr>
                    </a:p>
                  </a:txBody>
                  <a:tcPr marL="38433" marR="38433" marT="42312" marB="42312">
                    <a:blipFill rotWithShape="1">
                      <a:blip r:embed="rId5"/>
                      <a:stretch>
                        <a:fillRect/>
                      </a:stretch>
                    </a:blipFill>
                  </a:tcPr>
                </a:tc>
                <a:tc>
                  <a:txBody>
                    <a:bodyPr/>
                    <a:lstStyle/>
                    <a:p>
                      <a:pPr marL="0" lvl="1" indent="0" algn="l" defTabSz="114300"/>
                      <a:r>
                        <a:rPr lang="en-US" sz="2200" b="1" baseline="0" dirty="0">
                          <a:solidFill>
                            <a:srgbClr val="FFC000"/>
                          </a:solidFill>
                          <a:latin typeface="Arial" panose="020B0604020202020204" pitchFamily="34" charset="0"/>
                          <a:cs typeface="Arial" panose="020B0604020202020204" pitchFamily="34" charset="0"/>
                        </a:rPr>
                        <a:t>Headers and text containers</a:t>
                      </a:r>
                      <a:r>
                        <a:rPr lang="en-US" sz="1800" b="0" baseline="0" dirty="0">
                          <a:solidFill>
                            <a:schemeClr val="bg1"/>
                          </a:solidFill>
                          <a:latin typeface="Arial" panose="020B0604020202020204" pitchFamily="34" charset="0"/>
                          <a:cs typeface="Arial" panose="020B0604020202020204" pitchFamily="34" charset="0"/>
                        </a:rPr>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r>
                        <a:rPr lang="en-US" sz="1800" b="0" baseline="0" dirty="0">
                          <a:solidFill>
                            <a:schemeClr val="bg1"/>
                          </a:solidFill>
                          <a:latin typeface="Arial" panose="020B0604020202020204" pitchFamily="34" charset="0"/>
                          <a:cs typeface="Arial" panose="020B0604020202020204" pitchFamily="34" charset="0"/>
                        </a:rPr>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Click inside a section header to add its text. </a:t>
                      </a:r>
                      <a:r>
                        <a:rPr lang="en-US" sz="1800" b="0" baseline="0" dirty="0">
                          <a:solidFill>
                            <a:schemeClr val="bg1"/>
                          </a:solidFill>
                          <a:latin typeface="Arial" panose="020B0604020202020204" pitchFamily="34" charset="0"/>
                          <a:cs typeface="Arial" panose="020B0604020202020204" pitchFamily="34" charset="0"/>
                        </a:rPr>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r>
                        <a:rPr lang="en-US" sz="1800" b="0" baseline="0" dirty="0">
                          <a:solidFill>
                            <a:schemeClr val="bg1"/>
                          </a:solidFill>
                          <a:latin typeface="Arial" panose="020B0604020202020204" pitchFamily="34" charset="0"/>
                          <a:cs typeface="Arial" panose="020B0604020202020204" pitchFamily="34" charset="0"/>
                        </a:rPr>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76866" marR="38433" marT="126936" marB="42312">
                    <a:solidFill>
                      <a:srgbClr val="010101"/>
                    </a:solidFill>
                  </a:tcPr>
                </a:tc>
                <a:extLst>
                  <a:ext uri="{0D108BD9-81ED-4DB2-BD59-A6C34878D82A}">
                    <a16:rowId xmlns:a16="http://schemas.microsoft.com/office/drawing/2014/main" xmlns="" val="10003"/>
                  </a:ext>
                </a:extLst>
              </a:tr>
              <a:tr h="5260213">
                <a:tc gridSpan="2">
                  <a:txBody>
                    <a:bodyPr/>
                    <a:lstStyle/>
                    <a:p>
                      <a:r>
                        <a:rPr lang="en-US" sz="2200" b="1" dirty="0">
                          <a:solidFill>
                            <a:srgbClr val="FFC000"/>
                          </a:solidFill>
                          <a:latin typeface="Arial" panose="020B0604020202020204" pitchFamily="34" charset="0"/>
                          <a:cs typeface="Arial" panose="020B0604020202020204" pitchFamily="34" charset="0"/>
                        </a:rPr>
                        <a:t>Adding content to the poster</a:t>
                      </a:r>
                    </a:p>
                    <a:p>
                      <a:r>
                        <a:rPr lang="en-US" sz="18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18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1800" dirty="0">
                        <a:solidFill>
                          <a:srgbClr val="D9D9D9"/>
                        </a:solidFill>
                        <a:latin typeface="Arial" panose="020B0604020202020204" pitchFamily="34" charset="0"/>
                        <a:cs typeface="Arial" panose="020B0604020202020204" pitchFamily="34" charset="0"/>
                      </a:endParaRPr>
                    </a:p>
                  </a:txBody>
                  <a:tcPr marL="103914" marR="51956" marT="196120" marB="65373">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xmlns="" val="10004"/>
                  </a:ext>
                </a:extLst>
              </a:tr>
              <a:tr h="3209226">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2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51956" marR="51956" marT="65373" marB="65373">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5"/>
                  </a:ext>
                </a:extLst>
              </a:tr>
              <a:tr h="2122259">
                <a:tc gridSpan="2">
                  <a:txBody>
                    <a:bodyPr/>
                    <a:lstStyle/>
                    <a:p>
                      <a:endParaRPr lang="en-US" sz="1800" dirty="0">
                        <a:solidFill>
                          <a:schemeClr val="bg1"/>
                        </a:solidFill>
                        <a:latin typeface="Arial" panose="020B0604020202020204" pitchFamily="34" charset="0"/>
                        <a:cs typeface="Arial" panose="020B0604020202020204" pitchFamily="34" charset="0"/>
                      </a:endParaRPr>
                    </a:p>
                  </a:txBody>
                  <a:tcPr marL="51956" marR="51956" marT="65373" marB="65373">
                    <a:blipFill rotWithShape="1">
                      <a:blip r:embed="rId6"/>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xmlns="" val="10006"/>
                  </a:ext>
                </a:extLst>
              </a:tr>
              <a:tr h="128898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2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a:cs typeface="Arial"/>
                        </a:rPr>
                        <a:t>Zoom in and look at your images at 100%-200% magnification. If they look clear, they will print well. </a:t>
                      </a:r>
                    </a:p>
                  </a:txBody>
                  <a:tcPr marL="51956" marR="51956" marT="65373" marB="65373">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xmlns="" val="10007"/>
                  </a:ext>
                </a:extLst>
              </a:tr>
              <a:tr h="2949722">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1800" noProof="0" dirty="0">
                        <a:solidFill>
                          <a:schemeClr val="bg1"/>
                        </a:solidFill>
                        <a:latin typeface="Arial"/>
                        <a:cs typeface="Arial"/>
                      </a:endParaRPr>
                    </a:p>
                  </a:txBody>
                  <a:tcPr marL="51956" marR="51956" marT="65373" marB="65373">
                    <a:blipFill rotWithShape="1">
                      <a:blip r:embed="rId7"/>
                      <a:stretch>
                        <a:fillRect/>
                      </a:stretch>
                    </a:blipFill>
                  </a:tcPr>
                </a:tc>
                <a:tc hMerge="1">
                  <a:txBody>
                    <a:bodyPr/>
                    <a:lstStyle/>
                    <a:p>
                      <a:endParaRPr lang="en-US"/>
                    </a:p>
                  </a:txBody>
                  <a:tcPr/>
                </a:tc>
                <a:extLst>
                  <a:ext uri="{0D108BD9-81ED-4DB2-BD59-A6C34878D82A}">
                    <a16:rowId xmlns:a16="http://schemas.microsoft.com/office/drawing/2014/main" xmlns="" val="10010"/>
                  </a:ext>
                </a:extLst>
              </a:tr>
            </a:tbl>
          </a:graphicData>
        </a:graphic>
      </p:graphicFrame>
      <p:graphicFrame>
        <p:nvGraphicFramePr>
          <p:cNvPr id="11" name="Table 10">
            <a:extLst>
              <a:ext uri="{FF2B5EF4-FFF2-40B4-BE49-F238E27FC236}">
                <a16:creationId xmlns:a16="http://schemas.microsoft.com/office/drawing/2014/main" xmlns="" id="{9C6C71B7-F70A-B149-A686-BA79F3018CF5}"/>
              </a:ext>
            </a:extLst>
          </p:cNvPr>
          <p:cNvGraphicFramePr>
            <a:graphicFrameLocks noGrp="1"/>
          </p:cNvGraphicFramePr>
          <p:nvPr userDrawn="1">
            <p:extLst>
              <p:ext uri="{D42A27DB-BD31-4B8C-83A1-F6EECF244321}">
                <p14:modId xmlns:p14="http://schemas.microsoft.com/office/powerpoint/2010/main" val="807926438"/>
              </p:ext>
            </p:extLst>
          </p:nvPr>
        </p:nvGraphicFramePr>
        <p:xfrm>
          <a:off x="21650735" y="0"/>
          <a:ext cx="4109297" cy="62351509"/>
        </p:xfrm>
        <a:graphic>
          <a:graphicData uri="http://schemas.openxmlformats.org/drawingml/2006/table">
            <a:tbl>
              <a:tblPr firstRow="1" bandRow="1">
                <a:tableStyleId>{5C22544A-7EE6-4342-B048-85BDC9FD1C3A}</a:tableStyleId>
              </a:tblPr>
              <a:tblGrid>
                <a:gridCol w="1531856">
                  <a:extLst>
                    <a:ext uri="{9D8B030D-6E8A-4147-A177-3AD203B41FA5}">
                      <a16:colId xmlns:a16="http://schemas.microsoft.com/office/drawing/2014/main" xmlns="" val="20000"/>
                    </a:ext>
                  </a:extLst>
                </a:gridCol>
                <a:gridCol w="498303">
                  <a:extLst>
                    <a:ext uri="{9D8B030D-6E8A-4147-A177-3AD203B41FA5}">
                      <a16:colId xmlns:a16="http://schemas.microsoft.com/office/drawing/2014/main" xmlns="" val="997673227"/>
                    </a:ext>
                  </a:extLst>
                </a:gridCol>
                <a:gridCol w="2079138">
                  <a:extLst>
                    <a:ext uri="{9D8B030D-6E8A-4147-A177-3AD203B41FA5}">
                      <a16:colId xmlns:a16="http://schemas.microsoft.com/office/drawing/2014/main" xmlns="" val="3407509820"/>
                    </a:ext>
                  </a:extLst>
                </a:gridCol>
              </a:tblGrid>
              <a:tr h="2903190">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900" b="0" spc="600" dirty="0">
                          <a:solidFill>
                            <a:srgbClr val="1F3A4E"/>
                          </a:solidFill>
                          <a:latin typeface="Arial Black" panose="020B0A04020102020204" pitchFamily="34" charset="0"/>
                        </a:rPr>
                        <a:t>QUICK START GUIDE</a:t>
                      </a:r>
                      <a:br>
                        <a:rPr lang="en-US" sz="3900" b="0" spc="600" dirty="0">
                          <a:solidFill>
                            <a:srgbClr val="1F3A4E"/>
                          </a:solidFill>
                          <a:latin typeface="Arial Black" panose="020B0A04020102020204" pitchFamily="34" charset="0"/>
                        </a:rPr>
                      </a:br>
                      <a:r>
                        <a:rPr lang="en-US" sz="3100" b="1" spc="0" dirty="0">
                          <a:solidFill>
                            <a:srgbClr val="FF0000"/>
                          </a:solidFill>
                          <a:latin typeface="Trebuchet MS" pitchFamily="34" charset="0"/>
                        </a:rPr>
                        <a:t>(THIS SIDEBAR WILL NOT PRINT)</a:t>
                      </a:r>
                      <a:endParaRPr lang="en-US" sz="3900" b="1" spc="600" dirty="0">
                        <a:solidFill>
                          <a:schemeClr val="bg1"/>
                        </a:solidFill>
                        <a:latin typeface="Trebuchet MS" pitchFamily="34" charset="0"/>
                      </a:endParaRPr>
                    </a:p>
                  </a:txBody>
                  <a:tcPr marL="69634" marR="69634" marT="87615" marB="87615">
                    <a:solidFill>
                      <a:srgbClr val="FFC000"/>
                    </a:solidFill>
                  </a:tcPr>
                </a:tc>
                <a:tc hMerge="1">
                  <a:txBody>
                    <a:bodyPr/>
                    <a:lstStyle/>
                    <a:p>
                      <a:endParaRPr lang="en-US"/>
                    </a:p>
                  </a:txBody>
                  <a:tcPr/>
                </a:tc>
                <a:tc hMerge="1">
                  <a:txBody>
                    <a:bodyPr/>
                    <a:lstStyle/>
                    <a:p>
                      <a:pPr marL="0" marR="0" indent="0" algn="ctr" defTabSz="4388900" rtl="0" eaLnBrk="1" fontAlgn="auto" latinLnBrk="0" hangingPunct="1">
                        <a:lnSpc>
                          <a:spcPct val="100000"/>
                        </a:lnSpc>
                        <a:spcBef>
                          <a:spcPts val="0"/>
                        </a:spcBef>
                        <a:spcAft>
                          <a:spcPts val="0"/>
                        </a:spcAft>
                        <a:buClrTx/>
                        <a:buSzTx/>
                        <a:buFontTx/>
                        <a:buNone/>
                        <a:tabLst/>
                        <a:defRPr/>
                      </a:pPr>
                      <a:endParaRPr lang="en-US" sz="2100" b="1" spc="600" dirty="0">
                        <a:solidFill>
                          <a:schemeClr val="bg1"/>
                        </a:solidFill>
                        <a:latin typeface="Trebuchet MS" pitchFamily="34" charset="0"/>
                      </a:endParaRPr>
                    </a:p>
                  </a:txBody>
                  <a:tcPr marL="95264" marR="95264" marT="47632" marB="47632">
                    <a:solidFill>
                      <a:srgbClr val="FFC000"/>
                    </a:solidFill>
                  </a:tcPr>
                </a:tc>
                <a:extLst>
                  <a:ext uri="{0D108BD9-81ED-4DB2-BD59-A6C34878D82A}">
                    <a16:rowId xmlns:a16="http://schemas.microsoft.com/office/drawing/2014/main" xmlns="" val="10000"/>
                  </a:ext>
                </a:extLst>
              </a:tr>
              <a:tr h="10904190">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8">
                            <a:extLst>
                              <a:ext uri="{A12FA001-AC4F-418D-AE19-62706E023703}">
                                <ahyp:hlinkClr xmlns=""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69634" marR="69634" marT="87615" marB="87615">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pPr marL="0" indent="0" algn="l" defTabSz="114300"/>
                      <a:endParaRPr lang="en-US" sz="1300" b="0" baseline="0" dirty="0">
                        <a:solidFill>
                          <a:srgbClr val="D9D9D9"/>
                        </a:solidFill>
                        <a:latin typeface="Arial" panose="020B0604020202020204" pitchFamily="34" charset="0"/>
                        <a:cs typeface="Arial" panose="020B0604020202020204" pitchFamily="34" charset="0"/>
                      </a:endParaRPr>
                    </a:p>
                  </a:txBody>
                  <a:tcPr marL="95264" marR="95264" marT="47632" marB="47632">
                    <a:solidFill>
                      <a:schemeClr val="tx1"/>
                    </a:solidFill>
                  </a:tcPr>
                </a:tc>
                <a:extLst>
                  <a:ext uri="{0D108BD9-81ED-4DB2-BD59-A6C34878D82A}">
                    <a16:rowId xmlns:a16="http://schemas.microsoft.com/office/drawing/2014/main" xmlns="" val="10001"/>
                  </a:ext>
                </a:extLst>
              </a:tr>
              <a:tr h="5653980">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sz="8100" u="sng" dirty="0">
                        <a:solidFill>
                          <a:srgbClr val="FFC000"/>
                        </a:solidFill>
                      </a:endParaRPr>
                    </a:p>
                  </a:txBody>
                  <a:tcPr marL="139267" marR="69634" marT="262844" marB="87615">
                    <a:solidFill>
                      <a:schemeClr val="tx1"/>
                    </a:solidFill>
                  </a:tcPr>
                </a:tc>
                <a:tc hMerge="1">
                  <a:txBody>
                    <a:bodyPr/>
                    <a:lstStyle/>
                    <a:p>
                      <a:endParaRPr lang="en-US" sz="2400" dirty="0">
                        <a:solidFill>
                          <a:srgbClr val="1F3A4E"/>
                        </a:solidFill>
                      </a:endParaRPr>
                    </a:p>
                  </a:txBody>
                  <a:tcPr marL="182880" marT="137160">
                    <a:blipFill rotWithShape="1">
                      <a:blip r:embed="rId10"/>
                      <a:stretch>
                        <a:fillRect/>
                      </a:stretch>
                    </a:blipFill>
                  </a:tcPr>
                </a:tc>
                <a:tc hMerge="1">
                  <a:txBody>
                    <a:bodyPr/>
                    <a:lstStyle/>
                    <a:p>
                      <a:pPr marL="0" marR="0" indent="0" algn="l" defTabSz="3765366" rtl="0" eaLnBrk="1" fontAlgn="auto" latinLnBrk="0" hangingPunct="1">
                        <a:lnSpc>
                          <a:spcPct val="100000"/>
                        </a:lnSpc>
                        <a:spcBef>
                          <a:spcPts val="0"/>
                        </a:spcBef>
                        <a:spcAft>
                          <a:spcPts val="0"/>
                        </a:spcAft>
                        <a:buClrTx/>
                        <a:buSzTx/>
                        <a:buFontTx/>
                        <a:buNone/>
                        <a:tabLst/>
                        <a:defRPr/>
                      </a:pPr>
                      <a:endParaRPr lang="en-US" sz="4400" u="sng" dirty="0">
                        <a:solidFill>
                          <a:srgbClr val="FFC000"/>
                        </a:solidFill>
                      </a:endParaRPr>
                    </a:p>
                  </a:txBody>
                  <a:tcPr marL="190527" marR="95264" marT="142896" marB="47632">
                    <a:solidFill>
                      <a:schemeClr val="tx1"/>
                    </a:solidFill>
                  </a:tcPr>
                </a:tc>
                <a:extLst>
                  <a:ext uri="{0D108BD9-81ED-4DB2-BD59-A6C34878D82A}">
                    <a16:rowId xmlns:a16="http://schemas.microsoft.com/office/drawing/2014/main" xmlns="" val="10004"/>
                  </a:ext>
                </a:extLst>
              </a:tr>
              <a:tr h="291955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69634" marR="69634" marT="87615" marB="87615">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1500" b="1" noProof="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noProof="0">
                          <a:solidFill>
                            <a:srgbClr val="D9D9D9"/>
                          </a:solidFill>
                          <a:latin typeface="Arial" panose="020B0604020202020204" pitchFamily="34" charset="0"/>
                          <a:cs typeface="Arial" panose="020B0604020202020204" pitchFamily="34" charset="0"/>
                        </a:rPr>
                        <a:t>The Quick Start</a:t>
                      </a:r>
                      <a:r>
                        <a:rPr lang="en-US" sz="1300" baseline="0" noProof="0">
                          <a:solidFill>
                            <a:srgbClr val="D9D9D9"/>
                          </a:solidFill>
                          <a:latin typeface="Arial" panose="020B0604020202020204" pitchFamily="34" charset="0"/>
                          <a:cs typeface="Arial" panose="020B0604020202020204" pitchFamily="34" charset="0"/>
                        </a:rPr>
                        <a:t> Guides</a:t>
                      </a:r>
                      <a:r>
                        <a:rPr lang="en-US" sz="1300" noProof="0">
                          <a:solidFill>
                            <a:srgbClr val="D9D9D9"/>
                          </a:solidFill>
                          <a:latin typeface="Arial" panose="020B0604020202020204" pitchFamily="34" charset="0"/>
                          <a:cs typeface="Arial" panose="020B0604020202020204" pitchFamily="34" charset="0"/>
                        </a:rPr>
                        <a:t> </a:t>
                      </a:r>
                      <a:r>
                        <a:rPr lang="en-US" sz="1300" u="sng" noProof="0">
                          <a:solidFill>
                            <a:srgbClr val="D9D9D9"/>
                          </a:solidFill>
                          <a:latin typeface="Arial" panose="020B0604020202020204" pitchFamily="34" charset="0"/>
                          <a:cs typeface="Arial" panose="020B0604020202020204" pitchFamily="34" charset="0"/>
                        </a:rPr>
                        <a:t>are outside the template’s printable area</a:t>
                      </a:r>
                      <a:r>
                        <a:rPr lang="en-US" sz="1300" noProof="0">
                          <a:solidFill>
                            <a:srgbClr val="D9D9D9"/>
                          </a:solidFill>
                          <a:latin typeface="Arial" panose="020B0604020202020204" pitchFamily="34" charset="0"/>
                          <a:cs typeface="Arial" panose="020B0604020202020204" pitchFamily="34" charset="0"/>
                        </a:rPr>
                        <a:t> and they will not be on the printed poster</a:t>
                      </a:r>
                      <a:r>
                        <a:rPr lang="en-US" sz="1300" baseline="0" noProof="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a:solidFill>
                            <a:srgbClr val="D9D9D9"/>
                          </a:solidFill>
                          <a:latin typeface="Arial" panose="020B0604020202020204" pitchFamily="34" charset="0"/>
                          <a:cs typeface="Arial" panose="020B0604020202020204" pitchFamily="34" charset="0"/>
                        </a:rPr>
                        <a:t>To hide the guides click on the </a:t>
                      </a:r>
                      <a:r>
                        <a:rPr lang="en-US" sz="1300" b="1" baseline="0" noProof="0">
                          <a:solidFill>
                            <a:srgbClr val="D9D9D9"/>
                          </a:solidFill>
                          <a:latin typeface="Arial" panose="020B0604020202020204" pitchFamily="34" charset="0"/>
                          <a:cs typeface="Arial" panose="020B0604020202020204" pitchFamily="34" charset="0"/>
                        </a:rPr>
                        <a:t>Home</a:t>
                      </a:r>
                      <a:r>
                        <a:rPr lang="en-US" sz="1300" baseline="0" noProof="0">
                          <a:solidFill>
                            <a:srgbClr val="D9D9D9"/>
                          </a:solidFill>
                          <a:latin typeface="Arial" panose="020B0604020202020204" pitchFamily="34" charset="0"/>
                          <a:cs typeface="Arial" panose="020B0604020202020204" pitchFamily="34" charset="0"/>
                        </a:rPr>
                        <a:t> tab (top of the screen) and then click on the </a:t>
                      </a:r>
                      <a:r>
                        <a:rPr lang="en-US" sz="1300" b="1" baseline="0" noProof="0">
                          <a:solidFill>
                            <a:srgbClr val="D9D9D9"/>
                          </a:solidFill>
                          <a:latin typeface="Arial" panose="020B0604020202020204" pitchFamily="34" charset="0"/>
                          <a:cs typeface="Arial" panose="020B0604020202020204" pitchFamily="34" charset="0"/>
                        </a:rPr>
                        <a:t>Layout</a:t>
                      </a:r>
                      <a:r>
                        <a:rPr lang="en-US" sz="1300" baseline="0" noProof="0">
                          <a:solidFill>
                            <a:srgbClr val="D9D9D9"/>
                          </a:solidFill>
                          <a:latin typeface="Arial" panose="020B0604020202020204" pitchFamily="34" charset="0"/>
                          <a:cs typeface="Arial" panose="020B0604020202020204" pitchFamily="34" charset="0"/>
                        </a:rPr>
                        <a:t> button below to see the available layouts. Choose the </a:t>
                      </a:r>
                      <a:r>
                        <a:rPr lang="en-US" sz="1300" b="1" baseline="0" noProof="0">
                          <a:solidFill>
                            <a:srgbClr val="D9D9D9"/>
                          </a:solidFill>
                          <a:latin typeface="Arial" panose="020B0604020202020204" pitchFamily="34" charset="0"/>
                          <a:cs typeface="Arial" panose="020B0604020202020204" pitchFamily="34" charset="0"/>
                        </a:rPr>
                        <a:t>Without Guides </a:t>
                      </a:r>
                      <a:r>
                        <a:rPr lang="en-US" sz="1300" b="0" baseline="0" noProof="0">
                          <a:solidFill>
                            <a:srgbClr val="D9D9D9"/>
                          </a:solidFill>
                          <a:latin typeface="Arial" panose="020B0604020202020204" pitchFamily="34" charset="0"/>
                          <a:cs typeface="Arial" panose="020B0604020202020204" pitchFamily="34" charset="0"/>
                        </a:rPr>
                        <a:t>layout</a:t>
                      </a:r>
                      <a:r>
                        <a:rPr lang="en-US" sz="1300" baseline="0" noProof="0">
                          <a:solidFill>
                            <a:srgbClr val="D9D9D9"/>
                          </a:solidFill>
                          <a:latin typeface="Arial" panose="020B0604020202020204" pitchFamily="34" charset="0"/>
                          <a:cs typeface="Arial" panose="020B0604020202020204" pitchFamily="34" charset="0"/>
                        </a:rPr>
                        <a:t>.</a:t>
                      </a:r>
                      <a:endParaRPr lang="en-US" sz="1300" noProof="0" dirty="0">
                        <a:solidFill>
                          <a:srgbClr val="D9D9D9"/>
                        </a:solidFill>
                        <a:latin typeface="Arial" panose="020B0604020202020204" pitchFamily="34" charset="0"/>
                        <a:cs typeface="Arial" panose="020B0604020202020204" pitchFamily="34" charset="0"/>
                      </a:endParaRPr>
                    </a:p>
                  </a:txBody>
                  <a:tcPr marL="95264" marR="95264" marT="47632" marB="47632">
                    <a:solidFill>
                      <a:srgbClr val="010101"/>
                    </a:solidFill>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txBody>
                  <a:tcPr marL="69634" marR="69634" marT="87615" marB="87615">
                    <a:solidFill>
                      <a:srgbClr val="010101"/>
                    </a:solidFill>
                  </a:tcPr>
                </a:tc>
                <a:extLst>
                  <a:ext uri="{0D108BD9-81ED-4DB2-BD59-A6C34878D82A}">
                    <a16:rowId xmlns:a16="http://schemas.microsoft.com/office/drawing/2014/main" xmlns="" val="10005"/>
                  </a:ext>
                </a:extLst>
              </a:tr>
              <a:tr h="6948321">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69634" marR="69634" marT="87615" marB="87615">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766341567"/>
                  </a:ext>
                </a:extLst>
              </a:tr>
              <a:tr h="9319230">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presenting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69634" marR="69634" marT="87615" marB="87615">
                    <a:solidFill>
                      <a:srgbClr val="010101"/>
                    </a:solidFill>
                  </a:tcPr>
                </a:tc>
                <a:tc hMerge="1">
                  <a:txBody>
                    <a:bodyPr/>
                    <a:lstStyle/>
                    <a:p>
                      <a:r>
                        <a:rPr lang="en-US" sz="5900" b="1" dirty="0">
                          <a:solidFill>
                            <a:srgbClr val="D9D9D9"/>
                          </a:solidFill>
                          <a:latin typeface="Arial" panose="020B0604020202020204" pitchFamily="34" charset="0"/>
                          <a:cs typeface="Arial" panose="020B0604020202020204" pitchFamily="34" charset="0"/>
                        </a:rPr>
                        <a:t>F5</a:t>
                      </a:r>
                      <a:r>
                        <a:rPr lang="en-US" sz="1300" baseline="0" dirty="0">
                          <a:solidFill>
                            <a:srgbClr val="D9D9D9"/>
                          </a:solidFill>
                          <a:latin typeface="Arial" panose="020B0604020202020204" pitchFamily="34" charset="0"/>
                          <a:cs typeface="Arial" panose="020B0604020202020204" pitchFamily="34" charset="0"/>
                        </a:rPr>
                        <a:t> </a:t>
                      </a:r>
                      <a:endParaRPr lang="en-US" dirty="0"/>
                    </a:p>
                  </a:txBody>
                  <a:tcPr marL="106881" marR="53440" marT="70140" marB="23380" anchor="ctr">
                    <a:solidFill>
                      <a:schemeClr val="tx1">
                        <a:lumMod val="95000"/>
                        <a:lumOff val="5000"/>
                      </a:schemeClr>
                    </a:solidFill>
                  </a:tcPr>
                </a:tc>
                <a:tc>
                  <a:txBody>
                    <a:bodyPr/>
                    <a:lstStyle/>
                    <a:p>
                      <a:r>
                        <a:rPr lang="en-US" sz="109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sz="9600" dirty="0"/>
                    </a:p>
                  </a:txBody>
                  <a:tcPr marL="78125" marR="39062" marT="129016" marB="43005" anchor="ctr">
                    <a:solidFill>
                      <a:schemeClr val="tx1">
                        <a:lumMod val="95000"/>
                        <a:lumOff val="5000"/>
                      </a:schemeClr>
                    </a:solidFill>
                  </a:tcPr>
                </a:tc>
                <a:extLst>
                  <a:ext uri="{0D108BD9-81ED-4DB2-BD59-A6C34878D82A}">
                    <a16:rowId xmlns:a16="http://schemas.microsoft.com/office/drawing/2014/main" xmlns="" val="10006"/>
                  </a:ext>
                </a:extLst>
              </a:tr>
              <a:tr h="3223231">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present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finish designing your poster and are ready to virtually present it, follow the conference organizers' instructions.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a:cs typeface="Arial"/>
                      </a:endParaRPr>
                    </a:p>
                  </a:txBody>
                  <a:tcPr marL="69634" marR="69634" marT="87615" marB="87615">
                    <a:solidFill>
                      <a:srgbClr val="010101"/>
                    </a:solidFill>
                  </a:tcPr>
                </a:tc>
                <a:tc hMerge="1">
                  <a:txBody>
                    <a:bodyPr/>
                    <a:lstStyle/>
                    <a:p>
                      <a:endParaRPr lang="en-US"/>
                    </a:p>
                  </a:txBody>
                  <a:tcPr/>
                </a:tc>
                <a:tc hMerge="1">
                  <a:txBody>
                    <a:bodyPr/>
                    <a:lstStyle/>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noProof="0" dirty="0">
                        <a:solidFill>
                          <a:srgbClr val="D9D9D9"/>
                        </a:solidFill>
                        <a:latin typeface="Arial"/>
                        <a:cs typeface="Arial"/>
                      </a:endParaRPr>
                    </a:p>
                  </a:txBody>
                  <a:tcPr marL="95264" marR="95264" marT="47632" marB="47632">
                    <a:solidFill>
                      <a:srgbClr val="010101"/>
                    </a:solidFill>
                  </a:tcPr>
                </a:tc>
                <a:extLst>
                  <a:ext uri="{0D108BD9-81ED-4DB2-BD59-A6C34878D82A}">
                    <a16:rowId xmlns:a16="http://schemas.microsoft.com/office/drawing/2014/main" xmlns="" val="10007"/>
                  </a:ext>
                </a:extLst>
              </a:tr>
              <a:tr h="16695390">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900" b="1" noProof="0" dirty="0">
                          <a:solidFill>
                            <a:srgbClr val="FFC000"/>
                          </a:solidFill>
                          <a:latin typeface="Arial"/>
                          <a:cs typeface="Arial"/>
                        </a:rPr>
                        <a:t>Publish, present virtually, share, and discuss!</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D9D9D9"/>
                          </a:solidFill>
                          <a:latin typeface="Arial"/>
                          <a:cs typeface="Arial"/>
                        </a:rPr>
                        <a:t>Submit your poster and add it to the Research Poster Virtual Library.</a:t>
                      </a:r>
                      <a:br>
                        <a:rPr lang="en-US" sz="2600" b="1" noProof="0" dirty="0">
                          <a:solidFill>
                            <a:srgbClr val="D9D9D9"/>
                          </a:solidFill>
                          <a:latin typeface="Arial"/>
                          <a:cs typeface="Arial"/>
                        </a:rPr>
                      </a:br>
                      <a:r>
                        <a:rPr lang="en-US" sz="2600" b="1" noProof="0" dirty="0">
                          <a:solidFill>
                            <a:srgbClr val="D9D9D9"/>
                          </a:solidFill>
                          <a:latin typeface="Arial"/>
                          <a:cs typeface="Arial"/>
                        </a:rPr>
                        <a:t/>
                      </a:r>
                      <a:br>
                        <a:rPr lang="en-US" sz="2600" b="1" noProof="0" dirty="0">
                          <a:solidFill>
                            <a:srgbClr val="D9D9D9"/>
                          </a:solidFill>
                          <a:latin typeface="Arial"/>
                          <a:cs typeface="Arial"/>
                        </a:rPr>
                      </a:br>
                      <a:r>
                        <a:rPr lang="en-US" sz="2600" b="1" noProof="0" dirty="0">
                          <a:solidFill>
                            <a:schemeClr val="accent4"/>
                          </a:solidFill>
                          <a:latin typeface="Arial"/>
                          <a:cs typeface="Arial"/>
                        </a:rPr>
                        <a:t>Continuous</a:t>
                      </a:r>
                      <a:r>
                        <a:rPr lang="en-US" sz="2600" b="1" noProof="0" dirty="0">
                          <a:solidFill>
                            <a:srgbClr val="D9D9D9"/>
                          </a:solidFill>
                          <a:latin typeface="Arial"/>
                          <a:cs typeface="Arial"/>
                        </a:rPr>
                        <a:t> </a:t>
                      </a:r>
                      <a:r>
                        <a:rPr lang="en-US" sz="2600" b="1" noProof="0" dirty="0">
                          <a:solidFill>
                            <a:srgbClr val="FFC000"/>
                          </a:solidFill>
                          <a:latin typeface="Arial"/>
                          <a:cs typeface="Arial"/>
                        </a:rPr>
                        <a:t>global reach</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Share your research with thousands of students, educators, scientists, and researchers from all over the United States and the World.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FFC000"/>
                          </a:solidFill>
                          <a:latin typeface="Arial"/>
                          <a:cs typeface="Arial"/>
                        </a:rPr>
                        <a:t>Full-featured poster showcase included</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Present your poster on a  professional full-featured and customizable web page that includes full screen functions, social sharing, your own discussion board, private contact form, narration and more.</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FFC000"/>
                          </a:solidFill>
                          <a:latin typeface="Arial"/>
                          <a:cs typeface="Arial"/>
                        </a:rPr>
                        <a:t>Convenience for presenter groups and conference coordinators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Published posters can easily be presented at virtual conferences. Perfect solution for organizers of meetings and conferences.</a:t>
                      </a:r>
                      <a:r>
                        <a:rPr lang="en-US" sz="2600" b="1" noProof="0" dirty="0">
                          <a:solidFill>
                            <a:srgbClr val="D9D9D9"/>
                          </a:solidFill>
                          <a:latin typeface="Arial"/>
                          <a:cs typeface="Arial"/>
                        </a:rPr>
                        <a:t/>
                      </a:r>
                      <a:br>
                        <a:rPr lang="en-US" sz="2600" b="1" noProof="0" dirty="0">
                          <a:solidFill>
                            <a:srgbClr val="D9D9D9"/>
                          </a:solidFill>
                          <a:latin typeface="Arial"/>
                          <a:cs typeface="Arial"/>
                        </a:rPr>
                      </a:b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900" b="1" noProof="0" dirty="0">
                          <a:solidFill>
                            <a:srgbClr val="FFC000"/>
                          </a:solidFill>
                          <a:latin typeface="Arial"/>
                          <a:cs typeface="Arial"/>
                          <a:hlinkClick r:id="rId12">
                            <a:extLst>
                              <a:ext uri="{A12FA001-AC4F-418D-AE19-62706E023703}">
                                <ahyp:hlinkClr xmlns="" xmlns:ahyp="http://schemas.microsoft.com/office/drawing/2018/hyperlinkcolor" val="tx"/>
                              </a:ext>
                            </a:extLst>
                          </a:hlinkClick>
                        </a:rPr>
                        <a:t>https://www.PosterPresentations.com/</a:t>
                      </a:r>
                      <a:r>
                        <a:rPr lang="en-US" sz="2900" b="1" u="sng" noProof="0" dirty="0">
                          <a:solidFill>
                            <a:srgbClr val="FFC000"/>
                          </a:solidFill>
                          <a:latin typeface="Arial"/>
                          <a:cs typeface="Arial"/>
                          <a:hlinkClick r:id="rId12">
                            <a:extLst>
                              <a:ext uri="{A12FA001-AC4F-418D-AE19-62706E023703}">
                                <ahyp:hlinkClr xmlns="" xmlns:ahyp="http://schemas.microsoft.com/office/drawing/2018/hyperlinkcolor" val="tx"/>
                              </a:ext>
                            </a:extLst>
                          </a:hlinkClick>
                        </a:rPr>
                        <a:t>research</a:t>
                      </a:r>
                      <a:endParaRPr lang="en-US" sz="2900" b="1" u="sng" noProof="0" dirty="0">
                        <a:solidFill>
                          <a:srgbClr val="FFC000"/>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txBody>
                  <a:tcPr marL="69634" marR="69634" marT="87615" marB="87615">
                    <a:solidFill>
                      <a:srgbClr val="003366"/>
                    </a:solidFill>
                  </a:tcPr>
                </a:tc>
                <a:tc hMerge="1">
                  <a:txBody>
                    <a:bodyPr/>
                    <a:lstStyle/>
                    <a:p>
                      <a:endParaRPr lang="en-US"/>
                    </a:p>
                  </a:txBody>
                  <a:tcPr/>
                </a:tc>
                <a:tc hMerge="1">
                  <a:txBody>
                    <a:bodyPr/>
                    <a:lstStyle/>
                    <a:p>
                      <a:pPr marL="0" marR="0" lvl="0" indent="0" algn="l" defTabSz="114300" rtl="0" eaLnBrk="1" fontAlgn="auto" latinLnBrk="0" hangingPunct="1">
                        <a:lnSpc>
                          <a:spcPct val="100000"/>
                        </a:lnSpc>
                        <a:spcBef>
                          <a:spcPts val="0"/>
                        </a:spcBef>
                        <a:spcAft>
                          <a:spcPts val="0"/>
                        </a:spcAft>
                        <a:buClrTx/>
                        <a:buSzTx/>
                        <a:buFontTx/>
                        <a:buNone/>
                        <a:tabLst/>
                        <a:defRPr/>
                      </a:pPr>
                      <a:endParaRPr lang="en-US" sz="1400" b="1" noProof="0" dirty="0">
                        <a:solidFill>
                          <a:srgbClr val="D9D9D9"/>
                        </a:solidFill>
                        <a:latin typeface="Arial"/>
                        <a:cs typeface="Arial"/>
                      </a:endParaRPr>
                    </a:p>
                  </a:txBody>
                  <a:tcPr marL="95264" marR="95264" marT="47632" marB="47632">
                    <a:solidFill>
                      <a:schemeClr val="accent5">
                        <a:lumMod val="50000"/>
                      </a:schemeClr>
                    </a:solidFill>
                  </a:tcPr>
                </a:tc>
                <a:extLst>
                  <a:ext uri="{0D108BD9-81ED-4DB2-BD59-A6C34878D82A}">
                    <a16:rowId xmlns:a16="http://schemas.microsoft.com/office/drawing/2014/main" xmlns="" val="2448051497"/>
                  </a:ext>
                </a:extLst>
              </a:tr>
              <a:tr h="1417846">
                <a:tc gridSpan="3">
                  <a:txBody>
                    <a:bodyPr/>
                    <a:lstStyle/>
                    <a:p>
                      <a:endParaRPr lang="en-US" sz="2400" dirty="0">
                        <a:solidFill>
                          <a:srgbClr val="1F3A4E"/>
                        </a:solidFill>
                      </a:endParaRPr>
                    </a:p>
                  </a:txBody>
                  <a:tcPr marL="69634" marR="69634" marT="87615" marB="87615">
                    <a:blipFill dpi="0" rotWithShape="1">
                      <a:blip r:embed="rId13">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sz="1300" dirty="0">
                        <a:solidFill>
                          <a:srgbClr val="1F3A4E"/>
                        </a:solidFill>
                      </a:endParaRPr>
                    </a:p>
                  </a:txBody>
                  <a:tcPr marL="95264" marR="95264" marT="47632" marB="47632">
                    <a:blipFill dpi="0" rotWithShape="1">
                      <a:blip r:embed="rId13">
                        <a:extLst>
                          <a:ext uri="{28A0092B-C50C-407E-A947-70E740481C1C}">
                            <a14:useLocalDpi xmlns:a14="http://schemas.microsoft.com/office/drawing/2010/main" val="0"/>
                          </a:ext>
                        </a:extLst>
                      </a:blip>
                      <a:srcRect/>
                      <a:stretch>
                        <a:fillRect/>
                      </a:stretch>
                    </a:blipFill>
                  </a:tcPr>
                </a:tc>
                <a:extLst>
                  <a:ext uri="{0D108BD9-81ED-4DB2-BD59-A6C34878D82A}">
                    <a16:rowId xmlns:a16="http://schemas.microsoft.com/office/drawing/2014/main" xmlns="" val="10008"/>
                  </a:ext>
                </a:extLst>
              </a:tr>
              <a:tr h="2366581">
                <a:tc>
                  <a:txBody>
                    <a:bodyPr/>
                    <a:lstStyle/>
                    <a:p>
                      <a:pPr>
                        <a:lnSpc>
                          <a:spcPct val="100000"/>
                        </a:lnSpc>
                      </a:pPr>
                      <a:r>
                        <a:rPr lang="en-US" sz="1800" dirty="0">
                          <a:solidFill>
                            <a:schemeClr val="bg1">
                              <a:lumMod val="85000"/>
                            </a:schemeClr>
                          </a:solidFill>
                          <a:latin typeface="Arial"/>
                          <a:cs typeface="Arial"/>
                        </a:rPr>
                        <a:t>© 2020</a:t>
                      </a:r>
                      <a:r>
                        <a:rPr lang="en-US" sz="1800" baseline="0" dirty="0">
                          <a:solidFill>
                            <a:schemeClr val="bg1">
                              <a:lumMod val="85000"/>
                            </a:schemeClr>
                          </a:solidFill>
                          <a:latin typeface="Arial"/>
                          <a:cs typeface="Arial"/>
                        </a:rPr>
                        <a:t> </a:t>
                      </a:r>
                      <a:r>
                        <a:rPr lang="en-US" sz="1800" dirty="0" err="1">
                          <a:solidFill>
                            <a:schemeClr val="bg1">
                              <a:lumMod val="85000"/>
                            </a:schemeClr>
                          </a:solidFill>
                          <a:latin typeface="Arial"/>
                          <a:cs typeface="Arial"/>
                        </a:rPr>
                        <a:t>PosterPresentations.com</a:t>
                      </a:r>
                      <a:r>
                        <a:rPr lang="en-US" sz="1800" dirty="0">
                          <a:solidFill>
                            <a:schemeClr val="bg1">
                              <a:lumMod val="85000"/>
                            </a:schemeClr>
                          </a:solidFill>
                          <a:latin typeface="Arial"/>
                          <a:cs typeface="Arial"/>
                        </a:rPr>
                        <a:t/>
                      </a:r>
                      <a:br>
                        <a:rPr lang="en-US" sz="1800" dirty="0">
                          <a:solidFill>
                            <a:schemeClr val="bg1">
                              <a:lumMod val="85000"/>
                            </a:schemeClr>
                          </a:solidFill>
                          <a:latin typeface="Arial"/>
                          <a:cs typeface="Arial"/>
                        </a:rPr>
                      </a:br>
                      <a:r>
                        <a:rPr lang="en-US" sz="1800" dirty="0">
                          <a:solidFill>
                            <a:schemeClr val="bg1">
                              <a:lumMod val="85000"/>
                            </a:schemeClr>
                          </a:solidFill>
                          <a:latin typeface="Arial"/>
                          <a:cs typeface="Arial"/>
                        </a:rPr>
                        <a:t>2117 Fourth Street ,</a:t>
                      </a:r>
                      <a:r>
                        <a:rPr lang="en-US" sz="1800" baseline="0" dirty="0">
                          <a:solidFill>
                            <a:schemeClr val="bg1">
                              <a:lumMod val="85000"/>
                            </a:schemeClr>
                          </a:solidFill>
                          <a:latin typeface="Arial"/>
                          <a:cs typeface="Arial"/>
                        </a:rPr>
                        <a:t> STE C        </a:t>
                      </a:r>
                    </a:p>
                    <a:p>
                      <a:pPr>
                        <a:lnSpc>
                          <a:spcPct val="100000"/>
                        </a:lnSpc>
                      </a:pPr>
                      <a:r>
                        <a:rPr lang="en-US" sz="1800" baseline="0" dirty="0">
                          <a:solidFill>
                            <a:schemeClr val="bg1">
                              <a:lumMod val="85000"/>
                            </a:schemeClr>
                          </a:solidFill>
                          <a:latin typeface="Arial"/>
                          <a:cs typeface="Arial"/>
                        </a:rPr>
                        <a:t>Berkeley CA 94710 USA</a:t>
                      </a:r>
                      <a:endParaRPr lang="en-US" sz="1800" dirty="0">
                        <a:solidFill>
                          <a:schemeClr val="bg1">
                            <a:lumMod val="85000"/>
                          </a:schemeClr>
                        </a:solidFill>
                        <a:latin typeface="Arial"/>
                        <a:cs typeface="Arial"/>
                      </a:endParaRPr>
                    </a:p>
                  </a:txBody>
                  <a:tcPr marL="78125" marR="39062" marT="129016" marB="43005">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poster-making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700" b="1" dirty="0">
                          <a:solidFill>
                            <a:srgbClr val="FFC000"/>
                          </a:solidFill>
                          <a:latin typeface="Arial"/>
                          <a:cs typeface="Arial"/>
                        </a:rPr>
                        <a:t>https://</a:t>
                      </a:r>
                      <a:r>
                        <a:rPr lang="en-US" sz="1700" b="1" dirty="0" err="1">
                          <a:solidFill>
                            <a:srgbClr val="FFC000"/>
                          </a:solidFill>
                          <a:latin typeface="Arial"/>
                          <a:cs typeface="Arial"/>
                        </a:rPr>
                        <a:t>www.posterpresentations.com</a:t>
                      </a:r>
                      <a:r>
                        <a:rPr lang="en-US" sz="1700" b="1" dirty="0">
                          <a:solidFill>
                            <a:srgbClr val="FFC000"/>
                          </a:solidFill>
                          <a:latin typeface="Arial"/>
                          <a:cs typeface="Arial"/>
                        </a:rPr>
                        <a:t>/</a:t>
                      </a:r>
                      <a:r>
                        <a:rPr lang="en-US" sz="1700" b="1" dirty="0" err="1">
                          <a:solidFill>
                            <a:srgbClr val="FFC000"/>
                          </a:solidFill>
                          <a:latin typeface="Arial"/>
                          <a:cs typeface="Arial"/>
                        </a:rPr>
                        <a:t>helpdesk.html</a:t>
                      </a:r>
                      <a:endParaRPr lang="en-US" sz="1700" dirty="0">
                        <a:solidFill>
                          <a:schemeClr val="bg1">
                            <a:lumMod val="85000"/>
                          </a:schemeClr>
                        </a:solidFill>
                        <a:latin typeface="Arial"/>
                        <a:cs typeface="Arial"/>
                      </a:endParaRPr>
                    </a:p>
                  </a:txBody>
                  <a:tcPr marL="69634" marR="69634" marT="87615" marB="87615">
                    <a:solidFill>
                      <a:srgbClr val="010101"/>
                    </a:solidFill>
                  </a:tcPr>
                </a:tc>
                <a:tc hMerge="1">
                  <a:txBody>
                    <a:bodyPr/>
                    <a:lstStyle/>
                    <a:p>
                      <a:pPr marL="0" marR="0" indent="0" algn="l" defTabSz="4388900" rtl="0" eaLnBrk="1" fontAlgn="auto" latinLnBrk="0" hangingPunct="1">
                        <a:lnSpc>
                          <a:spcPct val="100000"/>
                        </a:lnSpc>
                        <a:spcBef>
                          <a:spcPts val="0"/>
                        </a:spcBef>
                        <a:spcAft>
                          <a:spcPts val="0"/>
                        </a:spcAft>
                        <a:buClrTx/>
                        <a:buSzTx/>
                        <a:buFontTx/>
                        <a:buNone/>
                        <a:tabLst/>
                        <a:defRPr/>
                      </a:pPr>
                      <a:endParaRPr lang="en-US" sz="900" dirty="0">
                        <a:solidFill>
                          <a:schemeClr val="bg1">
                            <a:lumMod val="85000"/>
                          </a:schemeClr>
                        </a:solidFill>
                        <a:latin typeface="Arial"/>
                        <a:cs typeface="Arial"/>
                      </a:endParaRPr>
                    </a:p>
                  </a:txBody>
                  <a:tcPr marL="95264" marR="95264" marT="47632" marB="47632">
                    <a:solidFill>
                      <a:srgbClr val="010101"/>
                    </a:solidFill>
                  </a:tcPr>
                </a:tc>
                <a:extLst>
                  <a:ext uri="{0D108BD9-81ED-4DB2-BD59-A6C34878D82A}">
                    <a16:rowId xmlns:a16="http://schemas.microsoft.com/office/drawing/2014/main" xmlns="" val="10009"/>
                  </a:ext>
                </a:extLst>
              </a:tr>
            </a:tbl>
          </a:graphicData>
        </a:graphic>
      </p:graphicFrame>
    </p:spTree>
    <p:extLst>
      <p:ext uri="{BB962C8B-B14F-4D97-AF65-F5344CB8AC3E}">
        <p14:creationId xmlns:p14="http://schemas.microsoft.com/office/powerpoint/2010/main" val="481419452"/>
      </p:ext>
    </p:extLst>
  </p:cSld>
  <p:clrMap bg1="lt1" tx1="dk1" bg2="lt2" tx2="dk2" accent1="accent1" accent2="accent2" accent3="accent3" accent4="accent4" accent5="accent5" accent6="accent6" hlink="hlink" folHlink="folHlink"/>
  <p:sldLayoutIdLst>
    <p:sldLayoutId id="2147483667" r:id="rId1"/>
    <p:sldLayoutId id="2147483669" r:id="rId2"/>
  </p:sldLayoutIdLst>
  <p:txStyles>
    <p:titleStyle>
      <a:lvl1pPr algn="ctr" defTabSz="2675223" rtl="0" eaLnBrk="1" latinLnBrk="0" hangingPunct="1">
        <a:spcBef>
          <a:spcPct val="0"/>
        </a:spcBef>
        <a:buNone/>
        <a:defRPr sz="5334" kern="1200">
          <a:solidFill>
            <a:schemeClr val="bg1"/>
          </a:solidFill>
          <a:latin typeface="Trebuchet MS" pitchFamily="34" charset="0"/>
          <a:ea typeface="+mj-ea"/>
          <a:cs typeface="+mj-cs"/>
        </a:defRPr>
      </a:lvl1pPr>
    </p:titleStyle>
    <p:bodyStyle>
      <a:lvl1pPr marL="1003209" indent="-1003209" algn="l" defTabSz="2675223" rtl="0" eaLnBrk="1" latinLnBrk="0" hangingPunct="1">
        <a:spcBef>
          <a:spcPct val="20000"/>
        </a:spcBef>
        <a:buFont typeface="Arial" pitchFamily="34" charset="0"/>
        <a:buChar char="•"/>
        <a:defRPr sz="9387" kern="1200">
          <a:solidFill>
            <a:schemeClr val="tx1"/>
          </a:solidFill>
          <a:latin typeface="+mn-lt"/>
          <a:ea typeface="+mn-ea"/>
          <a:cs typeface="+mn-cs"/>
        </a:defRPr>
      </a:lvl1pPr>
      <a:lvl2pPr marL="2173619" indent="-836007" algn="l" defTabSz="2675223" rtl="0" eaLnBrk="1" latinLnBrk="0" hangingPunct="1">
        <a:spcBef>
          <a:spcPct val="20000"/>
        </a:spcBef>
        <a:buFont typeface="Arial" pitchFamily="34" charset="0"/>
        <a:buChar char="–"/>
        <a:defRPr sz="8214" kern="1200">
          <a:solidFill>
            <a:schemeClr val="tx1"/>
          </a:solidFill>
          <a:latin typeface="+mn-lt"/>
          <a:ea typeface="+mn-ea"/>
          <a:cs typeface="+mn-cs"/>
        </a:defRPr>
      </a:lvl2pPr>
      <a:lvl3pPr marL="3344029" indent="-668806" algn="l" defTabSz="2675223" rtl="0" eaLnBrk="1" latinLnBrk="0" hangingPunct="1">
        <a:spcBef>
          <a:spcPct val="20000"/>
        </a:spcBef>
        <a:buFont typeface="Arial" pitchFamily="34" charset="0"/>
        <a:buChar char="•"/>
        <a:defRPr sz="7040" kern="1200">
          <a:solidFill>
            <a:schemeClr val="tx1"/>
          </a:solidFill>
          <a:latin typeface="+mn-lt"/>
          <a:ea typeface="+mn-ea"/>
          <a:cs typeface="+mn-cs"/>
        </a:defRPr>
      </a:lvl3pPr>
      <a:lvl4pPr marL="4681641"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4pPr>
      <a:lvl5pPr marL="6019252"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5pPr>
      <a:lvl6pPr marL="7356863"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6pPr>
      <a:lvl7pPr marL="8694474"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7pPr>
      <a:lvl8pPr marL="10032086"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8pPr>
      <a:lvl9pPr marL="11369697"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9pPr>
    </p:bodyStyle>
    <p:otherStyle>
      <a:defPPr>
        <a:defRPr lang="en-US"/>
      </a:defPPr>
      <a:lvl1pPr marL="0" algn="l" defTabSz="2675223" rtl="0" eaLnBrk="1" latinLnBrk="0" hangingPunct="1">
        <a:defRPr sz="5227" kern="1200">
          <a:solidFill>
            <a:schemeClr val="tx1"/>
          </a:solidFill>
          <a:latin typeface="+mn-lt"/>
          <a:ea typeface="+mn-ea"/>
          <a:cs typeface="+mn-cs"/>
        </a:defRPr>
      </a:lvl1pPr>
      <a:lvl2pPr marL="1337612" algn="l" defTabSz="2675223" rtl="0" eaLnBrk="1" latinLnBrk="0" hangingPunct="1">
        <a:defRPr sz="5227" kern="1200">
          <a:solidFill>
            <a:schemeClr val="tx1"/>
          </a:solidFill>
          <a:latin typeface="+mn-lt"/>
          <a:ea typeface="+mn-ea"/>
          <a:cs typeface="+mn-cs"/>
        </a:defRPr>
      </a:lvl2pPr>
      <a:lvl3pPr marL="2675223" algn="l" defTabSz="2675223" rtl="0" eaLnBrk="1" latinLnBrk="0" hangingPunct="1">
        <a:defRPr sz="5227" kern="1200">
          <a:solidFill>
            <a:schemeClr val="tx1"/>
          </a:solidFill>
          <a:latin typeface="+mn-lt"/>
          <a:ea typeface="+mn-ea"/>
          <a:cs typeface="+mn-cs"/>
        </a:defRPr>
      </a:lvl3pPr>
      <a:lvl4pPr marL="4012835" algn="l" defTabSz="2675223" rtl="0" eaLnBrk="1" latinLnBrk="0" hangingPunct="1">
        <a:defRPr sz="5227" kern="1200">
          <a:solidFill>
            <a:schemeClr val="tx1"/>
          </a:solidFill>
          <a:latin typeface="+mn-lt"/>
          <a:ea typeface="+mn-ea"/>
          <a:cs typeface="+mn-cs"/>
        </a:defRPr>
      </a:lvl4pPr>
      <a:lvl5pPr marL="5350446" algn="l" defTabSz="2675223" rtl="0" eaLnBrk="1" latinLnBrk="0" hangingPunct="1">
        <a:defRPr sz="5227" kern="1200">
          <a:solidFill>
            <a:schemeClr val="tx1"/>
          </a:solidFill>
          <a:latin typeface="+mn-lt"/>
          <a:ea typeface="+mn-ea"/>
          <a:cs typeface="+mn-cs"/>
        </a:defRPr>
      </a:lvl5pPr>
      <a:lvl6pPr marL="6688058" algn="l" defTabSz="2675223" rtl="0" eaLnBrk="1" latinLnBrk="0" hangingPunct="1">
        <a:defRPr sz="5227" kern="1200">
          <a:solidFill>
            <a:schemeClr val="tx1"/>
          </a:solidFill>
          <a:latin typeface="+mn-lt"/>
          <a:ea typeface="+mn-ea"/>
          <a:cs typeface="+mn-cs"/>
        </a:defRPr>
      </a:lvl6pPr>
      <a:lvl7pPr marL="8025669" algn="l" defTabSz="2675223" rtl="0" eaLnBrk="1" latinLnBrk="0" hangingPunct="1">
        <a:defRPr sz="5227" kern="1200">
          <a:solidFill>
            <a:schemeClr val="tx1"/>
          </a:solidFill>
          <a:latin typeface="+mn-lt"/>
          <a:ea typeface="+mn-ea"/>
          <a:cs typeface="+mn-cs"/>
        </a:defRPr>
      </a:lvl7pPr>
      <a:lvl8pPr marL="9363280" algn="l" defTabSz="2675223" rtl="0" eaLnBrk="1" latinLnBrk="0" hangingPunct="1">
        <a:defRPr sz="5227" kern="1200">
          <a:solidFill>
            <a:schemeClr val="tx1"/>
          </a:solidFill>
          <a:latin typeface="+mn-lt"/>
          <a:ea typeface="+mn-ea"/>
          <a:cs typeface="+mn-cs"/>
        </a:defRPr>
      </a:lvl8pPr>
      <a:lvl9pPr marL="10700892" algn="l" defTabSz="2675223" rtl="0" eaLnBrk="1" latinLnBrk="0" hangingPunct="1">
        <a:defRPr sz="5227"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716042" y="29719236"/>
            <a:ext cx="1225376" cy="265384"/>
          </a:xfrm>
          <a:prstGeom prst="rect">
            <a:avLst/>
          </a:prstGeom>
          <a:noFill/>
          <a:ln w="9525">
            <a:noFill/>
            <a:miter lim="800000"/>
            <a:headEnd/>
            <a:tailEnd/>
          </a:ln>
          <a:effectLst/>
        </p:spPr>
        <p:txBody>
          <a:bodyPr lIns="55627" tIns="27808" rIns="55627" bIns="27808">
            <a:spAutoFit/>
          </a:bodyPr>
          <a:lstStyle/>
          <a:p>
            <a:pPr defTabSz="2507943" eaLnBrk="0" hangingPunct="0">
              <a:lnSpc>
                <a:spcPct val="65000"/>
              </a:lnSpc>
              <a:spcBef>
                <a:spcPct val="50000"/>
              </a:spcBef>
              <a:defRPr/>
            </a:pPr>
            <a:r>
              <a:rPr lang="en-US" sz="320" b="1" dirty="0">
                <a:solidFill>
                  <a:prstClr val="white">
                    <a:lumMod val="75000"/>
                  </a:prstClr>
                </a:solidFill>
                <a:latin typeface="Arial" charset="0"/>
              </a:rPr>
              <a:t>RESEARCH POSTER PRESENTATION DESIGN © 2015</a:t>
            </a:r>
          </a:p>
          <a:p>
            <a:pPr defTabSz="2507943" eaLnBrk="0" hangingPunct="0">
              <a:lnSpc>
                <a:spcPct val="65000"/>
              </a:lnSpc>
              <a:spcBef>
                <a:spcPct val="50000"/>
              </a:spcBef>
              <a:defRPr/>
            </a:pPr>
            <a:r>
              <a:rPr lang="en-US" sz="640" b="1" dirty="0">
                <a:solidFill>
                  <a:prstClr val="white">
                    <a:lumMod val="75000"/>
                  </a:prstClr>
                </a:solidFill>
                <a:latin typeface="Arial" charset="0"/>
              </a:rPr>
              <a:t>www.PosterPresentations.com</a:t>
            </a:r>
          </a:p>
        </p:txBody>
      </p:sp>
      <p:graphicFrame>
        <p:nvGraphicFramePr>
          <p:cNvPr id="9" name="Table 8">
            <a:extLst>
              <a:ext uri="{FF2B5EF4-FFF2-40B4-BE49-F238E27FC236}">
                <a16:creationId xmlns:a16="http://schemas.microsoft.com/office/drawing/2014/main" xmlns="" id="{990496E8-7D59-6D41-A2E7-5FB53D464995}"/>
              </a:ext>
            </a:extLst>
          </p:cNvPr>
          <p:cNvGraphicFramePr>
            <a:graphicFrameLocks noGrp="1"/>
          </p:cNvGraphicFramePr>
          <p:nvPr userDrawn="1">
            <p:extLst>
              <p:ext uri="{D42A27DB-BD31-4B8C-83A1-F6EECF244321}">
                <p14:modId xmlns:p14="http://schemas.microsoft.com/office/powerpoint/2010/main" val="405849174"/>
              </p:ext>
            </p:extLst>
          </p:nvPr>
        </p:nvGraphicFramePr>
        <p:xfrm>
          <a:off x="-4371643" y="88524"/>
          <a:ext cx="4109296" cy="44390415"/>
        </p:xfrm>
        <a:graphic>
          <a:graphicData uri="http://schemas.openxmlformats.org/drawingml/2006/table">
            <a:tbl>
              <a:tblPr firstRow="1" bandRow="1">
                <a:tableStyleId>{5C22544A-7EE6-4342-B048-85BDC9FD1C3A}</a:tableStyleId>
              </a:tblPr>
              <a:tblGrid>
                <a:gridCol w="1762034">
                  <a:extLst>
                    <a:ext uri="{9D8B030D-6E8A-4147-A177-3AD203B41FA5}">
                      <a16:colId xmlns:a16="http://schemas.microsoft.com/office/drawing/2014/main" xmlns="" val="20000"/>
                    </a:ext>
                  </a:extLst>
                </a:gridCol>
                <a:gridCol w="2347262">
                  <a:extLst>
                    <a:ext uri="{9D8B030D-6E8A-4147-A177-3AD203B41FA5}">
                      <a16:colId xmlns:a16="http://schemas.microsoft.com/office/drawing/2014/main" xmlns="" val="20001"/>
                    </a:ext>
                  </a:extLst>
                </a:gridCol>
              </a:tblGrid>
              <a:tr h="1230056">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500" b="0" spc="600" dirty="0">
                          <a:solidFill>
                            <a:srgbClr val="1F3A4E"/>
                          </a:solidFill>
                          <a:latin typeface="Arial Black" panose="020B0A04020102020204" pitchFamily="34" charset="0"/>
                        </a:rPr>
                        <a:t>QUICK START GUIDE</a:t>
                      </a:r>
                      <a:br>
                        <a:rPr lang="en-US" sz="3500" b="0" spc="600" dirty="0">
                          <a:solidFill>
                            <a:srgbClr val="1F3A4E"/>
                          </a:solidFill>
                          <a:latin typeface="Arial Black" panose="020B0A04020102020204" pitchFamily="34" charset="0"/>
                        </a:rPr>
                      </a:br>
                      <a:r>
                        <a:rPr lang="en-US" sz="2600" b="1" spc="0" dirty="0">
                          <a:solidFill>
                            <a:srgbClr val="FF0000"/>
                          </a:solidFill>
                          <a:latin typeface="Trebuchet MS" pitchFamily="34" charset="0"/>
                        </a:rPr>
                        <a:t>(THIS SIDEBAR WILL NOT PRINT)</a:t>
                      </a:r>
                      <a:endParaRPr lang="en-US" sz="3500" b="1" spc="600" dirty="0">
                        <a:solidFill>
                          <a:schemeClr val="bg1"/>
                        </a:solidFill>
                        <a:latin typeface="Trebuchet MS" pitchFamily="34" charset="0"/>
                      </a:endParaRPr>
                    </a:p>
                  </a:txBody>
                  <a:tcPr marL="51956" marR="51956" marT="65373" marB="65373">
                    <a:solidFill>
                      <a:srgbClr val="FFC000"/>
                    </a:solidFill>
                  </a:tcPr>
                </a:tc>
                <a:tc hMerge="1">
                  <a:txBody>
                    <a:bodyPr/>
                    <a:lstStyle/>
                    <a:p>
                      <a:endParaRPr lang="en-US" dirty="0"/>
                    </a:p>
                  </a:txBody>
                  <a:tcPr/>
                </a:tc>
                <a:extLst>
                  <a:ext uri="{0D108BD9-81ED-4DB2-BD59-A6C34878D82A}">
                    <a16:rowId xmlns:a16="http://schemas.microsoft.com/office/drawing/2014/main" xmlns="" val="10000"/>
                  </a:ext>
                </a:extLst>
              </a:tr>
              <a:tr h="3893103">
                <a:tc gridSpan="2">
                  <a:txBody>
                    <a:bodyPr/>
                    <a:lstStyle/>
                    <a:p>
                      <a:pPr defTabSz="3765639"/>
                      <a:r>
                        <a:rPr lang="en-US" sz="1800" i="0" dirty="0">
                          <a:solidFill>
                            <a:srgbClr val="D9D9D9"/>
                          </a:solidFill>
                          <a:latin typeface="Arial"/>
                          <a:cs typeface="Arial"/>
                        </a:rPr>
                        <a:t>This PowerPoint template produces a </a:t>
                      </a:r>
                      <a:r>
                        <a:rPr lang="en-US" sz="2200" i="0" dirty="0">
                          <a:solidFill>
                            <a:srgbClr val="FFC000"/>
                          </a:solidFill>
                          <a:latin typeface="Arial"/>
                          <a:cs typeface="Arial"/>
                        </a:rPr>
                        <a:t>wide screen size (16:9 Ratio) virtual </a:t>
                      </a:r>
                      <a:r>
                        <a:rPr lang="en-US" sz="18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the  </a:t>
                      </a:r>
                      <a:r>
                        <a:rPr lang="en-US" sz="1800" i="0" dirty="0">
                          <a:solidFill>
                            <a:srgbClr val="FFC000"/>
                          </a:solidFill>
                          <a:latin typeface="Arial"/>
                          <a:cs typeface="Arial"/>
                        </a:rPr>
                        <a:t>HELP DESK</a:t>
                      </a:r>
                      <a:r>
                        <a:rPr lang="en-US" sz="1800" i="0" baseline="0" dirty="0">
                          <a:solidFill>
                            <a:srgbClr val="D9D9D9"/>
                          </a:solidFill>
                          <a:latin typeface="Arial"/>
                          <a:cs typeface="Arial"/>
                        </a:rPr>
                        <a:t> </a:t>
                      </a:r>
                      <a:r>
                        <a:rPr lang="en-US" sz="1800" i="0" dirty="0">
                          <a:solidFill>
                            <a:srgbClr val="D9D9D9"/>
                          </a:solidFill>
                          <a:latin typeface="Arial"/>
                          <a:cs typeface="Arial"/>
                        </a:rPr>
                        <a:t>tab.</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To print your poster using our same-day professional printing service,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a:t>
                      </a:r>
                      <a:r>
                        <a:rPr lang="en-US" sz="1800" i="0" dirty="0">
                          <a:solidFill>
                            <a:srgbClr val="FFC000"/>
                          </a:solidFill>
                          <a:latin typeface="Arial"/>
                          <a:cs typeface="Arial"/>
                        </a:rPr>
                        <a:t>Order your poster</a:t>
                      </a:r>
                      <a:r>
                        <a:rPr lang="en-US" sz="1800" i="0" dirty="0">
                          <a:solidFill>
                            <a:srgbClr val="D9D9D9"/>
                          </a:solidFill>
                          <a:latin typeface="Arial"/>
                          <a:cs typeface="Arial"/>
                        </a:rPr>
                        <a:t>".</a:t>
                      </a:r>
                      <a:endParaRPr lang="en-US" sz="1800" b="1" dirty="0">
                        <a:solidFill>
                          <a:srgbClr val="D9D9D9"/>
                        </a:solidFill>
                        <a:latin typeface="Arial"/>
                        <a:cs typeface="Arial"/>
                      </a:endParaRPr>
                    </a:p>
                  </a:txBody>
                  <a:tcPr marL="51956" marR="51956" marT="65373" marB="65373">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xmlns="" val="677555919"/>
                  </a:ext>
                </a:extLst>
              </a:tr>
              <a:tr h="4231636">
                <a:tc>
                  <a:txBody>
                    <a:bodyPr/>
                    <a:lstStyle/>
                    <a:p>
                      <a:pPr algn="ctr"/>
                      <a:endParaRPr lang="en-US" sz="2200" dirty="0">
                        <a:solidFill>
                          <a:srgbClr val="1F3A4E"/>
                        </a:solidFill>
                      </a:endParaRPr>
                    </a:p>
                    <a:p>
                      <a:pPr marL="0" marR="0" indent="0" algn="ctr" defTabSz="5015886" rtl="0" eaLnBrk="1" fontAlgn="auto" latinLnBrk="0" hangingPunct="1">
                        <a:lnSpc>
                          <a:spcPct val="100000"/>
                        </a:lnSpc>
                        <a:spcBef>
                          <a:spcPts val="0"/>
                        </a:spcBef>
                        <a:spcAft>
                          <a:spcPts val="0"/>
                        </a:spcAft>
                        <a:buClrTx/>
                        <a:buSzTx/>
                        <a:buFontTx/>
                        <a:buNone/>
                        <a:tabLst/>
                        <a:defRPr/>
                      </a:pPr>
                      <a:r>
                        <a:rPr lang="en-US" sz="2200" dirty="0">
                          <a:solidFill>
                            <a:schemeClr val="bg1"/>
                          </a:solidFill>
                          <a:latin typeface="Arial" panose="020B0604020202020204" pitchFamily="34" charset="0"/>
                          <a:cs typeface="Arial" panose="020B0604020202020204" pitchFamily="34" charset="0"/>
                        </a:rPr>
                        <a:t>This is a template for a </a:t>
                      </a:r>
                    </a:p>
                    <a:p>
                      <a:pPr algn="ctr"/>
                      <a:r>
                        <a:rPr lang="en-US" sz="2200" dirty="0">
                          <a:solidFill>
                            <a:schemeClr val="bg1"/>
                          </a:solidFill>
                          <a:latin typeface="Arial" panose="020B0604020202020204" pitchFamily="34" charset="0"/>
                          <a:cs typeface="Arial" panose="020B0604020202020204" pitchFamily="34" charset="0"/>
                        </a:rPr>
                        <a:t>presentation poster</a:t>
                      </a:r>
                      <a:br>
                        <a:rPr lang="en-US" sz="2200" dirty="0">
                          <a:solidFill>
                            <a:schemeClr val="bg1"/>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Virtual</a:t>
                      </a:r>
                      <a:br>
                        <a:rPr lang="en-US" sz="3700" b="1" dirty="0">
                          <a:solidFill>
                            <a:srgbClr val="FFC000"/>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Wide Screen</a:t>
                      </a:r>
                      <a:br>
                        <a:rPr lang="en-US" sz="3700" b="1" dirty="0">
                          <a:solidFill>
                            <a:srgbClr val="FFC000"/>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(16:9 Ratio)</a:t>
                      </a:r>
                      <a:r>
                        <a:rPr lang="en-US" sz="2200" dirty="0">
                          <a:solidFill>
                            <a:schemeClr val="bg1"/>
                          </a:solidFill>
                          <a:latin typeface="Arial" panose="020B0604020202020204" pitchFamily="34" charset="0"/>
                          <a:cs typeface="Arial" panose="020B0604020202020204" pitchFamily="34" charset="0"/>
                        </a:rPr>
                        <a:t/>
                      </a:r>
                      <a:br>
                        <a:rPr lang="en-US" sz="2200" dirty="0">
                          <a:solidFill>
                            <a:schemeClr val="bg1"/>
                          </a:solidFill>
                          <a:latin typeface="Arial" panose="020B0604020202020204" pitchFamily="34" charset="0"/>
                          <a:cs typeface="Arial" panose="020B0604020202020204" pitchFamily="34" charset="0"/>
                        </a:rPr>
                      </a:br>
                      <a:endParaRPr lang="en-US" sz="2200" dirty="0">
                        <a:solidFill>
                          <a:srgbClr val="1F3A4E"/>
                        </a:solidFill>
                      </a:endParaRPr>
                    </a:p>
                  </a:txBody>
                  <a:tcPr marL="38433" marR="38433" marT="42312" marB="42312">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200" b="1" baseline="0" dirty="0">
                          <a:solidFill>
                            <a:srgbClr val="FFC000"/>
                          </a:solidFill>
                          <a:latin typeface="Arial" panose="020B0604020202020204" pitchFamily="34" charset="0"/>
                          <a:cs typeface="Arial" panose="020B0604020202020204" pitchFamily="34" charset="0"/>
                        </a:rPr>
                        <a:t>Important: Check the template size</a:t>
                      </a:r>
                      <a:r>
                        <a:rPr lang="en-US" sz="1800" b="0" baseline="0" dirty="0">
                          <a:solidFill>
                            <a:srgbClr val="FFC000"/>
                          </a:solidFill>
                          <a:latin typeface="Arial" panose="020B0604020202020204" pitchFamily="34" charset="0"/>
                          <a:cs typeface="Arial" panose="020B0604020202020204" pitchFamily="34" charset="0"/>
                        </a:rPr>
                        <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27 tall x 48 wide</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36 tall x 64 wide</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0" baseline="0" dirty="0">
                          <a:solidFill>
                            <a:srgbClr val="FFC000"/>
                          </a:solidFill>
                          <a:latin typeface="Arial" panose="020B0604020202020204" pitchFamily="34" charset="0"/>
                          <a:cs typeface="Arial" panose="020B0604020202020204" pitchFamily="34" charset="0"/>
                        </a:rPr>
                        <a:t>45 tall x 80 wide</a:t>
                      </a:r>
                    </a:p>
                  </a:txBody>
                  <a:tcPr marL="76866" marR="38433" marT="126936" marB="42312">
                    <a:solidFill>
                      <a:srgbClr val="010101"/>
                    </a:solidFill>
                  </a:tcPr>
                </a:tc>
                <a:extLst>
                  <a:ext uri="{0D108BD9-81ED-4DB2-BD59-A6C34878D82A}">
                    <a16:rowId xmlns:a16="http://schemas.microsoft.com/office/drawing/2014/main" xmlns="" val="10008"/>
                  </a:ext>
                </a:extLst>
              </a:tr>
              <a:tr h="3969054">
                <a:tc>
                  <a:txBody>
                    <a:bodyPr/>
                    <a:lstStyle/>
                    <a:p>
                      <a:endParaRPr lang="en-US" sz="1800" dirty="0">
                        <a:solidFill>
                          <a:srgbClr val="1F3A4E"/>
                        </a:solidFill>
                      </a:endParaRPr>
                    </a:p>
                  </a:txBody>
                  <a:tcPr marL="38433" marR="38433" marT="42312" marB="42312">
                    <a:blipFill rotWithShape="1">
                      <a:blip r:embed="rId5"/>
                      <a:stretch>
                        <a:fillRect/>
                      </a:stretch>
                    </a:blipFill>
                  </a:tcPr>
                </a:tc>
                <a:tc>
                  <a:txBody>
                    <a:bodyPr/>
                    <a:lstStyle/>
                    <a:p>
                      <a:pPr algn="l"/>
                      <a:r>
                        <a:rPr lang="en-US" sz="2200" b="1" baseline="0" dirty="0">
                          <a:solidFill>
                            <a:srgbClr val="FFC000"/>
                          </a:solidFill>
                          <a:latin typeface="Arial" panose="020B0604020202020204" pitchFamily="34" charset="0"/>
                          <a:cs typeface="Arial" panose="020B0604020202020204" pitchFamily="34" charset="0"/>
                        </a:rPr>
                        <a:t>How to </a:t>
                      </a:r>
                      <a:r>
                        <a:rPr lang="en-US" sz="3700" b="1" baseline="0" dirty="0">
                          <a:solidFill>
                            <a:srgbClr val="FFC000"/>
                          </a:solidFill>
                          <a:latin typeface="Arial" panose="020B0604020202020204" pitchFamily="34" charset="0"/>
                          <a:cs typeface="Arial" panose="020B0604020202020204" pitchFamily="34" charset="0"/>
                        </a:rPr>
                        <a:t>Zoom in </a:t>
                      </a:r>
                      <a:r>
                        <a:rPr lang="en-US" sz="2200" b="1" baseline="0" dirty="0">
                          <a:solidFill>
                            <a:srgbClr val="FFC000"/>
                          </a:solidFill>
                          <a:latin typeface="Arial" panose="020B0604020202020204" pitchFamily="34" charset="0"/>
                          <a:cs typeface="Arial" panose="020B0604020202020204" pitchFamily="34" charset="0"/>
                        </a:rPr>
                        <a:t>and </a:t>
                      </a:r>
                      <a:r>
                        <a:rPr lang="en-US" sz="1700" b="1" baseline="0" dirty="0">
                          <a:solidFill>
                            <a:srgbClr val="FFC000"/>
                          </a:solidFill>
                          <a:latin typeface="Arial" panose="020B0604020202020204" pitchFamily="34" charset="0"/>
                          <a:cs typeface="Arial" panose="020B0604020202020204" pitchFamily="34" charset="0"/>
                        </a:rPr>
                        <a:t>out</a:t>
                      </a:r>
                      <a:endParaRPr lang="en-US" sz="2200" b="1" baseline="0" dirty="0">
                        <a:solidFill>
                          <a:srgbClr val="FFC000"/>
                        </a:solidFill>
                        <a:latin typeface="Arial" panose="020B0604020202020204" pitchFamily="34" charset="0"/>
                        <a:cs typeface="Arial" panose="020B0604020202020204" pitchFamily="34" charset="0"/>
                      </a:endParaRPr>
                    </a:p>
                    <a:p>
                      <a:pPr algn="l"/>
                      <a:r>
                        <a:rPr lang="en-US" sz="18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1. </a:t>
                      </a:r>
                      <a:r>
                        <a:rPr lang="en-US" sz="18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 </a:t>
                      </a:r>
                      <a:r>
                        <a:rPr lang="en-US" sz="18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76866" marR="38433" marT="126936" marB="42312">
                    <a:solidFill>
                      <a:srgbClr val="010101"/>
                    </a:solidFill>
                  </a:tcPr>
                </a:tc>
                <a:extLst>
                  <a:ext uri="{0D108BD9-81ED-4DB2-BD59-A6C34878D82A}">
                    <a16:rowId xmlns:a16="http://schemas.microsoft.com/office/drawing/2014/main" xmlns="" val="10001"/>
                  </a:ext>
                </a:extLst>
              </a:tr>
              <a:tr h="1719188">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200" b="1" baseline="0" dirty="0">
                          <a:solidFill>
                            <a:srgbClr val="FFC000"/>
                          </a:solidFill>
                          <a:latin typeface="Arial" panose="020B0604020202020204" pitchFamily="34" charset="0"/>
                          <a:cs typeface="Arial" panose="020B0604020202020204" pitchFamily="34" charset="0"/>
                        </a:rPr>
                        <a:t>Ruler and Guides</a:t>
                      </a:r>
                      <a:r>
                        <a:rPr lang="en-US" sz="1800" b="0" baseline="0" dirty="0">
                          <a:solidFill>
                            <a:srgbClr val="FFC000"/>
                          </a:solidFill>
                          <a:latin typeface="Arial" panose="020B0604020202020204" pitchFamily="34" charset="0"/>
                          <a:cs typeface="Arial" panose="020B0604020202020204" pitchFamily="34" charset="0"/>
                        </a:rPr>
                        <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marL="103914" marR="51956" marT="196120" marB="65373">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xmlns="" val="10002"/>
                  </a:ext>
                </a:extLst>
              </a:tr>
              <a:tr h="3539313">
                <a:tc>
                  <a:txBody>
                    <a:bodyPr/>
                    <a:lstStyle/>
                    <a:p>
                      <a:endParaRPr lang="en-US" sz="1800" dirty="0">
                        <a:solidFill>
                          <a:srgbClr val="1F3A4E"/>
                        </a:solidFill>
                      </a:endParaRPr>
                    </a:p>
                  </a:txBody>
                  <a:tcPr marL="38433" marR="38433" marT="42312" marB="42312">
                    <a:blipFill rotWithShape="1">
                      <a:blip r:embed="rId6"/>
                      <a:stretch>
                        <a:fillRect/>
                      </a:stretch>
                    </a:blipFill>
                  </a:tcPr>
                </a:tc>
                <a:tc>
                  <a:txBody>
                    <a:bodyPr/>
                    <a:lstStyle/>
                    <a:p>
                      <a:pPr marL="0" lvl="1" indent="0" algn="l" defTabSz="114300"/>
                      <a:r>
                        <a:rPr lang="en-US" sz="2200" b="1" baseline="0" dirty="0">
                          <a:solidFill>
                            <a:srgbClr val="FFC000"/>
                          </a:solidFill>
                          <a:latin typeface="Arial" panose="020B0604020202020204" pitchFamily="34" charset="0"/>
                          <a:cs typeface="Arial" panose="020B0604020202020204" pitchFamily="34" charset="0"/>
                        </a:rPr>
                        <a:t>Headers and text containers</a:t>
                      </a:r>
                      <a:r>
                        <a:rPr lang="en-US" sz="1800" b="0" baseline="0" dirty="0">
                          <a:solidFill>
                            <a:schemeClr val="bg1"/>
                          </a:solidFill>
                          <a:latin typeface="Arial" panose="020B0604020202020204" pitchFamily="34" charset="0"/>
                          <a:cs typeface="Arial" panose="020B0604020202020204" pitchFamily="34" charset="0"/>
                        </a:rPr>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r>
                        <a:rPr lang="en-US" sz="1800" b="0" baseline="0" dirty="0">
                          <a:solidFill>
                            <a:schemeClr val="bg1"/>
                          </a:solidFill>
                          <a:latin typeface="Arial" panose="020B0604020202020204" pitchFamily="34" charset="0"/>
                          <a:cs typeface="Arial" panose="020B0604020202020204" pitchFamily="34" charset="0"/>
                        </a:rPr>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Click inside a section header to add its text. </a:t>
                      </a:r>
                      <a:r>
                        <a:rPr lang="en-US" sz="1800" b="0" baseline="0" dirty="0">
                          <a:solidFill>
                            <a:schemeClr val="bg1"/>
                          </a:solidFill>
                          <a:latin typeface="Arial" panose="020B0604020202020204" pitchFamily="34" charset="0"/>
                          <a:cs typeface="Arial" panose="020B0604020202020204" pitchFamily="34" charset="0"/>
                        </a:rPr>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r>
                        <a:rPr lang="en-US" sz="1800" b="0" baseline="0" dirty="0">
                          <a:solidFill>
                            <a:schemeClr val="bg1"/>
                          </a:solidFill>
                          <a:latin typeface="Arial" panose="020B0604020202020204" pitchFamily="34" charset="0"/>
                          <a:cs typeface="Arial" panose="020B0604020202020204" pitchFamily="34" charset="0"/>
                        </a:rPr>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76866" marR="38433" marT="126936" marB="42312">
                    <a:solidFill>
                      <a:srgbClr val="010101"/>
                    </a:solidFill>
                  </a:tcPr>
                </a:tc>
                <a:extLst>
                  <a:ext uri="{0D108BD9-81ED-4DB2-BD59-A6C34878D82A}">
                    <a16:rowId xmlns:a16="http://schemas.microsoft.com/office/drawing/2014/main" xmlns="" val="10003"/>
                  </a:ext>
                </a:extLst>
              </a:tr>
              <a:tr h="3256852">
                <a:tc gridSpan="2">
                  <a:txBody>
                    <a:bodyPr/>
                    <a:lstStyle/>
                    <a:p>
                      <a:r>
                        <a:rPr lang="en-US" sz="2200" b="1" dirty="0">
                          <a:solidFill>
                            <a:srgbClr val="FFC000"/>
                          </a:solidFill>
                          <a:latin typeface="Arial" panose="020B0604020202020204" pitchFamily="34" charset="0"/>
                          <a:cs typeface="Arial" panose="020B0604020202020204" pitchFamily="34" charset="0"/>
                        </a:rPr>
                        <a:t>Adding content to the poster</a:t>
                      </a:r>
                    </a:p>
                    <a:p>
                      <a:r>
                        <a:rPr lang="en-US" sz="18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18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1800" dirty="0">
                        <a:solidFill>
                          <a:srgbClr val="D9D9D9"/>
                        </a:solidFill>
                        <a:latin typeface="Arial" panose="020B0604020202020204" pitchFamily="34" charset="0"/>
                        <a:cs typeface="Arial" panose="020B0604020202020204" pitchFamily="34" charset="0"/>
                      </a:endParaRPr>
                    </a:p>
                  </a:txBody>
                  <a:tcPr marL="103914" marR="51956" marT="196120" marB="65373">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xmlns="" val="10004"/>
                  </a:ext>
                </a:extLst>
              </a:tr>
              <a:tr h="2200451">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2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51956" marR="51956" marT="65373" marB="65373">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5"/>
                  </a:ext>
                </a:extLst>
              </a:tr>
              <a:tr h="2122259">
                <a:tc gridSpan="2">
                  <a:txBody>
                    <a:bodyPr/>
                    <a:lstStyle/>
                    <a:p>
                      <a:endParaRPr lang="en-US" sz="1800" dirty="0">
                        <a:solidFill>
                          <a:schemeClr val="bg1"/>
                        </a:solidFill>
                        <a:latin typeface="Arial" panose="020B0604020202020204" pitchFamily="34" charset="0"/>
                        <a:cs typeface="Arial" panose="020B0604020202020204" pitchFamily="34" charset="0"/>
                      </a:endParaRPr>
                    </a:p>
                  </a:txBody>
                  <a:tcPr marL="51956" marR="51956" marT="65373" marB="65373">
                    <a:blipFill rotWithShape="1">
                      <a:blip r:embed="rId7"/>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xmlns="" val="10006"/>
                  </a:ext>
                </a:extLst>
              </a:tr>
              <a:tr h="1184858">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2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a:cs typeface="Arial"/>
                        </a:rPr>
                        <a:t>Zoom in and look at your images at 100%-200% magnification. If they look clear, they will print well. </a:t>
                      </a:r>
                    </a:p>
                  </a:txBody>
                  <a:tcPr marL="51956" marR="51956" marT="65373" marB="65373">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xmlns="" val="10007"/>
                  </a:ext>
                </a:extLst>
              </a:tr>
              <a:tr h="2949722">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1800" noProof="0" dirty="0">
                        <a:solidFill>
                          <a:schemeClr val="bg1"/>
                        </a:solidFill>
                        <a:latin typeface="Arial"/>
                        <a:cs typeface="Arial"/>
                      </a:endParaRPr>
                    </a:p>
                  </a:txBody>
                  <a:tcPr marL="51956" marR="51956" marT="65373" marB="65373">
                    <a:blipFill rotWithShape="1">
                      <a:blip r:embed="rId8"/>
                      <a:stretch>
                        <a:fillRect/>
                      </a:stretch>
                    </a:blipFill>
                  </a:tcPr>
                </a:tc>
                <a:tc hMerge="1">
                  <a:txBody>
                    <a:bodyPr/>
                    <a:lstStyle/>
                    <a:p>
                      <a:endParaRPr lang="en-US"/>
                    </a:p>
                  </a:txBody>
                  <a:tcPr/>
                </a:tc>
                <a:extLst>
                  <a:ext uri="{0D108BD9-81ED-4DB2-BD59-A6C34878D82A}">
                    <a16:rowId xmlns:a16="http://schemas.microsoft.com/office/drawing/2014/main" xmlns="" val="10010"/>
                  </a:ext>
                </a:extLst>
              </a:tr>
            </a:tbl>
          </a:graphicData>
        </a:graphic>
      </p:graphicFrame>
      <p:graphicFrame>
        <p:nvGraphicFramePr>
          <p:cNvPr id="11" name="Table 10">
            <a:extLst>
              <a:ext uri="{FF2B5EF4-FFF2-40B4-BE49-F238E27FC236}">
                <a16:creationId xmlns:a16="http://schemas.microsoft.com/office/drawing/2014/main" xmlns="" id="{9C6C71B7-F70A-B149-A686-BA79F3018CF5}"/>
              </a:ext>
            </a:extLst>
          </p:cNvPr>
          <p:cNvGraphicFramePr>
            <a:graphicFrameLocks noGrp="1"/>
          </p:cNvGraphicFramePr>
          <p:nvPr userDrawn="1">
            <p:extLst>
              <p:ext uri="{D42A27DB-BD31-4B8C-83A1-F6EECF244321}">
                <p14:modId xmlns:p14="http://schemas.microsoft.com/office/powerpoint/2010/main" val="1032955607"/>
              </p:ext>
            </p:extLst>
          </p:nvPr>
        </p:nvGraphicFramePr>
        <p:xfrm>
          <a:off x="21650735" y="0"/>
          <a:ext cx="4109297" cy="62351506"/>
        </p:xfrm>
        <a:graphic>
          <a:graphicData uri="http://schemas.openxmlformats.org/drawingml/2006/table">
            <a:tbl>
              <a:tblPr firstRow="1" bandRow="1">
                <a:tableStyleId>{5C22544A-7EE6-4342-B048-85BDC9FD1C3A}</a:tableStyleId>
              </a:tblPr>
              <a:tblGrid>
                <a:gridCol w="1531856">
                  <a:extLst>
                    <a:ext uri="{9D8B030D-6E8A-4147-A177-3AD203B41FA5}">
                      <a16:colId xmlns:a16="http://schemas.microsoft.com/office/drawing/2014/main" xmlns="" val="20000"/>
                    </a:ext>
                  </a:extLst>
                </a:gridCol>
                <a:gridCol w="498303">
                  <a:extLst>
                    <a:ext uri="{9D8B030D-6E8A-4147-A177-3AD203B41FA5}">
                      <a16:colId xmlns:a16="http://schemas.microsoft.com/office/drawing/2014/main" xmlns="" val="997673227"/>
                    </a:ext>
                  </a:extLst>
                </a:gridCol>
                <a:gridCol w="2079138">
                  <a:extLst>
                    <a:ext uri="{9D8B030D-6E8A-4147-A177-3AD203B41FA5}">
                      <a16:colId xmlns:a16="http://schemas.microsoft.com/office/drawing/2014/main" xmlns="" val="3407509820"/>
                    </a:ext>
                  </a:extLst>
                </a:gridCol>
              </a:tblGrid>
              <a:tr h="1240469">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900" b="0" spc="600" dirty="0">
                          <a:solidFill>
                            <a:srgbClr val="1F3A4E"/>
                          </a:solidFill>
                          <a:latin typeface="Arial Black" panose="020B0A04020102020204" pitchFamily="34" charset="0"/>
                        </a:rPr>
                        <a:t>QUICK START GUIDE</a:t>
                      </a:r>
                      <a:br>
                        <a:rPr lang="en-US" sz="3900" b="0" spc="600" dirty="0">
                          <a:solidFill>
                            <a:srgbClr val="1F3A4E"/>
                          </a:solidFill>
                          <a:latin typeface="Arial Black" panose="020B0A04020102020204" pitchFamily="34" charset="0"/>
                        </a:rPr>
                      </a:br>
                      <a:r>
                        <a:rPr lang="en-US" sz="3100" b="1" spc="0" dirty="0">
                          <a:solidFill>
                            <a:srgbClr val="FF0000"/>
                          </a:solidFill>
                          <a:latin typeface="Trebuchet MS" pitchFamily="34" charset="0"/>
                        </a:rPr>
                        <a:t>(THIS SIDEBAR WILL NOT PRINT)</a:t>
                      </a:r>
                      <a:endParaRPr lang="en-US" sz="3900" b="1" spc="600" dirty="0">
                        <a:solidFill>
                          <a:schemeClr val="bg1"/>
                        </a:solidFill>
                        <a:latin typeface="Trebuchet MS" pitchFamily="34" charset="0"/>
                      </a:endParaRPr>
                    </a:p>
                  </a:txBody>
                  <a:tcPr marL="69634" marR="69634" marT="87615" marB="87615">
                    <a:solidFill>
                      <a:srgbClr val="FFC000"/>
                    </a:solidFill>
                  </a:tcPr>
                </a:tc>
                <a:tc hMerge="1">
                  <a:txBody>
                    <a:bodyPr/>
                    <a:lstStyle/>
                    <a:p>
                      <a:endParaRPr lang="en-US"/>
                    </a:p>
                  </a:txBody>
                  <a:tcPr/>
                </a:tc>
                <a:tc hMerge="1">
                  <a:txBody>
                    <a:bodyPr/>
                    <a:lstStyle/>
                    <a:p>
                      <a:pPr marL="0" marR="0" indent="0" algn="ctr" defTabSz="4388900" rtl="0" eaLnBrk="1" fontAlgn="auto" latinLnBrk="0" hangingPunct="1">
                        <a:lnSpc>
                          <a:spcPct val="100000"/>
                        </a:lnSpc>
                        <a:spcBef>
                          <a:spcPts val="0"/>
                        </a:spcBef>
                        <a:spcAft>
                          <a:spcPts val="0"/>
                        </a:spcAft>
                        <a:buClrTx/>
                        <a:buSzTx/>
                        <a:buFontTx/>
                        <a:buNone/>
                        <a:tabLst/>
                        <a:defRPr/>
                      </a:pPr>
                      <a:endParaRPr lang="en-US" sz="2100" b="1" spc="600" dirty="0">
                        <a:solidFill>
                          <a:schemeClr val="bg1"/>
                        </a:solidFill>
                        <a:latin typeface="Trebuchet MS" pitchFamily="34" charset="0"/>
                      </a:endParaRPr>
                    </a:p>
                  </a:txBody>
                  <a:tcPr marL="95264" marR="95264" marT="47632" marB="47632">
                    <a:solidFill>
                      <a:srgbClr val="FFC000"/>
                    </a:solidFill>
                  </a:tcPr>
                </a:tc>
                <a:extLst>
                  <a:ext uri="{0D108BD9-81ED-4DB2-BD59-A6C34878D82A}">
                    <a16:rowId xmlns:a16="http://schemas.microsoft.com/office/drawing/2014/main" xmlns="" val="10000"/>
                  </a:ext>
                </a:extLst>
              </a:tr>
              <a:tr h="4968805">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9">
                            <a:extLst>
                              <a:ext uri="{A12FA001-AC4F-418D-AE19-62706E023703}">
                                <ahyp:hlinkClr xmlns=""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69634" marR="69634" marT="87615" marB="87615">
                    <a:solidFill>
                      <a:schemeClr val="tx1"/>
                    </a:solidFill>
                  </a:tcPr>
                </a:tc>
                <a:tc hMerge="1">
                  <a:txBody>
                    <a:bodyPr/>
                    <a:lstStyle/>
                    <a:p>
                      <a:endParaRPr lang="en-US" sz="2400" dirty="0">
                        <a:solidFill>
                          <a:srgbClr val="1F3A4E"/>
                        </a:solidFill>
                      </a:endParaRPr>
                    </a:p>
                  </a:txBody>
                  <a:tcPr marL="182880" marT="137160">
                    <a:blipFill rotWithShape="1">
                      <a:blip r:embed="rId10"/>
                      <a:stretch>
                        <a:fillRect/>
                      </a:stretch>
                    </a:blipFill>
                  </a:tcPr>
                </a:tc>
                <a:tc hMerge="1">
                  <a:txBody>
                    <a:bodyPr/>
                    <a:lstStyle/>
                    <a:p>
                      <a:pPr marL="0" indent="0" algn="l" defTabSz="114300"/>
                      <a:endParaRPr lang="en-US" sz="1300" b="0" baseline="0" dirty="0">
                        <a:solidFill>
                          <a:srgbClr val="D9D9D9"/>
                        </a:solidFill>
                        <a:latin typeface="Arial" panose="020B0604020202020204" pitchFamily="34" charset="0"/>
                        <a:cs typeface="Arial" panose="020B0604020202020204" pitchFamily="34" charset="0"/>
                      </a:endParaRPr>
                    </a:p>
                  </a:txBody>
                  <a:tcPr marL="95264" marR="95264" marT="47632" marB="47632">
                    <a:solidFill>
                      <a:schemeClr val="tx1"/>
                    </a:solidFill>
                  </a:tcPr>
                </a:tc>
                <a:extLst>
                  <a:ext uri="{0D108BD9-81ED-4DB2-BD59-A6C34878D82A}">
                    <a16:rowId xmlns:a16="http://schemas.microsoft.com/office/drawing/2014/main" xmlns="" val="10001"/>
                  </a:ext>
                </a:extLst>
              </a:tr>
              <a:tr h="2593067">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sz="8100" u="sng" dirty="0">
                        <a:solidFill>
                          <a:srgbClr val="FFC000"/>
                        </a:solidFill>
                      </a:endParaRPr>
                    </a:p>
                  </a:txBody>
                  <a:tcPr marL="139267" marR="69634" marT="262844" marB="87615">
                    <a:solidFill>
                      <a:schemeClr val="tx1"/>
                    </a:solidFill>
                  </a:tcPr>
                </a:tc>
                <a:tc hMerge="1">
                  <a:txBody>
                    <a:bodyPr/>
                    <a:lstStyle/>
                    <a:p>
                      <a:endParaRPr lang="en-US" sz="2400" dirty="0">
                        <a:solidFill>
                          <a:srgbClr val="1F3A4E"/>
                        </a:solidFill>
                      </a:endParaRPr>
                    </a:p>
                  </a:txBody>
                  <a:tcPr marL="182880" marT="137160">
                    <a:blipFill rotWithShape="1">
                      <a:blip r:embed="rId11"/>
                      <a:stretch>
                        <a:fillRect/>
                      </a:stretch>
                    </a:blipFill>
                  </a:tcPr>
                </a:tc>
                <a:tc hMerge="1">
                  <a:txBody>
                    <a:bodyPr/>
                    <a:lstStyle/>
                    <a:p>
                      <a:pPr marL="0" marR="0" indent="0" algn="l" defTabSz="3765366" rtl="0" eaLnBrk="1" fontAlgn="auto" latinLnBrk="0" hangingPunct="1">
                        <a:lnSpc>
                          <a:spcPct val="100000"/>
                        </a:lnSpc>
                        <a:spcBef>
                          <a:spcPts val="0"/>
                        </a:spcBef>
                        <a:spcAft>
                          <a:spcPts val="0"/>
                        </a:spcAft>
                        <a:buClrTx/>
                        <a:buSzTx/>
                        <a:buFontTx/>
                        <a:buNone/>
                        <a:tabLst/>
                        <a:defRPr/>
                      </a:pPr>
                      <a:endParaRPr lang="en-US" sz="4400" u="sng" dirty="0">
                        <a:solidFill>
                          <a:srgbClr val="FFC000"/>
                        </a:solidFill>
                      </a:endParaRPr>
                    </a:p>
                  </a:txBody>
                  <a:tcPr marL="190527" marR="95264" marT="142896" marB="47632">
                    <a:solidFill>
                      <a:schemeClr val="tx1"/>
                    </a:solidFill>
                  </a:tcPr>
                </a:tc>
                <a:extLst>
                  <a:ext uri="{0D108BD9-81ED-4DB2-BD59-A6C34878D82A}">
                    <a16:rowId xmlns:a16="http://schemas.microsoft.com/office/drawing/2014/main" xmlns="" val="10004"/>
                  </a:ext>
                </a:extLst>
              </a:tr>
              <a:tr h="291955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69634" marR="69634" marT="87615" marB="87615">
                    <a:blipFill dpi="0" rotWithShape="1">
                      <a:blip r:embed="rId12">
                        <a:extLst>
                          <a:ext uri="{28A0092B-C50C-407E-A947-70E740481C1C}">
                            <a14:useLocalDpi xmlns:a14="http://schemas.microsoft.com/office/drawing/2010/main" val="0"/>
                          </a:ext>
                        </a:extLst>
                      </a:blip>
                      <a:srcRect/>
                      <a:stretch>
                        <a:fillRect/>
                      </a:stretch>
                    </a:blip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1500" b="1" noProof="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noProof="0">
                          <a:solidFill>
                            <a:srgbClr val="D9D9D9"/>
                          </a:solidFill>
                          <a:latin typeface="Arial" panose="020B0604020202020204" pitchFamily="34" charset="0"/>
                          <a:cs typeface="Arial" panose="020B0604020202020204" pitchFamily="34" charset="0"/>
                        </a:rPr>
                        <a:t>The Quick Start</a:t>
                      </a:r>
                      <a:r>
                        <a:rPr lang="en-US" sz="1300" baseline="0" noProof="0">
                          <a:solidFill>
                            <a:srgbClr val="D9D9D9"/>
                          </a:solidFill>
                          <a:latin typeface="Arial" panose="020B0604020202020204" pitchFamily="34" charset="0"/>
                          <a:cs typeface="Arial" panose="020B0604020202020204" pitchFamily="34" charset="0"/>
                        </a:rPr>
                        <a:t> Guides</a:t>
                      </a:r>
                      <a:r>
                        <a:rPr lang="en-US" sz="1300" noProof="0">
                          <a:solidFill>
                            <a:srgbClr val="D9D9D9"/>
                          </a:solidFill>
                          <a:latin typeface="Arial" panose="020B0604020202020204" pitchFamily="34" charset="0"/>
                          <a:cs typeface="Arial" panose="020B0604020202020204" pitchFamily="34" charset="0"/>
                        </a:rPr>
                        <a:t> </a:t>
                      </a:r>
                      <a:r>
                        <a:rPr lang="en-US" sz="1300" u="sng" noProof="0">
                          <a:solidFill>
                            <a:srgbClr val="D9D9D9"/>
                          </a:solidFill>
                          <a:latin typeface="Arial" panose="020B0604020202020204" pitchFamily="34" charset="0"/>
                          <a:cs typeface="Arial" panose="020B0604020202020204" pitchFamily="34" charset="0"/>
                        </a:rPr>
                        <a:t>are outside the template’s printable area</a:t>
                      </a:r>
                      <a:r>
                        <a:rPr lang="en-US" sz="1300" noProof="0">
                          <a:solidFill>
                            <a:srgbClr val="D9D9D9"/>
                          </a:solidFill>
                          <a:latin typeface="Arial" panose="020B0604020202020204" pitchFamily="34" charset="0"/>
                          <a:cs typeface="Arial" panose="020B0604020202020204" pitchFamily="34" charset="0"/>
                        </a:rPr>
                        <a:t> and they will not be on the printed poster</a:t>
                      </a:r>
                      <a:r>
                        <a:rPr lang="en-US" sz="1300" baseline="0" noProof="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a:solidFill>
                            <a:srgbClr val="D9D9D9"/>
                          </a:solidFill>
                          <a:latin typeface="Arial" panose="020B0604020202020204" pitchFamily="34" charset="0"/>
                          <a:cs typeface="Arial" panose="020B0604020202020204" pitchFamily="34" charset="0"/>
                        </a:rPr>
                        <a:t>To hide the guides click on the </a:t>
                      </a:r>
                      <a:r>
                        <a:rPr lang="en-US" sz="1300" b="1" baseline="0" noProof="0">
                          <a:solidFill>
                            <a:srgbClr val="D9D9D9"/>
                          </a:solidFill>
                          <a:latin typeface="Arial" panose="020B0604020202020204" pitchFamily="34" charset="0"/>
                          <a:cs typeface="Arial" panose="020B0604020202020204" pitchFamily="34" charset="0"/>
                        </a:rPr>
                        <a:t>Home</a:t>
                      </a:r>
                      <a:r>
                        <a:rPr lang="en-US" sz="1300" baseline="0" noProof="0">
                          <a:solidFill>
                            <a:srgbClr val="D9D9D9"/>
                          </a:solidFill>
                          <a:latin typeface="Arial" panose="020B0604020202020204" pitchFamily="34" charset="0"/>
                          <a:cs typeface="Arial" panose="020B0604020202020204" pitchFamily="34" charset="0"/>
                        </a:rPr>
                        <a:t> tab (top of the screen) and then click on the </a:t>
                      </a:r>
                      <a:r>
                        <a:rPr lang="en-US" sz="1300" b="1" baseline="0" noProof="0">
                          <a:solidFill>
                            <a:srgbClr val="D9D9D9"/>
                          </a:solidFill>
                          <a:latin typeface="Arial" panose="020B0604020202020204" pitchFamily="34" charset="0"/>
                          <a:cs typeface="Arial" panose="020B0604020202020204" pitchFamily="34" charset="0"/>
                        </a:rPr>
                        <a:t>Layout</a:t>
                      </a:r>
                      <a:r>
                        <a:rPr lang="en-US" sz="1300" baseline="0" noProof="0">
                          <a:solidFill>
                            <a:srgbClr val="D9D9D9"/>
                          </a:solidFill>
                          <a:latin typeface="Arial" panose="020B0604020202020204" pitchFamily="34" charset="0"/>
                          <a:cs typeface="Arial" panose="020B0604020202020204" pitchFamily="34" charset="0"/>
                        </a:rPr>
                        <a:t> button below to see the available layouts. Choose the </a:t>
                      </a:r>
                      <a:r>
                        <a:rPr lang="en-US" sz="1300" b="1" baseline="0" noProof="0">
                          <a:solidFill>
                            <a:srgbClr val="D9D9D9"/>
                          </a:solidFill>
                          <a:latin typeface="Arial" panose="020B0604020202020204" pitchFamily="34" charset="0"/>
                          <a:cs typeface="Arial" panose="020B0604020202020204" pitchFamily="34" charset="0"/>
                        </a:rPr>
                        <a:t>Without Guides </a:t>
                      </a:r>
                      <a:r>
                        <a:rPr lang="en-US" sz="1300" b="0" baseline="0" noProof="0">
                          <a:solidFill>
                            <a:srgbClr val="D9D9D9"/>
                          </a:solidFill>
                          <a:latin typeface="Arial" panose="020B0604020202020204" pitchFamily="34" charset="0"/>
                          <a:cs typeface="Arial" panose="020B0604020202020204" pitchFamily="34" charset="0"/>
                        </a:rPr>
                        <a:t>layout</a:t>
                      </a:r>
                      <a:r>
                        <a:rPr lang="en-US" sz="1300" baseline="0" noProof="0">
                          <a:solidFill>
                            <a:srgbClr val="D9D9D9"/>
                          </a:solidFill>
                          <a:latin typeface="Arial" panose="020B0604020202020204" pitchFamily="34" charset="0"/>
                          <a:cs typeface="Arial" panose="020B0604020202020204" pitchFamily="34" charset="0"/>
                        </a:rPr>
                        <a:t>.</a:t>
                      </a:r>
                      <a:endParaRPr lang="en-US" sz="1300" noProof="0" dirty="0">
                        <a:solidFill>
                          <a:srgbClr val="D9D9D9"/>
                        </a:solidFill>
                        <a:latin typeface="Arial" panose="020B0604020202020204" pitchFamily="34" charset="0"/>
                        <a:cs typeface="Arial" panose="020B0604020202020204" pitchFamily="34" charset="0"/>
                      </a:endParaRPr>
                    </a:p>
                  </a:txBody>
                  <a:tcPr marL="95264" marR="95264" marT="47632" marB="47632">
                    <a:solidFill>
                      <a:srgbClr val="010101"/>
                    </a:solidFill>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txBody>
                  <a:tcPr marL="69634" marR="69634" marT="87615" marB="87615">
                    <a:solidFill>
                      <a:srgbClr val="010101"/>
                    </a:solidFill>
                  </a:tcPr>
                </a:tc>
                <a:extLst>
                  <a:ext uri="{0D108BD9-81ED-4DB2-BD59-A6C34878D82A}">
                    <a16:rowId xmlns:a16="http://schemas.microsoft.com/office/drawing/2014/main" xmlns="" val="10005"/>
                  </a:ext>
                </a:extLst>
              </a:tr>
              <a:tr h="309062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69634" marR="69634" marT="87615" marB="87615">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766341567"/>
                  </a:ext>
                </a:extLst>
              </a:tr>
              <a:tr h="3202751">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presenting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69634" marR="69634" marT="87615" marB="87615">
                    <a:solidFill>
                      <a:srgbClr val="010101"/>
                    </a:solidFill>
                  </a:tcPr>
                </a:tc>
                <a:tc hMerge="1">
                  <a:txBody>
                    <a:bodyPr/>
                    <a:lstStyle/>
                    <a:p>
                      <a:r>
                        <a:rPr lang="en-US" sz="5900" b="1" dirty="0">
                          <a:solidFill>
                            <a:srgbClr val="D9D9D9"/>
                          </a:solidFill>
                          <a:latin typeface="Arial" panose="020B0604020202020204" pitchFamily="34" charset="0"/>
                          <a:cs typeface="Arial" panose="020B0604020202020204" pitchFamily="34" charset="0"/>
                        </a:rPr>
                        <a:t>F5</a:t>
                      </a:r>
                      <a:r>
                        <a:rPr lang="en-US" sz="1300" baseline="0" dirty="0">
                          <a:solidFill>
                            <a:srgbClr val="D9D9D9"/>
                          </a:solidFill>
                          <a:latin typeface="Arial" panose="020B0604020202020204" pitchFamily="34" charset="0"/>
                          <a:cs typeface="Arial" panose="020B0604020202020204" pitchFamily="34" charset="0"/>
                        </a:rPr>
                        <a:t> </a:t>
                      </a:r>
                      <a:endParaRPr lang="en-US" dirty="0"/>
                    </a:p>
                  </a:txBody>
                  <a:tcPr marL="106881" marR="53440" marT="70140" marB="23380" anchor="ctr">
                    <a:solidFill>
                      <a:schemeClr val="tx1">
                        <a:lumMod val="95000"/>
                        <a:lumOff val="5000"/>
                      </a:schemeClr>
                    </a:solidFill>
                  </a:tcPr>
                </a:tc>
                <a:tc>
                  <a:txBody>
                    <a:bodyPr/>
                    <a:lstStyle/>
                    <a:p>
                      <a:r>
                        <a:rPr lang="en-US" sz="109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sz="9600" dirty="0"/>
                    </a:p>
                  </a:txBody>
                  <a:tcPr marL="78125" marR="39062" marT="129016" marB="43005" anchor="ctr">
                    <a:solidFill>
                      <a:schemeClr val="tx1">
                        <a:lumMod val="95000"/>
                        <a:lumOff val="5000"/>
                      </a:schemeClr>
                    </a:solidFill>
                  </a:tcPr>
                </a:tc>
                <a:extLst>
                  <a:ext uri="{0D108BD9-81ED-4DB2-BD59-A6C34878D82A}">
                    <a16:rowId xmlns:a16="http://schemas.microsoft.com/office/drawing/2014/main" xmlns="" val="10006"/>
                  </a:ext>
                </a:extLst>
              </a:tr>
              <a:tr h="1688990">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present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finish designing your poster and are ready to virtually present it, follow the conference organizers' instructions.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a:cs typeface="Arial"/>
                      </a:endParaRPr>
                    </a:p>
                  </a:txBody>
                  <a:tcPr marL="69634" marR="69634" marT="87615" marB="87615">
                    <a:solidFill>
                      <a:srgbClr val="010101"/>
                    </a:solidFill>
                  </a:tcPr>
                </a:tc>
                <a:tc hMerge="1">
                  <a:txBody>
                    <a:bodyPr/>
                    <a:lstStyle/>
                    <a:p>
                      <a:endParaRPr lang="en-US"/>
                    </a:p>
                  </a:txBody>
                  <a:tcPr/>
                </a:tc>
                <a:tc hMerge="1">
                  <a:txBody>
                    <a:bodyPr/>
                    <a:lstStyle/>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noProof="0" dirty="0">
                        <a:solidFill>
                          <a:srgbClr val="D9D9D9"/>
                        </a:solidFill>
                        <a:latin typeface="Arial"/>
                        <a:cs typeface="Arial"/>
                      </a:endParaRPr>
                    </a:p>
                  </a:txBody>
                  <a:tcPr marL="95264" marR="95264" marT="47632" marB="47632">
                    <a:solidFill>
                      <a:srgbClr val="010101"/>
                    </a:solidFill>
                  </a:tcPr>
                </a:tc>
                <a:extLst>
                  <a:ext uri="{0D108BD9-81ED-4DB2-BD59-A6C34878D82A}">
                    <a16:rowId xmlns:a16="http://schemas.microsoft.com/office/drawing/2014/main" xmlns="" val="10007"/>
                  </a:ext>
                </a:extLst>
              </a:tr>
              <a:tr h="8136489">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900" b="1" noProof="0" dirty="0">
                          <a:solidFill>
                            <a:srgbClr val="FFC000"/>
                          </a:solidFill>
                          <a:latin typeface="Arial"/>
                          <a:cs typeface="Arial"/>
                        </a:rPr>
                        <a:t>Publish, present virtually, share, and discuss!</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D9D9D9"/>
                          </a:solidFill>
                          <a:latin typeface="Arial"/>
                          <a:cs typeface="Arial"/>
                        </a:rPr>
                        <a:t>Submit your poster and add it to the Research Poster Virtual Library.</a:t>
                      </a:r>
                      <a:br>
                        <a:rPr lang="en-US" sz="2600" b="1" noProof="0" dirty="0">
                          <a:solidFill>
                            <a:srgbClr val="D9D9D9"/>
                          </a:solidFill>
                          <a:latin typeface="Arial"/>
                          <a:cs typeface="Arial"/>
                        </a:rPr>
                      </a:br>
                      <a:r>
                        <a:rPr lang="en-US" sz="2600" b="1" noProof="0" dirty="0">
                          <a:solidFill>
                            <a:srgbClr val="D9D9D9"/>
                          </a:solidFill>
                          <a:latin typeface="Arial"/>
                          <a:cs typeface="Arial"/>
                        </a:rPr>
                        <a:t/>
                      </a:r>
                      <a:br>
                        <a:rPr lang="en-US" sz="2600" b="1" noProof="0" dirty="0">
                          <a:solidFill>
                            <a:srgbClr val="D9D9D9"/>
                          </a:solidFill>
                          <a:latin typeface="Arial"/>
                          <a:cs typeface="Arial"/>
                        </a:rPr>
                      </a:br>
                      <a:r>
                        <a:rPr lang="en-US" sz="2600" b="1" noProof="0" dirty="0">
                          <a:solidFill>
                            <a:schemeClr val="accent4"/>
                          </a:solidFill>
                          <a:latin typeface="Arial"/>
                          <a:cs typeface="Arial"/>
                        </a:rPr>
                        <a:t>Continuous</a:t>
                      </a:r>
                      <a:r>
                        <a:rPr lang="en-US" sz="2600" b="1" noProof="0" dirty="0">
                          <a:solidFill>
                            <a:srgbClr val="D9D9D9"/>
                          </a:solidFill>
                          <a:latin typeface="Arial"/>
                          <a:cs typeface="Arial"/>
                        </a:rPr>
                        <a:t> </a:t>
                      </a:r>
                      <a:r>
                        <a:rPr lang="en-US" sz="2600" b="1" noProof="0" dirty="0">
                          <a:solidFill>
                            <a:srgbClr val="FFC000"/>
                          </a:solidFill>
                          <a:latin typeface="Arial"/>
                          <a:cs typeface="Arial"/>
                        </a:rPr>
                        <a:t>global reach</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Share your research with thousands of students, educators, scientists, and researchers from all over the United States and the World.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FFC000"/>
                          </a:solidFill>
                          <a:latin typeface="Arial"/>
                          <a:cs typeface="Arial"/>
                        </a:rPr>
                        <a:t>Full-featured poster showcase included</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Present your poster on a  professional full-featured and customizable web page that includes full screen functions, social sharing, your own discussion board, private contact form, narration and more.</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FFC000"/>
                          </a:solidFill>
                          <a:latin typeface="Arial"/>
                          <a:cs typeface="Arial"/>
                        </a:rPr>
                        <a:t>Convenience for presenter groups and conference coordinators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Published posters can easily be presented at virtual conferences. Perfect solution for organizers of meetings and conferences.</a:t>
                      </a:r>
                      <a:r>
                        <a:rPr lang="en-US" sz="2600" b="1" noProof="0" dirty="0">
                          <a:solidFill>
                            <a:srgbClr val="D9D9D9"/>
                          </a:solidFill>
                          <a:latin typeface="Arial"/>
                          <a:cs typeface="Arial"/>
                        </a:rPr>
                        <a:t/>
                      </a:r>
                      <a:br>
                        <a:rPr lang="en-US" sz="2600" b="1" noProof="0" dirty="0">
                          <a:solidFill>
                            <a:srgbClr val="D9D9D9"/>
                          </a:solidFill>
                          <a:latin typeface="Arial"/>
                          <a:cs typeface="Arial"/>
                        </a:rPr>
                      </a:b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900" b="1" noProof="0" dirty="0">
                          <a:solidFill>
                            <a:srgbClr val="FFC000"/>
                          </a:solidFill>
                          <a:latin typeface="Arial"/>
                          <a:cs typeface="Arial"/>
                          <a:hlinkClick r:id="rId13">
                            <a:extLst>
                              <a:ext uri="{A12FA001-AC4F-418D-AE19-62706E023703}">
                                <ahyp:hlinkClr xmlns="" xmlns:ahyp="http://schemas.microsoft.com/office/drawing/2018/hyperlinkcolor" val="tx"/>
                              </a:ext>
                            </a:extLst>
                          </a:hlinkClick>
                        </a:rPr>
                        <a:t>https://www.PosterPresentations.com/</a:t>
                      </a:r>
                      <a:r>
                        <a:rPr lang="en-US" sz="2900" b="1" u="sng" noProof="0" dirty="0">
                          <a:solidFill>
                            <a:srgbClr val="FFC000"/>
                          </a:solidFill>
                          <a:latin typeface="Arial"/>
                          <a:cs typeface="Arial"/>
                          <a:hlinkClick r:id="rId13">
                            <a:extLst>
                              <a:ext uri="{A12FA001-AC4F-418D-AE19-62706E023703}">
                                <ahyp:hlinkClr xmlns="" xmlns:ahyp="http://schemas.microsoft.com/office/drawing/2018/hyperlinkcolor" val="tx"/>
                              </a:ext>
                            </a:extLst>
                          </a:hlinkClick>
                        </a:rPr>
                        <a:t>research</a:t>
                      </a:r>
                      <a:endParaRPr lang="en-US" sz="2900" b="1" u="sng" noProof="0" dirty="0">
                        <a:solidFill>
                          <a:srgbClr val="FFC000"/>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txBody>
                  <a:tcPr marL="69634" marR="69634" marT="87615" marB="87615">
                    <a:solidFill>
                      <a:srgbClr val="003366"/>
                    </a:solidFill>
                  </a:tcPr>
                </a:tc>
                <a:tc hMerge="1">
                  <a:txBody>
                    <a:bodyPr/>
                    <a:lstStyle/>
                    <a:p>
                      <a:endParaRPr lang="en-US"/>
                    </a:p>
                  </a:txBody>
                  <a:tcPr/>
                </a:tc>
                <a:tc hMerge="1">
                  <a:txBody>
                    <a:bodyPr/>
                    <a:lstStyle/>
                    <a:p>
                      <a:pPr marL="0" marR="0" lvl="0" indent="0" algn="l" defTabSz="114300" rtl="0" eaLnBrk="1" fontAlgn="auto" latinLnBrk="0" hangingPunct="1">
                        <a:lnSpc>
                          <a:spcPct val="100000"/>
                        </a:lnSpc>
                        <a:spcBef>
                          <a:spcPts val="0"/>
                        </a:spcBef>
                        <a:spcAft>
                          <a:spcPts val="0"/>
                        </a:spcAft>
                        <a:buClrTx/>
                        <a:buSzTx/>
                        <a:buFontTx/>
                        <a:buNone/>
                        <a:tabLst/>
                        <a:defRPr/>
                      </a:pPr>
                      <a:endParaRPr lang="en-US" sz="1400" b="1" noProof="0" dirty="0">
                        <a:solidFill>
                          <a:srgbClr val="D9D9D9"/>
                        </a:solidFill>
                        <a:latin typeface="Arial"/>
                        <a:cs typeface="Arial"/>
                      </a:endParaRPr>
                    </a:p>
                  </a:txBody>
                  <a:tcPr marL="95264" marR="95264" marT="47632" marB="47632">
                    <a:solidFill>
                      <a:schemeClr val="accent5">
                        <a:lumMod val="50000"/>
                      </a:schemeClr>
                    </a:solidFill>
                  </a:tcPr>
                </a:tc>
                <a:extLst>
                  <a:ext uri="{0D108BD9-81ED-4DB2-BD59-A6C34878D82A}">
                    <a16:rowId xmlns:a16="http://schemas.microsoft.com/office/drawing/2014/main" xmlns="" val="2448051497"/>
                  </a:ext>
                </a:extLst>
              </a:tr>
              <a:tr h="1417846">
                <a:tc gridSpan="3">
                  <a:txBody>
                    <a:bodyPr/>
                    <a:lstStyle/>
                    <a:p>
                      <a:endParaRPr lang="en-US" sz="2400" dirty="0">
                        <a:solidFill>
                          <a:srgbClr val="1F3A4E"/>
                        </a:solidFill>
                      </a:endParaRPr>
                    </a:p>
                  </a:txBody>
                  <a:tcPr marL="69634" marR="69634" marT="87615" marB="87615">
                    <a:blipFill dpi="0" rotWithShape="1">
                      <a:blip r:embed="rId14">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sz="1300" dirty="0">
                        <a:solidFill>
                          <a:srgbClr val="1F3A4E"/>
                        </a:solidFill>
                      </a:endParaRPr>
                    </a:p>
                  </a:txBody>
                  <a:tcPr marL="95264" marR="95264" marT="47632" marB="47632">
                    <a:blipFill dpi="0" rotWithShape="1">
                      <a:blip r:embed="rId14">
                        <a:extLst>
                          <a:ext uri="{28A0092B-C50C-407E-A947-70E740481C1C}">
                            <a14:useLocalDpi xmlns:a14="http://schemas.microsoft.com/office/drawing/2010/main" val="0"/>
                          </a:ext>
                        </a:extLst>
                      </a:blip>
                      <a:srcRect/>
                      <a:stretch>
                        <a:fillRect/>
                      </a:stretch>
                    </a:blipFill>
                  </a:tcPr>
                </a:tc>
                <a:extLst>
                  <a:ext uri="{0D108BD9-81ED-4DB2-BD59-A6C34878D82A}">
                    <a16:rowId xmlns:a16="http://schemas.microsoft.com/office/drawing/2014/main" xmlns="" val="10008"/>
                  </a:ext>
                </a:extLst>
              </a:tr>
              <a:tr h="1031712">
                <a:tc>
                  <a:txBody>
                    <a:bodyPr/>
                    <a:lstStyle/>
                    <a:p>
                      <a:pPr>
                        <a:lnSpc>
                          <a:spcPct val="100000"/>
                        </a:lnSpc>
                      </a:pPr>
                      <a:r>
                        <a:rPr lang="en-US" sz="1800" dirty="0">
                          <a:solidFill>
                            <a:schemeClr val="bg1">
                              <a:lumMod val="85000"/>
                            </a:schemeClr>
                          </a:solidFill>
                          <a:latin typeface="Arial"/>
                          <a:cs typeface="Arial"/>
                        </a:rPr>
                        <a:t>© 2020</a:t>
                      </a:r>
                      <a:r>
                        <a:rPr lang="en-US" sz="1800" baseline="0" dirty="0">
                          <a:solidFill>
                            <a:schemeClr val="bg1">
                              <a:lumMod val="85000"/>
                            </a:schemeClr>
                          </a:solidFill>
                          <a:latin typeface="Arial"/>
                          <a:cs typeface="Arial"/>
                        </a:rPr>
                        <a:t> </a:t>
                      </a:r>
                      <a:r>
                        <a:rPr lang="en-US" sz="1800" dirty="0" err="1">
                          <a:solidFill>
                            <a:schemeClr val="bg1">
                              <a:lumMod val="85000"/>
                            </a:schemeClr>
                          </a:solidFill>
                          <a:latin typeface="Arial"/>
                          <a:cs typeface="Arial"/>
                        </a:rPr>
                        <a:t>PosterPresentations.com</a:t>
                      </a:r>
                      <a:r>
                        <a:rPr lang="en-US" sz="1800" dirty="0">
                          <a:solidFill>
                            <a:schemeClr val="bg1">
                              <a:lumMod val="85000"/>
                            </a:schemeClr>
                          </a:solidFill>
                          <a:latin typeface="Arial"/>
                          <a:cs typeface="Arial"/>
                        </a:rPr>
                        <a:t/>
                      </a:r>
                      <a:br>
                        <a:rPr lang="en-US" sz="1800" dirty="0">
                          <a:solidFill>
                            <a:schemeClr val="bg1">
                              <a:lumMod val="85000"/>
                            </a:schemeClr>
                          </a:solidFill>
                          <a:latin typeface="Arial"/>
                          <a:cs typeface="Arial"/>
                        </a:rPr>
                      </a:br>
                      <a:r>
                        <a:rPr lang="en-US" sz="1800" dirty="0">
                          <a:solidFill>
                            <a:schemeClr val="bg1">
                              <a:lumMod val="85000"/>
                            </a:schemeClr>
                          </a:solidFill>
                          <a:latin typeface="Arial"/>
                          <a:cs typeface="Arial"/>
                        </a:rPr>
                        <a:t>2117 Fourth Street ,</a:t>
                      </a:r>
                      <a:r>
                        <a:rPr lang="en-US" sz="1800" baseline="0" dirty="0">
                          <a:solidFill>
                            <a:schemeClr val="bg1">
                              <a:lumMod val="85000"/>
                            </a:schemeClr>
                          </a:solidFill>
                          <a:latin typeface="Arial"/>
                          <a:cs typeface="Arial"/>
                        </a:rPr>
                        <a:t> STE C        </a:t>
                      </a:r>
                    </a:p>
                    <a:p>
                      <a:pPr>
                        <a:lnSpc>
                          <a:spcPct val="100000"/>
                        </a:lnSpc>
                      </a:pPr>
                      <a:r>
                        <a:rPr lang="en-US" sz="1800" baseline="0" dirty="0">
                          <a:solidFill>
                            <a:schemeClr val="bg1">
                              <a:lumMod val="85000"/>
                            </a:schemeClr>
                          </a:solidFill>
                          <a:latin typeface="Arial"/>
                          <a:cs typeface="Arial"/>
                        </a:rPr>
                        <a:t>Berkeley CA 94710 USA</a:t>
                      </a:r>
                      <a:endParaRPr lang="en-US" sz="1800" dirty="0">
                        <a:solidFill>
                          <a:schemeClr val="bg1">
                            <a:lumMod val="85000"/>
                          </a:schemeClr>
                        </a:solidFill>
                        <a:latin typeface="Arial"/>
                        <a:cs typeface="Arial"/>
                      </a:endParaRPr>
                    </a:p>
                  </a:txBody>
                  <a:tcPr marL="78125" marR="39062" marT="129016" marB="43005">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poster-making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700" b="1" dirty="0">
                          <a:solidFill>
                            <a:srgbClr val="FFC000"/>
                          </a:solidFill>
                          <a:latin typeface="Arial"/>
                          <a:cs typeface="Arial"/>
                        </a:rPr>
                        <a:t>https://</a:t>
                      </a:r>
                      <a:r>
                        <a:rPr lang="en-US" sz="1700" b="1" dirty="0" err="1">
                          <a:solidFill>
                            <a:srgbClr val="FFC000"/>
                          </a:solidFill>
                          <a:latin typeface="Arial"/>
                          <a:cs typeface="Arial"/>
                        </a:rPr>
                        <a:t>www.posterpresentations.com</a:t>
                      </a:r>
                      <a:r>
                        <a:rPr lang="en-US" sz="1700" b="1" dirty="0">
                          <a:solidFill>
                            <a:srgbClr val="FFC000"/>
                          </a:solidFill>
                          <a:latin typeface="Arial"/>
                          <a:cs typeface="Arial"/>
                        </a:rPr>
                        <a:t>/</a:t>
                      </a:r>
                      <a:r>
                        <a:rPr lang="en-US" sz="1700" b="1" dirty="0" err="1">
                          <a:solidFill>
                            <a:srgbClr val="FFC000"/>
                          </a:solidFill>
                          <a:latin typeface="Arial"/>
                          <a:cs typeface="Arial"/>
                        </a:rPr>
                        <a:t>helpdesk.html</a:t>
                      </a:r>
                      <a:endParaRPr lang="en-US" sz="1700" dirty="0">
                        <a:solidFill>
                          <a:schemeClr val="bg1">
                            <a:lumMod val="85000"/>
                          </a:schemeClr>
                        </a:solidFill>
                        <a:latin typeface="Arial"/>
                        <a:cs typeface="Arial"/>
                      </a:endParaRPr>
                    </a:p>
                  </a:txBody>
                  <a:tcPr marL="69634" marR="69634" marT="87615" marB="87615">
                    <a:solidFill>
                      <a:srgbClr val="010101"/>
                    </a:solidFill>
                  </a:tcPr>
                </a:tc>
                <a:tc hMerge="1">
                  <a:txBody>
                    <a:bodyPr/>
                    <a:lstStyle/>
                    <a:p>
                      <a:pPr marL="0" marR="0" indent="0" algn="l" defTabSz="4388900" rtl="0" eaLnBrk="1" fontAlgn="auto" latinLnBrk="0" hangingPunct="1">
                        <a:lnSpc>
                          <a:spcPct val="100000"/>
                        </a:lnSpc>
                        <a:spcBef>
                          <a:spcPts val="0"/>
                        </a:spcBef>
                        <a:spcAft>
                          <a:spcPts val="0"/>
                        </a:spcAft>
                        <a:buClrTx/>
                        <a:buSzTx/>
                        <a:buFontTx/>
                        <a:buNone/>
                        <a:tabLst/>
                        <a:defRPr/>
                      </a:pPr>
                      <a:endParaRPr lang="en-US" sz="900" dirty="0">
                        <a:solidFill>
                          <a:schemeClr val="bg1">
                            <a:lumMod val="85000"/>
                          </a:schemeClr>
                        </a:solidFill>
                        <a:latin typeface="Arial"/>
                        <a:cs typeface="Arial"/>
                      </a:endParaRPr>
                    </a:p>
                  </a:txBody>
                  <a:tcPr marL="95264" marR="95264" marT="47632" marB="47632">
                    <a:solidFill>
                      <a:srgbClr val="010101"/>
                    </a:solidFill>
                  </a:tcPr>
                </a:tc>
                <a:extLst>
                  <a:ext uri="{0D108BD9-81ED-4DB2-BD59-A6C34878D82A}">
                    <a16:rowId xmlns:a16="http://schemas.microsoft.com/office/drawing/2014/main" xmlns="" val="10009"/>
                  </a:ext>
                </a:extLst>
              </a:tr>
            </a:tbl>
          </a:graphicData>
        </a:graphic>
      </p:graphicFrame>
    </p:spTree>
    <p:extLst>
      <p:ext uri="{BB962C8B-B14F-4D97-AF65-F5344CB8AC3E}">
        <p14:creationId xmlns:p14="http://schemas.microsoft.com/office/powerpoint/2010/main" val="236112278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Lst>
  <p:txStyles>
    <p:titleStyle>
      <a:lvl1pPr algn="ctr" defTabSz="2675223" rtl="0" eaLnBrk="1" latinLnBrk="0" hangingPunct="1">
        <a:spcBef>
          <a:spcPct val="0"/>
        </a:spcBef>
        <a:buNone/>
        <a:defRPr sz="5334" kern="1200">
          <a:solidFill>
            <a:schemeClr val="bg1"/>
          </a:solidFill>
          <a:latin typeface="Trebuchet MS" pitchFamily="34" charset="0"/>
          <a:ea typeface="+mj-ea"/>
          <a:cs typeface="+mj-cs"/>
        </a:defRPr>
      </a:lvl1pPr>
    </p:titleStyle>
    <p:bodyStyle>
      <a:lvl1pPr marL="1003209" indent="-1003209" algn="l" defTabSz="2675223" rtl="0" eaLnBrk="1" latinLnBrk="0" hangingPunct="1">
        <a:spcBef>
          <a:spcPct val="20000"/>
        </a:spcBef>
        <a:buFont typeface="Arial" pitchFamily="34" charset="0"/>
        <a:buChar char="•"/>
        <a:defRPr sz="9387" kern="1200">
          <a:solidFill>
            <a:schemeClr val="tx1"/>
          </a:solidFill>
          <a:latin typeface="+mn-lt"/>
          <a:ea typeface="+mn-ea"/>
          <a:cs typeface="+mn-cs"/>
        </a:defRPr>
      </a:lvl1pPr>
      <a:lvl2pPr marL="2173619" indent="-836007" algn="l" defTabSz="2675223" rtl="0" eaLnBrk="1" latinLnBrk="0" hangingPunct="1">
        <a:spcBef>
          <a:spcPct val="20000"/>
        </a:spcBef>
        <a:buFont typeface="Arial" pitchFamily="34" charset="0"/>
        <a:buChar char="–"/>
        <a:defRPr sz="8214" kern="1200">
          <a:solidFill>
            <a:schemeClr val="tx1"/>
          </a:solidFill>
          <a:latin typeface="+mn-lt"/>
          <a:ea typeface="+mn-ea"/>
          <a:cs typeface="+mn-cs"/>
        </a:defRPr>
      </a:lvl2pPr>
      <a:lvl3pPr marL="3344029" indent="-668806" algn="l" defTabSz="2675223" rtl="0" eaLnBrk="1" latinLnBrk="0" hangingPunct="1">
        <a:spcBef>
          <a:spcPct val="20000"/>
        </a:spcBef>
        <a:buFont typeface="Arial" pitchFamily="34" charset="0"/>
        <a:buChar char="•"/>
        <a:defRPr sz="7040" kern="1200">
          <a:solidFill>
            <a:schemeClr val="tx1"/>
          </a:solidFill>
          <a:latin typeface="+mn-lt"/>
          <a:ea typeface="+mn-ea"/>
          <a:cs typeface="+mn-cs"/>
        </a:defRPr>
      </a:lvl3pPr>
      <a:lvl4pPr marL="4681641"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4pPr>
      <a:lvl5pPr marL="6019252"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5pPr>
      <a:lvl6pPr marL="7356863"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6pPr>
      <a:lvl7pPr marL="8694474"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7pPr>
      <a:lvl8pPr marL="10032086"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8pPr>
      <a:lvl9pPr marL="11369697"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9pPr>
    </p:bodyStyle>
    <p:otherStyle>
      <a:defPPr>
        <a:defRPr lang="en-US"/>
      </a:defPPr>
      <a:lvl1pPr marL="0" algn="l" defTabSz="2675223" rtl="0" eaLnBrk="1" latinLnBrk="0" hangingPunct="1">
        <a:defRPr sz="5227" kern="1200">
          <a:solidFill>
            <a:schemeClr val="tx1"/>
          </a:solidFill>
          <a:latin typeface="+mn-lt"/>
          <a:ea typeface="+mn-ea"/>
          <a:cs typeface="+mn-cs"/>
        </a:defRPr>
      </a:lvl1pPr>
      <a:lvl2pPr marL="1337612" algn="l" defTabSz="2675223" rtl="0" eaLnBrk="1" latinLnBrk="0" hangingPunct="1">
        <a:defRPr sz="5227" kern="1200">
          <a:solidFill>
            <a:schemeClr val="tx1"/>
          </a:solidFill>
          <a:latin typeface="+mn-lt"/>
          <a:ea typeface="+mn-ea"/>
          <a:cs typeface="+mn-cs"/>
        </a:defRPr>
      </a:lvl2pPr>
      <a:lvl3pPr marL="2675223" algn="l" defTabSz="2675223" rtl="0" eaLnBrk="1" latinLnBrk="0" hangingPunct="1">
        <a:defRPr sz="5227" kern="1200">
          <a:solidFill>
            <a:schemeClr val="tx1"/>
          </a:solidFill>
          <a:latin typeface="+mn-lt"/>
          <a:ea typeface="+mn-ea"/>
          <a:cs typeface="+mn-cs"/>
        </a:defRPr>
      </a:lvl3pPr>
      <a:lvl4pPr marL="4012835" algn="l" defTabSz="2675223" rtl="0" eaLnBrk="1" latinLnBrk="0" hangingPunct="1">
        <a:defRPr sz="5227" kern="1200">
          <a:solidFill>
            <a:schemeClr val="tx1"/>
          </a:solidFill>
          <a:latin typeface="+mn-lt"/>
          <a:ea typeface="+mn-ea"/>
          <a:cs typeface="+mn-cs"/>
        </a:defRPr>
      </a:lvl4pPr>
      <a:lvl5pPr marL="5350446" algn="l" defTabSz="2675223" rtl="0" eaLnBrk="1" latinLnBrk="0" hangingPunct="1">
        <a:defRPr sz="5227" kern="1200">
          <a:solidFill>
            <a:schemeClr val="tx1"/>
          </a:solidFill>
          <a:latin typeface="+mn-lt"/>
          <a:ea typeface="+mn-ea"/>
          <a:cs typeface="+mn-cs"/>
        </a:defRPr>
      </a:lvl5pPr>
      <a:lvl6pPr marL="6688058" algn="l" defTabSz="2675223" rtl="0" eaLnBrk="1" latinLnBrk="0" hangingPunct="1">
        <a:defRPr sz="5227" kern="1200">
          <a:solidFill>
            <a:schemeClr val="tx1"/>
          </a:solidFill>
          <a:latin typeface="+mn-lt"/>
          <a:ea typeface="+mn-ea"/>
          <a:cs typeface="+mn-cs"/>
        </a:defRPr>
      </a:lvl6pPr>
      <a:lvl7pPr marL="8025669" algn="l" defTabSz="2675223" rtl="0" eaLnBrk="1" latinLnBrk="0" hangingPunct="1">
        <a:defRPr sz="5227" kern="1200">
          <a:solidFill>
            <a:schemeClr val="tx1"/>
          </a:solidFill>
          <a:latin typeface="+mn-lt"/>
          <a:ea typeface="+mn-ea"/>
          <a:cs typeface="+mn-cs"/>
        </a:defRPr>
      </a:lvl7pPr>
      <a:lvl8pPr marL="9363280" algn="l" defTabSz="2675223" rtl="0" eaLnBrk="1" latinLnBrk="0" hangingPunct="1">
        <a:defRPr sz="5227" kern="1200">
          <a:solidFill>
            <a:schemeClr val="tx1"/>
          </a:solidFill>
          <a:latin typeface="+mn-lt"/>
          <a:ea typeface="+mn-ea"/>
          <a:cs typeface="+mn-cs"/>
        </a:defRPr>
      </a:lvl8pPr>
      <a:lvl9pPr marL="10700892" algn="l" defTabSz="2675223" rtl="0" eaLnBrk="1" latinLnBrk="0" hangingPunct="1">
        <a:defRPr sz="522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image" Target="../media/image14.png"/><Relationship Id="rId2" Type="http://schemas.openxmlformats.org/officeDocument/2006/relationships/image" Target="../media/image9.jpg"/><Relationship Id="rId1" Type="http://schemas.openxmlformats.org/officeDocument/2006/relationships/slideLayout" Target="../slideLayouts/slideLayout8.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صر نائب للنص 1"/>
          <p:cNvSpPr>
            <a:spLocks noGrp="1"/>
          </p:cNvSpPr>
          <p:nvPr>
            <p:ph type="body" sz="quarter" idx="10"/>
          </p:nvPr>
        </p:nvSpPr>
        <p:spPr>
          <a:xfrm>
            <a:off x="461050" y="4971655"/>
            <a:ext cx="10233145" cy="4474179"/>
          </a:xfrm>
        </p:spPr>
        <p:txBody>
          <a:bodyPr/>
          <a:lstStyle/>
          <a:p>
            <a:r>
              <a:rPr lang="en-US" sz="2400" b="1" dirty="0">
                <a:solidFill>
                  <a:schemeClr val="tx1"/>
                </a:solidFill>
              </a:rPr>
              <a:t>Dental position and stability are much affected by the balance of the surrounding muscles. The force of orbicularis oris and </a:t>
            </a:r>
            <a:r>
              <a:rPr lang="en-US" sz="2400" b="1" dirty="0" smtClean="0">
                <a:solidFill>
                  <a:schemeClr val="tx1"/>
                </a:solidFill>
              </a:rPr>
              <a:t>buccinators </a:t>
            </a:r>
            <a:r>
              <a:rPr lang="en-US" sz="2400" b="1" dirty="0">
                <a:solidFill>
                  <a:schemeClr val="tx1"/>
                </a:solidFill>
              </a:rPr>
              <a:t>muscles is balanced by the opposing force from tongue</a:t>
            </a:r>
            <a:r>
              <a:rPr lang="en-US" sz="2400" b="1" dirty="0" smtClean="0">
                <a:solidFill>
                  <a:schemeClr val="tx1"/>
                </a:solidFill>
              </a:rPr>
              <a:t>.</a:t>
            </a:r>
          </a:p>
          <a:p>
            <a:r>
              <a:rPr lang="en-US" sz="2400" b="1" dirty="0" smtClean="0">
                <a:solidFill>
                  <a:schemeClr val="tx1"/>
                </a:solidFill>
              </a:rPr>
              <a:t> </a:t>
            </a:r>
            <a:r>
              <a:rPr lang="en-US" sz="2400" b="1" dirty="0">
                <a:solidFill>
                  <a:schemeClr val="tx1"/>
                </a:solidFill>
              </a:rPr>
              <a:t>When there is a balance alteration in those muscles, like in lip sucking habit, lip biting, tongue thrusting, the morphology change in normal configuration of teeth and their supporting bones may cause malocclusion.</a:t>
            </a:r>
          </a:p>
          <a:p>
            <a:r>
              <a:rPr lang="en-US" sz="2400" b="1" dirty="0">
                <a:solidFill>
                  <a:schemeClr val="tx1"/>
                </a:solidFill>
              </a:rPr>
              <a:t>The manifestation of malocclusion varies, depending on the type, location, severity, frequency, and the habit period. The elimination of an abnormal habit is the basis of long term treatment and stability. In a patient with lip sucking or lip biting, lip bumper is a good treatment alternative in overcoming the bad habit and repairing malocclusion</a:t>
            </a:r>
            <a:r>
              <a:rPr lang="en-US" sz="2400" b="1" dirty="0" smtClean="0">
                <a:solidFill>
                  <a:schemeClr val="tx1"/>
                </a:solidFill>
              </a:rPr>
              <a:t>.</a:t>
            </a:r>
            <a:endParaRPr lang="ar-LY" sz="2400" b="1" dirty="0">
              <a:solidFill>
                <a:schemeClr val="tx1"/>
              </a:solidFill>
            </a:endParaRPr>
          </a:p>
        </p:txBody>
      </p:sp>
      <p:sp>
        <p:nvSpPr>
          <p:cNvPr id="4" name="عنصر نائب للنص 3"/>
          <p:cNvSpPr>
            <a:spLocks noGrp="1"/>
          </p:cNvSpPr>
          <p:nvPr>
            <p:ph type="body" sz="quarter" idx="19"/>
          </p:nvPr>
        </p:nvSpPr>
        <p:spPr>
          <a:xfrm>
            <a:off x="396468" y="10166906"/>
            <a:ext cx="10595715" cy="3957114"/>
          </a:xfrm>
        </p:spPr>
        <p:txBody>
          <a:bodyPr/>
          <a:lstStyle/>
          <a:p>
            <a:r>
              <a:rPr lang="en-US" sz="2400" b="1" dirty="0">
                <a:solidFill>
                  <a:schemeClr val="tx1"/>
                </a:solidFill>
              </a:rPr>
              <a:t>A sixteen year old female patient visited the Orthodontic RSGMP FKG UI Clinic  </a:t>
            </a:r>
            <a:r>
              <a:rPr lang="en-US" sz="2400" b="1" dirty="0" smtClean="0">
                <a:solidFill>
                  <a:schemeClr val="tx1"/>
                </a:solidFill>
              </a:rPr>
              <a:t>,complaint </a:t>
            </a:r>
            <a:r>
              <a:rPr lang="en-US" sz="2400" b="1" dirty="0">
                <a:solidFill>
                  <a:schemeClr val="tx1"/>
                </a:solidFill>
              </a:rPr>
              <a:t>labioversion and diastema of anterior upper teeth. </a:t>
            </a:r>
            <a:endParaRPr lang="en-US" sz="2400" b="1" dirty="0" smtClean="0">
              <a:solidFill>
                <a:schemeClr val="tx1"/>
              </a:solidFill>
            </a:endParaRPr>
          </a:p>
          <a:p>
            <a:r>
              <a:rPr lang="en-US" sz="2400" b="1" dirty="0" smtClean="0">
                <a:solidFill>
                  <a:schemeClr val="tx1"/>
                </a:solidFill>
              </a:rPr>
              <a:t>The </a:t>
            </a:r>
            <a:r>
              <a:rPr lang="en-US" sz="2400" b="1" dirty="0">
                <a:solidFill>
                  <a:schemeClr val="tx1"/>
                </a:solidFill>
              </a:rPr>
              <a:t>extra oral check showed the patient has a mesofacial, symmetric, and balanced face with straight chin and convex </a:t>
            </a:r>
            <a:r>
              <a:rPr lang="en-US" sz="2400" b="1" dirty="0" smtClean="0">
                <a:solidFill>
                  <a:schemeClr val="tx1"/>
                </a:solidFill>
              </a:rPr>
              <a:t>profile .</a:t>
            </a:r>
          </a:p>
          <a:p>
            <a:r>
              <a:rPr lang="en-US" sz="2400" b="1" dirty="0" smtClean="0">
                <a:solidFill>
                  <a:schemeClr val="tx1"/>
                </a:solidFill>
              </a:rPr>
              <a:t> </a:t>
            </a:r>
            <a:r>
              <a:rPr lang="en-US" sz="2400" b="1" dirty="0">
                <a:solidFill>
                  <a:schemeClr val="tx1"/>
                </a:solidFill>
              </a:rPr>
              <a:t>The relation of the right molar was class II and the left molar class I. </a:t>
            </a:r>
            <a:endParaRPr lang="en-US" sz="2400" b="1" dirty="0" smtClean="0">
              <a:solidFill>
                <a:schemeClr val="tx1"/>
              </a:solidFill>
            </a:endParaRPr>
          </a:p>
          <a:p>
            <a:r>
              <a:rPr lang="en-US" sz="2400" b="1" dirty="0" smtClean="0">
                <a:solidFill>
                  <a:schemeClr val="tx1"/>
                </a:solidFill>
              </a:rPr>
              <a:t>The </a:t>
            </a:r>
            <a:r>
              <a:rPr lang="en-US" sz="2400" b="1" dirty="0">
                <a:solidFill>
                  <a:schemeClr val="tx1"/>
                </a:solidFill>
              </a:rPr>
              <a:t>relation of the right canines was class II and the left canines </a:t>
            </a:r>
            <a:r>
              <a:rPr lang="en-US" sz="2400" b="1" dirty="0" smtClean="0">
                <a:solidFill>
                  <a:schemeClr val="tx1"/>
                </a:solidFill>
              </a:rPr>
              <a:t>was class </a:t>
            </a:r>
            <a:r>
              <a:rPr lang="en-US" sz="2400" b="1" dirty="0">
                <a:solidFill>
                  <a:schemeClr val="tx1"/>
                </a:solidFill>
              </a:rPr>
              <a:t>I</a:t>
            </a:r>
            <a:r>
              <a:rPr lang="en-US" sz="2400" b="1" dirty="0" smtClean="0">
                <a:solidFill>
                  <a:schemeClr val="tx1"/>
                </a:solidFill>
              </a:rPr>
              <a:t>.</a:t>
            </a:r>
          </a:p>
          <a:p>
            <a:r>
              <a:rPr lang="en-US" sz="2400" b="1" dirty="0" smtClean="0">
                <a:solidFill>
                  <a:schemeClr val="tx1"/>
                </a:solidFill>
              </a:rPr>
              <a:t> </a:t>
            </a:r>
            <a:r>
              <a:rPr lang="en-US" sz="2400" b="1" dirty="0">
                <a:solidFill>
                  <a:schemeClr val="tx1"/>
                </a:solidFill>
              </a:rPr>
              <a:t>Patient had 9 mm anterior teeth over jet with 5 mm overbite (palatal bite). </a:t>
            </a:r>
            <a:endParaRPr lang="en-US" sz="2400" b="1" dirty="0" smtClean="0">
              <a:solidFill>
                <a:schemeClr val="tx1"/>
              </a:solidFill>
            </a:endParaRPr>
          </a:p>
          <a:p>
            <a:r>
              <a:rPr lang="en-US" sz="2400" b="1" dirty="0" smtClean="0">
                <a:solidFill>
                  <a:schemeClr val="tx1"/>
                </a:solidFill>
              </a:rPr>
              <a:t>Deep </a:t>
            </a:r>
            <a:r>
              <a:rPr lang="en-US" sz="2400" b="1" dirty="0">
                <a:solidFill>
                  <a:schemeClr val="tx1"/>
                </a:solidFill>
              </a:rPr>
              <a:t>curve of spee. Lower teeth midline shifted to the right 2 mm with an oval shape of the upper and lower jaw</a:t>
            </a:r>
            <a:endParaRPr lang="ar-LY" sz="2400" b="1" dirty="0">
              <a:solidFill>
                <a:schemeClr val="tx1"/>
              </a:solidFill>
            </a:endParaRPr>
          </a:p>
        </p:txBody>
      </p:sp>
      <p:sp>
        <p:nvSpPr>
          <p:cNvPr id="5" name="عنصر نائب للنص 4"/>
          <p:cNvSpPr>
            <a:spLocks noGrp="1"/>
          </p:cNvSpPr>
          <p:nvPr>
            <p:ph type="body" sz="quarter" idx="20"/>
          </p:nvPr>
        </p:nvSpPr>
        <p:spPr>
          <a:xfrm>
            <a:off x="570719" y="9445834"/>
            <a:ext cx="4231026" cy="721072"/>
          </a:xfrm>
        </p:spPr>
        <p:txBody>
          <a:bodyPr/>
          <a:lstStyle/>
          <a:p>
            <a:pPr algn="l"/>
            <a:r>
              <a:rPr lang="en-US" sz="4000" dirty="0" smtClean="0">
                <a:solidFill>
                  <a:srgbClr val="B17FA6"/>
                </a:solidFill>
              </a:rPr>
              <a:t>CASE REPORT </a:t>
            </a:r>
            <a:endParaRPr lang="ar-LY" sz="4000" dirty="0">
              <a:solidFill>
                <a:srgbClr val="B17FA6"/>
              </a:solidFill>
            </a:endParaRPr>
          </a:p>
        </p:txBody>
      </p:sp>
      <p:sp>
        <p:nvSpPr>
          <p:cNvPr id="12" name="عنصر نائب للنص 11"/>
          <p:cNvSpPr>
            <a:spLocks noGrp="1"/>
          </p:cNvSpPr>
          <p:nvPr>
            <p:ph type="body" sz="quarter" idx="27"/>
          </p:nvPr>
        </p:nvSpPr>
        <p:spPr>
          <a:xfrm>
            <a:off x="11005335" y="20136048"/>
            <a:ext cx="9740506" cy="3540305"/>
          </a:xfrm>
        </p:spPr>
        <p:txBody>
          <a:bodyPr/>
          <a:lstStyle/>
          <a:p>
            <a:pPr algn="l"/>
            <a:r>
              <a:rPr lang="en-US" sz="3600" dirty="0" smtClean="0">
                <a:solidFill>
                  <a:srgbClr val="B17FA6"/>
                </a:solidFill>
              </a:rPr>
              <a:t>DISCUSSION &amp; CONCLUSION</a:t>
            </a:r>
          </a:p>
          <a:p>
            <a:pPr algn="l"/>
            <a:r>
              <a:rPr lang="en-US" sz="2400" u="none" dirty="0" smtClean="0">
                <a:solidFill>
                  <a:schemeClr val="tx1"/>
                </a:solidFill>
              </a:rPr>
              <a:t>-The </a:t>
            </a:r>
            <a:r>
              <a:rPr lang="en-US" sz="2400" u="none" dirty="0">
                <a:solidFill>
                  <a:schemeClr val="tx1"/>
                </a:solidFill>
              </a:rPr>
              <a:t>patient had protrusive upper teeth. caused by the lower lip trapped between the upper and lower anterior teeth related to lower lip sucking habit. </a:t>
            </a:r>
            <a:r>
              <a:rPr lang="en-US" sz="2400" u="none" dirty="0" smtClean="0">
                <a:solidFill>
                  <a:schemeClr val="tx1"/>
                </a:solidFill>
              </a:rPr>
              <a:t>This </a:t>
            </a:r>
            <a:r>
              <a:rPr lang="en-US" sz="2400" u="none" dirty="0">
                <a:solidFill>
                  <a:schemeClr val="tx1"/>
                </a:solidFill>
              </a:rPr>
              <a:t>habit was regarded as the primary factor, since </a:t>
            </a:r>
            <a:endParaRPr lang="en-US" sz="2400" u="none" dirty="0" smtClean="0">
              <a:solidFill>
                <a:schemeClr val="tx1"/>
              </a:solidFill>
            </a:endParaRPr>
          </a:p>
          <a:p>
            <a:pPr algn="l"/>
            <a:r>
              <a:rPr lang="en-US" sz="2400" u="none" dirty="0" smtClean="0">
                <a:solidFill>
                  <a:schemeClr val="tx1"/>
                </a:solidFill>
              </a:rPr>
              <a:t> there </a:t>
            </a:r>
            <a:r>
              <a:rPr lang="en-US" sz="2400" u="none" dirty="0">
                <a:solidFill>
                  <a:schemeClr val="tx1"/>
                </a:solidFill>
              </a:rPr>
              <a:t>was a big over jet with the upper anterior teeth tipped to the  </a:t>
            </a:r>
            <a:r>
              <a:rPr lang="en-US" sz="2400" u="none" dirty="0" smtClean="0">
                <a:solidFill>
                  <a:schemeClr val="tx1"/>
                </a:solidFill>
              </a:rPr>
              <a:t>  labial.  </a:t>
            </a:r>
          </a:p>
          <a:p>
            <a:pPr algn="l"/>
            <a:r>
              <a:rPr lang="en-US" sz="2400" u="none" dirty="0" smtClean="0">
                <a:solidFill>
                  <a:schemeClr val="tx1"/>
                </a:solidFill>
              </a:rPr>
              <a:t>The </a:t>
            </a:r>
            <a:r>
              <a:rPr lang="en-US" sz="2400" u="none" dirty="0">
                <a:solidFill>
                  <a:schemeClr val="tx1"/>
                </a:solidFill>
              </a:rPr>
              <a:t>use of lip bumper would reduce mental muscles hyperactivity </a:t>
            </a:r>
            <a:endParaRPr lang="en-US" sz="2400" u="none" dirty="0" smtClean="0">
              <a:solidFill>
                <a:schemeClr val="tx1"/>
              </a:solidFill>
            </a:endParaRPr>
          </a:p>
          <a:p>
            <a:pPr algn="l"/>
            <a:r>
              <a:rPr lang="en-US" sz="2400" u="none" dirty="0" smtClean="0">
                <a:solidFill>
                  <a:schemeClr val="tx1"/>
                </a:solidFill>
              </a:rPr>
              <a:t>The </a:t>
            </a:r>
            <a:r>
              <a:rPr lang="en-US" sz="2400" u="none" dirty="0">
                <a:solidFill>
                  <a:schemeClr val="tx1"/>
                </a:solidFill>
              </a:rPr>
              <a:t>soft tissues around the teeth would adapt and they were expected to get their stability in their new </a:t>
            </a:r>
            <a:r>
              <a:rPr lang="en-US" sz="2400" u="none" dirty="0" smtClean="0">
                <a:solidFill>
                  <a:schemeClr val="tx1"/>
                </a:solidFill>
              </a:rPr>
              <a:t>positions</a:t>
            </a:r>
            <a:r>
              <a:rPr lang="en-US" sz="2400" u="none" dirty="0" smtClean="0">
                <a:solidFill>
                  <a:schemeClr val="tx1"/>
                </a:solidFill>
              </a:rPr>
              <a:t>.</a:t>
            </a:r>
            <a:endParaRPr lang="en-US" sz="2400" u="none" dirty="0" smtClean="0">
              <a:solidFill>
                <a:schemeClr val="tx1"/>
              </a:solidFill>
            </a:endParaRPr>
          </a:p>
        </p:txBody>
      </p:sp>
      <p:sp>
        <p:nvSpPr>
          <p:cNvPr id="14" name="عنصر نائب للنص 13"/>
          <p:cNvSpPr>
            <a:spLocks noGrp="1"/>
          </p:cNvSpPr>
          <p:nvPr>
            <p:ph type="body" sz="quarter" idx="29"/>
          </p:nvPr>
        </p:nvSpPr>
        <p:spPr>
          <a:xfrm>
            <a:off x="10959717" y="23788556"/>
            <a:ext cx="9740506" cy="2395376"/>
          </a:xfrm>
        </p:spPr>
        <p:txBody>
          <a:bodyPr/>
          <a:lstStyle/>
          <a:p>
            <a:pPr algn="l"/>
            <a:r>
              <a:rPr lang="en-US" sz="2400" u="none" dirty="0" smtClean="0">
                <a:solidFill>
                  <a:schemeClr val="tx1"/>
                </a:solidFill>
              </a:rPr>
              <a:t>-The </a:t>
            </a:r>
            <a:r>
              <a:rPr lang="en-US" sz="2400" u="none" dirty="0">
                <a:solidFill>
                  <a:schemeClr val="tx1"/>
                </a:solidFill>
              </a:rPr>
              <a:t>elimination of the bad habit is the basis of the treatment and long term </a:t>
            </a:r>
            <a:r>
              <a:rPr lang="en-US" sz="2400" u="none" dirty="0" smtClean="0">
                <a:solidFill>
                  <a:schemeClr val="tx1"/>
                </a:solidFill>
              </a:rPr>
              <a:t>stabilization. In </a:t>
            </a:r>
            <a:r>
              <a:rPr lang="en-US" sz="2400" u="none" dirty="0">
                <a:solidFill>
                  <a:schemeClr val="tx1"/>
                </a:solidFill>
              </a:rPr>
              <a:t>this patient’s case, lip bumper was chosen in order to overcome the bad habit of sucking the lower </a:t>
            </a:r>
            <a:r>
              <a:rPr lang="en-US" sz="2400" u="none" dirty="0" smtClean="0">
                <a:solidFill>
                  <a:schemeClr val="tx1"/>
                </a:solidFill>
              </a:rPr>
              <a:t>lip, so </a:t>
            </a:r>
            <a:r>
              <a:rPr lang="en-US" sz="2400" u="none" dirty="0">
                <a:solidFill>
                  <a:schemeClr val="tx1"/>
                </a:solidFill>
              </a:rPr>
              <a:t>it was no longer trapped between the upper and lower anterior teeth. It is expected that after the treatment, there will be a normal occlusion and the long term stabilization of the treatment result will be obtained</a:t>
            </a:r>
            <a:endParaRPr lang="ar-LY" u="none" dirty="0">
              <a:solidFill>
                <a:schemeClr val="tx1"/>
              </a:solidFill>
            </a:endParaRPr>
          </a:p>
        </p:txBody>
      </p:sp>
      <p:sp>
        <p:nvSpPr>
          <p:cNvPr id="17" name="عنصر نائب للنص 16"/>
          <p:cNvSpPr>
            <a:spLocks noGrp="1"/>
          </p:cNvSpPr>
          <p:nvPr>
            <p:ph type="body" sz="quarter" idx="184"/>
          </p:nvPr>
        </p:nvSpPr>
        <p:spPr>
          <a:xfrm>
            <a:off x="4152900" y="2802398"/>
            <a:ext cx="12192000" cy="1167207"/>
          </a:xfrm>
        </p:spPr>
        <p:txBody>
          <a:bodyPr/>
          <a:lstStyle/>
          <a:p>
            <a:r>
              <a:rPr lang="en-US" sz="4000" b="1" dirty="0" err="1" smtClean="0">
                <a:solidFill>
                  <a:schemeClr val="accent5">
                    <a:lumMod val="75000"/>
                  </a:schemeClr>
                </a:solidFill>
                <a:cs typeface="+mj-cs"/>
              </a:rPr>
              <a:t>Nour</a:t>
            </a:r>
            <a:r>
              <a:rPr lang="en-US" sz="4000" b="1" dirty="0" smtClean="0">
                <a:solidFill>
                  <a:schemeClr val="accent5">
                    <a:lumMod val="75000"/>
                  </a:schemeClr>
                </a:solidFill>
                <a:cs typeface="+mj-cs"/>
              </a:rPr>
              <a:t> </a:t>
            </a:r>
            <a:r>
              <a:rPr lang="en-US" sz="4000" b="1" dirty="0" err="1" smtClean="0">
                <a:solidFill>
                  <a:schemeClr val="accent5">
                    <a:lumMod val="75000"/>
                  </a:schemeClr>
                </a:solidFill>
                <a:cs typeface="+mj-cs"/>
              </a:rPr>
              <a:t>Alhouda</a:t>
            </a:r>
            <a:r>
              <a:rPr lang="en-US" sz="4000" b="1" dirty="0" smtClean="0">
                <a:solidFill>
                  <a:schemeClr val="accent5">
                    <a:lumMod val="75000"/>
                  </a:schemeClr>
                </a:solidFill>
                <a:cs typeface="+mj-cs"/>
              </a:rPr>
              <a:t> </a:t>
            </a:r>
            <a:r>
              <a:rPr lang="en-US" sz="4000" b="1" dirty="0" err="1" smtClean="0">
                <a:solidFill>
                  <a:schemeClr val="accent5">
                    <a:lumMod val="75000"/>
                  </a:schemeClr>
                </a:solidFill>
                <a:cs typeface="+mj-cs"/>
              </a:rPr>
              <a:t>Buhdeima</a:t>
            </a:r>
            <a:r>
              <a:rPr lang="en-US" sz="4000" b="1" dirty="0" smtClean="0">
                <a:solidFill>
                  <a:schemeClr val="accent5">
                    <a:lumMod val="75000"/>
                  </a:schemeClr>
                </a:solidFill>
                <a:cs typeface="+mj-cs"/>
              </a:rPr>
              <a:t> / 2716</a:t>
            </a:r>
          </a:p>
          <a:p>
            <a:endParaRPr lang="ar-LY" dirty="0">
              <a:cs typeface="+mj-cs"/>
            </a:endParaRPr>
          </a:p>
        </p:txBody>
      </p:sp>
      <p:sp>
        <p:nvSpPr>
          <p:cNvPr id="18" name="عنصر نائب للنص 17"/>
          <p:cNvSpPr>
            <a:spLocks noGrp="1"/>
          </p:cNvSpPr>
          <p:nvPr>
            <p:ph type="body" sz="quarter" idx="185"/>
          </p:nvPr>
        </p:nvSpPr>
        <p:spPr>
          <a:xfrm>
            <a:off x="655700" y="372664"/>
            <a:ext cx="20076989" cy="1534829"/>
          </a:xfrm>
        </p:spPr>
        <p:txBody>
          <a:bodyPr>
            <a:noAutofit/>
          </a:bodyPr>
          <a:lstStyle/>
          <a:p>
            <a:r>
              <a:rPr lang="en-US" sz="6000" dirty="0">
                <a:solidFill>
                  <a:schemeClr val="tx1"/>
                </a:solidFill>
                <a:cs typeface="+mj-cs"/>
              </a:rPr>
              <a:t>The use of lip bumper to </a:t>
            </a:r>
            <a:r>
              <a:rPr lang="en-US" sz="6000" dirty="0" smtClean="0">
                <a:solidFill>
                  <a:schemeClr val="tx1"/>
                </a:solidFill>
                <a:cs typeface="+mj-cs"/>
              </a:rPr>
              <a:t>overcome</a:t>
            </a:r>
          </a:p>
          <a:p>
            <a:r>
              <a:rPr lang="en-US" sz="6000" dirty="0" smtClean="0">
                <a:solidFill>
                  <a:schemeClr val="tx1"/>
                </a:solidFill>
                <a:cs typeface="+mj-cs"/>
              </a:rPr>
              <a:t>lower </a:t>
            </a:r>
            <a:r>
              <a:rPr lang="en-US" sz="6000" dirty="0">
                <a:solidFill>
                  <a:schemeClr val="tx1"/>
                </a:solidFill>
                <a:cs typeface="+mj-cs"/>
              </a:rPr>
              <a:t>lip sucking habit</a:t>
            </a:r>
            <a:endParaRPr lang="ar-LY" sz="6000" dirty="0">
              <a:solidFill>
                <a:schemeClr val="tx1"/>
              </a:solidFill>
              <a:cs typeface="+mj-cs"/>
            </a:endParaRPr>
          </a:p>
        </p:txBody>
      </p:sp>
      <p:sp>
        <p:nvSpPr>
          <p:cNvPr id="19" name="إطار 18"/>
          <p:cNvSpPr/>
          <p:nvPr/>
        </p:nvSpPr>
        <p:spPr>
          <a:xfrm>
            <a:off x="1" y="0"/>
            <a:ext cx="21388388" cy="4081688"/>
          </a:xfrm>
          <a:prstGeom prst="frame">
            <a:avLst>
              <a:gd name="adj1" fmla="val 2430"/>
            </a:avLst>
          </a:prstGeom>
          <a:gradFill>
            <a:gsLst>
              <a:gs pos="25850">
                <a:srgbClr val="DBB3D5"/>
              </a:gs>
              <a:gs pos="0">
                <a:schemeClr val="bg1"/>
              </a:gs>
              <a:gs pos="50000">
                <a:srgbClr val="D15FB9">
                  <a:alpha val="90000"/>
                  <a:lumMod val="76000"/>
                </a:srgbClr>
              </a:gs>
              <a:gs pos="100000">
                <a:srgbClr val="D15FB9">
                  <a:alpha val="83000"/>
                  <a:lumMod val="82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solidFill>
                <a:schemeClr val="tx1"/>
              </a:solidFill>
            </a:endParaRPr>
          </a:p>
        </p:txBody>
      </p:sp>
      <p:sp>
        <p:nvSpPr>
          <p:cNvPr id="20" name="إطار 19"/>
          <p:cNvSpPr/>
          <p:nvPr/>
        </p:nvSpPr>
        <p:spPr>
          <a:xfrm>
            <a:off x="1" y="4839719"/>
            <a:ext cx="21388388" cy="25435494"/>
          </a:xfrm>
          <a:prstGeom prst="frame">
            <a:avLst>
              <a:gd name="adj1" fmla="val 1475"/>
            </a:avLst>
          </a:prstGeom>
          <a:gradFill>
            <a:gsLst>
              <a:gs pos="25850">
                <a:srgbClr val="DBB3D5"/>
              </a:gs>
              <a:gs pos="0">
                <a:schemeClr val="bg1"/>
              </a:gs>
              <a:gs pos="50000">
                <a:srgbClr val="D15FB9">
                  <a:lumMod val="79000"/>
                  <a:alpha val="90000"/>
                </a:srgbClr>
              </a:gs>
              <a:gs pos="100000">
                <a:srgbClr val="D15FB9">
                  <a:lumMod val="75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solidFill>
                <a:schemeClr val="tx1"/>
              </a:solidFill>
            </a:endParaRPr>
          </a:p>
        </p:txBody>
      </p:sp>
      <p:cxnSp>
        <p:nvCxnSpPr>
          <p:cNvPr id="22" name="رابط مستقيم 21"/>
          <p:cNvCxnSpPr/>
          <p:nvPr/>
        </p:nvCxnSpPr>
        <p:spPr>
          <a:xfrm>
            <a:off x="10781350" y="4081688"/>
            <a:ext cx="0" cy="26193525"/>
          </a:xfrm>
          <a:prstGeom prst="line">
            <a:avLst/>
          </a:prstGeom>
          <a:ln>
            <a:solidFill>
              <a:srgbClr val="B17FA6"/>
            </a:solidFill>
          </a:ln>
        </p:spPr>
        <p:style>
          <a:lnRef idx="1">
            <a:schemeClr val="accent1"/>
          </a:lnRef>
          <a:fillRef idx="0">
            <a:schemeClr val="accent1"/>
          </a:fillRef>
          <a:effectRef idx="0">
            <a:schemeClr val="accent1"/>
          </a:effectRef>
          <a:fontRef idx="minor">
            <a:schemeClr val="tx1"/>
          </a:fontRef>
        </p:style>
      </p:cxnSp>
      <p:sp>
        <p:nvSpPr>
          <p:cNvPr id="25" name="عنصر نائب للنص 24"/>
          <p:cNvSpPr>
            <a:spLocks noGrp="1"/>
          </p:cNvSpPr>
          <p:nvPr>
            <p:ph type="body" sz="quarter" idx="28"/>
          </p:nvPr>
        </p:nvSpPr>
        <p:spPr>
          <a:xfrm>
            <a:off x="10959717" y="26118365"/>
            <a:ext cx="10033383" cy="1999655"/>
          </a:xfrm>
        </p:spPr>
        <p:txBody>
          <a:bodyPr/>
          <a:lstStyle/>
          <a:p>
            <a:r>
              <a:rPr lang="en-US" sz="3600" b="1" u="sng" dirty="0" smtClean="0">
                <a:solidFill>
                  <a:srgbClr val="B17FA6"/>
                </a:solidFill>
                <a:cs typeface="+mn-cs"/>
              </a:rPr>
              <a:t>REFERANCE</a:t>
            </a:r>
          </a:p>
          <a:p>
            <a:pPr marL="457200" indent="-457200">
              <a:buFont typeface="+mj-lt"/>
              <a:buAutoNum type="arabicPeriod"/>
            </a:pPr>
            <a:r>
              <a:rPr lang="en-US" sz="2400" dirty="0">
                <a:solidFill>
                  <a:schemeClr val="tx1"/>
                </a:solidFill>
                <a:cs typeface="+mn-cs"/>
              </a:rPr>
              <a:t>Budhiawan M, Krisnawati K. The use of lip bumper to overcome lower lip sucking habit. Padjadjaran Journal of Dentistry. 2010;22(1). doi:10.24198/pjd.vol22no1.14076</a:t>
            </a:r>
          </a:p>
        </p:txBody>
      </p:sp>
      <p:pic>
        <p:nvPicPr>
          <p:cNvPr id="26" name="صورة 25"/>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61050" y="356108"/>
            <a:ext cx="2762332" cy="2664028"/>
          </a:xfrm>
          <a:prstGeom prst="rect">
            <a:avLst/>
          </a:prstGeom>
        </p:spPr>
      </p:pic>
      <p:pic>
        <p:nvPicPr>
          <p:cNvPr id="27" name="صورة 26"/>
          <p:cNvPicPr>
            <a:picLocks noChangeAspect="1"/>
          </p:cNvPicPr>
          <p:nvPr/>
        </p:nvPicPr>
        <p:blipFill rotWithShape="1">
          <a:blip r:embed="rId3">
            <a:extLst>
              <a:ext uri="{28A0092B-C50C-407E-A947-70E740481C1C}">
                <a14:useLocalDpi xmlns:a14="http://schemas.microsoft.com/office/drawing/2010/main" val="0"/>
              </a:ext>
            </a:extLst>
          </a:blip>
          <a:srcRect l="6613" t="17307" r="277" b="6654"/>
          <a:stretch/>
        </p:blipFill>
        <p:spPr>
          <a:xfrm>
            <a:off x="16554450" y="112082"/>
            <a:ext cx="4573542" cy="3857523"/>
          </a:xfrm>
          <a:prstGeom prst="ellipse">
            <a:avLst/>
          </a:prstGeom>
          <a:ln>
            <a:noFill/>
          </a:ln>
          <a:effectLst>
            <a:softEdge rad="112500"/>
          </a:effectLst>
        </p:spPr>
      </p:pic>
      <p:sp>
        <p:nvSpPr>
          <p:cNvPr id="28" name="مستطيل 27"/>
          <p:cNvSpPr/>
          <p:nvPr/>
        </p:nvSpPr>
        <p:spPr>
          <a:xfrm>
            <a:off x="2686232" y="29317377"/>
            <a:ext cx="6951573" cy="461665"/>
          </a:xfrm>
          <a:prstGeom prst="rect">
            <a:avLst/>
          </a:prstGeom>
        </p:spPr>
        <p:txBody>
          <a:bodyPr wrap="square">
            <a:spAutoFit/>
          </a:bodyPr>
          <a:lstStyle/>
          <a:p>
            <a:r>
              <a:rPr lang="en-US" sz="2400" b="1" dirty="0" smtClean="0"/>
              <a:t>Fig3- The cephalometric radiograph before treatment</a:t>
            </a:r>
            <a:endParaRPr lang="ar-LY" sz="2400" b="1" dirty="0"/>
          </a:p>
        </p:txBody>
      </p:sp>
      <p:pic>
        <p:nvPicPr>
          <p:cNvPr id="31" name="صورة 30"/>
          <p:cNvPicPr>
            <a:picLocks noChangeAspect="1"/>
          </p:cNvPicPr>
          <p:nvPr/>
        </p:nvPicPr>
        <p:blipFill rotWithShape="1">
          <a:blip r:embed="rId4">
            <a:extLst>
              <a:ext uri="{28A0092B-C50C-407E-A947-70E740481C1C}">
                <a14:useLocalDpi xmlns:a14="http://schemas.microsoft.com/office/drawing/2010/main" val="0"/>
              </a:ext>
            </a:extLst>
          </a:blip>
          <a:srcRect l="10666" t="14948" r="4346" b="23924"/>
          <a:stretch/>
        </p:blipFill>
        <p:spPr>
          <a:xfrm>
            <a:off x="12277787" y="12579381"/>
            <a:ext cx="7420581" cy="5765769"/>
          </a:xfrm>
          <a:prstGeom prst="rect">
            <a:avLst/>
          </a:prstGeom>
        </p:spPr>
      </p:pic>
      <p:pic>
        <p:nvPicPr>
          <p:cNvPr id="2048" name="صورة 2047"/>
          <p:cNvPicPr>
            <a:picLocks noChangeAspect="1"/>
          </p:cNvPicPr>
          <p:nvPr/>
        </p:nvPicPr>
        <p:blipFill rotWithShape="1">
          <a:blip r:embed="rId5">
            <a:extLst>
              <a:ext uri="{28A0092B-C50C-407E-A947-70E740481C1C}">
                <a14:useLocalDpi xmlns:a14="http://schemas.microsoft.com/office/drawing/2010/main" val="0"/>
              </a:ext>
            </a:extLst>
          </a:blip>
          <a:srcRect l="3436" t="19918" r="15330" b="19795"/>
          <a:stretch/>
        </p:blipFill>
        <p:spPr>
          <a:xfrm>
            <a:off x="2382846" y="14008099"/>
            <a:ext cx="7398037" cy="6340702"/>
          </a:xfrm>
          <a:prstGeom prst="rect">
            <a:avLst/>
          </a:prstGeom>
        </p:spPr>
      </p:pic>
      <p:pic>
        <p:nvPicPr>
          <p:cNvPr id="2049" name="صورة 2048"/>
          <p:cNvPicPr>
            <a:picLocks noChangeAspect="1"/>
          </p:cNvPicPr>
          <p:nvPr/>
        </p:nvPicPr>
        <p:blipFill rotWithShape="1">
          <a:blip r:embed="rId6">
            <a:extLst>
              <a:ext uri="{28A0092B-C50C-407E-A947-70E740481C1C}">
                <a14:useLocalDpi xmlns:a14="http://schemas.microsoft.com/office/drawing/2010/main" val="0"/>
              </a:ext>
            </a:extLst>
          </a:blip>
          <a:srcRect l="32075" t="6251" r="16037" b="62410"/>
          <a:stretch/>
        </p:blipFill>
        <p:spPr>
          <a:xfrm>
            <a:off x="3791048" y="25479791"/>
            <a:ext cx="4000500" cy="3898717"/>
          </a:xfrm>
          <a:prstGeom prst="rect">
            <a:avLst/>
          </a:prstGeom>
        </p:spPr>
      </p:pic>
      <p:pic>
        <p:nvPicPr>
          <p:cNvPr id="2056" name="صورة 2055"/>
          <p:cNvPicPr>
            <a:picLocks noChangeAspect="1"/>
          </p:cNvPicPr>
          <p:nvPr/>
        </p:nvPicPr>
        <p:blipFill rotWithShape="1">
          <a:blip r:embed="rId6">
            <a:extLst>
              <a:ext uri="{28A0092B-C50C-407E-A947-70E740481C1C}">
                <a14:useLocalDpi xmlns:a14="http://schemas.microsoft.com/office/drawing/2010/main" val="0"/>
              </a:ext>
            </a:extLst>
          </a:blip>
          <a:srcRect l="34890" t="44655" r="18916" b="36009"/>
          <a:stretch/>
        </p:blipFill>
        <p:spPr>
          <a:xfrm>
            <a:off x="12277787" y="7819344"/>
            <a:ext cx="7411452" cy="3895023"/>
          </a:xfrm>
          <a:prstGeom prst="rect">
            <a:avLst/>
          </a:prstGeom>
        </p:spPr>
      </p:pic>
      <p:pic>
        <p:nvPicPr>
          <p:cNvPr id="2057" name="صورة 2056"/>
          <p:cNvPicPr>
            <a:picLocks noChangeAspect="1"/>
          </p:cNvPicPr>
          <p:nvPr/>
        </p:nvPicPr>
        <p:blipFill rotWithShape="1">
          <a:blip r:embed="rId7">
            <a:extLst>
              <a:ext uri="{28A0092B-C50C-407E-A947-70E740481C1C}">
                <a14:useLocalDpi xmlns:a14="http://schemas.microsoft.com/office/drawing/2010/main" val="0"/>
              </a:ext>
            </a:extLst>
          </a:blip>
          <a:srcRect t="52533" b="20999"/>
          <a:stretch/>
        </p:blipFill>
        <p:spPr>
          <a:xfrm>
            <a:off x="2000914" y="20810466"/>
            <a:ext cx="8601473" cy="4047397"/>
          </a:xfrm>
          <a:prstGeom prst="rect">
            <a:avLst/>
          </a:prstGeom>
        </p:spPr>
      </p:pic>
      <p:sp>
        <p:nvSpPr>
          <p:cNvPr id="2058" name="مستطيل 2057"/>
          <p:cNvSpPr/>
          <p:nvPr/>
        </p:nvSpPr>
        <p:spPr>
          <a:xfrm>
            <a:off x="974000" y="24863852"/>
            <a:ext cx="10693400" cy="461665"/>
          </a:xfrm>
          <a:prstGeom prst="rect">
            <a:avLst/>
          </a:prstGeom>
        </p:spPr>
        <p:txBody>
          <a:bodyPr>
            <a:spAutoFit/>
          </a:bodyPr>
          <a:lstStyle/>
          <a:p>
            <a:pPr algn="ctr"/>
            <a:r>
              <a:rPr lang="en-US" sz="2400" b="1" dirty="0" smtClean="0"/>
              <a:t>Fig 2- Intra </a:t>
            </a:r>
            <a:r>
              <a:rPr lang="en-US" sz="2400" b="1" dirty="0"/>
              <a:t>oral photograph before treatment.</a:t>
            </a:r>
            <a:endParaRPr lang="ar-LY" sz="2400" b="1" dirty="0"/>
          </a:p>
        </p:txBody>
      </p:sp>
      <p:sp>
        <p:nvSpPr>
          <p:cNvPr id="2059" name="مستطيل 2058"/>
          <p:cNvSpPr/>
          <p:nvPr/>
        </p:nvSpPr>
        <p:spPr>
          <a:xfrm>
            <a:off x="569036" y="20348801"/>
            <a:ext cx="10693400" cy="461665"/>
          </a:xfrm>
          <a:prstGeom prst="rect">
            <a:avLst/>
          </a:prstGeom>
        </p:spPr>
        <p:txBody>
          <a:bodyPr>
            <a:spAutoFit/>
          </a:bodyPr>
          <a:lstStyle/>
          <a:p>
            <a:pPr algn="ctr"/>
            <a:r>
              <a:rPr lang="en-US" sz="2400" b="1" dirty="0" smtClean="0"/>
              <a:t>Fig 1 -Extra </a:t>
            </a:r>
            <a:r>
              <a:rPr lang="en-US" sz="2400" b="1" dirty="0"/>
              <a:t>oral photograph before treatment</a:t>
            </a:r>
            <a:endParaRPr lang="ar-LY" sz="2400" b="1" dirty="0"/>
          </a:p>
        </p:txBody>
      </p:sp>
      <p:sp>
        <p:nvSpPr>
          <p:cNvPr id="2060" name="مستطيل 2059"/>
          <p:cNvSpPr/>
          <p:nvPr/>
        </p:nvSpPr>
        <p:spPr>
          <a:xfrm>
            <a:off x="14191487" y="11853428"/>
            <a:ext cx="4649734" cy="461665"/>
          </a:xfrm>
          <a:prstGeom prst="rect">
            <a:avLst/>
          </a:prstGeom>
        </p:spPr>
        <p:txBody>
          <a:bodyPr wrap="none">
            <a:spAutoFit/>
          </a:bodyPr>
          <a:lstStyle/>
          <a:p>
            <a:r>
              <a:rPr lang="en-US" sz="2400" b="1" dirty="0" smtClean="0"/>
              <a:t>Fig 4 - Lip </a:t>
            </a:r>
            <a:r>
              <a:rPr lang="en-US" sz="2400" b="1" dirty="0"/>
              <a:t>bumper in the lower jaw.</a:t>
            </a:r>
            <a:endParaRPr lang="ar-LY" sz="2400" b="1" dirty="0"/>
          </a:p>
        </p:txBody>
      </p:sp>
      <p:cxnSp>
        <p:nvCxnSpPr>
          <p:cNvPr id="45" name="رابط مستقيم 44"/>
          <p:cNvCxnSpPr/>
          <p:nvPr/>
        </p:nvCxnSpPr>
        <p:spPr>
          <a:xfrm>
            <a:off x="4019550" y="2592846"/>
            <a:ext cx="12129976" cy="0"/>
          </a:xfrm>
          <a:prstGeom prst="line">
            <a:avLst/>
          </a:prstGeom>
          <a:ln>
            <a:solidFill>
              <a:schemeClr val="bg1"/>
            </a:solidFill>
          </a:ln>
        </p:spPr>
        <p:style>
          <a:lnRef idx="2">
            <a:schemeClr val="dk1"/>
          </a:lnRef>
          <a:fillRef idx="0">
            <a:schemeClr val="dk1"/>
          </a:fillRef>
          <a:effectRef idx="1">
            <a:schemeClr val="dk1"/>
          </a:effectRef>
          <a:fontRef idx="minor">
            <a:schemeClr val="tx1"/>
          </a:fontRef>
        </p:style>
      </p:cxnSp>
      <p:sp>
        <p:nvSpPr>
          <p:cNvPr id="3" name="عنصر نائب للنص 2"/>
          <p:cNvSpPr>
            <a:spLocks noGrp="1"/>
          </p:cNvSpPr>
          <p:nvPr>
            <p:ph type="body" sz="quarter" idx="11"/>
          </p:nvPr>
        </p:nvSpPr>
        <p:spPr>
          <a:xfrm>
            <a:off x="631016" y="4250583"/>
            <a:ext cx="4896864" cy="721072"/>
          </a:xfrm>
        </p:spPr>
        <p:txBody>
          <a:bodyPr/>
          <a:lstStyle/>
          <a:p>
            <a:pPr algn="l"/>
            <a:r>
              <a:rPr lang="en-US" sz="4000" dirty="0" smtClean="0">
                <a:solidFill>
                  <a:srgbClr val="B17FA6"/>
                </a:solidFill>
              </a:rPr>
              <a:t>INTRODUCTION</a:t>
            </a:r>
            <a:r>
              <a:rPr lang="en-US" sz="4000" dirty="0" smtClean="0">
                <a:solidFill>
                  <a:schemeClr val="tx1"/>
                </a:solidFill>
              </a:rPr>
              <a:t>  </a:t>
            </a:r>
            <a:endParaRPr lang="ar-LY" sz="4000" dirty="0">
              <a:solidFill>
                <a:schemeClr val="tx1"/>
              </a:solidFill>
            </a:endParaRPr>
          </a:p>
        </p:txBody>
      </p:sp>
      <p:sp>
        <p:nvSpPr>
          <p:cNvPr id="6" name="مربع نص 5"/>
          <p:cNvSpPr txBox="1"/>
          <p:nvPr/>
        </p:nvSpPr>
        <p:spPr>
          <a:xfrm>
            <a:off x="10992184" y="4255449"/>
            <a:ext cx="10000916" cy="3293209"/>
          </a:xfrm>
          <a:prstGeom prst="rect">
            <a:avLst/>
          </a:prstGeom>
          <a:noFill/>
        </p:spPr>
        <p:txBody>
          <a:bodyPr wrap="square" rtlCol="1">
            <a:spAutoFit/>
          </a:bodyPr>
          <a:lstStyle/>
          <a:p>
            <a:r>
              <a:rPr lang="en-US" sz="4000" b="1" u="sng" dirty="0" smtClean="0">
                <a:solidFill>
                  <a:srgbClr val="B17FA6"/>
                </a:solidFill>
                <a:cs typeface="Times New Roman" panose="02020603050405020304" pitchFamily="18" charset="0"/>
              </a:rPr>
              <a:t>Treatement plan </a:t>
            </a:r>
          </a:p>
          <a:p>
            <a:r>
              <a:rPr lang="en-US" sz="2400" b="1" dirty="0" smtClean="0">
                <a:latin typeface="Times New Roman" panose="02020603050405020304" pitchFamily="18" charset="0"/>
                <a:cs typeface="Times New Roman" panose="02020603050405020304" pitchFamily="18" charset="0"/>
              </a:rPr>
              <a:t>- The </a:t>
            </a:r>
            <a:r>
              <a:rPr lang="en-US" sz="2400" b="1" dirty="0">
                <a:latin typeface="Times New Roman" panose="02020603050405020304" pitchFamily="18" charset="0"/>
                <a:cs typeface="Times New Roman" panose="02020603050405020304" pitchFamily="18" charset="0"/>
              </a:rPr>
              <a:t>treatment objectives were to eliminate the lip sucking habit, multiple diastema, protrusion and palatal bite. </a:t>
            </a:r>
            <a:endParaRPr lang="en-US" sz="2400" b="1" dirty="0" smtClean="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 Correct </a:t>
            </a:r>
            <a:r>
              <a:rPr lang="en-US" sz="2400" b="1" dirty="0">
                <a:latin typeface="Times New Roman" panose="02020603050405020304" pitchFamily="18" charset="0"/>
                <a:cs typeface="Times New Roman" panose="02020603050405020304" pitchFamily="18" charset="0"/>
              </a:rPr>
              <a:t>the deep curve of spee, coincide the upper and lower midline parallel with the face. </a:t>
            </a:r>
            <a:endParaRPr lang="en-US" sz="2400" b="1" dirty="0" smtClean="0">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 Space </a:t>
            </a:r>
            <a:r>
              <a:rPr lang="en-US" sz="2400" b="1" dirty="0">
                <a:latin typeface="Times New Roman" panose="02020603050405020304" pitchFamily="18" charset="0"/>
                <a:cs typeface="Times New Roman" panose="02020603050405020304" pitchFamily="18" charset="0"/>
              </a:rPr>
              <a:t>excess would be corrected by posterior teeth mesial movement</a:t>
            </a:r>
            <a:r>
              <a:rPr lang="en-US" sz="2400" b="1" dirty="0" smtClean="0">
                <a:latin typeface="Times New Roman" panose="02020603050405020304" pitchFamily="18" charset="0"/>
                <a:cs typeface="Times New Roman" panose="02020603050405020304" pitchFamily="18" charset="0"/>
              </a:rPr>
              <a:t>.</a:t>
            </a:r>
          </a:p>
          <a:p>
            <a:r>
              <a:rPr lang="en-US" sz="2400" b="1" dirty="0">
                <a:latin typeface="Times New Roman" panose="02020603050405020304" pitchFamily="18" charset="0"/>
                <a:cs typeface="Times New Roman" panose="02020603050405020304" pitchFamily="18" charset="0"/>
              </a:rPr>
              <a:t>-</a:t>
            </a:r>
            <a:r>
              <a:rPr lang="en-US" sz="2400" b="1" dirty="0" smtClean="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The appliance used was a bumper and fixed appliance with standard </a:t>
            </a:r>
            <a:r>
              <a:rPr lang="en-US" sz="2400" b="1" dirty="0" smtClean="0">
                <a:latin typeface="Times New Roman" panose="02020603050405020304" pitchFamily="18" charset="0"/>
                <a:cs typeface="Times New Roman" panose="02020603050405020304" pitchFamily="18" charset="0"/>
              </a:rPr>
              <a:t>  bracket </a:t>
            </a:r>
            <a:r>
              <a:rPr lang="en-US" sz="2400" b="1" dirty="0">
                <a:latin typeface="Times New Roman" panose="02020603050405020304" pitchFamily="18" charset="0"/>
                <a:cs typeface="Times New Roman" panose="02020603050405020304" pitchFamily="18" charset="0"/>
              </a:rPr>
              <a:t>edgewise slot.022’’.</a:t>
            </a:r>
            <a:endParaRPr lang="ar-LY" sz="2400" b="1" dirty="0">
              <a:latin typeface="Times New Roman" panose="02020603050405020304" pitchFamily="18" charset="0"/>
              <a:cs typeface="Times New Roman" panose="02020603050405020304" pitchFamily="18" charset="0"/>
            </a:endParaRPr>
          </a:p>
        </p:txBody>
      </p:sp>
      <p:sp>
        <p:nvSpPr>
          <p:cNvPr id="7" name="مستطيل 6"/>
          <p:cNvSpPr/>
          <p:nvPr/>
        </p:nvSpPr>
        <p:spPr>
          <a:xfrm>
            <a:off x="11262436" y="18535650"/>
            <a:ext cx="9286545" cy="461665"/>
          </a:xfrm>
          <a:prstGeom prst="rect">
            <a:avLst/>
          </a:prstGeom>
        </p:spPr>
        <p:txBody>
          <a:bodyPr wrap="square">
            <a:spAutoFit/>
          </a:bodyPr>
          <a:lstStyle/>
          <a:p>
            <a:pPr algn="ctr"/>
            <a:r>
              <a:rPr lang="en-US" sz="2400" b="1" dirty="0" smtClean="0">
                <a:solidFill>
                  <a:srgbClr val="000000"/>
                </a:solidFill>
                <a:latin typeface="Trebuchet MS"/>
              </a:rPr>
              <a:t>Fig 5- Extra </a:t>
            </a:r>
            <a:r>
              <a:rPr lang="en-US" sz="2400" b="1" dirty="0">
                <a:solidFill>
                  <a:srgbClr val="000000"/>
                </a:solidFill>
                <a:latin typeface="Trebuchet MS"/>
              </a:rPr>
              <a:t>oral photograph during treatment</a:t>
            </a:r>
            <a:endParaRPr lang="ar-LY" sz="2400" dirty="0"/>
          </a:p>
        </p:txBody>
      </p:sp>
      <p:sp>
        <p:nvSpPr>
          <p:cNvPr id="8" name="مربع نص 7"/>
          <p:cNvSpPr txBox="1"/>
          <p:nvPr/>
        </p:nvSpPr>
        <p:spPr>
          <a:xfrm>
            <a:off x="10978450" y="27970062"/>
            <a:ext cx="9767391" cy="1938992"/>
          </a:xfrm>
          <a:prstGeom prst="rect">
            <a:avLst/>
          </a:prstGeom>
          <a:noFill/>
        </p:spPr>
        <p:txBody>
          <a:bodyPr wrap="square" rtlCol="1">
            <a:spAutoFit/>
          </a:bodyPr>
          <a:lstStyle/>
          <a:p>
            <a:pPr marL="457200" indent="-457200">
              <a:buAutoNum type="arabicPeriod" startAt="2"/>
            </a:pPr>
            <a:r>
              <a:rPr lang="en-US" sz="2400" dirty="0" smtClean="0"/>
              <a:t>Akwan </a:t>
            </a:r>
            <a:r>
              <a:rPr lang="en-US" sz="2400" dirty="0"/>
              <a:t>Y, Paramita A, Juniar E. The Use of Lip Bumper in Lip </a:t>
            </a:r>
            <a:r>
              <a:rPr lang="en-US" sz="2400" dirty="0" smtClean="0"/>
              <a:t> Sucking </a:t>
            </a:r>
            <a:r>
              <a:rPr lang="en-US" sz="2400" dirty="0"/>
              <a:t>Treatment. </a:t>
            </a:r>
            <a:r>
              <a:rPr lang="en-US" sz="2400" i="1" dirty="0"/>
              <a:t>DENTA</a:t>
            </a:r>
            <a:r>
              <a:rPr lang="en-US" sz="2400" dirty="0"/>
              <a:t>. 2019;11(2):104. </a:t>
            </a:r>
            <a:r>
              <a:rPr lang="en-US" sz="2400" dirty="0" smtClean="0"/>
              <a:t>doi:10.30649/denta.v11i2.104</a:t>
            </a:r>
          </a:p>
          <a:p>
            <a:pPr marL="457200" indent="-457200">
              <a:buAutoNum type="arabicPeriod" startAt="2"/>
            </a:pPr>
            <a:r>
              <a:rPr lang="en-US" sz="2400" dirty="0"/>
              <a:t>Yuniarsih E, Soenawan H. THE TREATMENT OF LIP SUCKING WITH LIP BUMPER (CASE REPORT). </a:t>
            </a:r>
            <a:r>
              <a:rPr lang="en-US" sz="2400" i="1" dirty="0"/>
              <a:t>Journal of Dentistry Indonesia</a:t>
            </a:r>
            <a:r>
              <a:rPr lang="en-US" sz="2400" dirty="0"/>
              <a:t>. 2008;13(3). doi:10.14693/jdi.v13i3.362</a:t>
            </a:r>
            <a:endParaRPr lang="ar-S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59849743"/>
      </p:ext>
    </p:extLst>
  </p:cSld>
  <p:clrMapOvr>
    <a:masterClrMapping/>
  </p:clrMapOvr>
  <p:timing>
    <p:tnLst>
      <p:par>
        <p:cTn id="1" dur="indefinite" restart="never" nodeType="tmRoot"/>
      </p:par>
    </p:tnLst>
  </p:timing>
</p:sld>
</file>

<file path=ppt/theme/theme1.xml><?xml version="1.0" encoding="utf-8"?>
<a:theme xmlns:a="http://schemas.openxmlformats.org/drawingml/2006/main" name="A1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0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Without Gu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000" dirty="0">
            <a:latin typeface="Times New Roman" panose="02020603050405020304" pitchFamily="18" charset="0"/>
            <a:cs typeface="Times New Roman" panose="02020603050405020304" pitchFamily="18" charset="0"/>
          </a:defRPr>
        </a:defPPr>
      </a:lstStyle>
    </a:txDef>
  </a:objectDefaults>
  <a:extraClrSchemeLst/>
</a:theme>
</file>

<file path=ppt/theme/theme3.xml><?xml version="1.0" encoding="utf-8"?>
<a:theme xmlns:a="http://schemas.openxmlformats.org/drawingml/2006/main" name="36x60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a:latin typeface="Times New Roman" panose="02020603050405020304" pitchFamily="18" charset="0"/>
            <a:cs typeface="Times New Roman" panose="02020603050405020304" pitchFamily="18" charset="0"/>
          </a:defRPr>
        </a:defPPr>
      </a:lstStyle>
    </a:txDef>
  </a:objectDefaults>
  <a:extraClrSchemeLst/>
</a:theme>
</file>

<file path=ppt/theme/theme4.xml><?xml version="1.0" encoding="utf-8"?>
<a:theme xmlns:a="http://schemas.openxmlformats.org/drawingml/2006/main" name="1_36x60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a:latin typeface="Times New Roman" panose="02020603050405020304" pitchFamily="18" charset="0"/>
            <a:cs typeface="Times New Roman" panose="02020603050405020304" pitchFamily="18" charset="0"/>
          </a:defRPr>
        </a:defPPr>
      </a:lstStyle>
    </a:txDef>
  </a:objectDefaults>
  <a:extraClrSchemeLst/>
</a:theme>
</file>

<file path=ppt/theme/theme5.xml><?xml version="1.0" encoding="utf-8"?>
<a:theme xmlns:a="http://schemas.openxmlformats.org/drawingml/2006/main" name="2_36x60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a:latin typeface="Times New Roman" panose="02020603050405020304" pitchFamily="18" charset="0"/>
            <a:cs typeface="Times New Roman" panose="02020603050405020304" pitchFamily="18" charset="0"/>
          </a:defRPr>
        </a:defPPr>
      </a:lstStyle>
    </a:tx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PosterPresentations.com-100CMx140CM</Template>
  <TotalTime>8805</TotalTime>
  <Words>598</Words>
  <Application>Microsoft Office PowerPoint</Application>
  <PresentationFormat>مخصص</PresentationFormat>
  <Paragraphs>34</Paragraphs>
  <Slides>1</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5</vt:i4>
      </vt:variant>
      <vt:variant>
        <vt:lpstr>عناوين الشرائح</vt:lpstr>
      </vt:variant>
      <vt:variant>
        <vt:i4>1</vt:i4>
      </vt:variant>
    </vt:vector>
  </HeadingPairs>
  <TitlesOfParts>
    <vt:vector size="11" baseType="lpstr">
      <vt:lpstr>Arial</vt:lpstr>
      <vt:lpstr>Arial Black</vt:lpstr>
      <vt:lpstr>Calibri</vt:lpstr>
      <vt:lpstr>Times New Roman</vt:lpstr>
      <vt:lpstr>Trebuchet MS</vt:lpstr>
      <vt:lpstr>A1 Template</vt:lpstr>
      <vt:lpstr>Without Guides</vt:lpstr>
      <vt:lpstr>36x60 Template</vt:lpstr>
      <vt:lpstr>1_36x60 Template</vt:lpstr>
      <vt:lpstr>2_36x60 Template</vt:lpstr>
      <vt:lpstr>عرض تقديمي في PowerPoint</vt:lpstr>
    </vt:vector>
  </TitlesOfParts>
  <Manager>A. Kotoulas</Manager>
  <Company>Canterbury Media Services, Inc.</Company>
  <LinksUpToDate>false</LinksUpToDate>
  <SharedDoc>false</SharedDoc>
  <HyperlinkBase>https://www.posterpresentations.com/free-poster-templates.html</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A1 PowerPoint Presentation</dc:title>
  <dc:subject>Research poster presentation template</dc:subject>
  <dc:creator>PosterPresentations.com</dc:creator>
  <cp:keywords>A1 Powerpoint poster template, scientific poster template, research poster template</cp:keywords>
  <dc:description>This template is the property of PosterPresentations.com. You are free to modify and print the template as needed, as long as the PosterPresentations.com watermark at the bottom left of the page is visible. Call us if you need help with this poster template. 1-866-649-3004 (c)PosterPresentations.com</dc:description>
  <cp:lastModifiedBy>DQA</cp:lastModifiedBy>
  <cp:revision>108</cp:revision>
  <dcterms:created xsi:type="dcterms:W3CDTF">2012-02-10T00:21:22Z</dcterms:created>
  <dcterms:modified xsi:type="dcterms:W3CDTF">2022-06-17T11:32:05Z</dcterms:modified>
  <cp:category>Research poster templates</cp:category>
</cp:coreProperties>
</file>