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60" r:id="rId7"/>
    <p:sldId id="265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2BAE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449C7-8442-45E6-A480-0FCCD7C7F559}" type="datetimeFigureOut">
              <a:rPr lang="en-US" smtClean="0"/>
              <a:t>11/27/2021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19F53-5E25-4686-90B7-CFE92447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03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079F8-01BC-4189-84A6-F2B60D62EBD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5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5704-F3C2-4840-9AAD-2D5670F4C77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40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81CC-E4C4-455B-80A7-C690B02AC7C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96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BEDB-E123-4A42-8661-272F8706214A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41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C405-A5DB-4290-893C-B112C8A99918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73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AD54-20A1-4C83-A416-9B7FBAE1FBDA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547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0F44-BA01-474F-8320-A288F6EA732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367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CCE5E-9FB8-4502-A317-EAA0899D214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191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A7B4-E2F8-4A2F-9CE9-7544BBAF30C8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47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6008-4604-49D1-9F34-CE525EEC1FE1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7F43-8EDF-4E95-8C19-4EF7E7727AD7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5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C887-7CF2-406F-BE71-F153E16DED4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5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7289F-9018-41C5-9884-06D6B3A21F11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2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7F72-35D3-4B63-B18E-A6CE5C61CA8A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3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CD62-3581-418C-ABEC-EA06EAF68FC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3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2849-58B9-470C-B579-BE4625BA477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7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7C80-B946-4F8D-BEEC-BB4E1F28C62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5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D896DE-5C70-42E9-AA91-5FBC34E3C1B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29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microsoft.com/office/2007/relationships/hdphoto" Target="../media/hdphoto7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655" y="100940"/>
            <a:ext cx="9511249" cy="1300692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University</a:t>
            </a:r>
            <a:br>
              <a:rPr lang="en-US" altLang="en-US" sz="36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</a:t>
            </a:r>
            <a:endParaRPr lang="en-US" sz="3600" b="1" dirty="0">
              <a:solidFill>
                <a:schemeClr val="accent3">
                  <a:lumMod val="25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62192" y="4405456"/>
            <a:ext cx="6362173" cy="2276475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pPr algn="l"/>
            <a:r>
              <a:rPr lang="en-US" sz="28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 : 2847</a:t>
            </a:r>
          </a:p>
          <a:p>
            <a:pPr algn="l"/>
            <a:r>
              <a:rPr lang="en-US" sz="28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 : Khadija_2847@limu.edu.ly</a:t>
            </a:r>
          </a:p>
          <a:p>
            <a:pPr algn="l"/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247279" y="262513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Government in Public Management 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A1D65B-944D-AD4E-BC1C-3343DF785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90464" y="-58646"/>
            <a:ext cx="1722783" cy="17227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3568F5-391D-E944-8AEF-6D3058D81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4197" y="113918"/>
            <a:ext cx="1719072" cy="12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9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7488" y="685800"/>
            <a:ext cx="10018713" cy="1752599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39139" y="2759073"/>
            <a:ext cx="3121434" cy="3124201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  <a:endParaRPr lang="ar-LY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LY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LY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LY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>
              <a:buFont typeface="+mj-lt"/>
              <a:buAutoNum type="arabicPeriod" startAt="3"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379365" y="2759074"/>
            <a:ext cx="3557115" cy="3124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Government.</a:t>
            </a:r>
          </a:p>
          <a:p>
            <a:pPr marL="0" indent="0">
              <a:buNone/>
            </a:pPr>
            <a:endParaRPr lang="en-US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8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84310" y="1042990"/>
            <a:ext cx="10018713" cy="1752599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801397" y="1892347"/>
            <a:ext cx="7213462" cy="312420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Management is the plan to modernize and improve the public sector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0" b="98406" l="9916" r="89873">
                        <a14:foregroundMark x1="28692" y1="76892" x2="28481" y2="97211"/>
                        <a14:foregroundMark x1="28481" y1="97211" x2="28692" y2="98406"/>
                        <a14:foregroundMark x1="20253" y1="25100" x2="40717" y2="26295"/>
                        <a14:foregroundMark x1="43249" y1="44622" x2="31224" y2="39841"/>
                        <a14:foregroundMark x1="31224" y1="39841" x2="30802" y2="39442"/>
                        <a14:foregroundMark x1="18565" y1="33466" x2="18565" y2="53386"/>
                        <a14:foregroundMark x1="81224" y1="57371" x2="60970" y2="17928"/>
                        <a14:foregroundMark x1="52110" y1="49801" x2="58228" y2="28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28" y="4268288"/>
            <a:ext cx="45148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22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Government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21190" y="2198627"/>
            <a:ext cx="10018713" cy="312420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Regulations, taxes, permits, infrastructure, standards, and working conditions of the government  all have an impact on managerial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833" b="98889" l="21875" r="91771">
                        <a14:foregroundMark x1="35741" y1="55428" x2="35885" y2="68889"/>
                        <a14:foregroundMark x1="35748" y1="56122" x2="35743" y2="55691"/>
                        <a14:foregroundMark x1="35729" y1="54352" x2="35744" y2="55733"/>
                        <a14:foregroundMark x1="35885" y1="68889" x2="44167" y2="74537"/>
                        <a14:foregroundMark x1="44167" y1="74537" x2="64010" y2="77130"/>
                        <a14:foregroundMark x1="64010" y1="77130" x2="75885" y2="76204"/>
                        <a14:foregroundMark x1="75885" y1="76204" x2="85573" y2="77130"/>
                        <a14:foregroundMark x1="85573" y1="77130" x2="81250" y2="64444"/>
                        <a14:foregroundMark x1="81250" y1="64444" x2="36094" y2="56389"/>
                        <a14:foregroundMark x1="89740" y1="56852" x2="88385" y2="91574"/>
                        <a14:foregroundMark x1="89427" y1="88148" x2="90573" y2="59352"/>
                        <a14:foregroundMark x1="90573" y1="59352" x2="46282" y2="51118"/>
                        <a14:foregroundMark x1="39089" y1="50942" x2="34063" y2="81944"/>
                        <a14:foregroundMark x1="34063" y1="81944" x2="88385" y2="95000"/>
                        <a14:foregroundMark x1="88385" y1="95000" x2="87396" y2="84815"/>
                        <a14:foregroundMark x1="71667" y1="71111" x2="70990" y2="68889"/>
                        <a14:foregroundMark x1="72730" y1="52691" x2="78073" y2="52407"/>
                        <a14:foregroundMark x1="62396" y1="53241" x2="66774" y2="53008"/>
                        <a14:foregroundMark x1="78073" y1="52407" x2="87604" y2="55093"/>
                        <a14:foregroundMark x1="87604" y1="55093" x2="90573" y2="60093"/>
                        <a14:foregroundMark x1="90313" y1="65648" x2="87031" y2="54907"/>
                        <a14:foregroundMark x1="91927" y1="73148" x2="91771" y2="58889"/>
                        <a14:foregroundMark x1="91771" y1="58889" x2="84323" y2="59722"/>
                        <a14:foregroundMark x1="84323" y1="59722" x2="83698" y2="61574"/>
                        <a14:foregroundMark x1="90208" y1="79444" x2="91458" y2="57685"/>
                        <a14:foregroundMark x1="91146" y1="64630" x2="88385" y2="54444"/>
                        <a14:foregroundMark x1="88281" y1="54259" x2="90313" y2="52870"/>
                        <a14:foregroundMark x1="60677" y1="88056" x2="60677" y2="98889"/>
                        <a14:foregroundMark x1="72083" y1="68241" x2="72240" y2="72130"/>
                        <a14:foregroundMark x1="72656" y1="54630" x2="70990" y2="54815"/>
                        <a14:foregroundMark x1="72448" y1="57130" x2="63750" y2="56944"/>
                        <a14:foregroundMark x1="71615" y1="56481" x2="66302" y2="55278"/>
                        <a14:foregroundMark x1="70938" y1="54907" x2="66719" y2="55093"/>
                        <a14:foregroundMark x1="64115" y1="54074" x2="71875" y2="55463"/>
                        <a14:foregroundMark x1="71875" y1="55278" x2="70990" y2="54907"/>
                        <a14:foregroundMark x1="70990" y1="54815" x2="64115" y2="53704"/>
                        <a14:foregroundMark x1="72240" y1="54074" x2="68594" y2="53704"/>
                        <a14:foregroundMark x1="47708" y1="52870" x2="39010" y2="50833"/>
                        <a14:backgroundMark x1="41563" y1="48426" x2="44635" y2="48611"/>
                        <a14:backgroundMark x1="46250" y1="51019" x2="46250" y2="51019"/>
                        <a14:backgroundMark x1="46250" y1="51019" x2="41302" y2="49444"/>
                        <a14:backgroundMark x1="67655" y1="52314" x2="66979" y2="52407"/>
                        <a14:backgroundMark x1="72344" y1="51667" x2="68092" y2="52253"/>
                        <a14:backgroundMark x1="68698" y1="52222" x2="66615" y2="52593"/>
                        <a14:backgroundMark x1="34792" y1="57130" x2="34844" y2="60185"/>
                        <a14:backgroundMark x1="34948" y1="60741" x2="35833" y2="55278"/>
                        <a14:backgroundMark x1="38222" y1="49396" x2="37552" y2="49352"/>
                        <a14:backgroundMark x1="44531" y1="49815" x2="38543" y2="49418"/>
                        <a14:backgroundMark x1="38603" y1="49601" x2="35417" y2="49352"/>
                        <a14:backgroundMark x1="43698" y1="50000" x2="39345" y2="49659"/>
                        <a14:backgroundMark x1="34583" y1="53241" x2="35521" y2="53889"/>
                        <a14:backgroundMark x1="35052" y1="70926" x2="35990" y2="56759"/>
                        <a14:backgroundMark x1="35990" y1="56759" x2="35729" y2="53426"/>
                        <a14:backgroundMark x1="35052" y1="54259" x2="35260" y2="540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89" t="49873" r="9523" b="-51872"/>
          <a:stretch/>
        </p:blipFill>
        <p:spPr>
          <a:xfrm>
            <a:off x="7609668" y="142199"/>
            <a:ext cx="4503201" cy="33911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568" y="4882712"/>
            <a:ext cx="4450361" cy="24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02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84310" y="1247772"/>
            <a:ext cx="10018713" cy="1752599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Government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en-US" dirty="0">
                <a:solidFill>
                  <a:schemeClr val="accent3">
                    <a:lumMod val="25000"/>
                  </a:schemeClr>
                </a:solidFill>
              </a:rPr>
            </a:br>
            <a:r>
              <a:rPr lang="en-US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097764" y="2571205"/>
            <a:ext cx="9192398" cy="3124201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business can succeed without a legal framework to enforce contracts.</a:t>
            </a:r>
          </a:p>
          <a:p>
            <a:pPr marL="0" indent="0">
              <a:buNone/>
            </a:pPr>
            <a:endParaRPr lang="en-US" sz="32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redistributes income from those who are better off in society to those who are not have any income.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5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84310" y="673826"/>
            <a:ext cx="10018713" cy="17525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Government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en-US" dirty="0">
                <a:solidFill>
                  <a:schemeClr val="accent3">
                    <a:lumMod val="25000"/>
                  </a:schemeClr>
                </a:solidFill>
              </a:rPr>
            </a:br>
            <a:endParaRPr lang="en-US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10140" y="2037805"/>
            <a:ext cx="7833860" cy="312420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plays a crucial role in public management by providing the best government services.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139" b="96882" l="23323" r="80831">
                        <a14:foregroundMark x1="74760" y1="43165" x2="73482" y2="87770"/>
                        <a14:foregroundMark x1="75559" y1="85372" x2="33387" y2="85132"/>
                        <a14:foregroundMark x1="33067" y1="47962" x2="32748" y2="91847"/>
                        <a14:foregroundMark x1="42332" y1="41966" x2="73323" y2="50839"/>
                        <a14:foregroundMark x1="67412" y1="25659" x2="30990" y2="44604"/>
                        <a14:foregroundMark x1="26198" y1="26379" x2="76198" y2="92326"/>
                        <a14:foregroundMark x1="73802" y1="29257" x2="26198" y2="88969"/>
                        <a14:foregroundMark x1="26677" y1="57074" x2="76358" y2="76499"/>
                        <a14:foregroundMark x1="75559" y1="82494" x2="75559" y2="51079"/>
                        <a14:foregroundMark x1="74760" y1="37170" x2="73323" y2="80815"/>
                        <a14:foregroundMark x1="57348" y1="27578" x2="57348" y2="27578"/>
                        <a14:foregroundMark x1="61502" y1="36691" x2="59425" y2="56595"/>
                        <a14:foregroundMark x1="61821" y1="35252" x2="45367" y2="46043"/>
                        <a14:foregroundMark x1="61981" y1="35731" x2="61182" y2="28058"/>
                        <a14:foregroundMark x1="53035" y1="36691" x2="45847" y2="44604"/>
                        <a14:foregroundMark x1="38818" y1="34772" x2="44728" y2="37890"/>
                        <a14:foregroundMark x1="41374" y1="53237" x2="42013" y2="70264"/>
                        <a14:foregroundMark x1="73003" y1="81055" x2="33706" y2="83213"/>
                        <a14:foregroundMark x1="69329" y1="86571" x2="60383" y2="77218"/>
                        <a14:foregroundMark x1="23802" y1="59952" x2="23802" y2="59952"/>
                        <a14:foregroundMark x1="25240" y1="33573" x2="23802" y2="89448"/>
                        <a14:foregroundMark x1="34185" y1="79376" x2="24601" y2="70983"/>
                        <a14:foregroundMark x1="75719" y1="58993" x2="81150" y2="83453"/>
                        <a14:foregroundMark x1="78275" y1="40767" x2="76358" y2="92326"/>
                        <a14:foregroundMark x1="79553" y1="46763" x2="79712" y2="88729"/>
                        <a14:foregroundMark x1="81629" y1="81055" x2="79073" y2="62350"/>
                        <a14:foregroundMark x1="79233" y1="87530" x2="34505" y2="86811"/>
                        <a14:foregroundMark x1="65655" y1="57794" x2="67412" y2="28058"/>
                        <a14:foregroundMark x1="67572" y1="48681" x2="66294" y2="31894"/>
                        <a14:foregroundMark x1="68371" y1="31415" x2="59265" y2="45564"/>
                        <a14:foregroundMark x1="69808" y1="38129" x2="73482" y2="34053"/>
                        <a14:backgroundMark x1="28914" y1="34772" x2="20288" y2="32614"/>
                        <a14:backgroundMark x1="30511" y1="32614" x2="20767" y2="38369"/>
                        <a14:backgroundMark x1="31629" y1="34532" x2="32588" y2="30216"/>
                        <a14:backgroundMark x1="33706" y1="27578" x2="26358" y2="30456"/>
                        <a14:backgroundMark x1="30032" y1="33094" x2="30351" y2="23981"/>
                        <a14:backgroundMark x1="31310" y1="29496" x2="24441" y2="29496"/>
                        <a14:backgroundMark x1="31949" y1="31655" x2="25399" y2="29976"/>
                        <a14:backgroundMark x1="32268" y1="29017" x2="30032" y2="34053"/>
                        <a14:backgroundMark x1="73003" y1="35252" x2="67093" y2="26859"/>
                        <a14:backgroundMark x1="70767" y1="35492" x2="71246" y2="23741"/>
                        <a14:backgroundMark x1="75240" y1="33813" x2="65815" y2="32854"/>
                        <a14:backgroundMark x1="77955" y1="30695" x2="67891" y2="29257"/>
                        <a14:backgroundMark x1="75879" y1="29736" x2="62780" y2="263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25" t="27471" r="20498" b="12892"/>
          <a:stretch/>
        </p:blipFill>
        <p:spPr>
          <a:xfrm>
            <a:off x="4263672" y="4582801"/>
            <a:ext cx="2943769" cy="2146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50" b="94375" l="9965" r="899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120" y="202670"/>
            <a:ext cx="5199888" cy="2926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964" y="3200131"/>
            <a:ext cx="2362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11030" y="1743891"/>
            <a:ext cx="959199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LY" sz="32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Governments play a variety of roles</a:t>
            </a:r>
            <a:r>
              <a:rPr lang="ar-LY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their full scope is difficult to measure. </a:t>
            </a:r>
            <a:endParaRPr lang="ar-LY" sz="32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no exaggeration to say that the public sector has a great impact on the economy and society as a whole.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106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6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84311" y="2666999"/>
            <a:ext cx="9819416" cy="3124201"/>
          </a:xfrm>
        </p:spPr>
        <p:txBody>
          <a:bodyPr/>
          <a:lstStyle/>
          <a:p>
            <a:r>
              <a:rPr lang="en-US" sz="3200" dirty="0"/>
              <a:t>Hughes, O. E. (1970, January 1). </a:t>
            </a:r>
            <a:r>
              <a:rPr lang="en-US" sz="3200" i="1" dirty="0"/>
              <a:t>Public management and administration: An introduction</a:t>
            </a:r>
            <a:r>
              <a:rPr lang="en-US" sz="3200" dirty="0"/>
              <a:t>. </a:t>
            </a:r>
            <a:r>
              <a:rPr lang="en-US" sz="3200" dirty="0" err="1"/>
              <a:t>Monash</a:t>
            </a:r>
            <a:r>
              <a:rPr lang="en-US" sz="3200" dirty="0"/>
              <a:t> University. </a:t>
            </a:r>
            <a:r>
              <a:rPr lang="en-US" sz="3200"/>
              <a:t>Retrieved November 20, 2021, from https://research.monash.edu/en/publications/public-management-and-administration-an-introduction-2. 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7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37" y="1313349"/>
            <a:ext cx="7532914" cy="4251428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149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Custom 5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93E2FF"/>
      </a:accent1>
      <a:accent2>
        <a:srgbClr val="5CD3FF"/>
      </a:accent2>
      <a:accent3>
        <a:srgbClr val="C9F0FE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375</TotalTime>
  <Words>197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Bahnschrift Condensed</vt:lpstr>
      <vt:lpstr>Calibri</vt:lpstr>
      <vt:lpstr>Corbel</vt:lpstr>
      <vt:lpstr>Times New Roman</vt:lpstr>
      <vt:lpstr>Parallax</vt:lpstr>
      <vt:lpstr>Libyan International University Faculty Of  Business Administration</vt:lpstr>
      <vt:lpstr>Contents</vt:lpstr>
      <vt:lpstr>Introduction </vt:lpstr>
      <vt:lpstr> The Role of Government </vt:lpstr>
      <vt:lpstr>The Role of Government  </vt:lpstr>
      <vt:lpstr> The Role of Government </vt:lpstr>
      <vt:lpstr>Conclusion </vt:lpstr>
      <vt:lpstr>References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 Business Administration</dc:title>
  <dc:creator>ALNOOR</dc:creator>
  <cp:lastModifiedBy>Maher Fattouh</cp:lastModifiedBy>
  <cp:revision>28</cp:revision>
  <dcterms:created xsi:type="dcterms:W3CDTF">2021-11-01T16:22:17Z</dcterms:created>
  <dcterms:modified xsi:type="dcterms:W3CDTF">2021-11-27T07:38:31Z</dcterms:modified>
</cp:coreProperties>
</file>