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Staatliches" panose="020B0604020202020204" charset="0"/>
      <p:regular r:id="rId16"/>
    </p:embeddedFont>
    <p:embeddedFont>
      <p:font typeface="Roboto" panose="020B060402020202020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eu1tlpBPDxpjc9Pqcocw1n0//c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 name="Google Shape;7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1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p1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15"/>
          <p:cNvSpPr txBox="1">
            <a:spLocks noGrp="1"/>
          </p:cNvSpPr>
          <p:nvPr>
            <p:ph type="ctrTitle"/>
          </p:nvPr>
        </p:nvSpPr>
        <p:spPr>
          <a:xfrm>
            <a:off x="1559250" y="1241550"/>
            <a:ext cx="6025500" cy="2052600"/>
          </a:xfrm>
          <a:prstGeom prst="rect">
            <a:avLst/>
          </a:prstGeom>
          <a:noFill/>
          <a:ln>
            <a:noFill/>
          </a:ln>
        </p:spPr>
        <p:txBody>
          <a:bodyPr spcFirstLastPara="1" wrap="square" lIns="91425" tIns="91425" rIns="91425" bIns="91425" anchor="b" anchorCtr="0">
            <a:noAutofit/>
          </a:bodyPr>
          <a:lstStyle>
            <a:lvl1pPr lvl="0" algn="ctr">
              <a:lnSpc>
                <a:spcPct val="80000"/>
              </a:lnSpc>
              <a:spcBef>
                <a:spcPts val="0"/>
              </a:spcBef>
              <a:spcAft>
                <a:spcPts val="0"/>
              </a:spcAft>
              <a:buClr>
                <a:schemeClr val="lt1"/>
              </a:buClr>
              <a:buSzPts val="7200"/>
              <a:buNone/>
              <a:defRPr sz="7200">
                <a:solidFill>
                  <a:schemeClr val="lt1"/>
                </a:solidFill>
              </a:defRPr>
            </a:lvl1pPr>
            <a:lvl2pPr lvl="1" algn="ctr">
              <a:lnSpc>
                <a:spcPct val="70000"/>
              </a:lnSpc>
              <a:spcBef>
                <a:spcPts val="0"/>
              </a:spcBef>
              <a:spcAft>
                <a:spcPts val="0"/>
              </a:spcAft>
              <a:buClr>
                <a:schemeClr val="lt1"/>
              </a:buClr>
              <a:buSzPts val="5200"/>
              <a:buNone/>
              <a:defRPr sz="5200">
                <a:solidFill>
                  <a:schemeClr val="lt1"/>
                </a:solidFill>
              </a:defRPr>
            </a:lvl2pPr>
            <a:lvl3pPr lvl="2" algn="ctr">
              <a:lnSpc>
                <a:spcPct val="70000"/>
              </a:lnSpc>
              <a:spcBef>
                <a:spcPts val="0"/>
              </a:spcBef>
              <a:spcAft>
                <a:spcPts val="0"/>
              </a:spcAft>
              <a:buClr>
                <a:schemeClr val="lt1"/>
              </a:buClr>
              <a:buSzPts val="5200"/>
              <a:buNone/>
              <a:defRPr sz="5200">
                <a:solidFill>
                  <a:schemeClr val="lt1"/>
                </a:solidFill>
              </a:defRPr>
            </a:lvl3pPr>
            <a:lvl4pPr lvl="3" algn="ctr">
              <a:lnSpc>
                <a:spcPct val="70000"/>
              </a:lnSpc>
              <a:spcBef>
                <a:spcPts val="0"/>
              </a:spcBef>
              <a:spcAft>
                <a:spcPts val="0"/>
              </a:spcAft>
              <a:buClr>
                <a:schemeClr val="lt1"/>
              </a:buClr>
              <a:buSzPts val="5200"/>
              <a:buNone/>
              <a:defRPr sz="5200">
                <a:solidFill>
                  <a:schemeClr val="lt1"/>
                </a:solidFill>
              </a:defRPr>
            </a:lvl4pPr>
            <a:lvl5pPr lvl="4" algn="ctr">
              <a:lnSpc>
                <a:spcPct val="70000"/>
              </a:lnSpc>
              <a:spcBef>
                <a:spcPts val="0"/>
              </a:spcBef>
              <a:spcAft>
                <a:spcPts val="0"/>
              </a:spcAft>
              <a:buClr>
                <a:schemeClr val="lt1"/>
              </a:buClr>
              <a:buSzPts val="5200"/>
              <a:buNone/>
              <a:defRPr sz="5200">
                <a:solidFill>
                  <a:schemeClr val="lt1"/>
                </a:solidFill>
              </a:defRPr>
            </a:lvl5pPr>
            <a:lvl6pPr lvl="5" algn="ctr">
              <a:lnSpc>
                <a:spcPct val="70000"/>
              </a:lnSpc>
              <a:spcBef>
                <a:spcPts val="0"/>
              </a:spcBef>
              <a:spcAft>
                <a:spcPts val="0"/>
              </a:spcAft>
              <a:buClr>
                <a:schemeClr val="lt1"/>
              </a:buClr>
              <a:buSzPts val="5200"/>
              <a:buNone/>
              <a:defRPr sz="5200">
                <a:solidFill>
                  <a:schemeClr val="lt1"/>
                </a:solidFill>
              </a:defRPr>
            </a:lvl6pPr>
            <a:lvl7pPr lvl="6" algn="ctr">
              <a:lnSpc>
                <a:spcPct val="70000"/>
              </a:lnSpc>
              <a:spcBef>
                <a:spcPts val="0"/>
              </a:spcBef>
              <a:spcAft>
                <a:spcPts val="0"/>
              </a:spcAft>
              <a:buClr>
                <a:schemeClr val="lt1"/>
              </a:buClr>
              <a:buSzPts val="5200"/>
              <a:buNone/>
              <a:defRPr sz="5200">
                <a:solidFill>
                  <a:schemeClr val="lt1"/>
                </a:solidFill>
              </a:defRPr>
            </a:lvl7pPr>
            <a:lvl8pPr lvl="7" algn="ctr">
              <a:lnSpc>
                <a:spcPct val="70000"/>
              </a:lnSpc>
              <a:spcBef>
                <a:spcPts val="0"/>
              </a:spcBef>
              <a:spcAft>
                <a:spcPts val="0"/>
              </a:spcAft>
              <a:buClr>
                <a:schemeClr val="lt1"/>
              </a:buClr>
              <a:buSzPts val="5200"/>
              <a:buNone/>
              <a:defRPr sz="5200">
                <a:solidFill>
                  <a:schemeClr val="lt1"/>
                </a:solidFill>
              </a:defRPr>
            </a:lvl8pPr>
            <a:lvl9pPr lvl="8" algn="ctr">
              <a:lnSpc>
                <a:spcPct val="70000"/>
              </a:lnSpc>
              <a:spcBef>
                <a:spcPts val="0"/>
              </a:spcBef>
              <a:spcAft>
                <a:spcPts val="0"/>
              </a:spcAft>
              <a:buClr>
                <a:schemeClr val="lt1"/>
              </a:buClr>
              <a:buSzPts val="5200"/>
              <a:buNone/>
              <a:defRPr sz="5200">
                <a:solidFill>
                  <a:schemeClr val="lt1"/>
                </a:solidFill>
              </a:defRPr>
            </a:lvl9pPr>
          </a:lstStyle>
          <a:p>
            <a:endParaRPr/>
          </a:p>
        </p:txBody>
      </p:sp>
      <p:sp>
        <p:nvSpPr>
          <p:cNvPr id="10" name="Google Shape;10;p15"/>
          <p:cNvSpPr txBox="1">
            <a:spLocks noGrp="1"/>
          </p:cNvSpPr>
          <p:nvPr>
            <p:ph type="subTitle" idx="1"/>
          </p:nvPr>
        </p:nvSpPr>
        <p:spPr>
          <a:xfrm>
            <a:off x="1675950" y="3377250"/>
            <a:ext cx="57921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7"/>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SECTION_TITLE_AND_DESCRIPTION_1_1_1">
    <p:bg>
      <p:bgPr>
        <a:blipFill>
          <a:blip r:embed="rId2">
            <a:alphaModFix/>
          </a:blip>
          <a:stretch>
            <a:fillRect/>
          </a:stretch>
        </a:blipFill>
        <a:effectLst/>
      </p:bgPr>
    </p:bg>
    <p:spTree>
      <p:nvGrpSpPr>
        <p:cNvPr id="1" name="Shape 68"/>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2">
  <p:cSld name="SECTION_TITLE_AND_DESCRIPTION_1_2">
    <p:bg>
      <p:bgPr>
        <a:blipFill>
          <a:blip r:embed="rId2">
            <a:alphaModFix/>
          </a:blip>
          <a:stretch>
            <a:fillRect/>
          </a:stretch>
        </a:blipFill>
        <a:effectLst/>
      </p:bgPr>
    </p:bg>
    <p:spTree>
      <p:nvGrpSpPr>
        <p:cNvPr id="1" name="Shape 69"/>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3">
  <p:cSld name="BIG_NUMBER_2_1_1">
    <p:bg>
      <p:bgPr>
        <a:blipFill>
          <a:blip r:embed="rId2">
            <a:alphaModFix/>
          </a:blip>
          <a:stretch>
            <a:fillRect/>
          </a:stretch>
        </a:blipFill>
        <a:effectLst/>
      </p:bgPr>
    </p:bg>
    <p:spTree>
      <p:nvGrpSpPr>
        <p:cNvPr id="1" name="Shape 70"/>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4">
  <p:cSld name="SECTION_HEADER_1_1">
    <p:bg>
      <p:bgPr>
        <a:blipFill>
          <a:blip r:embed="rId2">
            <a:alphaModFix/>
          </a:blip>
          <a:stretch>
            <a:fillRect/>
          </a:stretch>
        </a:blipFill>
        <a:effectLst/>
      </p:bgPr>
    </p:bg>
    <p:spTree>
      <p:nvGrpSpPr>
        <p:cNvPr id="1" name="Shape 7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BIG_NUMBER_1">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16"/>
          <p:cNvSpPr txBox="1">
            <a:spLocks noGrp="1"/>
          </p:cNvSpPr>
          <p:nvPr>
            <p:ph type="title"/>
          </p:nvPr>
        </p:nvSpPr>
        <p:spPr>
          <a:xfrm>
            <a:off x="1202325" y="5558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 name="Google Shape;13;p16"/>
          <p:cNvSpPr txBox="1">
            <a:spLocks noGrp="1"/>
          </p:cNvSpPr>
          <p:nvPr>
            <p:ph type="title" idx="2"/>
          </p:nvPr>
        </p:nvSpPr>
        <p:spPr>
          <a:xfrm>
            <a:off x="2449800" y="641612"/>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14" name="Google Shape;14;p16"/>
          <p:cNvSpPr txBox="1">
            <a:spLocks noGrp="1"/>
          </p:cNvSpPr>
          <p:nvPr>
            <p:ph type="subTitle" idx="1"/>
          </p:nvPr>
        </p:nvSpPr>
        <p:spPr>
          <a:xfrm>
            <a:off x="2449800" y="9548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15" name="Google Shape;15;p16"/>
          <p:cNvSpPr txBox="1">
            <a:spLocks noGrp="1"/>
          </p:cNvSpPr>
          <p:nvPr>
            <p:ph type="title" idx="3"/>
          </p:nvPr>
        </p:nvSpPr>
        <p:spPr>
          <a:xfrm>
            <a:off x="1202325" y="12035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6" name="Google Shape;16;p16"/>
          <p:cNvSpPr txBox="1">
            <a:spLocks noGrp="1"/>
          </p:cNvSpPr>
          <p:nvPr>
            <p:ph type="title" idx="4"/>
          </p:nvPr>
        </p:nvSpPr>
        <p:spPr>
          <a:xfrm>
            <a:off x="2449800" y="1289437"/>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17" name="Google Shape;17;p16"/>
          <p:cNvSpPr txBox="1">
            <a:spLocks noGrp="1"/>
          </p:cNvSpPr>
          <p:nvPr>
            <p:ph type="subTitle" idx="5"/>
          </p:nvPr>
        </p:nvSpPr>
        <p:spPr>
          <a:xfrm>
            <a:off x="2449800" y="16025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18" name="Google Shape;18;p16"/>
          <p:cNvSpPr txBox="1">
            <a:spLocks noGrp="1"/>
          </p:cNvSpPr>
          <p:nvPr>
            <p:ph type="title" idx="6"/>
          </p:nvPr>
        </p:nvSpPr>
        <p:spPr>
          <a:xfrm>
            <a:off x="1202325" y="18512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9" name="Google Shape;19;p16"/>
          <p:cNvSpPr txBox="1">
            <a:spLocks noGrp="1"/>
          </p:cNvSpPr>
          <p:nvPr>
            <p:ph type="title" idx="7"/>
          </p:nvPr>
        </p:nvSpPr>
        <p:spPr>
          <a:xfrm>
            <a:off x="2449800" y="1937137"/>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20" name="Google Shape;20;p16"/>
          <p:cNvSpPr txBox="1">
            <a:spLocks noGrp="1"/>
          </p:cNvSpPr>
          <p:nvPr>
            <p:ph type="subTitle" idx="8"/>
          </p:nvPr>
        </p:nvSpPr>
        <p:spPr>
          <a:xfrm>
            <a:off x="2449800" y="22502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21" name="Google Shape;21;p16"/>
          <p:cNvSpPr txBox="1">
            <a:spLocks noGrp="1"/>
          </p:cNvSpPr>
          <p:nvPr>
            <p:ph type="title" idx="9"/>
          </p:nvPr>
        </p:nvSpPr>
        <p:spPr>
          <a:xfrm>
            <a:off x="1202325" y="24989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22" name="Google Shape;22;p16"/>
          <p:cNvSpPr txBox="1">
            <a:spLocks noGrp="1"/>
          </p:cNvSpPr>
          <p:nvPr>
            <p:ph type="title" idx="13"/>
          </p:nvPr>
        </p:nvSpPr>
        <p:spPr>
          <a:xfrm>
            <a:off x="2449800" y="2584837"/>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23" name="Google Shape;23;p16"/>
          <p:cNvSpPr txBox="1">
            <a:spLocks noGrp="1"/>
          </p:cNvSpPr>
          <p:nvPr>
            <p:ph type="subTitle" idx="14"/>
          </p:nvPr>
        </p:nvSpPr>
        <p:spPr>
          <a:xfrm>
            <a:off x="2449800" y="28979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24" name="Google Shape;24;p16"/>
          <p:cNvSpPr txBox="1">
            <a:spLocks noGrp="1"/>
          </p:cNvSpPr>
          <p:nvPr>
            <p:ph type="title" idx="15"/>
          </p:nvPr>
        </p:nvSpPr>
        <p:spPr>
          <a:xfrm>
            <a:off x="1202325" y="31466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25" name="Google Shape;25;p16"/>
          <p:cNvSpPr txBox="1">
            <a:spLocks noGrp="1"/>
          </p:cNvSpPr>
          <p:nvPr>
            <p:ph type="title" idx="16"/>
          </p:nvPr>
        </p:nvSpPr>
        <p:spPr>
          <a:xfrm>
            <a:off x="2449800" y="3232537"/>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26" name="Google Shape;26;p16"/>
          <p:cNvSpPr txBox="1">
            <a:spLocks noGrp="1"/>
          </p:cNvSpPr>
          <p:nvPr>
            <p:ph type="subTitle" idx="17"/>
          </p:nvPr>
        </p:nvSpPr>
        <p:spPr>
          <a:xfrm>
            <a:off x="2449800" y="35456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27" name="Google Shape;27;p16"/>
          <p:cNvSpPr txBox="1">
            <a:spLocks noGrp="1"/>
          </p:cNvSpPr>
          <p:nvPr>
            <p:ph type="title" idx="18"/>
          </p:nvPr>
        </p:nvSpPr>
        <p:spPr>
          <a:xfrm>
            <a:off x="1202325" y="3794312"/>
            <a:ext cx="1057200" cy="551400"/>
          </a:xfrm>
          <a:prstGeom prst="rect">
            <a:avLst/>
          </a:prstGeom>
          <a:noFill/>
          <a:ln>
            <a:noFill/>
          </a:ln>
        </p:spPr>
        <p:txBody>
          <a:bodyPr spcFirstLastPara="1" wrap="square" lIns="91425" tIns="91425" rIns="91425" bIns="91425" anchor="b" anchorCtr="0">
            <a:noAutofit/>
          </a:bodyPr>
          <a:lstStyle>
            <a:lvl1pPr lvl="0" algn="r">
              <a:lnSpc>
                <a:spcPct val="100000"/>
              </a:lnSpc>
              <a:spcBef>
                <a:spcPts val="0"/>
              </a:spcBef>
              <a:spcAft>
                <a:spcPts val="0"/>
              </a:spcAft>
              <a:buClr>
                <a:schemeClr val="lt1"/>
              </a:buClr>
              <a:buSzPts val="1800"/>
              <a:buNone/>
              <a:defRPr sz="1800">
                <a:solidFill>
                  <a:schemeClr val="lt1"/>
                </a:solidFill>
              </a:defRPr>
            </a:lvl1pPr>
            <a:lvl2pPr lvl="1" algn="r">
              <a:lnSpc>
                <a:spcPct val="100000"/>
              </a:lnSpc>
              <a:spcBef>
                <a:spcPts val="0"/>
              </a:spcBef>
              <a:spcAft>
                <a:spcPts val="0"/>
              </a:spcAft>
              <a:buClr>
                <a:schemeClr val="lt1"/>
              </a:buClr>
              <a:buSzPts val="1800"/>
              <a:buNone/>
              <a:defRPr sz="1800">
                <a:solidFill>
                  <a:schemeClr val="lt1"/>
                </a:solidFill>
              </a:defRPr>
            </a:lvl2pPr>
            <a:lvl3pPr lvl="2" algn="r">
              <a:lnSpc>
                <a:spcPct val="100000"/>
              </a:lnSpc>
              <a:spcBef>
                <a:spcPts val="0"/>
              </a:spcBef>
              <a:spcAft>
                <a:spcPts val="0"/>
              </a:spcAft>
              <a:buClr>
                <a:schemeClr val="lt1"/>
              </a:buClr>
              <a:buSzPts val="1800"/>
              <a:buNone/>
              <a:defRPr sz="1800">
                <a:solidFill>
                  <a:schemeClr val="lt1"/>
                </a:solidFill>
              </a:defRPr>
            </a:lvl3pPr>
            <a:lvl4pPr lvl="3" algn="r">
              <a:lnSpc>
                <a:spcPct val="100000"/>
              </a:lnSpc>
              <a:spcBef>
                <a:spcPts val="0"/>
              </a:spcBef>
              <a:spcAft>
                <a:spcPts val="0"/>
              </a:spcAft>
              <a:buClr>
                <a:schemeClr val="lt1"/>
              </a:buClr>
              <a:buSzPts val="1800"/>
              <a:buNone/>
              <a:defRPr sz="1800">
                <a:solidFill>
                  <a:schemeClr val="lt1"/>
                </a:solidFill>
              </a:defRPr>
            </a:lvl4pPr>
            <a:lvl5pPr lvl="4" algn="r">
              <a:lnSpc>
                <a:spcPct val="100000"/>
              </a:lnSpc>
              <a:spcBef>
                <a:spcPts val="0"/>
              </a:spcBef>
              <a:spcAft>
                <a:spcPts val="0"/>
              </a:spcAft>
              <a:buClr>
                <a:schemeClr val="lt1"/>
              </a:buClr>
              <a:buSzPts val="1800"/>
              <a:buNone/>
              <a:defRPr sz="1800">
                <a:solidFill>
                  <a:schemeClr val="lt1"/>
                </a:solidFill>
              </a:defRPr>
            </a:lvl5pPr>
            <a:lvl6pPr lvl="5" algn="r">
              <a:lnSpc>
                <a:spcPct val="100000"/>
              </a:lnSpc>
              <a:spcBef>
                <a:spcPts val="0"/>
              </a:spcBef>
              <a:spcAft>
                <a:spcPts val="0"/>
              </a:spcAft>
              <a:buClr>
                <a:schemeClr val="lt1"/>
              </a:buClr>
              <a:buSzPts val="1800"/>
              <a:buNone/>
              <a:defRPr sz="1800">
                <a:solidFill>
                  <a:schemeClr val="lt1"/>
                </a:solidFill>
              </a:defRPr>
            </a:lvl6pPr>
            <a:lvl7pPr lvl="6" algn="r">
              <a:lnSpc>
                <a:spcPct val="100000"/>
              </a:lnSpc>
              <a:spcBef>
                <a:spcPts val="0"/>
              </a:spcBef>
              <a:spcAft>
                <a:spcPts val="0"/>
              </a:spcAft>
              <a:buClr>
                <a:schemeClr val="lt1"/>
              </a:buClr>
              <a:buSzPts val="1800"/>
              <a:buNone/>
              <a:defRPr sz="1800">
                <a:solidFill>
                  <a:schemeClr val="lt1"/>
                </a:solidFill>
              </a:defRPr>
            </a:lvl7pPr>
            <a:lvl8pPr lvl="7" algn="r">
              <a:lnSpc>
                <a:spcPct val="100000"/>
              </a:lnSpc>
              <a:spcBef>
                <a:spcPts val="0"/>
              </a:spcBef>
              <a:spcAft>
                <a:spcPts val="0"/>
              </a:spcAft>
              <a:buClr>
                <a:schemeClr val="lt1"/>
              </a:buClr>
              <a:buSzPts val="1800"/>
              <a:buNone/>
              <a:defRPr sz="1800">
                <a:solidFill>
                  <a:schemeClr val="lt1"/>
                </a:solidFill>
              </a:defRPr>
            </a:lvl8pPr>
            <a:lvl9pPr lvl="8" algn="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28" name="Google Shape;28;p16"/>
          <p:cNvSpPr txBox="1">
            <a:spLocks noGrp="1"/>
          </p:cNvSpPr>
          <p:nvPr>
            <p:ph type="title" idx="19"/>
          </p:nvPr>
        </p:nvSpPr>
        <p:spPr>
          <a:xfrm>
            <a:off x="2449800" y="3880237"/>
            <a:ext cx="4045200" cy="465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29" name="Google Shape;29;p16"/>
          <p:cNvSpPr txBox="1">
            <a:spLocks noGrp="1"/>
          </p:cNvSpPr>
          <p:nvPr>
            <p:ph type="subTitle" idx="20"/>
          </p:nvPr>
        </p:nvSpPr>
        <p:spPr>
          <a:xfrm>
            <a:off x="2449800" y="4193312"/>
            <a:ext cx="40452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200"/>
              <a:buNone/>
              <a:defRPr sz="1200">
                <a:solidFill>
                  <a:schemeClr val="lt1"/>
                </a:solidFill>
              </a:defRPr>
            </a:lvl1pPr>
            <a:lvl2pPr lvl="1" algn="l">
              <a:lnSpc>
                <a:spcPct val="100000"/>
              </a:lnSpc>
              <a:spcBef>
                <a:spcPts val="0"/>
              </a:spcBef>
              <a:spcAft>
                <a:spcPts val="0"/>
              </a:spcAft>
              <a:buClr>
                <a:schemeClr val="lt1"/>
              </a:buClr>
              <a:buSzPts val="1200"/>
              <a:buNone/>
              <a:defRPr sz="1200">
                <a:solidFill>
                  <a:schemeClr val="lt1"/>
                </a:solidFill>
              </a:defRPr>
            </a:lvl2pPr>
            <a:lvl3pPr lvl="2" algn="l">
              <a:lnSpc>
                <a:spcPct val="100000"/>
              </a:lnSpc>
              <a:spcBef>
                <a:spcPts val="0"/>
              </a:spcBef>
              <a:spcAft>
                <a:spcPts val="0"/>
              </a:spcAft>
              <a:buClr>
                <a:schemeClr val="lt1"/>
              </a:buClr>
              <a:buSzPts val="1200"/>
              <a:buNone/>
              <a:defRPr sz="1200">
                <a:solidFill>
                  <a:schemeClr val="lt1"/>
                </a:solidFill>
              </a:defRPr>
            </a:lvl3pPr>
            <a:lvl4pPr lvl="3" algn="l">
              <a:lnSpc>
                <a:spcPct val="100000"/>
              </a:lnSpc>
              <a:spcBef>
                <a:spcPts val="0"/>
              </a:spcBef>
              <a:spcAft>
                <a:spcPts val="0"/>
              </a:spcAft>
              <a:buClr>
                <a:schemeClr val="lt1"/>
              </a:buClr>
              <a:buSzPts val="1200"/>
              <a:buNone/>
              <a:defRPr sz="1200">
                <a:solidFill>
                  <a:schemeClr val="lt1"/>
                </a:solidFill>
              </a:defRPr>
            </a:lvl4pPr>
            <a:lvl5pPr lvl="4" algn="l">
              <a:lnSpc>
                <a:spcPct val="100000"/>
              </a:lnSpc>
              <a:spcBef>
                <a:spcPts val="0"/>
              </a:spcBef>
              <a:spcAft>
                <a:spcPts val="0"/>
              </a:spcAft>
              <a:buClr>
                <a:schemeClr val="lt1"/>
              </a:buClr>
              <a:buSzPts val="1200"/>
              <a:buNone/>
              <a:defRPr sz="1200">
                <a:solidFill>
                  <a:schemeClr val="lt1"/>
                </a:solidFill>
              </a:defRPr>
            </a:lvl5pPr>
            <a:lvl6pPr lvl="5" algn="l">
              <a:lnSpc>
                <a:spcPct val="100000"/>
              </a:lnSpc>
              <a:spcBef>
                <a:spcPts val="0"/>
              </a:spcBef>
              <a:spcAft>
                <a:spcPts val="0"/>
              </a:spcAft>
              <a:buClr>
                <a:schemeClr val="lt1"/>
              </a:buClr>
              <a:buSzPts val="1200"/>
              <a:buNone/>
              <a:defRPr sz="1200">
                <a:solidFill>
                  <a:schemeClr val="lt1"/>
                </a:solidFill>
              </a:defRPr>
            </a:lvl6pPr>
            <a:lvl7pPr lvl="6" algn="l">
              <a:lnSpc>
                <a:spcPct val="100000"/>
              </a:lnSpc>
              <a:spcBef>
                <a:spcPts val="0"/>
              </a:spcBef>
              <a:spcAft>
                <a:spcPts val="0"/>
              </a:spcAft>
              <a:buClr>
                <a:schemeClr val="lt1"/>
              </a:buClr>
              <a:buSzPts val="1200"/>
              <a:buNone/>
              <a:defRPr sz="1200">
                <a:solidFill>
                  <a:schemeClr val="lt1"/>
                </a:solidFill>
              </a:defRPr>
            </a:lvl7pPr>
            <a:lvl8pPr lvl="7" algn="l">
              <a:lnSpc>
                <a:spcPct val="100000"/>
              </a:lnSpc>
              <a:spcBef>
                <a:spcPts val="0"/>
              </a:spcBef>
              <a:spcAft>
                <a:spcPts val="0"/>
              </a:spcAft>
              <a:buClr>
                <a:schemeClr val="lt1"/>
              </a:buClr>
              <a:buSzPts val="1200"/>
              <a:buNone/>
              <a:defRPr sz="1200">
                <a:solidFill>
                  <a:schemeClr val="lt1"/>
                </a:solidFill>
              </a:defRPr>
            </a:lvl8pPr>
            <a:lvl9pPr lvl="8" algn="l">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30" name="Google Shape;30;p16"/>
          <p:cNvSpPr txBox="1">
            <a:spLocks noGrp="1"/>
          </p:cNvSpPr>
          <p:nvPr>
            <p:ph type="title" idx="21"/>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Clr>
                <a:schemeClr val="lt1"/>
              </a:buClr>
              <a:buSzPts val="2800"/>
              <a:buNone/>
              <a:defRPr>
                <a:solidFill>
                  <a:schemeClr val="lt1"/>
                </a:solidFill>
              </a:defRPr>
            </a:lvl2pPr>
            <a:lvl3pPr lvl="2" algn="ctr">
              <a:lnSpc>
                <a:spcPct val="100000"/>
              </a:lnSpc>
              <a:spcBef>
                <a:spcPts val="0"/>
              </a:spcBef>
              <a:spcAft>
                <a:spcPts val="0"/>
              </a:spcAft>
              <a:buClr>
                <a:schemeClr val="lt1"/>
              </a:buClr>
              <a:buSzPts val="2800"/>
              <a:buNone/>
              <a:defRPr>
                <a:solidFill>
                  <a:schemeClr val="lt1"/>
                </a:solidFill>
              </a:defRPr>
            </a:lvl3pPr>
            <a:lvl4pPr lvl="3" algn="ctr">
              <a:lnSpc>
                <a:spcPct val="100000"/>
              </a:lnSpc>
              <a:spcBef>
                <a:spcPts val="0"/>
              </a:spcBef>
              <a:spcAft>
                <a:spcPts val="0"/>
              </a:spcAft>
              <a:buClr>
                <a:schemeClr val="lt1"/>
              </a:buClr>
              <a:buSzPts val="2800"/>
              <a:buNone/>
              <a:defRPr>
                <a:solidFill>
                  <a:schemeClr val="lt1"/>
                </a:solidFill>
              </a:defRPr>
            </a:lvl4pPr>
            <a:lvl5pPr lvl="4" algn="ctr">
              <a:lnSpc>
                <a:spcPct val="100000"/>
              </a:lnSpc>
              <a:spcBef>
                <a:spcPts val="0"/>
              </a:spcBef>
              <a:spcAft>
                <a:spcPts val="0"/>
              </a:spcAft>
              <a:buClr>
                <a:schemeClr val="lt1"/>
              </a:buClr>
              <a:buSzPts val="2800"/>
              <a:buNone/>
              <a:defRPr>
                <a:solidFill>
                  <a:schemeClr val="lt1"/>
                </a:solidFill>
              </a:defRPr>
            </a:lvl5pPr>
            <a:lvl6pPr lvl="5" algn="ctr">
              <a:lnSpc>
                <a:spcPct val="100000"/>
              </a:lnSpc>
              <a:spcBef>
                <a:spcPts val="0"/>
              </a:spcBef>
              <a:spcAft>
                <a:spcPts val="0"/>
              </a:spcAft>
              <a:buClr>
                <a:schemeClr val="lt1"/>
              </a:buClr>
              <a:buSzPts val="2800"/>
              <a:buNone/>
              <a:defRPr>
                <a:solidFill>
                  <a:schemeClr val="lt1"/>
                </a:solidFill>
              </a:defRPr>
            </a:lvl6pPr>
            <a:lvl7pPr lvl="6" algn="ctr">
              <a:lnSpc>
                <a:spcPct val="100000"/>
              </a:lnSpc>
              <a:spcBef>
                <a:spcPts val="0"/>
              </a:spcBef>
              <a:spcAft>
                <a:spcPts val="0"/>
              </a:spcAft>
              <a:buClr>
                <a:schemeClr val="lt1"/>
              </a:buClr>
              <a:buSzPts val="2800"/>
              <a:buNone/>
              <a:defRPr>
                <a:solidFill>
                  <a:schemeClr val="lt1"/>
                </a:solidFill>
              </a:defRPr>
            </a:lvl7pPr>
            <a:lvl8pPr lvl="7" algn="ctr">
              <a:lnSpc>
                <a:spcPct val="100000"/>
              </a:lnSpc>
              <a:spcBef>
                <a:spcPts val="0"/>
              </a:spcBef>
              <a:spcAft>
                <a:spcPts val="0"/>
              </a:spcAft>
              <a:buClr>
                <a:schemeClr val="lt1"/>
              </a:buClr>
              <a:buSzPts val="2800"/>
              <a:buNone/>
              <a:defRPr>
                <a:solidFill>
                  <a:schemeClr val="lt1"/>
                </a:solidFill>
              </a:defRPr>
            </a:lvl8pPr>
            <a:lvl9pPr lvl="8" algn="ctr">
              <a:lnSpc>
                <a:spcPct val="100000"/>
              </a:lnSpc>
              <a:spcBef>
                <a:spcPts val="0"/>
              </a:spcBef>
              <a:spcAft>
                <a:spcPts val="0"/>
              </a:spcAft>
              <a:buClr>
                <a:schemeClr val="lt1"/>
              </a:buClr>
              <a:buSzPts val="2800"/>
              <a:buNone/>
              <a:defRPr>
                <a:solidFill>
                  <a:schemeClr val="lt1"/>
                </a:solidFill>
              </a:defRPr>
            </a:lvl9pPr>
          </a:lstStyle>
          <a:p>
            <a:endParaRPr/>
          </a:p>
        </p:txBody>
      </p:sp>
      <p:cxnSp>
        <p:nvCxnSpPr>
          <p:cNvPr id="31" name="Google Shape;31;p16"/>
          <p:cNvCxnSpPr/>
          <p:nvPr/>
        </p:nvCxnSpPr>
        <p:spPr>
          <a:xfrm>
            <a:off x="1147475" y="0"/>
            <a:ext cx="0" cy="5187000"/>
          </a:xfrm>
          <a:prstGeom prst="straightConnector1">
            <a:avLst/>
          </a:prstGeom>
          <a:noFill/>
          <a:ln w="9525" cap="flat" cmpd="sng">
            <a:solidFill>
              <a:schemeClr val="lt1"/>
            </a:solidFill>
            <a:prstDash val="dot"/>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17"/>
          <p:cNvSpPr txBox="1">
            <a:spLocks noGrp="1"/>
          </p:cNvSpPr>
          <p:nvPr>
            <p:ph type="title"/>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Clr>
                <a:schemeClr val="lt1"/>
              </a:buClr>
              <a:buSzPts val="2800"/>
              <a:buNone/>
              <a:defRPr>
                <a:solidFill>
                  <a:schemeClr val="lt1"/>
                </a:solidFill>
              </a:defRPr>
            </a:lvl2pPr>
            <a:lvl3pPr lvl="2" algn="ctr">
              <a:lnSpc>
                <a:spcPct val="100000"/>
              </a:lnSpc>
              <a:spcBef>
                <a:spcPts val="0"/>
              </a:spcBef>
              <a:spcAft>
                <a:spcPts val="0"/>
              </a:spcAft>
              <a:buClr>
                <a:schemeClr val="lt1"/>
              </a:buClr>
              <a:buSzPts val="2800"/>
              <a:buNone/>
              <a:defRPr>
                <a:solidFill>
                  <a:schemeClr val="lt1"/>
                </a:solidFill>
              </a:defRPr>
            </a:lvl3pPr>
            <a:lvl4pPr lvl="3" algn="ctr">
              <a:lnSpc>
                <a:spcPct val="100000"/>
              </a:lnSpc>
              <a:spcBef>
                <a:spcPts val="0"/>
              </a:spcBef>
              <a:spcAft>
                <a:spcPts val="0"/>
              </a:spcAft>
              <a:buClr>
                <a:schemeClr val="lt1"/>
              </a:buClr>
              <a:buSzPts val="2800"/>
              <a:buNone/>
              <a:defRPr>
                <a:solidFill>
                  <a:schemeClr val="lt1"/>
                </a:solidFill>
              </a:defRPr>
            </a:lvl4pPr>
            <a:lvl5pPr lvl="4" algn="ctr">
              <a:lnSpc>
                <a:spcPct val="100000"/>
              </a:lnSpc>
              <a:spcBef>
                <a:spcPts val="0"/>
              </a:spcBef>
              <a:spcAft>
                <a:spcPts val="0"/>
              </a:spcAft>
              <a:buClr>
                <a:schemeClr val="lt1"/>
              </a:buClr>
              <a:buSzPts val="2800"/>
              <a:buNone/>
              <a:defRPr>
                <a:solidFill>
                  <a:schemeClr val="lt1"/>
                </a:solidFill>
              </a:defRPr>
            </a:lvl5pPr>
            <a:lvl6pPr lvl="5" algn="ctr">
              <a:lnSpc>
                <a:spcPct val="100000"/>
              </a:lnSpc>
              <a:spcBef>
                <a:spcPts val="0"/>
              </a:spcBef>
              <a:spcAft>
                <a:spcPts val="0"/>
              </a:spcAft>
              <a:buClr>
                <a:schemeClr val="lt1"/>
              </a:buClr>
              <a:buSzPts val="2800"/>
              <a:buNone/>
              <a:defRPr>
                <a:solidFill>
                  <a:schemeClr val="lt1"/>
                </a:solidFill>
              </a:defRPr>
            </a:lvl6pPr>
            <a:lvl7pPr lvl="6" algn="ctr">
              <a:lnSpc>
                <a:spcPct val="100000"/>
              </a:lnSpc>
              <a:spcBef>
                <a:spcPts val="0"/>
              </a:spcBef>
              <a:spcAft>
                <a:spcPts val="0"/>
              </a:spcAft>
              <a:buClr>
                <a:schemeClr val="lt1"/>
              </a:buClr>
              <a:buSzPts val="2800"/>
              <a:buNone/>
              <a:defRPr>
                <a:solidFill>
                  <a:schemeClr val="lt1"/>
                </a:solidFill>
              </a:defRPr>
            </a:lvl7pPr>
            <a:lvl8pPr lvl="7" algn="ctr">
              <a:lnSpc>
                <a:spcPct val="100000"/>
              </a:lnSpc>
              <a:spcBef>
                <a:spcPts val="0"/>
              </a:spcBef>
              <a:spcAft>
                <a:spcPts val="0"/>
              </a:spcAft>
              <a:buClr>
                <a:schemeClr val="lt1"/>
              </a:buClr>
              <a:buSzPts val="2800"/>
              <a:buNone/>
              <a:defRPr>
                <a:solidFill>
                  <a:schemeClr val="lt1"/>
                </a:solidFill>
              </a:defRPr>
            </a:lvl8pPr>
            <a:lvl9pPr lvl="8" algn="ctr">
              <a:lnSpc>
                <a:spcPct val="100000"/>
              </a:lnSpc>
              <a:spcBef>
                <a:spcPts val="0"/>
              </a:spcBef>
              <a:spcAft>
                <a:spcPts val="0"/>
              </a:spcAft>
              <a:buClr>
                <a:schemeClr val="lt1"/>
              </a:buClr>
              <a:buSzPts val="2800"/>
              <a:buNone/>
              <a:defRPr>
                <a:solidFill>
                  <a:schemeClr val="lt1"/>
                </a:solidFill>
              </a:defRPr>
            </a:lvl9pPr>
          </a:lstStyle>
          <a:p>
            <a:endParaRPr/>
          </a:p>
        </p:txBody>
      </p:sp>
      <p:sp>
        <p:nvSpPr>
          <p:cNvPr id="34" name="Google Shape;34;p17"/>
          <p:cNvSpPr txBox="1">
            <a:spLocks noGrp="1"/>
          </p:cNvSpPr>
          <p:nvPr>
            <p:ph type="body" idx="1"/>
          </p:nvPr>
        </p:nvSpPr>
        <p:spPr>
          <a:xfrm>
            <a:off x="2989050" y="2124150"/>
            <a:ext cx="3165900" cy="1200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lt1"/>
              </a:buClr>
              <a:buSzPts val="1800"/>
              <a:buChar char="●"/>
              <a:defRPr sz="1800">
                <a:solidFill>
                  <a:schemeClr val="lt1"/>
                </a:solidFill>
              </a:defRPr>
            </a:lvl1pPr>
            <a:lvl2pPr marL="914400" lvl="1" indent="-342900" algn="ctr">
              <a:lnSpc>
                <a:spcPct val="100000"/>
              </a:lnSpc>
              <a:spcBef>
                <a:spcPts val="1600"/>
              </a:spcBef>
              <a:spcAft>
                <a:spcPts val="0"/>
              </a:spcAft>
              <a:buClr>
                <a:schemeClr val="lt1"/>
              </a:buClr>
              <a:buSzPts val="1800"/>
              <a:buChar char="○"/>
              <a:defRPr sz="1800">
                <a:solidFill>
                  <a:schemeClr val="lt1"/>
                </a:solidFill>
              </a:defRPr>
            </a:lvl2pPr>
            <a:lvl3pPr marL="1371600" lvl="2" indent="-342900" algn="ctr">
              <a:lnSpc>
                <a:spcPct val="100000"/>
              </a:lnSpc>
              <a:spcBef>
                <a:spcPts val="1600"/>
              </a:spcBef>
              <a:spcAft>
                <a:spcPts val="0"/>
              </a:spcAft>
              <a:buClr>
                <a:schemeClr val="lt1"/>
              </a:buClr>
              <a:buSzPts val="1800"/>
              <a:buChar char="■"/>
              <a:defRPr sz="1800">
                <a:solidFill>
                  <a:schemeClr val="lt1"/>
                </a:solidFill>
              </a:defRPr>
            </a:lvl3pPr>
            <a:lvl4pPr marL="1828800" lvl="3" indent="-342900" algn="ctr">
              <a:lnSpc>
                <a:spcPct val="100000"/>
              </a:lnSpc>
              <a:spcBef>
                <a:spcPts val="1600"/>
              </a:spcBef>
              <a:spcAft>
                <a:spcPts val="0"/>
              </a:spcAft>
              <a:buClr>
                <a:schemeClr val="lt1"/>
              </a:buClr>
              <a:buSzPts val="1800"/>
              <a:buChar char="●"/>
              <a:defRPr sz="1800">
                <a:solidFill>
                  <a:schemeClr val="lt1"/>
                </a:solidFill>
              </a:defRPr>
            </a:lvl4pPr>
            <a:lvl5pPr marL="2286000" lvl="4" indent="-342900" algn="ctr">
              <a:lnSpc>
                <a:spcPct val="100000"/>
              </a:lnSpc>
              <a:spcBef>
                <a:spcPts val="1600"/>
              </a:spcBef>
              <a:spcAft>
                <a:spcPts val="0"/>
              </a:spcAft>
              <a:buClr>
                <a:schemeClr val="lt1"/>
              </a:buClr>
              <a:buSzPts val="1800"/>
              <a:buChar char="○"/>
              <a:defRPr sz="1800">
                <a:solidFill>
                  <a:schemeClr val="lt1"/>
                </a:solidFill>
              </a:defRPr>
            </a:lvl5pPr>
            <a:lvl6pPr marL="2743200" lvl="5" indent="-342900" algn="ctr">
              <a:lnSpc>
                <a:spcPct val="100000"/>
              </a:lnSpc>
              <a:spcBef>
                <a:spcPts val="1600"/>
              </a:spcBef>
              <a:spcAft>
                <a:spcPts val="0"/>
              </a:spcAft>
              <a:buClr>
                <a:schemeClr val="lt1"/>
              </a:buClr>
              <a:buSzPts val="1800"/>
              <a:buChar char="■"/>
              <a:defRPr sz="1800">
                <a:solidFill>
                  <a:schemeClr val="lt1"/>
                </a:solidFill>
              </a:defRPr>
            </a:lvl6pPr>
            <a:lvl7pPr marL="3200400" lvl="6" indent="-342900" algn="ctr">
              <a:lnSpc>
                <a:spcPct val="100000"/>
              </a:lnSpc>
              <a:spcBef>
                <a:spcPts val="1600"/>
              </a:spcBef>
              <a:spcAft>
                <a:spcPts val="0"/>
              </a:spcAft>
              <a:buClr>
                <a:schemeClr val="lt1"/>
              </a:buClr>
              <a:buSzPts val="1800"/>
              <a:buChar char="●"/>
              <a:defRPr sz="1800">
                <a:solidFill>
                  <a:schemeClr val="lt1"/>
                </a:solidFill>
              </a:defRPr>
            </a:lvl7pPr>
            <a:lvl8pPr marL="3657600" lvl="7" indent="-342900" algn="ctr">
              <a:lnSpc>
                <a:spcPct val="100000"/>
              </a:lnSpc>
              <a:spcBef>
                <a:spcPts val="1600"/>
              </a:spcBef>
              <a:spcAft>
                <a:spcPts val="0"/>
              </a:spcAft>
              <a:buClr>
                <a:schemeClr val="lt1"/>
              </a:buClr>
              <a:buSzPts val="1800"/>
              <a:buChar char="○"/>
              <a:defRPr sz="1800">
                <a:solidFill>
                  <a:schemeClr val="lt1"/>
                </a:solidFill>
              </a:defRPr>
            </a:lvl8pPr>
            <a:lvl9pPr marL="4114800" lvl="8" indent="-342900" algn="ctr">
              <a:lnSpc>
                <a:spcPct val="100000"/>
              </a:lnSpc>
              <a:spcBef>
                <a:spcPts val="1600"/>
              </a:spcBef>
              <a:spcAft>
                <a:spcPts val="1600"/>
              </a:spcAft>
              <a:buClr>
                <a:schemeClr val="lt1"/>
              </a:buClr>
              <a:buSzPts val="1800"/>
              <a:buChar char="■"/>
              <a:defRPr sz="1800">
                <a:solidFill>
                  <a:schemeClr val="lt1"/>
                </a:solidFill>
              </a:defRPr>
            </a:lvl9pPr>
          </a:lstStyle>
          <a:p>
            <a:endParaRPr/>
          </a:p>
        </p:txBody>
      </p:sp>
      <p:sp>
        <p:nvSpPr>
          <p:cNvPr id="35" name="Google Shape;35;p17"/>
          <p:cNvSpPr txBox="1">
            <a:spLocks noGrp="1"/>
          </p:cNvSpPr>
          <p:nvPr>
            <p:ph type="sldNum" idx="12"/>
          </p:nvPr>
        </p:nvSpPr>
        <p:spPr>
          <a:xfrm>
            <a:off x="4297658" y="4612917"/>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36"/>
        <p:cNvGrpSpPr/>
        <p:nvPr/>
      </p:nvGrpSpPr>
      <p:grpSpPr>
        <a:xfrm>
          <a:off x="0" y="0"/>
          <a:ext cx="0" cy="0"/>
          <a:chOff x="0" y="0"/>
          <a:chExt cx="0" cy="0"/>
        </a:xfrm>
      </p:grpSpPr>
      <p:sp>
        <p:nvSpPr>
          <p:cNvPr id="37" name="Google Shape;37;p18"/>
          <p:cNvSpPr txBox="1">
            <a:spLocks noGrp="1"/>
          </p:cNvSpPr>
          <p:nvPr>
            <p:ph type="title"/>
          </p:nvPr>
        </p:nvSpPr>
        <p:spPr>
          <a:xfrm>
            <a:off x="2152200" y="2723225"/>
            <a:ext cx="4839600" cy="841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8" name="Google Shape;38;p18"/>
          <p:cNvSpPr txBox="1">
            <a:spLocks noGrp="1"/>
          </p:cNvSpPr>
          <p:nvPr>
            <p:ph type="title" idx="2"/>
          </p:nvPr>
        </p:nvSpPr>
        <p:spPr>
          <a:xfrm>
            <a:off x="1950300" y="1178125"/>
            <a:ext cx="5243400" cy="1483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12000"/>
              <a:buNone/>
              <a:defRPr sz="12000">
                <a:solidFill>
                  <a:schemeClr val="lt1"/>
                </a:solidFill>
              </a:defRPr>
            </a:lvl1pPr>
            <a:lvl2pPr lvl="1" algn="ctr">
              <a:lnSpc>
                <a:spcPct val="100000"/>
              </a:lnSpc>
              <a:spcBef>
                <a:spcPts val="0"/>
              </a:spcBef>
              <a:spcAft>
                <a:spcPts val="0"/>
              </a:spcAft>
              <a:buClr>
                <a:schemeClr val="lt1"/>
              </a:buClr>
              <a:buSzPts val="12000"/>
              <a:buNone/>
              <a:defRPr sz="12000">
                <a:solidFill>
                  <a:schemeClr val="lt1"/>
                </a:solidFill>
              </a:defRPr>
            </a:lvl2pPr>
            <a:lvl3pPr lvl="2" algn="ctr">
              <a:lnSpc>
                <a:spcPct val="100000"/>
              </a:lnSpc>
              <a:spcBef>
                <a:spcPts val="0"/>
              </a:spcBef>
              <a:spcAft>
                <a:spcPts val="0"/>
              </a:spcAft>
              <a:buClr>
                <a:schemeClr val="lt1"/>
              </a:buClr>
              <a:buSzPts val="12000"/>
              <a:buNone/>
              <a:defRPr sz="12000">
                <a:solidFill>
                  <a:schemeClr val="lt1"/>
                </a:solidFill>
              </a:defRPr>
            </a:lvl3pPr>
            <a:lvl4pPr lvl="3" algn="ctr">
              <a:lnSpc>
                <a:spcPct val="100000"/>
              </a:lnSpc>
              <a:spcBef>
                <a:spcPts val="0"/>
              </a:spcBef>
              <a:spcAft>
                <a:spcPts val="0"/>
              </a:spcAft>
              <a:buClr>
                <a:schemeClr val="lt1"/>
              </a:buClr>
              <a:buSzPts val="12000"/>
              <a:buNone/>
              <a:defRPr sz="12000">
                <a:solidFill>
                  <a:schemeClr val="lt1"/>
                </a:solidFill>
              </a:defRPr>
            </a:lvl4pPr>
            <a:lvl5pPr lvl="4" algn="ctr">
              <a:lnSpc>
                <a:spcPct val="100000"/>
              </a:lnSpc>
              <a:spcBef>
                <a:spcPts val="0"/>
              </a:spcBef>
              <a:spcAft>
                <a:spcPts val="0"/>
              </a:spcAft>
              <a:buClr>
                <a:schemeClr val="lt1"/>
              </a:buClr>
              <a:buSzPts val="12000"/>
              <a:buNone/>
              <a:defRPr sz="12000">
                <a:solidFill>
                  <a:schemeClr val="lt1"/>
                </a:solidFill>
              </a:defRPr>
            </a:lvl5pPr>
            <a:lvl6pPr lvl="5" algn="ctr">
              <a:lnSpc>
                <a:spcPct val="100000"/>
              </a:lnSpc>
              <a:spcBef>
                <a:spcPts val="0"/>
              </a:spcBef>
              <a:spcAft>
                <a:spcPts val="0"/>
              </a:spcAft>
              <a:buClr>
                <a:schemeClr val="lt1"/>
              </a:buClr>
              <a:buSzPts val="12000"/>
              <a:buNone/>
              <a:defRPr sz="12000">
                <a:solidFill>
                  <a:schemeClr val="lt1"/>
                </a:solidFill>
              </a:defRPr>
            </a:lvl6pPr>
            <a:lvl7pPr lvl="6" algn="ctr">
              <a:lnSpc>
                <a:spcPct val="100000"/>
              </a:lnSpc>
              <a:spcBef>
                <a:spcPts val="0"/>
              </a:spcBef>
              <a:spcAft>
                <a:spcPts val="0"/>
              </a:spcAft>
              <a:buClr>
                <a:schemeClr val="lt1"/>
              </a:buClr>
              <a:buSzPts val="12000"/>
              <a:buNone/>
              <a:defRPr sz="12000">
                <a:solidFill>
                  <a:schemeClr val="lt1"/>
                </a:solidFill>
              </a:defRPr>
            </a:lvl7pPr>
            <a:lvl8pPr lvl="7" algn="ctr">
              <a:lnSpc>
                <a:spcPct val="100000"/>
              </a:lnSpc>
              <a:spcBef>
                <a:spcPts val="0"/>
              </a:spcBef>
              <a:spcAft>
                <a:spcPts val="0"/>
              </a:spcAft>
              <a:buClr>
                <a:schemeClr val="lt1"/>
              </a:buClr>
              <a:buSzPts val="12000"/>
              <a:buNone/>
              <a:defRPr sz="12000">
                <a:solidFill>
                  <a:schemeClr val="lt1"/>
                </a:solidFill>
              </a:defRPr>
            </a:lvl8pPr>
            <a:lvl9pPr lvl="8" algn="ctr">
              <a:lnSpc>
                <a:spcPct val="100000"/>
              </a:lnSpc>
              <a:spcBef>
                <a:spcPts val="0"/>
              </a:spcBef>
              <a:spcAft>
                <a:spcPts val="0"/>
              </a:spcAft>
              <a:buClr>
                <a:schemeClr val="lt1"/>
              </a:buClr>
              <a:buSzPts val="12000"/>
              <a:buNone/>
              <a:defRPr sz="12000">
                <a:solidFill>
                  <a:schemeClr val="lt1"/>
                </a:solidFill>
              </a:defRPr>
            </a:lvl9pPr>
          </a:lstStyle>
          <a:p>
            <a:endParaRPr/>
          </a:p>
        </p:txBody>
      </p:sp>
      <p:sp>
        <p:nvSpPr>
          <p:cNvPr id="39" name="Google Shape;39;p18"/>
          <p:cNvSpPr txBox="1">
            <a:spLocks noGrp="1"/>
          </p:cNvSpPr>
          <p:nvPr>
            <p:ph type="subTitle" idx="1"/>
          </p:nvPr>
        </p:nvSpPr>
        <p:spPr>
          <a:xfrm>
            <a:off x="2549400" y="3396937"/>
            <a:ext cx="40452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40"/>
        <p:cNvGrpSpPr/>
        <p:nvPr/>
      </p:nvGrpSpPr>
      <p:grpSpPr>
        <a:xfrm>
          <a:off x="0" y="0"/>
          <a:ext cx="0" cy="0"/>
          <a:chOff x="0" y="0"/>
          <a:chExt cx="0" cy="0"/>
        </a:xfrm>
      </p:grpSpPr>
      <p:sp>
        <p:nvSpPr>
          <p:cNvPr id="41" name="Google Shape;41;p19"/>
          <p:cNvSpPr txBox="1">
            <a:spLocks noGrp="1"/>
          </p:cNvSpPr>
          <p:nvPr>
            <p:ph type="body" idx="1"/>
          </p:nvPr>
        </p:nvSpPr>
        <p:spPr>
          <a:xfrm>
            <a:off x="4869600" y="1731150"/>
            <a:ext cx="3019800" cy="16812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2" name="Google Shape;42;p19"/>
          <p:cNvSpPr txBox="1">
            <a:spLocks noGrp="1"/>
          </p:cNvSpPr>
          <p:nvPr>
            <p:ph type="title"/>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Clr>
                <a:schemeClr val="lt1"/>
              </a:buClr>
              <a:buSzPts val="2800"/>
              <a:buNone/>
              <a:defRPr>
                <a:solidFill>
                  <a:schemeClr val="lt1"/>
                </a:solidFill>
              </a:defRPr>
            </a:lvl2pPr>
            <a:lvl3pPr lvl="2" algn="ctr">
              <a:lnSpc>
                <a:spcPct val="100000"/>
              </a:lnSpc>
              <a:spcBef>
                <a:spcPts val="0"/>
              </a:spcBef>
              <a:spcAft>
                <a:spcPts val="0"/>
              </a:spcAft>
              <a:buClr>
                <a:schemeClr val="lt1"/>
              </a:buClr>
              <a:buSzPts val="2800"/>
              <a:buNone/>
              <a:defRPr>
                <a:solidFill>
                  <a:schemeClr val="lt1"/>
                </a:solidFill>
              </a:defRPr>
            </a:lvl3pPr>
            <a:lvl4pPr lvl="3" algn="ctr">
              <a:lnSpc>
                <a:spcPct val="100000"/>
              </a:lnSpc>
              <a:spcBef>
                <a:spcPts val="0"/>
              </a:spcBef>
              <a:spcAft>
                <a:spcPts val="0"/>
              </a:spcAft>
              <a:buClr>
                <a:schemeClr val="lt1"/>
              </a:buClr>
              <a:buSzPts val="2800"/>
              <a:buNone/>
              <a:defRPr>
                <a:solidFill>
                  <a:schemeClr val="lt1"/>
                </a:solidFill>
              </a:defRPr>
            </a:lvl4pPr>
            <a:lvl5pPr lvl="4" algn="ctr">
              <a:lnSpc>
                <a:spcPct val="100000"/>
              </a:lnSpc>
              <a:spcBef>
                <a:spcPts val="0"/>
              </a:spcBef>
              <a:spcAft>
                <a:spcPts val="0"/>
              </a:spcAft>
              <a:buClr>
                <a:schemeClr val="lt1"/>
              </a:buClr>
              <a:buSzPts val="2800"/>
              <a:buNone/>
              <a:defRPr>
                <a:solidFill>
                  <a:schemeClr val="lt1"/>
                </a:solidFill>
              </a:defRPr>
            </a:lvl5pPr>
            <a:lvl6pPr lvl="5" algn="ctr">
              <a:lnSpc>
                <a:spcPct val="100000"/>
              </a:lnSpc>
              <a:spcBef>
                <a:spcPts val="0"/>
              </a:spcBef>
              <a:spcAft>
                <a:spcPts val="0"/>
              </a:spcAft>
              <a:buClr>
                <a:schemeClr val="lt1"/>
              </a:buClr>
              <a:buSzPts val="2800"/>
              <a:buNone/>
              <a:defRPr>
                <a:solidFill>
                  <a:schemeClr val="lt1"/>
                </a:solidFill>
              </a:defRPr>
            </a:lvl6pPr>
            <a:lvl7pPr lvl="6" algn="ctr">
              <a:lnSpc>
                <a:spcPct val="100000"/>
              </a:lnSpc>
              <a:spcBef>
                <a:spcPts val="0"/>
              </a:spcBef>
              <a:spcAft>
                <a:spcPts val="0"/>
              </a:spcAft>
              <a:buClr>
                <a:schemeClr val="lt1"/>
              </a:buClr>
              <a:buSzPts val="2800"/>
              <a:buNone/>
              <a:defRPr>
                <a:solidFill>
                  <a:schemeClr val="lt1"/>
                </a:solidFill>
              </a:defRPr>
            </a:lvl7pPr>
            <a:lvl8pPr lvl="7" algn="ctr">
              <a:lnSpc>
                <a:spcPct val="100000"/>
              </a:lnSpc>
              <a:spcBef>
                <a:spcPts val="0"/>
              </a:spcBef>
              <a:spcAft>
                <a:spcPts val="0"/>
              </a:spcAft>
              <a:buClr>
                <a:schemeClr val="lt1"/>
              </a:buClr>
              <a:buSzPts val="2800"/>
              <a:buNone/>
              <a:defRPr>
                <a:solidFill>
                  <a:schemeClr val="lt1"/>
                </a:solidFill>
              </a:defRPr>
            </a:lvl8pPr>
            <a:lvl9pPr lvl="8" algn="ctr">
              <a:lnSpc>
                <a:spcPct val="100000"/>
              </a:lnSpc>
              <a:spcBef>
                <a:spcPts val="0"/>
              </a:spcBef>
              <a:spcAft>
                <a:spcPts val="0"/>
              </a:spcAft>
              <a:buClr>
                <a:schemeClr val="lt1"/>
              </a:buClr>
              <a:buSzPts val="2800"/>
              <a:buNone/>
              <a:defRPr>
                <a:solidFill>
                  <a:schemeClr val="lt1"/>
                </a:solidFill>
              </a:defRPr>
            </a:lvl9pPr>
          </a:lstStyle>
          <a:p>
            <a:endParaRPr/>
          </a:p>
        </p:txBody>
      </p:sp>
      <p:cxnSp>
        <p:nvCxnSpPr>
          <p:cNvPr id="43" name="Google Shape;43;p19"/>
          <p:cNvCxnSpPr/>
          <p:nvPr/>
        </p:nvCxnSpPr>
        <p:spPr>
          <a:xfrm>
            <a:off x="1147475" y="0"/>
            <a:ext cx="0" cy="5187000"/>
          </a:xfrm>
          <a:prstGeom prst="straightConnector1">
            <a:avLst/>
          </a:prstGeom>
          <a:noFill/>
          <a:ln w="9525" cap="flat" cmpd="sng">
            <a:solidFill>
              <a:schemeClr val="lt1"/>
            </a:solidFill>
            <a:prstDash val="dot"/>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1">
  <p:cSld name="SECTION_HEADER_2">
    <p:bg>
      <p:bgPr>
        <a:blipFill>
          <a:blip r:embed="rId2">
            <a:alphaModFix/>
          </a:blip>
          <a:stretch>
            <a:fillRect/>
          </a:stretch>
        </a:blipFill>
        <a:effectLst/>
      </p:bgPr>
    </p:bg>
    <p:spTree>
      <p:nvGrpSpPr>
        <p:cNvPr id="1" name="Shape 44"/>
        <p:cNvGrpSpPr/>
        <p:nvPr/>
      </p:nvGrpSpPr>
      <p:grpSpPr>
        <a:xfrm>
          <a:off x="0" y="0"/>
          <a:ext cx="0" cy="0"/>
          <a:chOff x="0" y="0"/>
          <a:chExt cx="0" cy="0"/>
        </a:xfrm>
      </p:grpSpPr>
      <p:sp>
        <p:nvSpPr>
          <p:cNvPr id="45" name="Google Shape;45;p20"/>
          <p:cNvSpPr txBox="1">
            <a:spLocks noGrp="1"/>
          </p:cNvSpPr>
          <p:nvPr>
            <p:ph type="title"/>
          </p:nvPr>
        </p:nvSpPr>
        <p:spPr>
          <a:xfrm>
            <a:off x="5074500" y="2723225"/>
            <a:ext cx="3330600" cy="841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a:endParaRPr/>
          </a:p>
        </p:txBody>
      </p:sp>
      <p:sp>
        <p:nvSpPr>
          <p:cNvPr id="46" name="Google Shape;46;p20"/>
          <p:cNvSpPr txBox="1">
            <a:spLocks noGrp="1"/>
          </p:cNvSpPr>
          <p:nvPr>
            <p:ph type="title" idx="2"/>
          </p:nvPr>
        </p:nvSpPr>
        <p:spPr>
          <a:xfrm>
            <a:off x="5074500" y="1178125"/>
            <a:ext cx="3330600" cy="14832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12000"/>
              <a:buNone/>
              <a:defRPr sz="12000">
                <a:solidFill>
                  <a:schemeClr val="lt1"/>
                </a:solidFill>
              </a:defRPr>
            </a:lvl1pPr>
            <a:lvl2pPr lvl="1" algn="l">
              <a:lnSpc>
                <a:spcPct val="100000"/>
              </a:lnSpc>
              <a:spcBef>
                <a:spcPts val="0"/>
              </a:spcBef>
              <a:spcAft>
                <a:spcPts val="0"/>
              </a:spcAft>
              <a:buClr>
                <a:schemeClr val="lt1"/>
              </a:buClr>
              <a:buSzPts val="12000"/>
              <a:buNone/>
              <a:defRPr sz="12000">
                <a:solidFill>
                  <a:schemeClr val="lt1"/>
                </a:solidFill>
              </a:defRPr>
            </a:lvl2pPr>
            <a:lvl3pPr lvl="2" algn="l">
              <a:lnSpc>
                <a:spcPct val="100000"/>
              </a:lnSpc>
              <a:spcBef>
                <a:spcPts val="0"/>
              </a:spcBef>
              <a:spcAft>
                <a:spcPts val="0"/>
              </a:spcAft>
              <a:buClr>
                <a:schemeClr val="lt1"/>
              </a:buClr>
              <a:buSzPts val="12000"/>
              <a:buNone/>
              <a:defRPr sz="12000">
                <a:solidFill>
                  <a:schemeClr val="lt1"/>
                </a:solidFill>
              </a:defRPr>
            </a:lvl3pPr>
            <a:lvl4pPr lvl="3" algn="l">
              <a:lnSpc>
                <a:spcPct val="100000"/>
              </a:lnSpc>
              <a:spcBef>
                <a:spcPts val="0"/>
              </a:spcBef>
              <a:spcAft>
                <a:spcPts val="0"/>
              </a:spcAft>
              <a:buClr>
                <a:schemeClr val="lt1"/>
              </a:buClr>
              <a:buSzPts val="12000"/>
              <a:buNone/>
              <a:defRPr sz="12000">
                <a:solidFill>
                  <a:schemeClr val="lt1"/>
                </a:solidFill>
              </a:defRPr>
            </a:lvl4pPr>
            <a:lvl5pPr lvl="4" algn="l">
              <a:lnSpc>
                <a:spcPct val="100000"/>
              </a:lnSpc>
              <a:spcBef>
                <a:spcPts val="0"/>
              </a:spcBef>
              <a:spcAft>
                <a:spcPts val="0"/>
              </a:spcAft>
              <a:buClr>
                <a:schemeClr val="lt1"/>
              </a:buClr>
              <a:buSzPts val="12000"/>
              <a:buNone/>
              <a:defRPr sz="12000">
                <a:solidFill>
                  <a:schemeClr val="lt1"/>
                </a:solidFill>
              </a:defRPr>
            </a:lvl5pPr>
            <a:lvl6pPr lvl="5" algn="l">
              <a:lnSpc>
                <a:spcPct val="100000"/>
              </a:lnSpc>
              <a:spcBef>
                <a:spcPts val="0"/>
              </a:spcBef>
              <a:spcAft>
                <a:spcPts val="0"/>
              </a:spcAft>
              <a:buClr>
                <a:schemeClr val="lt1"/>
              </a:buClr>
              <a:buSzPts val="12000"/>
              <a:buNone/>
              <a:defRPr sz="12000">
                <a:solidFill>
                  <a:schemeClr val="lt1"/>
                </a:solidFill>
              </a:defRPr>
            </a:lvl6pPr>
            <a:lvl7pPr lvl="6" algn="l">
              <a:lnSpc>
                <a:spcPct val="100000"/>
              </a:lnSpc>
              <a:spcBef>
                <a:spcPts val="0"/>
              </a:spcBef>
              <a:spcAft>
                <a:spcPts val="0"/>
              </a:spcAft>
              <a:buClr>
                <a:schemeClr val="lt1"/>
              </a:buClr>
              <a:buSzPts val="12000"/>
              <a:buNone/>
              <a:defRPr sz="12000">
                <a:solidFill>
                  <a:schemeClr val="lt1"/>
                </a:solidFill>
              </a:defRPr>
            </a:lvl7pPr>
            <a:lvl8pPr lvl="7" algn="l">
              <a:lnSpc>
                <a:spcPct val="100000"/>
              </a:lnSpc>
              <a:spcBef>
                <a:spcPts val="0"/>
              </a:spcBef>
              <a:spcAft>
                <a:spcPts val="0"/>
              </a:spcAft>
              <a:buClr>
                <a:schemeClr val="lt1"/>
              </a:buClr>
              <a:buSzPts val="12000"/>
              <a:buNone/>
              <a:defRPr sz="12000">
                <a:solidFill>
                  <a:schemeClr val="lt1"/>
                </a:solidFill>
              </a:defRPr>
            </a:lvl8pPr>
            <a:lvl9pPr lvl="8" algn="l">
              <a:lnSpc>
                <a:spcPct val="100000"/>
              </a:lnSpc>
              <a:spcBef>
                <a:spcPts val="0"/>
              </a:spcBef>
              <a:spcAft>
                <a:spcPts val="0"/>
              </a:spcAft>
              <a:buClr>
                <a:schemeClr val="lt1"/>
              </a:buClr>
              <a:buSzPts val="12000"/>
              <a:buNone/>
              <a:defRPr sz="12000">
                <a:solidFill>
                  <a:schemeClr val="lt1"/>
                </a:solidFill>
              </a:defRPr>
            </a:lvl9pPr>
          </a:lstStyle>
          <a:p>
            <a:endParaRPr/>
          </a:p>
        </p:txBody>
      </p:sp>
      <p:sp>
        <p:nvSpPr>
          <p:cNvPr id="47" name="Google Shape;47;p20"/>
          <p:cNvSpPr txBox="1">
            <a:spLocks noGrp="1"/>
          </p:cNvSpPr>
          <p:nvPr>
            <p:ph type="subTitle" idx="1"/>
          </p:nvPr>
        </p:nvSpPr>
        <p:spPr>
          <a:xfrm>
            <a:off x="5074500" y="3396925"/>
            <a:ext cx="3130800" cy="55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3">
  <p:cSld name="SECTION_HEADER_2_1">
    <p:bg>
      <p:bgPr>
        <a:blipFill>
          <a:blip r:embed="rId2">
            <a:alphaModFix/>
          </a:blip>
          <a:stretch>
            <a:fillRect/>
          </a:stretch>
        </a:blipFill>
        <a:effectLst/>
      </p:bgPr>
    </p:bg>
    <p:spTree>
      <p:nvGrpSpPr>
        <p:cNvPr id="1" name="Shape 48"/>
        <p:cNvGrpSpPr/>
        <p:nvPr/>
      </p:nvGrpSpPr>
      <p:grpSpPr>
        <a:xfrm>
          <a:off x="0" y="0"/>
          <a:ext cx="0" cy="0"/>
          <a:chOff x="0" y="0"/>
          <a:chExt cx="0" cy="0"/>
        </a:xfrm>
      </p:grpSpPr>
      <p:sp>
        <p:nvSpPr>
          <p:cNvPr id="49" name="Google Shape;49;p21"/>
          <p:cNvSpPr txBox="1">
            <a:spLocks noGrp="1"/>
          </p:cNvSpPr>
          <p:nvPr>
            <p:ph type="title"/>
          </p:nvPr>
        </p:nvSpPr>
        <p:spPr>
          <a:xfrm>
            <a:off x="2152200" y="2723225"/>
            <a:ext cx="4839600" cy="841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50" name="Google Shape;50;p21"/>
          <p:cNvSpPr txBox="1">
            <a:spLocks noGrp="1"/>
          </p:cNvSpPr>
          <p:nvPr>
            <p:ph type="title" idx="2"/>
          </p:nvPr>
        </p:nvSpPr>
        <p:spPr>
          <a:xfrm>
            <a:off x="1950300" y="1178125"/>
            <a:ext cx="5243400" cy="1483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12000"/>
              <a:buNone/>
              <a:defRPr sz="12000">
                <a:solidFill>
                  <a:schemeClr val="lt1"/>
                </a:solidFill>
              </a:defRPr>
            </a:lvl1pPr>
            <a:lvl2pPr lvl="1" algn="ctr">
              <a:lnSpc>
                <a:spcPct val="100000"/>
              </a:lnSpc>
              <a:spcBef>
                <a:spcPts val="0"/>
              </a:spcBef>
              <a:spcAft>
                <a:spcPts val="0"/>
              </a:spcAft>
              <a:buClr>
                <a:schemeClr val="lt1"/>
              </a:buClr>
              <a:buSzPts val="12000"/>
              <a:buNone/>
              <a:defRPr sz="12000">
                <a:solidFill>
                  <a:schemeClr val="lt1"/>
                </a:solidFill>
              </a:defRPr>
            </a:lvl2pPr>
            <a:lvl3pPr lvl="2" algn="ctr">
              <a:lnSpc>
                <a:spcPct val="100000"/>
              </a:lnSpc>
              <a:spcBef>
                <a:spcPts val="0"/>
              </a:spcBef>
              <a:spcAft>
                <a:spcPts val="0"/>
              </a:spcAft>
              <a:buClr>
                <a:schemeClr val="lt1"/>
              </a:buClr>
              <a:buSzPts val="12000"/>
              <a:buNone/>
              <a:defRPr sz="12000">
                <a:solidFill>
                  <a:schemeClr val="lt1"/>
                </a:solidFill>
              </a:defRPr>
            </a:lvl3pPr>
            <a:lvl4pPr lvl="3" algn="ctr">
              <a:lnSpc>
                <a:spcPct val="100000"/>
              </a:lnSpc>
              <a:spcBef>
                <a:spcPts val="0"/>
              </a:spcBef>
              <a:spcAft>
                <a:spcPts val="0"/>
              </a:spcAft>
              <a:buClr>
                <a:schemeClr val="lt1"/>
              </a:buClr>
              <a:buSzPts val="12000"/>
              <a:buNone/>
              <a:defRPr sz="12000">
                <a:solidFill>
                  <a:schemeClr val="lt1"/>
                </a:solidFill>
              </a:defRPr>
            </a:lvl4pPr>
            <a:lvl5pPr lvl="4" algn="ctr">
              <a:lnSpc>
                <a:spcPct val="100000"/>
              </a:lnSpc>
              <a:spcBef>
                <a:spcPts val="0"/>
              </a:spcBef>
              <a:spcAft>
                <a:spcPts val="0"/>
              </a:spcAft>
              <a:buClr>
                <a:schemeClr val="lt1"/>
              </a:buClr>
              <a:buSzPts val="12000"/>
              <a:buNone/>
              <a:defRPr sz="12000">
                <a:solidFill>
                  <a:schemeClr val="lt1"/>
                </a:solidFill>
              </a:defRPr>
            </a:lvl5pPr>
            <a:lvl6pPr lvl="5" algn="ctr">
              <a:lnSpc>
                <a:spcPct val="100000"/>
              </a:lnSpc>
              <a:spcBef>
                <a:spcPts val="0"/>
              </a:spcBef>
              <a:spcAft>
                <a:spcPts val="0"/>
              </a:spcAft>
              <a:buClr>
                <a:schemeClr val="lt1"/>
              </a:buClr>
              <a:buSzPts val="12000"/>
              <a:buNone/>
              <a:defRPr sz="12000">
                <a:solidFill>
                  <a:schemeClr val="lt1"/>
                </a:solidFill>
              </a:defRPr>
            </a:lvl6pPr>
            <a:lvl7pPr lvl="6" algn="ctr">
              <a:lnSpc>
                <a:spcPct val="100000"/>
              </a:lnSpc>
              <a:spcBef>
                <a:spcPts val="0"/>
              </a:spcBef>
              <a:spcAft>
                <a:spcPts val="0"/>
              </a:spcAft>
              <a:buClr>
                <a:schemeClr val="lt1"/>
              </a:buClr>
              <a:buSzPts val="12000"/>
              <a:buNone/>
              <a:defRPr sz="12000">
                <a:solidFill>
                  <a:schemeClr val="lt1"/>
                </a:solidFill>
              </a:defRPr>
            </a:lvl7pPr>
            <a:lvl8pPr lvl="7" algn="ctr">
              <a:lnSpc>
                <a:spcPct val="100000"/>
              </a:lnSpc>
              <a:spcBef>
                <a:spcPts val="0"/>
              </a:spcBef>
              <a:spcAft>
                <a:spcPts val="0"/>
              </a:spcAft>
              <a:buClr>
                <a:schemeClr val="lt1"/>
              </a:buClr>
              <a:buSzPts val="12000"/>
              <a:buNone/>
              <a:defRPr sz="12000">
                <a:solidFill>
                  <a:schemeClr val="lt1"/>
                </a:solidFill>
              </a:defRPr>
            </a:lvl8pPr>
            <a:lvl9pPr lvl="8" algn="ctr">
              <a:lnSpc>
                <a:spcPct val="100000"/>
              </a:lnSpc>
              <a:spcBef>
                <a:spcPts val="0"/>
              </a:spcBef>
              <a:spcAft>
                <a:spcPts val="0"/>
              </a:spcAft>
              <a:buClr>
                <a:schemeClr val="lt1"/>
              </a:buClr>
              <a:buSzPts val="12000"/>
              <a:buNone/>
              <a:defRPr sz="12000">
                <a:solidFill>
                  <a:schemeClr val="lt1"/>
                </a:solidFill>
              </a:defRPr>
            </a:lvl9pPr>
          </a:lstStyle>
          <a:p>
            <a:endParaRPr/>
          </a:p>
        </p:txBody>
      </p:sp>
      <p:sp>
        <p:nvSpPr>
          <p:cNvPr id="51" name="Google Shape;51;p21"/>
          <p:cNvSpPr txBox="1">
            <a:spLocks noGrp="1"/>
          </p:cNvSpPr>
          <p:nvPr>
            <p:ph type="subTitle" idx="1"/>
          </p:nvPr>
        </p:nvSpPr>
        <p:spPr>
          <a:xfrm>
            <a:off x="2549400" y="3396937"/>
            <a:ext cx="40452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1">
  <p:cSld name="TITLE_ONLY_1_1_5">
    <p:bg>
      <p:bgPr>
        <a:blipFill>
          <a:blip r:embed="rId2">
            <a:alphaModFix/>
          </a:blip>
          <a:stretch>
            <a:fillRect/>
          </a:stretch>
        </a:blipFill>
        <a:effectLst/>
      </p:bgPr>
    </p:bg>
    <p:spTree>
      <p:nvGrpSpPr>
        <p:cNvPr id="1" name="Shape 52"/>
        <p:cNvGrpSpPr/>
        <p:nvPr/>
      </p:nvGrpSpPr>
      <p:grpSpPr>
        <a:xfrm>
          <a:off x="0" y="0"/>
          <a:ext cx="0" cy="0"/>
          <a:chOff x="0" y="0"/>
          <a:chExt cx="0" cy="0"/>
        </a:xfrm>
      </p:grpSpPr>
      <p:sp>
        <p:nvSpPr>
          <p:cNvPr id="53" name="Google Shape;53;p22"/>
          <p:cNvSpPr txBox="1">
            <a:spLocks noGrp="1"/>
          </p:cNvSpPr>
          <p:nvPr>
            <p:ph type="title"/>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Clr>
                <a:schemeClr val="lt1"/>
              </a:buClr>
              <a:buSzPts val="2800"/>
              <a:buNone/>
              <a:defRPr>
                <a:solidFill>
                  <a:schemeClr val="lt1"/>
                </a:solidFill>
              </a:defRPr>
            </a:lvl2pPr>
            <a:lvl3pPr lvl="2" algn="ctr">
              <a:lnSpc>
                <a:spcPct val="100000"/>
              </a:lnSpc>
              <a:spcBef>
                <a:spcPts val="0"/>
              </a:spcBef>
              <a:spcAft>
                <a:spcPts val="0"/>
              </a:spcAft>
              <a:buClr>
                <a:schemeClr val="lt1"/>
              </a:buClr>
              <a:buSzPts val="2800"/>
              <a:buNone/>
              <a:defRPr>
                <a:solidFill>
                  <a:schemeClr val="lt1"/>
                </a:solidFill>
              </a:defRPr>
            </a:lvl3pPr>
            <a:lvl4pPr lvl="3" algn="ctr">
              <a:lnSpc>
                <a:spcPct val="100000"/>
              </a:lnSpc>
              <a:spcBef>
                <a:spcPts val="0"/>
              </a:spcBef>
              <a:spcAft>
                <a:spcPts val="0"/>
              </a:spcAft>
              <a:buClr>
                <a:schemeClr val="lt1"/>
              </a:buClr>
              <a:buSzPts val="2800"/>
              <a:buNone/>
              <a:defRPr>
                <a:solidFill>
                  <a:schemeClr val="lt1"/>
                </a:solidFill>
              </a:defRPr>
            </a:lvl4pPr>
            <a:lvl5pPr lvl="4" algn="ctr">
              <a:lnSpc>
                <a:spcPct val="100000"/>
              </a:lnSpc>
              <a:spcBef>
                <a:spcPts val="0"/>
              </a:spcBef>
              <a:spcAft>
                <a:spcPts val="0"/>
              </a:spcAft>
              <a:buClr>
                <a:schemeClr val="lt1"/>
              </a:buClr>
              <a:buSzPts val="2800"/>
              <a:buNone/>
              <a:defRPr>
                <a:solidFill>
                  <a:schemeClr val="lt1"/>
                </a:solidFill>
              </a:defRPr>
            </a:lvl5pPr>
            <a:lvl6pPr lvl="5" algn="ctr">
              <a:lnSpc>
                <a:spcPct val="100000"/>
              </a:lnSpc>
              <a:spcBef>
                <a:spcPts val="0"/>
              </a:spcBef>
              <a:spcAft>
                <a:spcPts val="0"/>
              </a:spcAft>
              <a:buClr>
                <a:schemeClr val="lt1"/>
              </a:buClr>
              <a:buSzPts val="2800"/>
              <a:buNone/>
              <a:defRPr>
                <a:solidFill>
                  <a:schemeClr val="lt1"/>
                </a:solidFill>
              </a:defRPr>
            </a:lvl6pPr>
            <a:lvl7pPr lvl="6" algn="ctr">
              <a:lnSpc>
                <a:spcPct val="100000"/>
              </a:lnSpc>
              <a:spcBef>
                <a:spcPts val="0"/>
              </a:spcBef>
              <a:spcAft>
                <a:spcPts val="0"/>
              </a:spcAft>
              <a:buClr>
                <a:schemeClr val="lt1"/>
              </a:buClr>
              <a:buSzPts val="2800"/>
              <a:buNone/>
              <a:defRPr>
                <a:solidFill>
                  <a:schemeClr val="lt1"/>
                </a:solidFill>
              </a:defRPr>
            </a:lvl7pPr>
            <a:lvl8pPr lvl="7" algn="ctr">
              <a:lnSpc>
                <a:spcPct val="100000"/>
              </a:lnSpc>
              <a:spcBef>
                <a:spcPts val="0"/>
              </a:spcBef>
              <a:spcAft>
                <a:spcPts val="0"/>
              </a:spcAft>
              <a:buClr>
                <a:schemeClr val="lt1"/>
              </a:buClr>
              <a:buSzPts val="2800"/>
              <a:buNone/>
              <a:defRPr>
                <a:solidFill>
                  <a:schemeClr val="lt1"/>
                </a:solidFill>
              </a:defRPr>
            </a:lvl8pPr>
            <a:lvl9pPr lvl="8" algn="ctr">
              <a:lnSpc>
                <a:spcPct val="100000"/>
              </a:lnSpc>
              <a:spcBef>
                <a:spcPts val="0"/>
              </a:spcBef>
              <a:spcAft>
                <a:spcPts val="0"/>
              </a:spcAft>
              <a:buClr>
                <a:schemeClr val="lt1"/>
              </a:buClr>
              <a:buSzPts val="2800"/>
              <a:buNone/>
              <a:defRPr>
                <a:solidFill>
                  <a:schemeClr val="lt1"/>
                </a:solidFill>
              </a:defRPr>
            </a:lvl9pPr>
          </a:lstStyle>
          <a:p>
            <a:endParaRPr/>
          </a:p>
        </p:txBody>
      </p:sp>
      <p:cxnSp>
        <p:nvCxnSpPr>
          <p:cNvPr id="54" name="Google Shape;54;p22"/>
          <p:cNvCxnSpPr/>
          <p:nvPr/>
        </p:nvCxnSpPr>
        <p:spPr>
          <a:xfrm>
            <a:off x="1147475" y="0"/>
            <a:ext cx="0" cy="5187000"/>
          </a:xfrm>
          <a:prstGeom prst="straightConnector1">
            <a:avLst/>
          </a:prstGeom>
          <a:noFill/>
          <a:ln w="9525" cap="flat" cmpd="sng">
            <a:solidFill>
              <a:schemeClr val="lt1"/>
            </a:solidFill>
            <a:prstDash val="dot"/>
            <a:round/>
            <a:headEnd type="none" w="sm" len="sm"/>
            <a:tailEnd type="none" w="sm" len="sm"/>
          </a:ln>
        </p:spPr>
      </p:cxnSp>
      <p:sp>
        <p:nvSpPr>
          <p:cNvPr id="55" name="Google Shape;55;p22"/>
          <p:cNvSpPr txBox="1">
            <a:spLocks noGrp="1"/>
          </p:cNvSpPr>
          <p:nvPr>
            <p:ph type="title" idx="2"/>
          </p:nvPr>
        </p:nvSpPr>
        <p:spPr>
          <a:xfrm>
            <a:off x="1838863" y="2486075"/>
            <a:ext cx="1516500" cy="465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2000"/>
              <a:buNone/>
              <a:defRPr sz="2000">
                <a:solidFill>
                  <a:schemeClr val="lt1"/>
                </a:solidFill>
              </a:defRPr>
            </a:lvl2pPr>
            <a:lvl3pPr lvl="2" algn="ctr">
              <a:lnSpc>
                <a:spcPct val="100000"/>
              </a:lnSpc>
              <a:spcBef>
                <a:spcPts val="0"/>
              </a:spcBef>
              <a:spcAft>
                <a:spcPts val="0"/>
              </a:spcAft>
              <a:buClr>
                <a:schemeClr val="lt1"/>
              </a:buClr>
              <a:buSzPts val="2000"/>
              <a:buNone/>
              <a:defRPr sz="2000">
                <a:solidFill>
                  <a:schemeClr val="lt1"/>
                </a:solidFill>
              </a:defRPr>
            </a:lvl3pPr>
            <a:lvl4pPr lvl="3" algn="ctr">
              <a:lnSpc>
                <a:spcPct val="100000"/>
              </a:lnSpc>
              <a:spcBef>
                <a:spcPts val="0"/>
              </a:spcBef>
              <a:spcAft>
                <a:spcPts val="0"/>
              </a:spcAft>
              <a:buClr>
                <a:schemeClr val="lt1"/>
              </a:buClr>
              <a:buSzPts val="2000"/>
              <a:buNone/>
              <a:defRPr sz="2000">
                <a:solidFill>
                  <a:schemeClr val="lt1"/>
                </a:solidFill>
              </a:defRPr>
            </a:lvl4pPr>
            <a:lvl5pPr lvl="4" algn="ctr">
              <a:lnSpc>
                <a:spcPct val="100000"/>
              </a:lnSpc>
              <a:spcBef>
                <a:spcPts val="0"/>
              </a:spcBef>
              <a:spcAft>
                <a:spcPts val="0"/>
              </a:spcAft>
              <a:buClr>
                <a:schemeClr val="lt1"/>
              </a:buClr>
              <a:buSzPts val="2000"/>
              <a:buNone/>
              <a:defRPr sz="2000">
                <a:solidFill>
                  <a:schemeClr val="lt1"/>
                </a:solidFill>
              </a:defRPr>
            </a:lvl5pPr>
            <a:lvl6pPr lvl="5" algn="ctr">
              <a:lnSpc>
                <a:spcPct val="100000"/>
              </a:lnSpc>
              <a:spcBef>
                <a:spcPts val="0"/>
              </a:spcBef>
              <a:spcAft>
                <a:spcPts val="0"/>
              </a:spcAft>
              <a:buClr>
                <a:schemeClr val="lt1"/>
              </a:buClr>
              <a:buSzPts val="2000"/>
              <a:buNone/>
              <a:defRPr sz="2000">
                <a:solidFill>
                  <a:schemeClr val="lt1"/>
                </a:solidFill>
              </a:defRPr>
            </a:lvl6pPr>
            <a:lvl7pPr lvl="6" algn="ctr">
              <a:lnSpc>
                <a:spcPct val="100000"/>
              </a:lnSpc>
              <a:spcBef>
                <a:spcPts val="0"/>
              </a:spcBef>
              <a:spcAft>
                <a:spcPts val="0"/>
              </a:spcAft>
              <a:buClr>
                <a:schemeClr val="lt1"/>
              </a:buClr>
              <a:buSzPts val="2000"/>
              <a:buNone/>
              <a:defRPr sz="2000">
                <a:solidFill>
                  <a:schemeClr val="lt1"/>
                </a:solidFill>
              </a:defRPr>
            </a:lvl7pPr>
            <a:lvl8pPr lvl="7" algn="ctr">
              <a:lnSpc>
                <a:spcPct val="100000"/>
              </a:lnSpc>
              <a:spcBef>
                <a:spcPts val="0"/>
              </a:spcBef>
              <a:spcAft>
                <a:spcPts val="0"/>
              </a:spcAft>
              <a:buClr>
                <a:schemeClr val="lt1"/>
              </a:buClr>
              <a:buSzPts val="2000"/>
              <a:buNone/>
              <a:defRPr sz="2000">
                <a:solidFill>
                  <a:schemeClr val="lt1"/>
                </a:solidFill>
              </a:defRPr>
            </a:lvl8pPr>
            <a:lvl9pPr lvl="8" algn="ctr">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56" name="Google Shape;56;p22"/>
          <p:cNvSpPr txBox="1">
            <a:spLocks noGrp="1"/>
          </p:cNvSpPr>
          <p:nvPr>
            <p:ph type="subTitle" idx="1"/>
          </p:nvPr>
        </p:nvSpPr>
        <p:spPr>
          <a:xfrm>
            <a:off x="1838863" y="2951675"/>
            <a:ext cx="15165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a:solidFill>
                  <a:schemeClr val="lt1"/>
                </a:solidFill>
              </a:defRPr>
            </a:lvl1pPr>
            <a:lvl2pPr lvl="1" algn="ctr">
              <a:lnSpc>
                <a:spcPct val="100000"/>
              </a:lnSpc>
              <a:spcBef>
                <a:spcPts val="0"/>
              </a:spcBef>
              <a:spcAft>
                <a:spcPts val="0"/>
              </a:spcAft>
              <a:buClr>
                <a:schemeClr val="lt1"/>
              </a:buClr>
              <a:buSzPts val="1200"/>
              <a:buNone/>
              <a:defRPr sz="1200">
                <a:solidFill>
                  <a:schemeClr val="lt1"/>
                </a:solidFill>
              </a:defRPr>
            </a:lvl2pPr>
            <a:lvl3pPr lvl="2" algn="ctr">
              <a:lnSpc>
                <a:spcPct val="100000"/>
              </a:lnSpc>
              <a:spcBef>
                <a:spcPts val="0"/>
              </a:spcBef>
              <a:spcAft>
                <a:spcPts val="0"/>
              </a:spcAft>
              <a:buClr>
                <a:schemeClr val="lt1"/>
              </a:buClr>
              <a:buSzPts val="1200"/>
              <a:buNone/>
              <a:defRPr sz="1200">
                <a:solidFill>
                  <a:schemeClr val="lt1"/>
                </a:solidFill>
              </a:defRPr>
            </a:lvl3pPr>
            <a:lvl4pPr lvl="3" algn="ctr">
              <a:lnSpc>
                <a:spcPct val="100000"/>
              </a:lnSpc>
              <a:spcBef>
                <a:spcPts val="0"/>
              </a:spcBef>
              <a:spcAft>
                <a:spcPts val="0"/>
              </a:spcAft>
              <a:buClr>
                <a:schemeClr val="lt1"/>
              </a:buClr>
              <a:buSzPts val="1200"/>
              <a:buNone/>
              <a:defRPr sz="1200">
                <a:solidFill>
                  <a:schemeClr val="lt1"/>
                </a:solidFill>
              </a:defRPr>
            </a:lvl4pPr>
            <a:lvl5pPr lvl="4" algn="ctr">
              <a:lnSpc>
                <a:spcPct val="100000"/>
              </a:lnSpc>
              <a:spcBef>
                <a:spcPts val="0"/>
              </a:spcBef>
              <a:spcAft>
                <a:spcPts val="0"/>
              </a:spcAft>
              <a:buClr>
                <a:schemeClr val="lt1"/>
              </a:buClr>
              <a:buSzPts val="1200"/>
              <a:buNone/>
              <a:defRPr sz="1200">
                <a:solidFill>
                  <a:schemeClr val="lt1"/>
                </a:solidFill>
              </a:defRPr>
            </a:lvl5pPr>
            <a:lvl6pPr lvl="5" algn="ctr">
              <a:lnSpc>
                <a:spcPct val="100000"/>
              </a:lnSpc>
              <a:spcBef>
                <a:spcPts val="0"/>
              </a:spcBef>
              <a:spcAft>
                <a:spcPts val="0"/>
              </a:spcAft>
              <a:buClr>
                <a:schemeClr val="lt1"/>
              </a:buClr>
              <a:buSzPts val="1200"/>
              <a:buNone/>
              <a:defRPr sz="1200">
                <a:solidFill>
                  <a:schemeClr val="lt1"/>
                </a:solidFill>
              </a:defRPr>
            </a:lvl6pPr>
            <a:lvl7pPr lvl="6" algn="ctr">
              <a:lnSpc>
                <a:spcPct val="100000"/>
              </a:lnSpc>
              <a:spcBef>
                <a:spcPts val="0"/>
              </a:spcBef>
              <a:spcAft>
                <a:spcPts val="0"/>
              </a:spcAft>
              <a:buClr>
                <a:schemeClr val="lt1"/>
              </a:buClr>
              <a:buSzPts val="1200"/>
              <a:buNone/>
              <a:defRPr sz="1200">
                <a:solidFill>
                  <a:schemeClr val="lt1"/>
                </a:solidFill>
              </a:defRPr>
            </a:lvl7pPr>
            <a:lvl8pPr lvl="7" algn="ctr">
              <a:lnSpc>
                <a:spcPct val="100000"/>
              </a:lnSpc>
              <a:spcBef>
                <a:spcPts val="0"/>
              </a:spcBef>
              <a:spcAft>
                <a:spcPts val="0"/>
              </a:spcAft>
              <a:buClr>
                <a:schemeClr val="lt1"/>
              </a:buClr>
              <a:buSzPts val="1200"/>
              <a:buNone/>
              <a:defRPr sz="1200">
                <a:solidFill>
                  <a:schemeClr val="lt1"/>
                </a:solidFill>
              </a:defRPr>
            </a:lvl8pPr>
            <a:lvl9pPr lvl="8" algn="ctr">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57" name="Google Shape;57;p22"/>
          <p:cNvSpPr txBox="1">
            <a:spLocks noGrp="1"/>
          </p:cNvSpPr>
          <p:nvPr>
            <p:ph type="title" idx="3"/>
          </p:nvPr>
        </p:nvSpPr>
        <p:spPr>
          <a:xfrm>
            <a:off x="3542230" y="2486075"/>
            <a:ext cx="1516500" cy="465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2000"/>
              <a:buNone/>
              <a:defRPr sz="2000">
                <a:solidFill>
                  <a:schemeClr val="lt1"/>
                </a:solidFill>
              </a:defRPr>
            </a:lvl2pPr>
            <a:lvl3pPr lvl="2" algn="ctr">
              <a:lnSpc>
                <a:spcPct val="100000"/>
              </a:lnSpc>
              <a:spcBef>
                <a:spcPts val="0"/>
              </a:spcBef>
              <a:spcAft>
                <a:spcPts val="0"/>
              </a:spcAft>
              <a:buClr>
                <a:schemeClr val="lt1"/>
              </a:buClr>
              <a:buSzPts val="2000"/>
              <a:buNone/>
              <a:defRPr sz="2000">
                <a:solidFill>
                  <a:schemeClr val="lt1"/>
                </a:solidFill>
              </a:defRPr>
            </a:lvl3pPr>
            <a:lvl4pPr lvl="3" algn="ctr">
              <a:lnSpc>
                <a:spcPct val="100000"/>
              </a:lnSpc>
              <a:spcBef>
                <a:spcPts val="0"/>
              </a:spcBef>
              <a:spcAft>
                <a:spcPts val="0"/>
              </a:spcAft>
              <a:buClr>
                <a:schemeClr val="lt1"/>
              </a:buClr>
              <a:buSzPts val="2000"/>
              <a:buNone/>
              <a:defRPr sz="2000">
                <a:solidFill>
                  <a:schemeClr val="lt1"/>
                </a:solidFill>
              </a:defRPr>
            </a:lvl4pPr>
            <a:lvl5pPr lvl="4" algn="ctr">
              <a:lnSpc>
                <a:spcPct val="100000"/>
              </a:lnSpc>
              <a:spcBef>
                <a:spcPts val="0"/>
              </a:spcBef>
              <a:spcAft>
                <a:spcPts val="0"/>
              </a:spcAft>
              <a:buClr>
                <a:schemeClr val="lt1"/>
              </a:buClr>
              <a:buSzPts val="2000"/>
              <a:buNone/>
              <a:defRPr sz="2000">
                <a:solidFill>
                  <a:schemeClr val="lt1"/>
                </a:solidFill>
              </a:defRPr>
            </a:lvl5pPr>
            <a:lvl6pPr lvl="5" algn="ctr">
              <a:lnSpc>
                <a:spcPct val="100000"/>
              </a:lnSpc>
              <a:spcBef>
                <a:spcPts val="0"/>
              </a:spcBef>
              <a:spcAft>
                <a:spcPts val="0"/>
              </a:spcAft>
              <a:buClr>
                <a:schemeClr val="lt1"/>
              </a:buClr>
              <a:buSzPts val="2000"/>
              <a:buNone/>
              <a:defRPr sz="2000">
                <a:solidFill>
                  <a:schemeClr val="lt1"/>
                </a:solidFill>
              </a:defRPr>
            </a:lvl6pPr>
            <a:lvl7pPr lvl="6" algn="ctr">
              <a:lnSpc>
                <a:spcPct val="100000"/>
              </a:lnSpc>
              <a:spcBef>
                <a:spcPts val="0"/>
              </a:spcBef>
              <a:spcAft>
                <a:spcPts val="0"/>
              </a:spcAft>
              <a:buClr>
                <a:schemeClr val="lt1"/>
              </a:buClr>
              <a:buSzPts val="2000"/>
              <a:buNone/>
              <a:defRPr sz="2000">
                <a:solidFill>
                  <a:schemeClr val="lt1"/>
                </a:solidFill>
              </a:defRPr>
            </a:lvl7pPr>
            <a:lvl8pPr lvl="7" algn="ctr">
              <a:lnSpc>
                <a:spcPct val="100000"/>
              </a:lnSpc>
              <a:spcBef>
                <a:spcPts val="0"/>
              </a:spcBef>
              <a:spcAft>
                <a:spcPts val="0"/>
              </a:spcAft>
              <a:buClr>
                <a:schemeClr val="lt1"/>
              </a:buClr>
              <a:buSzPts val="2000"/>
              <a:buNone/>
              <a:defRPr sz="2000">
                <a:solidFill>
                  <a:schemeClr val="lt1"/>
                </a:solidFill>
              </a:defRPr>
            </a:lvl8pPr>
            <a:lvl9pPr lvl="8" algn="ctr">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58" name="Google Shape;58;p22"/>
          <p:cNvSpPr txBox="1">
            <a:spLocks noGrp="1"/>
          </p:cNvSpPr>
          <p:nvPr>
            <p:ph type="subTitle" idx="4"/>
          </p:nvPr>
        </p:nvSpPr>
        <p:spPr>
          <a:xfrm>
            <a:off x="3542230" y="2951675"/>
            <a:ext cx="15165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a:solidFill>
                  <a:schemeClr val="lt1"/>
                </a:solidFill>
              </a:defRPr>
            </a:lvl1pPr>
            <a:lvl2pPr lvl="1" algn="ctr">
              <a:lnSpc>
                <a:spcPct val="100000"/>
              </a:lnSpc>
              <a:spcBef>
                <a:spcPts val="0"/>
              </a:spcBef>
              <a:spcAft>
                <a:spcPts val="0"/>
              </a:spcAft>
              <a:buClr>
                <a:schemeClr val="lt1"/>
              </a:buClr>
              <a:buSzPts val="1200"/>
              <a:buNone/>
              <a:defRPr sz="1200">
                <a:solidFill>
                  <a:schemeClr val="lt1"/>
                </a:solidFill>
              </a:defRPr>
            </a:lvl2pPr>
            <a:lvl3pPr lvl="2" algn="ctr">
              <a:lnSpc>
                <a:spcPct val="100000"/>
              </a:lnSpc>
              <a:spcBef>
                <a:spcPts val="0"/>
              </a:spcBef>
              <a:spcAft>
                <a:spcPts val="0"/>
              </a:spcAft>
              <a:buClr>
                <a:schemeClr val="lt1"/>
              </a:buClr>
              <a:buSzPts val="1200"/>
              <a:buNone/>
              <a:defRPr sz="1200">
                <a:solidFill>
                  <a:schemeClr val="lt1"/>
                </a:solidFill>
              </a:defRPr>
            </a:lvl3pPr>
            <a:lvl4pPr lvl="3" algn="ctr">
              <a:lnSpc>
                <a:spcPct val="100000"/>
              </a:lnSpc>
              <a:spcBef>
                <a:spcPts val="0"/>
              </a:spcBef>
              <a:spcAft>
                <a:spcPts val="0"/>
              </a:spcAft>
              <a:buClr>
                <a:schemeClr val="lt1"/>
              </a:buClr>
              <a:buSzPts val="1200"/>
              <a:buNone/>
              <a:defRPr sz="1200">
                <a:solidFill>
                  <a:schemeClr val="lt1"/>
                </a:solidFill>
              </a:defRPr>
            </a:lvl4pPr>
            <a:lvl5pPr lvl="4" algn="ctr">
              <a:lnSpc>
                <a:spcPct val="100000"/>
              </a:lnSpc>
              <a:spcBef>
                <a:spcPts val="0"/>
              </a:spcBef>
              <a:spcAft>
                <a:spcPts val="0"/>
              </a:spcAft>
              <a:buClr>
                <a:schemeClr val="lt1"/>
              </a:buClr>
              <a:buSzPts val="1200"/>
              <a:buNone/>
              <a:defRPr sz="1200">
                <a:solidFill>
                  <a:schemeClr val="lt1"/>
                </a:solidFill>
              </a:defRPr>
            </a:lvl5pPr>
            <a:lvl6pPr lvl="5" algn="ctr">
              <a:lnSpc>
                <a:spcPct val="100000"/>
              </a:lnSpc>
              <a:spcBef>
                <a:spcPts val="0"/>
              </a:spcBef>
              <a:spcAft>
                <a:spcPts val="0"/>
              </a:spcAft>
              <a:buClr>
                <a:schemeClr val="lt1"/>
              </a:buClr>
              <a:buSzPts val="1200"/>
              <a:buNone/>
              <a:defRPr sz="1200">
                <a:solidFill>
                  <a:schemeClr val="lt1"/>
                </a:solidFill>
              </a:defRPr>
            </a:lvl6pPr>
            <a:lvl7pPr lvl="6" algn="ctr">
              <a:lnSpc>
                <a:spcPct val="100000"/>
              </a:lnSpc>
              <a:spcBef>
                <a:spcPts val="0"/>
              </a:spcBef>
              <a:spcAft>
                <a:spcPts val="0"/>
              </a:spcAft>
              <a:buClr>
                <a:schemeClr val="lt1"/>
              </a:buClr>
              <a:buSzPts val="1200"/>
              <a:buNone/>
              <a:defRPr sz="1200">
                <a:solidFill>
                  <a:schemeClr val="lt1"/>
                </a:solidFill>
              </a:defRPr>
            </a:lvl7pPr>
            <a:lvl8pPr lvl="7" algn="ctr">
              <a:lnSpc>
                <a:spcPct val="100000"/>
              </a:lnSpc>
              <a:spcBef>
                <a:spcPts val="0"/>
              </a:spcBef>
              <a:spcAft>
                <a:spcPts val="0"/>
              </a:spcAft>
              <a:buClr>
                <a:schemeClr val="lt1"/>
              </a:buClr>
              <a:buSzPts val="1200"/>
              <a:buNone/>
              <a:defRPr sz="1200">
                <a:solidFill>
                  <a:schemeClr val="lt1"/>
                </a:solidFill>
              </a:defRPr>
            </a:lvl8pPr>
            <a:lvl9pPr lvl="8" algn="ctr">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59" name="Google Shape;59;p22"/>
          <p:cNvSpPr txBox="1">
            <a:spLocks noGrp="1"/>
          </p:cNvSpPr>
          <p:nvPr>
            <p:ph type="title" idx="5"/>
          </p:nvPr>
        </p:nvSpPr>
        <p:spPr>
          <a:xfrm>
            <a:off x="5245597" y="2486075"/>
            <a:ext cx="1516500" cy="465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2000"/>
              <a:buNone/>
              <a:defRPr sz="2000">
                <a:solidFill>
                  <a:schemeClr val="lt1"/>
                </a:solidFill>
              </a:defRPr>
            </a:lvl2pPr>
            <a:lvl3pPr lvl="2" algn="ctr">
              <a:lnSpc>
                <a:spcPct val="100000"/>
              </a:lnSpc>
              <a:spcBef>
                <a:spcPts val="0"/>
              </a:spcBef>
              <a:spcAft>
                <a:spcPts val="0"/>
              </a:spcAft>
              <a:buClr>
                <a:schemeClr val="lt1"/>
              </a:buClr>
              <a:buSzPts val="2000"/>
              <a:buNone/>
              <a:defRPr sz="2000">
                <a:solidFill>
                  <a:schemeClr val="lt1"/>
                </a:solidFill>
              </a:defRPr>
            </a:lvl3pPr>
            <a:lvl4pPr lvl="3" algn="ctr">
              <a:lnSpc>
                <a:spcPct val="100000"/>
              </a:lnSpc>
              <a:spcBef>
                <a:spcPts val="0"/>
              </a:spcBef>
              <a:spcAft>
                <a:spcPts val="0"/>
              </a:spcAft>
              <a:buClr>
                <a:schemeClr val="lt1"/>
              </a:buClr>
              <a:buSzPts val="2000"/>
              <a:buNone/>
              <a:defRPr sz="2000">
                <a:solidFill>
                  <a:schemeClr val="lt1"/>
                </a:solidFill>
              </a:defRPr>
            </a:lvl4pPr>
            <a:lvl5pPr lvl="4" algn="ctr">
              <a:lnSpc>
                <a:spcPct val="100000"/>
              </a:lnSpc>
              <a:spcBef>
                <a:spcPts val="0"/>
              </a:spcBef>
              <a:spcAft>
                <a:spcPts val="0"/>
              </a:spcAft>
              <a:buClr>
                <a:schemeClr val="lt1"/>
              </a:buClr>
              <a:buSzPts val="2000"/>
              <a:buNone/>
              <a:defRPr sz="2000">
                <a:solidFill>
                  <a:schemeClr val="lt1"/>
                </a:solidFill>
              </a:defRPr>
            </a:lvl5pPr>
            <a:lvl6pPr lvl="5" algn="ctr">
              <a:lnSpc>
                <a:spcPct val="100000"/>
              </a:lnSpc>
              <a:spcBef>
                <a:spcPts val="0"/>
              </a:spcBef>
              <a:spcAft>
                <a:spcPts val="0"/>
              </a:spcAft>
              <a:buClr>
                <a:schemeClr val="lt1"/>
              </a:buClr>
              <a:buSzPts val="2000"/>
              <a:buNone/>
              <a:defRPr sz="2000">
                <a:solidFill>
                  <a:schemeClr val="lt1"/>
                </a:solidFill>
              </a:defRPr>
            </a:lvl6pPr>
            <a:lvl7pPr lvl="6" algn="ctr">
              <a:lnSpc>
                <a:spcPct val="100000"/>
              </a:lnSpc>
              <a:spcBef>
                <a:spcPts val="0"/>
              </a:spcBef>
              <a:spcAft>
                <a:spcPts val="0"/>
              </a:spcAft>
              <a:buClr>
                <a:schemeClr val="lt1"/>
              </a:buClr>
              <a:buSzPts val="2000"/>
              <a:buNone/>
              <a:defRPr sz="2000">
                <a:solidFill>
                  <a:schemeClr val="lt1"/>
                </a:solidFill>
              </a:defRPr>
            </a:lvl7pPr>
            <a:lvl8pPr lvl="7" algn="ctr">
              <a:lnSpc>
                <a:spcPct val="100000"/>
              </a:lnSpc>
              <a:spcBef>
                <a:spcPts val="0"/>
              </a:spcBef>
              <a:spcAft>
                <a:spcPts val="0"/>
              </a:spcAft>
              <a:buClr>
                <a:schemeClr val="lt1"/>
              </a:buClr>
              <a:buSzPts val="2000"/>
              <a:buNone/>
              <a:defRPr sz="2000">
                <a:solidFill>
                  <a:schemeClr val="lt1"/>
                </a:solidFill>
              </a:defRPr>
            </a:lvl8pPr>
            <a:lvl9pPr lvl="8" algn="ctr">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60" name="Google Shape;60;p22"/>
          <p:cNvSpPr txBox="1">
            <a:spLocks noGrp="1"/>
          </p:cNvSpPr>
          <p:nvPr>
            <p:ph type="subTitle" idx="6"/>
          </p:nvPr>
        </p:nvSpPr>
        <p:spPr>
          <a:xfrm>
            <a:off x="5245597" y="2951675"/>
            <a:ext cx="15165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a:solidFill>
                  <a:schemeClr val="lt1"/>
                </a:solidFill>
              </a:defRPr>
            </a:lvl1pPr>
            <a:lvl2pPr lvl="1" algn="ctr">
              <a:lnSpc>
                <a:spcPct val="100000"/>
              </a:lnSpc>
              <a:spcBef>
                <a:spcPts val="0"/>
              </a:spcBef>
              <a:spcAft>
                <a:spcPts val="0"/>
              </a:spcAft>
              <a:buClr>
                <a:schemeClr val="lt1"/>
              </a:buClr>
              <a:buSzPts val="1200"/>
              <a:buNone/>
              <a:defRPr sz="1200">
                <a:solidFill>
                  <a:schemeClr val="lt1"/>
                </a:solidFill>
              </a:defRPr>
            </a:lvl2pPr>
            <a:lvl3pPr lvl="2" algn="ctr">
              <a:lnSpc>
                <a:spcPct val="100000"/>
              </a:lnSpc>
              <a:spcBef>
                <a:spcPts val="0"/>
              </a:spcBef>
              <a:spcAft>
                <a:spcPts val="0"/>
              </a:spcAft>
              <a:buClr>
                <a:schemeClr val="lt1"/>
              </a:buClr>
              <a:buSzPts val="1200"/>
              <a:buNone/>
              <a:defRPr sz="1200">
                <a:solidFill>
                  <a:schemeClr val="lt1"/>
                </a:solidFill>
              </a:defRPr>
            </a:lvl3pPr>
            <a:lvl4pPr lvl="3" algn="ctr">
              <a:lnSpc>
                <a:spcPct val="100000"/>
              </a:lnSpc>
              <a:spcBef>
                <a:spcPts val="0"/>
              </a:spcBef>
              <a:spcAft>
                <a:spcPts val="0"/>
              </a:spcAft>
              <a:buClr>
                <a:schemeClr val="lt1"/>
              </a:buClr>
              <a:buSzPts val="1200"/>
              <a:buNone/>
              <a:defRPr sz="1200">
                <a:solidFill>
                  <a:schemeClr val="lt1"/>
                </a:solidFill>
              </a:defRPr>
            </a:lvl4pPr>
            <a:lvl5pPr lvl="4" algn="ctr">
              <a:lnSpc>
                <a:spcPct val="100000"/>
              </a:lnSpc>
              <a:spcBef>
                <a:spcPts val="0"/>
              </a:spcBef>
              <a:spcAft>
                <a:spcPts val="0"/>
              </a:spcAft>
              <a:buClr>
                <a:schemeClr val="lt1"/>
              </a:buClr>
              <a:buSzPts val="1200"/>
              <a:buNone/>
              <a:defRPr sz="1200">
                <a:solidFill>
                  <a:schemeClr val="lt1"/>
                </a:solidFill>
              </a:defRPr>
            </a:lvl5pPr>
            <a:lvl6pPr lvl="5" algn="ctr">
              <a:lnSpc>
                <a:spcPct val="100000"/>
              </a:lnSpc>
              <a:spcBef>
                <a:spcPts val="0"/>
              </a:spcBef>
              <a:spcAft>
                <a:spcPts val="0"/>
              </a:spcAft>
              <a:buClr>
                <a:schemeClr val="lt1"/>
              </a:buClr>
              <a:buSzPts val="1200"/>
              <a:buNone/>
              <a:defRPr sz="1200">
                <a:solidFill>
                  <a:schemeClr val="lt1"/>
                </a:solidFill>
              </a:defRPr>
            </a:lvl6pPr>
            <a:lvl7pPr lvl="6" algn="ctr">
              <a:lnSpc>
                <a:spcPct val="100000"/>
              </a:lnSpc>
              <a:spcBef>
                <a:spcPts val="0"/>
              </a:spcBef>
              <a:spcAft>
                <a:spcPts val="0"/>
              </a:spcAft>
              <a:buClr>
                <a:schemeClr val="lt1"/>
              </a:buClr>
              <a:buSzPts val="1200"/>
              <a:buNone/>
              <a:defRPr sz="1200">
                <a:solidFill>
                  <a:schemeClr val="lt1"/>
                </a:solidFill>
              </a:defRPr>
            </a:lvl7pPr>
            <a:lvl8pPr lvl="7" algn="ctr">
              <a:lnSpc>
                <a:spcPct val="100000"/>
              </a:lnSpc>
              <a:spcBef>
                <a:spcPts val="0"/>
              </a:spcBef>
              <a:spcAft>
                <a:spcPts val="0"/>
              </a:spcAft>
              <a:buClr>
                <a:schemeClr val="lt1"/>
              </a:buClr>
              <a:buSzPts val="1200"/>
              <a:buNone/>
              <a:defRPr sz="1200">
                <a:solidFill>
                  <a:schemeClr val="lt1"/>
                </a:solidFill>
              </a:defRPr>
            </a:lvl8pPr>
            <a:lvl9pPr lvl="8" algn="ctr">
              <a:lnSpc>
                <a:spcPct val="100000"/>
              </a:lnSpc>
              <a:spcBef>
                <a:spcPts val="0"/>
              </a:spcBef>
              <a:spcAft>
                <a:spcPts val="0"/>
              </a:spcAft>
              <a:buClr>
                <a:schemeClr val="lt1"/>
              </a:buClr>
              <a:buSzPts val="1200"/>
              <a:buNone/>
              <a:defRPr sz="1200">
                <a:solidFill>
                  <a:schemeClr val="lt1"/>
                </a:solidFill>
              </a:defRPr>
            </a:lvl9pPr>
          </a:lstStyle>
          <a:p>
            <a:endParaRPr/>
          </a:p>
        </p:txBody>
      </p:sp>
      <p:sp>
        <p:nvSpPr>
          <p:cNvPr id="61" name="Google Shape;61;p22"/>
          <p:cNvSpPr txBox="1">
            <a:spLocks noGrp="1"/>
          </p:cNvSpPr>
          <p:nvPr>
            <p:ph type="title" idx="7"/>
          </p:nvPr>
        </p:nvSpPr>
        <p:spPr>
          <a:xfrm>
            <a:off x="6948947" y="2486075"/>
            <a:ext cx="1516500" cy="465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2000"/>
              <a:buNone/>
              <a:defRPr sz="2000">
                <a:solidFill>
                  <a:schemeClr val="lt1"/>
                </a:solidFill>
              </a:defRPr>
            </a:lvl2pPr>
            <a:lvl3pPr lvl="2" algn="ctr">
              <a:lnSpc>
                <a:spcPct val="100000"/>
              </a:lnSpc>
              <a:spcBef>
                <a:spcPts val="0"/>
              </a:spcBef>
              <a:spcAft>
                <a:spcPts val="0"/>
              </a:spcAft>
              <a:buClr>
                <a:schemeClr val="lt1"/>
              </a:buClr>
              <a:buSzPts val="2000"/>
              <a:buNone/>
              <a:defRPr sz="2000">
                <a:solidFill>
                  <a:schemeClr val="lt1"/>
                </a:solidFill>
              </a:defRPr>
            </a:lvl3pPr>
            <a:lvl4pPr lvl="3" algn="ctr">
              <a:lnSpc>
                <a:spcPct val="100000"/>
              </a:lnSpc>
              <a:spcBef>
                <a:spcPts val="0"/>
              </a:spcBef>
              <a:spcAft>
                <a:spcPts val="0"/>
              </a:spcAft>
              <a:buClr>
                <a:schemeClr val="lt1"/>
              </a:buClr>
              <a:buSzPts val="2000"/>
              <a:buNone/>
              <a:defRPr sz="2000">
                <a:solidFill>
                  <a:schemeClr val="lt1"/>
                </a:solidFill>
              </a:defRPr>
            </a:lvl4pPr>
            <a:lvl5pPr lvl="4" algn="ctr">
              <a:lnSpc>
                <a:spcPct val="100000"/>
              </a:lnSpc>
              <a:spcBef>
                <a:spcPts val="0"/>
              </a:spcBef>
              <a:spcAft>
                <a:spcPts val="0"/>
              </a:spcAft>
              <a:buClr>
                <a:schemeClr val="lt1"/>
              </a:buClr>
              <a:buSzPts val="2000"/>
              <a:buNone/>
              <a:defRPr sz="2000">
                <a:solidFill>
                  <a:schemeClr val="lt1"/>
                </a:solidFill>
              </a:defRPr>
            </a:lvl5pPr>
            <a:lvl6pPr lvl="5" algn="ctr">
              <a:lnSpc>
                <a:spcPct val="100000"/>
              </a:lnSpc>
              <a:spcBef>
                <a:spcPts val="0"/>
              </a:spcBef>
              <a:spcAft>
                <a:spcPts val="0"/>
              </a:spcAft>
              <a:buClr>
                <a:schemeClr val="lt1"/>
              </a:buClr>
              <a:buSzPts val="2000"/>
              <a:buNone/>
              <a:defRPr sz="2000">
                <a:solidFill>
                  <a:schemeClr val="lt1"/>
                </a:solidFill>
              </a:defRPr>
            </a:lvl6pPr>
            <a:lvl7pPr lvl="6" algn="ctr">
              <a:lnSpc>
                <a:spcPct val="100000"/>
              </a:lnSpc>
              <a:spcBef>
                <a:spcPts val="0"/>
              </a:spcBef>
              <a:spcAft>
                <a:spcPts val="0"/>
              </a:spcAft>
              <a:buClr>
                <a:schemeClr val="lt1"/>
              </a:buClr>
              <a:buSzPts val="2000"/>
              <a:buNone/>
              <a:defRPr sz="2000">
                <a:solidFill>
                  <a:schemeClr val="lt1"/>
                </a:solidFill>
              </a:defRPr>
            </a:lvl7pPr>
            <a:lvl8pPr lvl="7" algn="ctr">
              <a:lnSpc>
                <a:spcPct val="100000"/>
              </a:lnSpc>
              <a:spcBef>
                <a:spcPts val="0"/>
              </a:spcBef>
              <a:spcAft>
                <a:spcPts val="0"/>
              </a:spcAft>
              <a:buClr>
                <a:schemeClr val="lt1"/>
              </a:buClr>
              <a:buSzPts val="2000"/>
              <a:buNone/>
              <a:defRPr sz="2000">
                <a:solidFill>
                  <a:schemeClr val="lt1"/>
                </a:solidFill>
              </a:defRPr>
            </a:lvl8pPr>
            <a:lvl9pPr lvl="8" algn="ctr">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62" name="Google Shape;62;p22"/>
          <p:cNvSpPr txBox="1">
            <a:spLocks noGrp="1"/>
          </p:cNvSpPr>
          <p:nvPr>
            <p:ph type="subTitle" idx="8"/>
          </p:nvPr>
        </p:nvSpPr>
        <p:spPr>
          <a:xfrm>
            <a:off x="6948947" y="2951675"/>
            <a:ext cx="15165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a:solidFill>
                  <a:schemeClr val="lt1"/>
                </a:solidFill>
              </a:defRPr>
            </a:lvl1pPr>
            <a:lvl2pPr lvl="1" algn="ctr">
              <a:lnSpc>
                <a:spcPct val="100000"/>
              </a:lnSpc>
              <a:spcBef>
                <a:spcPts val="0"/>
              </a:spcBef>
              <a:spcAft>
                <a:spcPts val="0"/>
              </a:spcAft>
              <a:buClr>
                <a:schemeClr val="lt1"/>
              </a:buClr>
              <a:buSzPts val="1200"/>
              <a:buNone/>
              <a:defRPr sz="1200">
                <a:solidFill>
                  <a:schemeClr val="lt1"/>
                </a:solidFill>
              </a:defRPr>
            </a:lvl2pPr>
            <a:lvl3pPr lvl="2" algn="ctr">
              <a:lnSpc>
                <a:spcPct val="100000"/>
              </a:lnSpc>
              <a:spcBef>
                <a:spcPts val="0"/>
              </a:spcBef>
              <a:spcAft>
                <a:spcPts val="0"/>
              </a:spcAft>
              <a:buClr>
                <a:schemeClr val="lt1"/>
              </a:buClr>
              <a:buSzPts val="1200"/>
              <a:buNone/>
              <a:defRPr sz="1200">
                <a:solidFill>
                  <a:schemeClr val="lt1"/>
                </a:solidFill>
              </a:defRPr>
            </a:lvl3pPr>
            <a:lvl4pPr lvl="3" algn="ctr">
              <a:lnSpc>
                <a:spcPct val="100000"/>
              </a:lnSpc>
              <a:spcBef>
                <a:spcPts val="0"/>
              </a:spcBef>
              <a:spcAft>
                <a:spcPts val="0"/>
              </a:spcAft>
              <a:buClr>
                <a:schemeClr val="lt1"/>
              </a:buClr>
              <a:buSzPts val="1200"/>
              <a:buNone/>
              <a:defRPr sz="1200">
                <a:solidFill>
                  <a:schemeClr val="lt1"/>
                </a:solidFill>
              </a:defRPr>
            </a:lvl4pPr>
            <a:lvl5pPr lvl="4" algn="ctr">
              <a:lnSpc>
                <a:spcPct val="100000"/>
              </a:lnSpc>
              <a:spcBef>
                <a:spcPts val="0"/>
              </a:spcBef>
              <a:spcAft>
                <a:spcPts val="0"/>
              </a:spcAft>
              <a:buClr>
                <a:schemeClr val="lt1"/>
              </a:buClr>
              <a:buSzPts val="1200"/>
              <a:buNone/>
              <a:defRPr sz="1200">
                <a:solidFill>
                  <a:schemeClr val="lt1"/>
                </a:solidFill>
              </a:defRPr>
            </a:lvl5pPr>
            <a:lvl6pPr lvl="5" algn="ctr">
              <a:lnSpc>
                <a:spcPct val="100000"/>
              </a:lnSpc>
              <a:spcBef>
                <a:spcPts val="0"/>
              </a:spcBef>
              <a:spcAft>
                <a:spcPts val="0"/>
              </a:spcAft>
              <a:buClr>
                <a:schemeClr val="lt1"/>
              </a:buClr>
              <a:buSzPts val="1200"/>
              <a:buNone/>
              <a:defRPr sz="1200">
                <a:solidFill>
                  <a:schemeClr val="lt1"/>
                </a:solidFill>
              </a:defRPr>
            </a:lvl6pPr>
            <a:lvl7pPr lvl="6" algn="ctr">
              <a:lnSpc>
                <a:spcPct val="100000"/>
              </a:lnSpc>
              <a:spcBef>
                <a:spcPts val="0"/>
              </a:spcBef>
              <a:spcAft>
                <a:spcPts val="0"/>
              </a:spcAft>
              <a:buClr>
                <a:schemeClr val="lt1"/>
              </a:buClr>
              <a:buSzPts val="1200"/>
              <a:buNone/>
              <a:defRPr sz="1200">
                <a:solidFill>
                  <a:schemeClr val="lt1"/>
                </a:solidFill>
              </a:defRPr>
            </a:lvl7pPr>
            <a:lvl8pPr lvl="7" algn="ctr">
              <a:lnSpc>
                <a:spcPct val="100000"/>
              </a:lnSpc>
              <a:spcBef>
                <a:spcPts val="0"/>
              </a:spcBef>
              <a:spcAft>
                <a:spcPts val="0"/>
              </a:spcAft>
              <a:buClr>
                <a:schemeClr val="lt1"/>
              </a:buClr>
              <a:buSzPts val="1200"/>
              <a:buNone/>
              <a:defRPr sz="1200">
                <a:solidFill>
                  <a:schemeClr val="lt1"/>
                </a:solidFill>
              </a:defRPr>
            </a:lvl8pPr>
            <a:lvl9pPr lvl="8" algn="ctr">
              <a:lnSpc>
                <a:spcPct val="100000"/>
              </a:lnSpc>
              <a:spcBef>
                <a:spcPts val="0"/>
              </a:spcBef>
              <a:spcAft>
                <a:spcPts val="0"/>
              </a:spcAft>
              <a:buClr>
                <a:schemeClr val="lt1"/>
              </a:buClr>
              <a:buSzPts val="1200"/>
              <a:buNone/>
              <a:defRPr sz="1200">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5">
  <p:cSld name="SECTION_HEADER_2_1_1_1">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Google Shape;64;p23"/>
          <p:cNvSpPr txBox="1">
            <a:spLocks noGrp="1"/>
          </p:cNvSpPr>
          <p:nvPr>
            <p:ph type="title"/>
          </p:nvPr>
        </p:nvSpPr>
        <p:spPr>
          <a:xfrm>
            <a:off x="2152200" y="2189825"/>
            <a:ext cx="4839600" cy="841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65" name="Google Shape;65;p23"/>
          <p:cNvSpPr txBox="1">
            <a:spLocks noGrp="1"/>
          </p:cNvSpPr>
          <p:nvPr>
            <p:ph type="title" idx="2"/>
          </p:nvPr>
        </p:nvSpPr>
        <p:spPr>
          <a:xfrm>
            <a:off x="1950300" y="644725"/>
            <a:ext cx="5243400" cy="14832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12000"/>
              <a:buNone/>
              <a:defRPr sz="12000">
                <a:solidFill>
                  <a:schemeClr val="lt1"/>
                </a:solidFill>
              </a:defRPr>
            </a:lvl1pPr>
            <a:lvl2pPr lvl="1" algn="ctr">
              <a:lnSpc>
                <a:spcPct val="100000"/>
              </a:lnSpc>
              <a:spcBef>
                <a:spcPts val="0"/>
              </a:spcBef>
              <a:spcAft>
                <a:spcPts val="0"/>
              </a:spcAft>
              <a:buClr>
                <a:schemeClr val="lt1"/>
              </a:buClr>
              <a:buSzPts val="12000"/>
              <a:buNone/>
              <a:defRPr sz="12000">
                <a:solidFill>
                  <a:schemeClr val="lt1"/>
                </a:solidFill>
              </a:defRPr>
            </a:lvl2pPr>
            <a:lvl3pPr lvl="2" algn="ctr">
              <a:lnSpc>
                <a:spcPct val="100000"/>
              </a:lnSpc>
              <a:spcBef>
                <a:spcPts val="0"/>
              </a:spcBef>
              <a:spcAft>
                <a:spcPts val="0"/>
              </a:spcAft>
              <a:buClr>
                <a:schemeClr val="lt1"/>
              </a:buClr>
              <a:buSzPts val="12000"/>
              <a:buNone/>
              <a:defRPr sz="12000">
                <a:solidFill>
                  <a:schemeClr val="lt1"/>
                </a:solidFill>
              </a:defRPr>
            </a:lvl3pPr>
            <a:lvl4pPr lvl="3" algn="ctr">
              <a:lnSpc>
                <a:spcPct val="100000"/>
              </a:lnSpc>
              <a:spcBef>
                <a:spcPts val="0"/>
              </a:spcBef>
              <a:spcAft>
                <a:spcPts val="0"/>
              </a:spcAft>
              <a:buClr>
                <a:schemeClr val="lt1"/>
              </a:buClr>
              <a:buSzPts val="12000"/>
              <a:buNone/>
              <a:defRPr sz="12000">
                <a:solidFill>
                  <a:schemeClr val="lt1"/>
                </a:solidFill>
              </a:defRPr>
            </a:lvl4pPr>
            <a:lvl5pPr lvl="4" algn="ctr">
              <a:lnSpc>
                <a:spcPct val="100000"/>
              </a:lnSpc>
              <a:spcBef>
                <a:spcPts val="0"/>
              </a:spcBef>
              <a:spcAft>
                <a:spcPts val="0"/>
              </a:spcAft>
              <a:buClr>
                <a:schemeClr val="lt1"/>
              </a:buClr>
              <a:buSzPts val="12000"/>
              <a:buNone/>
              <a:defRPr sz="12000">
                <a:solidFill>
                  <a:schemeClr val="lt1"/>
                </a:solidFill>
              </a:defRPr>
            </a:lvl5pPr>
            <a:lvl6pPr lvl="5" algn="ctr">
              <a:lnSpc>
                <a:spcPct val="100000"/>
              </a:lnSpc>
              <a:spcBef>
                <a:spcPts val="0"/>
              </a:spcBef>
              <a:spcAft>
                <a:spcPts val="0"/>
              </a:spcAft>
              <a:buClr>
                <a:schemeClr val="lt1"/>
              </a:buClr>
              <a:buSzPts val="12000"/>
              <a:buNone/>
              <a:defRPr sz="12000">
                <a:solidFill>
                  <a:schemeClr val="lt1"/>
                </a:solidFill>
              </a:defRPr>
            </a:lvl6pPr>
            <a:lvl7pPr lvl="6" algn="ctr">
              <a:lnSpc>
                <a:spcPct val="100000"/>
              </a:lnSpc>
              <a:spcBef>
                <a:spcPts val="0"/>
              </a:spcBef>
              <a:spcAft>
                <a:spcPts val="0"/>
              </a:spcAft>
              <a:buClr>
                <a:schemeClr val="lt1"/>
              </a:buClr>
              <a:buSzPts val="12000"/>
              <a:buNone/>
              <a:defRPr sz="12000">
                <a:solidFill>
                  <a:schemeClr val="lt1"/>
                </a:solidFill>
              </a:defRPr>
            </a:lvl7pPr>
            <a:lvl8pPr lvl="7" algn="ctr">
              <a:lnSpc>
                <a:spcPct val="100000"/>
              </a:lnSpc>
              <a:spcBef>
                <a:spcPts val="0"/>
              </a:spcBef>
              <a:spcAft>
                <a:spcPts val="0"/>
              </a:spcAft>
              <a:buClr>
                <a:schemeClr val="lt1"/>
              </a:buClr>
              <a:buSzPts val="12000"/>
              <a:buNone/>
              <a:defRPr sz="12000">
                <a:solidFill>
                  <a:schemeClr val="lt1"/>
                </a:solidFill>
              </a:defRPr>
            </a:lvl8pPr>
            <a:lvl9pPr lvl="8" algn="ctr">
              <a:lnSpc>
                <a:spcPct val="100000"/>
              </a:lnSpc>
              <a:spcBef>
                <a:spcPts val="0"/>
              </a:spcBef>
              <a:spcAft>
                <a:spcPts val="0"/>
              </a:spcAft>
              <a:buClr>
                <a:schemeClr val="lt1"/>
              </a:buClr>
              <a:buSzPts val="12000"/>
              <a:buNone/>
              <a:defRPr sz="12000">
                <a:solidFill>
                  <a:schemeClr val="lt1"/>
                </a:solidFill>
              </a:defRPr>
            </a:lvl9pPr>
          </a:lstStyle>
          <a:p>
            <a:endParaRPr/>
          </a:p>
        </p:txBody>
      </p:sp>
      <p:sp>
        <p:nvSpPr>
          <p:cNvPr id="66" name="Google Shape;66;p23"/>
          <p:cNvSpPr txBox="1">
            <a:spLocks noGrp="1"/>
          </p:cNvSpPr>
          <p:nvPr>
            <p:ph type="subTitle" idx="1"/>
          </p:nvPr>
        </p:nvSpPr>
        <p:spPr>
          <a:xfrm>
            <a:off x="2713500" y="2863525"/>
            <a:ext cx="3717000" cy="551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6DCFD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Staatliches"/>
              <a:buNone/>
              <a:defRPr sz="2800" b="0" i="0" u="none" strike="noStrike" cap="none">
                <a:solidFill>
                  <a:schemeClr val="lt1"/>
                </a:solidFill>
                <a:latin typeface="Staatliches"/>
                <a:ea typeface="Staatliches"/>
                <a:cs typeface="Staatliches"/>
                <a:sym typeface="Staatliches"/>
              </a:defRPr>
            </a:lvl1pPr>
            <a:lvl2pPr marR="0" lvl="1"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9pPr>
          </a:lstStyle>
          <a:p>
            <a:endParaRPr/>
          </a:p>
        </p:txBody>
      </p:sp>
      <p:sp>
        <p:nvSpPr>
          <p:cNvPr id="7" name="Google Shape;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1pPr>
            <a:lvl2pPr marL="914400" marR="0" lvl="1"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2pPr>
            <a:lvl3pPr marL="1371600" marR="0" lvl="2"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3pPr>
            <a:lvl4pPr marL="1828800" marR="0" lvl="3"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4pPr>
            <a:lvl5pPr marL="2286000" marR="0" lvl="4"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5pPr>
            <a:lvl6pPr marL="2743200" marR="0" lvl="5"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6pPr>
            <a:lvl7pPr marL="3200400" marR="0" lvl="6"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7pPr>
            <a:lvl8pPr marL="3657600" marR="0" lvl="7" indent="-317500" algn="l" rtl="0">
              <a:lnSpc>
                <a:spcPct val="100000"/>
              </a:lnSpc>
              <a:spcBef>
                <a:spcPts val="1600"/>
              </a:spcBef>
              <a:spcAft>
                <a:spcPts val="0"/>
              </a:spcAft>
              <a:buClr>
                <a:schemeClr val="lt1"/>
              </a:buClr>
              <a:buSzPts val="1400"/>
              <a:buFont typeface="Roboto"/>
              <a:buChar char="○"/>
              <a:defRPr sz="1400" b="0" i="0" u="none" strike="noStrike" cap="none">
                <a:solidFill>
                  <a:schemeClr val="lt1"/>
                </a:solidFill>
                <a:latin typeface="Roboto"/>
                <a:ea typeface="Roboto"/>
                <a:cs typeface="Roboto"/>
                <a:sym typeface="Roboto"/>
              </a:defRPr>
            </a:lvl8pPr>
            <a:lvl9pPr marL="4114800" marR="0" lvl="8" indent="-317500" algn="l" rtl="0">
              <a:lnSpc>
                <a:spcPct val="100000"/>
              </a:lnSpc>
              <a:spcBef>
                <a:spcPts val="1600"/>
              </a:spcBef>
              <a:spcAft>
                <a:spcPts val="1600"/>
              </a:spcAft>
              <a:buClr>
                <a:schemeClr val="lt1"/>
              </a:buClr>
              <a:buSzPts val="1400"/>
              <a:buFont typeface="Roboto"/>
              <a:buChar char="■"/>
              <a:defRPr sz="1400" b="0" i="0" u="none" strike="noStrike" cap="none">
                <a:solidFill>
                  <a:schemeClr val="lt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5"/>
        <p:cNvGrpSpPr/>
        <p:nvPr/>
      </p:nvGrpSpPr>
      <p:grpSpPr>
        <a:xfrm>
          <a:off x="0" y="0"/>
          <a:ext cx="0" cy="0"/>
          <a:chOff x="0" y="0"/>
          <a:chExt cx="0" cy="0"/>
        </a:xfrm>
      </p:grpSpPr>
      <p:sp>
        <p:nvSpPr>
          <p:cNvPr id="76" name="Google Shape;76;p1"/>
          <p:cNvSpPr txBox="1">
            <a:spLocks noGrp="1"/>
          </p:cNvSpPr>
          <p:nvPr>
            <p:ph type="ctrTitle"/>
          </p:nvPr>
        </p:nvSpPr>
        <p:spPr>
          <a:xfrm>
            <a:off x="1121529" y="1286499"/>
            <a:ext cx="6944519" cy="2088385"/>
          </a:xfrm>
          <a:prstGeom prst="rect">
            <a:avLst/>
          </a:prstGeom>
          <a:noFill/>
          <a:ln>
            <a:noFill/>
          </a:ln>
        </p:spPr>
        <p:txBody>
          <a:bodyPr spcFirstLastPara="1" wrap="square" lIns="91425" tIns="91425" rIns="91425" bIns="91425" anchor="b" anchorCtr="0">
            <a:noAutofit/>
          </a:bodyPr>
          <a:lstStyle/>
          <a:p>
            <a:pPr lvl="0"/>
            <a:r>
              <a:rPr lang="en-US" dirty="0" smtClean="0"/>
              <a:t>the understanding of the consumer</a:t>
            </a:r>
            <a:endParaRPr lang="en-US" dirty="0">
              <a:solidFill>
                <a:schemeClr val="lt1"/>
              </a:solidFill>
            </a:endParaRPr>
          </a:p>
        </p:txBody>
      </p:sp>
      <p:sp>
        <p:nvSpPr>
          <p:cNvPr id="77" name="Google Shape;77;p1"/>
          <p:cNvSpPr txBox="1">
            <a:spLocks noGrp="1"/>
          </p:cNvSpPr>
          <p:nvPr>
            <p:ph type="subTitle" idx="1"/>
          </p:nvPr>
        </p:nvSpPr>
        <p:spPr>
          <a:xfrm>
            <a:off x="2225477" y="3374953"/>
            <a:ext cx="4470408" cy="79259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600"/>
              <a:buNone/>
            </a:pPr>
            <a:r>
              <a:rPr lang="en-US" dirty="0" err="1"/>
              <a:t>Nedal</a:t>
            </a:r>
            <a:r>
              <a:rPr lang="en-US" dirty="0"/>
              <a:t> </a:t>
            </a:r>
            <a:r>
              <a:rPr lang="en-US" dirty="0" err="1"/>
              <a:t>Gwidar</a:t>
            </a:r>
            <a:r>
              <a:rPr lang="en-US" dirty="0">
                <a:solidFill>
                  <a:schemeClr val="lt1"/>
                </a:solidFill>
              </a:rPr>
              <a:t/>
            </a:r>
            <a:br>
              <a:rPr lang="en-US" dirty="0">
                <a:solidFill>
                  <a:schemeClr val="lt1"/>
                </a:solidFill>
              </a:rPr>
            </a:br>
            <a:r>
              <a:rPr lang="en-US" dirty="0"/>
              <a:t>nedal</a:t>
            </a:r>
            <a:r>
              <a:rPr lang="en-US" dirty="0">
                <a:solidFill>
                  <a:schemeClr val="lt1"/>
                </a:solidFill>
              </a:rPr>
              <a:t>_3357</a:t>
            </a:r>
            <a:br>
              <a:rPr lang="en-US" dirty="0">
                <a:solidFill>
                  <a:schemeClr val="lt1"/>
                </a:solidFill>
              </a:rPr>
            </a:br>
            <a:r>
              <a:rPr lang="en-US" dirty="0"/>
              <a:t>nedal</a:t>
            </a:r>
            <a:r>
              <a:rPr lang="en-US" dirty="0">
                <a:solidFill>
                  <a:schemeClr val="lt1"/>
                </a:solidFill>
              </a:rPr>
              <a:t>_</a:t>
            </a:r>
            <a:r>
              <a:rPr lang="en-US" dirty="0"/>
              <a:t>3357</a:t>
            </a:r>
            <a:r>
              <a:rPr lang="en-US" dirty="0">
                <a:solidFill>
                  <a:schemeClr val="lt1"/>
                </a:solidFill>
              </a:rPr>
              <a:t>@limu.edu.ly</a:t>
            </a:r>
            <a:endParaRPr dirty="0">
              <a:solidFill>
                <a:schemeClr val="lt1"/>
              </a:solidFill>
            </a:endParaRPr>
          </a:p>
        </p:txBody>
      </p:sp>
      <p:cxnSp>
        <p:nvCxnSpPr>
          <p:cNvPr id="78" name="Google Shape;78;p1"/>
          <p:cNvCxnSpPr/>
          <p:nvPr/>
        </p:nvCxnSpPr>
        <p:spPr>
          <a:xfrm rot="10800000">
            <a:off x="2680100" y="949525"/>
            <a:ext cx="2810400" cy="0"/>
          </a:xfrm>
          <a:prstGeom prst="straightConnector1">
            <a:avLst/>
          </a:prstGeom>
          <a:noFill/>
          <a:ln w="9525" cap="flat" cmpd="sng">
            <a:solidFill>
              <a:schemeClr val="lt1"/>
            </a:solidFill>
            <a:prstDash val="solid"/>
            <a:round/>
            <a:headEnd type="none" w="sm" len="sm"/>
            <a:tailEnd type="none" w="sm" len="sm"/>
          </a:ln>
        </p:spPr>
      </p:cxnSp>
      <p:cxnSp>
        <p:nvCxnSpPr>
          <p:cNvPr id="79" name="Google Shape;79;p1"/>
          <p:cNvCxnSpPr/>
          <p:nvPr/>
        </p:nvCxnSpPr>
        <p:spPr>
          <a:xfrm rot="10800000">
            <a:off x="4775975" y="949593"/>
            <a:ext cx="1687800" cy="0"/>
          </a:xfrm>
          <a:prstGeom prst="straightConnector1">
            <a:avLst/>
          </a:prstGeom>
          <a:noFill/>
          <a:ln w="9525" cap="flat" cmpd="sng">
            <a:solidFill>
              <a:schemeClr val="lt1"/>
            </a:solidFill>
            <a:prstDash val="solid"/>
            <a:round/>
            <a:headEnd type="none" w="sm" len="sm"/>
            <a:tailEnd type="none" w="sm" len="sm"/>
          </a:ln>
        </p:spPr>
      </p:cxnSp>
      <p:cxnSp>
        <p:nvCxnSpPr>
          <p:cNvPr id="80" name="Google Shape;80;p1"/>
          <p:cNvCxnSpPr/>
          <p:nvPr/>
        </p:nvCxnSpPr>
        <p:spPr>
          <a:xfrm rot="10800000">
            <a:off x="2675700" y="4208000"/>
            <a:ext cx="3792600" cy="0"/>
          </a:xfrm>
          <a:prstGeom prst="straightConnector1">
            <a:avLst/>
          </a:prstGeom>
          <a:noFill/>
          <a:ln w="9525" cap="flat" cmpd="sng">
            <a:solidFill>
              <a:schemeClr val="lt1"/>
            </a:solidFill>
            <a:prstDash val="solid"/>
            <a:round/>
            <a:headEnd type="none" w="sm" len="sm"/>
            <a:tailEnd type="none" w="sm" len="sm"/>
          </a:ln>
        </p:spPr>
      </p:cxnSp>
      <p:pic>
        <p:nvPicPr>
          <p:cNvPr id="81" name="Google Shape;81;p1"/>
          <p:cNvPicPr preferRelativeResize="0"/>
          <p:nvPr/>
        </p:nvPicPr>
        <p:blipFill rotWithShape="1">
          <a:blip r:embed="rId4">
            <a:alphaModFix/>
          </a:blip>
          <a:srcRect/>
          <a:stretch/>
        </p:blipFill>
        <p:spPr>
          <a:xfrm>
            <a:off x="-11850" y="0"/>
            <a:ext cx="1180242" cy="1009790"/>
          </a:xfrm>
          <a:prstGeom prst="rect">
            <a:avLst/>
          </a:prstGeom>
          <a:noFill/>
          <a:ln>
            <a:noFill/>
          </a:ln>
        </p:spPr>
      </p:pic>
      <p:pic>
        <p:nvPicPr>
          <p:cNvPr id="82" name="Google Shape;82;p1"/>
          <p:cNvPicPr preferRelativeResize="0"/>
          <p:nvPr/>
        </p:nvPicPr>
        <p:blipFill rotWithShape="1">
          <a:blip r:embed="rId5">
            <a:alphaModFix/>
          </a:blip>
          <a:srcRect/>
          <a:stretch/>
        </p:blipFill>
        <p:spPr>
          <a:xfrm>
            <a:off x="7990028" y="1"/>
            <a:ext cx="1180242" cy="1009796"/>
          </a:xfrm>
          <a:prstGeom prst="rect">
            <a:avLst/>
          </a:prstGeom>
          <a:noFill/>
          <a:ln>
            <a:noFill/>
          </a:ln>
        </p:spPr>
      </p:pic>
      <p:sp>
        <p:nvSpPr>
          <p:cNvPr id="83" name="Google Shape;83;p1"/>
          <p:cNvSpPr txBox="1"/>
          <p:nvPr/>
        </p:nvSpPr>
        <p:spPr>
          <a:xfrm>
            <a:off x="1335818" y="78079"/>
            <a:ext cx="6249725"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b="0" i="0" u="none" strike="noStrike" cap="none">
                <a:solidFill>
                  <a:schemeClr val="lt1"/>
                </a:solidFill>
                <a:latin typeface="Arial"/>
                <a:ea typeface="Arial"/>
                <a:cs typeface="Arial"/>
                <a:sym typeface="Arial"/>
              </a:rPr>
              <a:t>Libyan International Medical University</a:t>
            </a:r>
            <a:br>
              <a:rPr lang="en-US" sz="2400" b="0" i="0" u="none" strike="noStrike" cap="none">
                <a:solidFill>
                  <a:schemeClr val="lt1"/>
                </a:solidFill>
                <a:latin typeface="Arial"/>
                <a:ea typeface="Arial"/>
                <a:cs typeface="Arial"/>
                <a:sym typeface="Arial"/>
              </a:rPr>
            </a:br>
            <a:r>
              <a:rPr lang="en-US" sz="2400" b="0" i="0" u="none" strike="noStrike" cap="none">
                <a:solidFill>
                  <a:schemeClr val="lt1"/>
                </a:solidFill>
                <a:latin typeface="Arial"/>
                <a:ea typeface="Arial"/>
                <a:cs typeface="Arial"/>
                <a:sym typeface="Arial"/>
              </a:rPr>
              <a:t>Faculty of Business Administration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0"/>
          <p:cNvSpPr txBox="1">
            <a:spLocks noGrp="1"/>
          </p:cNvSpPr>
          <p:nvPr>
            <p:ph type="title"/>
          </p:nvPr>
        </p:nvSpPr>
        <p:spPr>
          <a:xfrm rot="-5400000">
            <a:off x="-2434664" y="2285401"/>
            <a:ext cx="5653379"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 The main factors that influence the consumer behaviour</a:t>
            </a:r>
            <a:br>
              <a:rPr lang="en-US"/>
            </a:br>
            <a:endParaRPr/>
          </a:p>
        </p:txBody>
      </p:sp>
      <p:sp>
        <p:nvSpPr>
          <p:cNvPr id="165" name="Google Shape;165;p10"/>
          <p:cNvSpPr txBox="1">
            <a:spLocks noGrp="1"/>
          </p:cNvSpPr>
          <p:nvPr>
            <p:ph type="title" idx="2"/>
          </p:nvPr>
        </p:nvSpPr>
        <p:spPr>
          <a:xfrm>
            <a:off x="1717402" y="1627590"/>
            <a:ext cx="2501267" cy="46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sz="2400"/>
              <a:t>Cultural factors</a:t>
            </a:r>
            <a:endParaRPr sz="2400"/>
          </a:p>
        </p:txBody>
      </p:sp>
      <p:sp>
        <p:nvSpPr>
          <p:cNvPr id="166" name="Google Shape;166;p10"/>
          <p:cNvSpPr txBox="1">
            <a:spLocks noGrp="1"/>
          </p:cNvSpPr>
          <p:nvPr>
            <p:ph type="title" idx="3"/>
          </p:nvPr>
        </p:nvSpPr>
        <p:spPr>
          <a:xfrm>
            <a:off x="5770221" y="1627590"/>
            <a:ext cx="2029287" cy="46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sz="2400"/>
              <a:t>Social factors</a:t>
            </a:r>
            <a:endParaRPr sz="2400"/>
          </a:p>
        </p:txBody>
      </p:sp>
      <p:sp>
        <p:nvSpPr>
          <p:cNvPr id="167" name="Google Shape;167;p10"/>
          <p:cNvSpPr txBox="1">
            <a:spLocks noGrp="1"/>
          </p:cNvSpPr>
          <p:nvPr>
            <p:ph type="title" idx="5"/>
          </p:nvPr>
        </p:nvSpPr>
        <p:spPr>
          <a:xfrm>
            <a:off x="1793653" y="3495618"/>
            <a:ext cx="2348764" cy="46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sz="2400"/>
              <a:t>Personal factors</a:t>
            </a:r>
            <a:endParaRPr sz="2400"/>
          </a:p>
        </p:txBody>
      </p:sp>
      <p:sp>
        <p:nvSpPr>
          <p:cNvPr id="168" name="Google Shape;168;p10"/>
          <p:cNvSpPr txBox="1">
            <a:spLocks noGrp="1"/>
          </p:cNvSpPr>
          <p:nvPr>
            <p:ph type="title" idx="7"/>
          </p:nvPr>
        </p:nvSpPr>
        <p:spPr>
          <a:xfrm>
            <a:off x="5356582" y="3495618"/>
            <a:ext cx="2987062" cy="46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sz="2400"/>
              <a:t>Psychological factors</a:t>
            </a:r>
            <a:endParaRPr sz="2400"/>
          </a:p>
        </p:txBody>
      </p:sp>
      <p:sp>
        <p:nvSpPr>
          <p:cNvPr id="169" name="Google Shape;169;p10"/>
          <p:cNvSpPr/>
          <p:nvPr/>
        </p:nvSpPr>
        <p:spPr>
          <a:xfrm>
            <a:off x="2586811" y="790075"/>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10"/>
          <p:cNvSpPr/>
          <p:nvPr/>
        </p:nvSpPr>
        <p:spPr>
          <a:xfrm>
            <a:off x="6428142" y="790075"/>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10"/>
          <p:cNvSpPr/>
          <p:nvPr/>
        </p:nvSpPr>
        <p:spPr>
          <a:xfrm>
            <a:off x="2614736" y="2699093"/>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10"/>
          <p:cNvSpPr/>
          <p:nvPr/>
        </p:nvSpPr>
        <p:spPr>
          <a:xfrm>
            <a:off x="6483363" y="2699093"/>
            <a:ext cx="733500" cy="733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73" name="Google Shape;173;p10"/>
          <p:cNvGrpSpPr/>
          <p:nvPr/>
        </p:nvGrpSpPr>
        <p:grpSpPr>
          <a:xfrm>
            <a:off x="6641790" y="2861133"/>
            <a:ext cx="443800" cy="443750"/>
            <a:chOff x="3306500" y="739300"/>
            <a:chExt cx="443800" cy="443750"/>
          </a:xfrm>
        </p:grpSpPr>
        <p:sp>
          <p:nvSpPr>
            <p:cNvPr id="174" name="Google Shape;174;p10"/>
            <p:cNvSpPr/>
            <p:nvPr/>
          </p:nvSpPr>
          <p:spPr>
            <a:xfrm>
              <a:off x="3374025" y="739300"/>
              <a:ext cx="376275" cy="337625"/>
            </a:xfrm>
            <a:custGeom>
              <a:avLst/>
              <a:gdLst/>
              <a:ahLst/>
              <a:cxnLst/>
              <a:rect l="l" t="t" r="r" b="b"/>
              <a:pathLst>
                <a:path w="15051" h="13505" extrusionOk="0">
                  <a:moveTo>
                    <a:pt x="7059" y="1"/>
                  </a:moveTo>
                  <a:cubicBezTo>
                    <a:pt x="6734" y="1"/>
                    <a:pt x="6453" y="231"/>
                    <a:pt x="6390" y="550"/>
                  </a:cubicBezTo>
                  <a:lnTo>
                    <a:pt x="6049" y="2256"/>
                  </a:lnTo>
                  <a:cubicBezTo>
                    <a:pt x="5629" y="2372"/>
                    <a:pt x="5225" y="2541"/>
                    <a:pt x="4845" y="2755"/>
                  </a:cubicBezTo>
                  <a:lnTo>
                    <a:pt x="3397" y="1789"/>
                  </a:lnTo>
                  <a:cubicBezTo>
                    <a:pt x="3282" y="1712"/>
                    <a:pt x="3150" y="1674"/>
                    <a:pt x="3019" y="1674"/>
                  </a:cubicBezTo>
                  <a:cubicBezTo>
                    <a:pt x="2842" y="1674"/>
                    <a:pt x="2667" y="1743"/>
                    <a:pt x="2534" y="1875"/>
                  </a:cubicBezTo>
                  <a:lnTo>
                    <a:pt x="1876" y="2533"/>
                  </a:lnTo>
                  <a:cubicBezTo>
                    <a:pt x="1645" y="2764"/>
                    <a:pt x="1609" y="3124"/>
                    <a:pt x="1790" y="3396"/>
                  </a:cubicBezTo>
                  <a:lnTo>
                    <a:pt x="2756" y="4843"/>
                  </a:lnTo>
                  <a:cubicBezTo>
                    <a:pt x="2542" y="5224"/>
                    <a:pt x="2373" y="5628"/>
                    <a:pt x="2257" y="6048"/>
                  </a:cubicBezTo>
                  <a:lnTo>
                    <a:pt x="551" y="6389"/>
                  </a:lnTo>
                  <a:cubicBezTo>
                    <a:pt x="231" y="6452"/>
                    <a:pt x="2" y="6733"/>
                    <a:pt x="2" y="7059"/>
                  </a:cubicBezTo>
                  <a:lnTo>
                    <a:pt x="2" y="7989"/>
                  </a:lnTo>
                  <a:cubicBezTo>
                    <a:pt x="0" y="8316"/>
                    <a:pt x="231" y="8596"/>
                    <a:pt x="551" y="8661"/>
                  </a:cubicBezTo>
                  <a:lnTo>
                    <a:pt x="2257" y="9002"/>
                  </a:lnTo>
                  <a:cubicBezTo>
                    <a:pt x="2375" y="9422"/>
                    <a:pt x="2542" y="9826"/>
                    <a:pt x="2756" y="10206"/>
                  </a:cubicBezTo>
                  <a:lnTo>
                    <a:pt x="1790" y="11653"/>
                  </a:lnTo>
                  <a:cubicBezTo>
                    <a:pt x="1610" y="11925"/>
                    <a:pt x="1645" y="12285"/>
                    <a:pt x="1876" y="12517"/>
                  </a:cubicBezTo>
                  <a:lnTo>
                    <a:pt x="2534" y="13174"/>
                  </a:lnTo>
                  <a:cubicBezTo>
                    <a:pt x="2667" y="13306"/>
                    <a:pt x="2842" y="13375"/>
                    <a:pt x="3019" y="13375"/>
                  </a:cubicBezTo>
                  <a:cubicBezTo>
                    <a:pt x="3150" y="13375"/>
                    <a:pt x="3282" y="13337"/>
                    <a:pt x="3397" y="13260"/>
                  </a:cubicBezTo>
                  <a:lnTo>
                    <a:pt x="4845" y="12295"/>
                  </a:lnTo>
                  <a:cubicBezTo>
                    <a:pt x="5225" y="12508"/>
                    <a:pt x="5629" y="12676"/>
                    <a:pt x="6049" y="12793"/>
                  </a:cubicBezTo>
                  <a:lnTo>
                    <a:pt x="6190" y="13505"/>
                  </a:lnTo>
                  <a:lnTo>
                    <a:pt x="8860" y="13505"/>
                  </a:lnTo>
                  <a:lnTo>
                    <a:pt x="9003" y="12793"/>
                  </a:lnTo>
                  <a:cubicBezTo>
                    <a:pt x="9423" y="12676"/>
                    <a:pt x="9827" y="12508"/>
                    <a:pt x="10207" y="12295"/>
                  </a:cubicBezTo>
                  <a:lnTo>
                    <a:pt x="11654" y="13260"/>
                  </a:lnTo>
                  <a:cubicBezTo>
                    <a:pt x="11770" y="13337"/>
                    <a:pt x="11902" y="13375"/>
                    <a:pt x="12033" y="13375"/>
                  </a:cubicBezTo>
                  <a:cubicBezTo>
                    <a:pt x="12209" y="13375"/>
                    <a:pt x="12385" y="13306"/>
                    <a:pt x="12518" y="13174"/>
                  </a:cubicBezTo>
                  <a:lnTo>
                    <a:pt x="13175" y="12517"/>
                  </a:lnTo>
                  <a:cubicBezTo>
                    <a:pt x="13405" y="12285"/>
                    <a:pt x="13441" y="11925"/>
                    <a:pt x="13261" y="11653"/>
                  </a:cubicBezTo>
                  <a:lnTo>
                    <a:pt x="12296" y="10206"/>
                  </a:lnTo>
                  <a:cubicBezTo>
                    <a:pt x="12509" y="9826"/>
                    <a:pt x="12677" y="9422"/>
                    <a:pt x="12794" y="9002"/>
                  </a:cubicBezTo>
                  <a:lnTo>
                    <a:pt x="14499" y="8661"/>
                  </a:lnTo>
                  <a:cubicBezTo>
                    <a:pt x="14820" y="8596"/>
                    <a:pt x="15050" y="8316"/>
                    <a:pt x="15050" y="7989"/>
                  </a:cubicBezTo>
                  <a:lnTo>
                    <a:pt x="15050" y="7059"/>
                  </a:lnTo>
                  <a:cubicBezTo>
                    <a:pt x="15050" y="6733"/>
                    <a:pt x="14820" y="6452"/>
                    <a:pt x="14499" y="6389"/>
                  </a:cubicBezTo>
                  <a:lnTo>
                    <a:pt x="12794" y="6048"/>
                  </a:lnTo>
                  <a:cubicBezTo>
                    <a:pt x="12677" y="5627"/>
                    <a:pt x="12509" y="5222"/>
                    <a:pt x="12296" y="4843"/>
                  </a:cubicBezTo>
                  <a:lnTo>
                    <a:pt x="13261" y="3396"/>
                  </a:lnTo>
                  <a:cubicBezTo>
                    <a:pt x="13442" y="3124"/>
                    <a:pt x="13405" y="2764"/>
                    <a:pt x="13175" y="2533"/>
                  </a:cubicBezTo>
                  <a:lnTo>
                    <a:pt x="12518" y="1875"/>
                  </a:lnTo>
                  <a:cubicBezTo>
                    <a:pt x="12386" y="1743"/>
                    <a:pt x="12210" y="1674"/>
                    <a:pt x="12033" y="1674"/>
                  </a:cubicBezTo>
                  <a:cubicBezTo>
                    <a:pt x="11902" y="1674"/>
                    <a:pt x="11771" y="1712"/>
                    <a:pt x="11655" y="1789"/>
                  </a:cubicBezTo>
                  <a:lnTo>
                    <a:pt x="10207" y="2755"/>
                  </a:lnTo>
                  <a:cubicBezTo>
                    <a:pt x="9827" y="2541"/>
                    <a:pt x="9423" y="2372"/>
                    <a:pt x="9003" y="2256"/>
                  </a:cubicBezTo>
                  <a:lnTo>
                    <a:pt x="8662" y="550"/>
                  </a:lnTo>
                  <a:cubicBezTo>
                    <a:pt x="8599" y="230"/>
                    <a:pt x="8318" y="1"/>
                    <a:pt x="7992" y="1"/>
                  </a:cubicBezTo>
                  <a:lnTo>
                    <a:pt x="7062" y="1"/>
                  </a:lnTo>
                  <a:cubicBezTo>
                    <a:pt x="7061" y="1"/>
                    <a:pt x="7060" y="1"/>
                    <a:pt x="7059"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10"/>
            <p:cNvSpPr/>
            <p:nvPr/>
          </p:nvSpPr>
          <p:spPr>
            <a:xfrm>
              <a:off x="3464900" y="836775"/>
              <a:ext cx="194550" cy="181300"/>
            </a:xfrm>
            <a:custGeom>
              <a:avLst/>
              <a:gdLst/>
              <a:ahLst/>
              <a:cxnLst/>
              <a:rect l="l" t="t" r="r" b="b"/>
              <a:pathLst>
                <a:path w="7782" h="7252" extrusionOk="0">
                  <a:moveTo>
                    <a:pt x="3896" y="1"/>
                  </a:moveTo>
                  <a:cubicBezTo>
                    <a:pt x="3710" y="1"/>
                    <a:pt x="3522" y="15"/>
                    <a:pt x="3332" y="45"/>
                  </a:cubicBezTo>
                  <a:cubicBezTo>
                    <a:pt x="1355" y="353"/>
                    <a:pt x="1" y="2206"/>
                    <a:pt x="311" y="4185"/>
                  </a:cubicBezTo>
                  <a:cubicBezTo>
                    <a:pt x="375" y="4597"/>
                    <a:pt x="509" y="4996"/>
                    <a:pt x="708" y="5362"/>
                  </a:cubicBezTo>
                  <a:lnTo>
                    <a:pt x="612" y="5362"/>
                  </a:lnTo>
                  <a:lnTo>
                    <a:pt x="612" y="6519"/>
                  </a:lnTo>
                  <a:lnTo>
                    <a:pt x="1709" y="6519"/>
                  </a:lnTo>
                  <a:cubicBezTo>
                    <a:pt x="2341" y="6998"/>
                    <a:pt x="3108" y="7251"/>
                    <a:pt x="3890" y="7251"/>
                  </a:cubicBezTo>
                  <a:cubicBezTo>
                    <a:pt x="4076" y="7251"/>
                    <a:pt x="4263" y="7237"/>
                    <a:pt x="4450" y="7208"/>
                  </a:cubicBezTo>
                  <a:cubicBezTo>
                    <a:pt x="6427" y="6899"/>
                    <a:pt x="7781" y="5044"/>
                    <a:pt x="7473" y="3067"/>
                  </a:cubicBezTo>
                  <a:cubicBezTo>
                    <a:pt x="7192" y="1278"/>
                    <a:pt x="5651" y="1"/>
                    <a:pt x="3896" y="1"/>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6" name="Google Shape;176;p10"/>
            <p:cNvSpPr/>
            <p:nvPr/>
          </p:nvSpPr>
          <p:spPr>
            <a:xfrm>
              <a:off x="3506625" y="875375"/>
              <a:ext cx="110225" cy="104100"/>
            </a:xfrm>
            <a:custGeom>
              <a:avLst/>
              <a:gdLst/>
              <a:ahLst/>
              <a:cxnLst/>
              <a:rect l="l" t="t" r="r" b="b"/>
              <a:pathLst>
                <a:path w="4409" h="4164" extrusionOk="0">
                  <a:moveTo>
                    <a:pt x="2224" y="1"/>
                  </a:moveTo>
                  <a:cubicBezTo>
                    <a:pt x="2118" y="1"/>
                    <a:pt x="2010" y="9"/>
                    <a:pt x="1901" y="26"/>
                  </a:cubicBezTo>
                  <a:cubicBezTo>
                    <a:pt x="1070" y="156"/>
                    <a:pt x="398" y="773"/>
                    <a:pt x="198" y="1593"/>
                  </a:cubicBezTo>
                  <a:cubicBezTo>
                    <a:pt x="1" y="2411"/>
                    <a:pt x="315" y="3267"/>
                    <a:pt x="994" y="3763"/>
                  </a:cubicBezTo>
                  <a:cubicBezTo>
                    <a:pt x="1359" y="4029"/>
                    <a:pt x="1790" y="4163"/>
                    <a:pt x="2223" y="4163"/>
                  </a:cubicBezTo>
                  <a:cubicBezTo>
                    <a:pt x="2597" y="4163"/>
                    <a:pt x="2972" y="4063"/>
                    <a:pt x="3305" y="3859"/>
                  </a:cubicBezTo>
                  <a:cubicBezTo>
                    <a:pt x="4024" y="3421"/>
                    <a:pt x="4408" y="2592"/>
                    <a:pt x="4278" y="1761"/>
                  </a:cubicBezTo>
                  <a:cubicBezTo>
                    <a:pt x="4118" y="734"/>
                    <a:pt x="3232" y="1"/>
                    <a:pt x="2224"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10"/>
            <p:cNvSpPr/>
            <p:nvPr/>
          </p:nvSpPr>
          <p:spPr>
            <a:xfrm>
              <a:off x="3530250" y="897500"/>
              <a:ext cx="63325" cy="59850"/>
            </a:xfrm>
            <a:custGeom>
              <a:avLst/>
              <a:gdLst/>
              <a:ahLst/>
              <a:cxnLst/>
              <a:rect l="l" t="t" r="r" b="b"/>
              <a:pathLst>
                <a:path w="2533" h="2394" extrusionOk="0">
                  <a:moveTo>
                    <a:pt x="1277" y="1"/>
                  </a:moveTo>
                  <a:cubicBezTo>
                    <a:pt x="1216" y="1"/>
                    <a:pt x="1155" y="6"/>
                    <a:pt x="1093" y="15"/>
                  </a:cubicBezTo>
                  <a:cubicBezTo>
                    <a:pt x="615" y="90"/>
                    <a:pt x="228" y="445"/>
                    <a:pt x="114" y="916"/>
                  </a:cubicBezTo>
                  <a:cubicBezTo>
                    <a:pt x="1" y="1385"/>
                    <a:pt x="181" y="1879"/>
                    <a:pt x="572" y="2163"/>
                  </a:cubicBezTo>
                  <a:cubicBezTo>
                    <a:pt x="782" y="2316"/>
                    <a:pt x="1029" y="2393"/>
                    <a:pt x="1278" y="2393"/>
                  </a:cubicBezTo>
                  <a:cubicBezTo>
                    <a:pt x="1493" y="2393"/>
                    <a:pt x="1708" y="2335"/>
                    <a:pt x="1899" y="2218"/>
                  </a:cubicBezTo>
                  <a:cubicBezTo>
                    <a:pt x="2313" y="1966"/>
                    <a:pt x="2533" y="1490"/>
                    <a:pt x="2459" y="1012"/>
                  </a:cubicBezTo>
                  <a:cubicBezTo>
                    <a:pt x="2366" y="422"/>
                    <a:pt x="1856" y="1"/>
                    <a:pt x="127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10"/>
            <p:cNvSpPr/>
            <p:nvPr/>
          </p:nvSpPr>
          <p:spPr>
            <a:xfrm>
              <a:off x="3550600" y="897475"/>
              <a:ext cx="45250" cy="59875"/>
            </a:xfrm>
            <a:custGeom>
              <a:avLst/>
              <a:gdLst/>
              <a:ahLst/>
              <a:cxnLst/>
              <a:rect l="l" t="t" r="r" b="b"/>
              <a:pathLst>
                <a:path w="1810" h="2395" extrusionOk="0">
                  <a:moveTo>
                    <a:pt x="463" y="1"/>
                  </a:moveTo>
                  <a:cubicBezTo>
                    <a:pt x="309" y="1"/>
                    <a:pt x="152" y="31"/>
                    <a:pt x="0" y="94"/>
                  </a:cubicBezTo>
                  <a:cubicBezTo>
                    <a:pt x="445" y="282"/>
                    <a:pt x="733" y="716"/>
                    <a:pt x="733" y="1197"/>
                  </a:cubicBezTo>
                  <a:cubicBezTo>
                    <a:pt x="733" y="1679"/>
                    <a:pt x="445" y="2114"/>
                    <a:pt x="0" y="2300"/>
                  </a:cubicBezTo>
                  <a:cubicBezTo>
                    <a:pt x="148" y="2362"/>
                    <a:pt x="306" y="2394"/>
                    <a:pt x="465" y="2394"/>
                  </a:cubicBezTo>
                  <a:cubicBezTo>
                    <a:pt x="526" y="2394"/>
                    <a:pt x="586" y="2389"/>
                    <a:pt x="647" y="2380"/>
                  </a:cubicBezTo>
                  <a:cubicBezTo>
                    <a:pt x="1357" y="2268"/>
                    <a:pt x="1809" y="1562"/>
                    <a:pt x="1614" y="871"/>
                  </a:cubicBezTo>
                  <a:cubicBezTo>
                    <a:pt x="1463" y="338"/>
                    <a:pt x="979" y="1"/>
                    <a:pt x="463"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10"/>
            <p:cNvSpPr/>
            <p:nvPr/>
          </p:nvSpPr>
          <p:spPr>
            <a:xfrm>
              <a:off x="3364400" y="904775"/>
              <a:ext cx="231500" cy="278275"/>
            </a:xfrm>
            <a:custGeom>
              <a:avLst/>
              <a:gdLst/>
              <a:ahLst/>
              <a:cxnLst/>
              <a:rect l="l" t="t" r="r" b="b"/>
              <a:pathLst>
                <a:path w="9260" h="11131" extrusionOk="0">
                  <a:moveTo>
                    <a:pt x="3723" y="0"/>
                  </a:moveTo>
                  <a:cubicBezTo>
                    <a:pt x="3573" y="0"/>
                    <a:pt x="3426" y="55"/>
                    <a:pt x="3315" y="164"/>
                  </a:cubicBezTo>
                  <a:cubicBezTo>
                    <a:pt x="3169" y="309"/>
                    <a:pt x="3088" y="507"/>
                    <a:pt x="3088" y="712"/>
                  </a:cubicBezTo>
                  <a:cubicBezTo>
                    <a:pt x="3088" y="1735"/>
                    <a:pt x="2922" y="2751"/>
                    <a:pt x="2599" y="3720"/>
                  </a:cubicBezTo>
                  <a:lnTo>
                    <a:pt x="2491" y="4043"/>
                  </a:lnTo>
                  <a:cubicBezTo>
                    <a:pt x="2386" y="4359"/>
                    <a:pt x="2091" y="4572"/>
                    <a:pt x="1759" y="4572"/>
                  </a:cubicBezTo>
                  <a:lnTo>
                    <a:pt x="0" y="4572"/>
                  </a:lnTo>
                  <a:lnTo>
                    <a:pt x="0" y="10360"/>
                  </a:lnTo>
                  <a:lnTo>
                    <a:pt x="1771" y="10360"/>
                  </a:lnTo>
                  <a:cubicBezTo>
                    <a:pt x="2121" y="10360"/>
                    <a:pt x="2456" y="10500"/>
                    <a:pt x="2704" y="10747"/>
                  </a:cubicBezTo>
                  <a:cubicBezTo>
                    <a:pt x="2950" y="10994"/>
                    <a:pt x="3286" y="11131"/>
                    <a:pt x="3633" y="11131"/>
                  </a:cubicBezTo>
                  <a:lnTo>
                    <a:pt x="8488" y="11131"/>
                  </a:lnTo>
                  <a:cubicBezTo>
                    <a:pt x="8914" y="11131"/>
                    <a:pt x="9260" y="10785"/>
                    <a:pt x="9260" y="10360"/>
                  </a:cubicBezTo>
                  <a:lnTo>
                    <a:pt x="9260" y="9973"/>
                  </a:lnTo>
                  <a:cubicBezTo>
                    <a:pt x="9260" y="9548"/>
                    <a:pt x="8914" y="9202"/>
                    <a:pt x="8488" y="9202"/>
                  </a:cubicBezTo>
                  <a:cubicBezTo>
                    <a:pt x="8914" y="9202"/>
                    <a:pt x="9260" y="8857"/>
                    <a:pt x="9260" y="8430"/>
                  </a:cubicBezTo>
                  <a:lnTo>
                    <a:pt x="9260" y="8045"/>
                  </a:lnTo>
                  <a:cubicBezTo>
                    <a:pt x="9260" y="7618"/>
                    <a:pt x="8914" y="7272"/>
                    <a:pt x="8488" y="7272"/>
                  </a:cubicBezTo>
                  <a:cubicBezTo>
                    <a:pt x="8914" y="7272"/>
                    <a:pt x="9260" y="6927"/>
                    <a:pt x="9260" y="6500"/>
                  </a:cubicBezTo>
                  <a:lnTo>
                    <a:pt x="9260" y="6115"/>
                  </a:lnTo>
                  <a:cubicBezTo>
                    <a:pt x="9260" y="5688"/>
                    <a:pt x="8914" y="5343"/>
                    <a:pt x="8488" y="5343"/>
                  </a:cubicBezTo>
                  <a:cubicBezTo>
                    <a:pt x="8914" y="5343"/>
                    <a:pt x="9260" y="4997"/>
                    <a:pt x="9260" y="4572"/>
                  </a:cubicBezTo>
                  <a:lnTo>
                    <a:pt x="9260" y="4185"/>
                  </a:lnTo>
                  <a:cubicBezTo>
                    <a:pt x="9260" y="3760"/>
                    <a:pt x="8914" y="3414"/>
                    <a:pt x="8488" y="3414"/>
                  </a:cubicBezTo>
                  <a:lnTo>
                    <a:pt x="4631" y="3414"/>
                  </a:lnTo>
                  <a:lnTo>
                    <a:pt x="4631" y="1097"/>
                  </a:lnTo>
                  <a:cubicBezTo>
                    <a:pt x="4631" y="663"/>
                    <a:pt x="4386" y="264"/>
                    <a:pt x="3999" y="67"/>
                  </a:cubicBezTo>
                  <a:cubicBezTo>
                    <a:pt x="3912" y="22"/>
                    <a:pt x="3817" y="0"/>
                    <a:pt x="3723"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10"/>
            <p:cNvSpPr/>
            <p:nvPr/>
          </p:nvSpPr>
          <p:spPr>
            <a:xfrm>
              <a:off x="3364400" y="903300"/>
              <a:ext cx="241175" cy="279750"/>
            </a:xfrm>
            <a:custGeom>
              <a:avLst/>
              <a:gdLst/>
              <a:ahLst/>
              <a:cxnLst/>
              <a:rect l="l" t="t" r="r" b="b"/>
              <a:pathLst>
                <a:path w="9647" h="11190" extrusionOk="0">
                  <a:moveTo>
                    <a:pt x="3860" y="0"/>
                  </a:moveTo>
                  <a:cubicBezTo>
                    <a:pt x="3669" y="0"/>
                    <a:pt x="3488" y="69"/>
                    <a:pt x="3346" y="196"/>
                  </a:cubicBezTo>
                  <a:cubicBezTo>
                    <a:pt x="3667" y="411"/>
                    <a:pt x="3860" y="771"/>
                    <a:pt x="3860" y="1158"/>
                  </a:cubicBezTo>
                  <a:lnTo>
                    <a:pt x="3860" y="2701"/>
                  </a:lnTo>
                  <a:cubicBezTo>
                    <a:pt x="3860" y="3128"/>
                    <a:pt x="4204" y="3473"/>
                    <a:pt x="4631" y="3473"/>
                  </a:cubicBezTo>
                  <a:lnTo>
                    <a:pt x="5016" y="3473"/>
                  </a:lnTo>
                  <a:lnTo>
                    <a:pt x="5016" y="1158"/>
                  </a:lnTo>
                  <a:cubicBezTo>
                    <a:pt x="5018" y="518"/>
                    <a:pt x="4499" y="0"/>
                    <a:pt x="3860" y="0"/>
                  </a:cubicBezTo>
                  <a:close/>
                  <a:moveTo>
                    <a:pt x="0" y="4631"/>
                  </a:moveTo>
                  <a:lnTo>
                    <a:pt x="0" y="10419"/>
                  </a:lnTo>
                  <a:lnTo>
                    <a:pt x="1545" y="10419"/>
                  </a:lnTo>
                  <a:lnTo>
                    <a:pt x="1545" y="4631"/>
                  </a:lnTo>
                  <a:close/>
                  <a:moveTo>
                    <a:pt x="8297" y="3473"/>
                  </a:moveTo>
                  <a:cubicBezTo>
                    <a:pt x="8616" y="3473"/>
                    <a:pt x="8875" y="3731"/>
                    <a:pt x="8875" y="4052"/>
                  </a:cubicBezTo>
                  <a:cubicBezTo>
                    <a:pt x="8875" y="4371"/>
                    <a:pt x="8616" y="4631"/>
                    <a:pt x="8297" y="4631"/>
                  </a:cubicBezTo>
                  <a:lnTo>
                    <a:pt x="6174" y="4631"/>
                  </a:lnTo>
                  <a:cubicBezTo>
                    <a:pt x="5964" y="4635"/>
                    <a:pt x="5796" y="4806"/>
                    <a:pt x="5796" y="5016"/>
                  </a:cubicBezTo>
                  <a:cubicBezTo>
                    <a:pt x="5796" y="5226"/>
                    <a:pt x="5964" y="5397"/>
                    <a:pt x="6174" y="5402"/>
                  </a:cubicBezTo>
                  <a:lnTo>
                    <a:pt x="8297" y="5402"/>
                  </a:lnTo>
                  <a:cubicBezTo>
                    <a:pt x="8616" y="5402"/>
                    <a:pt x="8875" y="5661"/>
                    <a:pt x="8875" y="5980"/>
                  </a:cubicBezTo>
                  <a:cubicBezTo>
                    <a:pt x="8875" y="6301"/>
                    <a:pt x="8616" y="6559"/>
                    <a:pt x="8297" y="6559"/>
                  </a:cubicBezTo>
                  <a:lnTo>
                    <a:pt x="6174" y="6559"/>
                  </a:lnTo>
                  <a:cubicBezTo>
                    <a:pt x="5964" y="6564"/>
                    <a:pt x="5796" y="6736"/>
                    <a:pt x="5796" y="6946"/>
                  </a:cubicBezTo>
                  <a:cubicBezTo>
                    <a:pt x="5796" y="7156"/>
                    <a:pt x="5964" y="7327"/>
                    <a:pt x="6174" y="7331"/>
                  </a:cubicBezTo>
                  <a:lnTo>
                    <a:pt x="8297" y="7331"/>
                  </a:lnTo>
                  <a:cubicBezTo>
                    <a:pt x="8301" y="7331"/>
                    <a:pt x="8304" y="7331"/>
                    <a:pt x="8308" y="7331"/>
                  </a:cubicBezTo>
                  <a:cubicBezTo>
                    <a:pt x="8626" y="7331"/>
                    <a:pt x="8885" y="7591"/>
                    <a:pt x="8885" y="7910"/>
                  </a:cubicBezTo>
                  <a:cubicBezTo>
                    <a:pt x="8885" y="8230"/>
                    <a:pt x="8626" y="8489"/>
                    <a:pt x="8308" y="8489"/>
                  </a:cubicBezTo>
                  <a:cubicBezTo>
                    <a:pt x="8304" y="8489"/>
                    <a:pt x="8301" y="8489"/>
                    <a:pt x="8297" y="8489"/>
                  </a:cubicBezTo>
                  <a:lnTo>
                    <a:pt x="6174" y="8489"/>
                  </a:lnTo>
                  <a:cubicBezTo>
                    <a:pt x="5964" y="8494"/>
                    <a:pt x="5796" y="8665"/>
                    <a:pt x="5796" y="8875"/>
                  </a:cubicBezTo>
                  <a:cubicBezTo>
                    <a:pt x="5796" y="9084"/>
                    <a:pt x="5964" y="9256"/>
                    <a:pt x="6174" y="9260"/>
                  </a:cubicBezTo>
                  <a:lnTo>
                    <a:pt x="8297" y="9260"/>
                  </a:lnTo>
                  <a:cubicBezTo>
                    <a:pt x="8612" y="9266"/>
                    <a:pt x="8866" y="9524"/>
                    <a:pt x="8866" y="9840"/>
                  </a:cubicBezTo>
                  <a:cubicBezTo>
                    <a:pt x="8866" y="10155"/>
                    <a:pt x="8612" y="10413"/>
                    <a:pt x="8297" y="10419"/>
                  </a:cubicBezTo>
                  <a:lnTo>
                    <a:pt x="6174" y="10419"/>
                  </a:lnTo>
                  <a:cubicBezTo>
                    <a:pt x="5964" y="10424"/>
                    <a:pt x="5796" y="10595"/>
                    <a:pt x="5796" y="10805"/>
                  </a:cubicBezTo>
                  <a:cubicBezTo>
                    <a:pt x="5796" y="11014"/>
                    <a:pt x="5964" y="11185"/>
                    <a:pt x="6174" y="11190"/>
                  </a:cubicBezTo>
                  <a:lnTo>
                    <a:pt x="8875" y="11190"/>
                  </a:lnTo>
                  <a:cubicBezTo>
                    <a:pt x="9301" y="11190"/>
                    <a:pt x="9647" y="10844"/>
                    <a:pt x="9647" y="10419"/>
                  </a:cubicBezTo>
                  <a:lnTo>
                    <a:pt x="9647" y="10032"/>
                  </a:lnTo>
                  <a:cubicBezTo>
                    <a:pt x="9647" y="9608"/>
                    <a:pt x="9303" y="9261"/>
                    <a:pt x="8877" y="9260"/>
                  </a:cubicBezTo>
                  <a:lnTo>
                    <a:pt x="8877" y="9260"/>
                  </a:lnTo>
                  <a:cubicBezTo>
                    <a:pt x="9303" y="9260"/>
                    <a:pt x="9647" y="8914"/>
                    <a:pt x="9647" y="8489"/>
                  </a:cubicBezTo>
                  <a:lnTo>
                    <a:pt x="9647" y="8104"/>
                  </a:lnTo>
                  <a:cubicBezTo>
                    <a:pt x="9647" y="7677"/>
                    <a:pt x="9301" y="7331"/>
                    <a:pt x="8875" y="7331"/>
                  </a:cubicBezTo>
                  <a:cubicBezTo>
                    <a:pt x="9301" y="7331"/>
                    <a:pt x="9647" y="6986"/>
                    <a:pt x="9647" y="6559"/>
                  </a:cubicBezTo>
                  <a:lnTo>
                    <a:pt x="9647" y="6174"/>
                  </a:lnTo>
                  <a:cubicBezTo>
                    <a:pt x="9647" y="5747"/>
                    <a:pt x="9301" y="5402"/>
                    <a:pt x="8875" y="5402"/>
                  </a:cubicBezTo>
                  <a:cubicBezTo>
                    <a:pt x="9301" y="5402"/>
                    <a:pt x="9647" y="5056"/>
                    <a:pt x="9647" y="4631"/>
                  </a:cubicBezTo>
                  <a:lnTo>
                    <a:pt x="9647" y="4245"/>
                  </a:lnTo>
                  <a:cubicBezTo>
                    <a:pt x="9647" y="3819"/>
                    <a:pt x="9301" y="3473"/>
                    <a:pt x="8876" y="3473"/>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10"/>
            <p:cNvSpPr/>
            <p:nvPr/>
          </p:nvSpPr>
          <p:spPr>
            <a:xfrm>
              <a:off x="3306500" y="999750"/>
              <a:ext cx="77225" cy="183300"/>
            </a:xfrm>
            <a:custGeom>
              <a:avLst/>
              <a:gdLst/>
              <a:ahLst/>
              <a:cxnLst/>
              <a:rect l="l" t="t" r="r" b="b"/>
              <a:pathLst>
                <a:path w="3089" h="7332" extrusionOk="0">
                  <a:moveTo>
                    <a:pt x="388" y="0"/>
                  </a:moveTo>
                  <a:cubicBezTo>
                    <a:pt x="174" y="0"/>
                    <a:pt x="1" y="173"/>
                    <a:pt x="1" y="386"/>
                  </a:cubicBezTo>
                  <a:lnTo>
                    <a:pt x="1" y="6947"/>
                  </a:lnTo>
                  <a:cubicBezTo>
                    <a:pt x="1" y="7159"/>
                    <a:pt x="174" y="7332"/>
                    <a:pt x="388" y="7332"/>
                  </a:cubicBezTo>
                  <a:lnTo>
                    <a:pt x="2703" y="7332"/>
                  </a:lnTo>
                  <a:cubicBezTo>
                    <a:pt x="2916" y="7332"/>
                    <a:pt x="3088" y="7159"/>
                    <a:pt x="3088" y="6947"/>
                  </a:cubicBezTo>
                  <a:lnTo>
                    <a:pt x="3088" y="386"/>
                  </a:lnTo>
                  <a:cubicBezTo>
                    <a:pt x="3088" y="173"/>
                    <a:pt x="2916" y="0"/>
                    <a:pt x="2703"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82" name="Google Shape;182;p10"/>
          <p:cNvGrpSpPr/>
          <p:nvPr/>
        </p:nvGrpSpPr>
        <p:grpSpPr>
          <a:xfrm>
            <a:off x="2808811" y="2855668"/>
            <a:ext cx="347325" cy="443825"/>
            <a:chOff x="6248275" y="2927150"/>
            <a:chExt cx="347325" cy="443825"/>
          </a:xfrm>
        </p:grpSpPr>
        <p:sp>
          <p:nvSpPr>
            <p:cNvPr id="183" name="Google Shape;183;p10"/>
            <p:cNvSpPr/>
            <p:nvPr/>
          </p:nvSpPr>
          <p:spPr>
            <a:xfrm>
              <a:off x="6248275" y="3199500"/>
              <a:ext cx="347325" cy="171475"/>
            </a:xfrm>
            <a:custGeom>
              <a:avLst/>
              <a:gdLst/>
              <a:ahLst/>
              <a:cxnLst/>
              <a:rect l="l" t="t" r="r" b="b"/>
              <a:pathLst>
                <a:path w="13893" h="6859" extrusionOk="0">
                  <a:moveTo>
                    <a:pt x="4863" y="1"/>
                  </a:moveTo>
                  <a:lnTo>
                    <a:pt x="1099" y="798"/>
                  </a:lnTo>
                  <a:cubicBezTo>
                    <a:pt x="458" y="933"/>
                    <a:pt x="0" y="1492"/>
                    <a:pt x="0" y="2139"/>
                  </a:cubicBezTo>
                  <a:lnTo>
                    <a:pt x="0" y="6086"/>
                  </a:lnTo>
                  <a:cubicBezTo>
                    <a:pt x="0" y="6511"/>
                    <a:pt x="352" y="6858"/>
                    <a:pt x="783" y="6858"/>
                  </a:cubicBezTo>
                  <a:lnTo>
                    <a:pt x="13110" y="6858"/>
                  </a:lnTo>
                  <a:cubicBezTo>
                    <a:pt x="13541" y="6858"/>
                    <a:pt x="13892" y="6511"/>
                    <a:pt x="13892" y="6086"/>
                  </a:cubicBezTo>
                  <a:lnTo>
                    <a:pt x="13892" y="2139"/>
                  </a:lnTo>
                  <a:cubicBezTo>
                    <a:pt x="13892" y="1492"/>
                    <a:pt x="13435" y="933"/>
                    <a:pt x="12794" y="798"/>
                  </a:cubicBezTo>
                  <a:lnTo>
                    <a:pt x="9030" y="1"/>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10"/>
            <p:cNvSpPr/>
            <p:nvPr/>
          </p:nvSpPr>
          <p:spPr>
            <a:xfrm>
              <a:off x="6300400" y="3205050"/>
              <a:ext cx="243100" cy="165925"/>
            </a:xfrm>
            <a:custGeom>
              <a:avLst/>
              <a:gdLst/>
              <a:ahLst/>
              <a:cxnLst/>
              <a:rect l="l" t="t" r="r" b="b"/>
              <a:pathLst>
                <a:path w="9724" h="6637" extrusionOk="0">
                  <a:moveTo>
                    <a:pt x="1735" y="0"/>
                  </a:moveTo>
                  <a:lnTo>
                    <a:pt x="0" y="367"/>
                  </a:lnTo>
                  <a:lnTo>
                    <a:pt x="0" y="6636"/>
                  </a:lnTo>
                  <a:lnTo>
                    <a:pt x="9724" y="6636"/>
                  </a:lnTo>
                  <a:lnTo>
                    <a:pt x="9724" y="367"/>
                  </a:lnTo>
                  <a:lnTo>
                    <a:pt x="7987" y="0"/>
                  </a:lnTo>
                  <a:lnTo>
                    <a:pt x="7987" y="2178"/>
                  </a:lnTo>
                  <a:cubicBezTo>
                    <a:pt x="7987" y="2936"/>
                    <a:pt x="7366" y="3550"/>
                    <a:pt x="6598" y="3550"/>
                  </a:cubicBezTo>
                  <a:lnTo>
                    <a:pt x="3125" y="3550"/>
                  </a:lnTo>
                  <a:cubicBezTo>
                    <a:pt x="2358" y="3550"/>
                    <a:pt x="1735" y="2936"/>
                    <a:pt x="1735" y="2178"/>
                  </a:cubicBezTo>
                  <a:lnTo>
                    <a:pt x="1735" y="0"/>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10"/>
            <p:cNvSpPr/>
            <p:nvPr/>
          </p:nvSpPr>
          <p:spPr>
            <a:xfrm>
              <a:off x="6441475" y="3274675"/>
              <a:ext cx="48900" cy="38625"/>
            </a:xfrm>
            <a:custGeom>
              <a:avLst/>
              <a:gdLst/>
              <a:ahLst/>
              <a:cxnLst/>
              <a:rect l="l" t="t" r="r" b="b"/>
              <a:pathLst>
                <a:path w="1956" h="1545" extrusionOk="0">
                  <a:moveTo>
                    <a:pt x="390" y="0"/>
                  </a:moveTo>
                  <a:cubicBezTo>
                    <a:pt x="177" y="0"/>
                    <a:pt x="2" y="172"/>
                    <a:pt x="1" y="387"/>
                  </a:cubicBezTo>
                  <a:lnTo>
                    <a:pt x="1" y="1159"/>
                  </a:lnTo>
                  <a:cubicBezTo>
                    <a:pt x="2" y="1373"/>
                    <a:pt x="177" y="1543"/>
                    <a:pt x="389" y="1543"/>
                  </a:cubicBezTo>
                  <a:cubicBezTo>
                    <a:pt x="390" y="1543"/>
                    <a:pt x="391" y="1543"/>
                    <a:pt x="392" y="1543"/>
                  </a:cubicBezTo>
                  <a:lnTo>
                    <a:pt x="1565" y="1543"/>
                  </a:lnTo>
                  <a:lnTo>
                    <a:pt x="1566" y="1545"/>
                  </a:lnTo>
                  <a:cubicBezTo>
                    <a:pt x="1567" y="1545"/>
                    <a:pt x="1568" y="1545"/>
                    <a:pt x="1569" y="1545"/>
                  </a:cubicBezTo>
                  <a:cubicBezTo>
                    <a:pt x="1782" y="1545"/>
                    <a:pt x="1956" y="1373"/>
                    <a:pt x="1956" y="1159"/>
                  </a:cubicBezTo>
                  <a:lnTo>
                    <a:pt x="1956" y="387"/>
                  </a:lnTo>
                  <a:cubicBezTo>
                    <a:pt x="1956" y="172"/>
                    <a:pt x="1782" y="0"/>
                    <a:pt x="1569" y="0"/>
                  </a:cubicBezTo>
                  <a:cubicBezTo>
                    <a:pt x="1568" y="0"/>
                    <a:pt x="1567" y="0"/>
                    <a:pt x="1566" y="0"/>
                  </a:cubicBezTo>
                  <a:lnTo>
                    <a:pt x="392" y="0"/>
                  </a:lnTo>
                  <a:cubicBezTo>
                    <a:pt x="391" y="0"/>
                    <a:pt x="390" y="0"/>
                    <a:pt x="390"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10"/>
            <p:cNvSpPr/>
            <p:nvPr/>
          </p:nvSpPr>
          <p:spPr>
            <a:xfrm>
              <a:off x="6312050" y="3023675"/>
              <a:ext cx="219800" cy="227300"/>
            </a:xfrm>
            <a:custGeom>
              <a:avLst/>
              <a:gdLst/>
              <a:ahLst/>
              <a:cxnLst/>
              <a:rect l="l" t="t" r="r" b="b"/>
              <a:pathLst>
                <a:path w="8792" h="9092" extrusionOk="0">
                  <a:moveTo>
                    <a:pt x="1" y="1"/>
                  </a:moveTo>
                  <a:cubicBezTo>
                    <a:pt x="35" y="1597"/>
                    <a:pt x="287" y="3180"/>
                    <a:pt x="751" y="4708"/>
                  </a:cubicBezTo>
                  <a:cubicBezTo>
                    <a:pt x="987" y="5476"/>
                    <a:pt x="1563" y="6093"/>
                    <a:pt x="2312" y="6383"/>
                  </a:cubicBezTo>
                  <a:lnTo>
                    <a:pt x="2312" y="7035"/>
                  </a:lnTo>
                  <a:lnTo>
                    <a:pt x="3316" y="8521"/>
                  </a:lnTo>
                  <a:cubicBezTo>
                    <a:pt x="3576" y="8901"/>
                    <a:pt x="3986" y="9091"/>
                    <a:pt x="4396" y="9091"/>
                  </a:cubicBezTo>
                  <a:cubicBezTo>
                    <a:pt x="4806" y="9091"/>
                    <a:pt x="5216" y="8901"/>
                    <a:pt x="5476" y="8521"/>
                  </a:cubicBezTo>
                  <a:lnTo>
                    <a:pt x="6479" y="7035"/>
                  </a:lnTo>
                  <a:lnTo>
                    <a:pt x="6479" y="6384"/>
                  </a:lnTo>
                  <a:cubicBezTo>
                    <a:pt x="7229" y="6095"/>
                    <a:pt x="7805" y="5476"/>
                    <a:pt x="8040" y="4708"/>
                  </a:cubicBezTo>
                  <a:cubicBezTo>
                    <a:pt x="8503" y="3181"/>
                    <a:pt x="8757" y="1597"/>
                    <a:pt x="879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7" name="Google Shape;187;p10"/>
            <p:cNvSpPr/>
            <p:nvPr/>
          </p:nvSpPr>
          <p:spPr>
            <a:xfrm>
              <a:off x="6312025" y="3023675"/>
              <a:ext cx="197925" cy="164125"/>
            </a:xfrm>
            <a:custGeom>
              <a:avLst/>
              <a:gdLst/>
              <a:ahLst/>
              <a:cxnLst/>
              <a:rect l="l" t="t" r="r" b="b"/>
              <a:pathLst>
                <a:path w="7917" h="6565" extrusionOk="0">
                  <a:moveTo>
                    <a:pt x="0" y="1"/>
                  </a:moveTo>
                  <a:cubicBezTo>
                    <a:pt x="36" y="1597"/>
                    <a:pt x="288" y="3180"/>
                    <a:pt x="752" y="4708"/>
                  </a:cubicBezTo>
                  <a:cubicBezTo>
                    <a:pt x="1087" y="5810"/>
                    <a:pt x="2115" y="6564"/>
                    <a:pt x="3281" y="6564"/>
                  </a:cubicBezTo>
                  <a:lnTo>
                    <a:pt x="4637" y="6564"/>
                  </a:lnTo>
                  <a:cubicBezTo>
                    <a:pt x="5802" y="6564"/>
                    <a:pt x="6830" y="5810"/>
                    <a:pt x="7165" y="4708"/>
                  </a:cubicBezTo>
                  <a:cubicBezTo>
                    <a:pt x="7630" y="3180"/>
                    <a:pt x="7883" y="1597"/>
                    <a:pt x="791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10"/>
            <p:cNvSpPr/>
            <p:nvPr/>
          </p:nvSpPr>
          <p:spPr>
            <a:xfrm>
              <a:off x="6289950" y="2938025"/>
              <a:ext cx="264000" cy="108600"/>
            </a:xfrm>
            <a:custGeom>
              <a:avLst/>
              <a:gdLst/>
              <a:ahLst/>
              <a:cxnLst/>
              <a:rect l="l" t="t" r="r" b="b"/>
              <a:pathLst>
                <a:path w="10560" h="4344" extrusionOk="0">
                  <a:moveTo>
                    <a:pt x="3521" y="1"/>
                  </a:moveTo>
                  <a:cubicBezTo>
                    <a:pt x="2062" y="1"/>
                    <a:pt x="880" y="1166"/>
                    <a:pt x="880" y="2606"/>
                  </a:cubicBezTo>
                  <a:lnTo>
                    <a:pt x="183" y="3295"/>
                  </a:lnTo>
                  <a:cubicBezTo>
                    <a:pt x="67" y="3409"/>
                    <a:pt x="0" y="3566"/>
                    <a:pt x="0" y="3729"/>
                  </a:cubicBezTo>
                  <a:cubicBezTo>
                    <a:pt x="3" y="4070"/>
                    <a:pt x="279" y="4344"/>
                    <a:pt x="621" y="4344"/>
                  </a:cubicBezTo>
                  <a:cubicBezTo>
                    <a:pt x="622" y="4344"/>
                    <a:pt x="623" y="4344"/>
                    <a:pt x="624" y="4344"/>
                  </a:cubicBezTo>
                  <a:lnTo>
                    <a:pt x="9938" y="4344"/>
                  </a:lnTo>
                  <a:cubicBezTo>
                    <a:pt x="9939" y="4344"/>
                    <a:pt x="9940" y="4344"/>
                    <a:pt x="9941" y="4344"/>
                  </a:cubicBezTo>
                  <a:cubicBezTo>
                    <a:pt x="10281" y="4344"/>
                    <a:pt x="10557" y="4070"/>
                    <a:pt x="10560" y="3731"/>
                  </a:cubicBezTo>
                  <a:lnTo>
                    <a:pt x="10560" y="3729"/>
                  </a:lnTo>
                  <a:cubicBezTo>
                    <a:pt x="10560" y="3566"/>
                    <a:pt x="10493" y="3409"/>
                    <a:pt x="10377" y="3295"/>
                  </a:cubicBezTo>
                  <a:lnTo>
                    <a:pt x="9680" y="2606"/>
                  </a:lnTo>
                  <a:cubicBezTo>
                    <a:pt x="9680" y="1167"/>
                    <a:pt x="8498" y="1"/>
                    <a:pt x="7041"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10"/>
            <p:cNvSpPr/>
            <p:nvPr/>
          </p:nvSpPr>
          <p:spPr>
            <a:xfrm>
              <a:off x="6343625" y="2927175"/>
              <a:ext cx="208275" cy="96525"/>
            </a:xfrm>
            <a:custGeom>
              <a:avLst/>
              <a:gdLst/>
              <a:ahLst/>
              <a:cxnLst/>
              <a:rect l="l" t="t" r="r" b="b"/>
              <a:pathLst>
                <a:path w="8331" h="3861" extrusionOk="0">
                  <a:moveTo>
                    <a:pt x="2192" y="1"/>
                  </a:moveTo>
                  <a:cubicBezTo>
                    <a:pt x="1974" y="1"/>
                    <a:pt x="1791" y="160"/>
                    <a:pt x="1759" y="373"/>
                  </a:cubicBezTo>
                  <a:lnTo>
                    <a:pt x="1372" y="3041"/>
                  </a:lnTo>
                  <a:lnTo>
                    <a:pt x="420" y="3041"/>
                  </a:lnTo>
                  <a:cubicBezTo>
                    <a:pt x="417" y="3041"/>
                    <a:pt x="414" y="3041"/>
                    <a:pt x="412" y="3041"/>
                  </a:cubicBezTo>
                  <a:cubicBezTo>
                    <a:pt x="185" y="3041"/>
                    <a:pt x="0" y="3224"/>
                    <a:pt x="0" y="3452"/>
                  </a:cubicBezTo>
                  <a:cubicBezTo>
                    <a:pt x="0" y="3677"/>
                    <a:pt x="184" y="3861"/>
                    <a:pt x="409" y="3861"/>
                  </a:cubicBezTo>
                  <a:cubicBezTo>
                    <a:pt x="413" y="3861"/>
                    <a:pt x="416" y="3861"/>
                    <a:pt x="420" y="3861"/>
                  </a:cubicBezTo>
                  <a:lnTo>
                    <a:pt x="8330" y="3861"/>
                  </a:lnTo>
                  <a:cubicBezTo>
                    <a:pt x="8303" y="3813"/>
                    <a:pt x="8269" y="3769"/>
                    <a:pt x="8230" y="3729"/>
                  </a:cubicBezTo>
                  <a:lnTo>
                    <a:pt x="7533" y="3041"/>
                  </a:lnTo>
                  <a:lnTo>
                    <a:pt x="4892" y="3041"/>
                  </a:lnTo>
                  <a:lnTo>
                    <a:pt x="4507" y="373"/>
                  </a:lnTo>
                  <a:cubicBezTo>
                    <a:pt x="4475" y="160"/>
                    <a:pt x="4290" y="1"/>
                    <a:pt x="4074" y="1"/>
                  </a:cubicBezTo>
                  <a:cubicBezTo>
                    <a:pt x="4073" y="1"/>
                    <a:pt x="4072" y="1"/>
                    <a:pt x="4071" y="1"/>
                  </a:cubicBezTo>
                  <a:lnTo>
                    <a:pt x="2195" y="1"/>
                  </a:lnTo>
                  <a:cubicBezTo>
                    <a:pt x="2194" y="1"/>
                    <a:pt x="2193" y="1"/>
                    <a:pt x="2192"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10"/>
            <p:cNvSpPr/>
            <p:nvPr/>
          </p:nvSpPr>
          <p:spPr>
            <a:xfrm>
              <a:off x="6420950" y="2927150"/>
              <a:ext cx="133000" cy="119475"/>
            </a:xfrm>
            <a:custGeom>
              <a:avLst/>
              <a:gdLst/>
              <a:ahLst/>
              <a:cxnLst/>
              <a:rect l="l" t="t" r="r" b="b"/>
              <a:pathLst>
                <a:path w="5320" h="4779" extrusionOk="0">
                  <a:moveTo>
                    <a:pt x="1" y="0"/>
                  </a:moveTo>
                  <a:cubicBezTo>
                    <a:pt x="218" y="0"/>
                    <a:pt x="404" y="158"/>
                    <a:pt x="437" y="374"/>
                  </a:cubicBezTo>
                  <a:lnTo>
                    <a:pt x="822" y="3041"/>
                  </a:lnTo>
                  <a:lnTo>
                    <a:pt x="1799" y="3041"/>
                  </a:lnTo>
                  <a:lnTo>
                    <a:pt x="1433" y="507"/>
                  </a:lnTo>
                  <a:lnTo>
                    <a:pt x="1433" y="507"/>
                  </a:lnTo>
                  <a:cubicBezTo>
                    <a:pt x="2597" y="779"/>
                    <a:pt x="3462" y="1809"/>
                    <a:pt x="3462" y="3041"/>
                  </a:cubicBezTo>
                  <a:lnTo>
                    <a:pt x="4161" y="3730"/>
                  </a:lnTo>
                  <a:cubicBezTo>
                    <a:pt x="4276" y="3844"/>
                    <a:pt x="4342" y="4001"/>
                    <a:pt x="4342" y="4164"/>
                  </a:cubicBezTo>
                  <a:cubicBezTo>
                    <a:pt x="4339" y="4502"/>
                    <a:pt x="4067" y="4776"/>
                    <a:pt x="3731" y="4779"/>
                  </a:cubicBezTo>
                  <a:lnTo>
                    <a:pt x="4698" y="4779"/>
                  </a:lnTo>
                  <a:cubicBezTo>
                    <a:pt x="4699" y="4779"/>
                    <a:pt x="4700" y="4779"/>
                    <a:pt x="4701" y="4779"/>
                  </a:cubicBezTo>
                  <a:cubicBezTo>
                    <a:pt x="5041" y="4779"/>
                    <a:pt x="5317" y="4505"/>
                    <a:pt x="5320" y="4166"/>
                  </a:cubicBezTo>
                  <a:lnTo>
                    <a:pt x="5320" y="4164"/>
                  </a:lnTo>
                  <a:cubicBezTo>
                    <a:pt x="5320" y="4001"/>
                    <a:pt x="5253" y="3844"/>
                    <a:pt x="5138" y="3730"/>
                  </a:cubicBezTo>
                  <a:lnTo>
                    <a:pt x="4440" y="3041"/>
                  </a:lnTo>
                  <a:cubicBezTo>
                    <a:pt x="4440" y="1602"/>
                    <a:pt x="3258" y="436"/>
                    <a:pt x="1801" y="436"/>
                  </a:cubicBezTo>
                  <a:lnTo>
                    <a:pt x="1423" y="436"/>
                  </a:lnTo>
                  <a:lnTo>
                    <a:pt x="1414" y="374"/>
                  </a:lnTo>
                  <a:cubicBezTo>
                    <a:pt x="1382" y="158"/>
                    <a:pt x="1197" y="0"/>
                    <a:pt x="978" y="0"/>
                  </a:cubicBezTo>
                  <a:close/>
                  <a:moveTo>
                    <a:pt x="3721" y="4779"/>
                  </a:moveTo>
                  <a:cubicBezTo>
                    <a:pt x="3722" y="4779"/>
                    <a:pt x="3724" y="4779"/>
                    <a:pt x="3726" y="4779"/>
                  </a:cubicBezTo>
                  <a:cubicBezTo>
                    <a:pt x="3728" y="4779"/>
                    <a:pt x="3730" y="4779"/>
                    <a:pt x="3731" y="4779"/>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91" name="Google Shape;191;p10"/>
          <p:cNvGrpSpPr/>
          <p:nvPr/>
        </p:nvGrpSpPr>
        <p:grpSpPr>
          <a:xfrm>
            <a:off x="6511540" y="959037"/>
            <a:ext cx="443800" cy="443800"/>
            <a:chOff x="7244575" y="1622850"/>
            <a:chExt cx="443800" cy="443800"/>
          </a:xfrm>
        </p:grpSpPr>
        <p:sp>
          <p:nvSpPr>
            <p:cNvPr id="192" name="Google Shape;192;p10"/>
            <p:cNvSpPr/>
            <p:nvPr/>
          </p:nvSpPr>
          <p:spPr>
            <a:xfrm>
              <a:off x="7308775" y="1654225"/>
              <a:ext cx="348250" cy="345675"/>
            </a:xfrm>
            <a:custGeom>
              <a:avLst/>
              <a:gdLst/>
              <a:ahLst/>
              <a:cxnLst/>
              <a:rect l="l" t="t" r="r" b="b"/>
              <a:pathLst>
                <a:path w="13930" h="13827" extrusionOk="0">
                  <a:moveTo>
                    <a:pt x="12636" y="579"/>
                  </a:moveTo>
                  <a:cubicBezTo>
                    <a:pt x="13030" y="579"/>
                    <a:pt x="13349" y="898"/>
                    <a:pt x="13351" y="1293"/>
                  </a:cubicBezTo>
                  <a:lnTo>
                    <a:pt x="13351" y="12530"/>
                  </a:lnTo>
                  <a:cubicBezTo>
                    <a:pt x="13351" y="12883"/>
                    <a:pt x="13122" y="13101"/>
                    <a:pt x="12909" y="13190"/>
                  </a:cubicBezTo>
                  <a:cubicBezTo>
                    <a:pt x="12828" y="13224"/>
                    <a:pt x="12731" y="13245"/>
                    <a:pt x="12629" y="13245"/>
                  </a:cubicBezTo>
                  <a:cubicBezTo>
                    <a:pt x="12465" y="13245"/>
                    <a:pt x="12285" y="13189"/>
                    <a:pt x="12131" y="13035"/>
                  </a:cubicBezTo>
                  <a:lnTo>
                    <a:pt x="894" y="1798"/>
                  </a:lnTo>
                  <a:cubicBezTo>
                    <a:pt x="646" y="1548"/>
                    <a:pt x="650" y="1232"/>
                    <a:pt x="739" y="1019"/>
                  </a:cubicBezTo>
                  <a:cubicBezTo>
                    <a:pt x="828" y="805"/>
                    <a:pt x="1048" y="579"/>
                    <a:pt x="1399" y="579"/>
                  </a:cubicBezTo>
                  <a:close/>
                  <a:moveTo>
                    <a:pt x="1399" y="0"/>
                  </a:moveTo>
                  <a:cubicBezTo>
                    <a:pt x="866" y="0"/>
                    <a:pt x="408" y="306"/>
                    <a:pt x="204" y="798"/>
                  </a:cubicBezTo>
                  <a:cubicBezTo>
                    <a:pt x="1" y="1290"/>
                    <a:pt x="108" y="1830"/>
                    <a:pt x="485" y="2207"/>
                  </a:cubicBezTo>
                  <a:lnTo>
                    <a:pt x="11722" y="13444"/>
                  </a:lnTo>
                  <a:cubicBezTo>
                    <a:pt x="11961" y="13687"/>
                    <a:pt x="12288" y="13825"/>
                    <a:pt x="12629" y="13826"/>
                  </a:cubicBezTo>
                  <a:cubicBezTo>
                    <a:pt x="12800" y="13826"/>
                    <a:pt x="12971" y="13791"/>
                    <a:pt x="13131" y="13724"/>
                  </a:cubicBezTo>
                  <a:cubicBezTo>
                    <a:pt x="13623" y="13522"/>
                    <a:pt x="13930" y="13063"/>
                    <a:pt x="13930" y="12530"/>
                  </a:cubicBezTo>
                  <a:lnTo>
                    <a:pt x="13930" y="1293"/>
                  </a:lnTo>
                  <a:cubicBezTo>
                    <a:pt x="13928" y="579"/>
                    <a:pt x="13349" y="2"/>
                    <a:pt x="12638" y="0"/>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10"/>
            <p:cNvSpPr/>
            <p:nvPr/>
          </p:nvSpPr>
          <p:spPr>
            <a:xfrm>
              <a:off x="7476750" y="1622875"/>
              <a:ext cx="149700" cy="248250"/>
            </a:xfrm>
            <a:custGeom>
              <a:avLst/>
              <a:gdLst/>
              <a:ahLst/>
              <a:cxnLst/>
              <a:rect l="l" t="t" r="r" b="b"/>
              <a:pathLst>
                <a:path w="5988" h="9930" extrusionOk="0">
                  <a:moveTo>
                    <a:pt x="289" y="1"/>
                  </a:moveTo>
                  <a:cubicBezTo>
                    <a:pt x="130" y="1"/>
                    <a:pt x="0" y="129"/>
                    <a:pt x="0" y="290"/>
                  </a:cubicBezTo>
                  <a:cubicBezTo>
                    <a:pt x="0" y="451"/>
                    <a:pt x="132" y="580"/>
                    <a:pt x="292" y="580"/>
                  </a:cubicBezTo>
                  <a:cubicBezTo>
                    <a:pt x="293" y="580"/>
                    <a:pt x="295" y="580"/>
                    <a:pt x="297" y="580"/>
                  </a:cubicBezTo>
                  <a:lnTo>
                    <a:pt x="2226" y="580"/>
                  </a:lnTo>
                  <a:cubicBezTo>
                    <a:pt x="2227" y="580"/>
                    <a:pt x="2229" y="580"/>
                    <a:pt x="2231" y="580"/>
                  </a:cubicBezTo>
                  <a:cubicBezTo>
                    <a:pt x="2392" y="580"/>
                    <a:pt x="2522" y="451"/>
                    <a:pt x="2522" y="290"/>
                  </a:cubicBezTo>
                  <a:cubicBezTo>
                    <a:pt x="2522" y="129"/>
                    <a:pt x="2394" y="1"/>
                    <a:pt x="2234" y="1"/>
                  </a:cubicBezTo>
                  <a:cubicBezTo>
                    <a:pt x="2231" y="1"/>
                    <a:pt x="2228" y="1"/>
                    <a:pt x="2226" y="1"/>
                  </a:cubicBezTo>
                  <a:lnTo>
                    <a:pt x="297" y="1"/>
                  </a:lnTo>
                  <a:cubicBezTo>
                    <a:pt x="294" y="1"/>
                    <a:pt x="292" y="1"/>
                    <a:pt x="289" y="1"/>
                  </a:cubicBezTo>
                  <a:close/>
                  <a:moveTo>
                    <a:pt x="5699" y="6278"/>
                  </a:moveTo>
                  <a:cubicBezTo>
                    <a:pt x="5542" y="6278"/>
                    <a:pt x="5414" y="6403"/>
                    <a:pt x="5409" y="6560"/>
                  </a:cubicBezTo>
                  <a:lnTo>
                    <a:pt x="5409" y="9648"/>
                  </a:lnTo>
                  <a:cubicBezTo>
                    <a:pt x="5414" y="9804"/>
                    <a:pt x="5542" y="9930"/>
                    <a:pt x="5699" y="9930"/>
                  </a:cubicBezTo>
                  <a:cubicBezTo>
                    <a:pt x="5857" y="9930"/>
                    <a:pt x="5985" y="9804"/>
                    <a:pt x="5988" y="9648"/>
                  </a:cubicBezTo>
                  <a:lnTo>
                    <a:pt x="5988" y="6560"/>
                  </a:lnTo>
                  <a:cubicBezTo>
                    <a:pt x="5985" y="6403"/>
                    <a:pt x="5857" y="6278"/>
                    <a:pt x="5699" y="6278"/>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10"/>
            <p:cNvSpPr/>
            <p:nvPr/>
          </p:nvSpPr>
          <p:spPr>
            <a:xfrm>
              <a:off x="7568025" y="1622850"/>
              <a:ext cx="120350" cy="115800"/>
            </a:xfrm>
            <a:custGeom>
              <a:avLst/>
              <a:gdLst/>
              <a:ahLst/>
              <a:cxnLst/>
              <a:rect l="l" t="t" r="r" b="b"/>
              <a:pathLst>
                <a:path w="4814" h="4632" extrusionOk="0">
                  <a:moveTo>
                    <a:pt x="2497" y="1"/>
                  </a:moveTo>
                  <a:cubicBezTo>
                    <a:pt x="1895" y="1"/>
                    <a:pt x="1304" y="236"/>
                    <a:pt x="860" y="678"/>
                  </a:cubicBezTo>
                  <a:cubicBezTo>
                    <a:pt x="199" y="1341"/>
                    <a:pt x="1" y="2336"/>
                    <a:pt x="358" y="3202"/>
                  </a:cubicBezTo>
                  <a:cubicBezTo>
                    <a:pt x="717" y="4067"/>
                    <a:pt x="1562" y="4631"/>
                    <a:pt x="2498" y="4631"/>
                  </a:cubicBezTo>
                  <a:cubicBezTo>
                    <a:pt x="3777" y="4631"/>
                    <a:pt x="4813" y="3594"/>
                    <a:pt x="4813" y="2316"/>
                  </a:cubicBezTo>
                  <a:cubicBezTo>
                    <a:pt x="4813" y="1380"/>
                    <a:pt x="4249" y="535"/>
                    <a:pt x="3384" y="178"/>
                  </a:cubicBezTo>
                  <a:cubicBezTo>
                    <a:pt x="3097" y="59"/>
                    <a:pt x="2796" y="1"/>
                    <a:pt x="2497"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p10"/>
            <p:cNvSpPr/>
            <p:nvPr/>
          </p:nvSpPr>
          <p:spPr>
            <a:xfrm>
              <a:off x="7609650" y="1661425"/>
              <a:ext cx="40100" cy="38625"/>
            </a:xfrm>
            <a:custGeom>
              <a:avLst/>
              <a:gdLst/>
              <a:ahLst/>
              <a:cxnLst/>
              <a:rect l="l" t="t" r="r" b="b"/>
              <a:pathLst>
                <a:path w="1604" h="1545" extrusionOk="0">
                  <a:moveTo>
                    <a:pt x="833" y="1"/>
                  </a:moveTo>
                  <a:cubicBezTo>
                    <a:pt x="632" y="1"/>
                    <a:pt x="435" y="80"/>
                    <a:pt x="287" y="228"/>
                  </a:cubicBezTo>
                  <a:cubicBezTo>
                    <a:pt x="67" y="448"/>
                    <a:pt x="0" y="780"/>
                    <a:pt x="120" y="1068"/>
                  </a:cubicBezTo>
                  <a:cubicBezTo>
                    <a:pt x="239" y="1356"/>
                    <a:pt x="520" y="1545"/>
                    <a:pt x="833" y="1545"/>
                  </a:cubicBezTo>
                  <a:cubicBezTo>
                    <a:pt x="1258" y="1545"/>
                    <a:pt x="1604" y="1199"/>
                    <a:pt x="1604" y="773"/>
                  </a:cubicBezTo>
                  <a:cubicBezTo>
                    <a:pt x="1604" y="461"/>
                    <a:pt x="1416" y="179"/>
                    <a:pt x="1128" y="60"/>
                  </a:cubicBezTo>
                  <a:cubicBezTo>
                    <a:pt x="1033" y="20"/>
                    <a:pt x="932" y="1"/>
                    <a:pt x="833"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6" name="Google Shape;196;p10"/>
            <p:cNvSpPr/>
            <p:nvPr/>
          </p:nvSpPr>
          <p:spPr>
            <a:xfrm>
              <a:off x="7244575" y="1622850"/>
              <a:ext cx="279775" cy="279800"/>
            </a:xfrm>
            <a:custGeom>
              <a:avLst/>
              <a:gdLst/>
              <a:ahLst/>
              <a:cxnLst/>
              <a:rect l="l" t="t" r="r" b="b"/>
              <a:pathLst>
                <a:path w="11191" h="11192" extrusionOk="0">
                  <a:moveTo>
                    <a:pt x="5596" y="0"/>
                  </a:moveTo>
                  <a:cubicBezTo>
                    <a:pt x="2507" y="0"/>
                    <a:pt x="1" y="2506"/>
                    <a:pt x="1" y="5595"/>
                  </a:cubicBezTo>
                  <a:cubicBezTo>
                    <a:pt x="1" y="8686"/>
                    <a:pt x="2507" y="11192"/>
                    <a:pt x="5596" y="11192"/>
                  </a:cubicBezTo>
                  <a:cubicBezTo>
                    <a:pt x="8686" y="11192"/>
                    <a:pt x="11191" y="8686"/>
                    <a:pt x="11191" y="5595"/>
                  </a:cubicBezTo>
                  <a:cubicBezTo>
                    <a:pt x="11191" y="2506"/>
                    <a:pt x="8686" y="0"/>
                    <a:pt x="5596"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7" name="Google Shape;197;p10"/>
            <p:cNvSpPr/>
            <p:nvPr/>
          </p:nvSpPr>
          <p:spPr>
            <a:xfrm>
              <a:off x="7283150" y="1661425"/>
              <a:ext cx="202625" cy="202625"/>
            </a:xfrm>
            <a:custGeom>
              <a:avLst/>
              <a:gdLst/>
              <a:ahLst/>
              <a:cxnLst/>
              <a:rect l="l" t="t" r="r" b="b"/>
              <a:pathLst>
                <a:path w="8105" h="8105" extrusionOk="0">
                  <a:moveTo>
                    <a:pt x="4053" y="0"/>
                  </a:moveTo>
                  <a:cubicBezTo>
                    <a:pt x="1816" y="0"/>
                    <a:pt x="1" y="1815"/>
                    <a:pt x="1" y="4052"/>
                  </a:cubicBezTo>
                  <a:cubicBezTo>
                    <a:pt x="1" y="6291"/>
                    <a:pt x="1816" y="8104"/>
                    <a:pt x="4053" y="8104"/>
                  </a:cubicBezTo>
                  <a:cubicBezTo>
                    <a:pt x="6291" y="8104"/>
                    <a:pt x="8105" y="6291"/>
                    <a:pt x="8105" y="4052"/>
                  </a:cubicBezTo>
                  <a:cubicBezTo>
                    <a:pt x="8105" y="1815"/>
                    <a:pt x="6291" y="0"/>
                    <a:pt x="405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8" name="Google Shape;198;p10"/>
            <p:cNvSpPr/>
            <p:nvPr/>
          </p:nvSpPr>
          <p:spPr>
            <a:xfrm>
              <a:off x="7283150" y="1661425"/>
              <a:ext cx="202625" cy="202625"/>
            </a:xfrm>
            <a:custGeom>
              <a:avLst/>
              <a:gdLst/>
              <a:ahLst/>
              <a:cxnLst/>
              <a:rect l="l" t="t" r="r" b="b"/>
              <a:pathLst>
                <a:path w="8105" h="8105" extrusionOk="0">
                  <a:moveTo>
                    <a:pt x="4053" y="0"/>
                  </a:moveTo>
                  <a:lnTo>
                    <a:pt x="4053" y="4052"/>
                  </a:lnTo>
                  <a:lnTo>
                    <a:pt x="8105" y="4052"/>
                  </a:lnTo>
                  <a:cubicBezTo>
                    <a:pt x="8105" y="1815"/>
                    <a:pt x="6290" y="0"/>
                    <a:pt x="4053" y="0"/>
                  </a:cubicBezTo>
                  <a:close/>
                  <a:moveTo>
                    <a:pt x="1" y="4052"/>
                  </a:moveTo>
                  <a:cubicBezTo>
                    <a:pt x="1" y="6291"/>
                    <a:pt x="1816" y="8104"/>
                    <a:pt x="4053" y="8104"/>
                  </a:cubicBezTo>
                  <a:lnTo>
                    <a:pt x="4053" y="4052"/>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9" name="Google Shape;199;p10"/>
            <p:cNvSpPr/>
            <p:nvPr/>
          </p:nvSpPr>
          <p:spPr>
            <a:xfrm>
              <a:off x="7350725" y="1728975"/>
              <a:ext cx="70200" cy="67550"/>
            </a:xfrm>
            <a:custGeom>
              <a:avLst/>
              <a:gdLst/>
              <a:ahLst/>
              <a:cxnLst/>
              <a:rect l="l" t="t" r="r" b="b"/>
              <a:pathLst>
                <a:path w="2808" h="2702" extrusionOk="0">
                  <a:moveTo>
                    <a:pt x="1349" y="0"/>
                  </a:moveTo>
                  <a:cubicBezTo>
                    <a:pt x="1175" y="0"/>
                    <a:pt x="1000" y="34"/>
                    <a:pt x="833" y="103"/>
                  </a:cubicBezTo>
                  <a:cubicBezTo>
                    <a:pt x="328" y="312"/>
                    <a:pt x="0" y="804"/>
                    <a:pt x="0" y="1350"/>
                  </a:cubicBezTo>
                  <a:cubicBezTo>
                    <a:pt x="0" y="2096"/>
                    <a:pt x="604" y="2701"/>
                    <a:pt x="1350" y="2701"/>
                  </a:cubicBezTo>
                  <a:cubicBezTo>
                    <a:pt x="1896" y="2701"/>
                    <a:pt x="2389" y="2372"/>
                    <a:pt x="2597" y="1867"/>
                  </a:cubicBezTo>
                  <a:cubicBezTo>
                    <a:pt x="2807" y="1362"/>
                    <a:pt x="2692" y="782"/>
                    <a:pt x="2305" y="396"/>
                  </a:cubicBezTo>
                  <a:cubicBezTo>
                    <a:pt x="2046" y="137"/>
                    <a:pt x="1701" y="0"/>
                    <a:pt x="1349"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p10"/>
            <p:cNvSpPr/>
            <p:nvPr/>
          </p:nvSpPr>
          <p:spPr>
            <a:xfrm>
              <a:off x="7374825" y="1728950"/>
              <a:ext cx="43425" cy="67575"/>
            </a:xfrm>
            <a:custGeom>
              <a:avLst/>
              <a:gdLst/>
              <a:ahLst/>
              <a:cxnLst/>
              <a:rect l="l" t="t" r="r" b="b"/>
              <a:pathLst>
                <a:path w="1737" h="2703" extrusionOk="0">
                  <a:moveTo>
                    <a:pt x="389" y="0"/>
                  </a:moveTo>
                  <a:cubicBezTo>
                    <a:pt x="261" y="0"/>
                    <a:pt x="131" y="19"/>
                    <a:pt x="0" y="58"/>
                  </a:cubicBezTo>
                  <a:cubicBezTo>
                    <a:pt x="572" y="228"/>
                    <a:pt x="965" y="755"/>
                    <a:pt x="965" y="1351"/>
                  </a:cubicBezTo>
                  <a:cubicBezTo>
                    <a:pt x="965" y="1949"/>
                    <a:pt x="572" y="2475"/>
                    <a:pt x="0" y="2646"/>
                  </a:cubicBezTo>
                  <a:cubicBezTo>
                    <a:pt x="130" y="2685"/>
                    <a:pt x="260" y="2703"/>
                    <a:pt x="387" y="2703"/>
                  </a:cubicBezTo>
                  <a:cubicBezTo>
                    <a:pt x="1107" y="2703"/>
                    <a:pt x="1737" y="2119"/>
                    <a:pt x="1737" y="1351"/>
                  </a:cubicBezTo>
                  <a:cubicBezTo>
                    <a:pt x="1737" y="584"/>
                    <a:pt x="1108" y="0"/>
                    <a:pt x="389"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p10"/>
            <p:cNvSpPr/>
            <p:nvPr/>
          </p:nvSpPr>
          <p:spPr>
            <a:xfrm>
              <a:off x="7517900" y="1902625"/>
              <a:ext cx="170475" cy="164025"/>
            </a:xfrm>
            <a:custGeom>
              <a:avLst/>
              <a:gdLst/>
              <a:ahLst/>
              <a:cxnLst/>
              <a:rect l="l" t="t" r="r" b="b"/>
              <a:pathLst>
                <a:path w="6819" h="6561" extrusionOk="0">
                  <a:moveTo>
                    <a:pt x="3541" y="1"/>
                  </a:moveTo>
                  <a:cubicBezTo>
                    <a:pt x="3541" y="1"/>
                    <a:pt x="3540" y="1"/>
                    <a:pt x="3539" y="1"/>
                  </a:cubicBezTo>
                  <a:cubicBezTo>
                    <a:pt x="2211" y="1"/>
                    <a:pt x="1015" y="800"/>
                    <a:pt x="507" y="2025"/>
                  </a:cubicBezTo>
                  <a:cubicBezTo>
                    <a:pt x="1" y="3251"/>
                    <a:pt x="281" y="4661"/>
                    <a:pt x="1219" y="5599"/>
                  </a:cubicBezTo>
                  <a:cubicBezTo>
                    <a:pt x="1846" y="6227"/>
                    <a:pt x="2685" y="6560"/>
                    <a:pt x="3539" y="6560"/>
                  </a:cubicBezTo>
                  <a:cubicBezTo>
                    <a:pt x="3962" y="6560"/>
                    <a:pt x="4388" y="6478"/>
                    <a:pt x="4794" y="6310"/>
                  </a:cubicBezTo>
                  <a:cubicBezTo>
                    <a:pt x="6019" y="5802"/>
                    <a:pt x="6818" y="4606"/>
                    <a:pt x="6818" y="3280"/>
                  </a:cubicBezTo>
                  <a:cubicBezTo>
                    <a:pt x="6818" y="1469"/>
                    <a:pt x="5351" y="1"/>
                    <a:pt x="3541" y="1"/>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2" name="Google Shape;202;p10"/>
            <p:cNvSpPr/>
            <p:nvPr/>
          </p:nvSpPr>
          <p:spPr>
            <a:xfrm>
              <a:off x="7559500" y="1941200"/>
              <a:ext cx="90250" cy="86825"/>
            </a:xfrm>
            <a:custGeom>
              <a:avLst/>
              <a:gdLst/>
              <a:ahLst/>
              <a:cxnLst/>
              <a:rect l="l" t="t" r="r" b="b"/>
              <a:pathLst>
                <a:path w="3610" h="3473" extrusionOk="0">
                  <a:moveTo>
                    <a:pt x="1875" y="1"/>
                  </a:moveTo>
                  <a:cubicBezTo>
                    <a:pt x="1172" y="1"/>
                    <a:pt x="538" y="423"/>
                    <a:pt x="270" y="1073"/>
                  </a:cubicBezTo>
                  <a:cubicBezTo>
                    <a:pt x="1" y="1721"/>
                    <a:pt x="150" y="2468"/>
                    <a:pt x="646" y="2964"/>
                  </a:cubicBezTo>
                  <a:cubicBezTo>
                    <a:pt x="978" y="3296"/>
                    <a:pt x="1423" y="3473"/>
                    <a:pt x="1875" y="3473"/>
                  </a:cubicBezTo>
                  <a:cubicBezTo>
                    <a:pt x="2098" y="3473"/>
                    <a:pt x="2323" y="3430"/>
                    <a:pt x="2538" y="3341"/>
                  </a:cubicBezTo>
                  <a:cubicBezTo>
                    <a:pt x="3187" y="3072"/>
                    <a:pt x="3610" y="2439"/>
                    <a:pt x="3610" y="1737"/>
                  </a:cubicBezTo>
                  <a:cubicBezTo>
                    <a:pt x="3610" y="777"/>
                    <a:pt x="2833" y="1"/>
                    <a:pt x="1875"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3" name="Google Shape;203;p10"/>
            <p:cNvSpPr/>
            <p:nvPr/>
          </p:nvSpPr>
          <p:spPr>
            <a:xfrm>
              <a:off x="7562950" y="1984625"/>
              <a:ext cx="86800" cy="43400"/>
            </a:xfrm>
            <a:custGeom>
              <a:avLst/>
              <a:gdLst/>
              <a:ahLst/>
              <a:cxnLst/>
              <a:rect l="l" t="t" r="r" b="b"/>
              <a:pathLst>
                <a:path w="3472" h="1736" extrusionOk="0">
                  <a:moveTo>
                    <a:pt x="0" y="0"/>
                  </a:moveTo>
                  <a:cubicBezTo>
                    <a:pt x="0" y="959"/>
                    <a:pt x="777" y="1735"/>
                    <a:pt x="1737" y="1735"/>
                  </a:cubicBezTo>
                  <a:cubicBezTo>
                    <a:pt x="2695" y="1735"/>
                    <a:pt x="3472" y="959"/>
                    <a:pt x="3472"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204" name="Google Shape;204;p10"/>
          <p:cNvGrpSpPr/>
          <p:nvPr/>
        </p:nvGrpSpPr>
        <p:grpSpPr>
          <a:xfrm>
            <a:off x="2731661" y="934925"/>
            <a:ext cx="443800" cy="443800"/>
            <a:chOff x="4212850" y="2392125"/>
            <a:chExt cx="443800" cy="443800"/>
          </a:xfrm>
        </p:grpSpPr>
        <p:sp>
          <p:nvSpPr>
            <p:cNvPr id="205" name="Google Shape;205;p10"/>
            <p:cNvSpPr/>
            <p:nvPr/>
          </p:nvSpPr>
          <p:spPr>
            <a:xfrm>
              <a:off x="4212850" y="2392125"/>
              <a:ext cx="443800" cy="279800"/>
            </a:xfrm>
            <a:custGeom>
              <a:avLst/>
              <a:gdLst/>
              <a:ahLst/>
              <a:cxnLst/>
              <a:rect l="l" t="t" r="r" b="b"/>
              <a:pathLst>
                <a:path w="17752" h="11192" extrusionOk="0">
                  <a:moveTo>
                    <a:pt x="773" y="1"/>
                  </a:moveTo>
                  <a:cubicBezTo>
                    <a:pt x="346" y="1"/>
                    <a:pt x="1" y="346"/>
                    <a:pt x="1" y="773"/>
                  </a:cubicBezTo>
                  <a:lnTo>
                    <a:pt x="1" y="11192"/>
                  </a:lnTo>
                  <a:lnTo>
                    <a:pt x="17751" y="11192"/>
                  </a:lnTo>
                  <a:lnTo>
                    <a:pt x="17751" y="773"/>
                  </a:lnTo>
                  <a:cubicBezTo>
                    <a:pt x="17751" y="346"/>
                    <a:pt x="17406" y="1"/>
                    <a:pt x="16979" y="1"/>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p10"/>
            <p:cNvSpPr/>
            <p:nvPr/>
          </p:nvSpPr>
          <p:spPr>
            <a:xfrm>
              <a:off x="4251425" y="2392125"/>
              <a:ext cx="115800" cy="279775"/>
            </a:xfrm>
            <a:custGeom>
              <a:avLst/>
              <a:gdLst/>
              <a:ahLst/>
              <a:cxnLst/>
              <a:rect l="l" t="t" r="r" b="b"/>
              <a:pathLst>
                <a:path w="4632" h="11191" extrusionOk="0">
                  <a:moveTo>
                    <a:pt x="1" y="1"/>
                  </a:moveTo>
                  <a:lnTo>
                    <a:pt x="1" y="11191"/>
                  </a:lnTo>
                  <a:lnTo>
                    <a:pt x="4632" y="11191"/>
                  </a:lnTo>
                  <a:lnTo>
                    <a:pt x="4632"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p10"/>
            <p:cNvSpPr/>
            <p:nvPr/>
          </p:nvSpPr>
          <p:spPr>
            <a:xfrm>
              <a:off x="4302075" y="2442775"/>
              <a:ext cx="303925" cy="159200"/>
            </a:xfrm>
            <a:custGeom>
              <a:avLst/>
              <a:gdLst/>
              <a:ahLst/>
              <a:cxnLst/>
              <a:rect l="l" t="t" r="r" b="b"/>
              <a:pathLst>
                <a:path w="12157" h="6368" extrusionOk="0">
                  <a:moveTo>
                    <a:pt x="11577" y="579"/>
                  </a:moveTo>
                  <a:lnTo>
                    <a:pt x="11577" y="5789"/>
                  </a:lnTo>
                  <a:lnTo>
                    <a:pt x="580" y="5789"/>
                  </a:lnTo>
                  <a:lnTo>
                    <a:pt x="580" y="579"/>
                  </a:lnTo>
                  <a:close/>
                  <a:moveTo>
                    <a:pt x="290" y="1"/>
                  </a:moveTo>
                  <a:cubicBezTo>
                    <a:pt x="131" y="1"/>
                    <a:pt x="1" y="131"/>
                    <a:pt x="1" y="290"/>
                  </a:cubicBezTo>
                  <a:lnTo>
                    <a:pt x="1" y="6078"/>
                  </a:lnTo>
                  <a:cubicBezTo>
                    <a:pt x="1" y="6238"/>
                    <a:pt x="131" y="6368"/>
                    <a:pt x="290" y="6368"/>
                  </a:cubicBezTo>
                  <a:lnTo>
                    <a:pt x="11867" y="6368"/>
                  </a:lnTo>
                  <a:cubicBezTo>
                    <a:pt x="12026" y="6368"/>
                    <a:pt x="12156" y="6238"/>
                    <a:pt x="12156" y="6078"/>
                  </a:cubicBezTo>
                  <a:lnTo>
                    <a:pt x="12156" y="290"/>
                  </a:lnTo>
                  <a:cubicBezTo>
                    <a:pt x="12156" y="131"/>
                    <a:pt x="12026" y="1"/>
                    <a:pt x="11867" y="1"/>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p10"/>
            <p:cNvSpPr/>
            <p:nvPr/>
          </p:nvSpPr>
          <p:spPr>
            <a:xfrm>
              <a:off x="4212900" y="2652600"/>
              <a:ext cx="443750" cy="96500"/>
            </a:xfrm>
            <a:custGeom>
              <a:avLst/>
              <a:gdLst/>
              <a:ahLst/>
              <a:cxnLst/>
              <a:rect l="l" t="t" r="r" b="b"/>
              <a:pathLst>
                <a:path w="17750" h="3860" extrusionOk="0">
                  <a:moveTo>
                    <a:pt x="0" y="1"/>
                  </a:moveTo>
                  <a:lnTo>
                    <a:pt x="0" y="3087"/>
                  </a:lnTo>
                  <a:cubicBezTo>
                    <a:pt x="0" y="3514"/>
                    <a:pt x="346" y="3859"/>
                    <a:pt x="771" y="3859"/>
                  </a:cubicBezTo>
                  <a:lnTo>
                    <a:pt x="16977" y="3859"/>
                  </a:lnTo>
                  <a:cubicBezTo>
                    <a:pt x="17404" y="3859"/>
                    <a:pt x="17749" y="3514"/>
                    <a:pt x="17749" y="3087"/>
                  </a:cubicBezTo>
                  <a:lnTo>
                    <a:pt x="17749" y="1"/>
                  </a:ln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9" name="Google Shape;209;p10"/>
            <p:cNvSpPr/>
            <p:nvPr/>
          </p:nvSpPr>
          <p:spPr>
            <a:xfrm>
              <a:off x="4241800" y="2681550"/>
              <a:ext cx="106150" cy="38600"/>
            </a:xfrm>
            <a:custGeom>
              <a:avLst/>
              <a:gdLst/>
              <a:ahLst/>
              <a:cxnLst/>
              <a:rect l="l" t="t" r="r" b="b"/>
              <a:pathLst>
                <a:path w="4246" h="1544" extrusionOk="0">
                  <a:moveTo>
                    <a:pt x="773" y="0"/>
                  </a:moveTo>
                  <a:cubicBezTo>
                    <a:pt x="346" y="0"/>
                    <a:pt x="0" y="346"/>
                    <a:pt x="0" y="771"/>
                  </a:cubicBezTo>
                  <a:cubicBezTo>
                    <a:pt x="0" y="1198"/>
                    <a:pt x="346" y="1543"/>
                    <a:pt x="773" y="1543"/>
                  </a:cubicBezTo>
                  <a:lnTo>
                    <a:pt x="3473" y="1543"/>
                  </a:lnTo>
                  <a:cubicBezTo>
                    <a:pt x="3900" y="1543"/>
                    <a:pt x="4246" y="1198"/>
                    <a:pt x="4246" y="771"/>
                  </a:cubicBezTo>
                  <a:cubicBezTo>
                    <a:pt x="4246" y="346"/>
                    <a:pt x="3900" y="0"/>
                    <a:pt x="3473"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0" name="Google Shape;210;p10"/>
            <p:cNvSpPr/>
            <p:nvPr/>
          </p:nvSpPr>
          <p:spPr>
            <a:xfrm>
              <a:off x="4270750" y="2430750"/>
              <a:ext cx="144725" cy="289400"/>
            </a:xfrm>
            <a:custGeom>
              <a:avLst/>
              <a:gdLst/>
              <a:ahLst/>
              <a:cxnLst/>
              <a:rect l="l" t="t" r="r" b="b"/>
              <a:pathLst>
                <a:path w="5789" h="11576" extrusionOk="0">
                  <a:moveTo>
                    <a:pt x="194" y="0"/>
                  </a:moveTo>
                  <a:cubicBezTo>
                    <a:pt x="87" y="0"/>
                    <a:pt x="0" y="86"/>
                    <a:pt x="0" y="192"/>
                  </a:cubicBezTo>
                  <a:lnTo>
                    <a:pt x="0" y="1350"/>
                  </a:lnTo>
                  <a:cubicBezTo>
                    <a:pt x="0" y="1456"/>
                    <a:pt x="87" y="1543"/>
                    <a:pt x="194" y="1543"/>
                  </a:cubicBezTo>
                  <a:lnTo>
                    <a:pt x="2894" y="1543"/>
                  </a:lnTo>
                  <a:cubicBezTo>
                    <a:pt x="3001" y="1543"/>
                    <a:pt x="3088" y="1456"/>
                    <a:pt x="3088" y="1350"/>
                  </a:cubicBezTo>
                  <a:lnTo>
                    <a:pt x="3088" y="192"/>
                  </a:lnTo>
                  <a:cubicBezTo>
                    <a:pt x="3088" y="86"/>
                    <a:pt x="3001" y="0"/>
                    <a:pt x="2894" y="0"/>
                  </a:cubicBezTo>
                  <a:close/>
                  <a:moveTo>
                    <a:pt x="5016" y="10032"/>
                  </a:moveTo>
                  <a:cubicBezTo>
                    <a:pt x="4705" y="10032"/>
                    <a:pt x="4423" y="10220"/>
                    <a:pt x="4303" y="10508"/>
                  </a:cubicBezTo>
                  <a:cubicBezTo>
                    <a:pt x="4185" y="10797"/>
                    <a:pt x="4250" y="11128"/>
                    <a:pt x="4471" y="11350"/>
                  </a:cubicBezTo>
                  <a:cubicBezTo>
                    <a:pt x="4619" y="11497"/>
                    <a:pt x="4816" y="11575"/>
                    <a:pt x="5017" y="11575"/>
                  </a:cubicBezTo>
                  <a:cubicBezTo>
                    <a:pt x="5116" y="11575"/>
                    <a:pt x="5216" y="11556"/>
                    <a:pt x="5312" y="11516"/>
                  </a:cubicBezTo>
                  <a:cubicBezTo>
                    <a:pt x="5601" y="11397"/>
                    <a:pt x="5788" y="11116"/>
                    <a:pt x="5788" y="10803"/>
                  </a:cubicBezTo>
                  <a:cubicBezTo>
                    <a:pt x="5788" y="10378"/>
                    <a:pt x="5443" y="10032"/>
                    <a:pt x="5016" y="10032"/>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p10"/>
            <p:cNvSpPr/>
            <p:nvPr/>
          </p:nvSpPr>
          <p:spPr>
            <a:xfrm>
              <a:off x="4270750" y="2575425"/>
              <a:ext cx="77200" cy="38625"/>
            </a:xfrm>
            <a:custGeom>
              <a:avLst/>
              <a:gdLst/>
              <a:ahLst/>
              <a:cxnLst/>
              <a:rect l="l" t="t" r="r" b="b"/>
              <a:pathLst>
                <a:path w="3088" h="1545" extrusionOk="0">
                  <a:moveTo>
                    <a:pt x="194" y="0"/>
                  </a:moveTo>
                  <a:cubicBezTo>
                    <a:pt x="87" y="0"/>
                    <a:pt x="0" y="87"/>
                    <a:pt x="0" y="194"/>
                  </a:cubicBezTo>
                  <a:lnTo>
                    <a:pt x="0" y="1351"/>
                  </a:lnTo>
                  <a:cubicBezTo>
                    <a:pt x="0" y="1458"/>
                    <a:pt x="87" y="1545"/>
                    <a:pt x="194" y="1545"/>
                  </a:cubicBezTo>
                  <a:lnTo>
                    <a:pt x="2894" y="1545"/>
                  </a:lnTo>
                  <a:cubicBezTo>
                    <a:pt x="3001" y="1545"/>
                    <a:pt x="3088" y="1458"/>
                    <a:pt x="3088" y="1351"/>
                  </a:cubicBezTo>
                  <a:lnTo>
                    <a:pt x="3088" y="194"/>
                  </a:lnTo>
                  <a:cubicBezTo>
                    <a:pt x="3088" y="87"/>
                    <a:pt x="3001" y="0"/>
                    <a:pt x="2894"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10"/>
            <p:cNvSpPr/>
            <p:nvPr/>
          </p:nvSpPr>
          <p:spPr>
            <a:xfrm>
              <a:off x="4270750" y="2498825"/>
              <a:ext cx="356950" cy="221325"/>
            </a:xfrm>
            <a:custGeom>
              <a:avLst/>
              <a:gdLst/>
              <a:ahLst/>
              <a:cxnLst/>
              <a:rect l="l" t="t" r="r" b="b"/>
              <a:pathLst>
                <a:path w="14278" h="8853" extrusionOk="0">
                  <a:moveTo>
                    <a:pt x="1544" y="1"/>
                  </a:moveTo>
                  <a:cubicBezTo>
                    <a:pt x="1514" y="1"/>
                    <a:pt x="1485" y="7"/>
                    <a:pt x="1458" y="21"/>
                  </a:cubicBezTo>
                  <a:lnTo>
                    <a:pt x="106" y="696"/>
                  </a:lnTo>
                  <a:cubicBezTo>
                    <a:pt x="41" y="730"/>
                    <a:pt x="0" y="796"/>
                    <a:pt x="0" y="868"/>
                  </a:cubicBezTo>
                  <a:lnTo>
                    <a:pt x="0" y="1016"/>
                  </a:lnTo>
                  <a:cubicBezTo>
                    <a:pt x="0" y="1090"/>
                    <a:pt x="41" y="1156"/>
                    <a:pt x="106" y="1189"/>
                  </a:cubicBezTo>
                  <a:lnTo>
                    <a:pt x="1458" y="1864"/>
                  </a:lnTo>
                  <a:cubicBezTo>
                    <a:pt x="1485" y="1878"/>
                    <a:pt x="1514" y="1885"/>
                    <a:pt x="1544" y="1885"/>
                  </a:cubicBezTo>
                  <a:cubicBezTo>
                    <a:pt x="1573" y="1885"/>
                    <a:pt x="1603" y="1878"/>
                    <a:pt x="1630" y="1864"/>
                  </a:cubicBezTo>
                  <a:lnTo>
                    <a:pt x="2980" y="1189"/>
                  </a:lnTo>
                  <a:cubicBezTo>
                    <a:pt x="3046" y="1156"/>
                    <a:pt x="3088" y="1090"/>
                    <a:pt x="3088" y="1016"/>
                  </a:cubicBezTo>
                  <a:lnTo>
                    <a:pt x="3088" y="868"/>
                  </a:lnTo>
                  <a:cubicBezTo>
                    <a:pt x="3088" y="796"/>
                    <a:pt x="3046" y="730"/>
                    <a:pt x="2980" y="696"/>
                  </a:cubicBezTo>
                  <a:lnTo>
                    <a:pt x="2981" y="696"/>
                  </a:lnTo>
                  <a:lnTo>
                    <a:pt x="1630" y="21"/>
                  </a:lnTo>
                  <a:cubicBezTo>
                    <a:pt x="1603" y="7"/>
                    <a:pt x="1573" y="1"/>
                    <a:pt x="1544" y="1"/>
                  </a:cubicBezTo>
                  <a:close/>
                  <a:moveTo>
                    <a:pt x="13505" y="7309"/>
                  </a:moveTo>
                  <a:cubicBezTo>
                    <a:pt x="13194" y="7309"/>
                    <a:pt x="12912" y="7497"/>
                    <a:pt x="12792" y="7785"/>
                  </a:cubicBezTo>
                  <a:cubicBezTo>
                    <a:pt x="12674" y="8074"/>
                    <a:pt x="12739" y="8405"/>
                    <a:pt x="12960" y="8627"/>
                  </a:cubicBezTo>
                  <a:cubicBezTo>
                    <a:pt x="13108" y="8774"/>
                    <a:pt x="13305" y="8852"/>
                    <a:pt x="13506" y="8852"/>
                  </a:cubicBezTo>
                  <a:cubicBezTo>
                    <a:pt x="13605" y="8852"/>
                    <a:pt x="13705" y="8833"/>
                    <a:pt x="13801" y="8793"/>
                  </a:cubicBezTo>
                  <a:cubicBezTo>
                    <a:pt x="14090" y="8674"/>
                    <a:pt x="14278" y="8393"/>
                    <a:pt x="14278" y="8080"/>
                  </a:cubicBezTo>
                  <a:cubicBezTo>
                    <a:pt x="14278" y="7655"/>
                    <a:pt x="13932" y="7309"/>
                    <a:pt x="13505" y="7309"/>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p10"/>
            <p:cNvSpPr/>
            <p:nvPr/>
          </p:nvSpPr>
          <p:spPr>
            <a:xfrm>
              <a:off x="4367200" y="2729750"/>
              <a:ext cx="270125" cy="106175"/>
            </a:xfrm>
            <a:custGeom>
              <a:avLst/>
              <a:gdLst/>
              <a:ahLst/>
              <a:cxnLst/>
              <a:rect l="l" t="t" r="r" b="b"/>
              <a:pathLst>
                <a:path w="10805" h="4247" extrusionOk="0">
                  <a:moveTo>
                    <a:pt x="3860" y="1"/>
                  </a:moveTo>
                  <a:lnTo>
                    <a:pt x="1101" y="829"/>
                  </a:lnTo>
                  <a:cubicBezTo>
                    <a:pt x="448" y="1026"/>
                    <a:pt x="1" y="1625"/>
                    <a:pt x="1" y="2307"/>
                  </a:cubicBezTo>
                  <a:lnTo>
                    <a:pt x="1" y="4246"/>
                  </a:lnTo>
                  <a:lnTo>
                    <a:pt x="10805" y="4246"/>
                  </a:lnTo>
                  <a:lnTo>
                    <a:pt x="10805" y="2307"/>
                  </a:lnTo>
                  <a:cubicBezTo>
                    <a:pt x="10805" y="1625"/>
                    <a:pt x="10358" y="1026"/>
                    <a:pt x="9705" y="829"/>
                  </a:cubicBezTo>
                  <a:lnTo>
                    <a:pt x="6947"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10"/>
            <p:cNvSpPr/>
            <p:nvPr/>
          </p:nvSpPr>
          <p:spPr>
            <a:xfrm>
              <a:off x="4607600" y="2749800"/>
              <a:ext cx="29725" cy="86125"/>
            </a:xfrm>
            <a:custGeom>
              <a:avLst/>
              <a:gdLst/>
              <a:ahLst/>
              <a:cxnLst/>
              <a:rect l="l" t="t" r="r" b="b"/>
              <a:pathLst>
                <a:path w="1189" h="3445" extrusionOk="0">
                  <a:moveTo>
                    <a:pt x="0" y="1"/>
                  </a:moveTo>
                  <a:cubicBezTo>
                    <a:pt x="271" y="326"/>
                    <a:pt x="418" y="736"/>
                    <a:pt x="418" y="1160"/>
                  </a:cubicBezTo>
                  <a:lnTo>
                    <a:pt x="418" y="3444"/>
                  </a:lnTo>
                  <a:lnTo>
                    <a:pt x="1189" y="3444"/>
                  </a:lnTo>
                  <a:lnTo>
                    <a:pt x="1189" y="1505"/>
                  </a:lnTo>
                  <a:cubicBezTo>
                    <a:pt x="1189" y="823"/>
                    <a:pt x="742" y="224"/>
                    <a:pt x="89" y="27"/>
                  </a:cubicBezTo>
                  <a:lnTo>
                    <a:pt x="0"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5" name="Google Shape;215;p10"/>
            <p:cNvSpPr/>
            <p:nvPr/>
          </p:nvSpPr>
          <p:spPr>
            <a:xfrm>
              <a:off x="4422975" y="2575425"/>
              <a:ext cx="158575" cy="183300"/>
            </a:xfrm>
            <a:custGeom>
              <a:avLst/>
              <a:gdLst/>
              <a:ahLst/>
              <a:cxnLst/>
              <a:rect l="l" t="t" r="r" b="b"/>
              <a:pathLst>
                <a:path w="6343" h="7332" extrusionOk="0">
                  <a:moveTo>
                    <a:pt x="1" y="0"/>
                  </a:moveTo>
                  <a:lnTo>
                    <a:pt x="472" y="3054"/>
                  </a:lnTo>
                  <a:cubicBezTo>
                    <a:pt x="494" y="3198"/>
                    <a:pt x="227" y="3339"/>
                    <a:pt x="274" y="3473"/>
                  </a:cubicBezTo>
                  <a:cubicBezTo>
                    <a:pt x="501" y="4112"/>
                    <a:pt x="996" y="4620"/>
                    <a:pt x="1629" y="4863"/>
                  </a:cubicBezTo>
                  <a:lnTo>
                    <a:pt x="1629" y="7332"/>
                  </a:lnTo>
                  <a:lnTo>
                    <a:pt x="4716" y="7332"/>
                  </a:lnTo>
                  <a:lnTo>
                    <a:pt x="4716" y="4864"/>
                  </a:lnTo>
                  <a:cubicBezTo>
                    <a:pt x="5349" y="4620"/>
                    <a:pt x="5844" y="4112"/>
                    <a:pt x="6070" y="3473"/>
                  </a:cubicBezTo>
                  <a:cubicBezTo>
                    <a:pt x="6117" y="3339"/>
                    <a:pt x="5851" y="3198"/>
                    <a:pt x="5873" y="3054"/>
                  </a:cubicBezTo>
                  <a:lnTo>
                    <a:pt x="6343"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10"/>
            <p:cNvSpPr/>
            <p:nvPr/>
          </p:nvSpPr>
          <p:spPr>
            <a:xfrm>
              <a:off x="4422975" y="2575425"/>
              <a:ext cx="146850" cy="125425"/>
            </a:xfrm>
            <a:custGeom>
              <a:avLst/>
              <a:gdLst/>
              <a:ahLst/>
              <a:cxnLst/>
              <a:rect l="l" t="t" r="r" b="b"/>
              <a:pathLst>
                <a:path w="5874" h="5017" extrusionOk="0">
                  <a:moveTo>
                    <a:pt x="1" y="0"/>
                  </a:moveTo>
                  <a:lnTo>
                    <a:pt x="472" y="3054"/>
                  </a:lnTo>
                  <a:cubicBezTo>
                    <a:pt x="494" y="3198"/>
                    <a:pt x="227" y="3339"/>
                    <a:pt x="274" y="3473"/>
                  </a:cubicBezTo>
                  <a:cubicBezTo>
                    <a:pt x="602" y="4399"/>
                    <a:pt x="1476" y="5016"/>
                    <a:pt x="2458" y="5016"/>
                  </a:cubicBezTo>
                  <a:lnTo>
                    <a:pt x="3115" y="5016"/>
                  </a:lnTo>
                  <a:cubicBezTo>
                    <a:pt x="3116" y="5016"/>
                    <a:pt x="3117" y="5016"/>
                    <a:pt x="3118" y="5016"/>
                  </a:cubicBezTo>
                  <a:cubicBezTo>
                    <a:pt x="4260" y="5016"/>
                    <a:pt x="5230" y="4182"/>
                    <a:pt x="5404" y="3054"/>
                  </a:cubicBezTo>
                  <a:lnTo>
                    <a:pt x="5873"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7" name="Google Shape;217;p10"/>
            <p:cNvSpPr/>
            <p:nvPr/>
          </p:nvSpPr>
          <p:spPr>
            <a:xfrm>
              <a:off x="4429925" y="2729750"/>
              <a:ext cx="144725" cy="106175"/>
            </a:xfrm>
            <a:custGeom>
              <a:avLst/>
              <a:gdLst/>
              <a:ahLst/>
              <a:cxnLst/>
              <a:rect l="l" t="t" r="r" b="b"/>
              <a:pathLst>
                <a:path w="5789" h="4247" extrusionOk="0">
                  <a:moveTo>
                    <a:pt x="1351" y="1"/>
                  </a:moveTo>
                  <a:lnTo>
                    <a:pt x="0" y="407"/>
                  </a:lnTo>
                  <a:lnTo>
                    <a:pt x="0" y="4246"/>
                  </a:lnTo>
                  <a:lnTo>
                    <a:pt x="5789" y="4246"/>
                  </a:lnTo>
                  <a:lnTo>
                    <a:pt x="5789" y="407"/>
                  </a:lnTo>
                  <a:lnTo>
                    <a:pt x="443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10"/>
            <p:cNvSpPr/>
            <p:nvPr/>
          </p:nvSpPr>
          <p:spPr>
            <a:xfrm>
              <a:off x="4429925" y="2735550"/>
              <a:ext cx="144725" cy="100375"/>
            </a:xfrm>
            <a:custGeom>
              <a:avLst/>
              <a:gdLst/>
              <a:ahLst/>
              <a:cxnLst/>
              <a:rect l="l" t="t" r="r" b="b"/>
              <a:pathLst>
                <a:path w="5789" h="4015" extrusionOk="0">
                  <a:moveTo>
                    <a:pt x="5208" y="1"/>
                  </a:moveTo>
                  <a:lnTo>
                    <a:pt x="5208" y="3050"/>
                  </a:lnTo>
                  <a:cubicBezTo>
                    <a:pt x="5208" y="3263"/>
                    <a:pt x="5036" y="3435"/>
                    <a:pt x="4823" y="3435"/>
                  </a:cubicBezTo>
                  <a:lnTo>
                    <a:pt x="0" y="3435"/>
                  </a:lnTo>
                  <a:lnTo>
                    <a:pt x="0" y="4014"/>
                  </a:lnTo>
                  <a:lnTo>
                    <a:pt x="5789" y="4014"/>
                  </a:lnTo>
                  <a:lnTo>
                    <a:pt x="5789" y="175"/>
                  </a:lnTo>
                  <a:lnTo>
                    <a:pt x="5208" y="1"/>
                  </a:lnTo>
                  <a:close/>
                </a:path>
              </a:pathLst>
            </a:cu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9" name="Google Shape;219;p10"/>
            <p:cNvSpPr/>
            <p:nvPr/>
          </p:nvSpPr>
          <p:spPr>
            <a:xfrm>
              <a:off x="4415450" y="2575425"/>
              <a:ext cx="168775" cy="96500"/>
            </a:xfrm>
            <a:custGeom>
              <a:avLst/>
              <a:gdLst/>
              <a:ahLst/>
              <a:cxnLst/>
              <a:rect l="l" t="t" r="r" b="b"/>
              <a:pathLst>
                <a:path w="6751" h="3860" extrusionOk="0">
                  <a:moveTo>
                    <a:pt x="0" y="0"/>
                  </a:moveTo>
                  <a:lnTo>
                    <a:pt x="470" y="3054"/>
                  </a:lnTo>
                  <a:cubicBezTo>
                    <a:pt x="492" y="3197"/>
                    <a:pt x="528" y="3337"/>
                    <a:pt x="576" y="3473"/>
                  </a:cubicBezTo>
                  <a:lnTo>
                    <a:pt x="1384" y="3473"/>
                  </a:lnTo>
                  <a:cubicBezTo>
                    <a:pt x="1486" y="3473"/>
                    <a:pt x="1585" y="3433"/>
                    <a:pt x="1657" y="3361"/>
                  </a:cubicBezTo>
                  <a:lnTo>
                    <a:pt x="1982" y="3035"/>
                  </a:lnTo>
                  <a:cubicBezTo>
                    <a:pt x="2058" y="2958"/>
                    <a:pt x="2157" y="2921"/>
                    <a:pt x="2254" y="2921"/>
                  </a:cubicBezTo>
                  <a:cubicBezTo>
                    <a:pt x="2378" y="2921"/>
                    <a:pt x="2501" y="2981"/>
                    <a:pt x="2577" y="3094"/>
                  </a:cubicBezTo>
                  <a:lnTo>
                    <a:pt x="2874" y="3538"/>
                  </a:lnTo>
                  <a:cubicBezTo>
                    <a:pt x="3016" y="3752"/>
                    <a:pt x="3245" y="3859"/>
                    <a:pt x="3473" y="3859"/>
                  </a:cubicBezTo>
                  <a:cubicBezTo>
                    <a:pt x="3702" y="3859"/>
                    <a:pt x="3930" y="3752"/>
                    <a:pt x="4073" y="3538"/>
                  </a:cubicBezTo>
                  <a:lnTo>
                    <a:pt x="4370" y="3094"/>
                  </a:lnTo>
                  <a:cubicBezTo>
                    <a:pt x="4445" y="2981"/>
                    <a:pt x="4568" y="2921"/>
                    <a:pt x="4692" y="2921"/>
                  </a:cubicBezTo>
                  <a:cubicBezTo>
                    <a:pt x="4790" y="2921"/>
                    <a:pt x="4888" y="2958"/>
                    <a:pt x="4963" y="3035"/>
                  </a:cubicBezTo>
                  <a:lnTo>
                    <a:pt x="5290" y="3361"/>
                  </a:lnTo>
                  <a:cubicBezTo>
                    <a:pt x="5362" y="3433"/>
                    <a:pt x="5460" y="3473"/>
                    <a:pt x="5563" y="3473"/>
                  </a:cubicBezTo>
                  <a:lnTo>
                    <a:pt x="6174" y="3473"/>
                  </a:lnTo>
                  <a:cubicBezTo>
                    <a:pt x="6223" y="3337"/>
                    <a:pt x="6258" y="3197"/>
                    <a:pt x="6279" y="3054"/>
                  </a:cubicBezTo>
                  <a:lnTo>
                    <a:pt x="6750" y="0"/>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10"/>
            <p:cNvSpPr/>
            <p:nvPr/>
          </p:nvSpPr>
          <p:spPr>
            <a:xfrm>
              <a:off x="4555400" y="2575425"/>
              <a:ext cx="33725" cy="86850"/>
            </a:xfrm>
            <a:custGeom>
              <a:avLst/>
              <a:gdLst/>
              <a:ahLst/>
              <a:cxnLst/>
              <a:rect l="l" t="t" r="r" b="b"/>
              <a:pathLst>
                <a:path w="1349" h="3474" extrusionOk="0">
                  <a:moveTo>
                    <a:pt x="576" y="0"/>
                  </a:moveTo>
                  <a:lnTo>
                    <a:pt x="107" y="3054"/>
                  </a:lnTo>
                  <a:cubicBezTo>
                    <a:pt x="85" y="3197"/>
                    <a:pt x="49" y="3337"/>
                    <a:pt x="0" y="3473"/>
                  </a:cubicBezTo>
                  <a:lnTo>
                    <a:pt x="773" y="3473"/>
                  </a:lnTo>
                  <a:cubicBezTo>
                    <a:pt x="821" y="3337"/>
                    <a:pt x="857" y="3197"/>
                    <a:pt x="879" y="3054"/>
                  </a:cubicBezTo>
                  <a:lnTo>
                    <a:pt x="1348" y="0"/>
                  </a:ln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p10"/>
            <p:cNvSpPr/>
            <p:nvPr/>
          </p:nvSpPr>
          <p:spPr>
            <a:xfrm>
              <a:off x="4401200" y="2488600"/>
              <a:ext cx="197550" cy="106150"/>
            </a:xfrm>
            <a:custGeom>
              <a:avLst/>
              <a:gdLst/>
              <a:ahLst/>
              <a:cxnLst/>
              <a:rect l="l" t="t" r="r" b="b"/>
              <a:pathLst>
                <a:path w="7902" h="4246" extrusionOk="0">
                  <a:moveTo>
                    <a:pt x="3271" y="0"/>
                  </a:moveTo>
                  <a:cubicBezTo>
                    <a:pt x="3059" y="0"/>
                    <a:pt x="2886" y="173"/>
                    <a:pt x="2886" y="387"/>
                  </a:cubicBezTo>
                  <a:lnTo>
                    <a:pt x="2840" y="387"/>
                  </a:lnTo>
                  <a:cubicBezTo>
                    <a:pt x="2176" y="387"/>
                    <a:pt x="1586" y="812"/>
                    <a:pt x="1377" y="1441"/>
                  </a:cubicBezTo>
                  <a:lnTo>
                    <a:pt x="956" y="2702"/>
                  </a:lnTo>
                  <a:lnTo>
                    <a:pt x="345" y="3314"/>
                  </a:lnTo>
                  <a:cubicBezTo>
                    <a:pt x="0" y="3658"/>
                    <a:pt x="244" y="4245"/>
                    <a:pt x="730" y="4245"/>
                  </a:cubicBezTo>
                  <a:lnTo>
                    <a:pt x="7356" y="4245"/>
                  </a:lnTo>
                  <a:cubicBezTo>
                    <a:pt x="7657" y="4245"/>
                    <a:pt x="7902" y="4000"/>
                    <a:pt x="7902" y="3699"/>
                  </a:cubicBezTo>
                  <a:cubicBezTo>
                    <a:pt x="7902" y="3554"/>
                    <a:pt x="7844" y="3416"/>
                    <a:pt x="7741" y="3314"/>
                  </a:cubicBezTo>
                  <a:lnTo>
                    <a:pt x="7130" y="2702"/>
                  </a:lnTo>
                  <a:lnTo>
                    <a:pt x="6710" y="1441"/>
                  </a:lnTo>
                  <a:cubicBezTo>
                    <a:pt x="6499" y="812"/>
                    <a:pt x="5910" y="387"/>
                    <a:pt x="5245" y="387"/>
                  </a:cubicBezTo>
                  <a:lnTo>
                    <a:pt x="5201" y="387"/>
                  </a:lnTo>
                  <a:cubicBezTo>
                    <a:pt x="5201" y="173"/>
                    <a:pt x="5028" y="0"/>
                    <a:pt x="4814" y="0"/>
                  </a:cubicBezTo>
                  <a:close/>
                </a:path>
              </a:pathLst>
            </a:cu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10"/>
            <p:cNvSpPr/>
            <p:nvPr/>
          </p:nvSpPr>
          <p:spPr>
            <a:xfrm>
              <a:off x="4453800" y="2488600"/>
              <a:ext cx="125650" cy="86850"/>
            </a:xfrm>
            <a:custGeom>
              <a:avLst/>
              <a:gdLst/>
              <a:ahLst/>
              <a:cxnLst/>
              <a:rect l="l" t="t" r="r" b="b"/>
              <a:pathLst>
                <a:path w="5026" h="3474" extrusionOk="0">
                  <a:moveTo>
                    <a:pt x="1167" y="0"/>
                  </a:moveTo>
                  <a:cubicBezTo>
                    <a:pt x="955" y="0"/>
                    <a:pt x="782" y="173"/>
                    <a:pt x="782" y="387"/>
                  </a:cubicBezTo>
                  <a:lnTo>
                    <a:pt x="782" y="2702"/>
                  </a:lnTo>
                  <a:lnTo>
                    <a:pt x="396" y="2702"/>
                  </a:lnTo>
                  <a:cubicBezTo>
                    <a:pt x="393" y="2702"/>
                    <a:pt x="389" y="2702"/>
                    <a:pt x="386" y="2702"/>
                  </a:cubicBezTo>
                  <a:cubicBezTo>
                    <a:pt x="174" y="2702"/>
                    <a:pt x="1" y="2874"/>
                    <a:pt x="1" y="3088"/>
                  </a:cubicBezTo>
                  <a:cubicBezTo>
                    <a:pt x="1" y="3302"/>
                    <a:pt x="175" y="3473"/>
                    <a:pt x="388" y="3473"/>
                  </a:cubicBezTo>
                  <a:cubicBezTo>
                    <a:pt x="391" y="3473"/>
                    <a:pt x="394" y="3473"/>
                    <a:pt x="396" y="3473"/>
                  </a:cubicBezTo>
                  <a:lnTo>
                    <a:pt x="5026" y="3473"/>
                  </a:lnTo>
                  <a:lnTo>
                    <a:pt x="5026" y="2702"/>
                  </a:lnTo>
                  <a:lnTo>
                    <a:pt x="3097" y="2702"/>
                  </a:lnTo>
                  <a:lnTo>
                    <a:pt x="3097" y="387"/>
                  </a:lnTo>
                  <a:cubicBezTo>
                    <a:pt x="3097" y="173"/>
                    <a:pt x="2924" y="0"/>
                    <a:pt x="2710" y="0"/>
                  </a:cubicBezTo>
                  <a:close/>
                </a:path>
              </a:pathLst>
            </a:cu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3" name="Google Shape;223;p10"/>
            <p:cNvSpPr/>
            <p:nvPr/>
          </p:nvSpPr>
          <p:spPr>
            <a:xfrm>
              <a:off x="4502250" y="2488600"/>
              <a:ext cx="96500" cy="106150"/>
            </a:xfrm>
            <a:custGeom>
              <a:avLst/>
              <a:gdLst/>
              <a:ahLst/>
              <a:cxnLst/>
              <a:rect l="l" t="t" r="r" b="b"/>
              <a:pathLst>
                <a:path w="3860" h="4246" extrusionOk="0">
                  <a:moveTo>
                    <a:pt x="0" y="0"/>
                  </a:moveTo>
                  <a:cubicBezTo>
                    <a:pt x="214" y="0"/>
                    <a:pt x="387" y="173"/>
                    <a:pt x="387" y="387"/>
                  </a:cubicBezTo>
                  <a:lnTo>
                    <a:pt x="387" y="2702"/>
                  </a:lnTo>
                  <a:lnTo>
                    <a:pt x="1158" y="2702"/>
                  </a:lnTo>
                  <a:lnTo>
                    <a:pt x="1158" y="569"/>
                  </a:lnTo>
                  <a:cubicBezTo>
                    <a:pt x="1508" y="755"/>
                    <a:pt x="1772" y="1066"/>
                    <a:pt x="1896" y="1441"/>
                  </a:cubicBezTo>
                  <a:lnTo>
                    <a:pt x="2317" y="2702"/>
                  </a:lnTo>
                  <a:lnTo>
                    <a:pt x="2928" y="3314"/>
                  </a:lnTo>
                  <a:cubicBezTo>
                    <a:pt x="3085" y="3470"/>
                    <a:pt x="3130" y="3705"/>
                    <a:pt x="3046" y="3909"/>
                  </a:cubicBezTo>
                  <a:cubicBezTo>
                    <a:pt x="2962" y="4112"/>
                    <a:pt x="2763" y="4245"/>
                    <a:pt x="2543" y="4245"/>
                  </a:cubicBezTo>
                  <a:lnTo>
                    <a:pt x="3314" y="4245"/>
                  </a:lnTo>
                  <a:cubicBezTo>
                    <a:pt x="3615" y="4245"/>
                    <a:pt x="3860" y="4000"/>
                    <a:pt x="3860" y="3699"/>
                  </a:cubicBezTo>
                  <a:lnTo>
                    <a:pt x="3858" y="3699"/>
                  </a:lnTo>
                  <a:cubicBezTo>
                    <a:pt x="3858" y="3554"/>
                    <a:pt x="3801" y="3416"/>
                    <a:pt x="3699" y="3314"/>
                  </a:cubicBezTo>
                  <a:lnTo>
                    <a:pt x="3088" y="2702"/>
                  </a:lnTo>
                  <a:lnTo>
                    <a:pt x="2667" y="1441"/>
                  </a:lnTo>
                  <a:cubicBezTo>
                    <a:pt x="2457" y="812"/>
                    <a:pt x="1868" y="387"/>
                    <a:pt x="1203" y="387"/>
                  </a:cubicBezTo>
                  <a:lnTo>
                    <a:pt x="1158" y="387"/>
                  </a:lnTo>
                  <a:cubicBezTo>
                    <a:pt x="1158" y="173"/>
                    <a:pt x="985" y="0"/>
                    <a:pt x="772" y="0"/>
                  </a:cubicBezTo>
                  <a:close/>
                </a:path>
              </a:pathLst>
            </a:cu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24" name="Google Shape;224;p10"/>
          <p:cNvSpPr txBox="1"/>
          <p:nvPr/>
        </p:nvSpPr>
        <p:spPr>
          <a:xfrm>
            <a:off x="4455394" y="4588361"/>
            <a:ext cx="42670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10</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1"/>
          <p:cNvSpPr txBox="1">
            <a:spLocks noGrp="1"/>
          </p:cNvSpPr>
          <p:nvPr>
            <p:ph type="title"/>
          </p:nvPr>
        </p:nvSpPr>
        <p:spPr>
          <a:xfrm>
            <a:off x="1524661" y="2119045"/>
            <a:ext cx="6094675" cy="1904315"/>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3600"/>
              <a:buNone/>
            </a:pPr>
            <a:r>
              <a:rPr lang="en-US" sz="2000"/>
              <a:t>In conclusion we understand that you can't just open a business without doing your studies because we have a lot of factors affecting it and of the biggest effect on business is the consumer cause he's the buyer so if he's satisfied then your basically satisfied and he's not then you going the face a lot Of obstacles just to satisfy his needs.</a:t>
            </a:r>
            <a:br>
              <a:rPr lang="en-US" sz="2000"/>
            </a:br>
            <a:endParaRPr sz="2000"/>
          </a:p>
        </p:txBody>
      </p:sp>
      <p:sp>
        <p:nvSpPr>
          <p:cNvPr id="230" name="Google Shape;230;p11"/>
          <p:cNvSpPr txBox="1">
            <a:spLocks noGrp="1"/>
          </p:cNvSpPr>
          <p:nvPr>
            <p:ph type="title" idx="2"/>
          </p:nvPr>
        </p:nvSpPr>
        <p:spPr>
          <a:xfrm>
            <a:off x="616226" y="564542"/>
            <a:ext cx="7911547" cy="1436162"/>
          </a:xfrm>
          <a:prstGeom prst="rect">
            <a:avLst/>
          </a:prstGeom>
          <a:noFill/>
          <a:ln>
            <a:noFill/>
          </a:ln>
        </p:spPr>
        <p:txBody>
          <a:bodyPr spcFirstLastPara="1" wrap="square" lIns="91425" tIns="91425" rIns="91425" bIns="91425" anchor="ctr" anchorCtr="0">
            <a:noAutofit/>
          </a:bodyPr>
          <a:lstStyle/>
          <a:p>
            <a:pPr marL="0" marR="0" lvl="0" indent="0" algn="ctr" rtl="1">
              <a:lnSpc>
                <a:spcPct val="100000"/>
              </a:lnSpc>
              <a:spcBef>
                <a:spcPts val="0"/>
              </a:spcBef>
              <a:spcAft>
                <a:spcPts val="0"/>
              </a:spcAft>
              <a:buClr>
                <a:schemeClr val="lt1"/>
              </a:buClr>
              <a:buSzPts val="12000"/>
              <a:buFont typeface="Staatliches"/>
              <a:buNone/>
            </a:pPr>
            <a:r>
              <a:rPr lang="en-US" sz="4400"/>
              <a:t>conclusion</a:t>
            </a:r>
            <a:endParaRPr/>
          </a:p>
        </p:txBody>
      </p:sp>
      <p:sp>
        <p:nvSpPr>
          <p:cNvPr id="231" name="Google Shape;231;p11"/>
          <p:cNvSpPr txBox="1"/>
          <p:nvPr/>
        </p:nvSpPr>
        <p:spPr>
          <a:xfrm>
            <a:off x="4381168" y="4643562"/>
            <a:ext cx="3816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11</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2"/>
          <p:cNvSpPr txBox="1">
            <a:spLocks noGrp="1"/>
          </p:cNvSpPr>
          <p:nvPr>
            <p:ph type="title"/>
          </p:nvPr>
        </p:nvSpPr>
        <p:spPr>
          <a:xfrm>
            <a:off x="799105" y="2162809"/>
            <a:ext cx="7132319" cy="19599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sz="2000"/>
              <a:t>Consumer behaviour: 4 factors that influence consumer behaviour. (2021, July 10). Retrieved April 13, 2022, from https://www.educba.com/4-factors-influencing-consumer-behaviour/</a:t>
            </a:r>
            <a:br>
              <a:rPr lang="en-US" sz="2000"/>
            </a:br>
            <a:endParaRPr sz="2000"/>
          </a:p>
        </p:txBody>
      </p:sp>
      <p:sp>
        <p:nvSpPr>
          <p:cNvPr id="237" name="Google Shape;237;p12"/>
          <p:cNvSpPr txBox="1">
            <a:spLocks noGrp="1"/>
          </p:cNvSpPr>
          <p:nvPr>
            <p:ph type="title" idx="2"/>
          </p:nvPr>
        </p:nvSpPr>
        <p:spPr>
          <a:xfrm>
            <a:off x="616226" y="564542"/>
            <a:ext cx="7911547" cy="1436162"/>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Clr>
                <a:schemeClr val="lt1"/>
              </a:buClr>
              <a:buSzPts val="12000"/>
              <a:buNone/>
            </a:pPr>
            <a:r>
              <a:rPr lang="en-US" sz="4400"/>
              <a:t>reference</a:t>
            </a:r>
            <a:endParaRPr/>
          </a:p>
        </p:txBody>
      </p:sp>
      <p:sp>
        <p:nvSpPr>
          <p:cNvPr id="238" name="Google Shape;238;p12"/>
          <p:cNvSpPr txBox="1"/>
          <p:nvPr/>
        </p:nvSpPr>
        <p:spPr>
          <a:xfrm>
            <a:off x="4365265" y="4578958"/>
            <a:ext cx="41346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12</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3"/>
          <p:cNvSpPr txBox="1">
            <a:spLocks noGrp="1"/>
          </p:cNvSpPr>
          <p:nvPr>
            <p:ph type="title"/>
          </p:nvPr>
        </p:nvSpPr>
        <p:spPr>
          <a:xfrm>
            <a:off x="2152199" y="2953978"/>
            <a:ext cx="4839600" cy="69671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lt1"/>
              </a:buClr>
              <a:buSzPts val="3600"/>
              <a:buNone/>
            </a:pPr>
            <a:r>
              <a:rPr lang="en-US" sz="2400"/>
              <a:t>Any questions?</a:t>
            </a:r>
            <a:endParaRPr/>
          </a:p>
        </p:txBody>
      </p:sp>
      <p:sp>
        <p:nvSpPr>
          <p:cNvPr id="244" name="Google Shape;244;p13"/>
          <p:cNvSpPr txBox="1">
            <a:spLocks noGrp="1"/>
          </p:cNvSpPr>
          <p:nvPr>
            <p:ph type="title" idx="2"/>
          </p:nvPr>
        </p:nvSpPr>
        <p:spPr>
          <a:xfrm>
            <a:off x="616226" y="1264257"/>
            <a:ext cx="7911547" cy="1436162"/>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Clr>
                <a:schemeClr val="lt1"/>
              </a:buClr>
              <a:buSzPts val="12000"/>
              <a:buNone/>
            </a:pPr>
            <a:r>
              <a:rPr lang="en-US"/>
              <a:t>Thank you!</a:t>
            </a:r>
            <a:endParaRPr/>
          </a:p>
        </p:txBody>
      </p:sp>
      <p:sp>
        <p:nvSpPr>
          <p:cNvPr id="245" name="Google Shape;245;p13"/>
          <p:cNvSpPr txBox="1"/>
          <p:nvPr/>
        </p:nvSpPr>
        <p:spPr>
          <a:xfrm>
            <a:off x="4377192" y="4659464"/>
            <a:ext cx="389614"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13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idx="21"/>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objectives</a:t>
            </a:r>
            <a:endParaRPr/>
          </a:p>
        </p:txBody>
      </p:sp>
      <p:sp>
        <p:nvSpPr>
          <p:cNvPr id="90" name="Google Shape;90;p2"/>
          <p:cNvSpPr txBox="1">
            <a:spLocks noGrp="1"/>
          </p:cNvSpPr>
          <p:nvPr>
            <p:ph type="title"/>
          </p:nvPr>
        </p:nvSpPr>
        <p:spPr>
          <a:xfrm>
            <a:off x="1202325" y="1226735"/>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01</a:t>
            </a:r>
            <a:endParaRPr/>
          </a:p>
        </p:txBody>
      </p:sp>
      <p:sp>
        <p:nvSpPr>
          <p:cNvPr id="91" name="Google Shape;91;p2"/>
          <p:cNvSpPr txBox="1">
            <a:spLocks noGrp="1"/>
          </p:cNvSpPr>
          <p:nvPr>
            <p:ph type="title" idx="2"/>
          </p:nvPr>
        </p:nvSpPr>
        <p:spPr>
          <a:xfrm>
            <a:off x="2449800" y="1312535"/>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To know who is the consumer</a:t>
            </a:r>
            <a:endParaRPr/>
          </a:p>
        </p:txBody>
      </p:sp>
      <p:sp>
        <p:nvSpPr>
          <p:cNvPr id="92" name="Google Shape;92;p2"/>
          <p:cNvSpPr txBox="1">
            <a:spLocks noGrp="1"/>
          </p:cNvSpPr>
          <p:nvPr>
            <p:ph type="title" idx="3"/>
          </p:nvPr>
        </p:nvSpPr>
        <p:spPr>
          <a:xfrm>
            <a:off x="1202325" y="21698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02</a:t>
            </a:r>
            <a:endParaRPr/>
          </a:p>
        </p:txBody>
      </p:sp>
      <p:sp>
        <p:nvSpPr>
          <p:cNvPr id="93" name="Google Shape;93;p2"/>
          <p:cNvSpPr txBox="1">
            <a:spLocks noGrp="1"/>
          </p:cNvSpPr>
          <p:nvPr>
            <p:ph type="title" idx="4"/>
          </p:nvPr>
        </p:nvSpPr>
        <p:spPr>
          <a:xfrm>
            <a:off x="2449800" y="2255612"/>
            <a:ext cx="461891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To understand what is the consumer behaviour </a:t>
            </a:r>
            <a:endParaRPr/>
          </a:p>
        </p:txBody>
      </p:sp>
      <p:sp>
        <p:nvSpPr>
          <p:cNvPr id="94" name="Google Shape;94;p2"/>
          <p:cNvSpPr txBox="1">
            <a:spLocks noGrp="1"/>
          </p:cNvSpPr>
          <p:nvPr>
            <p:ph type="title" idx="6"/>
          </p:nvPr>
        </p:nvSpPr>
        <p:spPr>
          <a:xfrm>
            <a:off x="1202325" y="3112889"/>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03</a:t>
            </a:r>
            <a:endParaRPr/>
          </a:p>
        </p:txBody>
      </p:sp>
      <p:sp>
        <p:nvSpPr>
          <p:cNvPr id="95" name="Google Shape;95;p2"/>
          <p:cNvSpPr txBox="1">
            <a:spLocks noGrp="1"/>
          </p:cNvSpPr>
          <p:nvPr>
            <p:ph type="title" idx="7"/>
          </p:nvPr>
        </p:nvSpPr>
        <p:spPr>
          <a:xfrm>
            <a:off x="2449800" y="3388589"/>
            <a:ext cx="6566979"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To understand and know what are the four factors that affect the consumer buyer behavior</a:t>
            </a:r>
            <a:endParaRPr/>
          </a:p>
        </p:txBody>
      </p:sp>
      <p:sp>
        <p:nvSpPr>
          <p:cNvPr id="96" name="Google Shape;96;p2"/>
          <p:cNvSpPr txBox="1"/>
          <p:nvPr/>
        </p:nvSpPr>
        <p:spPr>
          <a:xfrm>
            <a:off x="4436827" y="4588361"/>
            <a:ext cx="27034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2</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3"/>
          <p:cNvSpPr txBox="1">
            <a:spLocks noGrp="1"/>
          </p:cNvSpPr>
          <p:nvPr>
            <p:ph type="title" idx="21"/>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TABLE OF CONTENTS</a:t>
            </a:r>
            <a:endParaRPr/>
          </a:p>
        </p:txBody>
      </p:sp>
      <p:sp>
        <p:nvSpPr>
          <p:cNvPr id="102" name="Google Shape;102;p3"/>
          <p:cNvSpPr txBox="1">
            <a:spLocks noGrp="1"/>
          </p:cNvSpPr>
          <p:nvPr>
            <p:ph type="title"/>
          </p:nvPr>
        </p:nvSpPr>
        <p:spPr>
          <a:xfrm>
            <a:off x="1202325" y="5558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01</a:t>
            </a:r>
            <a:endParaRPr/>
          </a:p>
        </p:txBody>
      </p:sp>
      <p:sp>
        <p:nvSpPr>
          <p:cNvPr id="103" name="Google Shape;103;p3"/>
          <p:cNvSpPr txBox="1">
            <a:spLocks noGrp="1"/>
          </p:cNvSpPr>
          <p:nvPr>
            <p:ph type="title" idx="2"/>
          </p:nvPr>
        </p:nvSpPr>
        <p:spPr>
          <a:xfrm>
            <a:off x="2449800" y="641612"/>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introduction</a:t>
            </a:r>
            <a:endParaRPr/>
          </a:p>
        </p:txBody>
      </p:sp>
      <p:sp>
        <p:nvSpPr>
          <p:cNvPr id="104" name="Google Shape;104;p3"/>
          <p:cNvSpPr txBox="1">
            <a:spLocks noGrp="1"/>
          </p:cNvSpPr>
          <p:nvPr>
            <p:ph type="title" idx="3"/>
          </p:nvPr>
        </p:nvSpPr>
        <p:spPr>
          <a:xfrm>
            <a:off x="1202325" y="12035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02</a:t>
            </a:r>
            <a:endParaRPr/>
          </a:p>
        </p:txBody>
      </p:sp>
      <p:sp>
        <p:nvSpPr>
          <p:cNvPr id="105" name="Google Shape;105;p3"/>
          <p:cNvSpPr txBox="1">
            <a:spLocks noGrp="1"/>
          </p:cNvSpPr>
          <p:nvPr>
            <p:ph type="title" idx="4"/>
          </p:nvPr>
        </p:nvSpPr>
        <p:spPr>
          <a:xfrm>
            <a:off x="2449800" y="1289437"/>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Define Who is the consumer</a:t>
            </a:r>
            <a:endParaRPr/>
          </a:p>
        </p:txBody>
      </p:sp>
      <p:sp>
        <p:nvSpPr>
          <p:cNvPr id="106" name="Google Shape;106;p3"/>
          <p:cNvSpPr txBox="1">
            <a:spLocks noGrp="1"/>
          </p:cNvSpPr>
          <p:nvPr>
            <p:ph type="title" idx="6"/>
          </p:nvPr>
        </p:nvSpPr>
        <p:spPr>
          <a:xfrm>
            <a:off x="1202325" y="18512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03</a:t>
            </a:r>
            <a:endParaRPr/>
          </a:p>
        </p:txBody>
      </p:sp>
      <p:sp>
        <p:nvSpPr>
          <p:cNvPr id="107" name="Google Shape;107;p3"/>
          <p:cNvSpPr txBox="1">
            <a:spLocks noGrp="1"/>
          </p:cNvSpPr>
          <p:nvPr>
            <p:ph type="title" idx="7"/>
          </p:nvPr>
        </p:nvSpPr>
        <p:spPr>
          <a:xfrm>
            <a:off x="2449800" y="1937137"/>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Clarify the consumer behaviour </a:t>
            </a:r>
            <a:endParaRPr/>
          </a:p>
        </p:txBody>
      </p:sp>
      <p:sp>
        <p:nvSpPr>
          <p:cNvPr id="108" name="Google Shape;108;p3"/>
          <p:cNvSpPr txBox="1">
            <a:spLocks noGrp="1"/>
          </p:cNvSpPr>
          <p:nvPr>
            <p:ph type="title" idx="9"/>
          </p:nvPr>
        </p:nvSpPr>
        <p:spPr>
          <a:xfrm>
            <a:off x="1202325" y="24989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04</a:t>
            </a:r>
            <a:endParaRPr/>
          </a:p>
        </p:txBody>
      </p:sp>
      <p:sp>
        <p:nvSpPr>
          <p:cNvPr id="109" name="Google Shape;109;p3"/>
          <p:cNvSpPr txBox="1">
            <a:spLocks noGrp="1"/>
          </p:cNvSpPr>
          <p:nvPr>
            <p:ph type="title" idx="13"/>
          </p:nvPr>
        </p:nvSpPr>
        <p:spPr>
          <a:xfrm>
            <a:off x="2449799" y="2584837"/>
            <a:ext cx="5491875"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List the factors affecting the consumer buyer behaviour </a:t>
            </a:r>
            <a:endParaRPr/>
          </a:p>
        </p:txBody>
      </p:sp>
      <p:sp>
        <p:nvSpPr>
          <p:cNvPr id="110" name="Google Shape;110;p3"/>
          <p:cNvSpPr txBox="1">
            <a:spLocks noGrp="1"/>
          </p:cNvSpPr>
          <p:nvPr>
            <p:ph type="title" idx="15"/>
          </p:nvPr>
        </p:nvSpPr>
        <p:spPr>
          <a:xfrm>
            <a:off x="1202325" y="31466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05</a:t>
            </a:r>
            <a:endParaRPr/>
          </a:p>
        </p:txBody>
      </p:sp>
      <p:sp>
        <p:nvSpPr>
          <p:cNvPr id="111" name="Google Shape;111;p3"/>
          <p:cNvSpPr txBox="1">
            <a:spLocks noGrp="1"/>
          </p:cNvSpPr>
          <p:nvPr>
            <p:ph type="title" idx="16"/>
          </p:nvPr>
        </p:nvSpPr>
        <p:spPr>
          <a:xfrm>
            <a:off x="2449800" y="3232537"/>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Conclusion </a:t>
            </a:r>
            <a:endParaRPr/>
          </a:p>
        </p:txBody>
      </p:sp>
      <p:sp>
        <p:nvSpPr>
          <p:cNvPr id="112" name="Google Shape;112;p3"/>
          <p:cNvSpPr txBox="1">
            <a:spLocks noGrp="1"/>
          </p:cNvSpPr>
          <p:nvPr>
            <p:ph type="title" idx="18"/>
          </p:nvPr>
        </p:nvSpPr>
        <p:spPr>
          <a:xfrm>
            <a:off x="1202325" y="3794312"/>
            <a:ext cx="1057200" cy="551400"/>
          </a:xfrm>
          <a:prstGeom prst="rect">
            <a:avLst/>
          </a:prstGeom>
          <a:noFill/>
          <a:ln>
            <a:noFill/>
          </a:ln>
        </p:spPr>
        <p:txBody>
          <a:bodyPr spcFirstLastPara="1" wrap="square" lIns="91425" tIns="91425" rIns="91425" bIns="91425" anchor="b" anchorCtr="0">
            <a:noAutofit/>
          </a:bodyPr>
          <a:lstStyle/>
          <a:p>
            <a:pPr marL="0" lvl="0" indent="0" algn="r" rtl="0">
              <a:lnSpc>
                <a:spcPct val="100000"/>
              </a:lnSpc>
              <a:spcBef>
                <a:spcPts val="0"/>
              </a:spcBef>
              <a:spcAft>
                <a:spcPts val="0"/>
              </a:spcAft>
              <a:buSzPts val="1800"/>
              <a:buNone/>
            </a:pPr>
            <a:r>
              <a:rPr lang="en-US"/>
              <a:t>06</a:t>
            </a:r>
            <a:endParaRPr/>
          </a:p>
        </p:txBody>
      </p:sp>
      <p:sp>
        <p:nvSpPr>
          <p:cNvPr id="113" name="Google Shape;113;p3"/>
          <p:cNvSpPr txBox="1">
            <a:spLocks noGrp="1"/>
          </p:cNvSpPr>
          <p:nvPr>
            <p:ph type="title" idx="19"/>
          </p:nvPr>
        </p:nvSpPr>
        <p:spPr>
          <a:xfrm>
            <a:off x="2449800" y="3880237"/>
            <a:ext cx="4045200" cy="46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1800"/>
              <a:buNone/>
            </a:pPr>
            <a:r>
              <a:rPr lang="en-US"/>
              <a:t>Reference </a:t>
            </a:r>
            <a:endParaRPr/>
          </a:p>
        </p:txBody>
      </p:sp>
      <p:sp>
        <p:nvSpPr>
          <p:cNvPr id="114" name="Google Shape;114;p3"/>
          <p:cNvSpPr txBox="1"/>
          <p:nvPr/>
        </p:nvSpPr>
        <p:spPr>
          <a:xfrm>
            <a:off x="4436827" y="4588361"/>
            <a:ext cx="270345"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3</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Google Shape;119;p4"/>
          <p:cNvSpPr txBox="1">
            <a:spLocks noGrp="1"/>
          </p:cNvSpPr>
          <p:nvPr>
            <p:ph type="title"/>
          </p:nvPr>
        </p:nvSpPr>
        <p:spPr>
          <a:xfrm rot="-5400000">
            <a:off x="-1617675" y="2285400"/>
            <a:ext cx="43410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introduction</a:t>
            </a:r>
            <a:endParaRPr/>
          </a:p>
        </p:txBody>
      </p:sp>
      <p:sp>
        <p:nvSpPr>
          <p:cNvPr id="120" name="Google Shape;120;p4"/>
          <p:cNvSpPr txBox="1">
            <a:spLocks noGrp="1"/>
          </p:cNvSpPr>
          <p:nvPr>
            <p:ph type="body" idx="1"/>
          </p:nvPr>
        </p:nvSpPr>
        <p:spPr>
          <a:xfrm>
            <a:off x="2297607" y="1756248"/>
            <a:ext cx="4548781" cy="1695152"/>
          </a:xfrm>
          <a:prstGeom prst="rect">
            <a:avLst/>
          </a:prstGeom>
          <a:noFill/>
          <a:ln>
            <a:noFill/>
          </a:ln>
        </p:spPr>
        <p:txBody>
          <a:bodyPr spcFirstLastPara="1" wrap="square" lIns="91425" tIns="91425" rIns="91425" bIns="91425" anchor="t" anchorCtr="0">
            <a:noAutofit/>
          </a:bodyPr>
          <a:lstStyle/>
          <a:p>
            <a:pPr marL="114300" lvl="0" indent="0" algn="just" rtl="0">
              <a:lnSpc>
                <a:spcPct val="100000"/>
              </a:lnSpc>
              <a:spcBef>
                <a:spcPts val="0"/>
              </a:spcBef>
              <a:spcAft>
                <a:spcPts val="0"/>
              </a:spcAft>
              <a:buSzPts val="1800"/>
              <a:buNone/>
            </a:pPr>
            <a:r>
              <a:rPr lang="en-US" sz="1600"/>
              <a:t>As we all know the consumer is the most important person for the business, so we have to study and understand the consumer so we could attract more and we should know what the factors the affect them for the benefit pf the business.</a:t>
            </a:r>
            <a:endParaRPr/>
          </a:p>
          <a:p>
            <a:pPr marL="114300" lvl="0" indent="0" algn="just" rtl="0">
              <a:lnSpc>
                <a:spcPct val="100000"/>
              </a:lnSpc>
              <a:spcBef>
                <a:spcPts val="0"/>
              </a:spcBef>
              <a:spcAft>
                <a:spcPts val="0"/>
              </a:spcAft>
              <a:buSzPts val="1800"/>
              <a:buNone/>
            </a:pPr>
            <a:endParaRPr sz="1500"/>
          </a:p>
        </p:txBody>
      </p:sp>
      <p:cxnSp>
        <p:nvCxnSpPr>
          <p:cNvPr id="121" name="Google Shape;121;p4"/>
          <p:cNvCxnSpPr/>
          <p:nvPr/>
        </p:nvCxnSpPr>
        <p:spPr>
          <a:xfrm>
            <a:off x="1147475" y="0"/>
            <a:ext cx="0" cy="5187000"/>
          </a:xfrm>
          <a:prstGeom prst="straightConnector1">
            <a:avLst/>
          </a:prstGeom>
          <a:noFill/>
          <a:ln w="9525" cap="flat" cmpd="sng">
            <a:solidFill>
              <a:schemeClr val="lt1"/>
            </a:solidFill>
            <a:prstDash val="dot"/>
            <a:round/>
            <a:headEnd type="none" w="sm" len="sm"/>
            <a:tailEnd type="none" w="sm" len="sm"/>
          </a:ln>
        </p:spPr>
      </p:cxnSp>
      <p:cxnSp>
        <p:nvCxnSpPr>
          <p:cNvPr id="122" name="Google Shape;122;p4"/>
          <p:cNvCxnSpPr/>
          <p:nvPr/>
        </p:nvCxnSpPr>
        <p:spPr>
          <a:xfrm rot="10800000">
            <a:off x="3166800" y="1692100"/>
            <a:ext cx="2810400" cy="0"/>
          </a:xfrm>
          <a:prstGeom prst="straightConnector1">
            <a:avLst/>
          </a:prstGeom>
          <a:noFill/>
          <a:ln w="9525" cap="flat" cmpd="sng">
            <a:solidFill>
              <a:schemeClr val="lt1"/>
            </a:solidFill>
            <a:prstDash val="solid"/>
            <a:round/>
            <a:headEnd type="none" w="sm" len="sm"/>
            <a:tailEnd type="none" w="sm" len="sm"/>
          </a:ln>
        </p:spPr>
      </p:cxnSp>
      <p:cxnSp>
        <p:nvCxnSpPr>
          <p:cNvPr id="123" name="Google Shape;123;p4"/>
          <p:cNvCxnSpPr/>
          <p:nvPr/>
        </p:nvCxnSpPr>
        <p:spPr>
          <a:xfrm rot="10800000">
            <a:off x="3166800" y="3451400"/>
            <a:ext cx="2810400" cy="0"/>
          </a:xfrm>
          <a:prstGeom prst="straightConnector1">
            <a:avLst/>
          </a:prstGeom>
          <a:noFill/>
          <a:ln w="9525" cap="flat" cmpd="sng">
            <a:solidFill>
              <a:schemeClr val="lt1"/>
            </a:solidFill>
            <a:prstDash val="solid"/>
            <a:round/>
            <a:headEnd type="none" w="sm" len="sm"/>
            <a:tailEnd type="none" w="sm" len="sm"/>
          </a:ln>
        </p:spPr>
      </p:cxnSp>
      <p:sp>
        <p:nvSpPr>
          <p:cNvPr id="124" name="Google Shape;124;p4"/>
          <p:cNvSpPr txBox="1">
            <a:spLocks noGrp="1"/>
          </p:cNvSpPr>
          <p:nvPr>
            <p:ph type="sldNum" idx="12"/>
          </p:nvPr>
        </p:nvSpPr>
        <p:spPr>
          <a:xfrm>
            <a:off x="4434830" y="4620868"/>
            <a:ext cx="274337" cy="3936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US"/>
              <a:t>4</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xfrm>
            <a:off x="2207859" y="2661325"/>
            <a:ext cx="4839600" cy="841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sz="4400"/>
              <a:t>Who is the consumer</a:t>
            </a:r>
            <a:endParaRPr sz="4400"/>
          </a:p>
        </p:txBody>
      </p:sp>
      <p:sp>
        <p:nvSpPr>
          <p:cNvPr id="130" name="Google Shape;130;p5"/>
          <p:cNvSpPr txBox="1">
            <a:spLocks noGrp="1"/>
          </p:cNvSpPr>
          <p:nvPr>
            <p:ph type="title" idx="2"/>
          </p:nvPr>
        </p:nvSpPr>
        <p:spPr>
          <a:xfrm>
            <a:off x="1950300" y="1178125"/>
            <a:ext cx="5243400" cy="1483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2000"/>
              <a:buNone/>
            </a:pPr>
            <a:r>
              <a:rPr lang="en-US"/>
              <a:t>01</a:t>
            </a:r>
            <a:endParaRPr/>
          </a:p>
        </p:txBody>
      </p:sp>
      <p:sp>
        <p:nvSpPr>
          <p:cNvPr id="131" name="Google Shape;131;p5"/>
          <p:cNvSpPr txBox="1"/>
          <p:nvPr/>
        </p:nvSpPr>
        <p:spPr>
          <a:xfrm>
            <a:off x="4484535" y="4572000"/>
            <a:ext cx="28624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5</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6"/>
          <p:cNvSpPr txBox="1">
            <a:spLocks noGrp="1"/>
          </p:cNvSpPr>
          <p:nvPr>
            <p:ph type="body" idx="1"/>
          </p:nvPr>
        </p:nvSpPr>
        <p:spPr>
          <a:xfrm>
            <a:off x="1671473" y="1924534"/>
            <a:ext cx="6009487" cy="1621748"/>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400"/>
              <a:buNone/>
            </a:pPr>
            <a:r>
              <a:rPr lang="en-US" sz="2000"/>
              <a:t>Consumer is someone who can either be an individual or an organization that pays a price to use the goods and services of an organization.</a:t>
            </a:r>
            <a:endParaRPr/>
          </a:p>
          <a:p>
            <a:pPr marL="285750" lvl="0" indent="-196850" algn="l" rtl="0">
              <a:lnSpc>
                <a:spcPct val="100000"/>
              </a:lnSpc>
              <a:spcBef>
                <a:spcPts val="1600"/>
              </a:spcBef>
              <a:spcAft>
                <a:spcPts val="0"/>
              </a:spcAft>
              <a:buSzPts val="1400"/>
              <a:buNone/>
            </a:pPr>
            <a:endParaRPr/>
          </a:p>
          <a:p>
            <a:pPr marL="285750" lvl="0" indent="-196850" algn="l" rtl="0">
              <a:lnSpc>
                <a:spcPct val="100000"/>
              </a:lnSpc>
              <a:spcBef>
                <a:spcPts val="1600"/>
              </a:spcBef>
              <a:spcAft>
                <a:spcPts val="1600"/>
              </a:spcAft>
              <a:buSzPts val="1400"/>
              <a:buNone/>
            </a:pPr>
            <a:endParaRPr/>
          </a:p>
        </p:txBody>
      </p:sp>
      <p:sp>
        <p:nvSpPr>
          <p:cNvPr id="137" name="Google Shape;137;p6"/>
          <p:cNvSpPr txBox="1">
            <a:spLocks noGrp="1"/>
          </p:cNvSpPr>
          <p:nvPr>
            <p:ph type="title"/>
          </p:nvPr>
        </p:nvSpPr>
        <p:spPr>
          <a:xfrm rot="-5400000">
            <a:off x="-1470782" y="2158677"/>
            <a:ext cx="3999508"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Who is the consumer?</a:t>
            </a:r>
            <a:endParaRPr/>
          </a:p>
        </p:txBody>
      </p:sp>
      <p:sp>
        <p:nvSpPr>
          <p:cNvPr id="138" name="Google Shape;138;p6"/>
          <p:cNvSpPr txBox="1"/>
          <p:nvPr/>
        </p:nvSpPr>
        <p:spPr>
          <a:xfrm>
            <a:off x="4428876" y="4572000"/>
            <a:ext cx="28624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6</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7"/>
          <p:cNvSpPr txBox="1">
            <a:spLocks noGrp="1"/>
          </p:cNvSpPr>
          <p:nvPr>
            <p:ph type="title"/>
          </p:nvPr>
        </p:nvSpPr>
        <p:spPr>
          <a:xfrm>
            <a:off x="4965590" y="2732886"/>
            <a:ext cx="4178410" cy="841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sz="4400"/>
              <a:t>Clarify the consumer behaviour</a:t>
            </a:r>
            <a:br>
              <a:rPr lang="en-US" sz="4400"/>
            </a:br>
            <a:r>
              <a:rPr lang="en-US" sz="4400"/>
              <a:t> </a:t>
            </a:r>
            <a:endParaRPr sz="4400"/>
          </a:p>
        </p:txBody>
      </p:sp>
      <p:sp>
        <p:nvSpPr>
          <p:cNvPr id="144" name="Google Shape;144;p7"/>
          <p:cNvSpPr txBox="1">
            <a:spLocks noGrp="1"/>
          </p:cNvSpPr>
          <p:nvPr>
            <p:ph type="title" idx="2"/>
          </p:nvPr>
        </p:nvSpPr>
        <p:spPr>
          <a:xfrm>
            <a:off x="5074500" y="1178125"/>
            <a:ext cx="3330600" cy="14832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2000"/>
              <a:buNone/>
            </a:pPr>
            <a:r>
              <a:rPr lang="en-US"/>
              <a:t>02</a:t>
            </a:r>
            <a:endParaRPr/>
          </a:p>
        </p:txBody>
      </p:sp>
      <p:sp>
        <p:nvSpPr>
          <p:cNvPr id="145" name="Google Shape;145;p7"/>
          <p:cNvSpPr txBox="1"/>
          <p:nvPr/>
        </p:nvSpPr>
        <p:spPr>
          <a:xfrm>
            <a:off x="4432852" y="4564049"/>
            <a:ext cx="27829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7</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8"/>
          <p:cNvSpPr txBox="1">
            <a:spLocks noGrp="1"/>
          </p:cNvSpPr>
          <p:nvPr>
            <p:ph type="body" idx="1"/>
          </p:nvPr>
        </p:nvSpPr>
        <p:spPr>
          <a:xfrm>
            <a:off x="1393178" y="1948835"/>
            <a:ext cx="6643889" cy="1245829"/>
          </a:xfrm>
          <a:prstGeom prst="rect">
            <a:avLst/>
          </a:prstGeom>
          <a:noFill/>
          <a:ln>
            <a:noFill/>
          </a:ln>
        </p:spPr>
        <p:txBody>
          <a:bodyPr spcFirstLastPara="1" wrap="square" lIns="91425" tIns="91425" rIns="91425" bIns="91425" anchor="t" anchorCtr="0">
            <a:noAutofit/>
          </a:bodyPr>
          <a:lstStyle/>
          <a:p>
            <a:pPr marL="0" lvl="0" indent="0" algn="just" rtl="0">
              <a:lnSpc>
                <a:spcPct val="100000"/>
              </a:lnSpc>
              <a:spcBef>
                <a:spcPts val="0"/>
              </a:spcBef>
              <a:spcAft>
                <a:spcPts val="0"/>
              </a:spcAft>
              <a:buSzPts val="1400"/>
              <a:buNone/>
            </a:pPr>
            <a:r>
              <a:rPr lang="en-US" sz="2000"/>
              <a:t>Consumer behavior is physiological; it is human behavior, and it can vary in response to even minor changes in the market, climate, or trend.</a:t>
            </a:r>
            <a:endParaRPr/>
          </a:p>
          <a:p>
            <a:pPr marL="0" lvl="0" indent="0" algn="l" rtl="0">
              <a:lnSpc>
                <a:spcPct val="100000"/>
              </a:lnSpc>
              <a:spcBef>
                <a:spcPts val="1600"/>
              </a:spcBef>
              <a:spcAft>
                <a:spcPts val="1600"/>
              </a:spcAft>
              <a:buSzPts val="1400"/>
              <a:buNone/>
            </a:pPr>
            <a:endParaRPr/>
          </a:p>
        </p:txBody>
      </p:sp>
      <p:sp>
        <p:nvSpPr>
          <p:cNvPr id="151" name="Google Shape;151;p8"/>
          <p:cNvSpPr txBox="1">
            <a:spLocks noGrp="1"/>
          </p:cNvSpPr>
          <p:nvPr>
            <p:ph type="title"/>
          </p:nvPr>
        </p:nvSpPr>
        <p:spPr>
          <a:xfrm rot="-5400000">
            <a:off x="-1900152" y="2301799"/>
            <a:ext cx="4858247"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US"/>
              <a:t>Clarify consumer behaviour?</a:t>
            </a:r>
            <a:br>
              <a:rPr lang="en-US"/>
            </a:br>
            <a:endParaRPr/>
          </a:p>
        </p:txBody>
      </p:sp>
      <p:sp>
        <p:nvSpPr>
          <p:cNvPr id="152" name="Google Shape;152;p8"/>
          <p:cNvSpPr txBox="1"/>
          <p:nvPr/>
        </p:nvSpPr>
        <p:spPr>
          <a:xfrm>
            <a:off x="4428876" y="4651513"/>
            <a:ext cx="286247"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8</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6"/>
        <p:cNvGrpSpPr/>
        <p:nvPr/>
      </p:nvGrpSpPr>
      <p:grpSpPr>
        <a:xfrm>
          <a:off x="0" y="0"/>
          <a:ext cx="0" cy="0"/>
          <a:chOff x="0" y="0"/>
          <a:chExt cx="0" cy="0"/>
        </a:xfrm>
      </p:grpSpPr>
      <p:sp>
        <p:nvSpPr>
          <p:cNvPr id="157" name="Google Shape;157;p9"/>
          <p:cNvSpPr txBox="1">
            <a:spLocks noGrp="1"/>
          </p:cNvSpPr>
          <p:nvPr>
            <p:ph type="title"/>
          </p:nvPr>
        </p:nvSpPr>
        <p:spPr>
          <a:xfrm>
            <a:off x="989938" y="2661325"/>
            <a:ext cx="7164124" cy="841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600"/>
              <a:buNone/>
            </a:pPr>
            <a:r>
              <a:rPr lang="en-US" sz="4400"/>
              <a:t> The main factors that influence the consumer behaviour</a:t>
            </a:r>
            <a:br>
              <a:rPr lang="en-US" sz="4400"/>
            </a:br>
            <a:endParaRPr sz="4400"/>
          </a:p>
        </p:txBody>
      </p:sp>
      <p:sp>
        <p:nvSpPr>
          <p:cNvPr id="158" name="Google Shape;158;p9"/>
          <p:cNvSpPr txBox="1">
            <a:spLocks noGrp="1"/>
          </p:cNvSpPr>
          <p:nvPr>
            <p:ph type="title" idx="2"/>
          </p:nvPr>
        </p:nvSpPr>
        <p:spPr>
          <a:xfrm>
            <a:off x="1950300" y="1178125"/>
            <a:ext cx="5243400" cy="14832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2000"/>
              <a:buNone/>
            </a:pPr>
            <a:r>
              <a:rPr lang="en-US"/>
              <a:t>03</a:t>
            </a:r>
            <a:endParaRPr/>
          </a:p>
        </p:txBody>
      </p:sp>
      <p:sp>
        <p:nvSpPr>
          <p:cNvPr id="159" name="Google Shape;159;p9"/>
          <p:cNvSpPr txBox="1"/>
          <p:nvPr/>
        </p:nvSpPr>
        <p:spPr>
          <a:xfrm>
            <a:off x="4369242" y="4595854"/>
            <a:ext cx="405516"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9</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ter Resources">
  <a:themeElements>
    <a:clrScheme name="Simple Light">
      <a:dk1>
        <a:srgbClr val="000000"/>
      </a:dk1>
      <a:lt1>
        <a:srgbClr val="FFFFFF"/>
      </a:lt1>
      <a:dk2>
        <a:srgbClr val="595959"/>
      </a:dk2>
      <a:lt2>
        <a:srgbClr val="EEEEEE"/>
      </a:lt2>
      <a:accent1>
        <a:srgbClr val="B2E2E3"/>
      </a:accent1>
      <a:accent2>
        <a:srgbClr val="5BB8BB"/>
      </a:accent2>
      <a:accent3>
        <a:srgbClr val="5EDBEF"/>
      </a:accent3>
      <a:accent4>
        <a:srgbClr val="6DCFD1"/>
      </a:accent4>
      <a:accent5>
        <a:srgbClr val="0097A7"/>
      </a:accent5>
      <a:accent6>
        <a:srgbClr val="00C3B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Words>
  <Application>Microsoft Office PowerPoint</Application>
  <PresentationFormat>On-screen Show (16:9)</PresentationFormat>
  <Paragraphs>58</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Staatliches</vt:lpstr>
      <vt:lpstr>Roboto</vt:lpstr>
      <vt:lpstr>Arial</vt:lpstr>
      <vt:lpstr>Water Resources</vt:lpstr>
      <vt:lpstr>the understanding of the consumer</vt:lpstr>
      <vt:lpstr>objectives</vt:lpstr>
      <vt:lpstr>TABLE OF CONTENTS</vt:lpstr>
      <vt:lpstr>introduction</vt:lpstr>
      <vt:lpstr>Who is the consumer</vt:lpstr>
      <vt:lpstr>Who is the consumer?</vt:lpstr>
      <vt:lpstr>Clarify the consumer behaviour  </vt:lpstr>
      <vt:lpstr>Clarify consumer behaviour? </vt:lpstr>
      <vt:lpstr> The main factors that influence the consumer behaviour </vt:lpstr>
      <vt:lpstr> The main factors that influence the consumer behaviour </vt:lpstr>
      <vt:lpstr>In conclusion we understand that you can't just open a business without doing your studies because we have a lot of factors affecting it and of the biggest effect on business is the consumer cause he's the buyer so if he's satisfied then your basically satisfied and he's not then you going the face a lot Of obstacles just to satisfy his needs. </vt:lpstr>
      <vt:lpstr>Consumer behaviour: 4 factors that influence consumer behaviour. (2021, July 10). Retrieved April 13, 2022, from https://www.educba.com/4-factors-influencing-consumer-behaviour/ </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understanding of the consumer</dc:title>
  <cp:lastModifiedBy>Maher Fattouh</cp:lastModifiedBy>
  <cp:revision>1</cp:revision>
  <dcterms:modified xsi:type="dcterms:W3CDTF">2022-06-06T07:58:56Z</dcterms:modified>
</cp:coreProperties>
</file>