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80"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6" r:id="rId11"/>
    <p:sldId id="267" r:id="rId12"/>
    <p:sldId id="265" r:id="rId13"/>
  </p:sldIdLst>
  <p:sldSz cx="12192000" cy="6858000"/>
  <p:notesSz cx="6858000" cy="9144000"/>
  <p:defaultText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809" autoAdjust="0"/>
    <p:restoredTop sz="94637"/>
  </p:normalViewPr>
  <p:slideViewPr>
    <p:cSldViewPr snapToGrid="0" snapToObjects="1">
      <p:cViewPr varScale="1">
        <p:scale>
          <a:sx n="69" d="100"/>
          <a:sy n="69" d="100"/>
        </p:scale>
        <p:origin x="870" y="6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4269622-E21F-4F6B-83D8-1B5331F3C1FF}" type="doc">
      <dgm:prSet loTypeId="urn:microsoft.com/office/officeart/2016/7/layout/VerticalHollowActionList" loCatId="List" qsTypeId="urn:microsoft.com/office/officeart/2005/8/quickstyle/simple4" qsCatId="simple" csTypeId="urn:microsoft.com/office/officeart/2005/8/colors/colorful2" csCatId="colorful" phldr="1"/>
      <dgm:spPr/>
      <dgm:t>
        <a:bodyPr/>
        <a:lstStyle/>
        <a:p>
          <a:endParaRPr lang="en-US"/>
        </a:p>
      </dgm:t>
    </dgm:pt>
    <dgm:pt modelId="{D6E7B1FF-9627-4550-81DD-A35EC2C94476}">
      <dgm:prSet/>
      <dgm:spPr/>
      <dgm:t>
        <a:bodyPr/>
        <a:lstStyle/>
        <a:p>
          <a:r>
            <a:rPr lang="en-US"/>
            <a:t>Define</a:t>
          </a:r>
        </a:p>
      </dgm:t>
    </dgm:pt>
    <dgm:pt modelId="{3E5964F6-58EF-4B5E-B163-26081AB712E3}" type="parTrans" cxnId="{E1056D4F-CAD0-4966-A845-131528B304AC}">
      <dgm:prSet/>
      <dgm:spPr/>
      <dgm:t>
        <a:bodyPr/>
        <a:lstStyle/>
        <a:p>
          <a:endParaRPr lang="en-US"/>
        </a:p>
      </dgm:t>
    </dgm:pt>
    <dgm:pt modelId="{4A038BB4-3135-422B-918D-BC3C92D0C225}" type="sibTrans" cxnId="{E1056D4F-CAD0-4966-A845-131528B304AC}">
      <dgm:prSet/>
      <dgm:spPr/>
      <dgm:t>
        <a:bodyPr/>
        <a:lstStyle/>
        <a:p>
          <a:endParaRPr lang="en-US"/>
        </a:p>
      </dgm:t>
    </dgm:pt>
    <dgm:pt modelId="{8AE9ED2B-F801-46AD-8716-DB2A440E8049}">
      <dgm:prSet/>
      <dgm:spPr/>
      <dgm:t>
        <a:bodyPr/>
        <a:lstStyle/>
        <a:p>
          <a:r>
            <a:rPr lang="en-US" dirty="0"/>
            <a:t>smoking</a:t>
          </a:r>
        </a:p>
      </dgm:t>
    </dgm:pt>
    <dgm:pt modelId="{0D8F1596-40E1-4A4F-90BC-0F1934B21ADC}" type="parTrans" cxnId="{367E862C-EF26-437A-9B71-E1C3F56A8CDA}">
      <dgm:prSet/>
      <dgm:spPr/>
      <dgm:t>
        <a:bodyPr/>
        <a:lstStyle/>
        <a:p>
          <a:endParaRPr lang="en-US"/>
        </a:p>
      </dgm:t>
    </dgm:pt>
    <dgm:pt modelId="{94506645-76EC-46FC-8078-87988BA9D9C2}" type="sibTrans" cxnId="{367E862C-EF26-437A-9B71-E1C3F56A8CDA}">
      <dgm:prSet/>
      <dgm:spPr/>
      <dgm:t>
        <a:bodyPr/>
        <a:lstStyle/>
        <a:p>
          <a:endParaRPr lang="en-US"/>
        </a:p>
      </dgm:t>
    </dgm:pt>
    <dgm:pt modelId="{65688178-BDA6-4CCF-B3B3-D32B1F8F74DC}">
      <dgm:prSet/>
      <dgm:spPr/>
      <dgm:t>
        <a:bodyPr/>
        <a:lstStyle/>
        <a:p>
          <a:r>
            <a:rPr lang="en-US"/>
            <a:t>Describe</a:t>
          </a:r>
        </a:p>
      </dgm:t>
    </dgm:pt>
    <dgm:pt modelId="{AF045BC3-635C-4024-9005-3B570077E37D}" type="parTrans" cxnId="{0CCEAFEC-FCA7-4887-99B3-C72EE0B1FF22}">
      <dgm:prSet/>
      <dgm:spPr/>
      <dgm:t>
        <a:bodyPr/>
        <a:lstStyle/>
        <a:p>
          <a:endParaRPr lang="en-US"/>
        </a:p>
      </dgm:t>
    </dgm:pt>
    <dgm:pt modelId="{DEC96959-C59F-486F-90D1-9DC132E7C346}" type="sibTrans" cxnId="{0CCEAFEC-FCA7-4887-99B3-C72EE0B1FF22}">
      <dgm:prSet/>
      <dgm:spPr/>
      <dgm:t>
        <a:bodyPr/>
        <a:lstStyle/>
        <a:p>
          <a:endParaRPr lang="en-US"/>
        </a:p>
      </dgm:t>
    </dgm:pt>
    <dgm:pt modelId="{CCD6C2E9-8BDF-4343-8AAC-A02146072CDF}">
      <dgm:prSet/>
      <dgm:spPr/>
      <dgm:t>
        <a:bodyPr/>
        <a:lstStyle/>
        <a:p>
          <a:r>
            <a:rPr lang="en-US" dirty="0"/>
            <a:t>the reasons for why people smoke</a:t>
          </a:r>
        </a:p>
      </dgm:t>
    </dgm:pt>
    <dgm:pt modelId="{B789C3F4-1F9C-4B8B-B9E2-D3DC04D1EA6F}" type="parTrans" cxnId="{1E7583FD-B095-4D27-80AF-F8F6110FBF6A}">
      <dgm:prSet/>
      <dgm:spPr/>
      <dgm:t>
        <a:bodyPr/>
        <a:lstStyle/>
        <a:p>
          <a:endParaRPr lang="en-US"/>
        </a:p>
      </dgm:t>
    </dgm:pt>
    <dgm:pt modelId="{97287AB5-F799-4350-A47F-BE06EA7B9B32}" type="sibTrans" cxnId="{1E7583FD-B095-4D27-80AF-F8F6110FBF6A}">
      <dgm:prSet/>
      <dgm:spPr/>
      <dgm:t>
        <a:bodyPr/>
        <a:lstStyle/>
        <a:p>
          <a:endParaRPr lang="en-US"/>
        </a:p>
      </dgm:t>
    </dgm:pt>
    <dgm:pt modelId="{F6136A07-D10B-4A11-AD64-4AA50ABE9187}">
      <dgm:prSet/>
      <dgm:spPr/>
      <dgm:t>
        <a:bodyPr/>
        <a:lstStyle/>
        <a:p>
          <a:r>
            <a:rPr lang="en-US"/>
            <a:t>Describe</a:t>
          </a:r>
        </a:p>
      </dgm:t>
    </dgm:pt>
    <dgm:pt modelId="{2D6D9F96-BF78-4AA5-ACB6-C0BD7CF12C30}" type="parTrans" cxnId="{7C926F97-451B-41D4-BA54-87976E2744D5}">
      <dgm:prSet/>
      <dgm:spPr/>
      <dgm:t>
        <a:bodyPr/>
        <a:lstStyle/>
        <a:p>
          <a:endParaRPr lang="en-US"/>
        </a:p>
      </dgm:t>
    </dgm:pt>
    <dgm:pt modelId="{0989F9EB-81C5-4126-B5C8-4EB5091CFA7C}" type="sibTrans" cxnId="{7C926F97-451B-41D4-BA54-87976E2744D5}">
      <dgm:prSet/>
      <dgm:spPr/>
      <dgm:t>
        <a:bodyPr/>
        <a:lstStyle/>
        <a:p>
          <a:endParaRPr lang="en-US"/>
        </a:p>
      </dgm:t>
    </dgm:pt>
    <dgm:pt modelId="{CC55E2D1-3EF0-4BE3-96F2-7853081834D9}">
      <dgm:prSet/>
      <dgm:spPr/>
      <dgm:t>
        <a:bodyPr/>
        <a:lstStyle/>
        <a:p>
          <a:r>
            <a:rPr lang="en-US" dirty="0"/>
            <a:t>the disadvantages of smoking</a:t>
          </a:r>
        </a:p>
      </dgm:t>
    </dgm:pt>
    <dgm:pt modelId="{E1C84931-995D-4BBE-A43A-F4F882B36CF1}" type="parTrans" cxnId="{1233F1F0-A030-4AD5-9E6D-F8A21D8915DC}">
      <dgm:prSet/>
      <dgm:spPr/>
      <dgm:t>
        <a:bodyPr/>
        <a:lstStyle/>
        <a:p>
          <a:endParaRPr lang="en-US"/>
        </a:p>
      </dgm:t>
    </dgm:pt>
    <dgm:pt modelId="{7A1ADA35-EEF5-445A-BD9C-B823373AFA01}" type="sibTrans" cxnId="{1233F1F0-A030-4AD5-9E6D-F8A21D8915DC}">
      <dgm:prSet/>
      <dgm:spPr/>
      <dgm:t>
        <a:bodyPr/>
        <a:lstStyle/>
        <a:p>
          <a:endParaRPr lang="en-US"/>
        </a:p>
      </dgm:t>
    </dgm:pt>
    <dgm:pt modelId="{B01FFA16-5B1E-4389-BD22-B7BFA2745C53}">
      <dgm:prSet/>
      <dgm:spPr/>
      <dgm:t>
        <a:bodyPr/>
        <a:lstStyle/>
        <a:p>
          <a:r>
            <a:rPr lang="en-US"/>
            <a:t>Outline</a:t>
          </a:r>
        </a:p>
      </dgm:t>
    </dgm:pt>
    <dgm:pt modelId="{987E6F5D-2306-47F4-83B9-CC249D7B2BB2}" type="parTrans" cxnId="{26D10196-7539-45D6-81F2-A1B3FD31EE68}">
      <dgm:prSet/>
      <dgm:spPr/>
      <dgm:t>
        <a:bodyPr/>
        <a:lstStyle/>
        <a:p>
          <a:endParaRPr lang="en-US"/>
        </a:p>
      </dgm:t>
    </dgm:pt>
    <dgm:pt modelId="{B2061410-ACF1-4896-A79A-5CF8E2AE96F4}" type="sibTrans" cxnId="{26D10196-7539-45D6-81F2-A1B3FD31EE68}">
      <dgm:prSet/>
      <dgm:spPr/>
      <dgm:t>
        <a:bodyPr/>
        <a:lstStyle/>
        <a:p>
          <a:endParaRPr lang="en-US"/>
        </a:p>
      </dgm:t>
    </dgm:pt>
    <dgm:pt modelId="{CCA859C2-15D1-4755-916D-00C226E7BDF9}">
      <dgm:prSet/>
      <dgm:spPr/>
      <dgm:t>
        <a:bodyPr/>
        <a:lstStyle/>
        <a:p>
          <a:r>
            <a:rPr lang="en-US" dirty="0"/>
            <a:t>the steps to stop the urge to smoke</a:t>
          </a:r>
        </a:p>
      </dgm:t>
    </dgm:pt>
    <dgm:pt modelId="{AB2DDBC6-3678-494A-B2BC-0EE5FA819EBA}" type="parTrans" cxnId="{8EF5EAE0-7097-4A7D-8AA9-BCF4DC9263AF}">
      <dgm:prSet/>
      <dgm:spPr/>
      <dgm:t>
        <a:bodyPr/>
        <a:lstStyle/>
        <a:p>
          <a:endParaRPr lang="en-US"/>
        </a:p>
      </dgm:t>
    </dgm:pt>
    <dgm:pt modelId="{2B0CAE5D-17C1-4CED-A309-2C4F3C88E633}" type="sibTrans" cxnId="{8EF5EAE0-7097-4A7D-8AA9-BCF4DC9263AF}">
      <dgm:prSet/>
      <dgm:spPr/>
      <dgm:t>
        <a:bodyPr/>
        <a:lstStyle/>
        <a:p>
          <a:endParaRPr lang="en-US"/>
        </a:p>
      </dgm:t>
    </dgm:pt>
    <dgm:pt modelId="{42ECD50E-4A04-4FC7-8D62-EAE5FF0F407A}">
      <dgm:prSet/>
      <dgm:spPr/>
      <dgm:t>
        <a:bodyPr/>
        <a:lstStyle/>
        <a:p>
          <a:r>
            <a:rPr lang="en-US"/>
            <a:t>Define</a:t>
          </a:r>
        </a:p>
      </dgm:t>
    </dgm:pt>
    <dgm:pt modelId="{43FDD629-F7DF-41CE-A8F3-E6285D702127}" type="parTrans" cxnId="{E4171786-DA36-49BE-B767-29CB1845F2EA}">
      <dgm:prSet/>
      <dgm:spPr/>
      <dgm:t>
        <a:bodyPr/>
        <a:lstStyle/>
        <a:p>
          <a:endParaRPr lang="en-US"/>
        </a:p>
      </dgm:t>
    </dgm:pt>
    <dgm:pt modelId="{CE0EF8A9-C010-45A4-B9FA-872D4E350B14}" type="sibTrans" cxnId="{E4171786-DA36-49BE-B767-29CB1845F2EA}">
      <dgm:prSet/>
      <dgm:spPr/>
      <dgm:t>
        <a:bodyPr/>
        <a:lstStyle/>
        <a:p>
          <a:endParaRPr lang="en-US"/>
        </a:p>
      </dgm:t>
    </dgm:pt>
    <dgm:pt modelId="{02DEF5C2-6ADD-4069-B670-0FE8FCCE0BA5}">
      <dgm:prSet/>
      <dgm:spPr/>
      <dgm:t>
        <a:bodyPr/>
        <a:lstStyle/>
        <a:p>
          <a:r>
            <a:rPr lang="en-US" dirty="0"/>
            <a:t>second hand smoking</a:t>
          </a:r>
        </a:p>
      </dgm:t>
    </dgm:pt>
    <dgm:pt modelId="{77741F58-7D2D-4BFD-9C61-12EFF55D230D}" type="parTrans" cxnId="{DFA9F9AF-044C-4300-B400-CE157F07275D}">
      <dgm:prSet/>
      <dgm:spPr/>
      <dgm:t>
        <a:bodyPr/>
        <a:lstStyle/>
        <a:p>
          <a:endParaRPr lang="en-US"/>
        </a:p>
      </dgm:t>
    </dgm:pt>
    <dgm:pt modelId="{E6CEDCE2-4BEF-41E3-B3CA-C6B5912B51A3}" type="sibTrans" cxnId="{DFA9F9AF-044C-4300-B400-CE157F07275D}">
      <dgm:prSet/>
      <dgm:spPr/>
      <dgm:t>
        <a:bodyPr/>
        <a:lstStyle/>
        <a:p>
          <a:endParaRPr lang="en-US"/>
        </a:p>
      </dgm:t>
    </dgm:pt>
    <dgm:pt modelId="{9A07BF2F-D140-BB4C-9894-CFF6682CFB24}" type="pres">
      <dgm:prSet presAssocID="{44269622-E21F-4F6B-83D8-1B5331F3C1FF}" presName="Name0" presStyleCnt="0">
        <dgm:presLayoutVars>
          <dgm:dir/>
          <dgm:animLvl val="lvl"/>
          <dgm:resizeHandles val="exact"/>
        </dgm:presLayoutVars>
      </dgm:prSet>
      <dgm:spPr/>
    </dgm:pt>
    <dgm:pt modelId="{1D9CD61A-D7D0-E84F-A11A-B32476159156}" type="pres">
      <dgm:prSet presAssocID="{D6E7B1FF-9627-4550-81DD-A35EC2C94476}" presName="linNode" presStyleCnt="0"/>
      <dgm:spPr/>
    </dgm:pt>
    <dgm:pt modelId="{AFBE1626-A05E-5541-A8B4-243939B05C93}" type="pres">
      <dgm:prSet presAssocID="{D6E7B1FF-9627-4550-81DD-A35EC2C94476}" presName="parentText" presStyleLbl="solidFgAcc1" presStyleIdx="0" presStyleCnt="5">
        <dgm:presLayoutVars>
          <dgm:chMax val="1"/>
          <dgm:bulletEnabled/>
        </dgm:presLayoutVars>
      </dgm:prSet>
      <dgm:spPr/>
    </dgm:pt>
    <dgm:pt modelId="{02CB8539-8526-ED40-ABDE-D5EE7FC6DD8A}" type="pres">
      <dgm:prSet presAssocID="{D6E7B1FF-9627-4550-81DD-A35EC2C94476}" presName="descendantText" presStyleLbl="alignNode1" presStyleIdx="0" presStyleCnt="5">
        <dgm:presLayoutVars>
          <dgm:bulletEnabled/>
        </dgm:presLayoutVars>
      </dgm:prSet>
      <dgm:spPr/>
    </dgm:pt>
    <dgm:pt modelId="{84618362-77FD-D04A-AF17-F3BE87004DB2}" type="pres">
      <dgm:prSet presAssocID="{4A038BB4-3135-422B-918D-BC3C92D0C225}" presName="sp" presStyleCnt="0"/>
      <dgm:spPr/>
    </dgm:pt>
    <dgm:pt modelId="{0D535962-72F4-1247-81D4-748A12A959A5}" type="pres">
      <dgm:prSet presAssocID="{65688178-BDA6-4CCF-B3B3-D32B1F8F74DC}" presName="linNode" presStyleCnt="0"/>
      <dgm:spPr/>
    </dgm:pt>
    <dgm:pt modelId="{9CCAC5EB-CD9D-E049-8910-9C580E96F647}" type="pres">
      <dgm:prSet presAssocID="{65688178-BDA6-4CCF-B3B3-D32B1F8F74DC}" presName="parentText" presStyleLbl="solidFgAcc1" presStyleIdx="1" presStyleCnt="5">
        <dgm:presLayoutVars>
          <dgm:chMax val="1"/>
          <dgm:bulletEnabled/>
        </dgm:presLayoutVars>
      </dgm:prSet>
      <dgm:spPr/>
    </dgm:pt>
    <dgm:pt modelId="{91EB5647-BF1C-7344-922B-220418C6A6A6}" type="pres">
      <dgm:prSet presAssocID="{65688178-BDA6-4CCF-B3B3-D32B1F8F74DC}" presName="descendantText" presStyleLbl="alignNode1" presStyleIdx="1" presStyleCnt="5">
        <dgm:presLayoutVars>
          <dgm:bulletEnabled/>
        </dgm:presLayoutVars>
      </dgm:prSet>
      <dgm:spPr/>
    </dgm:pt>
    <dgm:pt modelId="{CB9D3378-B647-C14B-A6F3-696D67FFF8F6}" type="pres">
      <dgm:prSet presAssocID="{DEC96959-C59F-486F-90D1-9DC132E7C346}" presName="sp" presStyleCnt="0"/>
      <dgm:spPr/>
    </dgm:pt>
    <dgm:pt modelId="{7BDF6344-9E8F-C04A-822B-7C4A1FDD2474}" type="pres">
      <dgm:prSet presAssocID="{F6136A07-D10B-4A11-AD64-4AA50ABE9187}" presName="linNode" presStyleCnt="0"/>
      <dgm:spPr/>
    </dgm:pt>
    <dgm:pt modelId="{BD25FC8D-B2A2-7845-9952-D8F7CC8EBFCB}" type="pres">
      <dgm:prSet presAssocID="{F6136A07-D10B-4A11-AD64-4AA50ABE9187}" presName="parentText" presStyleLbl="solidFgAcc1" presStyleIdx="2" presStyleCnt="5">
        <dgm:presLayoutVars>
          <dgm:chMax val="1"/>
          <dgm:bulletEnabled/>
        </dgm:presLayoutVars>
      </dgm:prSet>
      <dgm:spPr/>
    </dgm:pt>
    <dgm:pt modelId="{63EA5EFE-45F3-664B-AFDF-8D803491BA79}" type="pres">
      <dgm:prSet presAssocID="{F6136A07-D10B-4A11-AD64-4AA50ABE9187}" presName="descendantText" presStyleLbl="alignNode1" presStyleIdx="2" presStyleCnt="5">
        <dgm:presLayoutVars>
          <dgm:bulletEnabled/>
        </dgm:presLayoutVars>
      </dgm:prSet>
      <dgm:spPr/>
    </dgm:pt>
    <dgm:pt modelId="{CBAB85A6-C922-D044-8B3C-27C3D5B0D0CA}" type="pres">
      <dgm:prSet presAssocID="{0989F9EB-81C5-4126-B5C8-4EB5091CFA7C}" presName="sp" presStyleCnt="0"/>
      <dgm:spPr/>
    </dgm:pt>
    <dgm:pt modelId="{26900FED-6A5E-A04C-9C59-46AC6F0A3036}" type="pres">
      <dgm:prSet presAssocID="{B01FFA16-5B1E-4389-BD22-B7BFA2745C53}" presName="linNode" presStyleCnt="0"/>
      <dgm:spPr/>
    </dgm:pt>
    <dgm:pt modelId="{66E98FD9-291E-B44D-8176-0500D77C541F}" type="pres">
      <dgm:prSet presAssocID="{B01FFA16-5B1E-4389-BD22-B7BFA2745C53}" presName="parentText" presStyleLbl="solidFgAcc1" presStyleIdx="3" presStyleCnt="5">
        <dgm:presLayoutVars>
          <dgm:chMax val="1"/>
          <dgm:bulletEnabled/>
        </dgm:presLayoutVars>
      </dgm:prSet>
      <dgm:spPr/>
    </dgm:pt>
    <dgm:pt modelId="{7B6E161F-889B-7342-BC66-7F9A42FD4E4E}" type="pres">
      <dgm:prSet presAssocID="{B01FFA16-5B1E-4389-BD22-B7BFA2745C53}" presName="descendantText" presStyleLbl="alignNode1" presStyleIdx="3" presStyleCnt="5">
        <dgm:presLayoutVars>
          <dgm:bulletEnabled/>
        </dgm:presLayoutVars>
      </dgm:prSet>
      <dgm:spPr/>
    </dgm:pt>
    <dgm:pt modelId="{8106CC14-EE67-0E4F-9EBB-F9A168FD5E2F}" type="pres">
      <dgm:prSet presAssocID="{B2061410-ACF1-4896-A79A-5CF8E2AE96F4}" presName="sp" presStyleCnt="0"/>
      <dgm:spPr/>
    </dgm:pt>
    <dgm:pt modelId="{B5D65F4F-5A46-5249-ADDA-9C6890363ABB}" type="pres">
      <dgm:prSet presAssocID="{42ECD50E-4A04-4FC7-8D62-EAE5FF0F407A}" presName="linNode" presStyleCnt="0"/>
      <dgm:spPr/>
    </dgm:pt>
    <dgm:pt modelId="{353CEE05-6554-634A-99E3-572DCC2431FF}" type="pres">
      <dgm:prSet presAssocID="{42ECD50E-4A04-4FC7-8D62-EAE5FF0F407A}" presName="parentText" presStyleLbl="solidFgAcc1" presStyleIdx="4" presStyleCnt="5">
        <dgm:presLayoutVars>
          <dgm:chMax val="1"/>
          <dgm:bulletEnabled/>
        </dgm:presLayoutVars>
      </dgm:prSet>
      <dgm:spPr/>
    </dgm:pt>
    <dgm:pt modelId="{AFB139E4-9389-1D42-95E4-B267E019AB6D}" type="pres">
      <dgm:prSet presAssocID="{42ECD50E-4A04-4FC7-8D62-EAE5FF0F407A}" presName="descendantText" presStyleLbl="alignNode1" presStyleIdx="4" presStyleCnt="5">
        <dgm:presLayoutVars>
          <dgm:bulletEnabled/>
        </dgm:presLayoutVars>
      </dgm:prSet>
      <dgm:spPr/>
    </dgm:pt>
  </dgm:ptLst>
  <dgm:cxnLst>
    <dgm:cxn modelId="{D120101D-50F7-6745-83E6-EE8DE363D242}" type="presOf" srcId="{F6136A07-D10B-4A11-AD64-4AA50ABE9187}" destId="{BD25FC8D-B2A2-7845-9952-D8F7CC8EBFCB}" srcOrd="0" destOrd="0" presId="urn:microsoft.com/office/officeart/2016/7/layout/VerticalHollowActionList"/>
    <dgm:cxn modelId="{5BB9F51D-5294-4346-99CA-DB3199B951DB}" type="presOf" srcId="{B01FFA16-5B1E-4389-BD22-B7BFA2745C53}" destId="{66E98FD9-291E-B44D-8176-0500D77C541F}" srcOrd="0" destOrd="0" presId="urn:microsoft.com/office/officeart/2016/7/layout/VerticalHollowActionList"/>
    <dgm:cxn modelId="{D7EE5329-00EE-CC43-AC44-770E19BB00DB}" type="presOf" srcId="{44269622-E21F-4F6B-83D8-1B5331F3C1FF}" destId="{9A07BF2F-D140-BB4C-9894-CFF6682CFB24}" srcOrd="0" destOrd="0" presId="urn:microsoft.com/office/officeart/2016/7/layout/VerticalHollowActionList"/>
    <dgm:cxn modelId="{367E862C-EF26-437A-9B71-E1C3F56A8CDA}" srcId="{D6E7B1FF-9627-4550-81DD-A35EC2C94476}" destId="{8AE9ED2B-F801-46AD-8716-DB2A440E8049}" srcOrd="0" destOrd="0" parTransId="{0D8F1596-40E1-4A4F-90BC-0F1934B21ADC}" sibTransId="{94506645-76EC-46FC-8078-87988BA9D9C2}"/>
    <dgm:cxn modelId="{26A2462D-A07A-2B43-B774-8993695D91F7}" type="presOf" srcId="{CC55E2D1-3EF0-4BE3-96F2-7853081834D9}" destId="{63EA5EFE-45F3-664B-AFDF-8D803491BA79}" srcOrd="0" destOrd="0" presId="urn:microsoft.com/office/officeart/2016/7/layout/VerticalHollowActionList"/>
    <dgm:cxn modelId="{AB3EF339-BEB5-9049-A048-22725D9B17BC}" type="presOf" srcId="{CCD6C2E9-8BDF-4343-8AAC-A02146072CDF}" destId="{91EB5647-BF1C-7344-922B-220418C6A6A6}" srcOrd="0" destOrd="0" presId="urn:microsoft.com/office/officeart/2016/7/layout/VerticalHollowActionList"/>
    <dgm:cxn modelId="{A28DBA46-3804-C445-9DE3-4A01EB5AA67F}" type="presOf" srcId="{CCA859C2-15D1-4755-916D-00C226E7BDF9}" destId="{7B6E161F-889B-7342-BC66-7F9A42FD4E4E}" srcOrd="0" destOrd="0" presId="urn:microsoft.com/office/officeart/2016/7/layout/VerticalHollowActionList"/>
    <dgm:cxn modelId="{E1056D4F-CAD0-4966-A845-131528B304AC}" srcId="{44269622-E21F-4F6B-83D8-1B5331F3C1FF}" destId="{D6E7B1FF-9627-4550-81DD-A35EC2C94476}" srcOrd="0" destOrd="0" parTransId="{3E5964F6-58EF-4B5E-B163-26081AB712E3}" sibTransId="{4A038BB4-3135-422B-918D-BC3C92D0C225}"/>
    <dgm:cxn modelId="{D2868B76-D0B3-154A-8808-7BBA6217F3E5}" type="presOf" srcId="{D6E7B1FF-9627-4550-81DD-A35EC2C94476}" destId="{AFBE1626-A05E-5541-A8B4-243939B05C93}" srcOrd="0" destOrd="0" presId="urn:microsoft.com/office/officeart/2016/7/layout/VerticalHollowActionList"/>
    <dgm:cxn modelId="{4D9C2380-2E35-CC4C-BD44-DE7F39DFC502}" type="presOf" srcId="{42ECD50E-4A04-4FC7-8D62-EAE5FF0F407A}" destId="{353CEE05-6554-634A-99E3-572DCC2431FF}" srcOrd="0" destOrd="0" presId="urn:microsoft.com/office/officeart/2016/7/layout/VerticalHollowActionList"/>
    <dgm:cxn modelId="{E4171786-DA36-49BE-B767-29CB1845F2EA}" srcId="{44269622-E21F-4F6B-83D8-1B5331F3C1FF}" destId="{42ECD50E-4A04-4FC7-8D62-EAE5FF0F407A}" srcOrd="4" destOrd="0" parTransId="{43FDD629-F7DF-41CE-A8F3-E6285D702127}" sibTransId="{CE0EF8A9-C010-45A4-B9FA-872D4E350B14}"/>
    <dgm:cxn modelId="{26D10196-7539-45D6-81F2-A1B3FD31EE68}" srcId="{44269622-E21F-4F6B-83D8-1B5331F3C1FF}" destId="{B01FFA16-5B1E-4389-BD22-B7BFA2745C53}" srcOrd="3" destOrd="0" parTransId="{987E6F5D-2306-47F4-83B9-CC249D7B2BB2}" sibTransId="{B2061410-ACF1-4896-A79A-5CF8E2AE96F4}"/>
    <dgm:cxn modelId="{CCE87B96-E6A2-CE41-AC6B-4B9EBAD5E051}" type="presOf" srcId="{65688178-BDA6-4CCF-B3B3-D32B1F8F74DC}" destId="{9CCAC5EB-CD9D-E049-8910-9C580E96F647}" srcOrd="0" destOrd="0" presId="urn:microsoft.com/office/officeart/2016/7/layout/VerticalHollowActionList"/>
    <dgm:cxn modelId="{7C926F97-451B-41D4-BA54-87976E2744D5}" srcId="{44269622-E21F-4F6B-83D8-1B5331F3C1FF}" destId="{F6136A07-D10B-4A11-AD64-4AA50ABE9187}" srcOrd="2" destOrd="0" parTransId="{2D6D9F96-BF78-4AA5-ACB6-C0BD7CF12C30}" sibTransId="{0989F9EB-81C5-4126-B5C8-4EB5091CFA7C}"/>
    <dgm:cxn modelId="{DFA9F9AF-044C-4300-B400-CE157F07275D}" srcId="{42ECD50E-4A04-4FC7-8D62-EAE5FF0F407A}" destId="{02DEF5C2-6ADD-4069-B670-0FE8FCCE0BA5}" srcOrd="0" destOrd="0" parTransId="{77741F58-7D2D-4BFD-9C61-12EFF55D230D}" sibTransId="{E6CEDCE2-4BEF-41E3-B3CA-C6B5912B51A3}"/>
    <dgm:cxn modelId="{3B7F6CBC-C184-6A44-AA47-2EF4422B9302}" type="presOf" srcId="{8AE9ED2B-F801-46AD-8716-DB2A440E8049}" destId="{02CB8539-8526-ED40-ABDE-D5EE7FC6DD8A}" srcOrd="0" destOrd="0" presId="urn:microsoft.com/office/officeart/2016/7/layout/VerticalHollowActionList"/>
    <dgm:cxn modelId="{8EF5EAE0-7097-4A7D-8AA9-BCF4DC9263AF}" srcId="{B01FFA16-5B1E-4389-BD22-B7BFA2745C53}" destId="{CCA859C2-15D1-4755-916D-00C226E7BDF9}" srcOrd="0" destOrd="0" parTransId="{AB2DDBC6-3678-494A-B2BC-0EE5FA819EBA}" sibTransId="{2B0CAE5D-17C1-4CED-A309-2C4F3C88E633}"/>
    <dgm:cxn modelId="{0CCEAFEC-FCA7-4887-99B3-C72EE0B1FF22}" srcId="{44269622-E21F-4F6B-83D8-1B5331F3C1FF}" destId="{65688178-BDA6-4CCF-B3B3-D32B1F8F74DC}" srcOrd="1" destOrd="0" parTransId="{AF045BC3-635C-4024-9005-3B570077E37D}" sibTransId="{DEC96959-C59F-486F-90D1-9DC132E7C346}"/>
    <dgm:cxn modelId="{1233F1F0-A030-4AD5-9E6D-F8A21D8915DC}" srcId="{F6136A07-D10B-4A11-AD64-4AA50ABE9187}" destId="{CC55E2D1-3EF0-4BE3-96F2-7853081834D9}" srcOrd="0" destOrd="0" parTransId="{E1C84931-995D-4BBE-A43A-F4F882B36CF1}" sibTransId="{7A1ADA35-EEF5-445A-BD9C-B823373AFA01}"/>
    <dgm:cxn modelId="{FA0435F2-008D-2443-87C5-1025EA2C59AC}" type="presOf" srcId="{02DEF5C2-6ADD-4069-B670-0FE8FCCE0BA5}" destId="{AFB139E4-9389-1D42-95E4-B267E019AB6D}" srcOrd="0" destOrd="0" presId="urn:microsoft.com/office/officeart/2016/7/layout/VerticalHollowActionList"/>
    <dgm:cxn modelId="{1E7583FD-B095-4D27-80AF-F8F6110FBF6A}" srcId="{65688178-BDA6-4CCF-B3B3-D32B1F8F74DC}" destId="{CCD6C2E9-8BDF-4343-8AAC-A02146072CDF}" srcOrd="0" destOrd="0" parTransId="{B789C3F4-1F9C-4B8B-B9E2-D3DC04D1EA6F}" sibTransId="{97287AB5-F799-4350-A47F-BE06EA7B9B32}"/>
    <dgm:cxn modelId="{373D3FC3-F509-BB4B-844F-9113A03CA29A}" type="presParOf" srcId="{9A07BF2F-D140-BB4C-9894-CFF6682CFB24}" destId="{1D9CD61A-D7D0-E84F-A11A-B32476159156}" srcOrd="0" destOrd="0" presId="urn:microsoft.com/office/officeart/2016/7/layout/VerticalHollowActionList"/>
    <dgm:cxn modelId="{76A7937D-6905-1346-A5CE-042C34D3803E}" type="presParOf" srcId="{1D9CD61A-D7D0-E84F-A11A-B32476159156}" destId="{AFBE1626-A05E-5541-A8B4-243939B05C93}" srcOrd="0" destOrd="0" presId="urn:microsoft.com/office/officeart/2016/7/layout/VerticalHollowActionList"/>
    <dgm:cxn modelId="{BB829D00-43DD-B144-A72E-9BB651D9089A}" type="presParOf" srcId="{1D9CD61A-D7D0-E84F-A11A-B32476159156}" destId="{02CB8539-8526-ED40-ABDE-D5EE7FC6DD8A}" srcOrd="1" destOrd="0" presId="urn:microsoft.com/office/officeart/2016/7/layout/VerticalHollowActionList"/>
    <dgm:cxn modelId="{FAFD7D34-ACD9-E548-8BF8-E12C0D1369B6}" type="presParOf" srcId="{9A07BF2F-D140-BB4C-9894-CFF6682CFB24}" destId="{84618362-77FD-D04A-AF17-F3BE87004DB2}" srcOrd="1" destOrd="0" presId="urn:microsoft.com/office/officeart/2016/7/layout/VerticalHollowActionList"/>
    <dgm:cxn modelId="{093F16F9-268F-104D-8BA2-0C7AF14B5A98}" type="presParOf" srcId="{9A07BF2F-D140-BB4C-9894-CFF6682CFB24}" destId="{0D535962-72F4-1247-81D4-748A12A959A5}" srcOrd="2" destOrd="0" presId="urn:microsoft.com/office/officeart/2016/7/layout/VerticalHollowActionList"/>
    <dgm:cxn modelId="{80E55C66-90DD-FC44-81E4-E5FD04C1ED2B}" type="presParOf" srcId="{0D535962-72F4-1247-81D4-748A12A959A5}" destId="{9CCAC5EB-CD9D-E049-8910-9C580E96F647}" srcOrd="0" destOrd="0" presId="urn:microsoft.com/office/officeart/2016/7/layout/VerticalHollowActionList"/>
    <dgm:cxn modelId="{AA0C4AAA-F7DB-0A41-9C7F-A5963922A48B}" type="presParOf" srcId="{0D535962-72F4-1247-81D4-748A12A959A5}" destId="{91EB5647-BF1C-7344-922B-220418C6A6A6}" srcOrd="1" destOrd="0" presId="urn:microsoft.com/office/officeart/2016/7/layout/VerticalHollowActionList"/>
    <dgm:cxn modelId="{0B87C86B-C12A-4540-A851-9B0120FF3E2C}" type="presParOf" srcId="{9A07BF2F-D140-BB4C-9894-CFF6682CFB24}" destId="{CB9D3378-B647-C14B-A6F3-696D67FFF8F6}" srcOrd="3" destOrd="0" presId="urn:microsoft.com/office/officeart/2016/7/layout/VerticalHollowActionList"/>
    <dgm:cxn modelId="{A192A9E6-C662-6644-B56F-8A887D69EE2E}" type="presParOf" srcId="{9A07BF2F-D140-BB4C-9894-CFF6682CFB24}" destId="{7BDF6344-9E8F-C04A-822B-7C4A1FDD2474}" srcOrd="4" destOrd="0" presId="urn:microsoft.com/office/officeart/2016/7/layout/VerticalHollowActionList"/>
    <dgm:cxn modelId="{4DFB0B60-6777-524A-B627-27AC7D50E52E}" type="presParOf" srcId="{7BDF6344-9E8F-C04A-822B-7C4A1FDD2474}" destId="{BD25FC8D-B2A2-7845-9952-D8F7CC8EBFCB}" srcOrd="0" destOrd="0" presId="urn:microsoft.com/office/officeart/2016/7/layout/VerticalHollowActionList"/>
    <dgm:cxn modelId="{F2A06A28-CDE9-9643-91AF-420E70991ADF}" type="presParOf" srcId="{7BDF6344-9E8F-C04A-822B-7C4A1FDD2474}" destId="{63EA5EFE-45F3-664B-AFDF-8D803491BA79}" srcOrd="1" destOrd="0" presId="urn:microsoft.com/office/officeart/2016/7/layout/VerticalHollowActionList"/>
    <dgm:cxn modelId="{844E3017-BC30-324B-B1FC-E0A69C50E736}" type="presParOf" srcId="{9A07BF2F-D140-BB4C-9894-CFF6682CFB24}" destId="{CBAB85A6-C922-D044-8B3C-27C3D5B0D0CA}" srcOrd="5" destOrd="0" presId="urn:microsoft.com/office/officeart/2016/7/layout/VerticalHollowActionList"/>
    <dgm:cxn modelId="{E42F78E2-EB07-7548-A81F-B30FA2348764}" type="presParOf" srcId="{9A07BF2F-D140-BB4C-9894-CFF6682CFB24}" destId="{26900FED-6A5E-A04C-9C59-46AC6F0A3036}" srcOrd="6" destOrd="0" presId="urn:microsoft.com/office/officeart/2016/7/layout/VerticalHollowActionList"/>
    <dgm:cxn modelId="{62361A49-5AD0-E146-9569-E333BB75B48D}" type="presParOf" srcId="{26900FED-6A5E-A04C-9C59-46AC6F0A3036}" destId="{66E98FD9-291E-B44D-8176-0500D77C541F}" srcOrd="0" destOrd="0" presId="urn:microsoft.com/office/officeart/2016/7/layout/VerticalHollowActionList"/>
    <dgm:cxn modelId="{847BB335-392B-9346-9F95-7E77CA9647A9}" type="presParOf" srcId="{26900FED-6A5E-A04C-9C59-46AC6F0A3036}" destId="{7B6E161F-889B-7342-BC66-7F9A42FD4E4E}" srcOrd="1" destOrd="0" presId="urn:microsoft.com/office/officeart/2016/7/layout/VerticalHollowActionList"/>
    <dgm:cxn modelId="{0571179D-385B-9F43-BCF5-E3F0C14B0580}" type="presParOf" srcId="{9A07BF2F-D140-BB4C-9894-CFF6682CFB24}" destId="{8106CC14-EE67-0E4F-9EBB-F9A168FD5E2F}" srcOrd="7" destOrd="0" presId="urn:microsoft.com/office/officeart/2016/7/layout/VerticalHollowActionList"/>
    <dgm:cxn modelId="{58C6308F-A577-3848-8346-CB0815D6632A}" type="presParOf" srcId="{9A07BF2F-D140-BB4C-9894-CFF6682CFB24}" destId="{B5D65F4F-5A46-5249-ADDA-9C6890363ABB}" srcOrd="8" destOrd="0" presId="urn:microsoft.com/office/officeart/2016/7/layout/VerticalHollowActionList"/>
    <dgm:cxn modelId="{58462601-509C-EC4C-A944-AF89DBF59F3F}" type="presParOf" srcId="{B5D65F4F-5A46-5249-ADDA-9C6890363ABB}" destId="{353CEE05-6554-634A-99E3-572DCC2431FF}" srcOrd="0" destOrd="0" presId="urn:microsoft.com/office/officeart/2016/7/layout/VerticalHollowActionList"/>
    <dgm:cxn modelId="{5B93AC6F-A686-F943-BB6A-547B4C8A64CB}" type="presParOf" srcId="{B5D65F4F-5A46-5249-ADDA-9C6890363ABB}" destId="{AFB139E4-9389-1D42-95E4-B267E019AB6D}" srcOrd="1" destOrd="0" presId="urn:microsoft.com/office/officeart/2016/7/layout/VerticalHollowAction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CB8539-8526-ED40-ABDE-D5EE7FC6DD8A}">
      <dsp:nvSpPr>
        <dsp:cNvPr id="0" name=""/>
        <dsp:cNvSpPr/>
      </dsp:nvSpPr>
      <dsp:spPr>
        <a:xfrm>
          <a:off x="2103120" y="1890"/>
          <a:ext cx="8412480" cy="829686"/>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w="6350" cap="flat" cmpd="sng" algn="ctr">
          <a:solidFill>
            <a:schemeClr val="accent2">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63225" tIns="210740" rIns="163225" bIns="210740" numCol="1" spcCol="1270" anchor="ctr" anchorCtr="0">
          <a:noAutofit/>
        </a:bodyPr>
        <a:lstStyle/>
        <a:p>
          <a:pPr marL="0" lvl="0" indent="0" algn="l" defTabSz="1066800">
            <a:lnSpc>
              <a:spcPct val="90000"/>
            </a:lnSpc>
            <a:spcBef>
              <a:spcPct val="0"/>
            </a:spcBef>
            <a:spcAft>
              <a:spcPct val="35000"/>
            </a:spcAft>
            <a:buNone/>
          </a:pPr>
          <a:r>
            <a:rPr lang="en-US" sz="2400" kern="1200" dirty="0"/>
            <a:t>smoking</a:t>
          </a:r>
        </a:p>
      </dsp:txBody>
      <dsp:txXfrm>
        <a:off x="2103120" y="1890"/>
        <a:ext cx="8412480" cy="829686"/>
      </dsp:txXfrm>
    </dsp:sp>
    <dsp:sp modelId="{AFBE1626-A05E-5541-A8B4-243939B05C93}">
      <dsp:nvSpPr>
        <dsp:cNvPr id="0" name=""/>
        <dsp:cNvSpPr/>
      </dsp:nvSpPr>
      <dsp:spPr>
        <a:xfrm>
          <a:off x="0" y="1890"/>
          <a:ext cx="2103120" cy="829686"/>
        </a:xfrm>
        <a:prstGeom prst="rect">
          <a:avLst/>
        </a:prstGeom>
        <a:solidFill>
          <a:schemeClr val="lt1">
            <a:hueOff val="0"/>
            <a:satOff val="0"/>
            <a:lumOff val="0"/>
            <a:alphaOff val="0"/>
          </a:schemeClr>
        </a:solidFill>
        <a:ln w="635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11290" tIns="81955" rIns="111290" bIns="81955" numCol="1" spcCol="1270" anchor="ctr" anchorCtr="0">
          <a:noAutofit/>
        </a:bodyPr>
        <a:lstStyle/>
        <a:p>
          <a:pPr marL="0" lvl="0" indent="0" algn="ctr" defTabSz="1244600">
            <a:lnSpc>
              <a:spcPct val="90000"/>
            </a:lnSpc>
            <a:spcBef>
              <a:spcPct val="0"/>
            </a:spcBef>
            <a:spcAft>
              <a:spcPct val="35000"/>
            </a:spcAft>
            <a:buNone/>
          </a:pPr>
          <a:r>
            <a:rPr lang="en-US" sz="2800" kern="1200"/>
            <a:t>Define</a:t>
          </a:r>
        </a:p>
      </dsp:txBody>
      <dsp:txXfrm>
        <a:off x="0" y="1890"/>
        <a:ext cx="2103120" cy="829686"/>
      </dsp:txXfrm>
    </dsp:sp>
    <dsp:sp modelId="{91EB5647-BF1C-7344-922B-220418C6A6A6}">
      <dsp:nvSpPr>
        <dsp:cNvPr id="0" name=""/>
        <dsp:cNvSpPr/>
      </dsp:nvSpPr>
      <dsp:spPr>
        <a:xfrm>
          <a:off x="2103120" y="881358"/>
          <a:ext cx="8412480" cy="829686"/>
        </a:xfrm>
        <a:prstGeom prst="rect">
          <a:avLst/>
        </a:prstGeom>
        <a:gradFill rotWithShape="0">
          <a:gsLst>
            <a:gs pos="0">
              <a:schemeClr val="accent2">
                <a:hueOff val="-363841"/>
                <a:satOff val="-20982"/>
                <a:lumOff val="2157"/>
                <a:alphaOff val="0"/>
                <a:satMod val="103000"/>
                <a:lumMod val="102000"/>
                <a:tint val="94000"/>
              </a:schemeClr>
            </a:gs>
            <a:gs pos="50000">
              <a:schemeClr val="accent2">
                <a:hueOff val="-363841"/>
                <a:satOff val="-20982"/>
                <a:lumOff val="2157"/>
                <a:alphaOff val="0"/>
                <a:satMod val="110000"/>
                <a:lumMod val="100000"/>
                <a:shade val="100000"/>
              </a:schemeClr>
            </a:gs>
            <a:gs pos="100000">
              <a:schemeClr val="accent2">
                <a:hueOff val="-363841"/>
                <a:satOff val="-20982"/>
                <a:lumOff val="2157"/>
                <a:alphaOff val="0"/>
                <a:lumMod val="99000"/>
                <a:satMod val="120000"/>
                <a:shade val="78000"/>
              </a:schemeClr>
            </a:gs>
          </a:gsLst>
          <a:lin ang="5400000" scaled="0"/>
        </a:gradFill>
        <a:ln w="6350" cap="flat" cmpd="sng" algn="ctr">
          <a:solidFill>
            <a:schemeClr val="accent2">
              <a:hueOff val="-363841"/>
              <a:satOff val="-20982"/>
              <a:lumOff val="2157"/>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63225" tIns="210740" rIns="163225" bIns="210740" numCol="1" spcCol="1270" anchor="ctr" anchorCtr="0">
          <a:noAutofit/>
        </a:bodyPr>
        <a:lstStyle/>
        <a:p>
          <a:pPr marL="0" lvl="0" indent="0" algn="l" defTabSz="1066800">
            <a:lnSpc>
              <a:spcPct val="90000"/>
            </a:lnSpc>
            <a:spcBef>
              <a:spcPct val="0"/>
            </a:spcBef>
            <a:spcAft>
              <a:spcPct val="35000"/>
            </a:spcAft>
            <a:buNone/>
          </a:pPr>
          <a:r>
            <a:rPr lang="en-US" sz="2400" kern="1200" dirty="0"/>
            <a:t>the reasons for why people smoke</a:t>
          </a:r>
        </a:p>
      </dsp:txBody>
      <dsp:txXfrm>
        <a:off x="2103120" y="881358"/>
        <a:ext cx="8412480" cy="829686"/>
      </dsp:txXfrm>
    </dsp:sp>
    <dsp:sp modelId="{9CCAC5EB-CD9D-E049-8910-9C580E96F647}">
      <dsp:nvSpPr>
        <dsp:cNvPr id="0" name=""/>
        <dsp:cNvSpPr/>
      </dsp:nvSpPr>
      <dsp:spPr>
        <a:xfrm>
          <a:off x="0" y="881358"/>
          <a:ext cx="2103120" cy="829686"/>
        </a:xfrm>
        <a:prstGeom prst="rect">
          <a:avLst/>
        </a:prstGeom>
        <a:solidFill>
          <a:schemeClr val="lt1">
            <a:hueOff val="0"/>
            <a:satOff val="0"/>
            <a:lumOff val="0"/>
            <a:alphaOff val="0"/>
          </a:schemeClr>
        </a:solidFill>
        <a:ln w="6350" cap="flat" cmpd="sng" algn="ctr">
          <a:solidFill>
            <a:schemeClr val="accent2">
              <a:hueOff val="-363841"/>
              <a:satOff val="-20982"/>
              <a:lumOff val="2157"/>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11290" tIns="81955" rIns="111290" bIns="81955" numCol="1" spcCol="1270" anchor="ctr" anchorCtr="0">
          <a:noAutofit/>
        </a:bodyPr>
        <a:lstStyle/>
        <a:p>
          <a:pPr marL="0" lvl="0" indent="0" algn="ctr" defTabSz="1244600">
            <a:lnSpc>
              <a:spcPct val="90000"/>
            </a:lnSpc>
            <a:spcBef>
              <a:spcPct val="0"/>
            </a:spcBef>
            <a:spcAft>
              <a:spcPct val="35000"/>
            </a:spcAft>
            <a:buNone/>
          </a:pPr>
          <a:r>
            <a:rPr lang="en-US" sz="2800" kern="1200"/>
            <a:t>Describe</a:t>
          </a:r>
        </a:p>
      </dsp:txBody>
      <dsp:txXfrm>
        <a:off x="0" y="881358"/>
        <a:ext cx="2103120" cy="829686"/>
      </dsp:txXfrm>
    </dsp:sp>
    <dsp:sp modelId="{63EA5EFE-45F3-664B-AFDF-8D803491BA79}">
      <dsp:nvSpPr>
        <dsp:cNvPr id="0" name=""/>
        <dsp:cNvSpPr/>
      </dsp:nvSpPr>
      <dsp:spPr>
        <a:xfrm>
          <a:off x="2103120" y="1760825"/>
          <a:ext cx="8412480" cy="829686"/>
        </a:xfrm>
        <a:prstGeom prst="rect">
          <a:avLst/>
        </a:prstGeom>
        <a:gradFill rotWithShape="0">
          <a:gsLst>
            <a:gs pos="0">
              <a:schemeClr val="accent2">
                <a:hueOff val="-727682"/>
                <a:satOff val="-41964"/>
                <a:lumOff val="4314"/>
                <a:alphaOff val="0"/>
                <a:satMod val="103000"/>
                <a:lumMod val="102000"/>
                <a:tint val="94000"/>
              </a:schemeClr>
            </a:gs>
            <a:gs pos="50000">
              <a:schemeClr val="accent2">
                <a:hueOff val="-727682"/>
                <a:satOff val="-41964"/>
                <a:lumOff val="4314"/>
                <a:alphaOff val="0"/>
                <a:satMod val="110000"/>
                <a:lumMod val="100000"/>
                <a:shade val="100000"/>
              </a:schemeClr>
            </a:gs>
            <a:gs pos="100000">
              <a:schemeClr val="accent2">
                <a:hueOff val="-727682"/>
                <a:satOff val="-41964"/>
                <a:lumOff val="4314"/>
                <a:alphaOff val="0"/>
                <a:lumMod val="99000"/>
                <a:satMod val="120000"/>
                <a:shade val="78000"/>
              </a:schemeClr>
            </a:gs>
          </a:gsLst>
          <a:lin ang="5400000" scaled="0"/>
        </a:gradFill>
        <a:ln w="6350" cap="flat" cmpd="sng" algn="ctr">
          <a:solidFill>
            <a:schemeClr val="accent2">
              <a:hueOff val="-727682"/>
              <a:satOff val="-41964"/>
              <a:lumOff val="4314"/>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63225" tIns="210740" rIns="163225" bIns="210740" numCol="1" spcCol="1270" anchor="ctr" anchorCtr="0">
          <a:noAutofit/>
        </a:bodyPr>
        <a:lstStyle/>
        <a:p>
          <a:pPr marL="0" lvl="0" indent="0" algn="l" defTabSz="1066800">
            <a:lnSpc>
              <a:spcPct val="90000"/>
            </a:lnSpc>
            <a:spcBef>
              <a:spcPct val="0"/>
            </a:spcBef>
            <a:spcAft>
              <a:spcPct val="35000"/>
            </a:spcAft>
            <a:buNone/>
          </a:pPr>
          <a:r>
            <a:rPr lang="en-US" sz="2400" kern="1200" dirty="0"/>
            <a:t>the disadvantages of smoking</a:t>
          </a:r>
        </a:p>
      </dsp:txBody>
      <dsp:txXfrm>
        <a:off x="2103120" y="1760825"/>
        <a:ext cx="8412480" cy="829686"/>
      </dsp:txXfrm>
    </dsp:sp>
    <dsp:sp modelId="{BD25FC8D-B2A2-7845-9952-D8F7CC8EBFCB}">
      <dsp:nvSpPr>
        <dsp:cNvPr id="0" name=""/>
        <dsp:cNvSpPr/>
      </dsp:nvSpPr>
      <dsp:spPr>
        <a:xfrm>
          <a:off x="0" y="1760825"/>
          <a:ext cx="2103120" cy="829686"/>
        </a:xfrm>
        <a:prstGeom prst="rect">
          <a:avLst/>
        </a:prstGeom>
        <a:solidFill>
          <a:schemeClr val="lt1">
            <a:hueOff val="0"/>
            <a:satOff val="0"/>
            <a:lumOff val="0"/>
            <a:alphaOff val="0"/>
          </a:schemeClr>
        </a:solidFill>
        <a:ln w="6350" cap="flat" cmpd="sng" algn="ctr">
          <a:solidFill>
            <a:schemeClr val="accent2">
              <a:hueOff val="-727682"/>
              <a:satOff val="-41964"/>
              <a:lumOff val="4314"/>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11290" tIns="81955" rIns="111290" bIns="81955" numCol="1" spcCol="1270" anchor="ctr" anchorCtr="0">
          <a:noAutofit/>
        </a:bodyPr>
        <a:lstStyle/>
        <a:p>
          <a:pPr marL="0" lvl="0" indent="0" algn="ctr" defTabSz="1244600">
            <a:lnSpc>
              <a:spcPct val="90000"/>
            </a:lnSpc>
            <a:spcBef>
              <a:spcPct val="0"/>
            </a:spcBef>
            <a:spcAft>
              <a:spcPct val="35000"/>
            </a:spcAft>
            <a:buNone/>
          </a:pPr>
          <a:r>
            <a:rPr lang="en-US" sz="2800" kern="1200"/>
            <a:t>Describe</a:t>
          </a:r>
        </a:p>
      </dsp:txBody>
      <dsp:txXfrm>
        <a:off x="0" y="1760825"/>
        <a:ext cx="2103120" cy="829686"/>
      </dsp:txXfrm>
    </dsp:sp>
    <dsp:sp modelId="{7B6E161F-889B-7342-BC66-7F9A42FD4E4E}">
      <dsp:nvSpPr>
        <dsp:cNvPr id="0" name=""/>
        <dsp:cNvSpPr/>
      </dsp:nvSpPr>
      <dsp:spPr>
        <a:xfrm>
          <a:off x="2103120" y="2640293"/>
          <a:ext cx="8412480" cy="829686"/>
        </a:xfrm>
        <a:prstGeom prst="rect">
          <a:avLst/>
        </a:prstGeom>
        <a:gradFill rotWithShape="0">
          <a:gsLst>
            <a:gs pos="0">
              <a:schemeClr val="accent2">
                <a:hueOff val="-1091522"/>
                <a:satOff val="-62946"/>
                <a:lumOff val="6471"/>
                <a:alphaOff val="0"/>
                <a:satMod val="103000"/>
                <a:lumMod val="102000"/>
                <a:tint val="94000"/>
              </a:schemeClr>
            </a:gs>
            <a:gs pos="50000">
              <a:schemeClr val="accent2">
                <a:hueOff val="-1091522"/>
                <a:satOff val="-62946"/>
                <a:lumOff val="6471"/>
                <a:alphaOff val="0"/>
                <a:satMod val="110000"/>
                <a:lumMod val="100000"/>
                <a:shade val="100000"/>
              </a:schemeClr>
            </a:gs>
            <a:gs pos="100000">
              <a:schemeClr val="accent2">
                <a:hueOff val="-1091522"/>
                <a:satOff val="-62946"/>
                <a:lumOff val="6471"/>
                <a:alphaOff val="0"/>
                <a:lumMod val="99000"/>
                <a:satMod val="120000"/>
                <a:shade val="78000"/>
              </a:schemeClr>
            </a:gs>
          </a:gsLst>
          <a:lin ang="5400000" scaled="0"/>
        </a:gradFill>
        <a:ln w="6350" cap="flat" cmpd="sng" algn="ctr">
          <a:solidFill>
            <a:schemeClr val="accent2">
              <a:hueOff val="-1091522"/>
              <a:satOff val="-62946"/>
              <a:lumOff val="6471"/>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63225" tIns="210740" rIns="163225" bIns="210740" numCol="1" spcCol="1270" anchor="ctr" anchorCtr="0">
          <a:noAutofit/>
        </a:bodyPr>
        <a:lstStyle/>
        <a:p>
          <a:pPr marL="0" lvl="0" indent="0" algn="l" defTabSz="1066800">
            <a:lnSpc>
              <a:spcPct val="90000"/>
            </a:lnSpc>
            <a:spcBef>
              <a:spcPct val="0"/>
            </a:spcBef>
            <a:spcAft>
              <a:spcPct val="35000"/>
            </a:spcAft>
            <a:buNone/>
          </a:pPr>
          <a:r>
            <a:rPr lang="en-US" sz="2400" kern="1200" dirty="0"/>
            <a:t>the steps to stop the urge to smoke</a:t>
          </a:r>
        </a:p>
      </dsp:txBody>
      <dsp:txXfrm>
        <a:off x="2103120" y="2640293"/>
        <a:ext cx="8412480" cy="829686"/>
      </dsp:txXfrm>
    </dsp:sp>
    <dsp:sp modelId="{66E98FD9-291E-B44D-8176-0500D77C541F}">
      <dsp:nvSpPr>
        <dsp:cNvPr id="0" name=""/>
        <dsp:cNvSpPr/>
      </dsp:nvSpPr>
      <dsp:spPr>
        <a:xfrm>
          <a:off x="0" y="2640293"/>
          <a:ext cx="2103120" cy="829686"/>
        </a:xfrm>
        <a:prstGeom prst="rect">
          <a:avLst/>
        </a:prstGeom>
        <a:solidFill>
          <a:schemeClr val="lt1">
            <a:hueOff val="0"/>
            <a:satOff val="0"/>
            <a:lumOff val="0"/>
            <a:alphaOff val="0"/>
          </a:schemeClr>
        </a:solidFill>
        <a:ln w="6350" cap="flat" cmpd="sng" algn="ctr">
          <a:solidFill>
            <a:schemeClr val="accent2">
              <a:hueOff val="-1091522"/>
              <a:satOff val="-62946"/>
              <a:lumOff val="6471"/>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11290" tIns="81955" rIns="111290" bIns="81955" numCol="1" spcCol="1270" anchor="ctr" anchorCtr="0">
          <a:noAutofit/>
        </a:bodyPr>
        <a:lstStyle/>
        <a:p>
          <a:pPr marL="0" lvl="0" indent="0" algn="ctr" defTabSz="1244600">
            <a:lnSpc>
              <a:spcPct val="90000"/>
            </a:lnSpc>
            <a:spcBef>
              <a:spcPct val="0"/>
            </a:spcBef>
            <a:spcAft>
              <a:spcPct val="35000"/>
            </a:spcAft>
            <a:buNone/>
          </a:pPr>
          <a:r>
            <a:rPr lang="en-US" sz="2800" kern="1200"/>
            <a:t>Outline</a:t>
          </a:r>
        </a:p>
      </dsp:txBody>
      <dsp:txXfrm>
        <a:off x="0" y="2640293"/>
        <a:ext cx="2103120" cy="829686"/>
      </dsp:txXfrm>
    </dsp:sp>
    <dsp:sp modelId="{AFB139E4-9389-1D42-95E4-B267E019AB6D}">
      <dsp:nvSpPr>
        <dsp:cNvPr id="0" name=""/>
        <dsp:cNvSpPr/>
      </dsp:nvSpPr>
      <dsp:spPr>
        <a:xfrm>
          <a:off x="2103120" y="3519760"/>
          <a:ext cx="8412480" cy="829686"/>
        </a:xfrm>
        <a:prstGeom prst="rect">
          <a:avLst/>
        </a:prstGeom>
        <a:gradFill rotWithShape="0">
          <a:gsLst>
            <a:gs pos="0">
              <a:schemeClr val="accent2">
                <a:hueOff val="-1455363"/>
                <a:satOff val="-83928"/>
                <a:lumOff val="8628"/>
                <a:alphaOff val="0"/>
                <a:satMod val="103000"/>
                <a:lumMod val="102000"/>
                <a:tint val="94000"/>
              </a:schemeClr>
            </a:gs>
            <a:gs pos="50000">
              <a:schemeClr val="accent2">
                <a:hueOff val="-1455363"/>
                <a:satOff val="-83928"/>
                <a:lumOff val="8628"/>
                <a:alphaOff val="0"/>
                <a:satMod val="110000"/>
                <a:lumMod val="100000"/>
                <a:shade val="100000"/>
              </a:schemeClr>
            </a:gs>
            <a:gs pos="100000">
              <a:schemeClr val="accent2">
                <a:hueOff val="-1455363"/>
                <a:satOff val="-83928"/>
                <a:lumOff val="8628"/>
                <a:alphaOff val="0"/>
                <a:lumMod val="99000"/>
                <a:satMod val="120000"/>
                <a:shade val="78000"/>
              </a:schemeClr>
            </a:gs>
          </a:gsLst>
          <a:lin ang="5400000" scaled="0"/>
        </a:gradFill>
        <a:ln w="6350" cap="flat" cmpd="sng" algn="ctr">
          <a:solidFill>
            <a:schemeClr val="accent2">
              <a:hueOff val="-1455363"/>
              <a:satOff val="-83928"/>
              <a:lumOff val="8628"/>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63225" tIns="210740" rIns="163225" bIns="210740" numCol="1" spcCol="1270" anchor="ctr" anchorCtr="0">
          <a:noAutofit/>
        </a:bodyPr>
        <a:lstStyle/>
        <a:p>
          <a:pPr marL="0" lvl="0" indent="0" algn="l" defTabSz="1066800">
            <a:lnSpc>
              <a:spcPct val="90000"/>
            </a:lnSpc>
            <a:spcBef>
              <a:spcPct val="0"/>
            </a:spcBef>
            <a:spcAft>
              <a:spcPct val="35000"/>
            </a:spcAft>
            <a:buNone/>
          </a:pPr>
          <a:r>
            <a:rPr lang="en-US" sz="2400" kern="1200" dirty="0"/>
            <a:t>second hand smoking</a:t>
          </a:r>
        </a:p>
      </dsp:txBody>
      <dsp:txXfrm>
        <a:off x="2103120" y="3519760"/>
        <a:ext cx="8412480" cy="829686"/>
      </dsp:txXfrm>
    </dsp:sp>
    <dsp:sp modelId="{353CEE05-6554-634A-99E3-572DCC2431FF}">
      <dsp:nvSpPr>
        <dsp:cNvPr id="0" name=""/>
        <dsp:cNvSpPr/>
      </dsp:nvSpPr>
      <dsp:spPr>
        <a:xfrm>
          <a:off x="0" y="3519760"/>
          <a:ext cx="2103120" cy="829686"/>
        </a:xfrm>
        <a:prstGeom prst="rect">
          <a:avLst/>
        </a:prstGeom>
        <a:solidFill>
          <a:schemeClr val="lt1">
            <a:hueOff val="0"/>
            <a:satOff val="0"/>
            <a:lumOff val="0"/>
            <a:alphaOff val="0"/>
          </a:schemeClr>
        </a:solidFill>
        <a:ln w="6350" cap="flat" cmpd="sng" algn="ctr">
          <a:solidFill>
            <a:schemeClr val="accent2">
              <a:hueOff val="-1455363"/>
              <a:satOff val="-83928"/>
              <a:lumOff val="8628"/>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11290" tIns="81955" rIns="111290" bIns="81955" numCol="1" spcCol="1270" anchor="ctr" anchorCtr="0">
          <a:noAutofit/>
        </a:bodyPr>
        <a:lstStyle/>
        <a:p>
          <a:pPr marL="0" lvl="0" indent="0" algn="ctr" defTabSz="1244600">
            <a:lnSpc>
              <a:spcPct val="90000"/>
            </a:lnSpc>
            <a:spcBef>
              <a:spcPct val="0"/>
            </a:spcBef>
            <a:spcAft>
              <a:spcPct val="35000"/>
            </a:spcAft>
            <a:buNone/>
          </a:pPr>
          <a:r>
            <a:rPr lang="en-US" sz="2800" kern="1200"/>
            <a:t>Define</a:t>
          </a:r>
        </a:p>
      </dsp:txBody>
      <dsp:txXfrm>
        <a:off x="0" y="3519760"/>
        <a:ext cx="2103120" cy="829686"/>
      </dsp:txXfrm>
    </dsp:sp>
  </dsp:spTree>
</dsp:drawing>
</file>

<file path=ppt/diagrams/layout1.xml><?xml version="1.0" encoding="utf-8"?>
<dgm:layoutDef xmlns:dgm="http://schemas.openxmlformats.org/drawingml/2006/diagram" xmlns:a="http://schemas.openxmlformats.org/drawingml/2006/main" uniqueId="urn:microsoft.com/office/officeart/2016/7/layout/VerticalHollowActionList">
  <dgm:title val="Vertical Hollow Action List"/>
  <dgm:desc val="Use to show non-sequential or grouped lists of information. Works well with large amounts of text. All text has the same level of emphasis, and direction is not implied."/>
  <dgm:catLst>
    <dgm:cat type="list"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 modelId="5">
          <dgm:prSet phldr="1"/>
        </dgm:pt>
        <dgm:pt modelId="51">
          <dgm:prSet phldr="1"/>
        </dgm:pt>
      </dgm:ptLst>
      <dgm:cxnLst>
        <dgm:cxn modelId="4" srcId="0" destId="1" srcOrd="0" destOrd="0"/>
        <dgm:cxn modelId="5" srcId="0" destId="2" srcOrd="1" destOrd="0"/>
        <dgm:cxn modelId="6" srcId="0" destId="3" srcOrd="2" destOrd="0"/>
        <dgm:cxn modelId="7" srcId="0" destId="4" srcOrd="3" destOrd="0"/>
        <dgm:cxn modelId="8" srcId="0" destId="5" srcOrd="4" destOrd="0"/>
        <dgm:cxn modelId="13" srcId="1" destId="11" srcOrd="0" destOrd="0"/>
        <dgm:cxn modelId="23" srcId="2" destId="21" srcOrd="0" destOrd="0"/>
        <dgm:cxn modelId="33" srcId="3" destId="31" srcOrd="0" destOrd="0"/>
        <dgm:cxn modelId="43" srcId="4" destId="41" srcOrd="0" destOrd="0"/>
        <dgm:cxn modelId="53" srcId="5" destId="5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6"/>
      <dgm:constr type="primFontSz" for="des" forName="parentText" op="equ" val="28"/>
      <dgm:constr type="primFontSz" for="des" forName="descendantText" refType="primFontSz" refFor="des" refForName="parentText" op="lte" fact="0.82"/>
      <dgm:constr type="primFontSz" for="des" forName="parentText" refType="primFontSz" refFor="des" refForName="descendantText" op="lte" fact="1.25"/>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2"/>
          <dgm:constr type="w" for="ch" forName="descendantText" refType="w" fact="0.8"/>
          <dgm:constr type="h" for="ch" forName="parentText" refType="h"/>
          <dgm:constr type="h" for="ch" forName="descendantText" refType="h" refFor="ch" refForName="parentText"/>
        </dgm:constrLst>
        <dgm:ruleLst/>
        <dgm:layoutNode name="parentText" styleLbl="solidFgAcc1">
          <dgm:varLst>
            <dgm:chMax val="1"/>
            <dgm:bulletEnabled/>
          </dgm:varLst>
          <dgm:alg type="tx"/>
          <dgm:shape xmlns:r="http://schemas.openxmlformats.org/officeDocument/2006/relationships" type="rect" r:blip="" zOrderOff="3">
            <dgm:adjLst/>
          </dgm:shape>
          <dgm:presOf axis="self" ptType="node"/>
          <dgm:constrLst>
            <dgm:constr type="tMarg" refType="h" fact="0.28"/>
            <dgm:constr type="bMarg" refType="h" fact="0.28"/>
            <dgm:constr type="lMarg" refType="w" fact="0.15"/>
            <dgm:constr type="rMarg" refType="w" fact="0.15"/>
          </dgm:constrLst>
          <dgm:ruleLst>
            <dgm:rule type="primFontSz" val="15" fact="NaN" max="NaN"/>
          </dgm:ruleLst>
        </dgm:layoutNode>
        <dgm:layoutNode name="descendantText" styleLbl="alignNode1">
          <dgm:varLst>
            <dgm:bulletEnabled/>
          </dgm:varLst>
          <dgm:alg type="tx">
            <dgm:param type="stBulletLvl" val="0"/>
            <dgm:param type="parTxLTRAlign" val="l"/>
            <dgm:param type="shpTxLTRAlignCh" val="l"/>
            <dgm:param type="parTxRTLAlign" val="r"/>
            <dgm:param type="shpTxRTLAlignCh" val="r"/>
          </dgm:alg>
          <dgm:choose name="Name10">
            <dgm:if name="Name11" func="var" arg="dir" op="equ" val="norm">
              <dgm:shape xmlns:r="http://schemas.openxmlformats.org/officeDocument/2006/relationships" type="rect" r:blip="">
                <dgm:adjLst/>
              </dgm:shape>
            </dgm:if>
            <dgm:else name="Name12">
              <dgm:shape xmlns:r="http://schemas.openxmlformats.org/officeDocument/2006/relationships" type="rect" r:blip="">
                <dgm:adjLst/>
              </dgm:shape>
            </dgm:else>
          </dgm:choose>
          <dgm:presOf axis="des" ptType="node"/>
          <dgm:constrLst>
            <dgm:constr type="primFontSz" val="24"/>
            <dgm:constr type="lMarg" refType="w" fact="0.055"/>
            <dgm:constr type="rMarg" refType="w" fact="0.055"/>
            <dgm:constr type="tMarg" refType="h" fact="0.72"/>
            <dgm:constr type="bMarg" refType="h" fact="0.72"/>
          </dgm:constrLst>
          <dgm:ruleLst>
            <dgm:rule type="primFontSz" val="11" fact="NaN" max="NaN"/>
          </dgm:ruleLst>
        </dgm:layoutNod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486537F7-CDF3-4ECE-93EF-4F934332B466}" type="datetimeFigureOut">
              <a:rPr lang="ar-SA" smtClean="0"/>
              <a:t>05/11/1443</a:t>
            </a:fld>
            <a:endParaRPr lang="ar-SA"/>
          </a:p>
        </p:txBody>
      </p:sp>
      <p:sp>
        <p:nvSpPr>
          <p:cNvPr id="4" name="عنصر نائب لصورة الشريحة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8942479E-98A8-464D-9751-D918180D2ACC}" type="slidenum">
              <a:rPr lang="ar-SA" smtClean="0"/>
              <a:t>‹#›</a:t>
            </a:fld>
            <a:endParaRPr lang="ar-SA"/>
          </a:p>
        </p:txBody>
      </p:sp>
    </p:spTree>
    <p:extLst>
      <p:ext uri="{BB962C8B-B14F-4D97-AF65-F5344CB8AC3E}">
        <p14:creationId xmlns:p14="http://schemas.microsoft.com/office/powerpoint/2010/main" val="416045968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F66418-8E42-0793-CA87-4ED18844229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x-none"/>
          </a:p>
        </p:txBody>
      </p:sp>
      <p:sp>
        <p:nvSpPr>
          <p:cNvPr id="3" name="Subtitle 2">
            <a:extLst>
              <a:ext uri="{FF2B5EF4-FFF2-40B4-BE49-F238E27FC236}">
                <a16:creationId xmlns:a16="http://schemas.microsoft.com/office/drawing/2014/main" id="{42F9DBDB-5960-C7A0-90B2-347A40771E2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x-none"/>
          </a:p>
        </p:txBody>
      </p:sp>
      <p:sp>
        <p:nvSpPr>
          <p:cNvPr id="4" name="Date Placeholder 3">
            <a:extLst>
              <a:ext uri="{FF2B5EF4-FFF2-40B4-BE49-F238E27FC236}">
                <a16:creationId xmlns:a16="http://schemas.microsoft.com/office/drawing/2014/main" id="{B5AFA73D-CA1A-6E96-164C-5D9979D1DF43}"/>
              </a:ext>
            </a:extLst>
          </p:cNvPr>
          <p:cNvSpPr>
            <a:spLocks noGrp="1"/>
          </p:cNvSpPr>
          <p:nvPr>
            <p:ph type="dt" sz="half" idx="10"/>
          </p:nvPr>
        </p:nvSpPr>
        <p:spPr/>
        <p:txBody>
          <a:bodyPr/>
          <a:lstStyle/>
          <a:p>
            <a:fld id="{96472EDB-BE79-4B78-9D70-1CEDB8F0AFEF}" type="datetime1">
              <a:rPr lang="ar-SA" smtClean="0"/>
              <a:t>05/11/1443</a:t>
            </a:fld>
            <a:endParaRPr lang="x-none"/>
          </a:p>
        </p:txBody>
      </p:sp>
      <p:sp>
        <p:nvSpPr>
          <p:cNvPr id="5" name="Footer Placeholder 4">
            <a:extLst>
              <a:ext uri="{FF2B5EF4-FFF2-40B4-BE49-F238E27FC236}">
                <a16:creationId xmlns:a16="http://schemas.microsoft.com/office/drawing/2014/main" id="{1837C4E6-1B1A-2556-9072-B277AE8D704C}"/>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a16="http://schemas.microsoft.com/office/drawing/2014/main" id="{F63E2F60-F34F-12B3-976E-1847441E5B72}"/>
              </a:ext>
            </a:extLst>
          </p:cNvPr>
          <p:cNvSpPr>
            <a:spLocks noGrp="1"/>
          </p:cNvSpPr>
          <p:nvPr>
            <p:ph type="sldNum" sz="quarter" idx="12"/>
          </p:nvPr>
        </p:nvSpPr>
        <p:spPr/>
        <p:txBody>
          <a:bodyPr/>
          <a:lstStyle/>
          <a:p>
            <a:fld id="{D8889CA3-3FAD-B94D-8847-3D571DB37BE3}" type="slidenum">
              <a:rPr lang="x-none" smtClean="0"/>
              <a:t>‹#›</a:t>
            </a:fld>
            <a:endParaRPr lang="x-none"/>
          </a:p>
        </p:txBody>
      </p:sp>
    </p:spTree>
    <p:extLst>
      <p:ext uri="{BB962C8B-B14F-4D97-AF65-F5344CB8AC3E}">
        <p14:creationId xmlns:p14="http://schemas.microsoft.com/office/powerpoint/2010/main" val="36913829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283BCD-26AC-C319-04B6-4B895CEA31D6}"/>
              </a:ext>
            </a:extLst>
          </p:cNvPr>
          <p:cNvSpPr>
            <a:spLocks noGrp="1"/>
          </p:cNvSpPr>
          <p:nvPr>
            <p:ph type="title"/>
          </p:nvPr>
        </p:nvSpPr>
        <p:spPr/>
        <p:txBody>
          <a:bodyPr/>
          <a:lstStyle/>
          <a:p>
            <a:r>
              <a:rPr lang="en-US"/>
              <a:t>Click to edit Master title style</a:t>
            </a:r>
            <a:endParaRPr lang="x-none"/>
          </a:p>
        </p:txBody>
      </p:sp>
      <p:sp>
        <p:nvSpPr>
          <p:cNvPr id="3" name="Vertical Text Placeholder 2">
            <a:extLst>
              <a:ext uri="{FF2B5EF4-FFF2-40B4-BE49-F238E27FC236}">
                <a16:creationId xmlns:a16="http://schemas.microsoft.com/office/drawing/2014/main" id="{44D422FE-2135-36A7-F2E2-5AAA179E6D8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Date Placeholder 3">
            <a:extLst>
              <a:ext uri="{FF2B5EF4-FFF2-40B4-BE49-F238E27FC236}">
                <a16:creationId xmlns:a16="http://schemas.microsoft.com/office/drawing/2014/main" id="{AC753616-F3A1-27AD-0518-3AAF572C1C5F}"/>
              </a:ext>
            </a:extLst>
          </p:cNvPr>
          <p:cNvSpPr>
            <a:spLocks noGrp="1"/>
          </p:cNvSpPr>
          <p:nvPr>
            <p:ph type="dt" sz="half" idx="10"/>
          </p:nvPr>
        </p:nvSpPr>
        <p:spPr/>
        <p:txBody>
          <a:bodyPr/>
          <a:lstStyle/>
          <a:p>
            <a:fld id="{738D7A52-08E7-47A9-A886-BDE83D92AD1C}" type="datetime1">
              <a:rPr lang="ar-SA" smtClean="0"/>
              <a:t>05/11/1443</a:t>
            </a:fld>
            <a:endParaRPr lang="x-none"/>
          </a:p>
        </p:txBody>
      </p:sp>
      <p:sp>
        <p:nvSpPr>
          <p:cNvPr id="5" name="Footer Placeholder 4">
            <a:extLst>
              <a:ext uri="{FF2B5EF4-FFF2-40B4-BE49-F238E27FC236}">
                <a16:creationId xmlns:a16="http://schemas.microsoft.com/office/drawing/2014/main" id="{9B5383A1-F5AD-2678-4120-CDABED968491}"/>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a16="http://schemas.microsoft.com/office/drawing/2014/main" id="{46096AAA-4446-2448-1AB8-47A4D9F8D8D0}"/>
              </a:ext>
            </a:extLst>
          </p:cNvPr>
          <p:cNvSpPr>
            <a:spLocks noGrp="1"/>
          </p:cNvSpPr>
          <p:nvPr>
            <p:ph type="sldNum" sz="quarter" idx="12"/>
          </p:nvPr>
        </p:nvSpPr>
        <p:spPr/>
        <p:txBody>
          <a:bodyPr/>
          <a:lstStyle/>
          <a:p>
            <a:fld id="{D8889CA3-3FAD-B94D-8847-3D571DB37BE3}" type="slidenum">
              <a:rPr lang="x-none" smtClean="0"/>
              <a:t>‹#›</a:t>
            </a:fld>
            <a:endParaRPr lang="x-none"/>
          </a:p>
        </p:txBody>
      </p:sp>
    </p:spTree>
    <p:extLst>
      <p:ext uri="{BB962C8B-B14F-4D97-AF65-F5344CB8AC3E}">
        <p14:creationId xmlns:p14="http://schemas.microsoft.com/office/powerpoint/2010/main" val="42585892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88F3AB2-17CE-7111-C8F7-7E50889791B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x-none"/>
          </a:p>
        </p:txBody>
      </p:sp>
      <p:sp>
        <p:nvSpPr>
          <p:cNvPr id="3" name="Vertical Text Placeholder 2">
            <a:extLst>
              <a:ext uri="{FF2B5EF4-FFF2-40B4-BE49-F238E27FC236}">
                <a16:creationId xmlns:a16="http://schemas.microsoft.com/office/drawing/2014/main" id="{79F92D91-BBD5-2137-2993-89A9BF1D190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Date Placeholder 3">
            <a:extLst>
              <a:ext uri="{FF2B5EF4-FFF2-40B4-BE49-F238E27FC236}">
                <a16:creationId xmlns:a16="http://schemas.microsoft.com/office/drawing/2014/main" id="{6B87EB84-AB7E-BAB4-E299-AEDF0E9ED27D}"/>
              </a:ext>
            </a:extLst>
          </p:cNvPr>
          <p:cNvSpPr>
            <a:spLocks noGrp="1"/>
          </p:cNvSpPr>
          <p:nvPr>
            <p:ph type="dt" sz="half" idx="10"/>
          </p:nvPr>
        </p:nvSpPr>
        <p:spPr/>
        <p:txBody>
          <a:bodyPr/>
          <a:lstStyle/>
          <a:p>
            <a:fld id="{A0239360-B6FA-4D42-ACE1-1CFDB2373EED}" type="datetime1">
              <a:rPr lang="ar-SA" smtClean="0"/>
              <a:t>05/11/1443</a:t>
            </a:fld>
            <a:endParaRPr lang="x-none"/>
          </a:p>
        </p:txBody>
      </p:sp>
      <p:sp>
        <p:nvSpPr>
          <p:cNvPr id="5" name="Footer Placeholder 4">
            <a:extLst>
              <a:ext uri="{FF2B5EF4-FFF2-40B4-BE49-F238E27FC236}">
                <a16:creationId xmlns:a16="http://schemas.microsoft.com/office/drawing/2014/main" id="{A1043B32-A057-FC33-356B-9A304BC75CA2}"/>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a16="http://schemas.microsoft.com/office/drawing/2014/main" id="{2D68075E-BD1D-FA5A-918C-EF373BE01DE0}"/>
              </a:ext>
            </a:extLst>
          </p:cNvPr>
          <p:cNvSpPr>
            <a:spLocks noGrp="1"/>
          </p:cNvSpPr>
          <p:nvPr>
            <p:ph type="sldNum" sz="quarter" idx="12"/>
          </p:nvPr>
        </p:nvSpPr>
        <p:spPr/>
        <p:txBody>
          <a:bodyPr/>
          <a:lstStyle/>
          <a:p>
            <a:fld id="{D8889CA3-3FAD-B94D-8847-3D571DB37BE3}" type="slidenum">
              <a:rPr lang="x-none" smtClean="0"/>
              <a:t>‹#›</a:t>
            </a:fld>
            <a:endParaRPr lang="x-none"/>
          </a:p>
        </p:txBody>
      </p:sp>
    </p:spTree>
    <p:extLst>
      <p:ext uri="{BB962C8B-B14F-4D97-AF65-F5344CB8AC3E}">
        <p14:creationId xmlns:p14="http://schemas.microsoft.com/office/powerpoint/2010/main" val="37581157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740B83-B183-A979-07B5-3D96650701ED}"/>
              </a:ext>
            </a:extLst>
          </p:cNvPr>
          <p:cNvSpPr>
            <a:spLocks noGrp="1"/>
          </p:cNvSpPr>
          <p:nvPr>
            <p:ph type="title"/>
          </p:nvPr>
        </p:nvSpPr>
        <p:spPr/>
        <p:txBody>
          <a:bodyPr/>
          <a:lstStyle/>
          <a:p>
            <a:r>
              <a:rPr lang="en-US"/>
              <a:t>Click to edit Master title style</a:t>
            </a:r>
            <a:endParaRPr lang="x-none"/>
          </a:p>
        </p:txBody>
      </p:sp>
      <p:sp>
        <p:nvSpPr>
          <p:cNvPr id="3" name="Content Placeholder 2">
            <a:extLst>
              <a:ext uri="{FF2B5EF4-FFF2-40B4-BE49-F238E27FC236}">
                <a16:creationId xmlns:a16="http://schemas.microsoft.com/office/drawing/2014/main" id="{E374F02F-C2D7-9C16-9919-D50BC67C9D5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Date Placeholder 3">
            <a:extLst>
              <a:ext uri="{FF2B5EF4-FFF2-40B4-BE49-F238E27FC236}">
                <a16:creationId xmlns:a16="http://schemas.microsoft.com/office/drawing/2014/main" id="{6DC24BCE-C207-DC02-C470-3E2F6F21279A}"/>
              </a:ext>
            </a:extLst>
          </p:cNvPr>
          <p:cNvSpPr>
            <a:spLocks noGrp="1"/>
          </p:cNvSpPr>
          <p:nvPr>
            <p:ph type="dt" sz="half" idx="10"/>
          </p:nvPr>
        </p:nvSpPr>
        <p:spPr/>
        <p:txBody>
          <a:bodyPr/>
          <a:lstStyle/>
          <a:p>
            <a:fld id="{1393F921-5E1A-43F2-92E8-3615FB0D788D}" type="datetime1">
              <a:rPr lang="ar-SA" smtClean="0"/>
              <a:t>05/11/1443</a:t>
            </a:fld>
            <a:endParaRPr lang="x-none"/>
          </a:p>
        </p:txBody>
      </p:sp>
      <p:sp>
        <p:nvSpPr>
          <p:cNvPr id="5" name="Footer Placeholder 4">
            <a:extLst>
              <a:ext uri="{FF2B5EF4-FFF2-40B4-BE49-F238E27FC236}">
                <a16:creationId xmlns:a16="http://schemas.microsoft.com/office/drawing/2014/main" id="{D8C1AEDA-7BE6-B382-E459-1362C94F9C90}"/>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a16="http://schemas.microsoft.com/office/drawing/2014/main" id="{9CE62BA2-FDF2-DB2A-B3DB-8EBA0C05029D}"/>
              </a:ext>
            </a:extLst>
          </p:cNvPr>
          <p:cNvSpPr>
            <a:spLocks noGrp="1"/>
          </p:cNvSpPr>
          <p:nvPr>
            <p:ph type="sldNum" sz="quarter" idx="12"/>
          </p:nvPr>
        </p:nvSpPr>
        <p:spPr/>
        <p:txBody>
          <a:bodyPr/>
          <a:lstStyle/>
          <a:p>
            <a:fld id="{D8889CA3-3FAD-B94D-8847-3D571DB37BE3}" type="slidenum">
              <a:rPr lang="x-none" smtClean="0"/>
              <a:t>‹#›</a:t>
            </a:fld>
            <a:endParaRPr lang="x-none"/>
          </a:p>
        </p:txBody>
      </p:sp>
    </p:spTree>
    <p:extLst>
      <p:ext uri="{BB962C8B-B14F-4D97-AF65-F5344CB8AC3E}">
        <p14:creationId xmlns:p14="http://schemas.microsoft.com/office/powerpoint/2010/main" val="16604874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7D2727-B7C1-4580-3326-96FB8140A21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x-none"/>
          </a:p>
        </p:txBody>
      </p:sp>
      <p:sp>
        <p:nvSpPr>
          <p:cNvPr id="3" name="Text Placeholder 2">
            <a:extLst>
              <a:ext uri="{FF2B5EF4-FFF2-40B4-BE49-F238E27FC236}">
                <a16:creationId xmlns:a16="http://schemas.microsoft.com/office/drawing/2014/main" id="{66380E47-763D-9076-3D07-866E1C511D0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923794C-6379-E06E-24A8-4CC93E8EDB2F}"/>
              </a:ext>
            </a:extLst>
          </p:cNvPr>
          <p:cNvSpPr>
            <a:spLocks noGrp="1"/>
          </p:cNvSpPr>
          <p:nvPr>
            <p:ph type="dt" sz="half" idx="10"/>
          </p:nvPr>
        </p:nvSpPr>
        <p:spPr/>
        <p:txBody>
          <a:bodyPr/>
          <a:lstStyle/>
          <a:p>
            <a:fld id="{B9F9730C-76E6-40D4-A35F-29A514F3DBEB}" type="datetime1">
              <a:rPr lang="ar-SA" smtClean="0"/>
              <a:t>05/11/1443</a:t>
            </a:fld>
            <a:endParaRPr lang="x-none"/>
          </a:p>
        </p:txBody>
      </p:sp>
      <p:sp>
        <p:nvSpPr>
          <p:cNvPr id="5" name="Footer Placeholder 4">
            <a:extLst>
              <a:ext uri="{FF2B5EF4-FFF2-40B4-BE49-F238E27FC236}">
                <a16:creationId xmlns:a16="http://schemas.microsoft.com/office/drawing/2014/main" id="{A428D196-A6D5-1754-2140-9441C0EC3AF9}"/>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a16="http://schemas.microsoft.com/office/drawing/2014/main" id="{BFB1DD24-3E0F-9474-91C7-263F4E5AA817}"/>
              </a:ext>
            </a:extLst>
          </p:cNvPr>
          <p:cNvSpPr>
            <a:spLocks noGrp="1"/>
          </p:cNvSpPr>
          <p:nvPr>
            <p:ph type="sldNum" sz="quarter" idx="12"/>
          </p:nvPr>
        </p:nvSpPr>
        <p:spPr/>
        <p:txBody>
          <a:bodyPr/>
          <a:lstStyle/>
          <a:p>
            <a:fld id="{D8889CA3-3FAD-B94D-8847-3D571DB37BE3}" type="slidenum">
              <a:rPr lang="x-none" smtClean="0"/>
              <a:t>‹#›</a:t>
            </a:fld>
            <a:endParaRPr lang="x-none"/>
          </a:p>
        </p:txBody>
      </p:sp>
    </p:spTree>
    <p:extLst>
      <p:ext uri="{BB962C8B-B14F-4D97-AF65-F5344CB8AC3E}">
        <p14:creationId xmlns:p14="http://schemas.microsoft.com/office/powerpoint/2010/main" val="7255403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6731BC-C88F-07E9-CFD7-EC6007E24897}"/>
              </a:ext>
            </a:extLst>
          </p:cNvPr>
          <p:cNvSpPr>
            <a:spLocks noGrp="1"/>
          </p:cNvSpPr>
          <p:nvPr>
            <p:ph type="title"/>
          </p:nvPr>
        </p:nvSpPr>
        <p:spPr/>
        <p:txBody>
          <a:bodyPr/>
          <a:lstStyle/>
          <a:p>
            <a:r>
              <a:rPr lang="en-US"/>
              <a:t>Click to edit Master title style</a:t>
            </a:r>
            <a:endParaRPr lang="x-none"/>
          </a:p>
        </p:txBody>
      </p:sp>
      <p:sp>
        <p:nvSpPr>
          <p:cNvPr id="3" name="Content Placeholder 2">
            <a:extLst>
              <a:ext uri="{FF2B5EF4-FFF2-40B4-BE49-F238E27FC236}">
                <a16:creationId xmlns:a16="http://schemas.microsoft.com/office/drawing/2014/main" id="{C63B8DBB-6DDD-DB3B-65FD-55860738D24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Content Placeholder 3">
            <a:extLst>
              <a:ext uri="{FF2B5EF4-FFF2-40B4-BE49-F238E27FC236}">
                <a16:creationId xmlns:a16="http://schemas.microsoft.com/office/drawing/2014/main" id="{EFCF2CFB-9D62-74E2-82CF-DDAE904AE50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5" name="Date Placeholder 4">
            <a:extLst>
              <a:ext uri="{FF2B5EF4-FFF2-40B4-BE49-F238E27FC236}">
                <a16:creationId xmlns:a16="http://schemas.microsoft.com/office/drawing/2014/main" id="{5CDC460C-41A3-7D71-BD91-771E238CE8E4}"/>
              </a:ext>
            </a:extLst>
          </p:cNvPr>
          <p:cNvSpPr>
            <a:spLocks noGrp="1"/>
          </p:cNvSpPr>
          <p:nvPr>
            <p:ph type="dt" sz="half" idx="10"/>
          </p:nvPr>
        </p:nvSpPr>
        <p:spPr/>
        <p:txBody>
          <a:bodyPr/>
          <a:lstStyle/>
          <a:p>
            <a:fld id="{DAE88C9C-A400-4DB9-83FD-A752CF5C8789}" type="datetime1">
              <a:rPr lang="ar-SA" smtClean="0"/>
              <a:t>05/11/1443</a:t>
            </a:fld>
            <a:endParaRPr lang="x-none"/>
          </a:p>
        </p:txBody>
      </p:sp>
      <p:sp>
        <p:nvSpPr>
          <p:cNvPr id="6" name="Footer Placeholder 5">
            <a:extLst>
              <a:ext uri="{FF2B5EF4-FFF2-40B4-BE49-F238E27FC236}">
                <a16:creationId xmlns:a16="http://schemas.microsoft.com/office/drawing/2014/main" id="{BC9641FD-3ADA-EF6E-CACF-FA4D99FD7515}"/>
              </a:ext>
            </a:extLst>
          </p:cNvPr>
          <p:cNvSpPr>
            <a:spLocks noGrp="1"/>
          </p:cNvSpPr>
          <p:nvPr>
            <p:ph type="ftr" sz="quarter" idx="11"/>
          </p:nvPr>
        </p:nvSpPr>
        <p:spPr/>
        <p:txBody>
          <a:bodyPr/>
          <a:lstStyle/>
          <a:p>
            <a:endParaRPr lang="x-none"/>
          </a:p>
        </p:txBody>
      </p:sp>
      <p:sp>
        <p:nvSpPr>
          <p:cNvPr id="7" name="Slide Number Placeholder 6">
            <a:extLst>
              <a:ext uri="{FF2B5EF4-FFF2-40B4-BE49-F238E27FC236}">
                <a16:creationId xmlns:a16="http://schemas.microsoft.com/office/drawing/2014/main" id="{EB70F8D0-F756-BB99-49BE-CFAA66CE3E9E}"/>
              </a:ext>
            </a:extLst>
          </p:cNvPr>
          <p:cNvSpPr>
            <a:spLocks noGrp="1"/>
          </p:cNvSpPr>
          <p:nvPr>
            <p:ph type="sldNum" sz="quarter" idx="12"/>
          </p:nvPr>
        </p:nvSpPr>
        <p:spPr/>
        <p:txBody>
          <a:bodyPr/>
          <a:lstStyle/>
          <a:p>
            <a:fld id="{D8889CA3-3FAD-B94D-8847-3D571DB37BE3}" type="slidenum">
              <a:rPr lang="x-none" smtClean="0"/>
              <a:t>‹#›</a:t>
            </a:fld>
            <a:endParaRPr lang="x-none"/>
          </a:p>
        </p:txBody>
      </p:sp>
    </p:spTree>
    <p:extLst>
      <p:ext uri="{BB962C8B-B14F-4D97-AF65-F5344CB8AC3E}">
        <p14:creationId xmlns:p14="http://schemas.microsoft.com/office/powerpoint/2010/main" val="35775039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6D4DDB-7A1B-91E7-4C44-7F038A8224B5}"/>
              </a:ext>
            </a:extLst>
          </p:cNvPr>
          <p:cNvSpPr>
            <a:spLocks noGrp="1"/>
          </p:cNvSpPr>
          <p:nvPr>
            <p:ph type="title"/>
          </p:nvPr>
        </p:nvSpPr>
        <p:spPr>
          <a:xfrm>
            <a:off x="839788" y="365125"/>
            <a:ext cx="10515600" cy="1325563"/>
          </a:xfrm>
        </p:spPr>
        <p:txBody>
          <a:bodyPr/>
          <a:lstStyle/>
          <a:p>
            <a:r>
              <a:rPr lang="en-US"/>
              <a:t>Click to edit Master title style</a:t>
            </a:r>
            <a:endParaRPr lang="x-none"/>
          </a:p>
        </p:txBody>
      </p:sp>
      <p:sp>
        <p:nvSpPr>
          <p:cNvPr id="3" name="Text Placeholder 2">
            <a:extLst>
              <a:ext uri="{FF2B5EF4-FFF2-40B4-BE49-F238E27FC236}">
                <a16:creationId xmlns:a16="http://schemas.microsoft.com/office/drawing/2014/main" id="{BDC66021-5213-7637-59EA-C9E2C4BF6AD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B100732-F184-70A4-3AFB-83744121703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5" name="Text Placeholder 4">
            <a:extLst>
              <a:ext uri="{FF2B5EF4-FFF2-40B4-BE49-F238E27FC236}">
                <a16:creationId xmlns:a16="http://schemas.microsoft.com/office/drawing/2014/main" id="{8606FF57-0740-75C1-ED3B-F083386A7CB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8182A1D-DA98-0BDA-A369-8B40778C6EC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7" name="Date Placeholder 6">
            <a:extLst>
              <a:ext uri="{FF2B5EF4-FFF2-40B4-BE49-F238E27FC236}">
                <a16:creationId xmlns:a16="http://schemas.microsoft.com/office/drawing/2014/main" id="{1310D97D-2848-1990-23F0-53DA97D28A76}"/>
              </a:ext>
            </a:extLst>
          </p:cNvPr>
          <p:cNvSpPr>
            <a:spLocks noGrp="1"/>
          </p:cNvSpPr>
          <p:nvPr>
            <p:ph type="dt" sz="half" idx="10"/>
          </p:nvPr>
        </p:nvSpPr>
        <p:spPr/>
        <p:txBody>
          <a:bodyPr/>
          <a:lstStyle/>
          <a:p>
            <a:fld id="{4EC17F4F-84B1-4D4C-B1A0-1A6C2BC94CAE}" type="datetime1">
              <a:rPr lang="ar-SA" smtClean="0"/>
              <a:t>05/11/1443</a:t>
            </a:fld>
            <a:endParaRPr lang="x-none"/>
          </a:p>
        </p:txBody>
      </p:sp>
      <p:sp>
        <p:nvSpPr>
          <p:cNvPr id="8" name="Footer Placeholder 7">
            <a:extLst>
              <a:ext uri="{FF2B5EF4-FFF2-40B4-BE49-F238E27FC236}">
                <a16:creationId xmlns:a16="http://schemas.microsoft.com/office/drawing/2014/main" id="{B83F9289-0E37-D284-694B-E5EC8344932B}"/>
              </a:ext>
            </a:extLst>
          </p:cNvPr>
          <p:cNvSpPr>
            <a:spLocks noGrp="1"/>
          </p:cNvSpPr>
          <p:nvPr>
            <p:ph type="ftr" sz="quarter" idx="11"/>
          </p:nvPr>
        </p:nvSpPr>
        <p:spPr/>
        <p:txBody>
          <a:bodyPr/>
          <a:lstStyle/>
          <a:p>
            <a:endParaRPr lang="x-none"/>
          </a:p>
        </p:txBody>
      </p:sp>
      <p:sp>
        <p:nvSpPr>
          <p:cNvPr id="9" name="Slide Number Placeholder 8">
            <a:extLst>
              <a:ext uri="{FF2B5EF4-FFF2-40B4-BE49-F238E27FC236}">
                <a16:creationId xmlns:a16="http://schemas.microsoft.com/office/drawing/2014/main" id="{BB636BF9-FD0C-A2A8-BEA7-78E4A39BC9F3}"/>
              </a:ext>
            </a:extLst>
          </p:cNvPr>
          <p:cNvSpPr>
            <a:spLocks noGrp="1"/>
          </p:cNvSpPr>
          <p:nvPr>
            <p:ph type="sldNum" sz="quarter" idx="12"/>
          </p:nvPr>
        </p:nvSpPr>
        <p:spPr/>
        <p:txBody>
          <a:bodyPr/>
          <a:lstStyle/>
          <a:p>
            <a:fld id="{D8889CA3-3FAD-B94D-8847-3D571DB37BE3}" type="slidenum">
              <a:rPr lang="x-none" smtClean="0"/>
              <a:t>‹#›</a:t>
            </a:fld>
            <a:endParaRPr lang="x-none"/>
          </a:p>
        </p:txBody>
      </p:sp>
    </p:spTree>
    <p:extLst>
      <p:ext uri="{BB962C8B-B14F-4D97-AF65-F5344CB8AC3E}">
        <p14:creationId xmlns:p14="http://schemas.microsoft.com/office/powerpoint/2010/main" val="25347340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4916C-5466-A124-F66F-9862FCFEBB99}"/>
              </a:ext>
            </a:extLst>
          </p:cNvPr>
          <p:cNvSpPr>
            <a:spLocks noGrp="1"/>
          </p:cNvSpPr>
          <p:nvPr>
            <p:ph type="title"/>
          </p:nvPr>
        </p:nvSpPr>
        <p:spPr/>
        <p:txBody>
          <a:bodyPr/>
          <a:lstStyle/>
          <a:p>
            <a:r>
              <a:rPr lang="en-US"/>
              <a:t>Click to edit Master title style</a:t>
            </a:r>
            <a:endParaRPr lang="x-none"/>
          </a:p>
        </p:txBody>
      </p:sp>
      <p:sp>
        <p:nvSpPr>
          <p:cNvPr id="3" name="Date Placeholder 2">
            <a:extLst>
              <a:ext uri="{FF2B5EF4-FFF2-40B4-BE49-F238E27FC236}">
                <a16:creationId xmlns:a16="http://schemas.microsoft.com/office/drawing/2014/main" id="{3316B064-D5A5-07FF-82CD-EC729C12BE25}"/>
              </a:ext>
            </a:extLst>
          </p:cNvPr>
          <p:cNvSpPr>
            <a:spLocks noGrp="1"/>
          </p:cNvSpPr>
          <p:nvPr>
            <p:ph type="dt" sz="half" idx="10"/>
          </p:nvPr>
        </p:nvSpPr>
        <p:spPr/>
        <p:txBody>
          <a:bodyPr/>
          <a:lstStyle/>
          <a:p>
            <a:fld id="{67913C85-65AB-4849-B488-0E822EDFFD37}" type="datetime1">
              <a:rPr lang="ar-SA" smtClean="0"/>
              <a:t>05/11/1443</a:t>
            </a:fld>
            <a:endParaRPr lang="x-none"/>
          </a:p>
        </p:txBody>
      </p:sp>
      <p:sp>
        <p:nvSpPr>
          <p:cNvPr id="4" name="Footer Placeholder 3">
            <a:extLst>
              <a:ext uri="{FF2B5EF4-FFF2-40B4-BE49-F238E27FC236}">
                <a16:creationId xmlns:a16="http://schemas.microsoft.com/office/drawing/2014/main" id="{679AA2A8-B763-E42A-6F66-9E76CACA2A65}"/>
              </a:ext>
            </a:extLst>
          </p:cNvPr>
          <p:cNvSpPr>
            <a:spLocks noGrp="1"/>
          </p:cNvSpPr>
          <p:nvPr>
            <p:ph type="ftr" sz="quarter" idx="11"/>
          </p:nvPr>
        </p:nvSpPr>
        <p:spPr/>
        <p:txBody>
          <a:bodyPr/>
          <a:lstStyle/>
          <a:p>
            <a:endParaRPr lang="x-none"/>
          </a:p>
        </p:txBody>
      </p:sp>
      <p:sp>
        <p:nvSpPr>
          <p:cNvPr id="5" name="Slide Number Placeholder 4">
            <a:extLst>
              <a:ext uri="{FF2B5EF4-FFF2-40B4-BE49-F238E27FC236}">
                <a16:creationId xmlns:a16="http://schemas.microsoft.com/office/drawing/2014/main" id="{B11E5021-E884-FE20-25E8-E8C2E66BB77E}"/>
              </a:ext>
            </a:extLst>
          </p:cNvPr>
          <p:cNvSpPr>
            <a:spLocks noGrp="1"/>
          </p:cNvSpPr>
          <p:nvPr>
            <p:ph type="sldNum" sz="quarter" idx="12"/>
          </p:nvPr>
        </p:nvSpPr>
        <p:spPr/>
        <p:txBody>
          <a:bodyPr/>
          <a:lstStyle/>
          <a:p>
            <a:fld id="{D8889CA3-3FAD-B94D-8847-3D571DB37BE3}" type="slidenum">
              <a:rPr lang="x-none" smtClean="0"/>
              <a:t>‹#›</a:t>
            </a:fld>
            <a:endParaRPr lang="x-none"/>
          </a:p>
        </p:txBody>
      </p:sp>
    </p:spTree>
    <p:extLst>
      <p:ext uri="{BB962C8B-B14F-4D97-AF65-F5344CB8AC3E}">
        <p14:creationId xmlns:p14="http://schemas.microsoft.com/office/powerpoint/2010/main" val="42468808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032207E-6BB9-8366-9085-99F75B8ED18E}"/>
              </a:ext>
            </a:extLst>
          </p:cNvPr>
          <p:cNvSpPr>
            <a:spLocks noGrp="1"/>
          </p:cNvSpPr>
          <p:nvPr>
            <p:ph type="dt" sz="half" idx="10"/>
          </p:nvPr>
        </p:nvSpPr>
        <p:spPr/>
        <p:txBody>
          <a:bodyPr/>
          <a:lstStyle/>
          <a:p>
            <a:fld id="{43971572-E174-4002-9CF2-DC524442D189}" type="datetime1">
              <a:rPr lang="ar-SA" smtClean="0"/>
              <a:t>05/11/1443</a:t>
            </a:fld>
            <a:endParaRPr lang="x-none"/>
          </a:p>
        </p:txBody>
      </p:sp>
      <p:sp>
        <p:nvSpPr>
          <p:cNvPr id="3" name="Footer Placeholder 2">
            <a:extLst>
              <a:ext uri="{FF2B5EF4-FFF2-40B4-BE49-F238E27FC236}">
                <a16:creationId xmlns:a16="http://schemas.microsoft.com/office/drawing/2014/main" id="{1AB51932-766E-1626-2832-2E262040AF71}"/>
              </a:ext>
            </a:extLst>
          </p:cNvPr>
          <p:cNvSpPr>
            <a:spLocks noGrp="1"/>
          </p:cNvSpPr>
          <p:nvPr>
            <p:ph type="ftr" sz="quarter" idx="11"/>
          </p:nvPr>
        </p:nvSpPr>
        <p:spPr/>
        <p:txBody>
          <a:bodyPr/>
          <a:lstStyle/>
          <a:p>
            <a:endParaRPr lang="x-none"/>
          </a:p>
        </p:txBody>
      </p:sp>
      <p:sp>
        <p:nvSpPr>
          <p:cNvPr id="4" name="Slide Number Placeholder 3">
            <a:extLst>
              <a:ext uri="{FF2B5EF4-FFF2-40B4-BE49-F238E27FC236}">
                <a16:creationId xmlns:a16="http://schemas.microsoft.com/office/drawing/2014/main" id="{D42F6C81-51D6-5236-2DC7-944647ABC44B}"/>
              </a:ext>
            </a:extLst>
          </p:cNvPr>
          <p:cNvSpPr>
            <a:spLocks noGrp="1"/>
          </p:cNvSpPr>
          <p:nvPr>
            <p:ph type="sldNum" sz="quarter" idx="12"/>
          </p:nvPr>
        </p:nvSpPr>
        <p:spPr/>
        <p:txBody>
          <a:bodyPr/>
          <a:lstStyle/>
          <a:p>
            <a:fld id="{D8889CA3-3FAD-B94D-8847-3D571DB37BE3}" type="slidenum">
              <a:rPr lang="x-none" smtClean="0"/>
              <a:t>‹#›</a:t>
            </a:fld>
            <a:endParaRPr lang="x-none"/>
          </a:p>
        </p:txBody>
      </p:sp>
    </p:spTree>
    <p:extLst>
      <p:ext uri="{BB962C8B-B14F-4D97-AF65-F5344CB8AC3E}">
        <p14:creationId xmlns:p14="http://schemas.microsoft.com/office/powerpoint/2010/main" val="10988137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CFC236-CBB5-8634-E0BB-DA1650823E2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x-none"/>
          </a:p>
        </p:txBody>
      </p:sp>
      <p:sp>
        <p:nvSpPr>
          <p:cNvPr id="3" name="Content Placeholder 2">
            <a:extLst>
              <a:ext uri="{FF2B5EF4-FFF2-40B4-BE49-F238E27FC236}">
                <a16:creationId xmlns:a16="http://schemas.microsoft.com/office/drawing/2014/main" id="{3A577DF6-8BC1-06A0-6326-9B59E53EEF1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Text Placeholder 3">
            <a:extLst>
              <a:ext uri="{FF2B5EF4-FFF2-40B4-BE49-F238E27FC236}">
                <a16:creationId xmlns:a16="http://schemas.microsoft.com/office/drawing/2014/main" id="{717C6D34-F901-2464-3252-611E0779366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8226092-4163-C9D7-1B2B-E25987678875}"/>
              </a:ext>
            </a:extLst>
          </p:cNvPr>
          <p:cNvSpPr>
            <a:spLocks noGrp="1"/>
          </p:cNvSpPr>
          <p:nvPr>
            <p:ph type="dt" sz="half" idx="10"/>
          </p:nvPr>
        </p:nvSpPr>
        <p:spPr/>
        <p:txBody>
          <a:bodyPr/>
          <a:lstStyle/>
          <a:p>
            <a:fld id="{DFED8DCA-CC35-4E42-8072-03B4C4FFEA2B}" type="datetime1">
              <a:rPr lang="ar-SA" smtClean="0"/>
              <a:t>05/11/1443</a:t>
            </a:fld>
            <a:endParaRPr lang="x-none"/>
          </a:p>
        </p:txBody>
      </p:sp>
      <p:sp>
        <p:nvSpPr>
          <p:cNvPr id="6" name="Footer Placeholder 5">
            <a:extLst>
              <a:ext uri="{FF2B5EF4-FFF2-40B4-BE49-F238E27FC236}">
                <a16:creationId xmlns:a16="http://schemas.microsoft.com/office/drawing/2014/main" id="{E2CB8A46-4CE9-249B-4F8A-D0A8DE018D15}"/>
              </a:ext>
            </a:extLst>
          </p:cNvPr>
          <p:cNvSpPr>
            <a:spLocks noGrp="1"/>
          </p:cNvSpPr>
          <p:nvPr>
            <p:ph type="ftr" sz="quarter" idx="11"/>
          </p:nvPr>
        </p:nvSpPr>
        <p:spPr/>
        <p:txBody>
          <a:bodyPr/>
          <a:lstStyle/>
          <a:p>
            <a:endParaRPr lang="x-none"/>
          </a:p>
        </p:txBody>
      </p:sp>
      <p:sp>
        <p:nvSpPr>
          <p:cNvPr id="7" name="Slide Number Placeholder 6">
            <a:extLst>
              <a:ext uri="{FF2B5EF4-FFF2-40B4-BE49-F238E27FC236}">
                <a16:creationId xmlns:a16="http://schemas.microsoft.com/office/drawing/2014/main" id="{0433AD29-CAE2-D653-D608-96235C6186DD}"/>
              </a:ext>
            </a:extLst>
          </p:cNvPr>
          <p:cNvSpPr>
            <a:spLocks noGrp="1"/>
          </p:cNvSpPr>
          <p:nvPr>
            <p:ph type="sldNum" sz="quarter" idx="12"/>
          </p:nvPr>
        </p:nvSpPr>
        <p:spPr/>
        <p:txBody>
          <a:bodyPr/>
          <a:lstStyle/>
          <a:p>
            <a:fld id="{D8889CA3-3FAD-B94D-8847-3D571DB37BE3}" type="slidenum">
              <a:rPr lang="x-none" smtClean="0"/>
              <a:t>‹#›</a:t>
            </a:fld>
            <a:endParaRPr lang="x-none"/>
          </a:p>
        </p:txBody>
      </p:sp>
    </p:spTree>
    <p:extLst>
      <p:ext uri="{BB962C8B-B14F-4D97-AF65-F5344CB8AC3E}">
        <p14:creationId xmlns:p14="http://schemas.microsoft.com/office/powerpoint/2010/main" val="18859038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812FDC-A51B-11DF-FB28-79B035C4CB1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x-none"/>
          </a:p>
        </p:txBody>
      </p:sp>
      <p:sp>
        <p:nvSpPr>
          <p:cNvPr id="3" name="Picture Placeholder 2">
            <a:extLst>
              <a:ext uri="{FF2B5EF4-FFF2-40B4-BE49-F238E27FC236}">
                <a16:creationId xmlns:a16="http://schemas.microsoft.com/office/drawing/2014/main" id="{1E208B20-2129-6806-3F61-6E73710C5F1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x-none"/>
          </a:p>
        </p:txBody>
      </p:sp>
      <p:sp>
        <p:nvSpPr>
          <p:cNvPr id="4" name="Text Placeholder 3">
            <a:extLst>
              <a:ext uri="{FF2B5EF4-FFF2-40B4-BE49-F238E27FC236}">
                <a16:creationId xmlns:a16="http://schemas.microsoft.com/office/drawing/2014/main" id="{F0BBDEF7-4049-360F-1D9D-5C48913FA3F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EBE1F5E-54F2-B369-1D15-E4680F555995}"/>
              </a:ext>
            </a:extLst>
          </p:cNvPr>
          <p:cNvSpPr>
            <a:spLocks noGrp="1"/>
          </p:cNvSpPr>
          <p:nvPr>
            <p:ph type="dt" sz="half" idx="10"/>
          </p:nvPr>
        </p:nvSpPr>
        <p:spPr/>
        <p:txBody>
          <a:bodyPr/>
          <a:lstStyle/>
          <a:p>
            <a:fld id="{BF93C4AF-E5D7-46BB-B310-00CC8A81BB78}" type="datetime1">
              <a:rPr lang="ar-SA" smtClean="0"/>
              <a:t>05/11/1443</a:t>
            </a:fld>
            <a:endParaRPr lang="x-none"/>
          </a:p>
        </p:txBody>
      </p:sp>
      <p:sp>
        <p:nvSpPr>
          <p:cNvPr id="6" name="Footer Placeholder 5">
            <a:extLst>
              <a:ext uri="{FF2B5EF4-FFF2-40B4-BE49-F238E27FC236}">
                <a16:creationId xmlns:a16="http://schemas.microsoft.com/office/drawing/2014/main" id="{67CB65F2-B049-7EDA-2855-F25944636EC1}"/>
              </a:ext>
            </a:extLst>
          </p:cNvPr>
          <p:cNvSpPr>
            <a:spLocks noGrp="1"/>
          </p:cNvSpPr>
          <p:nvPr>
            <p:ph type="ftr" sz="quarter" idx="11"/>
          </p:nvPr>
        </p:nvSpPr>
        <p:spPr/>
        <p:txBody>
          <a:bodyPr/>
          <a:lstStyle/>
          <a:p>
            <a:endParaRPr lang="x-none"/>
          </a:p>
        </p:txBody>
      </p:sp>
      <p:sp>
        <p:nvSpPr>
          <p:cNvPr id="7" name="Slide Number Placeholder 6">
            <a:extLst>
              <a:ext uri="{FF2B5EF4-FFF2-40B4-BE49-F238E27FC236}">
                <a16:creationId xmlns:a16="http://schemas.microsoft.com/office/drawing/2014/main" id="{EA3FB778-5584-5D75-DD22-394EA8B4C0F4}"/>
              </a:ext>
            </a:extLst>
          </p:cNvPr>
          <p:cNvSpPr>
            <a:spLocks noGrp="1"/>
          </p:cNvSpPr>
          <p:nvPr>
            <p:ph type="sldNum" sz="quarter" idx="12"/>
          </p:nvPr>
        </p:nvSpPr>
        <p:spPr/>
        <p:txBody>
          <a:bodyPr/>
          <a:lstStyle/>
          <a:p>
            <a:fld id="{D8889CA3-3FAD-B94D-8847-3D571DB37BE3}" type="slidenum">
              <a:rPr lang="x-none" smtClean="0"/>
              <a:t>‹#›</a:t>
            </a:fld>
            <a:endParaRPr lang="x-none"/>
          </a:p>
        </p:txBody>
      </p:sp>
    </p:spTree>
    <p:extLst>
      <p:ext uri="{BB962C8B-B14F-4D97-AF65-F5344CB8AC3E}">
        <p14:creationId xmlns:p14="http://schemas.microsoft.com/office/powerpoint/2010/main" val="35673580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DC6C9AF-4F7D-0045-770A-17107DC60ED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x-none"/>
          </a:p>
        </p:txBody>
      </p:sp>
      <p:sp>
        <p:nvSpPr>
          <p:cNvPr id="3" name="Text Placeholder 2">
            <a:extLst>
              <a:ext uri="{FF2B5EF4-FFF2-40B4-BE49-F238E27FC236}">
                <a16:creationId xmlns:a16="http://schemas.microsoft.com/office/drawing/2014/main" id="{85195A26-C5B7-FD47-CEFD-C3AA111A77C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Date Placeholder 3">
            <a:extLst>
              <a:ext uri="{FF2B5EF4-FFF2-40B4-BE49-F238E27FC236}">
                <a16:creationId xmlns:a16="http://schemas.microsoft.com/office/drawing/2014/main" id="{4E82BF20-83CE-5482-743B-A39E30CB183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68CDF1-A63D-4966-A430-677CA096C8AC}" type="datetime1">
              <a:rPr lang="ar-SA" smtClean="0"/>
              <a:t>05/11/1443</a:t>
            </a:fld>
            <a:endParaRPr lang="x-none"/>
          </a:p>
        </p:txBody>
      </p:sp>
      <p:sp>
        <p:nvSpPr>
          <p:cNvPr id="5" name="Footer Placeholder 4">
            <a:extLst>
              <a:ext uri="{FF2B5EF4-FFF2-40B4-BE49-F238E27FC236}">
                <a16:creationId xmlns:a16="http://schemas.microsoft.com/office/drawing/2014/main" id="{9DC2D48F-F21F-13AC-080E-F2869F296DC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x-none"/>
          </a:p>
        </p:txBody>
      </p:sp>
      <p:sp>
        <p:nvSpPr>
          <p:cNvPr id="6" name="Slide Number Placeholder 5">
            <a:extLst>
              <a:ext uri="{FF2B5EF4-FFF2-40B4-BE49-F238E27FC236}">
                <a16:creationId xmlns:a16="http://schemas.microsoft.com/office/drawing/2014/main" id="{BAD2B2D7-E8FD-4694-49DD-1C0B067B257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889CA3-3FAD-B94D-8847-3D571DB37BE3}" type="slidenum">
              <a:rPr lang="x-none" smtClean="0"/>
              <a:t>‹#›</a:t>
            </a:fld>
            <a:endParaRPr lang="x-none"/>
          </a:p>
        </p:txBody>
      </p:sp>
    </p:spTree>
    <p:extLst>
      <p:ext uri="{BB962C8B-B14F-4D97-AF65-F5344CB8AC3E}">
        <p14:creationId xmlns:p14="http://schemas.microsoft.com/office/powerpoint/2010/main" val="2124460084"/>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truthinitiative.org/research-resources/quitting-smoking-vaping/10-steps-successfully-make-plan-quit-smoking" TargetMode="External"/><Relationship Id="rId2" Type="http://schemas.openxmlformats.org/officeDocument/2006/relationships/hyperlink" Target="https://www.lung.org/research/sotc/by-the-numbers/10-worst-diseases-smoking-causes" TargetMode="External"/><Relationship Id="rId1" Type="http://schemas.openxmlformats.org/officeDocument/2006/relationships/slideLayout" Target="../slideLayouts/slideLayout2.xml"/><Relationship Id="rId4" Type="http://schemas.openxmlformats.org/officeDocument/2006/relationships/hyperlink" Target="https://www.cancer.gov/publications/dictionaries/cancer-terms/def/secondhand-smoke"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4" name="Rectangle 18">
            <a:extLst>
              <a:ext uri="{FF2B5EF4-FFF2-40B4-BE49-F238E27FC236}">
                <a16:creationId xmlns:a16="http://schemas.microsoft.com/office/drawing/2014/main" id="{78BA5F19-D5E1-4ECC-BEC2-DF7AEDFD7C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E8D42E0-6071-5567-2E68-EA29ED32EFA5}"/>
              </a:ext>
            </a:extLst>
          </p:cNvPr>
          <p:cNvSpPr>
            <a:spLocks noGrp="1"/>
          </p:cNvSpPr>
          <p:nvPr>
            <p:ph type="ctrTitle"/>
          </p:nvPr>
        </p:nvSpPr>
        <p:spPr>
          <a:xfrm>
            <a:off x="1103671" y="3172937"/>
            <a:ext cx="4385187" cy="1743740"/>
          </a:xfrm>
        </p:spPr>
        <p:txBody>
          <a:bodyPr>
            <a:noAutofit/>
          </a:bodyPr>
          <a:lstStyle/>
          <a:p>
            <a:pPr defTabSz="914400" rtl="0" eaLnBrk="1" latinLnBrk="0" hangingPunct="1">
              <a:spcBef>
                <a:spcPct val="0"/>
              </a:spcBef>
              <a:buNone/>
            </a:pPr>
            <a:r>
              <a:rPr lang="x-none" sz="2400" dirty="0"/>
              <a:t>ABDULAZIZ HMAD ALFERJANI 3386</a:t>
            </a:r>
            <a:br>
              <a:rPr lang="en-US" sz="2400" dirty="0"/>
            </a:br>
            <a:r>
              <a:rPr lang="en-US" sz="2400" dirty="0"/>
              <a:t>year 1</a:t>
            </a:r>
            <a:br>
              <a:rPr lang="en-US" sz="2400" dirty="0"/>
            </a:br>
            <a:r>
              <a:rPr lang="en-US" sz="2400" dirty="0"/>
              <a:t>GBMS 2</a:t>
            </a:r>
            <a:br>
              <a:rPr lang="en-US" sz="2400" dirty="0"/>
            </a:br>
            <a:r>
              <a:rPr lang="en-US" sz="2400" dirty="0"/>
              <a:t>2022.6.4</a:t>
            </a:r>
            <a:endParaRPr lang="x-none" sz="2400" dirty="0"/>
          </a:p>
        </p:txBody>
      </p:sp>
      <p:sp>
        <p:nvSpPr>
          <p:cNvPr id="3" name="Subtitle 2">
            <a:extLst>
              <a:ext uri="{FF2B5EF4-FFF2-40B4-BE49-F238E27FC236}">
                <a16:creationId xmlns:a16="http://schemas.microsoft.com/office/drawing/2014/main" id="{FF0D5A6E-24A2-CBAF-5333-C74C0D69EE68}"/>
              </a:ext>
            </a:extLst>
          </p:cNvPr>
          <p:cNvSpPr>
            <a:spLocks noGrp="1"/>
          </p:cNvSpPr>
          <p:nvPr>
            <p:ph type="subTitle" idx="1"/>
          </p:nvPr>
        </p:nvSpPr>
        <p:spPr>
          <a:xfrm>
            <a:off x="1103671" y="1192860"/>
            <a:ext cx="5484698" cy="984802"/>
          </a:xfrm>
        </p:spPr>
        <p:txBody>
          <a:bodyPr>
            <a:noAutofit/>
          </a:bodyPr>
          <a:lstStyle/>
          <a:p>
            <a:r>
              <a:rPr lang="en-US" sz="6000" dirty="0"/>
              <a:t>T</a:t>
            </a:r>
            <a:r>
              <a:rPr lang="x-none" sz="6000"/>
              <a:t>obacco control</a:t>
            </a:r>
            <a:endParaRPr lang="ar-SA" sz="6000" dirty="0"/>
          </a:p>
          <a:p>
            <a:endParaRPr lang="en-US" sz="4400" dirty="0"/>
          </a:p>
          <a:p>
            <a:endParaRPr lang="en-US" sz="4400" dirty="0"/>
          </a:p>
        </p:txBody>
      </p:sp>
      <p:sp>
        <p:nvSpPr>
          <p:cNvPr id="35" name="Freeform: Shape 20">
            <a:extLst>
              <a:ext uri="{FF2B5EF4-FFF2-40B4-BE49-F238E27FC236}">
                <a16:creationId xmlns:a16="http://schemas.microsoft.com/office/drawing/2014/main" id="{8A99082C-DFB7-4A76-AEF9-CC7776D137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589928" y="1"/>
            <a:ext cx="7602071" cy="484093"/>
          </a:xfrm>
          <a:custGeom>
            <a:avLst/>
            <a:gdLst>
              <a:gd name="connsiteX0" fmla="*/ 9683888 w 9683888"/>
              <a:gd name="connsiteY0" fmla="*/ 0 h 743457"/>
              <a:gd name="connsiteX1" fmla="*/ 0 w 9683888"/>
              <a:gd name="connsiteY1" fmla="*/ 0 h 743457"/>
              <a:gd name="connsiteX2" fmla="*/ 0 w 9683888"/>
              <a:gd name="connsiteY2" fmla="*/ 365878 h 743457"/>
              <a:gd name="connsiteX3" fmla="*/ 11844 w 9683888"/>
              <a:gd name="connsiteY3" fmla="*/ 367909 h 743457"/>
              <a:gd name="connsiteX4" fmla="*/ 106208 w 9683888"/>
              <a:gd name="connsiteY4" fmla="*/ 385974 h 743457"/>
              <a:gd name="connsiteX5" fmla="*/ 183667 w 9683888"/>
              <a:gd name="connsiteY5" fmla="*/ 399162 h 743457"/>
              <a:gd name="connsiteX6" fmla="*/ 292430 w 9683888"/>
              <a:gd name="connsiteY6" fmla="*/ 390408 h 743457"/>
              <a:gd name="connsiteX7" fmla="*/ 386942 w 9683888"/>
              <a:gd name="connsiteY7" fmla="*/ 395582 h 743457"/>
              <a:gd name="connsiteX8" fmla="*/ 485751 w 9683888"/>
              <a:gd name="connsiteY8" fmla="*/ 408404 h 743457"/>
              <a:gd name="connsiteX9" fmla="*/ 604107 w 9683888"/>
              <a:gd name="connsiteY9" fmla="*/ 418647 h 743457"/>
              <a:gd name="connsiteX10" fmla="*/ 694081 w 9683888"/>
              <a:gd name="connsiteY10" fmla="*/ 449524 h 743457"/>
              <a:gd name="connsiteX11" fmla="*/ 762452 w 9683888"/>
              <a:gd name="connsiteY11" fmla="*/ 456090 h 743457"/>
              <a:gd name="connsiteX12" fmla="*/ 987872 w 9683888"/>
              <a:gd name="connsiteY12" fmla="*/ 481862 h 743457"/>
              <a:gd name="connsiteX13" fmla="*/ 1077163 w 9683888"/>
              <a:gd name="connsiteY13" fmla="*/ 524467 h 743457"/>
              <a:gd name="connsiteX14" fmla="*/ 1258716 w 9683888"/>
              <a:gd name="connsiteY14" fmla="*/ 587975 h 743457"/>
              <a:gd name="connsiteX15" fmla="*/ 1298056 w 9683888"/>
              <a:gd name="connsiteY15" fmla="*/ 595413 h 743457"/>
              <a:gd name="connsiteX16" fmla="*/ 1327017 w 9683888"/>
              <a:gd name="connsiteY16" fmla="*/ 617412 h 743457"/>
              <a:gd name="connsiteX17" fmla="*/ 1347909 w 9683888"/>
              <a:gd name="connsiteY17" fmla="*/ 620209 h 743457"/>
              <a:gd name="connsiteX18" fmla="*/ 1421792 w 9683888"/>
              <a:gd name="connsiteY18" fmla="*/ 626139 h 743457"/>
              <a:gd name="connsiteX19" fmla="*/ 1519789 w 9683888"/>
              <a:gd name="connsiteY19" fmla="*/ 645011 h 743457"/>
              <a:gd name="connsiteX20" fmla="*/ 1620886 w 9683888"/>
              <a:gd name="connsiteY20" fmla="*/ 687715 h 743457"/>
              <a:gd name="connsiteX21" fmla="*/ 1676745 w 9683888"/>
              <a:gd name="connsiteY21" fmla="*/ 690130 h 743457"/>
              <a:gd name="connsiteX22" fmla="*/ 1832228 w 9683888"/>
              <a:gd name="connsiteY22" fmla="*/ 690860 h 743457"/>
              <a:gd name="connsiteX23" fmla="*/ 1980464 w 9683888"/>
              <a:gd name="connsiteY23" fmla="*/ 704858 h 743457"/>
              <a:gd name="connsiteX24" fmla="*/ 2051150 w 9683888"/>
              <a:gd name="connsiteY24" fmla="*/ 711187 h 743457"/>
              <a:gd name="connsiteX25" fmla="*/ 2162824 w 9683888"/>
              <a:gd name="connsiteY25" fmla="*/ 709178 h 743457"/>
              <a:gd name="connsiteX26" fmla="*/ 2259859 w 9683888"/>
              <a:gd name="connsiteY26" fmla="*/ 718188 h 743457"/>
              <a:gd name="connsiteX27" fmla="*/ 2378290 w 9683888"/>
              <a:gd name="connsiteY27" fmla="*/ 738748 h 743457"/>
              <a:gd name="connsiteX28" fmla="*/ 2407828 w 9683888"/>
              <a:gd name="connsiteY28" fmla="*/ 743457 h 743457"/>
              <a:gd name="connsiteX29" fmla="*/ 2428936 w 9683888"/>
              <a:gd name="connsiteY29" fmla="*/ 734697 h 743457"/>
              <a:gd name="connsiteX30" fmla="*/ 2646106 w 9683888"/>
              <a:gd name="connsiteY30" fmla="*/ 660204 h 743457"/>
              <a:gd name="connsiteX31" fmla="*/ 2799920 w 9683888"/>
              <a:gd name="connsiteY31" fmla="*/ 630451 h 743457"/>
              <a:gd name="connsiteX32" fmla="*/ 2953556 w 9683888"/>
              <a:gd name="connsiteY32" fmla="*/ 607173 h 743457"/>
              <a:gd name="connsiteX33" fmla="*/ 3009839 w 9683888"/>
              <a:gd name="connsiteY33" fmla="*/ 601743 h 743457"/>
              <a:gd name="connsiteX34" fmla="*/ 3115016 w 9683888"/>
              <a:gd name="connsiteY34" fmla="*/ 584982 h 743457"/>
              <a:gd name="connsiteX35" fmla="*/ 3185844 w 9683888"/>
              <a:gd name="connsiteY35" fmla="*/ 595356 h 743457"/>
              <a:gd name="connsiteX36" fmla="*/ 3246013 w 9683888"/>
              <a:gd name="connsiteY36" fmla="*/ 592418 h 743457"/>
              <a:gd name="connsiteX37" fmla="*/ 3313565 w 9683888"/>
              <a:gd name="connsiteY37" fmla="*/ 574138 h 743457"/>
              <a:gd name="connsiteX38" fmla="*/ 3414143 w 9683888"/>
              <a:gd name="connsiteY38" fmla="*/ 553730 h 743457"/>
              <a:gd name="connsiteX39" fmla="*/ 3552895 w 9683888"/>
              <a:gd name="connsiteY39" fmla="*/ 548563 h 743457"/>
              <a:gd name="connsiteX40" fmla="*/ 3753012 w 9683888"/>
              <a:gd name="connsiteY40" fmla="*/ 599520 h 743457"/>
              <a:gd name="connsiteX41" fmla="*/ 3804392 w 9683888"/>
              <a:gd name="connsiteY41" fmla="*/ 604131 h 743457"/>
              <a:gd name="connsiteX42" fmla="*/ 3916696 w 9683888"/>
              <a:gd name="connsiteY42" fmla="*/ 606540 h 743457"/>
              <a:gd name="connsiteX43" fmla="*/ 4063849 w 9683888"/>
              <a:gd name="connsiteY43" fmla="*/ 604058 h 743457"/>
              <a:gd name="connsiteX44" fmla="*/ 4172179 w 9683888"/>
              <a:gd name="connsiteY44" fmla="*/ 592355 h 743457"/>
              <a:gd name="connsiteX45" fmla="*/ 4276294 w 9683888"/>
              <a:gd name="connsiteY45" fmla="*/ 587119 h 743457"/>
              <a:gd name="connsiteX46" fmla="*/ 4411090 w 9683888"/>
              <a:gd name="connsiteY46" fmla="*/ 575600 h 743457"/>
              <a:gd name="connsiteX47" fmla="*/ 4540465 w 9683888"/>
              <a:gd name="connsiteY47" fmla="*/ 567464 h 743457"/>
              <a:gd name="connsiteX48" fmla="*/ 4545352 w 9683888"/>
              <a:gd name="connsiteY48" fmla="*/ 555554 h 743457"/>
              <a:gd name="connsiteX49" fmla="*/ 4564014 w 9683888"/>
              <a:gd name="connsiteY49" fmla="*/ 553660 h 743457"/>
              <a:gd name="connsiteX50" fmla="*/ 4568602 w 9683888"/>
              <a:gd name="connsiteY50" fmla="*/ 550913 h 743457"/>
              <a:gd name="connsiteX51" fmla="*/ 4595289 w 9683888"/>
              <a:gd name="connsiteY51" fmla="*/ 537407 h 743457"/>
              <a:gd name="connsiteX52" fmla="*/ 4739026 w 9683888"/>
              <a:gd name="connsiteY52" fmla="*/ 532483 h 743457"/>
              <a:gd name="connsiteX53" fmla="*/ 5061335 w 9683888"/>
              <a:gd name="connsiteY53" fmla="*/ 545635 h 743457"/>
              <a:gd name="connsiteX54" fmla="*/ 5338634 w 9683888"/>
              <a:gd name="connsiteY54" fmla="*/ 595754 h 743457"/>
              <a:gd name="connsiteX55" fmla="*/ 5529430 w 9683888"/>
              <a:gd name="connsiteY55" fmla="*/ 606335 h 743457"/>
              <a:gd name="connsiteX56" fmla="*/ 5604039 w 9683888"/>
              <a:gd name="connsiteY56" fmla="*/ 607676 h 743457"/>
              <a:gd name="connsiteX57" fmla="*/ 5625281 w 9683888"/>
              <a:gd name="connsiteY57" fmla="*/ 617253 h 743457"/>
              <a:gd name="connsiteX58" fmla="*/ 5628138 w 9683888"/>
              <a:gd name="connsiteY58" fmla="*/ 615483 h 743457"/>
              <a:gd name="connsiteX59" fmla="*/ 5653593 w 9683888"/>
              <a:gd name="connsiteY59" fmla="*/ 617873 h 743457"/>
              <a:gd name="connsiteX60" fmla="*/ 5658658 w 9683888"/>
              <a:gd name="connsiteY60" fmla="*/ 624279 h 743457"/>
              <a:gd name="connsiteX61" fmla="*/ 5675963 w 9683888"/>
              <a:gd name="connsiteY61" fmla="*/ 627762 h 743457"/>
              <a:gd name="connsiteX62" fmla="*/ 5709625 w 9683888"/>
              <a:gd name="connsiteY62" fmla="*/ 639593 h 743457"/>
              <a:gd name="connsiteX63" fmla="*/ 5716324 w 9683888"/>
              <a:gd name="connsiteY63" fmla="*/ 637148 h 743457"/>
              <a:gd name="connsiteX64" fmla="*/ 5767720 w 9683888"/>
              <a:gd name="connsiteY64" fmla="*/ 647737 h 743457"/>
              <a:gd name="connsiteX65" fmla="*/ 5768619 w 9683888"/>
              <a:gd name="connsiteY65" fmla="*/ 645671 h 743457"/>
              <a:gd name="connsiteX66" fmla="*/ 5858696 w 9683888"/>
              <a:gd name="connsiteY66" fmla="*/ 628099 h 743457"/>
              <a:gd name="connsiteX67" fmla="*/ 5935260 w 9683888"/>
              <a:gd name="connsiteY67" fmla="*/ 596904 h 743457"/>
              <a:gd name="connsiteX68" fmla="*/ 5946176 w 9683888"/>
              <a:gd name="connsiteY68" fmla="*/ 597874 h 743457"/>
              <a:gd name="connsiteX69" fmla="*/ 5946447 w 9683888"/>
              <a:gd name="connsiteY69" fmla="*/ 597396 h 743457"/>
              <a:gd name="connsiteX70" fmla="*/ 5958069 w 9683888"/>
              <a:gd name="connsiteY70" fmla="*/ 597432 h 743457"/>
              <a:gd name="connsiteX71" fmla="*/ 5966081 w 9683888"/>
              <a:gd name="connsiteY71" fmla="*/ 599643 h 743457"/>
              <a:gd name="connsiteX72" fmla="*/ 5987259 w 9683888"/>
              <a:gd name="connsiteY72" fmla="*/ 601523 h 743457"/>
              <a:gd name="connsiteX73" fmla="*/ 5994905 w 9683888"/>
              <a:gd name="connsiteY73" fmla="*/ 598873 h 743457"/>
              <a:gd name="connsiteX74" fmla="*/ 6054803 w 9683888"/>
              <a:gd name="connsiteY74" fmla="*/ 541202 h 743457"/>
              <a:gd name="connsiteX75" fmla="*/ 6188672 w 9683888"/>
              <a:gd name="connsiteY75" fmla="*/ 496389 h 743457"/>
              <a:gd name="connsiteX76" fmla="*/ 6323280 w 9683888"/>
              <a:gd name="connsiteY76" fmla="*/ 458013 h 743457"/>
              <a:gd name="connsiteX77" fmla="*/ 6457257 w 9683888"/>
              <a:gd name="connsiteY77" fmla="*/ 414621 h 743457"/>
              <a:gd name="connsiteX78" fmla="*/ 6530019 w 9683888"/>
              <a:gd name="connsiteY78" fmla="*/ 423168 h 743457"/>
              <a:gd name="connsiteX79" fmla="*/ 6626800 w 9683888"/>
              <a:gd name="connsiteY79" fmla="*/ 375078 h 743457"/>
              <a:gd name="connsiteX80" fmla="*/ 6689231 w 9683888"/>
              <a:gd name="connsiteY80" fmla="*/ 353501 h 743457"/>
              <a:gd name="connsiteX81" fmla="*/ 6726440 w 9683888"/>
              <a:gd name="connsiteY81" fmla="*/ 340276 h 743457"/>
              <a:gd name="connsiteX82" fmla="*/ 6835228 w 9683888"/>
              <a:gd name="connsiteY82" fmla="*/ 329393 h 743457"/>
              <a:gd name="connsiteX83" fmla="*/ 7039363 w 9683888"/>
              <a:gd name="connsiteY83" fmla="*/ 370823 h 743457"/>
              <a:gd name="connsiteX84" fmla="*/ 7095156 w 9683888"/>
              <a:gd name="connsiteY84" fmla="*/ 366075 h 743457"/>
              <a:gd name="connsiteX85" fmla="*/ 7187061 w 9683888"/>
              <a:gd name="connsiteY85" fmla="*/ 383876 h 743457"/>
              <a:gd name="connsiteX86" fmla="*/ 7295039 w 9683888"/>
              <a:gd name="connsiteY86" fmla="*/ 355046 h 743457"/>
              <a:gd name="connsiteX87" fmla="*/ 7373651 w 9683888"/>
              <a:gd name="connsiteY87" fmla="*/ 322299 h 743457"/>
              <a:gd name="connsiteX88" fmla="*/ 7418964 w 9683888"/>
              <a:gd name="connsiteY88" fmla="*/ 308685 h 743457"/>
              <a:gd name="connsiteX89" fmla="*/ 7450568 w 9683888"/>
              <a:gd name="connsiteY89" fmla="*/ 293511 h 743457"/>
              <a:gd name="connsiteX90" fmla="*/ 7538380 w 9683888"/>
              <a:gd name="connsiteY90" fmla="*/ 283235 h 743457"/>
              <a:gd name="connsiteX91" fmla="*/ 7786348 w 9683888"/>
              <a:gd name="connsiteY91" fmla="*/ 225377 h 743457"/>
              <a:gd name="connsiteX92" fmla="*/ 7849534 w 9683888"/>
              <a:gd name="connsiteY92" fmla="*/ 245434 h 743457"/>
              <a:gd name="connsiteX93" fmla="*/ 7981165 w 9683888"/>
              <a:gd name="connsiteY93" fmla="*/ 222252 h 743457"/>
              <a:gd name="connsiteX94" fmla="*/ 8171882 w 9683888"/>
              <a:gd name="connsiteY94" fmla="*/ 222497 h 743457"/>
              <a:gd name="connsiteX95" fmla="*/ 8242270 w 9683888"/>
              <a:gd name="connsiteY95" fmla="*/ 180535 h 743457"/>
              <a:gd name="connsiteX96" fmla="*/ 8490152 w 9683888"/>
              <a:gd name="connsiteY96" fmla="*/ 209193 h 743457"/>
              <a:gd name="connsiteX97" fmla="*/ 8622272 w 9683888"/>
              <a:gd name="connsiteY97" fmla="*/ 188859 h 743457"/>
              <a:gd name="connsiteX98" fmla="*/ 8738606 w 9683888"/>
              <a:gd name="connsiteY98" fmla="*/ 208945 h 743457"/>
              <a:gd name="connsiteX99" fmla="*/ 8831307 w 9683888"/>
              <a:gd name="connsiteY99" fmla="*/ 207738 h 743457"/>
              <a:gd name="connsiteX100" fmla="*/ 8891432 w 9683888"/>
              <a:gd name="connsiteY100" fmla="*/ 184510 h 743457"/>
              <a:gd name="connsiteX101" fmla="*/ 8946980 w 9683888"/>
              <a:gd name="connsiteY101" fmla="*/ 145578 h 743457"/>
              <a:gd name="connsiteX102" fmla="*/ 9107760 w 9683888"/>
              <a:gd name="connsiteY102" fmla="*/ 128052 h 743457"/>
              <a:gd name="connsiteX103" fmla="*/ 9195623 w 9683888"/>
              <a:gd name="connsiteY103" fmla="*/ 100212 h 743457"/>
              <a:gd name="connsiteX104" fmla="*/ 9256898 w 9683888"/>
              <a:gd name="connsiteY104" fmla="*/ 73900 h 743457"/>
              <a:gd name="connsiteX105" fmla="*/ 9351740 w 9683888"/>
              <a:gd name="connsiteY105" fmla="*/ 80439 h 743457"/>
              <a:gd name="connsiteX106" fmla="*/ 9539796 w 9683888"/>
              <a:gd name="connsiteY106" fmla="*/ 87069 h 743457"/>
              <a:gd name="connsiteX107" fmla="*/ 9619109 w 9683888"/>
              <a:gd name="connsiteY107" fmla="*/ 39994 h 743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9683888" h="743457">
                <a:moveTo>
                  <a:pt x="9683888" y="0"/>
                </a:moveTo>
                <a:lnTo>
                  <a:pt x="0" y="0"/>
                </a:lnTo>
                <a:lnTo>
                  <a:pt x="0" y="365878"/>
                </a:lnTo>
                <a:lnTo>
                  <a:pt x="11844" y="367909"/>
                </a:lnTo>
                <a:cubicBezTo>
                  <a:pt x="50423" y="374387"/>
                  <a:pt x="87879" y="380746"/>
                  <a:pt x="106208" y="385974"/>
                </a:cubicBezTo>
                <a:cubicBezTo>
                  <a:pt x="119919" y="389979"/>
                  <a:pt x="149687" y="402128"/>
                  <a:pt x="183667" y="399162"/>
                </a:cubicBezTo>
                <a:cubicBezTo>
                  <a:pt x="228274" y="394575"/>
                  <a:pt x="256969" y="398315"/>
                  <a:pt x="292430" y="390408"/>
                </a:cubicBezTo>
                <a:cubicBezTo>
                  <a:pt x="325377" y="395694"/>
                  <a:pt x="374510" y="420053"/>
                  <a:pt x="386942" y="395582"/>
                </a:cubicBezTo>
                <a:cubicBezTo>
                  <a:pt x="400429" y="416427"/>
                  <a:pt x="451168" y="399411"/>
                  <a:pt x="485751" y="408404"/>
                </a:cubicBezTo>
                <a:cubicBezTo>
                  <a:pt x="520399" y="423586"/>
                  <a:pt x="570416" y="404235"/>
                  <a:pt x="604107" y="418647"/>
                </a:cubicBezTo>
                <a:cubicBezTo>
                  <a:pt x="633631" y="425521"/>
                  <a:pt x="672063" y="446364"/>
                  <a:pt x="694081" y="449524"/>
                </a:cubicBezTo>
                <a:cubicBezTo>
                  <a:pt x="700528" y="463278"/>
                  <a:pt x="713487" y="450700"/>
                  <a:pt x="762452" y="456090"/>
                </a:cubicBezTo>
                <a:cubicBezTo>
                  <a:pt x="811417" y="461479"/>
                  <a:pt x="935420" y="470466"/>
                  <a:pt x="987872" y="481862"/>
                </a:cubicBezTo>
                <a:cubicBezTo>
                  <a:pt x="1018493" y="475799"/>
                  <a:pt x="1019470" y="516810"/>
                  <a:pt x="1077163" y="524467"/>
                </a:cubicBezTo>
                <a:cubicBezTo>
                  <a:pt x="1124222" y="535807"/>
                  <a:pt x="1202940" y="574855"/>
                  <a:pt x="1258716" y="587975"/>
                </a:cubicBezTo>
                <a:cubicBezTo>
                  <a:pt x="1274181" y="586466"/>
                  <a:pt x="1286859" y="589632"/>
                  <a:pt x="1298056" y="595413"/>
                </a:cubicBezTo>
                <a:lnTo>
                  <a:pt x="1327017" y="617412"/>
                </a:lnTo>
                <a:lnTo>
                  <a:pt x="1347909" y="620209"/>
                </a:lnTo>
                <a:cubicBezTo>
                  <a:pt x="1377004" y="628445"/>
                  <a:pt x="1394712" y="616344"/>
                  <a:pt x="1421792" y="626139"/>
                </a:cubicBezTo>
                <a:cubicBezTo>
                  <a:pt x="1466260" y="647543"/>
                  <a:pt x="1506099" y="610975"/>
                  <a:pt x="1519789" y="645011"/>
                </a:cubicBezTo>
                <a:cubicBezTo>
                  <a:pt x="1556219" y="665699"/>
                  <a:pt x="1578776" y="668950"/>
                  <a:pt x="1620886" y="687715"/>
                </a:cubicBezTo>
                <a:cubicBezTo>
                  <a:pt x="1658228" y="693647"/>
                  <a:pt x="1636224" y="694371"/>
                  <a:pt x="1676745" y="690130"/>
                </a:cubicBezTo>
                <a:cubicBezTo>
                  <a:pt x="1713709" y="697532"/>
                  <a:pt x="1774627" y="701403"/>
                  <a:pt x="1832228" y="690860"/>
                </a:cubicBezTo>
                <a:cubicBezTo>
                  <a:pt x="1866586" y="689181"/>
                  <a:pt x="1949046" y="755765"/>
                  <a:pt x="1980464" y="704858"/>
                </a:cubicBezTo>
                <a:cubicBezTo>
                  <a:pt x="2001472" y="716610"/>
                  <a:pt x="2020758" y="710467"/>
                  <a:pt x="2051150" y="711187"/>
                </a:cubicBezTo>
                <a:cubicBezTo>
                  <a:pt x="2081543" y="711907"/>
                  <a:pt x="2117567" y="736153"/>
                  <a:pt x="2162824" y="709178"/>
                </a:cubicBezTo>
                <a:cubicBezTo>
                  <a:pt x="2219712" y="701824"/>
                  <a:pt x="2181421" y="742368"/>
                  <a:pt x="2259859" y="718188"/>
                </a:cubicBezTo>
                <a:cubicBezTo>
                  <a:pt x="2296623" y="733933"/>
                  <a:pt x="2337412" y="741012"/>
                  <a:pt x="2378290" y="738748"/>
                </a:cubicBezTo>
                <a:cubicBezTo>
                  <a:pt x="2380041" y="725410"/>
                  <a:pt x="2399659" y="741017"/>
                  <a:pt x="2407828" y="743457"/>
                </a:cubicBezTo>
                <a:cubicBezTo>
                  <a:pt x="2406113" y="735180"/>
                  <a:pt x="2421642" y="728742"/>
                  <a:pt x="2428936" y="734697"/>
                </a:cubicBezTo>
                <a:cubicBezTo>
                  <a:pt x="2468648" y="720822"/>
                  <a:pt x="2584275" y="677579"/>
                  <a:pt x="2646106" y="660204"/>
                </a:cubicBezTo>
                <a:cubicBezTo>
                  <a:pt x="2706894" y="652346"/>
                  <a:pt x="2738390" y="612318"/>
                  <a:pt x="2799920" y="630451"/>
                </a:cubicBezTo>
                <a:cubicBezTo>
                  <a:pt x="2856798" y="622940"/>
                  <a:pt x="2902940" y="602232"/>
                  <a:pt x="2953556" y="607173"/>
                </a:cubicBezTo>
                <a:cubicBezTo>
                  <a:pt x="2970626" y="593247"/>
                  <a:pt x="2988095" y="586399"/>
                  <a:pt x="3009839" y="601743"/>
                </a:cubicBezTo>
                <a:cubicBezTo>
                  <a:pt x="3046166" y="594868"/>
                  <a:pt x="3085682" y="586046"/>
                  <a:pt x="3115016" y="584982"/>
                </a:cubicBezTo>
                <a:cubicBezTo>
                  <a:pt x="3144992" y="587935"/>
                  <a:pt x="3158740" y="599045"/>
                  <a:pt x="3185844" y="595356"/>
                </a:cubicBezTo>
                <a:cubicBezTo>
                  <a:pt x="3209939" y="576197"/>
                  <a:pt x="3221731" y="614583"/>
                  <a:pt x="3246013" y="592418"/>
                </a:cubicBezTo>
                <a:cubicBezTo>
                  <a:pt x="3228976" y="565486"/>
                  <a:pt x="3320172" y="599686"/>
                  <a:pt x="3313565" y="574138"/>
                </a:cubicBezTo>
                <a:cubicBezTo>
                  <a:pt x="3341586" y="564515"/>
                  <a:pt x="3371901" y="555346"/>
                  <a:pt x="3414143" y="553730"/>
                </a:cubicBezTo>
                <a:cubicBezTo>
                  <a:pt x="3463229" y="557630"/>
                  <a:pt x="3476532" y="539673"/>
                  <a:pt x="3552895" y="548563"/>
                </a:cubicBezTo>
                <a:cubicBezTo>
                  <a:pt x="3620356" y="561042"/>
                  <a:pt x="3688830" y="574962"/>
                  <a:pt x="3753012" y="599520"/>
                </a:cubicBezTo>
                <a:cubicBezTo>
                  <a:pt x="3769580" y="615048"/>
                  <a:pt x="3777112" y="602961"/>
                  <a:pt x="3804392" y="604131"/>
                </a:cubicBezTo>
                <a:cubicBezTo>
                  <a:pt x="3831672" y="605301"/>
                  <a:pt x="3878076" y="605222"/>
                  <a:pt x="3916696" y="606540"/>
                </a:cubicBezTo>
                <a:cubicBezTo>
                  <a:pt x="3970533" y="603881"/>
                  <a:pt x="3981244" y="618066"/>
                  <a:pt x="4063849" y="604058"/>
                </a:cubicBezTo>
                <a:cubicBezTo>
                  <a:pt x="4074473" y="605185"/>
                  <a:pt x="4134611" y="589365"/>
                  <a:pt x="4172179" y="592355"/>
                </a:cubicBezTo>
                <a:cubicBezTo>
                  <a:pt x="4180554" y="576172"/>
                  <a:pt x="4255433" y="602075"/>
                  <a:pt x="4276294" y="587119"/>
                </a:cubicBezTo>
                <a:cubicBezTo>
                  <a:pt x="4326119" y="586973"/>
                  <a:pt x="4361692" y="573867"/>
                  <a:pt x="4411090" y="575600"/>
                </a:cubicBezTo>
                <a:cubicBezTo>
                  <a:pt x="4465125" y="575500"/>
                  <a:pt x="4518088" y="570805"/>
                  <a:pt x="4540465" y="567464"/>
                </a:cubicBezTo>
                <a:lnTo>
                  <a:pt x="4545352" y="555554"/>
                </a:lnTo>
                <a:lnTo>
                  <a:pt x="4564014" y="553660"/>
                </a:lnTo>
                <a:lnTo>
                  <a:pt x="4568602" y="550913"/>
                </a:lnTo>
                <a:cubicBezTo>
                  <a:pt x="4577353" y="545618"/>
                  <a:pt x="4586105" y="540734"/>
                  <a:pt x="4595289" y="537407"/>
                </a:cubicBezTo>
                <a:cubicBezTo>
                  <a:pt x="4623104" y="537511"/>
                  <a:pt x="4660764" y="533229"/>
                  <a:pt x="4739026" y="532483"/>
                </a:cubicBezTo>
                <a:cubicBezTo>
                  <a:pt x="4806238" y="527255"/>
                  <a:pt x="4944577" y="524439"/>
                  <a:pt x="5061335" y="545635"/>
                </a:cubicBezTo>
                <a:cubicBezTo>
                  <a:pt x="5167156" y="553533"/>
                  <a:pt x="5251789" y="586167"/>
                  <a:pt x="5338634" y="595754"/>
                </a:cubicBezTo>
                <a:cubicBezTo>
                  <a:pt x="5415763" y="589622"/>
                  <a:pt x="5434719" y="609365"/>
                  <a:pt x="5529430" y="606335"/>
                </a:cubicBezTo>
                <a:cubicBezTo>
                  <a:pt x="5534498" y="613561"/>
                  <a:pt x="5597157" y="603269"/>
                  <a:pt x="5604039" y="607676"/>
                </a:cubicBezTo>
                <a:lnTo>
                  <a:pt x="5625281" y="617253"/>
                </a:lnTo>
                <a:lnTo>
                  <a:pt x="5628138" y="615483"/>
                </a:lnTo>
                <a:cubicBezTo>
                  <a:pt x="5640641" y="612245"/>
                  <a:pt x="5648217" y="613966"/>
                  <a:pt x="5653593" y="617873"/>
                </a:cubicBezTo>
                <a:lnTo>
                  <a:pt x="5658658" y="624279"/>
                </a:lnTo>
                <a:lnTo>
                  <a:pt x="5675963" y="627762"/>
                </a:lnTo>
                <a:lnTo>
                  <a:pt x="5709625" y="639593"/>
                </a:lnTo>
                <a:lnTo>
                  <a:pt x="5716324" y="637148"/>
                </a:lnTo>
                <a:lnTo>
                  <a:pt x="5767720" y="647737"/>
                </a:lnTo>
                <a:lnTo>
                  <a:pt x="5768619" y="645671"/>
                </a:lnTo>
                <a:cubicBezTo>
                  <a:pt x="5776130" y="642927"/>
                  <a:pt x="5830922" y="636226"/>
                  <a:pt x="5858696" y="628099"/>
                </a:cubicBezTo>
                <a:lnTo>
                  <a:pt x="5935260" y="596904"/>
                </a:lnTo>
                <a:lnTo>
                  <a:pt x="5946176" y="597874"/>
                </a:lnTo>
                <a:lnTo>
                  <a:pt x="5946447" y="597396"/>
                </a:lnTo>
                <a:cubicBezTo>
                  <a:pt x="5948934" y="596546"/>
                  <a:pt x="5952567" y="596468"/>
                  <a:pt x="5958069" y="597432"/>
                </a:cubicBezTo>
                <a:lnTo>
                  <a:pt x="5966081" y="599643"/>
                </a:lnTo>
                <a:lnTo>
                  <a:pt x="5987259" y="601523"/>
                </a:lnTo>
                <a:lnTo>
                  <a:pt x="5994905" y="598873"/>
                </a:lnTo>
                <a:cubicBezTo>
                  <a:pt x="6020610" y="579716"/>
                  <a:pt x="6016968" y="560235"/>
                  <a:pt x="6054803" y="541202"/>
                </a:cubicBezTo>
                <a:cubicBezTo>
                  <a:pt x="6108247" y="527358"/>
                  <a:pt x="6130976" y="484538"/>
                  <a:pt x="6188672" y="496389"/>
                </a:cubicBezTo>
                <a:cubicBezTo>
                  <a:pt x="6238659" y="483279"/>
                  <a:pt x="6277194" y="458153"/>
                  <a:pt x="6323280" y="458013"/>
                </a:cubicBezTo>
                <a:cubicBezTo>
                  <a:pt x="6368044" y="444385"/>
                  <a:pt x="6422801" y="420428"/>
                  <a:pt x="6457257" y="414621"/>
                </a:cubicBezTo>
                <a:cubicBezTo>
                  <a:pt x="6483424" y="410645"/>
                  <a:pt x="6508964" y="423228"/>
                  <a:pt x="6530019" y="423168"/>
                </a:cubicBezTo>
                <a:cubicBezTo>
                  <a:pt x="6558276" y="416578"/>
                  <a:pt x="6600264" y="386690"/>
                  <a:pt x="6626800" y="375078"/>
                </a:cubicBezTo>
                <a:cubicBezTo>
                  <a:pt x="6664418" y="400828"/>
                  <a:pt x="6655535" y="354302"/>
                  <a:pt x="6689231" y="353501"/>
                </a:cubicBezTo>
                <a:cubicBezTo>
                  <a:pt x="6708837" y="361122"/>
                  <a:pt x="6719642" y="359485"/>
                  <a:pt x="6726440" y="340276"/>
                </a:cubicBezTo>
                <a:cubicBezTo>
                  <a:pt x="6818329" y="378763"/>
                  <a:pt x="6765502" y="328183"/>
                  <a:pt x="6835228" y="329393"/>
                </a:cubicBezTo>
                <a:cubicBezTo>
                  <a:pt x="6897464" y="335048"/>
                  <a:pt x="6962224" y="329085"/>
                  <a:pt x="7039363" y="370823"/>
                </a:cubicBezTo>
                <a:cubicBezTo>
                  <a:pt x="7056368" y="384567"/>
                  <a:pt x="7070539" y="363899"/>
                  <a:pt x="7095156" y="366075"/>
                </a:cubicBezTo>
                <a:cubicBezTo>
                  <a:pt x="7119772" y="368250"/>
                  <a:pt x="7153748" y="385714"/>
                  <a:pt x="7187061" y="383876"/>
                </a:cubicBezTo>
                <a:cubicBezTo>
                  <a:pt x="7242115" y="377604"/>
                  <a:pt x="7270954" y="334249"/>
                  <a:pt x="7295039" y="355046"/>
                </a:cubicBezTo>
                <a:cubicBezTo>
                  <a:pt x="7320104" y="344159"/>
                  <a:pt x="7343179" y="301443"/>
                  <a:pt x="7373651" y="322299"/>
                </a:cubicBezTo>
                <a:cubicBezTo>
                  <a:pt x="7367160" y="298575"/>
                  <a:pt x="7410095" y="329040"/>
                  <a:pt x="7418964" y="308685"/>
                </a:cubicBezTo>
                <a:cubicBezTo>
                  <a:pt x="7424243" y="291807"/>
                  <a:pt x="7438503" y="297117"/>
                  <a:pt x="7450568" y="293511"/>
                </a:cubicBezTo>
                <a:cubicBezTo>
                  <a:pt x="7461276" y="277652"/>
                  <a:pt x="7519437" y="275664"/>
                  <a:pt x="7538380" y="283235"/>
                </a:cubicBezTo>
                <a:cubicBezTo>
                  <a:pt x="7594343" y="271879"/>
                  <a:pt x="7734488" y="231676"/>
                  <a:pt x="7786348" y="225377"/>
                </a:cubicBezTo>
                <a:cubicBezTo>
                  <a:pt x="7797693" y="277094"/>
                  <a:pt x="7847327" y="236176"/>
                  <a:pt x="7849534" y="245434"/>
                </a:cubicBezTo>
                <a:cubicBezTo>
                  <a:pt x="7894253" y="231282"/>
                  <a:pt x="7937937" y="238796"/>
                  <a:pt x="7981165" y="222252"/>
                </a:cubicBezTo>
                <a:cubicBezTo>
                  <a:pt x="8066564" y="234459"/>
                  <a:pt x="8127007" y="235277"/>
                  <a:pt x="8171882" y="222497"/>
                </a:cubicBezTo>
                <a:cubicBezTo>
                  <a:pt x="8183092" y="205785"/>
                  <a:pt x="8217423" y="177145"/>
                  <a:pt x="8242270" y="180535"/>
                </a:cubicBezTo>
                <a:cubicBezTo>
                  <a:pt x="8294138" y="178846"/>
                  <a:pt x="8410926" y="208334"/>
                  <a:pt x="8490152" y="209193"/>
                </a:cubicBezTo>
                <a:cubicBezTo>
                  <a:pt x="8558493" y="195433"/>
                  <a:pt x="8564727" y="233466"/>
                  <a:pt x="8622272" y="188859"/>
                </a:cubicBezTo>
                <a:cubicBezTo>
                  <a:pt x="8659556" y="191317"/>
                  <a:pt x="8666988" y="178214"/>
                  <a:pt x="8738606" y="208945"/>
                </a:cubicBezTo>
                <a:cubicBezTo>
                  <a:pt x="8769507" y="208543"/>
                  <a:pt x="8800406" y="224019"/>
                  <a:pt x="8831307" y="207738"/>
                </a:cubicBezTo>
                <a:cubicBezTo>
                  <a:pt x="8836477" y="191612"/>
                  <a:pt x="8870109" y="182455"/>
                  <a:pt x="8891432" y="184510"/>
                </a:cubicBezTo>
                <a:cubicBezTo>
                  <a:pt x="8876795" y="135260"/>
                  <a:pt x="8938553" y="173381"/>
                  <a:pt x="8946980" y="145578"/>
                </a:cubicBezTo>
                <a:cubicBezTo>
                  <a:pt x="9010957" y="156064"/>
                  <a:pt x="9046552" y="157746"/>
                  <a:pt x="9107760" y="128052"/>
                </a:cubicBezTo>
                <a:cubicBezTo>
                  <a:pt x="9135191" y="151813"/>
                  <a:pt x="9184204" y="114911"/>
                  <a:pt x="9195623" y="100212"/>
                </a:cubicBezTo>
                <a:cubicBezTo>
                  <a:pt x="9222736" y="85917"/>
                  <a:pt x="9230892" y="98248"/>
                  <a:pt x="9256898" y="73900"/>
                </a:cubicBezTo>
                <a:cubicBezTo>
                  <a:pt x="9276443" y="63724"/>
                  <a:pt x="9334001" y="80454"/>
                  <a:pt x="9351740" y="80439"/>
                </a:cubicBezTo>
                <a:cubicBezTo>
                  <a:pt x="9398889" y="82633"/>
                  <a:pt x="9473718" y="102566"/>
                  <a:pt x="9539796" y="87069"/>
                </a:cubicBezTo>
                <a:cubicBezTo>
                  <a:pt x="9565852" y="70987"/>
                  <a:pt x="9591569" y="56211"/>
                  <a:pt x="9619109" y="39994"/>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5" name="Picture 4" descr="Logo&#10;&#10;Description automatically generated">
            <a:extLst>
              <a:ext uri="{FF2B5EF4-FFF2-40B4-BE49-F238E27FC236}">
                <a16:creationId xmlns:a16="http://schemas.microsoft.com/office/drawing/2014/main" id="{393B76F1-5926-5391-3445-D7B483280726}"/>
              </a:ext>
            </a:extLst>
          </p:cNvPr>
          <p:cNvPicPr>
            <a:picLocks noChangeAspect="1"/>
          </p:cNvPicPr>
          <p:nvPr/>
        </p:nvPicPr>
        <p:blipFill>
          <a:blip r:embed="rId2"/>
          <a:stretch>
            <a:fillRect/>
          </a:stretch>
        </p:blipFill>
        <p:spPr>
          <a:xfrm>
            <a:off x="6329787" y="2446900"/>
            <a:ext cx="2413545" cy="1846361"/>
          </a:xfrm>
          <a:prstGeom prst="rect">
            <a:avLst/>
          </a:prstGeom>
        </p:spPr>
      </p:pic>
      <p:pic>
        <p:nvPicPr>
          <p:cNvPr id="7" name="Picture 6" descr="Logo, company name&#10;&#10;Description automatically generated">
            <a:extLst>
              <a:ext uri="{FF2B5EF4-FFF2-40B4-BE49-F238E27FC236}">
                <a16:creationId xmlns:a16="http://schemas.microsoft.com/office/drawing/2014/main" id="{653A309D-57F8-31B9-172B-589BC40DC60C}"/>
              </a:ext>
            </a:extLst>
          </p:cNvPr>
          <p:cNvPicPr>
            <a:picLocks noChangeAspect="1"/>
          </p:cNvPicPr>
          <p:nvPr/>
        </p:nvPicPr>
        <p:blipFill>
          <a:blip r:embed="rId3"/>
          <a:stretch>
            <a:fillRect/>
          </a:stretch>
        </p:blipFill>
        <p:spPr>
          <a:xfrm>
            <a:off x="8893414" y="2469298"/>
            <a:ext cx="2413545" cy="1801563"/>
          </a:xfrm>
          <a:prstGeom prst="rect">
            <a:avLst/>
          </a:prstGeom>
        </p:spPr>
      </p:pic>
      <p:sp>
        <p:nvSpPr>
          <p:cNvPr id="36" name="Freeform: Shape 22">
            <a:extLst>
              <a:ext uri="{FF2B5EF4-FFF2-40B4-BE49-F238E27FC236}">
                <a16:creationId xmlns:a16="http://schemas.microsoft.com/office/drawing/2014/main" id="{335CD886-02A5-44BE-B07A-B120E39D75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504329"/>
            <a:ext cx="10680562" cy="1353672"/>
          </a:xfrm>
          <a:custGeom>
            <a:avLst/>
            <a:gdLst>
              <a:gd name="connsiteX0" fmla="*/ 3617689 w 10680562"/>
              <a:gd name="connsiteY0" fmla="*/ 0 h 1605023"/>
              <a:gd name="connsiteX1" fmla="*/ 3635901 w 10680562"/>
              <a:gd name="connsiteY1" fmla="*/ 7738 h 1605023"/>
              <a:gd name="connsiteX2" fmla="*/ 3690891 w 10680562"/>
              <a:gd name="connsiteY2" fmla="*/ 7049 h 1605023"/>
              <a:gd name="connsiteX3" fmla="*/ 3832247 w 10680562"/>
              <a:gd name="connsiteY3" fmla="*/ 13937 h 1605023"/>
              <a:gd name="connsiteX4" fmla="*/ 3999111 w 10680562"/>
              <a:gd name="connsiteY4" fmla="*/ 44624 h 1605023"/>
              <a:gd name="connsiteX5" fmla="*/ 4034676 w 10680562"/>
              <a:gd name="connsiteY5" fmla="*/ 48775 h 1605023"/>
              <a:gd name="connsiteX6" fmla="*/ 4065394 w 10680562"/>
              <a:gd name="connsiteY6" fmla="*/ 42879 h 1605023"/>
              <a:gd name="connsiteX7" fmla="*/ 4072648 w 10680562"/>
              <a:gd name="connsiteY7" fmla="*/ 33262 h 1605023"/>
              <a:gd name="connsiteX8" fmla="*/ 4092232 w 10680562"/>
              <a:gd name="connsiteY8" fmla="*/ 34026 h 1605023"/>
              <a:gd name="connsiteX9" fmla="*/ 4097470 w 10680562"/>
              <a:gd name="connsiteY9" fmla="*/ 32252 h 1605023"/>
              <a:gd name="connsiteX10" fmla="*/ 4127488 w 10680562"/>
              <a:gd name="connsiteY10" fmla="*/ 24056 h 1605023"/>
              <a:gd name="connsiteX11" fmla="*/ 4190803 w 10680562"/>
              <a:gd name="connsiteY11" fmla="*/ 55685 h 1605023"/>
              <a:gd name="connsiteX12" fmla="*/ 4269333 w 10680562"/>
              <a:gd name="connsiteY12" fmla="*/ 54186 h 1605023"/>
              <a:gd name="connsiteX13" fmla="*/ 4481486 w 10680562"/>
              <a:gd name="connsiteY13" fmla="*/ 116915 h 1605023"/>
              <a:gd name="connsiteX14" fmla="*/ 4651418 w 10680562"/>
              <a:gd name="connsiteY14" fmla="*/ 150071 h 1605023"/>
              <a:gd name="connsiteX15" fmla="*/ 4863575 w 10680562"/>
              <a:gd name="connsiteY15" fmla="*/ 175458 h 1605023"/>
              <a:gd name="connsiteX16" fmla="*/ 5013635 w 10680562"/>
              <a:gd name="connsiteY16" fmla="*/ 213928 h 1605023"/>
              <a:gd name="connsiteX17" fmla="*/ 5203044 w 10680562"/>
              <a:gd name="connsiteY17" fmla="*/ 228946 h 1605023"/>
              <a:gd name="connsiteX18" fmla="*/ 5207070 w 10680562"/>
              <a:gd name="connsiteY18" fmla="*/ 235105 h 1605023"/>
              <a:gd name="connsiteX19" fmla="*/ 5224253 w 10680562"/>
              <a:gd name="connsiteY19" fmla="*/ 240320 h 1605023"/>
              <a:gd name="connsiteX20" fmla="*/ 5256736 w 10680562"/>
              <a:gd name="connsiteY20" fmla="*/ 254811 h 1605023"/>
              <a:gd name="connsiteX21" fmla="*/ 5264095 w 10680562"/>
              <a:gd name="connsiteY21" fmla="*/ 253567 h 1605023"/>
              <a:gd name="connsiteX22" fmla="*/ 5315084 w 10680562"/>
              <a:gd name="connsiteY22" fmla="*/ 269264 h 1605023"/>
              <a:gd name="connsiteX23" fmla="*/ 5316393 w 10680562"/>
              <a:gd name="connsiteY23" fmla="*/ 267603 h 1605023"/>
              <a:gd name="connsiteX24" fmla="*/ 5333427 w 10680562"/>
              <a:gd name="connsiteY24" fmla="*/ 263823 h 1605023"/>
              <a:gd name="connsiteX25" fmla="*/ 5364589 w 10680562"/>
              <a:gd name="connsiteY25" fmla="*/ 260882 h 1605023"/>
              <a:gd name="connsiteX26" fmla="*/ 5443973 w 10680562"/>
              <a:gd name="connsiteY26" fmla="*/ 230866 h 1605023"/>
              <a:gd name="connsiteX27" fmla="*/ 5497201 w 10680562"/>
              <a:gd name="connsiteY27" fmla="*/ 247023 h 1605023"/>
              <a:gd name="connsiteX28" fmla="*/ 5508269 w 10680562"/>
              <a:gd name="connsiteY28" fmla="*/ 249256 h 1605023"/>
              <a:gd name="connsiteX29" fmla="*/ 5508636 w 10680562"/>
              <a:gd name="connsiteY29" fmla="*/ 248880 h 1605023"/>
              <a:gd name="connsiteX30" fmla="*/ 5520606 w 10680562"/>
              <a:gd name="connsiteY30" fmla="*/ 250400 h 1605023"/>
              <a:gd name="connsiteX31" fmla="*/ 5528451 w 10680562"/>
              <a:gd name="connsiteY31" fmla="*/ 253330 h 1605023"/>
              <a:gd name="connsiteX32" fmla="*/ 5549923 w 10680562"/>
              <a:gd name="connsiteY32" fmla="*/ 257662 h 1605023"/>
              <a:gd name="connsiteX33" fmla="*/ 5558295 w 10680562"/>
              <a:gd name="connsiteY33" fmla="*/ 256364 h 1605023"/>
              <a:gd name="connsiteX34" fmla="*/ 5664799 w 10680562"/>
              <a:gd name="connsiteY34" fmla="*/ 278924 h 1605023"/>
              <a:gd name="connsiteX35" fmla="*/ 5796160 w 10680562"/>
              <a:gd name="connsiteY35" fmla="*/ 307979 h 1605023"/>
              <a:gd name="connsiteX36" fmla="*/ 5897647 w 10680562"/>
              <a:gd name="connsiteY36" fmla="*/ 339431 h 1605023"/>
              <a:gd name="connsiteX37" fmla="*/ 5978838 w 10680562"/>
              <a:gd name="connsiteY37" fmla="*/ 367970 h 1605023"/>
              <a:gd name="connsiteX38" fmla="*/ 6050367 w 10680562"/>
              <a:gd name="connsiteY38" fmla="*/ 386341 h 1605023"/>
              <a:gd name="connsiteX39" fmla="*/ 6140609 w 10680562"/>
              <a:gd name="connsiteY39" fmla="*/ 385135 h 1605023"/>
              <a:gd name="connsiteX40" fmla="*/ 6302950 w 10680562"/>
              <a:gd name="connsiteY40" fmla="*/ 448183 h 1605023"/>
              <a:gd name="connsiteX41" fmla="*/ 6308533 w 10680562"/>
              <a:gd name="connsiteY41" fmla="*/ 448551 h 1605023"/>
              <a:gd name="connsiteX42" fmla="*/ 6340278 w 10680562"/>
              <a:gd name="connsiteY42" fmla="*/ 468555 h 1605023"/>
              <a:gd name="connsiteX43" fmla="*/ 6341685 w 10680562"/>
              <a:gd name="connsiteY43" fmla="*/ 467587 h 1605023"/>
              <a:gd name="connsiteX44" fmla="*/ 6354862 w 10680562"/>
              <a:gd name="connsiteY44" fmla="*/ 467794 h 1605023"/>
              <a:gd name="connsiteX45" fmla="*/ 6377840 w 10680562"/>
              <a:gd name="connsiteY45" fmla="*/ 471024 h 1605023"/>
              <a:gd name="connsiteX46" fmla="*/ 6442804 w 10680562"/>
              <a:gd name="connsiteY46" fmla="*/ 463091 h 1605023"/>
              <a:gd name="connsiteX47" fmla="*/ 6476009 w 10680562"/>
              <a:gd name="connsiteY47" fmla="*/ 483807 h 1605023"/>
              <a:gd name="connsiteX48" fmla="*/ 6483237 w 10680562"/>
              <a:gd name="connsiteY48" fmla="*/ 487308 h 1605023"/>
              <a:gd name="connsiteX49" fmla="*/ 6483605 w 10680562"/>
              <a:gd name="connsiteY49" fmla="*/ 487102 h 1605023"/>
              <a:gd name="connsiteX50" fmla="*/ 6491673 w 10680562"/>
              <a:gd name="connsiteY50" fmla="*/ 490243 h 1605023"/>
              <a:gd name="connsiteX51" fmla="*/ 6496411 w 10680562"/>
              <a:gd name="connsiteY51" fmla="*/ 493689 h 1605023"/>
              <a:gd name="connsiteX52" fmla="*/ 6510429 w 10680562"/>
              <a:gd name="connsiteY52" fmla="*/ 500479 h 1605023"/>
              <a:gd name="connsiteX53" fmla="*/ 6516750 w 10680562"/>
              <a:gd name="connsiteY53" fmla="*/ 500983 h 1605023"/>
              <a:gd name="connsiteX54" fmla="*/ 6580199 w 10680562"/>
              <a:gd name="connsiteY54" fmla="*/ 483318 h 1605023"/>
              <a:gd name="connsiteX55" fmla="*/ 6690237 w 10680562"/>
              <a:gd name="connsiteY55" fmla="*/ 493051 h 1605023"/>
              <a:gd name="connsiteX56" fmla="*/ 6798356 w 10680562"/>
              <a:gd name="connsiteY56" fmla="*/ 506748 h 1605023"/>
              <a:gd name="connsiteX57" fmla="*/ 6837102 w 10680562"/>
              <a:gd name="connsiteY57" fmla="*/ 513677 h 1605023"/>
              <a:gd name="connsiteX58" fmla="*/ 6907934 w 10680562"/>
              <a:gd name="connsiteY58" fmla="*/ 517339 h 1605023"/>
              <a:gd name="connsiteX59" fmla="*/ 6941474 w 10680562"/>
              <a:gd name="connsiteY59" fmla="*/ 513632 h 1605023"/>
              <a:gd name="connsiteX60" fmla="*/ 6942754 w 10680562"/>
              <a:gd name="connsiteY60" fmla="*/ 514394 h 1605023"/>
              <a:gd name="connsiteX61" fmla="*/ 6946363 w 10680562"/>
              <a:gd name="connsiteY61" fmla="*/ 511066 h 1605023"/>
              <a:gd name="connsiteX62" fmla="*/ 6952592 w 10680562"/>
              <a:gd name="connsiteY62" fmla="*/ 510252 h 1605023"/>
              <a:gd name="connsiteX63" fmla="*/ 6968398 w 10680562"/>
              <a:gd name="connsiteY63" fmla="*/ 513946 h 1605023"/>
              <a:gd name="connsiteX64" fmla="*/ 6974142 w 10680562"/>
              <a:gd name="connsiteY64" fmla="*/ 516310 h 1605023"/>
              <a:gd name="connsiteX65" fmla="*/ 6982971 w 10680562"/>
              <a:gd name="connsiteY65" fmla="*/ 517694 h 1605023"/>
              <a:gd name="connsiteX66" fmla="*/ 6983252 w 10680562"/>
              <a:gd name="connsiteY66" fmla="*/ 517416 h 1605023"/>
              <a:gd name="connsiteX67" fmla="*/ 6991400 w 10680562"/>
              <a:gd name="connsiteY67" fmla="*/ 519321 h 1605023"/>
              <a:gd name="connsiteX68" fmla="*/ 7030460 w 10680562"/>
              <a:gd name="connsiteY68" fmla="*/ 532556 h 1605023"/>
              <a:gd name="connsiteX69" fmla="*/ 7089916 w 10680562"/>
              <a:gd name="connsiteY69" fmla="*/ 511503 h 1605023"/>
              <a:gd name="connsiteX70" fmla="*/ 7113059 w 10680562"/>
              <a:gd name="connsiteY70" fmla="*/ 509904 h 1605023"/>
              <a:gd name="connsiteX71" fmla="*/ 7125755 w 10680562"/>
              <a:gd name="connsiteY71" fmla="*/ 507393 h 1605023"/>
              <a:gd name="connsiteX72" fmla="*/ 7126765 w 10680562"/>
              <a:gd name="connsiteY72" fmla="*/ 506166 h 1605023"/>
              <a:gd name="connsiteX73" fmla="*/ 7164175 w 10680562"/>
              <a:gd name="connsiteY73" fmla="*/ 519011 h 1605023"/>
              <a:gd name="connsiteX74" fmla="*/ 7169654 w 10680562"/>
              <a:gd name="connsiteY74" fmla="*/ 518219 h 1605023"/>
              <a:gd name="connsiteX75" fmla="*/ 7193386 w 10680562"/>
              <a:gd name="connsiteY75" fmla="*/ 529788 h 1605023"/>
              <a:gd name="connsiteX76" fmla="*/ 7205997 w 10680562"/>
              <a:gd name="connsiteY76" fmla="*/ 534060 h 1605023"/>
              <a:gd name="connsiteX77" fmla="*/ 7208842 w 10680562"/>
              <a:gd name="connsiteY77" fmla="*/ 538783 h 1605023"/>
              <a:gd name="connsiteX78" fmla="*/ 7227817 w 10680562"/>
              <a:gd name="connsiteY78" fmla="*/ 543304 h 1605023"/>
              <a:gd name="connsiteX79" fmla="*/ 7230267 w 10680562"/>
              <a:gd name="connsiteY79" fmla="*/ 542497 h 1605023"/>
              <a:gd name="connsiteX80" fmla="*/ 7244913 w 10680562"/>
              <a:gd name="connsiteY80" fmla="*/ 551160 h 1605023"/>
              <a:gd name="connsiteX81" fmla="*/ 7255970 w 10680562"/>
              <a:gd name="connsiteY81" fmla="*/ 564383 h 1605023"/>
              <a:gd name="connsiteX82" fmla="*/ 7421156 w 10680562"/>
              <a:gd name="connsiteY82" fmla="*/ 584155 h 1605023"/>
              <a:gd name="connsiteX83" fmla="*/ 7553166 w 10680562"/>
              <a:gd name="connsiteY83" fmla="*/ 653085 h 1605023"/>
              <a:gd name="connsiteX84" fmla="*/ 7643092 w 10680562"/>
              <a:gd name="connsiteY84" fmla="*/ 662482 h 1605023"/>
              <a:gd name="connsiteX85" fmla="*/ 7896429 w 10680562"/>
              <a:gd name="connsiteY85" fmla="*/ 689054 h 1605023"/>
              <a:gd name="connsiteX86" fmla="*/ 7954620 w 10680562"/>
              <a:gd name="connsiteY86" fmla="*/ 689481 h 1605023"/>
              <a:gd name="connsiteX87" fmla="*/ 8000803 w 10680562"/>
              <a:gd name="connsiteY87" fmla="*/ 714583 h 1605023"/>
              <a:gd name="connsiteX88" fmla="*/ 8023216 w 10680562"/>
              <a:gd name="connsiteY88" fmla="*/ 709000 h 1605023"/>
              <a:gd name="connsiteX89" fmla="*/ 8027136 w 10680562"/>
              <a:gd name="connsiteY89" fmla="*/ 707765 h 1605023"/>
              <a:gd name="connsiteX90" fmla="*/ 8041622 w 10680562"/>
              <a:gd name="connsiteY90" fmla="*/ 708731 h 1605023"/>
              <a:gd name="connsiteX91" fmla="*/ 8047209 w 10680562"/>
              <a:gd name="connsiteY91" fmla="*/ 701624 h 1605023"/>
              <a:gd name="connsiteX92" fmla="*/ 8070088 w 10680562"/>
              <a:gd name="connsiteY92" fmla="*/ 697789 h 1605023"/>
              <a:gd name="connsiteX93" fmla="*/ 8096332 w 10680562"/>
              <a:gd name="connsiteY93" fmla="*/ 701624 h 1605023"/>
              <a:gd name="connsiteX94" fmla="*/ 8219225 w 10680562"/>
              <a:gd name="connsiteY94" fmla="*/ 728069 h 1605023"/>
              <a:gd name="connsiteX95" fmla="*/ 8293793 w 10680562"/>
              <a:gd name="connsiteY95" fmla="*/ 739200 h 1605023"/>
              <a:gd name="connsiteX96" fmla="*/ 8323753 w 10680562"/>
              <a:gd name="connsiteY96" fmla="*/ 736063 h 1605023"/>
              <a:gd name="connsiteX97" fmla="*/ 8364496 w 10680562"/>
              <a:gd name="connsiteY97" fmla="*/ 736635 h 1605023"/>
              <a:gd name="connsiteX98" fmla="*/ 8437662 w 10680562"/>
              <a:gd name="connsiteY98" fmla="*/ 731942 h 1605023"/>
              <a:gd name="connsiteX99" fmla="*/ 8533764 w 10680562"/>
              <a:gd name="connsiteY99" fmla="*/ 735554 h 1605023"/>
              <a:gd name="connsiteX100" fmla="*/ 8596769 w 10680562"/>
              <a:gd name="connsiteY100" fmla="*/ 769632 h 1605023"/>
              <a:gd name="connsiteX101" fmla="*/ 8604035 w 10680562"/>
              <a:gd name="connsiteY101" fmla="*/ 764982 h 1605023"/>
              <a:gd name="connsiteX102" fmla="*/ 8650929 w 10680562"/>
              <a:gd name="connsiteY102" fmla="*/ 773164 h 1605023"/>
              <a:gd name="connsiteX103" fmla="*/ 8806497 w 10680562"/>
              <a:gd name="connsiteY103" fmla="*/ 839707 h 1605023"/>
              <a:gd name="connsiteX104" fmla="*/ 8898377 w 10680562"/>
              <a:gd name="connsiteY104" fmla="*/ 854651 h 1605023"/>
              <a:gd name="connsiteX105" fmla="*/ 8932389 w 10680562"/>
              <a:gd name="connsiteY105" fmla="*/ 853846 h 1605023"/>
              <a:gd name="connsiteX106" fmla="*/ 8989288 w 10680562"/>
              <a:gd name="connsiteY106" fmla="*/ 852877 h 1605023"/>
              <a:gd name="connsiteX107" fmla="*/ 9035275 w 10680562"/>
              <a:gd name="connsiteY107" fmla="*/ 837110 h 1605023"/>
              <a:gd name="connsiteX108" fmla="*/ 9138626 w 10680562"/>
              <a:gd name="connsiteY108" fmla="*/ 862106 h 1605023"/>
              <a:gd name="connsiteX109" fmla="*/ 9216298 w 10680562"/>
              <a:gd name="connsiteY109" fmla="*/ 858754 h 1605023"/>
              <a:gd name="connsiteX110" fmla="*/ 9259941 w 10680562"/>
              <a:gd name="connsiteY110" fmla="*/ 861843 h 1605023"/>
              <a:gd name="connsiteX111" fmla="*/ 9380407 w 10680562"/>
              <a:gd name="connsiteY111" fmla="*/ 864825 h 1605023"/>
              <a:gd name="connsiteX112" fmla="*/ 9490772 w 10680562"/>
              <a:gd name="connsiteY112" fmla="*/ 901190 h 1605023"/>
              <a:gd name="connsiteX113" fmla="*/ 9584982 w 10680562"/>
              <a:gd name="connsiteY113" fmla="*/ 935980 h 1605023"/>
              <a:gd name="connsiteX114" fmla="*/ 9759797 w 10680562"/>
              <a:gd name="connsiteY114" fmla="*/ 1010923 h 1605023"/>
              <a:gd name="connsiteX115" fmla="*/ 9834455 w 10680562"/>
              <a:gd name="connsiteY115" fmla="*/ 1082908 h 1605023"/>
              <a:gd name="connsiteX116" fmla="*/ 9939504 w 10680562"/>
              <a:gd name="connsiteY116" fmla="*/ 1110614 h 1605023"/>
              <a:gd name="connsiteX117" fmla="*/ 10077001 w 10680562"/>
              <a:gd name="connsiteY117" fmla="*/ 1160906 h 1605023"/>
              <a:gd name="connsiteX118" fmla="*/ 10178431 w 10680562"/>
              <a:gd name="connsiteY118" fmla="*/ 1244920 h 1605023"/>
              <a:gd name="connsiteX119" fmla="*/ 10248658 w 10680562"/>
              <a:gd name="connsiteY119" fmla="*/ 1309335 h 1605023"/>
              <a:gd name="connsiteX120" fmla="*/ 10414709 w 10680562"/>
              <a:gd name="connsiteY120" fmla="*/ 1388645 h 1605023"/>
              <a:gd name="connsiteX121" fmla="*/ 10592469 w 10680562"/>
              <a:gd name="connsiteY121" fmla="*/ 1543828 h 1605023"/>
              <a:gd name="connsiteX122" fmla="*/ 10674941 w 10680562"/>
              <a:gd name="connsiteY122" fmla="*/ 1597388 h 1605023"/>
              <a:gd name="connsiteX123" fmla="*/ 10680562 w 10680562"/>
              <a:gd name="connsiteY123" fmla="*/ 1605023 h 1605023"/>
              <a:gd name="connsiteX124" fmla="*/ 0 w 10680562"/>
              <a:gd name="connsiteY124" fmla="*/ 1605023 h 1605023"/>
              <a:gd name="connsiteX125" fmla="*/ 0 w 10680562"/>
              <a:gd name="connsiteY125" fmla="*/ 415048 h 1605023"/>
              <a:gd name="connsiteX126" fmla="*/ 9656 w 10680562"/>
              <a:gd name="connsiteY126" fmla="*/ 416044 h 1605023"/>
              <a:gd name="connsiteX127" fmla="*/ 179196 w 10680562"/>
              <a:gd name="connsiteY127" fmla="*/ 423071 h 1605023"/>
              <a:gd name="connsiteX128" fmla="*/ 250912 w 10680562"/>
              <a:gd name="connsiteY128" fmla="*/ 408617 h 1605023"/>
              <a:gd name="connsiteX129" fmla="*/ 291375 w 10680562"/>
              <a:gd name="connsiteY129" fmla="*/ 403710 h 1605023"/>
              <a:gd name="connsiteX130" fmla="*/ 320542 w 10680562"/>
              <a:gd name="connsiteY130" fmla="*/ 396592 h 1605023"/>
              <a:gd name="connsiteX131" fmla="*/ 522426 w 10680562"/>
              <a:gd name="connsiteY131" fmla="*/ 407158 h 1605023"/>
              <a:gd name="connsiteX132" fmla="*/ 549068 w 10680562"/>
              <a:gd name="connsiteY132" fmla="*/ 407418 h 1605023"/>
              <a:gd name="connsiteX133" fmla="*/ 571100 w 10680562"/>
              <a:gd name="connsiteY133" fmla="*/ 400562 h 1605023"/>
              <a:gd name="connsiteX134" fmla="*/ 575457 w 10680562"/>
              <a:gd name="connsiteY134" fmla="*/ 392801 h 1605023"/>
              <a:gd name="connsiteX135" fmla="*/ 589968 w 10680562"/>
              <a:gd name="connsiteY135" fmla="*/ 391807 h 1605023"/>
              <a:gd name="connsiteX136" fmla="*/ 593649 w 10680562"/>
              <a:gd name="connsiteY136" fmla="*/ 390062 h 1605023"/>
              <a:gd name="connsiteX137" fmla="*/ 614928 w 10680562"/>
              <a:gd name="connsiteY137" fmla="*/ 381544 h 1605023"/>
              <a:gd name="connsiteX138" fmla="*/ 722580 w 10680562"/>
              <a:gd name="connsiteY138" fmla="*/ 392722 h 1605023"/>
              <a:gd name="connsiteX139" fmla="*/ 946884 w 10680562"/>
              <a:gd name="connsiteY139" fmla="*/ 411854 h 1605023"/>
              <a:gd name="connsiteX140" fmla="*/ 1210905 w 10680562"/>
              <a:gd name="connsiteY140" fmla="*/ 432414 h 1605023"/>
              <a:gd name="connsiteX141" fmla="*/ 1377854 w 10680562"/>
              <a:gd name="connsiteY141" fmla="*/ 429745 h 1605023"/>
              <a:gd name="connsiteX142" fmla="*/ 1391004 w 10680562"/>
              <a:gd name="connsiteY142" fmla="*/ 441307 h 1605023"/>
              <a:gd name="connsiteX143" fmla="*/ 1406953 w 10680562"/>
              <a:gd name="connsiteY143" fmla="*/ 447889 h 1605023"/>
              <a:gd name="connsiteX144" fmla="*/ 1409246 w 10680562"/>
              <a:gd name="connsiteY144" fmla="*/ 446765 h 1605023"/>
              <a:gd name="connsiteX145" fmla="*/ 1428800 w 10680562"/>
              <a:gd name="connsiteY145" fmla="*/ 448677 h 1605023"/>
              <a:gd name="connsiteX146" fmla="*/ 1432402 w 10680562"/>
              <a:gd name="connsiteY146" fmla="*/ 452956 h 1605023"/>
              <a:gd name="connsiteX147" fmla="*/ 1606578 w 10680562"/>
              <a:gd name="connsiteY147" fmla="*/ 430870 h 1605023"/>
              <a:gd name="connsiteX148" fmla="*/ 1647476 w 10680562"/>
              <a:gd name="connsiteY148" fmla="*/ 438687 h 1605023"/>
              <a:gd name="connsiteX149" fmla="*/ 1655866 w 10680562"/>
              <a:gd name="connsiteY149" fmla="*/ 439472 h 1605023"/>
              <a:gd name="connsiteX150" fmla="*/ 1656096 w 10680562"/>
              <a:gd name="connsiteY150" fmla="*/ 439162 h 1605023"/>
              <a:gd name="connsiteX151" fmla="*/ 1670708 w 10680562"/>
              <a:gd name="connsiteY151" fmla="*/ 412530 h 1605023"/>
              <a:gd name="connsiteX152" fmla="*/ 1737953 w 10680562"/>
              <a:gd name="connsiteY152" fmla="*/ 399496 h 1605023"/>
              <a:gd name="connsiteX153" fmla="*/ 1848192 w 10680562"/>
              <a:gd name="connsiteY153" fmla="*/ 376032 h 1605023"/>
              <a:gd name="connsiteX154" fmla="*/ 1954077 w 10680562"/>
              <a:gd name="connsiteY154" fmla="*/ 352621 h 1605023"/>
              <a:gd name="connsiteX155" fmla="*/ 1993047 w 10680562"/>
              <a:gd name="connsiteY155" fmla="*/ 346068 h 1605023"/>
              <a:gd name="connsiteX156" fmla="*/ 2059719 w 10680562"/>
              <a:gd name="connsiteY156" fmla="*/ 325903 h 1605023"/>
              <a:gd name="connsiteX157" fmla="*/ 2088528 w 10680562"/>
              <a:gd name="connsiteY157" fmla="*/ 311409 h 1605023"/>
              <a:gd name="connsiteX158" fmla="*/ 2090087 w 10680562"/>
              <a:gd name="connsiteY158" fmla="*/ 311676 h 1605023"/>
              <a:gd name="connsiteX159" fmla="*/ 2091700 w 10680562"/>
              <a:gd name="connsiteY159" fmla="*/ 307455 h 1605023"/>
              <a:gd name="connsiteX160" fmla="*/ 2096989 w 10680562"/>
              <a:gd name="connsiteY160" fmla="*/ 304649 h 1605023"/>
              <a:gd name="connsiteX161" fmla="*/ 2113325 w 10680562"/>
              <a:gd name="connsiteY161" fmla="*/ 302764 h 1605023"/>
              <a:gd name="connsiteX162" fmla="*/ 2119780 w 10680562"/>
              <a:gd name="connsiteY162" fmla="*/ 303007 h 1605023"/>
              <a:gd name="connsiteX163" fmla="*/ 2128562 w 10680562"/>
              <a:gd name="connsiteY163" fmla="*/ 301336 h 1605023"/>
              <a:gd name="connsiteX164" fmla="*/ 2128679 w 10680562"/>
              <a:gd name="connsiteY164" fmla="*/ 300991 h 1605023"/>
              <a:gd name="connsiteX165" fmla="*/ 2179558 w 10680562"/>
              <a:gd name="connsiteY165" fmla="*/ 299095 h 1605023"/>
              <a:gd name="connsiteX166" fmla="*/ 2223277 w 10680562"/>
              <a:gd name="connsiteY166" fmla="*/ 260239 h 1605023"/>
              <a:gd name="connsiteX167" fmla="*/ 2243644 w 10680562"/>
              <a:gd name="connsiteY167" fmla="*/ 251110 h 1605023"/>
              <a:gd name="connsiteX168" fmla="*/ 2253986 w 10680562"/>
              <a:gd name="connsiteY168" fmla="*/ 244616 h 1605023"/>
              <a:gd name="connsiteX169" fmla="*/ 2254285 w 10680562"/>
              <a:gd name="connsiteY169" fmla="*/ 243167 h 1605023"/>
              <a:gd name="connsiteX170" fmla="*/ 2295037 w 10680562"/>
              <a:gd name="connsiteY170" fmla="*/ 242433 h 1605023"/>
              <a:gd name="connsiteX171" fmla="*/ 2299648 w 10680562"/>
              <a:gd name="connsiteY171" fmla="*/ 239896 h 1605023"/>
              <a:gd name="connsiteX172" fmla="*/ 2327237 w 10680562"/>
              <a:gd name="connsiteY172" fmla="*/ 242539 h 1605023"/>
              <a:gd name="connsiteX173" fmla="*/ 2340943 w 10680562"/>
              <a:gd name="connsiteY173" fmla="*/ 242239 h 1605023"/>
              <a:gd name="connsiteX174" fmla="*/ 2345943 w 10680562"/>
              <a:gd name="connsiteY174" fmla="*/ 245589 h 1605023"/>
              <a:gd name="connsiteX175" fmla="*/ 2365602 w 10680562"/>
              <a:gd name="connsiteY175" fmla="*/ 243403 h 1605023"/>
              <a:gd name="connsiteX176" fmla="*/ 2367433 w 10680562"/>
              <a:gd name="connsiteY176" fmla="*/ 241858 h 1605023"/>
              <a:gd name="connsiteX177" fmla="*/ 2385231 w 10680562"/>
              <a:gd name="connsiteY177" fmla="*/ 244873 h 1605023"/>
              <a:gd name="connsiteX178" fmla="*/ 2402059 w 10680562"/>
              <a:gd name="connsiteY178" fmla="*/ 253223 h 1605023"/>
              <a:gd name="connsiteX179" fmla="*/ 2719020 w 10680562"/>
              <a:gd name="connsiteY179" fmla="*/ 235271 h 1605023"/>
              <a:gd name="connsiteX180" fmla="*/ 2877308 w 10680562"/>
              <a:gd name="connsiteY180" fmla="*/ 208630 h 1605023"/>
              <a:gd name="connsiteX181" fmla="*/ 3051375 w 10680562"/>
              <a:gd name="connsiteY181" fmla="*/ 154110 h 1605023"/>
              <a:gd name="connsiteX182" fmla="*/ 3104837 w 10680562"/>
              <a:gd name="connsiteY182" fmla="*/ 135199 h 1605023"/>
              <a:gd name="connsiteX183" fmla="*/ 3159836 w 10680562"/>
              <a:gd name="connsiteY183" fmla="*/ 142694 h 1605023"/>
              <a:gd name="connsiteX184" fmla="*/ 3177510 w 10680562"/>
              <a:gd name="connsiteY184" fmla="*/ 130186 h 1605023"/>
              <a:gd name="connsiteX185" fmla="*/ 3180470 w 10680562"/>
              <a:gd name="connsiteY185" fmla="*/ 127764 h 1605023"/>
              <a:gd name="connsiteX186" fmla="*/ 3194216 w 10680562"/>
              <a:gd name="connsiteY186" fmla="*/ 123837 h 1605023"/>
              <a:gd name="connsiteX187" fmla="*/ 3214710 w 10680562"/>
              <a:gd name="connsiteY187" fmla="*/ 104451 h 1605023"/>
              <a:gd name="connsiteX188" fmla="*/ 3240671 w 10680562"/>
              <a:gd name="connsiteY188" fmla="*/ 99232 h 1605023"/>
              <a:gd name="connsiteX189" fmla="*/ 3366544 w 10680562"/>
              <a:gd name="connsiteY189" fmla="*/ 82506 h 1605023"/>
              <a:gd name="connsiteX190" fmla="*/ 3440424 w 10680562"/>
              <a:gd name="connsiteY190" fmla="*/ 67891 h 1605023"/>
              <a:gd name="connsiteX191" fmla="*/ 3466248 w 10680562"/>
              <a:gd name="connsiteY191" fmla="*/ 55103 h 1605023"/>
              <a:gd name="connsiteX192" fmla="*/ 3503820 w 10680562"/>
              <a:gd name="connsiteY192" fmla="*/ 42110 h 1605023"/>
              <a:gd name="connsiteX193" fmla="*/ 3568389 w 10680562"/>
              <a:gd name="connsiteY193" fmla="*/ 13576 h 1605023"/>
              <a:gd name="connsiteX194" fmla="*/ 3604089 w 10680562"/>
              <a:gd name="connsiteY194" fmla="*/ 6980 h 1605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Lst>
            <a:rect l="l" t="t" r="r" b="b"/>
            <a:pathLst>
              <a:path w="10680562" h="1605023">
                <a:moveTo>
                  <a:pt x="3617689" y="0"/>
                </a:moveTo>
                <a:lnTo>
                  <a:pt x="3635901" y="7738"/>
                </a:lnTo>
                <a:cubicBezTo>
                  <a:pt x="3636815" y="-13593"/>
                  <a:pt x="3674070" y="21953"/>
                  <a:pt x="3690891" y="7049"/>
                </a:cubicBezTo>
                <a:cubicBezTo>
                  <a:pt x="3723615" y="8082"/>
                  <a:pt x="3780877" y="7675"/>
                  <a:pt x="3832247" y="13937"/>
                </a:cubicBezTo>
                <a:cubicBezTo>
                  <a:pt x="3878761" y="52737"/>
                  <a:pt x="3960967" y="15082"/>
                  <a:pt x="3999111" y="44624"/>
                </a:cubicBezTo>
                <a:cubicBezTo>
                  <a:pt x="4011661" y="48427"/>
                  <a:pt x="4023440" y="49464"/>
                  <a:pt x="4034676" y="48775"/>
                </a:cubicBezTo>
                <a:lnTo>
                  <a:pt x="4065394" y="42879"/>
                </a:lnTo>
                <a:lnTo>
                  <a:pt x="4072648" y="33262"/>
                </a:lnTo>
                <a:lnTo>
                  <a:pt x="4092232" y="34026"/>
                </a:lnTo>
                <a:lnTo>
                  <a:pt x="4097470" y="32252"/>
                </a:lnTo>
                <a:cubicBezTo>
                  <a:pt x="4107476" y="28819"/>
                  <a:pt x="4117405" y="25741"/>
                  <a:pt x="4127488" y="24056"/>
                </a:cubicBezTo>
                <a:cubicBezTo>
                  <a:pt x="4122379" y="69900"/>
                  <a:pt x="4212421" y="17287"/>
                  <a:pt x="4190803" y="55685"/>
                </a:cubicBezTo>
                <a:cubicBezTo>
                  <a:pt x="4245322" y="54405"/>
                  <a:pt x="4210442" y="91290"/>
                  <a:pt x="4269333" y="54186"/>
                </a:cubicBezTo>
                <a:cubicBezTo>
                  <a:pt x="4360007" y="84494"/>
                  <a:pt x="4405441" y="66275"/>
                  <a:pt x="4481486" y="116915"/>
                </a:cubicBezTo>
                <a:cubicBezTo>
                  <a:pt x="4469366" y="96298"/>
                  <a:pt x="4624978" y="141388"/>
                  <a:pt x="4651418" y="150071"/>
                </a:cubicBezTo>
                <a:lnTo>
                  <a:pt x="4863575" y="175458"/>
                </a:lnTo>
                <a:cubicBezTo>
                  <a:pt x="4867452" y="182323"/>
                  <a:pt x="5007365" y="209256"/>
                  <a:pt x="5013635" y="213928"/>
                </a:cubicBezTo>
                <a:lnTo>
                  <a:pt x="5203044" y="228946"/>
                </a:lnTo>
                <a:lnTo>
                  <a:pt x="5207070" y="235105"/>
                </a:lnTo>
                <a:lnTo>
                  <a:pt x="5224253" y="240320"/>
                </a:lnTo>
                <a:lnTo>
                  <a:pt x="5256736" y="254811"/>
                </a:lnTo>
                <a:lnTo>
                  <a:pt x="5264095" y="253567"/>
                </a:lnTo>
                <a:lnTo>
                  <a:pt x="5315084" y="269264"/>
                </a:lnTo>
                <a:lnTo>
                  <a:pt x="5316393" y="267603"/>
                </a:lnTo>
                <a:cubicBezTo>
                  <a:pt x="5320500" y="264235"/>
                  <a:pt x="5325719" y="262424"/>
                  <a:pt x="5333427" y="263823"/>
                </a:cubicBezTo>
                <a:cubicBezTo>
                  <a:pt x="5330520" y="234164"/>
                  <a:pt x="5341605" y="254143"/>
                  <a:pt x="5364589" y="260882"/>
                </a:cubicBezTo>
                <a:cubicBezTo>
                  <a:pt x="5365199" y="216323"/>
                  <a:pt x="5425089" y="252089"/>
                  <a:pt x="5443973" y="230866"/>
                </a:cubicBezTo>
                <a:cubicBezTo>
                  <a:pt x="5460840" y="236821"/>
                  <a:pt x="5478689" y="242307"/>
                  <a:pt x="5497201" y="247023"/>
                </a:cubicBezTo>
                <a:lnTo>
                  <a:pt x="5508269" y="249256"/>
                </a:lnTo>
                <a:lnTo>
                  <a:pt x="5508636" y="248880"/>
                </a:lnTo>
                <a:cubicBezTo>
                  <a:pt x="5511356" y="248469"/>
                  <a:pt x="5515116" y="248867"/>
                  <a:pt x="5520606" y="250400"/>
                </a:cubicBezTo>
                <a:lnTo>
                  <a:pt x="5528451" y="253330"/>
                </a:lnTo>
                <a:lnTo>
                  <a:pt x="5549923" y="257662"/>
                </a:lnTo>
                <a:lnTo>
                  <a:pt x="5558295" y="256364"/>
                </a:lnTo>
                <a:lnTo>
                  <a:pt x="5664799" y="278924"/>
                </a:lnTo>
                <a:lnTo>
                  <a:pt x="5796160" y="307979"/>
                </a:lnTo>
                <a:lnTo>
                  <a:pt x="5897647" y="339431"/>
                </a:lnTo>
                <a:cubicBezTo>
                  <a:pt x="5894921" y="322560"/>
                  <a:pt x="5962532" y="357207"/>
                  <a:pt x="5978838" y="367970"/>
                </a:cubicBezTo>
                <a:cubicBezTo>
                  <a:pt x="6035145" y="375765"/>
                  <a:pt x="6006578" y="380813"/>
                  <a:pt x="6050367" y="386341"/>
                </a:cubicBezTo>
                <a:cubicBezTo>
                  <a:pt x="6051161" y="391932"/>
                  <a:pt x="6137489" y="380709"/>
                  <a:pt x="6140609" y="385135"/>
                </a:cubicBezTo>
                <a:cubicBezTo>
                  <a:pt x="6205928" y="424013"/>
                  <a:pt x="6248816" y="452185"/>
                  <a:pt x="6302950" y="448183"/>
                </a:cubicBezTo>
                <a:lnTo>
                  <a:pt x="6308533" y="448551"/>
                </a:lnTo>
                <a:lnTo>
                  <a:pt x="6340278" y="468555"/>
                </a:lnTo>
                <a:lnTo>
                  <a:pt x="6341685" y="467587"/>
                </a:lnTo>
                <a:cubicBezTo>
                  <a:pt x="6345560" y="465876"/>
                  <a:pt x="6349786" y="465470"/>
                  <a:pt x="6354862" y="467794"/>
                </a:cubicBezTo>
                <a:cubicBezTo>
                  <a:pt x="6361260" y="446013"/>
                  <a:pt x="6363438" y="462250"/>
                  <a:pt x="6377840" y="471024"/>
                </a:cubicBezTo>
                <a:cubicBezTo>
                  <a:pt x="6390990" y="439154"/>
                  <a:pt x="6423334" y="475084"/>
                  <a:pt x="6442804" y="463091"/>
                </a:cubicBezTo>
                <a:cubicBezTo>
                  <a:pt x="6453090" y="470255"/>
                  <a:pt x="6464204" y="477252"/>
                  <a:pt x="6476009" y="483807"/>
                </a:cubicBezTo>
                <a:lnTo>
                  <a:pt x="6483237" y="487308"/>
                </a:lnTo>
                <a:lnTo>
                  <a:pt x="6483605" y="487102"/>
                </a:lnTo>
                <a:cubicBezTo>
                  <a:pt x="6485654" y="487272"/>
                  <a:pt x="6488212" y="488201"/>
                  <a:pt x="6491673" y="490243"/>
                </a:cubicBezTo>
                <a:lnTo>
                  <a:pt x="6496411" y="493689"/>
                </a:lnTo>
                <a:lnTo>
                  <a:pt x="6510429" y="500479"/>
                </a:lnTo>
                <a:lnTo>
                  <a:pt x="6516750" y="500983"/>
                </a:lnTo>
                <a:cubicBezTo>
                  <a:pt x="6541864" y="496675"/>
                  <a:pt x="6554866" y="452619"/>
                  <a:pt x="6580199" y="483318"/>
                </a:cubicBezTo>
                <a:cubicBezTo>
                  <a:pt x="6622601" y="489571"/>
                  <a:pt x="6654587" y="470617"/>
                  <a:pt x="6690237" y="493051"/>
                </a:cubicBezTo>
                <a:cubicBezTo>
                  <a:pt x="6729957" y="498806"/>
                  <a:pt x="6766252" y="494451"/>
                  <a:pt x="6798356" y="506748"/>
                </a:cubicBezTo>
                <a:cubicBezTo>
                  <a:pt x="6813529" y="501270"/>
                  <a:pt x="6826992" y="500232"/>
                  <a:pt x="6837102" y="513677"/>
                </a:cubicBezTo>
                <a:cubicBezTo>
                  <a:pt x="6874837" y="515764"/>
                  <a:pt x="6887115" y="500833"/>
                  <a:pt x="6907934" y="517339"/>
                </a:cubicBezTo>
                <a:cubicBezTo>
                  <a:pt x="6934086" y="494196"/>
                  <a:pt x="6933260" y="504492"/>
                  <a:pt x="6941474" y="513632"/>
                </a:cubicBezTo>
                <a:lnTo>
                  <a:pt x="6942754" y="514394"/>
                </a:lnTo>
                <a:lnTo>
                  <a:pt x="6946363" y="511066"/>
                </a:lnTo>
                <a:lnTo>
                  <a:pt x="6952592" y="510252"/>
                </a:lnTo>
                <a:lnTo>
                  <a:pt x="6968398" y="513946"/>
                </a:lnTo>
                <a:lnTo>
                  <a:pt x="6974142" y="516310"/>
                </a:lnTo>
                <a:cubicBezTo>
                  <a:pt x="6978173" y="517574"/>
                  <a:pt x="6980948" y="517948"/>
                  <a:pt x="6982971" y="517694"/>
                </a:cubicBezTo>
                <a:lnTo>
                  <a:pt x="6983252" y="517416"/>
                </a:lnTo>
                <a:lnTo>
                  <a:pt x="6991400" y="519321"/>
                </a:lnTo>
                <a:cubicBezTo>
                  <a:pt x="7005004" y="523242"/>
                  <a:pt x="7018100" y="527732"/>
                  <a:pt x="7030460" y="532556"/>
                </a:cubicBezTo>
                <a:cubicBezTo>
                  <a:pt x="7044917" y="516932"/>
                  <a:pt x="7088472" y="545083"/>
                  <a:pt x="7089916" y="511503"/>
                </a:cubicBezTo>
                <a:cubicBezTo>
                  <a:pt x="7106785" y="517039"/>
                  <a:pt x="7114554" y="532321"/>
                  <a:pt x="7113059" y="509904"/>
                </a:cubicBezTo>
                <a:cubicBezTo>
                  <a:pt x="7118735" y="511110"/>
                  <a:pt x="7122641" y="509850"/>
                  <a:pt x="7125755" y="507393"/>
                </a:cubicBezTo>
                <a:lnTo>
                  <a:pt x="7126765" y="506166"/>
                </a:lnTo>
                <a:lnTo>
                  <a:pt x="7164175" y="519011"/>
                </a:lnTo>
                <a:lnTo>
                  <a:pt x="7169654" y="518219"/>
                </a:lnTo>
                <a:lnTo>
                  <a:pt x="7193386" y="529788"/>
                </a:lnTo>
                <a:lnTo>
                  <a:pt x="7205997" y="534060"/>
                </a:lnTo>
                <a:lnTo>
                  <a:pt x="7208842" y="538783"/>
                </a:lnTo>
                <a:cubicBezTo>
                  <a:pt x="7212314" y="541931"/>
                  <a:pt x="7217803" y="543928"/>
                  <a:pt x="7227817" y="543304"/>
                </a:cubicBezTo>
                <a:lnTo>
                  <a:pt x="7230267" y="542497"/>
                </a:lnTo>
                <a:lnTo>
                  <a:pt x="7244913" y="551160"/>
                </a:lnTo>
                <a:cubicBezTo>
                  <a:pt x="7249453" y="554807"/>
                  <a:pt x="7253253" y="559130"/>
                  <a:pt x="7255970" y="564383"/>
                </a:cubicBezTo>
                <a:cubicBezTo>
                  <a:pt x="7315146" y="548103"/>
                  <a:pt x="7361553" y="579076"/>
                  <a:pt x="7421156" y="584155"/>
                </a:cubicBezTo>
                <a:cubicBezTo>
                  <a:pt x="7465612" y="613750"/>
                  <a:pt x="7546249" y="613142"/>
                  <a:pt x="7553166" y="653085"/>
                </a:cubicBezTo>
                <a:cubicBezTo>
                  <a:pt x="7562552" y="609214"/>
                  <a:pt x="7673998" y="724531"/>
                  <a:pt x="7643092" y="662482"/>
                </a:cubicBezTo>
                <a:lnTo>
                  <a:pt x="7896429" y="689054"/>
                </a:lnTo>
                <a:cubicBezTo>
                  <a:pt x="7940867" y="662251"/>
                  <a:pt x="7914217" y="689365"/>
                  <a:pt x="7954620" y="689481"/>
                </a:cubicBezTo>
                <a:cubicBezTo>
                  <a:pt x="7937756" y="718000"/>
                  <a:pt x="8005608" y="680123"/>
                  <a:pt x="8000803" y="714583"/>
                </a:cubicBezTo>
                <a:cubicBezTo>
                  <a:pt x="8008309" y="713512"/>
                  <a:pt x="8015731" y="711389"/>
                  <a:pt x="8023216" y="709000"/>
                </a:cubicBezTo>
                <a:lnTo>
                  <a:pt x="8027136" y="707765"/>
                </a:lnTo>
                <a:lnTo>
                  <a:pt x="8041622" y="708731"/>
                </a:lnTo>
                <a:lnTo>
                  <a:pt x="8047209" y="701624"/>
                </a:lnTo>
                <a:lnTo>
                  <a:pt x="8070088" y="697789"/>
                </a:lnTo>
                <a:cubicBezTo>
                  <a:pt x="8078424" y="697492"/>
                  <a:pt x="8087123" y="698508"/>
                  <a:pt x="8096332" y="701624"/>
                </a:cubicBezTo>
                <a:cubicBezTo>
                  <a:pt x="8123926" y="724651"/>
                  <a:pt x="8185640" y="697894"/>
                  <a:pt x="8219225" y="728069"/>
                </a:cubicBezTo>
                <a:cubicBezTo>
                  <a:pt x="8232644" y="736562"/>
                  <a:pt x="8280723" y="746936"/>
                  <a:pt x="8293793" y="739200"/>
                </a:cubicBezTo>
                <a:cubicBezTo>
                  <a:pt x="8304636" y="739365"/>
                  <a:pt x="8314843" y="745516"/>
                  <a:pt x="8323753" y="736063"/>
                </a:cubicBezTo>
                <a:cubicBezTo>
                  <a:pt x="8336542" y="725164"/>
                  <a:pt x="8363344" y="752699"/>
                  <a:pt x="8364496" y="736635"/>
                </a:cubicBezTo>
                <a:cubicBezTo>
                  <a:pt x="8383724" y="755702"/>
                  <a:pt x="8414211" y="733717"/>
                  <a:pt x="8437662" y="731942"/>
                </a:cubicBezTo>
                <a:cubicBezTo>
                  <a:pt x="8451685" y="749699"/>
                  <a:pt x="8487061" y="728469"/>
                  <a:pt x="8533764" y="735554"/>
                </a:cubicBezTo>
                <a:cubicBezTo>
                  <a:pt x="8548878" y="755832"/>
                  <a:pt x="8565301" y="740114"/>
                  <a:pt x="8596769" y="769632"/>
                </a:cubicBezTo>
                <a:cubicBezTo>
                  <a:pt x="8598880" y="767829"/>
                  <a:pt x="8601326" y="766261"/>
                  <a:pt x="8604035" y="764982"/>
                </a:cubicBezTo>
                <a:cubicBezTo>
                  <a:pt x="8619777" y="757551"/>
                  <a:pt x="8640772" y="761213"/>
                  <a:pt x="8650929" y="773164"/>
                </a:cubicBezTo>
                <a:cubicBezTo>
                  <a:pt x="8702615" y="814545"/>
                  <a:pt x="8757170" y="823762"/>
                  <a:pt x="8806497" y="839707"/>
                </a:cubicBezTo>
                <a:cubicBezTo>
                  <a:pt x="8863157" y="854381"/>
                  <a:pt x="8833749" y="812347"/>
                  <a:pt x="8898377" y="854651"/>
                </a:cubicBezTo>
                <a:cubicBezTo>
                  <a:pt x="8909161" y="844048"/>
                  <a:pt x="8918437" y="845186"/>
                  <a:pt x="8932389" y="853846"/>
                </a:cubicBezTo>
                <a:cubicBezTo>
                  <a:pt x="8960146" y="860074"/>
                  <a:pt x="8965550" y="829338"/>
                  <a:pt x="8989288" y="852877"/>
                </a:cubicBezTo>
                <a:cubicBezTo>
                  <a:pt x="8988278" y="835633"/>
                  <a:pt x="9043995" y="856467"/>
                  <a:pt x="9035275" y="837110"/>
                </a:cubicBezTo>
                <a:cubicBezTo>
                  <a:pt x="9060165" y="838647"/>
                  <a:pt x="9108456" y="858499"/>
                  <a:pt x="9138626" y="862106"/>
                </a:cubicBezTo>
                <a:cubicBezTo>
                  <a:pt x="9165080" y="876547"/>
                  <a:pt x="9174888" y="860404"/>
                  <a:pt x="9216298" y="858754"/>
                </a:cubicBezTo>
                <a:cubicBezTo>
                  <a:pt x="9230418" y="871192"/>
                  <a:pt x="9244774" y="868822"/>
                  <a:pt x="9259941" y="861843"/>
                </a:cubicBezTo>
                <a:cubicBezTo>
                  <a:pt x="9297647" y="870955"/>
                  <a:pt x="9335980" y="863006"/>
                  <a:pt x="9380407" y="864825"/>
                </a:cubicBezTo>
                <a:cubicBezTo>
                  <a:pt x="9424338" y="883720"/>
                  <a:pt x="9443322" y="899138"/>
                  <a:pt x="9490772" y="901190"/>
                </a:cubicBezTo>
                <a:cubicBezTo>
                  <a:pt x="9530410" y="933396"/>
                  <a:pt x="9546422" y="928548"/>
                  <a:pt x="9584982" y="935980"/>
                </a:cubicBezTo>
                <a:cubicBezTo>
                  <a:pt x="9629819" y="954269"/>
                  <a:pt x="9718219" y="986435"/>
                  <a:pt x="9759797" y="1010923"/>
                </a:cubicBezTo>
                <a:cubicBezTo>
                  <a:pt x="9801376" y="1035410"/>
                  <a:pt x="9804503" y="1066293"/>
                  <a:pt x="9834455" y="1082908"/>
                </a:cubicBezTo>
                <a:cubicBezTo>
                  <a:pt x="9864406" y="1099522"/>
                  <a:pt x="9891608" y="1087791"/>
                  <a:pt x="9939504" y="1110614"/>
                </a:cubicBezTo>
                <a:cubicBezTo>
                  <a:pt x="9978150" y="1098522"/>
                  <a:pt x="10034187" y="1166580"/>
                  <a:pt x="10077001" y="1160906"/>
                </a:cubicBezTo>
                <a:cubicBezTo>
                  <a:pt x="10084861" y="1190721"/>
                  <a:pt x="10164307" y="1234884"/>
                  <a:pt x="10178431" y="1244920"/>
                </a:cubicBezTo>
                <a:cubicBezTo>
                  <a:pt x="10210316" y="1215779"/>
                  <a:pt x="10222273" y="1306394"/>
                  <a:pt x="10248658" y="1309335"/>
                </a:cubicBezTo>
                <a:lnTo>
                  <a:pt x="10414709" y="1388645"/>
                </a:lnTo>
                <a:cubicBezTo>
                  <a:pt x="10473963" y="1440373"/>
                  <a:pt x="10538857" y="1454568"/>
                  <a:pt x="10592469" y="1543828"/>
                </a:cubicBezTo>
                <a:cubicBezTo>
                  <a:pt x="10651538" y="1531501"/>
                  <a:pt x="10660082" y="1567462"/>
                  <a:pt x="10674941" y="1597388"/>
                </a:cubicBezTo>
                <a:lnTo>
                  <a:pt x="10680562" y="1605023"/>
                </a:lnTo>
                <a:lnTo>
                  <a:pt x="0" y="1605023"/>
                </a:lnTo>
                <a:lnTo>
                  <a:pt x="0" y="415048"/>
                </a:lnTo>
                <a:lnTo>
                  <a:pt x="9656" y="416044"/>
                </a:lnTo>
                <a:cubicBezTo>
                  <a:pt x="66794" y="420549"/>
                  <a:pt x="142962" y="423374"/>
                  <a:pt x="179196" y="423071"/>
                </a:cubicBezTo>
                <a:cubicBezTo>
                  <a:pt x="202136" y="418172"/>
                  <a:pt x="228694" y="392385"/>
                  <a:pt x="250912" y="408617"/>
                </a:cubicBezTo>
                <a:cubicBezTo>
                  <a:pt x="249389" y="392611"/>
                  <a:pt x="280512" y="416185"/>
                  <a:pt x="291375" y="403710"/>
                </a:cubicBezTo>
                <a:cubicBezTo>
                  <a:pt x="298635" y="393187"/>
                  <a:pt x="309770" y="397885"/>
                  <a:pt x="320542" y="396592"/>
                </a:cubicBezTo>
                <a:cubicBezTo>
                  <a:pt x="359051" y="397166"/>
                  <a:pt x="484339" y="405354"/>
                  <a:pt x="522426" y="407158"/>
                </a:cubicBezTo>
                <a:cubicBezTo>
                  <a:pt x="532069" y="408997"/>
                  <a:pt x="540856" y="408831"/>
                  <a:pt x="549068" y="407418"/>
                </a:cubicBezTo>
                <a:lnTo>
                  <a:pt x="571100" y="400562"/>
                </a:lnTo>
                <a:lnTo>
                  <a:pt x="575457" y="392801"/>
                </a:lnTo>
                <a:lnTo>
                  <a:pt x="589968" y="391807"/>
                </a:lnTo>
                <a:lnTo>
                  <a:pt x="593649" y="390062"/>
                </a:lnTo>
                <a:cubicBezTo>
                  <a:pt x="600667" y="386700"/>
                  <a:pt x="607669" y="383607"/>
                  <a:pt x="614928" y="381544"/>
                </a:cubicBezTo>
                <a:cubicBezTo>
                  <a:pt x="636416" y="381988"/>
                  <a:pt x="667253" y="387671"/>
                  <a:pt x="722580" y="392722"/>
                </a:cubicBezTo>
                <a:cubicBezTo>
                  <a:pt x="792539" y="408114"/>
                  <a:pt x="885615" y="380106"/>
                  <a:pt x="946884" y="411854"/>
                </a:cubicBezTo>
                <a:cubicBezTo>
                  <a:pt x="1028270" y="418469"/>
                  <a:pt x="1139077" y="429433"/>
                  <a:pt x="1210905" y="432414"/>
                </a:cubicBezTo>
                <a:cubicBezTo>
                  <a:pt x="1270803" y="429423"/>
                  <a:pt x="1321921" y="453757"/>
                  <a:pt x="1377854" y="429745"/>
                </a:cubicBezTo>
                <a:cubicBezTo>
                  <a:pt x="1381419" y="434564"/>
                  <a:pt x="1385901" y="438319"/>
                  <a:pt x="1391004" y="441307"/>
                </a:cubicBezTo>
                <a:lnTo>
                  <a:pt x="1406953" y="447889"/>
                </a:lnTo>
                <a:lnTo>
                  <a:pt x="1409246" y="446765"/>
                </a:lnTo>
                <a:cubicBezTo>
                  <a:pt x="1419066" y="444804"/>
                  <a:pt x="1424836" y="446037"/>
                  <a:pt x="1428800" y="448677"/>
                </a:cubicBezTo>
                <a:lnTo>
                  <a:pt x="1432402" y="452956"/>
                </a:lnTo>
                <a:lnTo>
                  <a:pt x="1606578" y="430870"/>
                </a:lnTo>
                <a:cubicBezTo>
                  <a:pt x="1619625" y="433971"/>
                  <a:pt x="1633347" y="436643"/>
                  <a:pt x="1647476" y="438687"/>
                </a:cubicBezTo>
                <a:lnTo>
                  <a:pt x="1655866" y="439472"/>
                </a:lnTo>
                <a:lnTo>
                  <a:pt x="1656096" y="439162"/>
                </a:lnTo>
                <a:cubicBezTo>
                  <a:pt x="1658061" y="438636"/>
                  <a:pt x="1666503" y="411823"/>
                  <a:pt x="1670708" y="412530"/>
                </a:cubicBezTo>
                <a:lnTo>
                  <a:pt x="1737953" y="399496"/>
                </a:lnTo>
                <a:lnTo>
                  <a:pt x="1848192" y="376032"/>
                </a:lnTo>
                <a:cubicBezTo>
                  <a:pt x="1887458" y="368088"/>
                  <a:pt x="1918458" y="352092"/>
                  <a:pt x="1954077" y="352621"/>
                </a:cubicBezTo>
                <a:cubicBezTo>
                  <a:pt x="1965180" y="342609"/>
                  <a:pt x="1976973" y="337201"/>
                  <a:pt x="1993047" y="346068"/>
                </a:cubicBezTo>
                <a:cubicBezTo>
                  <a:pt x="2028636" y="335449"/>
                  <a:pt x="2032293" y="317806"/>
                  <a:pt x="2059719" y="325903"/>
                </a:cubicBezTo>
                <a:cubicBezTo>
                  <a:pt x="2071905" y="296194"/>
                  <a:pt x="2076373" y="305826"/>
                  <a:pt x="2088528" y="311409"/>
                </a:cubicBezTo>
                <a:lnTo>
                  <a:pt x="2090087" y="311676"/>
                </a:lnTo>
                <a:lnTo>
                  <a:pt x="2091700" y="307455"/>
                </a:lnTo>
                <a:lnTo>
                  <a:pt x="2096989" y="304649"/>
                </a:lnTo>
                <a:lnTo>
                  <a:pt x="2113325" y="302764"/>
                </a:lnTo>
                <a:lnTo>
                  <a:pt x="2119780" y="303007"/>
                </a:lnTo>
                <a:cubicBezTo>
                  <a:pt x="2124111" y="302819"/>
                  <a:pt x="2126840" y="302239"/>
                  <a:pt x="2128562" y="301336"/>
                </a:cubicBezTo>
                <a:cubicBezTo>
                  <a:pt x="2128600" y="301221"/>
                  <a:pt x="2128640" y="301107"/>
                  <a:pt x="2128679" y="300991"/>
                </a:cubicBezTo>
                <a:lnTo>
                  <a:pt x="2179558" y="299095"/>
                </a:lnTo>
                <a:cubicBezTo>
                  <a:pt x="2184857" y="280099"/>
                  <a:pt x="2238998" y="291238"/>
                  <a:pt x="2223277" y="260239"/>
                </a:cubicBezTo>
                <a:cubicBezTo>
                  <a:pt x="2241523" y="259676"/>
                  <a:pt x="2256386" y="270988"/>
                  <a:pt x="2243644" y="251110"/>
                </a:cubicBezTo>
                <a:cubicBezTo>
                  <a:pt x="2249448" y="250324"/>
                  <a:pt x="2252382" y="247882"/>
                  <a:pt x="2253986" y="244616"/>
                </a:cubicBezTo>
                <a:lnTo>
                  <a:pt x="2254285" y="243167"/>
                </a:lnTo>
                <a:lnTo>
                  <a:pt x="2295037" y="242433"/>
                </a:lnTo>
                <a:lnTo>
                  <a:pt x="2299648" y="239896"/>
                </a:lnTo>
                <a:lnTo>
                  <a:pt x="2327237" y="242539"/>
                </a:lnTo>
                <a:lnTo>
                  <a:pt x="2340943" y="242239"/>
                </a:lnTo>
                <a:lnTo>
                  <a:pt x="2345943" y="245589"/>
                </a:lnTo>
                <a:cubicBezTo>
                  <a:pt x="2350718" y="247299"/>
                  <a:pt x="2356754" y="247292"/>
                  <a:pt x="2365602" y="243403"/>
                </a:cubicBezTo>
                <a:lnTo>
                  <a:pt x="2367433" y="241858"/>
                </a:lnTo>
                <a:lnTo>
                  <a:pt x="2385231" y="244873"/>
                </a:lnTo>
                <a:cubicBezTo>
                  <a:pt x="2391237" y="246682"/>
                  <a:pt x="2396907" y="249351"/>
                  <a:pt x="2402059" y="253223"/>
                </a:cubicBezTo>
                <a:cubicBezTo>
                  <a:pt x="2457690" y="251623"/>
                  <a:pt x="2639813" y="242704"/>
                  <a:pt x="2719020" y="235271"/>
                </a:cubicBezTo>
                <a:cubicBezTo>
                  <a:pt x="2762954" y="229515"/>
                  <a:pt x="2821915" y="222156"/>
                  <a:pt x="2877308" y="208630"/>
                </a:cubicBezTo>
                <a:cubicBezTo>
                  <a:pt x="2947949" y="226393"/>
                  <a:pt x="2978035" y="153757"/>
                  <a:pt x="3051375" y="154110"/>
                </a:cubicBezTo>
                <a:cubicBezTo>
                  <a:pt x="3078434" y="115011"/>
                  <a:pt x="3067807" y="148493"/>
                  <a:pt x="3104837" y="135199"/>
                </a:cubicBezTo>
                <a:cubicBezTo>
                  <a:pt x="3103880" y="166713"/>
                  <a:pt x="3146743" y="109780"/>
                  <a:pt x="3159836" y="142694"/>
                </a:cubicBezTo>
                <a:cubicBezTo>
                  <a:pt x="3166160" y="139232"/>
                  <a:pt x="3171875" y="134841"/>
                  <a:pt x="3177510" y="130186"/>
                </a:cubicBezTo>
                <a:lnTo>
                  <a:pt x="3180470" y="127764"/>
                </a:lnTo>
                <a:lnTo>
                  <a:pt x="3194216" y="123837"/>
                </a:lnTo>
                <a:lnTo>
                  <a:pt x="3214710" y="104451"/>
                </a:lnTo>
                <a:cubicBezTo>
                  <a:pt x="3222186" y="101416"/>
                  <a:pt x="3230663" y="99454"/>
                  <a:pt x="3240671" y="99232"/>
                </a:cubicBezTo>
                <a:cubicBezTo>
                  <a:pt x="3277606" y="111009"/>
                  <a:pt x="3320498" y="66221"/>
                  <a:pt x="3366544" y="82506"/>
                </a:cubicBezTo>
                <a:cubicBezTo>
                  <a:pt x="3383134" y="85775"/>
                  <a:pt x="3432393" y="79256"/>
                  <a:pt x="3440424" y="67891"/>
                </a:cubicBezTo>
                <a:cubicBezTo>
                  <a:pt x="3450432" y="64444"/>
                  <a:pt x="3462892" y="66649"/>
                  <a:pt x="3466248" y="55103"/>
                </a:cubicBezTo>
                <a:cubicBezTo>
                  <a:pt x="3472418" y="40954"/>
                  <a:pt x="3510917" y="57092"/>
                  <a:pt x="3503820" y="42110"/>
                </a:cubicBezTo>
                <a:lnTo>
                  <a:pt x="3568389" y="13576"/>
                </a:lnTo>
                <a:cubicBezTo>
                  <a:pt x="3579310" y="19318"/>
                  <a:pt x="3590168" y="14433"/>
                  <a:pt x="3604089" y="6980"/>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عنصر نائب لرقم الشريحة 3"/>
          <p:cNvSpPr>
            <a:spLocks noGrp="1"/>
          </p:cNvSpPr>
          <p:nvPr>
            <p:ph type="sldNum" sz="quarter" idx="12"/>
          </p:nvPr>
        </p:nvSpPr>
        <p:spPr/>
        <p:txBody>
          <a:bodyPr/>
          <a:lstStyle/>
          <a:p>
            <a:fld id="{D8889CA3-3FAD-B94D-8847-3D571DB37BE3}" type="slidenum">
              <a:rPr lang="x-none" smtClean="0">
                <a:solidFill>
                  <a:schemeClr val="tx1"/>
                </a:solidFill>
              </a:rPr>
              <a:t>1</a:t>
            </a:fld>
            <a:endParaRPr lang="x-none">
              <a:solidFill>
                <a:schemeClr val="tx1"/>
              </a:solidFill>
            </a:endParaRPr>
          </a:p>
        </p:txBody>
      </p:sp>
    </p:spTree>
    <p:extLst>
      <p:ext uri="{BB962C8B-B14F-4D97-AF65-F5344CB8AC3E}">
        <p14:creationId xmlns:p14="http://schemas.microsoft.com/office/powerpoint/2010/main" val="3458331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 name="Rectangle 17">
            <a:extLst>
              <a:ext uri="{FF2B5EF4-FFF2-40B4-BE49-F238E27FC236}">
                <a16:creationId xmlns:a16="http://schemas.microsoft.com/office/drawing/2014/main" id="{70DFC902-7D23-471A-B557-B6B6917D7A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 y="-5705"/>
            <a:ext cx="12191990" cy="1694346"/>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عنوان 1"/>
          <p:cNvSpPr>
            <a:spLocks noGrp="1"/>
          </p:cNvSpPr>
          <p:nvPr>
            <p:ph type="title"/>
          </p:nvPr>
        </p:nvSpPr>
        <p:spPr>
          <a:xfrm>
            <a:off x="1156851" y="637762"/>
            <a:ext cx="9888496" cy="900131"/>
          </a:xfrm>
        </p:spPr>
        <p:txBody>
          <a:bodyPr anchor="t">
            <a:normAutofit/>
          </a:bodyPr>
          <a:lstStyle/>
          <a:p>
            <a:r>
              <a:rPr lang="en-US" sz="4000" dirty="0">
                <a:solidFill>
                  <a:schemeClr val="bg1"/>
                </a:solidFill>
              </a:rPr>
              <a:t>Conclusion</a:t>
            </a:r>
            <a:endParaRPr lang="ar-SA" sz="4000" dirty="0">
              <a:solidFill>
                <a:schemeClr val="bg1"/>
              </a:solidFill>
            </a:endParaRPr>
          </a:p>
        </p:txBody>
      </p:sp>
      <p:sp>
        <p:nvSpPr>
          <p:cNvPr id="20" name="Rectangle 19">
            <a:extLst>
              <a:ext uri="{FF2B5EF4-FFF2-40B4-BE49-F238E27FC236}">
                <a16:creationId xmlns:a16="http://schemas.microsoft.com/office/drawing/2014/main" id="{A55D5633-D557-4DCA-982C-FF36EB7A1C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88641"/>
            <a:ext cx="12191990" cy="516935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450D3AD2-FA80-415F-A9CE-54D884561C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56851" y="2010758"/>
            <a:ext cx="457190" cy="457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عنصر نائب لرقم الشريحة 3"/>
          <p:cNvSpPr>
            <a:spLocks noGrp="1"/>
          </p:cNvSpPr>
          <p:nvPr>
            <p:ph type="sldNum" sz="quarter" idx="12"/>
          </p:nvPr>
        </p:nvSpPr>
        <p:spPr>
          <a:xfrm>
            <a:off x="10855372" y="6220238"/>
            <a:ext cx="672957" cy="343768"/>
          </a:xfrm>
        </p:spPr>
        <p:txBody>
          <a:bodyPr anchor="ctr">
            <a:normAutofit/>
          </a:bodyPr>
          <a:lstStyle/>
          <a:p>
            <a:pPr algn="ctr">
              <a:spcAft>
                <a:spcPts val="600"/>
              </a:spcAft>
            </a:pPr>
            <a:fld id="{D8889CA3-3FAD-B94D-8847-3D571DB37BE3}" type="slidenum">
              <a:rPr lang="x-none" sz="1400" smtClean="0">
                <a:solidFill>
                  <a:schemeClr val="tx1"/>
                </a:solidFill>
              </a:rPr>
              <a:pPr algn="ctr">
                <a:spcAft>
                  <a:spcPts val="600"/>
                </a:spcAft>
              </a:pPr>
              <a:t>10</a:t>
            </a:fld>
            <a:endParaRPr lang="x-none" sz="1400">
              <a:solidFill>
                <a:schemeClr val="tx1"/>
              </a:solidFill>
            </a:endParaRPr>
          </a:p>
        </p:txBody>
      </p:sp>
      <p:sp>
        <p:nvSpPr>
          <p:cNvPr id="3" name="عنصر نائب للمحتوى 2"/>
          <p:cNvSpPr>
            <a:spLocks noGrp="1"/>
          </p:cNvSpPr>
          <p:nvPr>
            <p:ph idx="1"/>
          </p:nvPr>
        </p:nvSpPr>
        <p:spPr>
          <a:xfrm>
            <a:off x="1155548" y="2217343"/>
            <a:ext cx="9880893" cy="3959619"/>
          </a:xfrm>
        </p:spPr>
        <p:txBody>
          <a:bodyPr>
            <a:normAutofit/>
          </a:bodyPr>
          <a:lstStyle/>
          <a:p>
            <a:r>
              <a:rPr lang="en-US" sz="3200" dirty="0"/>
              <a:t>There's no way around it; smoking is bad for your health. It harms nearly every organ of the body, some that you would not expect. Cigarette smoking causes nearly one in five deaths in the United States. It can also cause many other cancers and health problems.</a:t>
            </a:r>
            <a:endParaRPr lang="ar-SA" sz="3200" dirty="0"/>
          </a:p>
        </p:txBody>
      </p:sp>
    </p:spTree>
    <p:extLst>
      <p:ext uri="{BB962C8B-B14F-4D97-AF65-F5344CB8AC3E}">
        <p14:creationId xmlns:p14="http://schemas.microsoft.com/office/powerpoint/2010/main" val="12145237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References </a:t>
            </a:r>
            <a:endParaRPr lang="ar-SA" dirty="0"/>
          </a:p>
        </p:txBody>
      </p:sp>
      <p:sp>
        <p:nvSpPr>
          <p:cNvPr id="3" name="عنصر نائب للمحتوى 2"/>
          <p:cNvSpPr>
            <a:spLocks noGrp="1"/>
          </p:cNvSpPr>
          <p:nvPr>
            <p:ph idx="1"/>
          </p:nvPr>
        </p:nvSpPr>
        <p:spPr/>
        <p:txBody>
          <a:bodyPr/>
          <a:lstStyle/>
          <a:p>
            <a:r>
              <a:rPr lang="en-US" dirty="0">
                <a:hlinkClick r:id="rId2"/>
              </a:rPr>
              <a:t>https://www.lung.org/research/sotc/by-the-numbers/10-worst-diseases-smoking-causes</a:t>
            </a:r>
            <a:endParaRPr lang="en-US" dirty="0"/>
          </a:p>
          <a:p>
            <a:r>
              <a:rPr lang="en-US" dirty="0">
                <a:hlinkClick r:id="rId3"/>
              </a:rPr>
              <a:t>https://truthinitiative.org/research-resources/quitting-smoking-vaping/10-steps-successfully-make-plan-quit-smoking</a:t>
            </a:r>
            <a:endParaRPr lang="en-US" dirty="0"/>
          </a:p>
          <a:p>
            <a:r>
              <a:rPr lang="en-US" dirty="0">
                <a:hlinkClick r:id="rId4"/>
              </a:rPr>
              <a:t>https://www.cancer.gov/publications/dictionaries/cancer-terms/def/secondhand-smoke</a:t>
            </a:r>
            <a:endParaRPr lang="en-US" dirty="0"/>
          </a:p>
          <a:p>
            <a:endParaRPr lang="ar-SA" dirty="0"/>
          </a:p>
        </p:txBody>
      </p:sp>
      <p:sp>
        <p:nvSpPr>
          <p:cNvPr id="4" name="عنصر نائب لرقم الشريحة 3"/>
          <p:cNvSpPr>
            <a:spLocks noGrp="1"/>
          </p:cNvSpPr>
          <p:nvPr>
            <p:ph type="sldNum" sz="quarter" idx="12"/>
          </p:nvPr>
        </p:nvSpPr>
        <p:spPr/>
        <p:txBody>
          <a:bodyPr/>
          <a:lstStyle/>
          <a:p>
            <a:fld id="{D8889CA3-3FAD-B94D-8847-3D571DB37BE3}" type="slidenum">
              <a:rPr lang="x-none" smtClean="0">
                <a:solidFill>
                  <a:schemeClr val="tx1"/>
                </a:solidFill>
              </a:rPr>
              <a:t>11</a:t>
            </a:fld>
            <a:endParaRPr lang="x-none">
              <a:solidFill>
                <a:schemeClr val="tx1"/>
              </a:solidFill>
            </a:endParaRPr>
          </a:p>
        </p:txBody>
      </p:sp>
    </p:spTree>
    <p:extLst>
      <p:ext uri="{BB962C8B-B14F-4D97-AF65-F5344CB8AC3E}">
        <p14:creationId xmlns:p14="http://schemas.microsoft.com/office/powerpoint/2010/main" val="7326941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C54F4CE-85F0-46ED-80DA-9518C9251A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DADD1FCA-8ACB-4958-81DD-4CDD6D3E19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5802086" cy="6858000"/>
          </a:xfrm>
          <a:custGeom>
            <a:avLst/>
            <a:gdLst>
              <a:gd name="connsiteX0" fmla="*/ 5734864 w 5734864"/>
              <a:gd name="connsiteY0" fmla="*/ 0 h 6858000"/>
              <a:gd name="connsiteX1" fmla="*/ 771611 w 5734864"/>
              <a:gd name="connsiteY1" fmla="*/ 0 h 6858000"/>
              <a:gd name="connsiteX2" fmla="*/ 771679 w 5734864"/>
              <a:gd name="connsiteY2" fmla="*/ 49108 h 6858000"/>
              <a:gd name="connsiteX3" fmla="*/ 794248 w 5734864"/>
              <a:gd name="connsiteY3" fmla="*/ 200968 h 6858000"/>
              <a:gd name="connsiteX4" fmla="*/ 801749 w 5734864"/>
              <a:gd name="connsiteY4" fmla="*/ 414071 h 6858000"/>
              <a:gd name="connsiteX5" fmla="*/ 818548 w 5734864"/>
              <a:gd name="connsiteY5" fmla="*/ 585467 h 6858000"/>
              <a:gd name="connsiteX6" fmla="*/ 857476 w 5734864"/>
              <a:gd name="connsiteY6" fmla="*/ 800623 h 6858000"/>
              <a:gd name="connsiteX7" fmla="*/ 851083 w 5734864"/>
              <a:gd name="connsiteY7" fmla="*/ 878903 h 6858000"/>
              <a:gd name="connsiteX8" fmla="*/ 873564 w 5734864"/>
              <a:gd name="connsiteY8" fmla="*/ 943826 h 6858000"/>
              <a:gd name="connsiteX9" fmla="*/ 864705 w 5734864"/>
              <a:gd name="connsiteY9" fmla="*/ 973328 h 6858000"/>
              <a:gd name="connsiteX10" fmla="*/ 862869 w 5734864"/>
              <a:gd name="connsiteY10" fmla="*/ 978457 h 6858000"/>
              <a:gd name="connsiteX11" fmla="*/ 862233 w 5734864"/>
              <a:gd name="connsiteY11" fmla="*/ 998041 h 6858000"/>
              <a:gd name="connsiteX12" fmla="*/ 853665 w 5734864"/>
              <a:gd name="connsiteY12" fmla="*/ 1004750 h 6858000"/>
              <a:gd name="connsiteX13" fmla="*/ 846695 w 5734864"/>
              <a:gd name="connsiteY13" fmla="*/ 1035077 h 6858000"/>
              <a:gd name="connsiteX14" fmla="*/ 847865 w 5734864"/>
              <a:gd name="connsiteY14" fmla="*/ 1070795 h 6858000"/>
              <a:gd name="connsiteX15" fmla="*/ 862786 w 5734864"/>
              <a:gd name="connsiteY15" fmla="*/ 1238994 h 6858000"/>
              <a:gd name="connsiteX16" fmla="*/ 859345 w 5734864"/>
              <a:gd name="connsiteY16" fmla="*/ 1380427 h 6858000"/>
              <a:gd name="connsiteX17" fmla="*/ 855172 w 5734864"/>
              <a:gd name="connsiteY17" fmla="*/ 1435262 h 6858000"/>
              <a:gd name="connsiteX18" fmla="*/ 860494 w 5734864"/>
              <a:gd name="connsiteY18" fmla="*/ 1453861 h 6858000"/>
              <a:gd name="connsiteX19" fmla="*/ 853731 w 5734864"/>
              <a:gd name="connsiteY19" fmla="*/ 1467047 h 6858000"/>
              <a:gd name="connsiteX20" fmla="*/ 845847 w 5734864"/>
              <a:gd name="connsiteY20" fmla="*/ 1502307 h 6858000"/>
              <a:gd name="connsiteX21" fmla="*/ 817613 w 5734864"/>
              <a:gd name="connsiteY21" fmla="*/ 1565166 h 6858000"/>
              <a:gd name="connsiteX22" fmla="*/ 804223 w 5734864"/>
              <a:gd name="connsiteY22" fmla="*/ 1601941 h 6858000"/>
              <a:gd name="connsiteX23" fmla="*/ 791773 w 5734864"/>
              <a:gd name="connsiteY23" fmla="*/ 1627005 h 6858000"/>
              <a:gd name="connsiteX24" fmla="*/ 774645 w 5734864"/>
              <a:gd name="connsiteY24" fmla="*/ 1699922 h 6858000"/>
              <a:gd name="connsiteX25" fmla="*/ 752343 w 5734864"/>
              <a:gd name="connsiteY25" fmla="*/ 1824604 h 6858000"/>
              <a:gd name="connsiteX26" fmla="*/ 746254 w 5734864"/>
              <a:gd name="connsiteY26" fmla="*/ 1850222 h 6858000"/>
              <a:gd name="connsiteX27" fmla="*/ 728600 w 5734864"/>
              <a:gd name="connsiteY27" fmla="*/ 1869603 h 6858000"/>
              <a:gd name="connsiteX28" fmla="*/ 724396 w 5734864"/>
              <a:gd name="connsiteY28" fmla="*/ 1883104 h 6858000"/>
              <a:gd name="connsiteX29" fmla="*/ 722165 w 5734864"/>
              <a:gd name="connsiteY29" fmla="*/ 1885924 h 6858000"/>
              <a:gd name="connsiteX30" fmla="*/ 721338 w 5734864"/>
              <a:gd name="connsiteY30" fmla="*/ 1887123 h 6858000"/>
              <a:gd name="connsiteX31" fmla="*/ 714840 w 5734864"/>
              <a:gd name="connsiteY31" fmla="*/ 1902274 h 6858000"/>
              <a:gd name="connsiteX32" fmla="*/ 722847 w 5734864"/>
              <a:gd name="connsiteY32" fmla="*/ 1929891 h 6858000"/>
              <a:gd name="connsiteX33" fmla="*/ 719647 w 5734864"/>
              <a:gd name="connsiteY33" fmla="*/ 1936120 h 6858000"/>
              <a:gd name="connsiteX34" fmla="*/ 714660 w 5734864"/>
              <a:gd name="connsiteY34" fmla="*/ 1982709 h 6858000"/>
              <a:gd name="connsiteX35" fmla="*/ 710759 w 5734864"/>
              <a:gd name="connsiteY35" fmla="*/ 2013010 h 6858000"/>
              <a:gd name="connsiteX36" fmla="*/ 697927 w 5734864"/>
              <a:gd name="connsiteY36" fmla="*/ 2069833 h 6858000"/>
              <a:gd name="connsiteX37" fmla="*/ 693594 w 5734864"/>
              <a:gd name="connsiteY37" fmla="*/ 2103731 h 6858000"/>
              <a:gd name="connsiteX38" fmla="*/ 691109 w 5734864"/>
              <a:gd name="connsiteY38" fmla="*/ 2124027 h 6858000"/>
              <a:gd name="connsiteX39" fmla="*/ 676593 w 5734864"/>
              <a:gd name="connsiteY39" fmla="*/ 2176182 h 6858000"/>
              <a:gd name="connsiteX40" fmla="*/ 633227 w 5734864"/>
              <a:gd name="connsiteY40" fmla="*/ 2258036 h 6858000"/>
              <a:gd name="connsiteX41" fmla="*/ 625564 w 5734864"/>
              <a:gd name="connsiteY41" fmla="*/ 2284567 h 6858000"/>
              <a:gd name="connsiteX42" fmla="*/ 627074 w 5734864"/>
              <a:gd name="connsiteY42" fmla="*/ 2289605 h 6858000"/>
              <a:gd name="connsiteX43" fmla="*/ 614574 w 5734864"/>
              <a:gd name="connsiteY43" fmla="*/ 2308717 h 6858000"/>
              <a:gd name="connsiteX44" fmla="*/ 606890 w 5734864"/>
              <a:gd name="connsiteY44" fmla="*/ 2320662 h 6858000"/>
              <a:gd name="connsiteX45" fmla="*/ 605558 w 5734864"/>
              <a:gd name="connsiteY45" fmla="*/ 2327897 h 6858000"/>
              <a:gd name="connsiteX46" fmla="*/ 602202 w 5734864"/>
              <a:gd name="connsiteY46" fmla="*/ 2357749 h 6858000"/>
              <a:gd name="connsiteX47" fmla="*/ 600213 w 5734864"/>
              <a:gd name="connsiteY47" fmla="*/ 2364905 h 6858000"/>
              <a:gd name="connsiteX48" fmla="*/ 597160 w 5734864"/>
              <a:gd name="connsiteY48" fmla="*/ 2388351 h 6858000"/>
              <a:gd name="connsiteX49" fmla="*/ 597982 w 5734864"/>
              <a:gd name="connsiteY49" fmla="*/ 2402296 h 6858000"/>
              <a:gd name="connsiteX50" fmla="*/ 593150 w 5734864"/>
              <a:gd name="connsiteY50" fmla="*/ 2420015 h 6858000"/>
              <a:gd name="connsiteX51" fmla="*/ 592833 w 5734864"/>
              <a:gd name="connsiteY51" fmla="*/ 2422749 h 6858000"/>
              <a:gd name="connsiteX52" fmla="*/ 594479 w 5734864"/>
              <a:gd name="connsiteY52" fmla="*/ 2426002 h 6858000"/>
              <a:gd name="connsiteX53" fmla="*/ 591963 w 5734864"/>
              <a:gd name="connsiteY53" fmla="*/ 2431950 h 6858000"/>
              <a:gd name="connsiteX54" fmla="*/ 591544 w 5734864"/>
              <a:gd name="connsiteY54" fmla="*/ 2433897 h 6858000"/>
              <a:gd name="connsiteX55" fmla="*/ 589519 w 5734864"/>
              <a:gd name="connsiteY55" fmla="*/ 2451398 h 6858000"/>
              <a:gd name="connsiteX56" fmla="*/ 590037 w 5734864"/>
              <a:gd name="connsiteY56" fmla="*/ 2455536 h 6858000"/>
              <a:gd name="connsiteX57" fmla="*/ 588179 w 5734864"/>
              <a:gd name="connsiteY57" fmla="*/ 2462981 h 6858000"/>
              <a:gd name="connsiteX58" fmla="*/ 583434 w 5734864"/>
              <a:gd name="connsiteY58" fmla="*/ 2503991 h 6858000"/>
              <a:gd name="connsiteX59" fmla="*/ 567942 w 5734864"/>
              <a:gd name="connsiteY59" fmla="*/ 2652936 h 6858000"/>
              <a:gd name="connsiteX60" fmla="*/ 573869 w 5734864"/>
              <a:gd name="connsiteY60" fmla="*/ 2670188 h 6858000"/>
              <a:gd name="connsiteX61" fmla="*/ 575243 w 5734864"/>
              <a:gd name="connsiteY61" fmla="*/ 2688114 h 6858000"/>
              <a:gd name="connsiteX62" fmla="*/ 573824 w 5734864"/>
              <a:gd name="connsiteY62" fmla="*/ 2689856 h 6858000"/>
              <a:gd name="connsiteX63" fmla="*/ 570699 w 5734864"/>
              <a:gd name="connsiteY63" fmla="*/ 2709353 h 6858000"/>
              <a:gd name="connsiteX64" fmla="*/ 573192 w 5734864"/>
              <a:gd name="connsiteY64" fmla="*/ 2714527 h 6858000"/>
              <a:gd name="connsiteX65" fmla="*/ 572044 w 5734864"/>
              <a:gd name="connsiteY65" fmla="*/ 2728187 h 6858000"/>
              <a:gd name="connsiteX66" fmla="*/ 572465 w 5734864"/>
              <a:gd name="connsiteY66" fmla="*/ 2755863 h 6858000"/>
              <a:gd name="connsiteX67" fmla="*/ 570028 w 5734864"/>
              <a:gd name="connsiteY67" fmla="*/ 2760324 h 6858000"/>
              <a:gd name="connsiteX68" fmla="*/ 566748 w 5734864"/>
              <a:gd name="connsiteY68" fmla="*/ 2800948 h 6858000"/>
              <a:gd name="connsiteX69" fmla="*/ 565509 w 5734864"/>
              <a:gd name="connsiteY69" fmla="*/ 2801167 h 6858000"/>
              <a:gd name="connsiteX70" fmla="*/ 559367 w 5734864"/>
              <a:gd name="connsiteY70" fmla="*/ 2811129 h 6858000"/>
              <a:gd name="connsiteX71" fmla="*/ 550354 w 5734864"/>
              <a:gd name="connsiteY71" fmla="*/ 2830949 h 6858000"/>
              <a:gd name="connsiteX72" fmla="*/ 514795 w 5734864"/>
              <a:gd name="connsiteY72" fmla="*/ 2872433 h 6858000"/>
              <a:gd name="connsiteX73" fmla="*/ 509875 w 5734864"/>
              <a:gd name="connsiteY73" fmla="*/ 2923099 h 6858000"/>
              <a:gd name="connsiteX74" fmla="*/ 509577 w 5734864"/>
              <a:gd name="connsiteY74" fmla="*/ 2923197 h 6858000"/>
              <a:gd name="connsiteX75" fmla="*/ 507597 w 5734864"/>
              <a:gd name="connsiteY75" fmla="*/ 2931868 h 6858000"/>
              <a:gd name="connsiteX76" fmla="*/ 507379 w 5734864"/>
              <a:gd name="connsiteY76" fmla="*/ 2938322 h 6858000"/>
              <a:gd name="connsiteX77" fmla="*/ 504725 w 5734864"/>
              <a:gd name="connsiteY77" fmla="*/ 2954519 h 6858000"/>
              <a:gd name="connsiteX78" fmla="*/ 502018 w 5734864"/>
              <a:gd name="connsiteY78" fmla="*/ 2959643 h 6858000"/>
              <a:gd name="connsiteX79" fmla="*/ 498360 w 5734864"/>
              <a:gd name="connsiteY79" fmla="*/ 2961019 h 6858000"/>
              <a:gd name="connsiteX80" fmla="*/ 498483 w 5734864"/>
              <a:gd name="connsiteY80" fmla="*/ 2962590 h 6858000"/>
              <a:gd name="connsiteX81" fmla="*/ 484403 w 5734864"/>
              <a:gd name="connsiteY81" fmla="*/ 2990538 h 6858000"/>
              <a:gd name="connsiteX82" fmla="*/ 463075 w 5734864"/>
              <a:gd name="connsiteY82" fmla="*/ 3055956 h 6858000"/>
              <a:gd name="connsiteX83" fmla="*/ 455013 w 5734864"/>
              <a:gd name="connsiteY83" fmla="*/ 3094482 h 6858000"/>
              <a:gd name="connsiteX84" fmla="*/ 428391 w 5734864"/>
              <a:gd name="connsiteY84" fmla="*/ 3198850 h 6858000"/>
              <a:gd name="connsiteX85" fmla="*/ 401440 w 5734864"/>
              <a:gd name="connsiteY85" fmla="*/ 3307560 h 6858000"/>
              <a:gd name="connsiteX86" fmla="*/ 386076 w 5734864"/>
              <a:gd name="connsiteY86" fmla="*/ 3373943 h 6858000"/>
              <a:gd name="connsiteX87" fmla="*/ 374726 w 5734864"/>
              <a:gd name="connsiteY87" fmla="*/ 3381364 h 6858000"/>
              <a:gd name="connsiteX88" fmla="*/ 369145 w 5734864"/>
              <a:gd name="connsiteY88" fmla="*/ 3383729 h 6858000"/>
              <a:gd name="connsiteX89" fmla="*/ 364294 w 5734864"/>
              <a:gd name="connsiteY89" fmla="*/ 3414159 h 6858000"/>
              <a:gd name="connsiteX90" fmla="*/ 366450 w 5734864"/>
              <a:gd name="connsiteY90" fmla="*/ 3436925 h 6858000"/>
              <a:gd name="connsiteX91" fmla="*/ 351743 w 5734864"/>
              <a:gd name="connsiteY91" fmla="*/ 3521619 h 6858000"/>
              <a:gd name="connsiteX92" fmla="*/ 345784 w 5734864"/>
              <a:gd name="connsiteY92" fmla="*/ 3603757 h 6858000"/>
              <a:gd name="connsiteX93" fmla="*/ 344198 w 5734864"/>
              <a:gd name="connsiteY93" fmla="*/ 3652424 h 6858000"/>
              <a:gd name="connsiteX94" fmla="*/ 352450 w 5734864"/>
              <a:gd name="connsiteY94" fmla="*/ 3665222 h 6858000"/>
              <a:gd name="connsiteX95" fmla="*/ 342621 w 5734864"/>
              <a:gd name="connsiteY95" fmla="*/ 3700804 h 6858000"/>
              <a:gd name="connsiteX96" fmla="*/ 341514 w 5734864"/>
              <a:gd name="connsiteY96" fmla="*/ 3734774 h 6858000"/>
              <a:gd name="connsiteX97" fmla="*/ 340607 w 5734864"/>
              <a:gd name="connsiteY97" fmla="*/ 3785153 h 6858000"/>
              <a:gd name="connsiteX98" fmla="*/ 340707 w 5734864"/>
              <a:gd name="connsiteY98" fmla="*/ 3788177 h 6858000"/>
              <a:gd name="connsiteX99" fmla="*/ 340361 w 5734864"/>
              <a:gd name="connsiteY99" fmla="*/ 3798803 h 6858000"/>
              <a:gd name="connsiteX100" fmla="*/ 339642 w 5734864"/>
              <a:gd name="connsiteY100" fmla="*/ 3838750 h 6858000"/>
              <a:gd name="connsiteX101" fmla="*/ 360295 w 5734864"/>
              <a:gd name="connsiteY101" fmla="*/ 4015196 h 6858000"/>
              <a:gd name="connsiteX102" fmla="*/ 339043 w 5734864"/>
              <a:gd name="connsiteY102" fmla="*/ 4052778 h 6858000"/>
              <a:gd name="connsiteX103" fmla="*/ 339343 w 5734864"/>
              <a:gd name="connsiteY103" fmla="*/ 4096257 h 6858000"/>
              <a:gd name="connsiteX104" fmla="*/ 340786 w 5734864"/>
              <a:gd name="connsiteY104" fmla="*/ 4321136 h 6858000"/>
              <a:gd name="connsiteX105" fmla="*/ 343158 w 5734864"/>
              <a:gd name="connsiteY105" fmla="*/ 4429174 h 6858000"/>
              <a:gd name="connsiteX106" fmla="*/ 334599 w 5734864"/>
              <a:gd name="connsiteY106" fmla="*/ 4449938 h 6858000"/>
              <a:gd name="connsiteX107" fmla="*/ 332890 w 5734864"/>
              <a:gd name="connsiteY107" fmla="*/ 4453515 h 6858000"/>
              <a:gd name="connsiteX108" fmla="*/ 331105 w 5734864"/>
              <a:gd name="connsiteY108" fmla="*/ 4467941 h 6858000"/>
              <a:gd name="connsiteX109" fmla="*/ 324289 w 5734864"/>
              <a:gd name="connsiteY109" fmla="*/ 4471861 h 6858000"/>
              <a:gd name="connsiteX110" fmla="*/ 317079 w 5734864"/>
              <a:gd name="connsiteY110" fmla="*/ 4493468 h 6858000"/>
              <a:gd name="connsiteX111" fmla="*/ 315557 w 5734864"/>
              <a:gd name="connsiteY111" fmla="*/ 4520067 h 6858000"/>
              <a:gd name="connsiteX112" fmla="*/ 315240 w 5734864"/>
              <a:gd name="connsiteY112" fmla="*/ 4536872 h 6858000"/>
              <a:gd name="connsiteX113" fmla="*/ 316200 w 5734864"/>
              <a:gd name="connsiteY113" fmla="*/ 4538297 h 6858000"/>
              <a:gd name="connsiteX114" fmla="*/ 317507 w 5734864"/>
              <a:gd name="connsiteY114" fmla="*/ 4547582 h 6858000"/>
              <a:gd name="connsiteX115" fmla="*/ 323078 w 5734864"/>
              <a:gd name="connsiteY115" fmla="*/ 4592102 h 6858000"/>
              <a:gd name="connsiteX116" fmla="*/ 328722 w 5734864"/>
              <a:gd name="connsiteY116" fmla="*/ 4667914 h 6858000"/>
              <a:gd name="connsiteX117" fmla="*/ 335597 w 5734864"/>
              <a:gd name="connsiteY117" fmla="*/ 4695035 h 6858000"/>
              <a:gd name="connsiteX118" fmla="*/ 339485 w 5734864"/>
              <a:gd name="connsiteY118" fmla="*/ 4695979 h 6858000"/>
              <a:gd name="connsiteX119" fmla="*/ 341089 w 5734864"/>
              <a:gd name="connsiteY119" fmla="*/ 4704268 h 6858000"/>
              <a:gd name="connsiteX120" fmla="*/ 342177 w 5734864"/>
              <a:gd name="connsiteY120" fmla="*/ 4706060 h 6858000"/>
              <a:gd name="connsiteX121" fmla="*/ 347751 w 5734864"/>
              <a:gd name="connsiteY121" fmla="*/ 4716754 h 6858000"/>
              <a:gd name="connsiteX122" fmla="*/ 344125 w 5734864"/>
              <a:gd name="connsiteY122" fmla="*/ 4764669 h 6858000"/>
              <a:gd name="connsiteX123" fmla="*/ 340188 w 5734864"/>
              <a:gd name="connsiteY123" fmla="*/ 4779386 h 6858000"/>
              <a:gd name="connsiteX124" fmla="*/ 335146 w 5734864"/>
              <a:gd name="connsiteY124" fmla="*/ 4787491 h 6858000"/>
              <a:gd name="connsiteX125" fmla="*/ 319124 w 5734864"/>
              <a:gd name="connsiteY125" fmla="*/ 4843514 h 6858000"/>
              <a:gd name="connsiteX126" fmla="*/ 305956 w 5734864"/>
              <a:gd name="connsiteY126" fmla="*/ 4881505 h 6858000"/>
              <a:gd name="connsiteX127" fmla="*/ 301062 w 5734864"/>
              <a:gd name="connsiteY127" fmla="*/ 4889332 h 6858000"/>
              <a:gd name="connsiteX128" fmla="*/ 302141 w 5734864"/>
              <a:gd name="connsiteY128" fmla="*/ 4899400 h 6858000"/>
              <a:gd name="connsiteX129" fmla="*/ 304424 w 5734864"/>
              <a:gd name="connsiteY129" fmla="*/ 4902664 h 6858000"/>
              <a:gd name="connsiteX130" fmla="*/ 293123 w 5734864"/>
              <a:gd name="connsiteY130" fmla="*/ 4932769 h 6858000"/>
              <a:gd name="connsiteX131" fmla="*/ 292275 w 5734864"/>
              <a:gd name="connsiteY131" fmla="*/ 4936482 h 6858000"/>
              <a:gd name="connsiteX132" fmla="*/ 288304 w 5734864"/>
              <a:gd name="connsiteY132" fmla="*/ 4962325 h 6858000"/>
              <a:gd name="connsiteX133" fmla="*/ 287420 w 5734864"/>
              <a:gd name="connsiteY133" fmla="*/ 5042193 h 6858000"/>
              <a:gd name="connsiteX134" fmla="*/ 287020 w 5734864"/>
              <a:gd name="connsiteY134" fmla="*/ 5065655 h 6858000"/>
              <a:gd name="connsiteX135" fmla="*/ 288488 w 5734864"/>
              <a:gd name="connsiteY135" fmla="*/ 5082216 h 6858000"/>
              <a:gd name="connsiteX136" fmla="*/ 282763 w 5734864"/>
              <a:gd name="connsiteY136" fmla="*/ 5127114 h 6858000"/>
              <a:gd name="connsiteX137" fmla="*/ 269316 w 5734864"/>
              <a:gd name="connsiteY137" fmla="*/ 5202682 h 6858000"/>
              <a:gd name="connsiteX138" fmla="*/ 269174 w 5734864"/>
              <a:gd name="connsiteY138" fmla="*/ 5230835 h 6858000"/>
              <a:gd name="connsiteX139" fmla="*/ 272679 w 5734864"/>
              <a:gd name="connsiteY139" fmla="*/ 5232660 h 6858000"/>
              <a:gd name="connsiteX140" fmla="*/ 272160 w 5734864"/>
              <a:gd name="connsiteY140" fmla="*/ 5241150 h 6858000"/>
              <a:gd name="connsiteX141" fmla="*/ 272760 w 5734864"/>
              <a:gd name="connsiteY141" fmla="*/ 5243156 h 6858000"/>
              <a:gd name="connsiteX142" fmla="*/ 275462 w 5734864"/>
              <a:gd name="connsiteY142" fmla="*/ 5254919 h 6858000"/>
              <a:gd name="connsiteX143" fmla="*/ 262897 w 5734864"/>
              <a:gd name="connsiteY143" fmla="*/ 5286259 h 6858000"/>
              <a:gd name="connsiteX144" fmla="*/ 252761 w 5734864"/>
              <a:gd name="connsiteY144" fmla="*/ 5357801 h 6858000"/>
              <a:gd name="connsiteX145" fmla="*/ 242360 w 5734864"/>
              <a:gd name="connsiteY145" fmla="*/ 5460080 h 6858000"/>
              <a:gd name="connsiteX146" fmla="*/ 229880 w 5734864"/>
              <a:gd name="connsiteY146" fmla="*/ 5539714 h 6858000"/>
              <a:gd name="connsiteX147" fmla="*/ 204283 w 5734864"/>
              <a:gd name="connsiteY147" fmla="*/ 5639080 h 6858000"/>
              <a:gd name="connsiteX148" fmla="*/ 198948 w 5734864"/>
              <a:gd name="connsiteY148" fmla="*/ 5710958 h 6858000"/>
              <a:gd name="connsiteX149" fmla="*/ 192367 w 5734864"/>
              <a:gd name="connsiteY149" fmla="*/ 5719859 h 6858000"/>
              <a:gd name="connsiteX150" fmla="*/ 188035 w 5734864"/>
              <a:gd name="connsiteY150" fmla="*/ 5729935 h 6858000"/>
              <a:gd name="connsiteX151" fmla="*/ 188428 w 5734864"/>
              <a:gd name="connsiteY151" fmla="*/ 5731182 h 6858000"/>
              <a:gd name="connsiteX152" fmla="*/ 181635 w 5734864"/>
              <a:gd name="connsiteY152" fmla="*/ 5753538 h 6858000"/>
              <a:gd name="connsiteX153" fmla="*/ 169744 w 5734864"/>
              <a:gd name="connsiteY153" fmla="*/ 5796307 h 6858000"/>
              <a:gd name="connsiteX154" fmla="*/ 170351 w 5734864"/>
              <a:gd name="connsiteY154" fmla="*/ 5796644 h 6858000"/>
              <a:gd name="connsiteX155" fmla="*/ 171559 w 5734864"/>
              <a:gd name="connsiteY155" fmla="*/ 5803435 h 6858000"/>
              <a:gd name="connsiteX156" fmla="*/ 172284 w 5734864"/>
              <a:gd name="connsiteY156" fmla="*/ 5816391 h 6858000"/>
              <a:gd name="connsiteX157" fmla="*/ 182542 w 5734864"/>
              <a:gd name="connsiteY157" fmla="*/ 5846382 h 6858000"/>
              <a:gd name="connsiteX158" fmla="*/ 175877 w 5734864"/>
              <a:gd name="connsiteY158" fmla="*/ 5871336 h 6858000"/>
              <a:gd name="connsiteX159" fmla="*/ 174910 w 5734864"/>
              <a:gd name="connsiteY159" fmla="*/ 5876376 h 6858000"/>
              <a:gd name="connsiteX160" fmla="*/ 175047 w 5734864"/>
              <a:gd name="connsiteY160" fmla="*/ 5876483 h 6858000"/>
              <a:gd name="connsiteX161" fmla="*/ 174335 w 5734864"/>
              <a:gd name="connsiteY161" fmla="*/ 5881814 h 6858000"/>
              <a:gd name="connsiteX162" fmla="*/ 171273 w 5734864"/>
              <a:gd name="connsiteY162" fmla="*/ 5895339 h 6858000"/>
              <a:gd name="connsiteX163" fmla="*/ 171658 w 5734864"/>
              <a:gd name="connsiteY163" fmla="*/ 5898749 h 6858000"/>
              <a:gd name="connsiteX164" fmla="*/ 174658 w 5734864"/>
              <a:gd name="connsiteY164" fmla="*/ 5919558 h 6858000"/>
              <a:gd name="connsiteX165" fmla="*/ 169099 w 5734864"/>
              <a:gd name="connsiteY165" fmla="*/ 5984417 h 6858000"/>
              <a:gd name="connsiteX166" fmla="*/ 162007 w 5734864"/>
              <a:gd name="connsiteY166" fmla="*/ 6049043 h 6858000"/>
              <a:gd name="connsiteX167" fmla="*/ 156875 w 5734864"/>
              <a:gd name="connsiteY167" fmla="*/ 6114000 h 6858000"/>
              <a:gd name="connsiteX168" fmla="*/ 165441 w 5734864"/>
              <a:gd name="connsiteY168" fmla="*/ 6146938 h 6858000"/>
              <a:gd name="connsiteX169" fmla="*/ 165177 w 5734864"/>
              <a:gd name="connsiteY169" fmla="*/ 6150658 h 6858000"/>
              <a:gd name="connsiteX170" fmla="*/ 161772 w 5734864"/>
              <a:gd name="connsiteY170" fmla="*/ 6160011 h 6858000"/>
              <a:gd name="connsiteX171" fmla="*/ 160051 w 5734864"/>
              <a:gd name="connsiteY171" fmla="*/ 6163393 h 6858000"/>
              <a:gd name="connsiteX172" fmla="*/ 158473 w 5734864"/>
              <a:gd name="connsiteY172" fmla="*/ 6168628 h 6858000"/>
              <a:gd name="connsiteX173" fmla="*/ 158573 w 5734864"/>
              <a:gd name="connsiteY173" fmla="*/ 6168799 h 6858000"/>
              <a:gd name="connsiteX174" fmla="*/ 146463 w 5734864"/>
              <a:gd name="connsiteY174" fmla="*/ 6196671 h 6858000"/>
              <a:gd name="connsiteX175" fmla="*/ 150209 w 5734864"/>
              <a:gd name="connsiteY175" fmla="*/ 6232365 h 6858000"/>
              <a:gd name="connsiteX176" fmla="*/ 148544 w 5734864"/>
              <a:gd name="connsiteY176" fmla="*/ 6246162 h 6858000"/>
              <a:gd name="connsiteX177" fmla="*/ 148403 w 5734864"/>
              <a:gd name="connsiteY177" fmla="*/ 6253754 h 6858000"/>
              <a:gd name="connsiteX178" fmla="*/ 138880 w 5734864"/>
              <a:gd name="connsiteY178" fmla="*/ 6276449 h 6858000"/>
              <a:gd name="connsiteX179" fmla="*/ 138683 w 5734864"/>
              <a:gd name="connsiteY179" fmla="*/ 6279721 h 6858000"/>
              <a:gd name="connsiteX180" fmla="*/ 130721 w 5734864"/>
              <a:gd name="connsiteY180" fmla="*/ 6293675 h 6858000"/>
              <a:gd name="connsiteX181" fmla="*/ 120717 w 5734864"/>
              <a:gd name="connsiteY181" fmla="*/ 6313967 h 6858000"/>
              <a:gd name="connsiteX182" fmla="*/ 120841 w 5734864"/>
              <a:gd name="connsiteY182" fmla="*/ 6315437 h 6858000"/>
              <a:gd name="connsiteX183" fmla="*/ 115208 w 5734864"/>
              <a:gd name="connsiteY183" fmla="*/ 6324024 h 6858000"/>
              <a:gd name="connsiteX184" fmla="*/ 101217 w 5734864"/>
              <a:gd name="connsiteY184" fmla="*/ 6365923 h 6858000"/>
              <a:gd name="connsiteX185" fmla="*/ 74946 w 5734864"/>
              <a:gd name="connsiteY185" fmla="*/ 6556817 h 6858000"/>
              <a:gd name="connsiteX186" fmla="*/ 16001 w 5734864"/>
              <a:gd name="connsiteY186" fmla="*/ 6808678 h 6858000"/>
              <a:gd name="connsiteX187" fmla="*/ 0 w 5734864"/>
              <a:gd name="connsiteY187" fmla="*/ 6858000 h 6858000"/>
              <a:gd name="connsiteX188" fmla="*/ 5734864 w 5734864"/>
              <a:gd name="connsiteY188" fmla="*/ 6858000 h 6858000"/>
              <a:gd name="connsiteX0" fmla="*/ 5734864 w 5734864"/>
              <a:gd name="connsiteY0" fmla="*/ 0 h 6858000"/>
              <a:gd name="connsiteX1" fmla="*/ 771611 w 5734864"/>
              <a:gd name="connsiteY1" fmla="*/ 0 h 6858000"/>
              <a:gd name="connsiteX2" fmla="*/ 771679 w 5734864"/>
              <a:gd name="connsiteY2" fmla="*/ 49108 h 6858000"/>
              <a:gd name="connsiteX3" fmla="*/ 794248 w 5734864"/>
              <a:gd name="connsiteY3" fmla="*/ 200968 h 6858000"/>
              <a:gd name="connsiteX4" fmla="*/ 801749 w 5734864"/>
              <a:gd name="connsiteY4" fmla="*/ 414071 h 6858000"/>
              <a:gd name="connsiteX5" fmla="*/ 818548 w 5734864"/>
              <a:gd name="connsiteY5" fmla="*/ 585467 h 6858000"/>
              <a:gd name="connsiteX6" fmla="*/ 857476 w 5734864"/>
              <a:gd name="connsiteY6" fmla="*/ 800623 h 6858000"/>
              <a:gd name="connsiteX7" fmla="*/ 851083 w 5734864"/>
              <a:gd name="connsiteY7" fmla="*/ 878903 h 6858000"/>
              <a:gd name="connsiteX8" fmla="*/ 873564 w 5734864"/>
              <a:gd name="connsiteY8" fmla="*/ 943826 h 6858000"/>
              <a:gd name="connsiteX9" fmla="*/ 864705 w 5734864"/>
              <a:gd name="connsiteY9" fmla="*/ 973328 h 6858000"/>
              <a:gd name="connsiteX10" fmla="*/ 862869 w 5734864"/>
              <a:gd name="connsiteY10" fmla="*/ 978457 h 6858000"/>
              <a:gd name="connsiteX11" fmla="*/ 862233 w 5734864"/>
              <a:gd name="connsiteY11" fmla="*/ 998041 h 6858000"/>
              <a:gd name="connsiteX12" fmla="*/ 853665 w 5734864"/>
              <a:gd name="connsiteY12" fmla="*/ 1004750 h 6858000"/>
              <a:gd name="connsiteX13" fmla="*/ 846695 w 5734864"/>
              <a:gd name="connsiteY13" fmla="*/ 1035077 h 6858000"/>
              <a:gd name="connsiteX14" fmla="*/ 847865 w 5734864"/>
              <a:gd name="connsiteY14" fmla="*/ 1070795 h 6858000"/>
              <a:gd name="connsiteX15" fmla="*/ 862786 w 5734864"/>
              <a:gd name="connsiteY15" fmla="*/ 1238994 h 6858000"/>
              <a:gd name="connsiteX16" fmla="*/ 859345 w 5734864"/>
              <a:gd name="connsiteY16" fmla="*/ 1380427 h 6858000"/>
              <a:gd name="connsiteX17" fmla="*/ 855172 w 5734864"/>
              <a:gd name="connsiteY17" fmla="*/ 1435262 h 6858000"/>
              <a:gd name="connsiteX18" fmla="*/ 860494 w 5734864"/>
              <a:gd name="connsiteY18" fmla="*/ 1453861 h 6858000"/>
              <a:gd name="connsiteX19" fmla="*/ 853731 w 5734864"/>
              <a:gd name="connsiteY19" fmla="*/ 1467047 h 6858000"/>
              <a:gd name="connsiteX20" fmla="*/ 845847 w 5734864"/>
              <a:gd name="connsiteY20" fmla="*/ 1502307 h 6858000"/>
              <a:gd name="connsiteX21" fmla="*/ 817613 w 5734864"/>
              <a:gd name="connsiteY21" fmla="*/ 1565166 h 6858000"/>
              <a:gd name="connsiteX22" fmla="*/ 804223 w 5734864"/>
              <a:gd name="connsiteY22" fmla="*/ 1601941 h 6858000"/>
              <a:gd name="connsiteX23" fmla="*/ 791773 w 5734864"/>
              <a:gd name="connsiteY23" fmla="*/ 1627005 h 6858000"/>
              <a:gd name="connsiteX24" fmla="*/ 774645 w 5734864"/>
              <a:gd name="connsiteY24" fmla="*/ 1699922 h 6858000"/>
              <a:gd name="connsiteX25" fmla="*/ 752343 w 5734864"/>
              <a:gd name="connsiteY25" fmla="*/ 1824604 h 6858000"/>
              <a:gd name="connsiteX26" fmla="*/ 746254 w 5734864"/>
              <a:gd name="connsiteY26" fmla="*/ 1850222 h 6858000"/>
              <a:gd name="connsiteX27" fmla="*/ 728600 w 5734864"/>
              <a:gd name="connsiteY27" fmla="*/ 1869603 h 6858000"/>
              <a:gd name="connsiteX28" fmla="*/ 724396 w 5734864"/>
              <a:gd name="connsiteY28" fmla="*/ 1883104 h 6858000"/>
              <a:gd name="connsiteX29" fmla="*/ 722165 w 5734864"/>
              <a:gd name="connsiteY29" fmla="*/ 1885924 h 6858000"/>
              <a:gd name="connsiteX30" fmla="*/ 721338 w 5734864"/>
              <a:gd name="connsiteY30" fmla="*/ 1887123 h 6858000"/>
              <a:gd name="connsiteX31" fmla="*/ 714840 w 5734864"/>
              <a:gd name="connsiteY31" fmla="*/ 1902274 h 6858000"/>
              <a:gd name="connsiteX32" fmla="*/ 722847 w 5734864"/>
              <a:gd name="connsiteY32" fmla="*/ 1929891 h 6858000"/>
              <a:gd name="connsiteX33" fmla="*/ 714660 w 5734864"/>
              <a:gd name="connsiteY33" fmla="*/ 1982709 h 6858000"/>
              <a:gd name="connsiteX34" fmla="*/ 710759 w 5734864"/>
              <a:gd name="connsiteY34" fmla="*/ 2013010 h 6858000"/>
              <a:gd name="connsiteX35" fmla="*/ 697927 w 5734864"/>
              <a:gd name="connsiteY35" fmla="*/ 2069833 h 6858000"/>
              <a:gd name="connsiteX36" fmla="*/ 693594 w 5734864"/>
              <a:gd name="connsiteY36" fmla="*/ 2103731 h 6858000"/>
              <a:gd name="connsiteX37" fmla="*/ 691109 w 5734864"/>
              <a:gd name="connsiteY37" fmla="*/ 2124027 h 6858000"/>
              <a:gd name="connsiteX38" fmla="*/ 676593 w 5734864"/>
              <a:gd name="connsiteY38" fmla="*/ 2176182 h 6858000"/>
              <a:gd name="connsiteX39" fmla="*/ 633227 w 5734864"/>
              <a:gd name="connsiteY39" fmla="*/ 2258036 h 6858000"/>
              <a:gd name="connsiteX40" fmla="*/ 625564 w 5734864"/>
              <a:gd name="connsiteY40" fmla="*/ 2284567 h 6858000"/>
              <a:gd name="connsiteX41" fmla="*/ 627074 w 5734864"/>
              <a:gd name="connsiteY41" fmla="*/ 2289605 h 6858000"/>
              <a:gd name="connsiteX42" fmla="*/ 614574 w 5734864"/>
              <a:gd name="connsiteY42" fmla="*/ 2308717 h 6858000"/>
              <a:gd name="connsiteX43" fmla="*/ 606890 w 5734864"/>
              <a:gd name="connsiteY43" fmla="*/ 2320662 h 6858000"/>
              <a:gd name="connsiteX44" fmla="*/ 605558 w 5734864"/>
              <a:gd name="connsiteY44" fmla="*/ 2327897 h 6858000"/>
              <a:gd name="connsiteX45" fmla="*/ 602202 w 5734864"/>
              <a:gd name="connsiteY45" fmla="*/ 2357749 h 6858000"/>
              <a:gd name="connsiteX46" fmla="*/ 600213 w 5734864"/>
              <a:gd name="connsiteY46" fmla="*/ 2364905 h 6858000"/>
              <a:gd name="connsiteX47" fmla="*/ 597160 w 5734864"/>
              <a:gd name="connsiteY47" fmla="*/ 2388351 h 6858000"/>
              <a:gd name="connsiteX48" fmla="*/ 597982 w 5734864"/>
              <a:gd name="connsiteY48" fmla="*/ 2402296 h 6858000"/>
              <a:gd name="connsiteX49" fmla="*/ 593150 w 5734864"/>
              <a:gd name="connsiteY49" fmla="*/ 2420015 h 6858000"/>
              <a:gd name="connsiteX50" fmla="*/ 592833 w 5734864"/>
              <a:gd name="connsiteY50" fmla="*/ 2422749 h 6858000"/>
              <a:gd name="connsiteX51" fmla="*/ 594479 w 5734864"/>
              <a:gd name="connsiteY51" fmla="*/ 2426002 h 6858000"/>
              <a:gd name="connsiteX52" fmla="*/ 591963 w 5734864"/>
              <a:gd name="connsiteY52" fmla="*/ 2431950 h 6858000"/>
              <a:gd name="connsiteX53" fmla="*/ 591544 w 5734864"/>
              <a:gd name="connsiteY53" fmla="*/ 2433897 h 6858000"/>
              <a:gd name="connsiteX54" fmla="*/ 589519 w 5734864"/>
              <a:gd name="connsiteY54" fmla="*/ 2451398 h 6858000"/>
              <a:gd name="connsiteX55" fmla="*/ 590037 w 5734864"/>
              <a:gd name="connsiteY55" fmla="*/ 2455536 h 6858000"/>
              <a:gd name="connsiteX56" fmla="*/ 588179 w 5734864"/>
              <a:gd name="connsiteY56" fmla="*/ 2462981 h 6858000"/>
              <a:gd name="connsiteX57" fmla="*/ 583434 w 5734864"/>
              <a:gd name="connsiteY57" fmla="*/ 2503991 h 6858000"/>
              <a:gd name="connsiteX58" fmla="*/ 567942 w 5734864"/>
              <a:gd name="connsiteY58" fmla="*/ 2652936 h 6858000"/>
              <a:gd name="connsiteX59" fmla="*/ 573869 w 5734864"/>
              <a:gd name="connsiteY59" fmla="*/ 2670188 h 6858000"/>
              <a:gd name="connsiteX60" fmla="*/ 575243 w 5734864"/>
              <a:gd name="connsiteY60" fmla="*/ 2688114 h 6858000"/>
              <a:gd name="connsiteX61" fmla="*/ 573824 w 5734864"/>
              <a:gd name="connsiteY61" fmla="*/ 2689856 h 6858000"/>
              <a:gd name="connsiteX62" fmla="*/ 570699 w 5734864"/>
              <a:gd name="connsiteY62" fmla="*/ 2709353 h 6858000"/>
              <a:gd name="connsiteX63" fmla="*/ 573192 w 5734864"/>
              <a:gd name="connsiteY63" fmla="*/ 2714527 h 6858000"/>
              <a:gd name="connsiteX64" fmla="*/ 572044 w 5734864"/>
              <a:gd name="connsiteY64" fmla="*/ 2728187 h 6858000"/>
              <a:gd name="connsiteX65" fmla="*/ 572465 w 5734864"/>
              <a:gd name="connsiteY65" fmla="*/ 2755863 h 6858000"/>
              <a:gd name="connsiteX66" fmla="*/ 570028 w 5734864"/>
              <a:gd name="connsiteY66" fmla="*/ 2760324 h 6858000"/>
              <a:gd name="connsiteX67" fmla="*/ 566748 w 5734864"/>
              <a:gd name="connsiteY67" fmla="*/ 2800948 h 6858000"/>
              <a:gd name="connsiteX68" fmla="*/ 565509 w 5734864"/>
              <a:gd name="connsiteY68" fmla="*/ 2801167 h 6858000"/>
              <a:gd name="connsiteX69" fmla="*/ 559367 w 5734864"/>
              <a:gd name="connsiteY69" fmla="*/ 2811129 h 6858000"/>
              <a:gd name="connsiteX70" fmla="*/ 550354 w 5734864"/>
              <a:gd name="connsiteY70" fmla="*/ 2830949 h 6858000"/>
              <a:gd name="connsiteX71" fmla="*/ 514795 w 5734864"/>
              <a:gd name="connsiteY71" fmla="*/ 2872433 h 6858000"/>
              <a:gd name="connsiteX72" fmla="*/ 509875 w 5734864"/>
              <a:gd name="connsiteY72" fmla="*/ 2923099 h 6858000"/>
              <a:gd name="connsiteX73" fmla="*/ 509577 w 5734864"/>
              <a:gd name="connsiteY73" fmla="*/ 2923197 h 6858000"/>
              <a:gd name="connsiteX74" fmla="*/ 507597 w 5734864"/>
              <a:gd name="connsiteY74" fmla="*/ 2931868 h 6858000"/>
              <a:gd name="connsiteX75" fmla="*/ 507379 w 5734864"/>
              <a:gd name="connsiteY75" fmla="*/ 2938322 h 6858000"/>
              <a:gd name="connsiteX76" fmla="*/ 504725 w 5734864"/>
              <a:gd name="connsiteY76" fmla="*/ 2954519 h 6858000"/>
              <a:gd name="connsiteX77" fmla="*/ 502018 w 5734864"/>
              <a:gd name="connsiteY77" fmla="*/ 2959643 h 6858000"/>
              <a:gd name="connsiteX78" fmla="*/ 498360 w 5734864"/>
              <a:gd name="connsiteY78" fmla="*/ 2961019 h 6858000"/>
              <a:gd name="connsiteX79" fmla="*/ 498483 w 5734864"/>
              <a:gd name="connsiteY79" fmla="*/ 2962590 h 6858000"/>
              <a:gd name="connsiteX80" fmla="*/ 484403 w 5734864"/>
              <a:gd name="connsiteY80" fmla="*/ 2990538 h 6858000"/>
              <a:gd name="connsiteX81" fmla="*/ 463075 w 5734864"/>
              <a:gd name="connsiteY81" fmla="*/ 3055956 h 6858000"/>
              <a:gd name="connsiteX82" fmla="*/ 455013 w 5734864"/>
              <a:gd name="connsiteY82" fmla="*/ 3094482 h 6858000"/>
              <a:gd name="connsiteX83" fmla="*/ 428391 w 5734864"/>
              <a:gd name="connsiteY83" fmla="*/ 3198850 h 6858000"/>
              <a:gd name="connsiteX84" fmla="*/ 401440 w 5734864"/>
              <a:gd name="connsiteY84" fmla="*/ 3307560 h 6858000"/>
              <a:gd name="connsiteX85" fmla="*/ 386076 w 5734864"/>
              <a:gd name="connsiteY85" fmla="*/ 3373943 h 6858000"/>
              <a:gd name="connsiteX86" fmla="*/ 374726 w 5734864"/>
              <a:gd name="connsiteY86" fmla="*/ 3381364 h 6858000"/>
              <a:gd name="connsiteX87" fmla="*/ 369145 w 5734864"/>
              <a:gd name="connsiteY87" fmla="*/ 3383729 h 6858000"/>
              <a:gd name="connsiteX88" fmla="*/ 364294 w 5734864"/>
              <a:gd name="connsiteY88" fmla="*/ 3414159 h 6858000"/>
              <a:gd name="connsiteX89" fmla="*/ 366450 w 5734864"/>
              <a:gd name="connsiteY89" fmla="*/ 3436925 h 6858000"/>
              <a:gd name="connsiteX90" fmla="*/ 351743 w 5734864"/>
              <a:gd name="connsiteY90" fmla="*/ 3521619 h 6858000"/>
              <a:gd name="connsiteX91" fmla="*/ 345784 w 5734864"/>
              <a:gd name="connsiteY91" fmla="*/ 3603757 h 6858000"/>
              <a:gd name="connsiteX92" fmla="*/ 344198 w 5734864"/>
              <a:gd name="connsiteY92" fmla="*/ 3652424 h 6858000"/>
              <a:gd name="connsiteX93" fmla="*/ 352450 w 5734864"/>
              <a:gd name="connsiteY93" fmla="*/ 3665222 h 6858000"/>
              <a:gd name="connsiteX94" fmla="*/ 342621 w 5734864"/>
              <a:gd name="connsiteY94" fmla="*/ 3700804 h 6858000"/>
              <a:gd name="connsiteX95" fmla="*/ 341514 w 5734864"/>
              <a:gd name="connsiteY95" fmla="*/ 3734774 h 6858000"/>
              <a:gd name="connsiteX96" fmla="*/ 340607 w 5734864"/>
              <a:gd name="connsiteY96" fmla="*/ 3785153 h 6858000"/>
              <a:gd name="connsiteX97" fmla="*/ 340707 w 5734864"/>
              <a:gd name="connsiteY97" fmla="*/ 3788177 h 6858000"/>
              <a:gd name="connsiteX98" fmla="*/ 340361 w 5734864"/>
              <a:gd name="connsiteY98" fmla="*/ 3798803 h 6858000"/>
              <a:gd name="connsiteX99" fmla="*/ 339642 w 5734864"/>
              <a:gd name="connsiteY99" fmla="*/ 3838750 h 6858000"/>
              <a:gd name="connsiteX100" fmla="*/ 360295 w 5734864"/>
              <a:gd name="connsiteY100" fmla="*/ 4015196 h 6858000"/>
              <a:gd name="connsiteX101" fmla="*/ 339043 w 5734864"/>
              <a:gd name="connsiteY101" fmla="*/ 4052778 h 6858000"/>
              <a:gd name="connsiteX102" fmla="*/ 339343 w 5734864"/>
              <a:gd name="connsiteY102" fmla="*/ 4096257 h 6858000"/>
              <a:gd name="connsiteX103" fmla="*/ 340786 w 5734864"/>
              <a:gd name="connsiteY103" fmla="*/ 4321136 h 6858000"/>
              <a:gd name="connsiteX104" fmla="*/ 343158 w 5734864"/>
              <a:gd name="connsiteY104" fmla="*/ 4429174 h 6858000"/>
              <a:gd name="connsiteX105" fmla="*/ 334599 w 5734864"/>
              <a:gd name="connsiteY105" fmla="*/ 4449938 h 6858000"/>
              <a:gd name="connsiteX106" fmla="*/ 332890 w 5734864"/>
              <a:gd name="connsiteY106" fmla="*/ 4453515 h 6858000"/>
              <a:gd name="connsiteX107" fmla="*/ 331105 w 5734864"/>
              <a:gd name="connsiteY107" fmla="*/ 4467941 h 6858000"/>
              <a:gd name="connsiteX108" fmla="*/ 324289 w 5734864"/>
              <a:gd name="connsiteY108" fmla="*/ 4471861 h 6858000"/>
              <a:gd name="connsiteX109" fmla="*/ 317079 w 5734864"/>
              <a:gd name="connsiteY109" fmla="*/ 4493468 h 6858000"/>
              <a:gd name="connsiteX110" fmla="*/ 315557 w 5734864"/>
              <a:gd name="connsiteY110" fmla="*/ 4520067 h 6858000"/>
              <a:gd name="connsiteX111" fmla="*/ 315240 w 5734864"/>
              <a:gd name="connsiteY111" fmla="*/ 4536872 h 6858000"/>
              <a:gd name="connsiteX112" fmla="*/ 316200 w 5734864"/>
              <a:gd name="connsiteY112" fmla="*/ 4538297 h 6858000"/>
              <a:gd name="connsiteX113" fmla="*/ 317507 w 5734864"/>
              <a:gd name="connsiteY113" fmla="*/ 4547582 h 6858000"/>
              <a:gd name="connsiteX114" fmla="*/ 323078 w 5734864"/>
              <a:gd name="connsiteY114" fmla="*/ 4592102 h 6858000"/>
              <a:gd name="connsiteX115" fmla="*/ 328722 w 5734864"/>
              <a:gd name="connsiteY115" fmla="*/ 4667914 h 6858000"/>
              <a:gd name="connsiteX116" fmla="*/ 335597 w 5734864"/>
              <a:gd name="connsiteY116" fmla="*/ 4695035 h 6858000"/>
              <a:gd name="connsiteX117" fmla="*/ 339485 w 5734864"/>
              <a:gd name="connsiteY117" fmla="*/ 4695979 h 6858000"/>
              <a:gd name="connsiteX118" fmla="*/ 341089 w 5734864"/>
              <a:gd name="connsiteY118" fmla="*/ 4704268 h 6858000"/>
              <a:gd name="connsiteX119" fmla="*/ 342177 w 5734864"/>
              <a:gd name="connsiteY119" fmla="*/ 4706060 h 6858000"/>
              <a:gd name="connsiteX120" fmla="*/ 347751 w 5734864"/>
              <a:gd name="connsiteY120" fmla="*/ 4716754 h 6858000"/>
              <a:gd name="connsiteX121" fmla="*/ 344125 w 5734864"/>
              <a:gd name="connsiteY121" fmla="*/ 4764669 h 6858000"/>
              <a:gd name="connsiteX122" fmla="*/ 340188 w 5734864"/>
              <a:gd name="connsiteY122" fmla="*/ 4779386 h 6858000"/>
              <a:gd name="connsiteX123" fmla="*/ 335146 w 5734864"/>
              <a:gd name="connsiteY123" fmla="*/ 4787491 h 6858000"/>
              <a:gd name="connsiteX124" fmla="*/ 319124 w 5734864"/>
              <a:gd name="connsiteY124" fmla="*/ 4843514 h 6858000"/>
              <a:gd name="connsiteX125" fmla="*/ 305956 w 5734864"/>
              <a:gd name="connsiteY125" fmla="*/ 4881505 h 6858000"/>
              <a:gd name="connsiteX126" fmla="*/ 301062 w 5734864"/>
              <a:gd name="connsiteY126" fmla="*/ 4889332 h 6858000"/>
              <a:gd name="connsiteX127" fmla="*/ 302141 w 5734864"/>
              <a:gd name="connsiteY127" fmla="*/ 4899400 h 6858000"/>
              <a:gd name="connsiteX128" fmla="*/ 304424 w 5734864"/>
              <a:gd name="connsiteY128" fmla="*/ 4902664 h 6858000"/>
              <a:gd name="connsiteX129" fmla="*/ 293123 w 5734864"/>
              <a:gd name="connsiteY129" fmla="*/ 4932769 h 6858000"/>
              <a:gd name="connsiteX130" fmla="*/ 292275 w 5734864"/>
              <a:gd name="connsiteY130" fmla="*/ 4936482 h 6858000"/>
              <a:gd name="connsiteX131" fmla="*/ 288304 w 5734864"/>
              <a:gd name="connsiteY131" fmla="*/ 4962325 h 6858000"/>
              <a:gd name="connsiteX132" fmla="*/ 287420 w 5734864"/>
              <a:gd name="connsiteY132" fmla="*/ 5042193 h 6858000"/>
              <a:gd name="connsiteX133" fmla="*/ 287020 w 5734864"/>
              <a:gd name="connsiteY133" fmla="*/ 5065655 h 6858000"/>
              <a:gd name="connsiteX134" fmla="*/ 288488 w 5734864"/>
              <a:gd name="connsiteY134" fmla="*/ 5082216 h 6858000"/>
              <a:gd name="connsiteX135" fmla="*/ 282763 w 5734864"/>
              <a:gd name="connsiteY135" fmla="*/ 5127114 h 6858000"/>
              <a:gd name="connsiteX136" fmla="*/ 269316 w 5734864"/>
              <a:gd name="connsiteY136" fmla="*/ 5202682 h 6858000"/>
              <a:gd name="connsiteX137" fmla="*/ 269174 w 5734864"/>
              <a:gd name="connsiteY137" fmla="*/ 5230835 h 6858000"/>
              <a:gd name="connsiteX138" fmla="*/ 272679 w 5734864"/>
              <a:gd name="connsiteY138" fmla="*/ 5232660 h 6858000"/>
              <a:gd name="connsiteX139" fmla="*/ 272160 w 5734864"/>
              <a:gd name="connsiteY139" fmla="*/ 5241150 h 6858000"/>
              <a:gd name="connsiteX140" fmla="*/ 272760 w 5734864"/>
              <a:gd name="connsiteY140" fmla="*/ 5243156 h 6858000"/>
              <a:gd name="connsiteX141" fmla="*/ 275462 w 5734864"/>
              <a:gd name="connsiteY141" fmla="*/ 5254919 h 6858000"/>
              <a:gd name="connsiteX142" fmla="*/ 262897 w 5734864"/>
              <a:gd name="connsiteY142" fmla="*/ 5286259 h 6858000"/>
              <a:gd name="connsiteX143" fmla="*/ 252761 w 5734864"/>
              <a:gd name="connsiteY143" fmla="*/ 5357801 h 6858000"/>
              <a:gd name="connsiteX144" fmla="*/ 242360 w 5734864"/>
              <a:gd name="connsiteY144" fmla="*/ 5460080 h 6858000"/>
              <a:gd name="connsiteX145" fmla="*/ 229880 w 5734864"/>
              <a:gd name="connsiteY145" fmla="*/ 5539714 h 6858000"/>
              <a:gd name="connsiteX146" fmla="*/ 204283 w 5734864"/>
              <a:gd name="connsiteY146" fmla="*/ 5639080 h 6858000"/>
              <a:gd name="connsiteX147" fmla="*/ 198948 w 5734864"/>
              <a:gd name="connsiteY147" fmla="*/ 5710958 h 6858000"/>
              <a:gd name="connsiteX148" fmla="*/ 192367 w 5734864"/>
              <a:gd name="connsiteY148" fmla="*/ 5719859 h 6858000"/>
              <a:gd name="connsiteX149" fmla="*/ 188035 w 5734864"/>
              <a:gd name="connsiteY149" fmla="*/ 5729935 h 6858000"/>
              <a:gd name="connsiteX150" fmla="*/ 188428 w 5734864"/>
              <a:gd name="connsiteY150" fmla="*/ 5731182 h 6858000"/>
              <a:gd name="connsiteX151" fmla="*/ 181635 w 5734864"/>
              <a:gd name="connsiteY151" fmla="*/ 5753538 h 6858000"/>
              <a:gd name="connsiteX152" fmla="*/ 169744 w 5734864"/>
              <a:gd name="connsiteY152" fmla="*/ 5796307 h 6858000"/>
              <a:gd name="connsiteX153" fmla="*/ 170351 w 5734864"/>
              <a:gd name="connsiteY153" fmla="*/ 5796644 h 6858000"/>
              <a:gd name="connsiteX154" fmla="*/ 171559 w 5734864"/>
              <a:gd name="connsiteY154" fmla="*/ 5803435 h 6858000"/>
              <a:gd name="connsiteX155" fmla="*/ 172284 w 5734864"/>
              <a:gd name="connsiteY155" fmla="*/ 5816391 h 6858000"/>
              <a:gd name="connsiteX156" fmla="*/ 182542 w 5734864"/>
              <a:gd name="connsiteY156" fmla="*/ 5846382 h 6858000"/>
              <a:gd name="connsiteX157" fmla="*/ 175877 w 5734864"/>
              <a:gd name="connsiteY157" fmla="*/ 5871336 h 6858000"/>
              <a:gd name="connsiteX158" fmla="*/ 174910 w 5734864"/>
              <a:gd name="connsiteY158" fmla="*/ 5876376 h 6858000"/>
              <a:gd name="connsiteX159" fmla="*/ 175047 w 5734864"/>
              <a:gd name="connsiteY159" fmla="*/ 5876483 h 6858000"/>
              <a:gd name="connsiteX160" fmla="*/ 174335 w 5734864"/>
              <a:gd name="connsiteY160" fmla="*/ 5881814 h 6858000"/>
              <a:gd name="connsiteX161" fmla="*/ 171273 w 5734864"/>
              <a:gd name="connsiteY161" fmla="*/ 5895339 h 6858000"/>
              <a:gd name="connsiteX162" fmla="*/ 171658 w 5734864"/>
              <a:gd name="connsiteY162" fmla="*/ 5898749 h 6858000"/>
              <a:gd name="connsiteX163" fmla="*/ 174658 w 5734864"/>
              <a:gd name="connsiteY163" fmla="*/ 5919558 h 6858000"/>
              <a:gd name="connsiteX164" fmla="*/ 169099 w 5734864"/>
              <a:gd name="connsiteY164" fmla="*/ 5984417 h 6858000"/>
              <a:gd name="connsiteX165" fmla="*/ 162007 w 5734864"/>
              <a:gd name="connsiteY165" fmla="*/ 6049043 h 6858000"/>
              <a:gd name="connsiteX166" fmla="*/ 156875 w 5734864"/>
              <a:gd name="connsiteY166" fmla="*/ 6114000 h 6858000"/>
              <a:gd name="connsiteX167" fmla="*/ 165441 w 5734864"/>
              <a:gd name="connsiteY167" fmla="*/ 6146938 h 6858000"/>
              <a:gd name="connsiteX168" fmla="*/ 165177 w 5734864"/>
              <a:gd name="connsiteY168" fmla="*/ 6150658 h 6858000"/>
              <a:gd name="connsiteX169" fmla="*/ 161772 w 5734864"/>
              <a:gd name="connsiteY169" fmla="*/ 6160011 h 6858000"/>
              <a:gd name="connsiteX170" fmla="*/ 160051 w 5734864"/>
              <a:gd name="connsiteY170" fmla="*/ 6163393 h 6858000"/>
              <a:gd name="connsiteX171" fmla="*/ 158473 w 5734864"/>
              <a:gd name="connsiteY171" fmla="*/ 6168628 h 6858000"/>
              <a:gd name="connsiteX172" fmla="*/ 158573 w 5734864"/>
              <a:gd name="connsiteY172" fmla="*/ 6168799 h 6858000"/>
              <a:gd name="connsiteX173" fmla="*/ 146463 w 5734864"/>
              <a:gd name="connsiteY173" fmla="*/ 6196671 h 6858000"/>
              <a:gd name="connsiteX174" fmla="*/ 150209 w 5734864"/>
              <a:gd name="connsiteY174" fmla="*/ 6232365 h 6858000"/>
              <a:gd name="connsiteX175" fmla="*/ 148544 w 5734864"/>
              <a:gd name="connsiteY175" fmla="*/ 6246162 h 6858000"/>
              <a:gd name="connsiteX176" fmla="*/ 148403 w 5734864"/>
              <a:gd name="connsiteY176" fmla="*/ 6253754 h 6858000"/>
              <a:gd name="connsiteX177" fmla="*/ 138880 w 5734864"/>
              <a:gd name="connsiteY177" fmla="*/ 6276449 h 6858000"/>
              <a:gd name="connsiteX178" fmla="*/ 138683 w 5734864"/>
              <a:gd name="connsiteY178" fmla="*/ 6279721 h 6858000"/>
              <a:gd name="connsiteX179" fmla="*/ 130721 w 5734864"/>
              <a:gd name="connsiteY179" fmla="*/ 6293675 h 6858000"/>
              <a:gd name="connsiteX180" fmla="*/ 120717 w 5734864"/>
              <a:gd name="connsiteY180" fmla="*/ 6313967 h 6858000"/>
              <a:gd name="connsiteX181" fmla="*/ 120841 w 5734864"/>
              <a:gd name="connsiteY181" fmla="*/ 6315437 h 6858000"/>
              <a:gd name="connsiteX182" fmla="*/ 115208 w 5734864"/>
              <a:gd name="connsiteY182" fmla="*/ 6324024 h 6858000"/>
              <a:gd name="connsiteX183" fmla="*/ 101217 w 5734864"/>
              <a:gd name="connsiteY183" fmla="*/ 6365923 h 6858000"/>
              <a:gd name="connsiteX184" fmla="*/ 74946 w 5734864"/>
              <a:gd name="connsiteY184" fmla="*/ 6556817 h 6858000"/>
              <a:gd name="connsiteX185" fmla="*/ 16001 w 5734864"/>
              <a:gd name="connsiteY185" fmla="*/ 6808678 h 6858000"/>
              <a:gd name="connsiteX186" fmla="*/ 0 w 5734864"/>
              <a:gd name="connsiteY186" fmla="*/ 6858000 h 6858000"/>
              <a:gd name="connsiteX187" fmla="*/ 5734864 w 5734864"/>
              <a:gd name="connsiteY187" fmla="*/ 6858000 h 6858000"/>
              <a:gd name="connsiteX188" fmla="*/ 5734864 w 5734864"/>
              <a:gd name="connsiteY188" fmla="*/ 0 h 6858000"/>
              <a:gd name="connsiteX0" fmla="*/ 5734864 w 5734864"/>
              <a:gd name="connsiteY0" fmla="*/ 0 h 6858000"/>
              <a:gd name="connsiteX1" fmla="*/ 771611 w 5734864"/>
              <a:gd name="connsiteY1" fmla="*/ 0 h 6858000"/>
              <a:gd name="connsiteX2" fmla="*/ 771679 w 5734864"/>
              <a:gd name="connsiteY2" fmla="*/ 49108 h 6858000"/>
              <a:gd name="connsiteX3" fmla="*/ 794248 w 5734864"/>
              <a:gd name="connsiteY3" fmla="*/ 200968 h 6858000"/>
              <a:gd name="connsiteX4" fmla="*/ 801749 w 5734864"/>
              <a:gd name="connsiteY4" fmla="*/ 414071 h 6858000"/>
              <a:gd name="connsiteX5" fmla="*/ 818548 w 5734864"/>
              <a:gd name="connsiteY5" fmla="*/ 585467 h 6858000"/>
              <a:gd name="connsiteX6" fmla="*/ 857476 w 5734864"/>
              <a:gd name="connsiteY6" fmla="*/ 800623 h 6858000"/>
              <a:gd name="connsiteX7" fmla="*/ 851083 w 5734864"/>
              <a:gd name="connsiteY7" fmla="*/ 878903 h 6858000"/>
              <a:gd name="connsiteX8" fmla="*/ 873564 w 5734864"/>
              <a:gd name="connsiteY8" fmla="*/ 943826 h 6858000"/>
              <a:gd name="connsiteX9" fmla="*/ 864705 w 5734864"/>
              <a:gd name="connsiteY9" fmla="*/ 973328 h 6858000"/>
              <a:gd name="connsiteX10" fmla="*/ 862869 w 5734864"/>
              <a:gd name="connsiteY10" fmla="*/ 978457 h 6858000"/>
              <a:gd name="connsiteX11" fmla="*/ 862233 w 5734864"/>
              <a:gd name="connsiteY11" fmla="*/ 998041 h 6858000"/>
              <a:gd name="connsiteX12" fmla="*/ 853665 w 5734864"/>
              <a:gd name="connsiteY12" fmla="*/ 1004750 h 6858000"/>
              <a:gd name="connsiteX13" fmla="*/ 847865 w 5734864"/>
              <a:gd name="connsiteY13" fmla="*/ 1070795 h 6858000"/>
              <a:gd name="connsiteX14" fmla="*/ 862786 w 5734864"/>
              <a:gd name="connsiteY14" fmla="*/ 1238994 h 6858000"/>
              <a:gd name="connsiteX15" fmla="*/ 859345 w 5734864"/>
              <a:gd name="connsiteY15" fmla="*/ 1380427 h 6858000"/>
              <a:gd name="connsiteX16" fmla="*/ 855172 w 5734864"/>
              <a:gd name="connsiteY16" fmla="*/ 1435262 h 6858000"/>
              <a:gd name="connsiteX17" fmla="*/ 860494 w 5734864"/>
              <a:gd name="connsiteY17" fmla="*/ 1453861 h 6858000"/>
              <a:gd name="connsiteX18" fmla="*/ 853731 w 5734864"/>
              <a:gd name="connsiteY18" fmla="*/ 1467047 h 6858000"/>
              <a:gd name="connsiteX19" fmla="*/ 845847 w 5734864"/>
              <a:gd name="connsiteY19" fmla="*/ 1502307 h 6858000"/>
              <a:gd name="connsiteX20" fmla="*/ 817613 w 5734864"/>
              <a:gd name="connsiteY20" fmla="*/ 1565166 h 6858000"/>
              <a:gd name="connsiteX21" fmla="*/ 804223 w 5734864"/>
              <a:gd name="connsiteY21" fmla="*/ 1601941 h 6858000"/>
              <a:gd name="connsiteX22" fmla="*/ 791773 w 5734864"/>
              <a:gd name="connsiteY22" fmla="*/ 1627005 h 6858000"/>
              <a:gd name="connsiteX23" fmla="*/ 774645 w 5734864"/>
              <a:gd name="connsiteY23" fmla="*/ 1699922 h 6858000"/>
              <a:gd name="connsiteX24" fmla="*/ 752343 w 5734864"/>
              <a:gd name="connsiteY24" fmla="*/ 1824604 h 6858000"/>
              <a:gd name="connsiteX25" fmla="*/ 746254 w 5734864"/>
              <a:gd name="connsiteY25" fmla="*/ 1850222 h 6858000"/>
              <a:gd name="connsiteX26" fmla="*/ 728600 w 5734864"/>
              <a:gd name="connsiteY26" fmla="*/ 1869603 h 6858000"/>
              <a:gd name="connsiteX27" fmla="*/ 724396 w 5734864"/>
              <a:gd name="connsiteY27" fmla="*/ 1883104 h 6858000"/>
              <a:gd name="connsiteX28" fmla="*/ 722165 w 5734864"/>
              <a:gd name="connsiteY28" fmla="*/ 1885924 h 6858000"/>
              <a:gd name="connsiteX29" fmla="*/ 721338 w 5734864"/>
              <a:gd name="connsiteY29" fmla="*/ 1887123 h 6858000"/>
              <a:gd name="connsiteX30" fmla="*/ 714840 w 5734864"/>
              <a:gd name="connsiteY30" fmla="*/ 1902274 h 6858000"/>
              <a:gd name="connsiteX31" fmla="*/ 722847 w 5734864"/>
              <a:gd name="connsiteY31" fmla="*/ 1929891 h 6858000"/>
              <a:gd name="connsiteX32" fmla="*/ 714660 w 5734864"/>
              <a:gd name="connsiteY32" fmla="*/ 1982709 h 6858000"/>
              <a:gd name="connsiteX33" fmla="*/ 710759 w 5734864"/>
              <a:gd name="connsiteY33" fmla="*/ 2013010 h 6858000"/>
              <a:gd name="connsiteX34" fmla="*/ 697927 w 5734864"/>
              <a:gd name="connsiteY34" fmla="*/ 2069833 h 6858000"/>
              <a:gd name="connsiteX35" fmla="*/ 693594 w 5734864"/>
              <a:gd name="connsiteY35" fmla="*/ 2103731 h 6858000"/>
              <a:gd name="connsiteX36" fmla="*/ 691109 w 5734864"/>
              <a:gd name="connsiteY36" fmla="*/ 2124027 h 6858000"/>
              <a:gd name="connsiteX37" fmla="*/ 676593 w 5734864"/>
              <a:gd name="connsiteY37" fmla="*/ 2176182 h 6858000"/>
              <a:gd name="connsiteX38" fmla="*/ 633227 w 5734864"/>
              <a:gd name="connsiteY38" fmla="*/ 2258036 h 6858000"/>
              <a:gd name="connsiteX39" fmla="*/ 625564 w 5734864"/>
              <a:gd name="connsiteY39" fmla="*/ 2284567 h 6858000"/>
              <a:gd name="connsiteX40" fmla="*/ 627074 w 5734864"/>
              <a:gd name="connsiteY40" fmla="*/ 2289605 h 6858000"/>
              <a:gd name="connsiteX41" fmla="*/ 614574 w 5734864"/>
              <a:gd name="connsiteY41" fmla="*/ 2308717 h 6858000"/>
              <a:gd name="connsiteX42" fmla="*/ 606890 w 5734864"/>
              <a:gd name="connsiteY42" fmla="*/ 2320662 h 6858000"/>
              <a:gd name="connsiteX43" fmla="*/ 605558 w 5734864"/>
              <a:gd name="connsiteY43" fmla="*/ 2327897 h 6858000"/>
              <a:gd name="connsiteX44" fmla="*/ 602202 w 5734864"/>
              <a:gd name="connsiteY44" fmla="*/ 2357749 h 6858000"/>
              <a:gd name="connsiteX45" fmla="*/ 600213 w 5734864"/>
              <a:gd name="connsiteY45" fmla="*/ 2364905 h 6858000"/>
              <a:gd name="connsiteX46" fmla="*/ 597160 w 5734864"/>
              <a:gd name="connsiteY46" fmla="*/ 2388351 h 6858000"/>
              <a:gd name="connsiteX47" fmla="*/ 597982 w 5734864"/>
              <a:gd name="connsiteY47" fmla="*/ 2402296 h 6858000"/>
              <a:gd name="connsiteX48" fmla="*/ 593150 w 5734864"/>
              <a:gd name="connsiteY48" fmla="*/ 2420015 h 6858000"/>
              <a:gd name="connsiteX49" fmla="*/ 592833 w 5734864"/>
              <a:gd name="connsiteY49" fmla="*/ 2422749 h 6858000"/>
              <a:gd name="connsiteX50" fmla="*/ 594479 w 5734864"/>
              <a:gd name="connsiteY50" fmla="*/ 2426002 h 6858000"/>
              <a:gd name="connsiteX51" fmla="*/ 591963 w 5734864"/>
              <a:gd name="connsiteY51" fmla="*/ 2431950 h 6858000"/>
              <a:gd name="connsiteX52" fmla="*/ 591544 w 5734864"/>
              <a:gd name="connsiteY52" fmla="*/ 2433897 h 6858000"/>
              <a:gd name="connsiteX53" fmla="*/ 589519 w 5734864"/>
              <a:gd name="connsiteY53" fmla="*/ 2451398 h 6858000"/>
              <a:gd name="connsiteX54" fmla="*/ 590037 w 5734864"/>
              <a:gd name="connsiteY54" fmla="*/ 2455536 h 6858000"/>
              <a:gd name="connsiteX55" fmla="*/ 588179 w 5734864"/>
              <a:gd name="connsiteY55" fmla="*/ 2462981 h 6858000"/>
              <a:gd name="connsiteX56" fmla="*/ 583434 w 5734864"/>
              <a:gd name="connsiteY56" fmla="*/ 2503991 h 6858000"/>
              <a:gd name="connsiteX57" fmla="*/ 567942 w 5734864"/>
              <a:gd name="connsiteY57" fmla="*/ 2652936 h 6858000"/>
              <a:gd name="connsiteX58" fmla="*/ 573869 w 5734864"/>
              <a:gd name="connsiteY58" fmla="*/ 2670188 h 6858000"/>
              <a:gd name="connsiteX59" fmla="*/ 575243 w 5734864"/>
              <a:gd name="connsiteY59" fmla="*/ 2688114 h 6858000"/>
              <a:gd name="connsiteX60" fmla="*/ 573824 w 5734864"/>
              <a:gd name="connsiteY60" fmla="*/ 2689856 h 6858000"/>
              <a:gd name="connsiteX61" fmla="*/ 570699 w 5734864"/>
              <a:gd name="connsiteY61" fmla="*/ 2709353 h 6858000"/>
              <a:gd name="connsiteX62" fmla="*/ 573192 w 5734864"/>
              <a:gd name="connsiteY62" fmla="*/ 2714527 h 6858000"/>
              <a:gd name="connsiteX63" fmla="*/ 572044 w 5734864"/>
              <a:gd name="connsiteY63" fmla="*/ 2728187 h 6858000"/>
              <a:gd name="connsiteX64" fmla="*/ 572465 w 5734864"/>
              <a:gd name="connsiteY64" fmla="*/ 2755863 h 6858000"/>
              <a:gd name="connsiteX65" fmla="*/ 570028 w 5734864"/>
              <a:gd name="connsiteY65" fmla="*/ 2760324 h 6858000"/>
              <a:gd name="connsiteX66" fmla="*/ 566748 w 5734864"/>
              <a:gd name="connsiteY66" fmla="*/ 2800948 h 6858000"/>
              <a:gd name="connsiteX67" fmla="*/ 565509 w 5734864"/>
              <a:gd name="connsiteY67" fmla="*/ 2801167 h 6858000"/>
              <a:gd name="connsiteX68" fmla="*/ 559367 w 5734864"/>
              <a:gd name="connsiteY68" fmla="*/ 2811129 h 6858000"/>
              <a:gd name="connsiteX69" fmla="*/ 550354 w 5734864"/>
              <a:gd name="connsiteY69" fmla="*/ 2830949 h 6858000"/>
              <a:gd name="connsiteX70" fmla="*/ 514795 w 5734864"/>
              <a:gd name="connsiteY70" fmla="*/ 2872433 h 6858000"/>
              <a:gd name="connsiteX71" fmla="*/ 509875 w 5734864"/>
              <a:gd name="connsiteY71" fmla="*/ 2923099 h 6858000"/>
              <a:gd name="connsiteX72" fmla="*/ 509577 w 5734864"/>
              <a:gd name="connsiteY72" fmla="*/ 2923197 h 6858000"/>
              <a:gd name="connsiteX73" fmla="*/ 507597 w 5734864"/>
              <a:gd name="connsiteY73" fmla="*/ 2931868 h 6858000"/>
              <a:gd name="connsiteX74" fmla="*/ 507379 w 5734864"/>
              <a:gd name="connsiteY74" fmla="*/ 2938322 h 6858000"/>
              <a:gd name="connsiteX75" fmla="*/ 504725 w 5734864"/>
              <a:gd name="connsiteY75" fmla="*/ 2954519 h 6858000"/>
              <a:gd name="connsiteX76" fmla="*/ 502018 w 5734864"/>
              <a:gd name="connsiteY76" fmla="*/ 2959643 h 6858000"/>
              <a:gd name="connsiteX77" fmla="*/ 498360 w 5734864"/>
              <a:gd name="connsiteY77" fmla="*/ 2961019 h 6858000"/>
              <a:gd name="connsiteX78" fmla="*/ 498483 w 5734864"/>
              <a:gd name="connsiteY78" fmla="*/ 2962590 h 6858000"/>
              <a:gd name="connsiteX79" fmla="*/ 484403 w 5734864"/>
              <a:gd name="connsiteY79" fmla="*/ 2990538 h 6858000"/>
              <a:gd name="connsiteX80" fmla="*/ 463075 w 5734864"/>
              <a:gd name="connsiteY80" fmla="*/ 3055956 h 6858000"/>
              <a:gd name="connsiteX81" fmla="*/ 455013 w 5734864"/>
              <a:gd name="connsiteY81" fmla="*/ 3094482 h 6858000"/>
              <a:gd name="connsiteX82" fmla="*/ 428391 w 5734864"/>
              <a:gd name="connsiteY82" fmla="*/ 3198850 h 6858000"/>
              <a:gd name="connsiteX83" fmla="*/ 401440 w 5734864"/>
              <a:gd name="connsiteY83" fmla="*/ 3307560 h 6858000"/>
              <a:gd name="connsiteX84" fmla="*/ 386076 w 5734864"/>
              <a:gd name="connsiteY84" fmla="*/ 3373943 h 6858000"/>
              <a:gd name="connsiteX85" fmla="*/ 374726 w 5734864"/>
              <a:gd name="connsiteY85" fmla="*/ 3381364 h 6858000"/>
              <a:gd name="connsiteX86" fmla="*/ 369145 w 5734864"/>
              <a:gd name="connsiteY86" fmla="*/ 3383729 h 6858000"/>
              <a:gd name="connsiteX87" fmla="*/ 364294 w 5734864"/>
              <a:gd name="connsiteY87" fmla="*/ 3414159 h 6858000"/>
              <a:gd name="connsiteX88" fmla="*/ 366450 w 5734864"/>
              <a:gd name="connsiteY88" fmla="*/ 3436925 h 6858000"/>
              <a:gd name="connsiteX89" fmla="*/ 351743 w 5734864"/>
              <a:gd name="connsiteY89" fmla="*/ 3521619 h 6858000"/>
              <a:gd name="connsiteX90" fmla="*/ 345784 w 5734864"/>
              <a:gd name="connsiteY90" fmla="*/ 3603757 h 6858000"/>
              <a:gd name="connsiteX91" fmla="*/ 344198 w 5734864"/>
              <a:gd name="connsiteY91" fmla="*/ 3652424 h 6858000"/>
              <a:gd name="connsiteX92" fmla="*/ 352450 w 5734864"/>
              <a:gd name="connsiteY92" fmla="*/ 3665222 h 6858000"/>
              <a:gd name="connsiteX93" fmla="*/ 342621 w 5734864"/>
              <a:gd name="connsiteY93" fmla="*/ 3700804 h 6858000"/>
              <a:gd name="connsiteX94" fmla="*/ 341514 w 5734864"/>
              <a:gd name="connsiteY94" fmla="*/ 3734774 h 6858000"/>
              <a:gd name="connsiteX95" fmla="*/ 340607 w 5734864"/>
              <a:gd name="connsiteY95" fmla="*/ 3785153 h 6858000"/>
              <a:gd name="connsiteX96" fmla="*/ 340707 w 5734864"/>
              <a:gd name="connsiteY96" fmla="*/ 3788177 h 6858000"/>
              <a:gd name="connsiteX97" fmla="*/ 340361 w 5734864"/>
              <a:gd name="connsiteY97" fmla="*/ 3798803 h 6858000"/>
              <a:gd name="connsiteX98" fmla="*/ 339642 w 5734864"/>
              <a:gd name="connsiteY98" fmla="*/ 3838750 h 6858000"/>
              <a:gd name="connsiteX99" fmla="*/ 360295 w 5734864"/>
              <a:gd name="connsiteY99" fmla="*/ 4015196 h 6858000"/>
              <a:gd name="connsiteX100" fmla="*/ 339043 w 5734864"/>
              <a:gd name="connsiteY100" fmla="*/ 4052778 h 6858000"/>
              <a:gd name="connsiteX101" fmla="*/ 339343 w 5734864"/>
              <a:gd name="connsiteY101" fmla="*/ 4096257 h 6858000"/>
              <a:gd name="connsiteX102" fmla="*/ 340786 w 5734864"/>
              <a:gd name="connsiteY102" fmla="*/ 4321136 h 6858000"/>
              <a:gd name="connsiteX103" fmla="*/ 343158 w 5734864"/>
              <a:gd name="connsiteY103" fmla="*/ 4429174 h 6858000"/>
              <a:gd name="connsiteX104" fmla="*/ 334599 w 5734864"/>
              <a:gd name="connsiteY104" fmla="*/ 4449938 h 6858000"/>
              <a:gd name="connsiteX105" fmla="*/ 332890 w 5734864"/>
              <a:gd name="connsiteY105" fmla="*/ 4453515 h 6858000"/>
              <a:gd name="connsiteX106" fmla="*/ 331105 w 5734864"/>
              <a:gd name="connsiteY106" fmla="*/ 4467941 h 6858000"/>
              <a:gd name="connsiteX107" fmla="*/ 324289 w 5734864"/>
              <a:gd name="connsiteY107" fmla="*/ 4471861 h 6858000"/>
              <a:gd name="connsiteX108" fmla="*/ 317079 w 5734864"/>
              <a:gd name="connsiteY108" fmla="*/ 4493468 h 6858000"/>
              <a:gd name="connsiteX109" fmla="*/ 315557 w 5734864"/>
              <a:gd name="connsiteY109" fmla="*/ 4520067 h 6858000"/>
              <a:gd name="connsiteX110" fmla="*/ 315240 w 5734864"/>
              <a:gd name="connsiteY110" fmla="*/ 4536872 h 6858000"/>
              <a:gd name="connsiteX111" fmla="*/ 316200 w 5734864"/>
              <a:gd name="connsiteY111" fmla="*/ 4538297 h 6858000"/>
              <a:gd name="connsiteX112" fmla="*/ 317507 w 5734864"/>
              <a:gd name="connsiteY112" fmla="*/ 4547582 h 6858000"/>
              <a:gd name="connsiteX113" fmla="*/ 323078 w 5734864"/>
              <a:gd name="connsiteY113" fmla="*/ 4592102 h 6858000"/>
              <a:gd name="connsiteX114" fmla="*/ 328722 w 5734864"/>
              <a:gd name="connsiteY114" fmla="*/ 4667914 h 6858000"/>
              <a:gd name="connsiteX115" fmla="*/ 335597 w 5734864"/>
              <a:gd name="connsiteY115" fmla="*/ 4695035 h 6858000"/>
              <a:gd name="connsiteX116" fmla="*/ 339485 w 5734864"/>
              <a:gd name="connsiteY116" fmla="*/ 4695979 h 6858000"/>
              <a:gd name="connsiteX117" fmla="*/ 341089 w 5734864"/>
              <a:gd name="connsiteY117" fmla="*/ 4704268 h 6858000"/>
              <a:gd name="connsiteX118" fmla="*/ 342177 w 5734864"/>
              <a:gd name="connsiteY118" fmla="*/ 4706060 h 6858000"/>
              <a:gd name="connsiteX119" fmla="*/ 347751 w 5734864"/>
              <a:gd name="connsiteY119" fmla="*/ 4716754 h 6858000"/>
              <a:gd name="connsiteX120" fmla="*/ 344125 w 5734864"/>
              <a:gd name="connsiteY120" fmla="*/ 4764669 h 6858000"/>
              <a:gd name="connsiteX121" fmla="*/ 340188 w 5734864"/>
              <a:gd name="connsiteY121" fmla="*/ 4779386 h 6858000"/>
              <a:gd name="connsiteX122" fmla="*/ 335146 w 5734864"/>
              <a:gd name="connsiteY122" fmla="*/ 4787491 h 6858000"/>
              <a:gd name="connsiteX123" fmla="*/ 319124 w 5734864"/>
              <a:gd name="connsiteY123" fmla="*/ 4843514 h 6858000"/>
              <a:gd name="connsiteX124" fmla="*/ 305956 w 5734864"/>
              <a:gd name="connsiteY124" fmla="*/ 4881505 h 6858000"/>
              <a:gd name="connsiteX125" fmla="*/ 301062 w 5734864"/>
              <a:gd name="connsiteY125" fmla="*/ 4889332 h 6858000"/>
              <a:gd name="connsiteX126" fmla="*/ 302141 w 5734864"/>
              <a:gd name="connsiteY126" fmla="*/ 4899400 h 6858000"/>
              <a:gd name="connsiteX127" fmla="*/ 304424 w 5734864"/>
              <a:gd name="connsiteY127" fmla="*/ 4902664 h 6858000"/>
              <a:gd name="connsiteX128" fmla="*/ 293123 w 5734864"/>
              <a:gd name="connsiteY128" fmla="*/ 4932769 h 6858000"/>
              <a:gd name="connsiteX129" fmla="*/ 292275 w 5734864"/>
              <a:gd name="connsiteY129" fmla="*/ 4936482 h 6858000"/>
              <a:gd name="connsiteX130" fmla="*/ 288304 w 5734864"/>
              <a:gd name="connsiteY130" fmla="*/ 4962325 h 6858000"/>
              <a:gd name="connsiteX131" fmla="*/ 287420 w 5734864"/>
              <a:gd name="connsiteY131" fmla="*/ 5042193 h 6858000"/>
              <a:gd name="connsiteX132" fmla="*/ 287020 w 5734864"/>
              <a:gd name="connsiteY132" fmla="*/ 5065655 h 6858000"/>
              <a:gd name="connsiteX133" fmla="*/ 288488 w 5734864"/>
              <a:gd name="connsiteY133" fmla="*/ 5082216 h 6858000"/>
              <a:gd name="connsiteX134" fmla="*/ 282763 w 5734864"/>
              <a:gd name="connsiteY134" fmla="*/ 5127114 h 6858000"/>
              <a:gd name="connsiteX135" fmla="*/ 269316 w 5734864"/>
              <a:gd name="connsiteY135" fmla="*/ 5202682 h 6858000"/>
              <a:gd name="connsiteX136" fmla="*/ 269174 w 5734864"/>
              <a:gd name="connsiteY136" fmla="*/ 5230835 h 6858000"/>
              <a:gd name="connsiteX137" fmla="*/ 272679 w 5734864"/>
              <a:gd name="connsiteY137" fmla="*/ 5232660 h 6858000"/>
              <a:gd name="connsiteX138" fmla="*/ 272160 w 5734864"/>
              <a:gd name="connsiteY138" fmla="*/ 5241150 h 6858000"/>
              <a:gd name="connsiteX139" fmla="*/ 272760 w 5734864"/>
              <a:gd name="connsiteY139" fmla="*/ 5243156 h 6858000"/>
              <a:gd name="connsiteX140" fmla="*/ 275462 w 5734864"/>
              <a:gd name="connsiteY140" fmla="*/ 5254919 h 6858000"/>
              <a:gd name="connsiteX141" fmla="*/ 262897 w 5734864"/>
              <a:gd name="connsiteY141" fmla="*/ 5286259 h 6858000"/>
              <a:gd name="connsiteX142" fmla="*/ 252761 w 5734864"/>
              <a:gd name="connsiteY142" fmla="*/ 5357801 h 6858000"/>
              <a:gd name="connsiteX143" fmla="*/ 242360 w 5734864"/>
              <a:gd name="connsiteY143" fmla="*/ 5460080 h 6858000"/>
              <a:gd name="connsiteX144" fmla="*/ 229880 w 5734864"/>
              <a:gd name="connsiteY144" fmla="*/ 5539714 h 6858000"/>
              <a:gd name="connsiteX145" fmla="*/ 204283 w 5734864"/>
              <a:gd name="connsiteY145" fmla="*/ 5639080 h 6858000"/>
              <a:gd name="connsiteX146" fmla="*/ 198948 w 5734864"/>
              <a:gd name="connsiteY146" fmla="*/ 5710958 h 6858000"/>
              <a:gd name="connsiteX147" fmla="*/ 192367 w 5734864"/>
              <a:gd name="connsiteY147" fmla="*/ 5719859 h 6858000"/>
              <a:gd name="connsiteX148" fmla="*/ 188035 w 5734864"/>
              <a:gd name="connsiteY148" fmla="*/ 5729935 h 6858000"/>
              <a:gd name="connsiteX149" fmla="*/ 188428 w 5734864"/>
              <a:gd name="connsiteY149" fmla="*/ 5731182 h 6858000"/>
              <a:gd name="connsiteX150" fmla="*/ 181635 w 5734864"/>
              <a:gd name="connsiteY150" fmla="*/ 5753538 h 6858000"/>
              <a:gd name="connsiteX151" fmla="*/ 169744 w 5734864"/>
              <a:gd name="connsiteY151" fmla="*/ 5796307 h 6858000"/>
              <a:gd name="connsiteX152" fmla="*/ 170351 w 5734864"/>
              <a:gd name="connsiteY152" fmla="*/ 5796644 h 6858000"/>
              <a:gd name="connsiteX153" fmla="*/ 171559 w 5734864"/>
              <a:gd name="connsiteY153" fmla="*/ 5803435 h 6858000"/>
              <a:gd name="connsiteX154" fmla="*/ 172284 w 5734864"/>
              <a:gd name="connsiteY154" fmla="*/ 5816391 h 6858000"/>
              <a:gd name="connsiteX155" fmla="*/ 182542 w 5734864"/>
              <a:gd name="connsiteY155" fmla="*/ 5846382 h 6858000"/>
              <a:gd name="connsiteX156" fmla="*/ 175877 w 5734864"/>
              <a:gd name="connsiteY156" fmla="*/ 5871336 h 6858000"/>
              <a:gd name="connsiteX157" fmla="*/ 174910 w 5734864"/>
              <a:gd name="connsiteY157" fmla="*/ 5876376 h 6858000"/>
              <a:gd name="connsiteX158" fmla="*/ 175047 w 5734864"/>
              <a:gd name="connsiteY158" fmla="*/ 5876483 h 6858000"/>
              <a:gd name="connsiteX159" fmla="*/ 174335 w 5734864"/>
              <a:gd name="connsiteY159" fmla="*/ 5881814 h 6858000"/>
              <a:gd name="connsiteX160" fmla="*/ 171273 w 5734864"/>
              <a:gd name="connsiteY160" fmla="*/ 5895339 h 6858000"/>
              <a:gd name="connsiteX161" fmla="*/ 171658 w 5734864"/>
              <a:gd name="connsiteY161" fmla="*/ 5898749 h 6858000"/>
              <a:gd name="connsiteX162" fmla="*/ 174658 w 5734864"/>
              <a:gd name="connsiteY162" fmla="*/ 5919558 h 6858000"/>
              <a:gd name="connsiteX163" fmla="*/ 169099 w 5734864"/>
              <a:gd name="connsiteY163" fmla="*/ 5984417 h 6858000"/>
              <a:gd name="connsiteX164" fmla="*/ 162007 w 5734864"/>
              <a:gd name="connsiteY164" fmla="*/ 6049043 h 6858000"/>
              <a:gd name="connsiteX165" fmla="*/ 156875 w 5734864"/>
              <a:gd name="connsiteY165" fmla="*/ 6114000 h 6858000"/>
              <a:gd name="connsiteX166" fmla="*/ 165441 w 5734864"/>
              <a:gd name="connsiteY166" fmla="*/ 6146938 h 6858000"/>
              <a:gd name="connsiteX167" fmla="*/ 165177 w 5734864"/>
              <a:gd name="connsiteY167" fmla="*/ 6150658 h 6858000"/>
              <a:gd name="connsiteX168" fmla="*/ 161772 w 5734864"/>
              <a:gd name="connsiteY168" fmla="*/ 6160011 h 6858000"/>
              <a:gd name="connsiteX169" fmla="*/ 160051 w 5734864"/>
              <a:gd name="connsiteY169" fmla="*/ 6163393 h 6858000"/>
              <a:gd name="connsiteX170" fmla="*/ 158473 w 5734864"/>
              <a:gd name="connsiteY170" fmla="*/ 6168628 h 6858000"/>
              <a:gd name="connsiteX171" fmla="*/ 158573 w 5734864"/>
              <a:gd name="connsiteY171" fmla="*/ 6168799 h 6858000"/>
              <a:gd name="connsiteX172" fmla="*/ 146463 w 5734864"/>
              <a:gd name="connsiteY172" fmla="*/ 6196671 h 6858000"/>
              <a:gd name="connsiteX173" fmla="*/ 150209 w 5734864"/>
              <a:gd name="connsiteY173" fmla="*/ 6232365 h 6858000"/>
              <a:gd name="connsiteX174" fmla="*/ 148544 w 5734864"/>
              <a:gd name="connsiteY174" fmla="*/ 6246162 h 6858000"/>
              <a:gd name="connsiteX175" fmla="*/ 148403 w 5734864"/>
              <a:gd name="connsiteY175" fmla="*/ 6253754 h 6858000"/>
              <a:gd name="connsiteX176" fmla="*/ 138880 w 5734864"/>
              <a:gd name="connsiteY176" fmla="*/ 6276449 h 6858000"/>
              <a:gd name="connsiteX177" fmla="*/ 138683 w 5734864"/>
              <a:gd name="connsiteY177" fmla="*/ 6279721 h 6858000"/>
              <a:gd name="connsiteX178" fmla="*/ 130721 w 5734864"/>
              <a:gd name="connsiteY178" fmla="*/ 6293675 h 6858000"/>
              <a:gd name="connsiteX179" fmla="*/ 120717 w 5734864"/>
              <a:gd name="connsiteY179" fmla="*/ 6313967 h 6858000"/>
              <a:gd name="connsiteX180" fmla="*/ 120841 w 5734864"/>
              <a:gd name="connsiteY180" fmla="*/ 6315437 h 6858000"/>
              <a:gd name="connsiteX181" fmla="*/ 115208 w 5734864"/>
              <a:gd name="connsiteY181" fmla="*/ 6324024 h 6858000"/>
              <a:gd name="connsiteX182" fmla="*/ 101217 w 5734864"/>
              <a:gd name="connsiteY182" fmla="*/ 6365923 h 6858000"/>
              <a:gd name="connsiteX183" fmla="*/ 74946 w 5734864"/>
              <a:gd name="connsiteY183" fmla="*/ 6556817 h 6858000"/>
              <a:gd name="connsiteX184" fmla="*/ 16001 w 5734864"/>
              <a:gd name="connsiteY184" fmla="*/ 6808678 h 6858000"/>
              <a:gd name="connsiteX185" fmla="*/ 0 w 5734864"/>
              <a:gd name="connsiteY185" fmla="*/ 6858000 h 6858000"/>
              <a:gd name="connsiteX186" fmla="*/ 5734864 w 5734864"/>
              <a:gd name="connsiteY186" fmla="*/ 6858000 h 6858000"/>
              <a:gd name="connsiteX187" fmla="*/ 5734864 w 5734864"/>
              <a:gd name="connsiteY18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Lst>
            <a:rect l="l" t="t" r="r" b="b"/>
            <a:pathLst>
              <a:path w="5734864" h="6858000">
                <a:moveTo>
                  <a:pt x="5734864" y="0"/>
                </a:moveTo>
                <a:lnTo>
                  <a:pt x="771611" y="0"/>
                </a:lnTo>
                <a:cubicBezTo>
                  <a:pt x="771634" y="16369"/>
                  <a:pt x="771656" y="32739"/>
                  <a:pt x="771679" y="49108"/>
                </a:cubicBezTo>
                <a:cubicBezTo>
                  <a:pt x="775201" y="55622"/>
                  <a:pt x="788724" y="196721"/>
                  <a:pt x="794248" y="200968"/>
                </a:cubicBezTo>
                <a:lnTo>
                  <a:pt x="801749" y="414071"/>
                </a:lnTo>
                <a:cubicBezTo>
                  <a:pt x="807329" y="440933"/>
                  <a:pt x="835107" y="598697"/>
                  <a:pt x="818548" y="585467"/>
                </a:cubicBezTo>
                <a:cubicBezTo>
                  <a:pt x="856197" y="664140"/>
                  <a:pt x="837895" y="708473"/>
                  <a:pt x="857476" y="800623"/>
                </a:cubicBezTo>
                <a:cubicBezTo>
                  <a:pt x="822401" y="857344"/>
                  <a:pt x="855723" y="824571"/>
                  <a:pt x="851083" y="878903"/>
                </a:cubicBezTo>
                <a:cubicBezTo>
                  <a:pt x="884811" y="859448"/>
                  <a:pt x="834648" y="946397"/>
                  <a:pt x="873564" y="943826"/>
                </a:cubicBezTo>
                <a:cubicBezTo>
                  <a:pt x="871487" y="953795"/>
                  <a:pt x="868248" y="963533"/>
                  <a:pt x="864705" y="973328"/>
                </a:cubicBezTo>
                <a:lnTo>
                  <a:pt x="862869" y="978457"/>
                </a:lnTo>
                <a:lnTo>
                  <a:pt x="862233" y="998041"/>
                </a:lnTo>
                <a:lnTo>
                  <a:pt x="853665" y="1004750"/>
                </a:lnTo>
                <a:lnTo>
                  <a:pt x="847865" y="1070795"/>
                </a:lnTo>
                <a:cubicBezTo>
                  <a:pt x="870234" y="1110486"/>
                  <a:pt x="833172" y="1190441"/>
                  <a:pt x="862786" y="1238994"/>
                </a:cubicBezTo>
                <a:cubicBezTo>
                  <a:pt x="864699" y="1290599"/>
                  <a:pt x="860615" y="1347716"/>
                  <a:pt x="859345" y="1380427"/>
                </a:cubicBezTo>
                <a:cubicBezTo>
                  <a:pt x="845703" y="1396391"/>
                  <a:pt x="873184" y="1435525"/>
                  <a:pt x="855172" y="1435262"/>
                </a:cubicBezTo>
                <a:lnTo>
                  <a:pt x="860494" y="1453861"/>
                </a:lnTo>
                <a:lnTo>
                  <a:pt x="853731" y="1467047"/>
                </a:lnTo>
                <a:cubicBezTo>
                  <a:pt x="846549" y="1480528"/>
                  <a:pt x="841728" y="1491093"/>
                  <a:pt x="845847" y="1502307"/>
                </a:cubicBezTo>
                <a:lnTo>
                  <a:pt x="817613" y="1565166"/>
                </a:lnTo>
                <a:cubicBezTo>
                  <a:pt x="805468" y="1557258"/>
                  <a:pt x="816534" y="1596564"/>
                  <a:pt x="804223" y="1601941"/>
                </a:cubicBezTo>
                <a:cubicBezTo>
                  <a:pt x="794287" y="1604654"/>
                  <a:pt x="795328" y="1617209"/>
                  <a:pt x="791773" y="1627005"/>
                </a:cubicBezTo>
                <a:cubicBezTo>
                  <a:pt x="781684" y="1634393"/>
                  <a:pt x="772978" y="1683187"/>
                  <a:pt x="774645" y="1699922"/>
                </a:cubicBezTo>
                <a:cubicBezTo>
                  <a:pt x="785341" y="1746767"/>
                  <a:pt x="744845" y="1787099"/>
                  <a:pt x="752343" y="1824604"/>
                </a:cubicBezTo>
                <a:cubicBezTo>
                  <a:pt x="751502" y="1834578"/>
                  <a:pt x="749297" y="1842929"/>
                  <a:pt x="746254" y="1850222"/>
                </a:cubicBezTo>
                <a:lnTo>
                  <a:pt x="728600" y="1869603"/>
                </a:lnTo>
                <a:lnTo>
                  <a:pt x="724396" y="1883104"/>
                </a:lnTo>
                <a:lnTo>
                  <a:pt x="722165" y="1885924"/>
                </a:lnTo>
                <a:lnTo>
                  <a:pt x="721338" y="1887123"/>
                </a:lnTo>
                <a:lnTo>
                  <a:pt x="714840" y="1902274"/>
                </a:lnTo>
                <a:lnTo>
                  <a:pt x="722847" y="1929891"/>
                </a:lnTo>
                <a:lnTo>
                  <a:pt x="714660" y="1982709"/>
                </a:lnTo>
                <a:cubicBezTo>
                  <a:pt x="727725" y="2006201"/>
                  <a:pt x="714739" y="1997091"/>
                  <a:pt x="710759" y="2013010"/>
                </a:cubicBezTo>
                <a:cubicBezTo>
                  <a:pt x="707970" y="2027531"/>
                  <a:pt x="700788" y="2054714"/>
                  <a:pt x="697927" y="2069833"/>
                </a:cubicBezTo>
                <a:cubicBezTo>
                  <a:pt x="685211" y="2080229"/>
                  <a:pt x="698762" y="2088241"/>
                  <a:pt x="693594" y="2103731"/>
                </a:cubicBezTo>
                <a:cubicBezTo>
                  <a:pt x="688481" y="2110649"/>
                  <a:pt x="687183" y="2115973"/>
                  <a:pt x="691109" y="2124027"/>
                </a:cubicBezTo>
                <a:cubicBezTo>
                  <a:pt x="666413" y="2155740"/>
                  <a:pt x="688031" y="2144874"/>
                  <a:pt x="676593" y="2176182"/>
                </a:cubicBezTo>
                <a:cubicBezTo>
                  <a:pt x="665190" y="2202944"/>
                  <a:pt x="656416" y="2233857"/>
                  <a:pt x="633227" y="2258036"/>
                </a:cubicBezTo>
                <a:cubicBezTo>
                  <a:pt x="626930" y="2262191"/>
                  <a:pt x="623498" y="2274069"/>
                  <a:pt x="625564" y="2284567"/>
                </a:cubicBezTo>
                <a:cubicBezTo>
                  <a:pt x="625918" y="2286374"/>
                  <a:pt x="626427" y="2288071"/>
                  <a:pt x="627074" y="2289605"/>
                </a:cubicBezTo>
                <a:cubicBezTo>
                  <a:pt x="619029" y="2296628"/>
                  <a:pt x="616453" y="2303188"/>
                  <a:pt x="614574" y="2308717"/>
                </a:cubicBezTo>
                <a:lnTo>
                  <a:pt x="606890" y="2320662"/>
                </a:lnTo>
                <a:lnTo>
                  <a:pt x="605558" y="2327897"/>
                </a:lnTo>
                <a:lnTo>
                  <a:pt x="602202" y="2357749"/>
                </a:lnTo>
                <a:lnTo>
                  <a:pt x="600213" y="2364905"/>
                </a:lnTo>
                <a:lnTo>
                  <a:pt x="597160" y="2388351"/>
                </a:lnTo>
                <a:lnTo>
                  <a:pt x="597982" y="2402296"/>
                </a:lnTo>
                <a:lnTo>
                  <a:pt x="593150" y="2420015"/>
                </a:lnTo>
                <a:cubicBezTo>
                  <a:pt x="593044" y="2420926"/>
                  <a:pt x="592939" y="2421838"/>
                  <a:pt x="592833" y="2422749"/>
                </a:cubicBezTo>
                <a:lnTo>
                  <a:pt x="594479" y="2426002"/>
                </a:lnTo>
                <a:cubicBezTo>
                  <a:pt x="594168" y="2427683"/>
                  <a:pt x="593118" y="2429721"/>
                  <a:pt x="591963" y="2431950"/>
                </a:cubicBezTo>
                <a:cubicBezTo>
                  <a:pt x="591823" y="2432599"/>
                  <a:pt x="591684" y="2433248"/>
                  <a:pt x="591544" y="2433897"/>
                </a:cubicBezTo>
                <a:lnTo>
                  <a:pt x="589519" y="2451398"/>
                </a:lnTo>
                <a:cubicBezTo>
                  <a:pt x="589692" y="2452777"/>
                  <a:pt x="589864" y="2454157"/>
                  <a:pt x="590037" y="2455536"/>
                </a:cubicBezTo>
                <a:lnTo>
                  <a:pt x="588179" y="2462981"/>
                </a:lnTo>
                <a:lnTo>
                  <a:pt x="583434" y="2503991"/>
                </a:lnTo>
                <a:cubicBezTo>
                  <a:pt x="576530" y="2566058"/>
                  <a:pt x="570433" y="2625224"/>
                  <a:pt x="567942" y="2652936"/>
                </a:cubicBezTo>
                <a:cubicBezTo>
                  <a:pt x="570864" y="2658290"/>
                  <a:pt x="572739" y="2664095"/>
                  <a:pt x="573869" y="2670188"/>
                </a:cubicBezTo>
                <a:lnTo>
                  <a:pt x="575243" y="2688114"/>
                </a:lnTo>
                <a:lnTo>
                  <a:pt x="573824" y="2689856"/>
                </a:lnTo>
                <a:cubicBezTo>
                  <a:pt x="569972" y="2698471"/>
                  <a:pt x="569572" y="2704494"/>
                  <a:pt x="570699" y="2709353"/>
                </a:cubicBezTo>
                <a:lnTo>
                  <a:pt x="573192" y="2714527"/>
                </a:lnTo>
                <a:cubicBezTo>
                  <a:pt x="572809" y="2719080"/>
                  <a:pt x="572427" y="2723634"/>
                  <a:pt x="572044" y="2728187"/>
                </a:cubicBezTo>
                <a:cubicBezTo>
                  <a:pt x="572184" y="2737412"/>
                  <a:pt x="572325" y="2746638"/>
                  <a:pt x="572465" y="2755863"/>
                </a:cubicBezTo>
                <a:lnTo>
                  <a:pt x="570028" y="2760324"/>
                </a:lnTo>
                <a:lnTo>
                  <a:pt x="566748" y="2800948"/>
                </a:lnTo>
                <a:lnTo>
                  <a:pt x="565509" y="2801167"/>
                </a:lnTo>
                <a:cubicBezTo>
                  <a:pt x="562655" y="2802587"/>
                  <a:pt x="560408" y="2805381"/>
                  <a:pt x="559367" y="2811129"/>
                </a:cubicBezTo>
                <a:cubicBezTo>
                  <a:pt x="543471" y="2797318"/>
                  <a:pt x="552020" y="2812773"/>
                  <a:pt x="550354" y="2830949"/>
                </a:cubicBezTo>
                <a:cubicBezTo>
                  <a:pt x="525292" y="2813553"/>
                  <a:pt x="531129" y="2868192"/>
                  <a:pt x="514795" y="2872433"/>
                </a:cubicBezTo>
                <a:lnTo>
                  <a:pt x="509875" y="2923099"/>
                </a:lnTo>
                <a:lnTo>
                  <a:pt x="509577" y="2923197"/>
                </a:lnTo>
                <a:cubicBezTo>
                  <a:pt x="508704" y="2924865"/>
                  <a:pt x="508038" y="2927556"/>
                  <a:pt x="507597" y="2931868"/>
                </a:cubicBezTo>
                <a:cubicBezTo>
                  <a:pt x="507524" y="2934019"/>
                  <a:pt x="507452" y="2936171"/>
                  <a:pt x="507379" y="2938322"/>
                </a:cubicBezTo>
                <a:lnTo>
                  <a:pt x="504725" y="2954519"/>
                </a:lnTo>
                <a:lnTo>
                  <a:pt x="502018" y="2959643"/>
                </a:lnTo>
                <a:lnTo>
                  <a:pt x="498360" y="2961019"/>
                </a:lnTo>
                <a:lnTo>
                  <a:pt x="498483" y="2962590"/>
                </a:lnTo>
                <a:cubicBezTo>
                  <a:pt x="502388" y="2975027"/>
                  <a:pt x="510202" y="2980016"/>
                  <a:pt x="484403" y="2990538"/>
                </a:cubicBezTo>
                <a:cubicBezTo>
                  <a:pt x="489425" y="3018352"/>
                  <a:pt x="474337" y="3021029"/>
                  <a:pt x="463075" y="3055956"/>
                </a:cubicBezTo>
                <a:cubicBezTo>
                  <a:pt x="469487" y="3072485"/>
                  <a:pt x="464165" y="3083955"/>
                  <a:pt x="455013" y="3094482"/>
                </a:cubicBezTo>
                <a:cubicBezTo>
                  <a:pt x="453131" y="3130054"/>
                  <a:pt x="437643" y="3160106"/>
                  <a:pt x="428391" y="3198850"/>
                </a:cubicBezTo>
                <a:lnTo>
                  <a:pt x="401440" y="3307560"/>
                </a:lnTo>
                <a:lnTo>
                  <a:pt x="386076" y="3373943"/>
                </a:lnTo>
                <a:cubicBezTo>
                  <a:pt x="386236" y="3376061"/>
                  <a:pt x="380537" y="3378856"/>
                  <a:pt x="374726" y="3381364"/>
                </a:cubicBezTo>
                <a:lnTo>
                  <a:pt x="369145" y="3383729"/>
                </a:lnTo>
                <a:lnTo>
                  <a:pt x="364294" y="3414159"/>
                </a:lnTo>
                <a:lnTo>
                  <a:pt x="366450" y="3436925"/>
                </a:lnTo>
                <a:lnTo>
                  <a:pt x="351743" y="3521619"/>
                </a:lnTo>
                <a:lnTo>
                  <a:pt x="345784" y="3603757"/>
                </a:lnTo>
                <a:cubicBezTo>
                  <a:pt x="345255" y="3619979"/>
                  <a:pt x="344727" y="3636202"/>
                  <a:pt x="344198" y="3652424"/>
                </a:cubicBezTo>
                <a:lnTo>
                  <a:pt x="352450" y="3665222"/>
                </a:lnTo>
                <a:lnTo>
                  <a:pt x="342621" y="3700804"/>
                </a:lnTo>
                <a:lnTo>
                  <a:pt x="341514" y="3734774"/>
                </a:lnTo>
                <a:cubicBezTo>
                  <a:pt x="341212" y="3751567"/>
                  <a:pt x="340909" y="3768360"/>
                  <a:pt x="340607" y="3785153"/>
                </a:cubicBezTo>
                <a:cubicBezTo>
                  <a:pt x="340640" y="3786161"/>
                  <a:pt x="340674" y="3787169"/>
                  <a:pt x="340707" y="3788177"/>
                </a:cubicBezTo>
                <a:cubicBezTo>
                  <a:pt x="340592" y="3791719"/>
                  <a:pt x="340476" y="3795261"/>
                  <a:pt x="340361" y="3798803"/>
                </a:cubicBezTo>
                <a:cubicBezTo>
                  <a:pt x="340121" y="3812119"/>
                  <a:pt x="339882" y="3825434"/>
                  <a:pt x="339642" y="3838750"/>
                </a:cubicBezTo>
                <a:cubicBezTo>
                  <a:pt x="337363" y="3949044"/>
                  <a:pt x="361794" y="3960437"/>
                  <a:pt x="360295" y="4015196"/>
                </a:cubicBezTo>
                <a:lnTo>
                  <a:pt x="339043" y="4052778"/>
                </a:lnTo>
                <a:lnTo>
                  <a:pt x="339343" y="4096257"/>
                </a:lnTo>
                <a:cubicBezTo>
                  <a:pt x="362058" y="4159145"/>
                  <a:pt x="332404" y="4250479"/>
                  <a:pt x="340786" y="4321136"/>
                </a:cubicBezTo>
                <a:cubicBezTo>
                  <a:pt x="341421" y="4376624"/>
                  <a:pt x="344189" y="4407708"/>
                  <a:pt x="343158" y="4429174"/>
                </a:cubicBezTo>
                <a:cubicBezTo>
                  <a:pt x="340948" y="4436304"/>
                  <a:pt x="337887" y="4443121"/>
                  <a:pt x="334599" y="4449938"/>
                </a:cubicBezTo>
                <a:lnTo>
                  <a:pt x="332890" y="4453515"/>
                </a:lnTo>
                <a:lnTo>
                  <a:pt x="331105" y="4467941"/>
                </a:lnTo>
                <a:lnTo>
                  <a:pt x="324289" y="4471861"/>
                </a:lnTo>
                <a:lnTo>
                  <a:pt x="317079" y="4493468"/>
                </a:lnTo>
                <a:cubicBezTo>
                  <a:pt x="315353" y="4501584"/>
                  <a:pt x="314639" y="4510343"/>
                  <a:pt x="315557" y="4520067"/>
                </a:cubicBezTo>
                <a:cubicBezTo>
                  <a:pt x="315451" y="4525669"/>
                  <a:pt x="315346" y="4531270"/>
                  <a:pt x="315240" y="4536872"/>
                </a:cubicBezTo>
                <a:lnTo>
                  <a:pt x="316200" y="4538297"/>
                </a:lnTo>
                <a:cubicBezTo>
                  <a:pt x="316738" y="4541182"/>
                  <a:pt x="316785" y="4544563"/>
                  <a:pt x="317507" y="4547582"/>
                </a:cubicBezTo>
                <a:cubicBezTo>
                  <a:pt x="322716" y="4552468"/>
                  <a:pt x="324912" y="4582137"/>
                  <a:pt x="323078" y="4592102"/>
                </a:cubicBezTo>
                <a:cubicBezTo>
                  <a:pt x="314597" y="4619728"/>
                  <a:pt x="334923" y="4645745"/>
                  <a:pt x="328722" y="4667914"/>
                </a:cubicBezTo>
                <a:cubicBezTo>
                  <a:pt x="330810" y="4685069"/>
                  <a:pt x="333803" y="4690356"/>
                  <a:pt x="335597" y="4695035"/>
                </a:cubicBezTo>
                <a:lnTo>
                  <a:pt x="339485" y="4695979"/>
                </a:lnTo>
                <a:lnTo>
                  <a:pt x="341089" y="4704268"/>
                </a:lnTo>
                <a:lnTo>
                  <a:pt x="342177" y="4706060"/>
                </a:lnTo>
                <a:cubicBezTo>
                  <a:pt x="344268" y="4709474"/>
                  <a:pt x="346234" y="4712931"/>
                  <a:pt x="347751" y="4716754"/>
                </a:cubicBezTo>
                <a:lnTo>
                  <a:pt x="344125" y="4764669"/>
                </a:lnTo>
                <a:lnTo>
                  <a:pt x="340188" y="4779386"/>
                </a:lnTo>
                <a:lnTo>
                  <a:pt x="335146" y="4787491"/>
                </a:lnTo>
                <a:lnTo>
                  <a:pt x="319124" y="4843514"/>
                </a:lnTo>
                <a:lnTo>
                  <a:pt x="305956" y="4881505"/>
                </a:lnTo>
                <a:lnTo>
                  <a:pt x="301062" y="4889332"/>
                </a:lnTo>
                <a:lnTo>
                  <a:pt x="302141" y="4899400"/>
                </a:lnTo>
                <a:cubicBezTo>
                  <a:pt x="302767" y="4900706"/>
                  <a:pt x="303536" y="4901803"/>
                  <a:pt x="304424" y="4902664"/>
                </a:cubicBezTo>
                <a:lnTo>
                  <a:pt x="293123" y="4932769"/>
                </a:lnTo>
                <a:lnTo>
                  <a:pt x="292275" y="4936482"/>
                </a:lnTo>
                <a:lnTo>
                  <a:pt x="288304" y="4962325"/>
                </a:lnTo>
                <a:cubicBezTo>
                  <a:pt x="288009" y="4988948"/>
                  <a:pt x="287715" y="5015570"/>
                  <a:pt x="287420" y="5042193"/>
                </a:cubicBezTo>
                <a:cubicBezTo>
                  <a:pt x="295373" y="5039737"/>
                  <a:pt x="281659" y="5060438"/>
                  <a:pt x="287020" y="5065655"/>
                </a:cubicBezTo>
                <a:cubicBezTo>
                  <a:pt x="291675" y="5068928"/>
                  <a:pt x="288601" y="5075970"/>
                  <a:pt x="288488" y="5082216"/>
                </a:cubicBezTo>
                <a:cubicBezTo>
                  <a:pt x="292282" y="5088207"/>
                  <a:pt x="287008" y="5117775"/>
                  <a:pt x="282763" y="5127114"/>
                </a:cubicBezTo>
                <a:cubicBezTo>
                  <a:pt x="267723" y="5152218"/>
                  <a:pt x="280799" y="5182399"/>
                  <a:pt x="269316" y="5202682"/>
                </a:cubicBezTo>
                <a:cubicBezTo>
                  <a:pt x="267050" y="5219969"/>
                  <a:pt x="268614" y="5225841"/>
                  <a:pt x="269174" y="5230835"/>
                </a:cubicBezTo>
                <a:lnTo>
                  <a:pt x="272679" y="5232660"/>
                </a:lnTo>
                <a:lnTo>
                  <a:pt x="272160" y="5241150"/>
                </a:lnTo>
                <a:lnTo>
                  <a:pt x="272760" y="5243156"/>
                </a:lnTo>
                <a:cubicBezTo>
                  <a:pt x="273922" y="5246984"/>
                  <a:pt x="274952" y="5250824"/>
                  <a:pt x="275462" y="5254919"/>
                </a:cubicBezTo>
                <a:cubicBezTo>
                  <a:pt x="258407" y="5258851"/>
                  <a:pt x="276976" y="5290392"/>
                  <a:pt x="262897" y="5286259"/>
                </a:cubicBezTo>
                <a:cubicBezTo>
                  <a:pt x="262724" y="5309439"/>
                  <a:pt x="239612" y="5337531"/>
                  <a:pt x="252761" y="5357801"/>
                </a:cubicBezTo>
                <a:cubicBezTo>
                  <a:pt x="248775" y="5392256"/>
                  <a:pt x="247799" y="5423412"/>
                  <a:pt x="242360" y="5460080"/>
                </a:cubicBezTo>
                <a:cubicBezTo>
                  <a:pt x="232632" y="5488478"/>
                  <a:pt x="242025" y="5519143"/>
                  <a:pt x="229880" y="5539714"/>
                </a:cubicBezTo>
                <a:cubicBezTo>
                  <a:pt x="230558" y="5572454"/>
                  <a:pt x="222150" y="5613340"/>
                  <a:pt x="204283" y="5639080"/>
                </a:cubicBezTo>
                <a:cubicBezTo>
                  <a:pt x="201596" y="5674226"/>
                  <a:pt x="191051" y="5680198"/>
                  <a:pt x="198948" y="5710958"/>
                </a:cubicBezTo>
                <a:cubicBezTo>
                  <a:pt x="196338" y="5713534"/>
                  <a:pt x="194185" y="5716550"/>
                  <a:pt x="192367" y="5719859"/>
                </a:cubicBezTo>
                <a:lnTo>
                  <a:pt x="188035" y="5729935"/>
                </a:lnTo>
                <a:lnTo>
                  <a:pt x="188428" y="5731182"/>
                </a:lnTo>
                <a:lnTo>
                  <a:pt x="181635" y="5753538"/>
                </a:lnTo>
                <a:lnTo>
                  <a:pt x="169744" y="5796307"/>
                </a:lnTo>
                <a:lnTo>
                  <a:pt x="170351" y="5796644"/>
                </a:lnTo>
                <a:cubicBezTo>
                  <a:pt x="171558" y="5797954"/>
                  <a:pt x="172173" y="5799948"/>
                  <a:pt x="171559" y="5803435"/>
                </a:cubicBezTo>
                <a:cubicBezTo>
                  <a:pt x="182664" y="5798231"/>
                  <a:pt x="175075" y="5805646"/>
                  <a:pt x="172284" y="5816391"/>
                </a:cubicBezTo>
                <a:cubicBezTo>
                  <a:pt x="188911" y="5810703"/>
                  <a:pt x="174844" y="5841128"/>
                  <a:pt x="182542" y="5846382"/>
                </a:cubicBezTo>
                <a:cubicBezTo>
                  <a:pt x="180118" y="5854404"/>
                  <a:pt x="177856" y="5862781"/>
                  <a:pt x="175877" y="5871336"/>
                </a:cubicBezTo>
                <a:lnTo>
                  <a:pt x="174910" y="5876376"/>
                </a:lnTo>
                <a:lnTo>
                  <a:pt x="175047" y="5876483"/>
                </a:lnTo>
                <a:cubicBezTo>
                  <a:pt x="175167" y="5877594"/>
                  <a:pt x="174973" y="5879257"/>
                  <a:pt x="174335" y="5881814"/>
                </a:cubicBezTo>
                <a:lnTo>
                  <a:pt x="171273" y="5895339"/>
                </a:lnTo>
                <a:cubicBezTo>
                  <a:pt x="171401" y="5896476"/>
                  <a:pt x="171530" y="5897612"/>
                  <a:pt x="171658" y="5898749"/>
                </a:cubicBezTo>
                <a:lnTo>
                  <a:pt x="174658" y="5919558"/>
                </a:lnTo>
                <a:cubicBezTo>
                  <a:pt x="173958" y="5933601"/>
                  <a:pt x="171208" y="5962838"/>
                  <a:pt x="169099" y="5984417"/>
                </a:cubicBezTo>
                <a:cubicBezTo>
                  <a:pt x="162916" y="6005205"/>
                  <a:pt x="164971" y="6025162"/>
                  <a:pt x="162007" y="6049043"/>
                </a:cubicBezTo>
                <a:cubicBezTo>
                  <a:pt x="150795" y="6073830"/>
                  <a:pt x="160091" y="6088483"/>
                  <a:pt x="156875" y="6114000"/>
                </a:cubicBezTo>
                <a:cubicBezTo>
                  <a:pt x="141597" y="6134477"/>
                  <a:pt x="163381" y="6133378"/>
                  <a:pt x="165441" y="6146938"/>
                </a:cubicBezTo>
                <a:lnTo>
                  <a:pt x="165177" y="6150658"/>
                </a:lnTo>
                <a:lnTo>
                  <a:pt x="161772" y="6160011"/>
                </a:lnTo>
                <a:lnTo>
                  <a:pt x="160051" y="6163393"/>
                </a:lnTo>
                <a:cubicBezTo>
                  <a:pt x="159032" y="6165775"/>
                  <a:pt x="158564" y="6167421"/>
                  <a:pt x="158473" y="6168628"/>
                </a:cubicBezTo>
                <a:cubicBezTo>
                  <a:pt x="158506" y="6168685"/>
                  <a:pt x="158540" y="6168742"/>
                  <a:pt x="158573" y="6168799"/>
                </a:cubicBezTo>
                <a:lnTo>
                  <a:pt x="146463" y="6196671"/>
                </a:lnTo>
                <a:cubicBezTo>
                  <a:pt x="152348" y="6205503"/>
                  <a:pt x="134460" y="6231012"/>
                  <a:pt x="150209" y="6232365"/>
                </a:cubicBezTo>
                <a:cubicBezTo>
                  <a:pt x="145821" y="6242321"/>
                  <a:pt x="137774" y="6246719"/>
                  <a:pt x="148544" y="6246162"/>
                </a:cubicBezTo>
                <a:cubicBezTo>
                  <a:pt x="147378" y="6249522"/>
                  <a:pt x="147566" y="6251866"/>
                  <a:pt x="148403" y="6253754"/>
                </a:cubicBezTo>
                <a:lnTo>
                  <a:pt x="138880" y="6276449"/>
                </a:lnTo>
                <a:cubicBezTo>
                  <a:pt x="138814" y="6277540"/>
                  <a:pt x="138749" y="6278630"/>
                  <a:pt x="138683" y="6279721"/>
                </a:cubicBezTo>
                <a:lnTo>
                  <a:pt x="130721" y="6293675"/>
                </a:lnTo>
                <a:lnTo>
                  <a:pt x="120717" y="6313967"/>
                </a:lnTo>
                <a:cubicBezTo>
                  <a:pt x="120758" y="6314457"/>
                  <a:pt x="120800" y="6314947"/>
                  <a:pt x="120841" y="6315437"/>
                </a:cubicBezTo>
                <a:lnTo>
                  <a:pt x="115208" y="6324024"/>
                </a:lnTo>
                <a:cubicBezTo>
                  <a:pt x="113007" y="6326672"/>
                  <a:pt x="103991" y="6364381"/>
                  <a:pt x="101217" y="6365923"/>
                </a:cubicBezTo>
                <a:lnTo>
                  <a:pt x="74946" y="6556817"/>
                </a:lnTo>
                <a:cubicBezTo>
                  <a:pt x="55357" y="6665926"/>
                  <a:pt x="35695" y="6744075"/>
                  <a:pt x="16001" y="6808678"/>
                </a:cubicBezTo>
                <a:lnTo>
                  <a:pt x="0" y="6858000"/>
                </a:lnTo>
                <a:lnTo>
                  <a:pt x="5734864" y="6858000"/>
                </a:lnTo>
                <a:lnTo>
                  <a:pt x="5734864" y="0"/>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عنوان 1"/>
          <p:cNvSpPr>
            <a:spLocks noGrp="1"/>
          </p:cNvSpPr>
          <p:nvPr>
            <p:ph type="title"/>
          </p:nvPr>
        </p:nvSpPr>
        <p:spPr>
          <a:xfrm>
            <a:off x="773408" y="992094"/>
            <a:ext cx="3616913" cy="2795160"/>
          </a:xfrm>
        </p:spPr>
        <p:txBody>
          <a:bodyPr vert="horz" lIns="91440" tIns="45720" rIns="91440" bIns="45720" rtlCol="0" anchor="b">
            <a:normAutofit/>
          </a:bodyPr>
          <a:lstStyle/>
          <a:p>
            <a:pPr algn="ctr"/>
            <a:r>
              <a:rPr lang="en-US" i="1" kern="1200" dirty="0">
                <a:solidFill>
                  <a:schemeClr val="tx1"/>
                </a:solidFill>
                <a:latin typeface="+mj-lt"/>
                <a:ea typeface="+mj-ea"/>
                <a:cs typeface="+mj-cs"/>
              </a:rPr>
              <a:t>Thanks for your attention </a:t>
            </a:r>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895751" y="1322294"/>
            <a:ext cx="5708649" cy="4183437"/>
          </a:xfrm>
          <a:prstGeom prst="rect">
            <a:avLst/>
          </a:prstGeom>
        </p:spPr>
      </p:pic>
      <p:sp>
        <p:nvSpPr>
          <p:cNvPr id="3" name="عنصر نائب لرقم الشريحة 2"/>
          <p:cNvSpPr>
            <a:spLocks noGrp="1"/>
          </p:cNvSpPr>
          <p:nvPr>
            <p:ph type="sldNum" sz="quarter" idx="12"/>
          </p:nvPr>
        </p:nvSpPr>
        <p:spPr/>
        <p:txBody>
          <a:bodyPr/>
          <a:lstStyle/>
          <a:p>
            <a:fld id="{D8889CA3-3FAD-B94D-8847-3D571DB37BE3}" type="slidenum">
              <a:rPr lang="x-none" smtClean="0">
                <a:solidFill>
                  <a:schemeClr val="tx1"/>
                </a:solidFill>
              </a:rPr>
              <a:t>12</a:t>
            </a:fld>
            <a:endParaRPr lang="x-none">
              <a:solidFill>
                <a:schemeClr val="tx1"/>
              </a:solidFill>
            </a:endParaRPr>
          </a:p>
        </p:txBody>
      </p:sp>
    </p:spTree>
    <p:extLst>
      <p:ext uri="{BB962C8B-B14F-4D97-AF65-F5344CB8AC3E}">
        <p14:creationId xmlns:p14="http://schemas.microsoft.com/office/powerpoint/2010/main" val="25362086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477E66BE-7368-C7D3-855E-643A45055FA1}"/>
              </a:ext>
            </a:extLst>
          </p:cNvPr>
          <p:cNvPicPr>
            <a:picLocks noChangeAspect="1"/>
          </p:cNvPicPr>
          <p:nvPr/>
        </p:nvPicPr>
        <p:blipFill rotWithShape="1">
          <a:blip r:embed="rId2">
            <a:duotone>
              <a:schemeClr val="bg2">
                <a:shade val="45000"/>
                <a:satMod val="135000"/>
              </a:schemeClr>
              <a:prstClr val="white"/>
            </a:duotone>
          </a:blip>
          <a:srcRect t="6953" b="36797"/>
          <a:stretch/>
        </p:blipFill>
        <p:spPr>
          <a:xfrm>
            <a:off x="20" y="10"/>
            <a:ext cx="12191980" cy="6857990"/>
          </a:xfrm>
          <a:prstGeom prst="rect">
            <a:avLst/>
          </a:prstGeom>
        </p:spPr>
      </p:pic>
      <p:sp>
        <p:nvSpPr>
          <p:cNvPr id="17" name="Rectangle 12">
            <a:extLst>
              <a:ext uri="{FF2B5EF4-FFF2-40B4-BE49-F238E27FC236}">
                <a16:creationId xmlns:a16="http://schemas.microsoft.com/office/drawing/2014/main" id="{B50AB553-2A96-4A92-96F2-93548E0969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a:gsLst>
              <a:gs pos="10000">
                <a:schemeClr val="bg2">
                  <a:alpha val="68000"/>
                </a:schemeClr>
              </a:gs>
              <a:gs pos="85000">
                <a:schemeClr val="bg2">
                  <a:alpha val="97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B583744-BB6E-28CD-CB41-036F75886B06}"/>
              </a:ext>
            </a:extLst>
          </p:cNvPr>
          <p:cNvSpPr>
            <a:spLocks noGrp="1"/>
          </p:cNvSpPr>
          <p:nvPr>
            <p:ph type="title"/>
          </p:nvPr>
        </p:nvSpPr>
        <p:spPr>
          <a:xfrm>
            <a:off x="838200" y="365125"/>
            <a:ext cx="10515600" cy="1325563"/>
          </a:xfrm>
        </p:spPr>
        <p:txBody>
          <a:bodyPr>
            <a:normAutofit/>
          </a:bodyPr>
          <a:lstStyle/>
          <a:p>
            <a:r>
              <a:rPr lang="en-US"/>
              <a:t>O</a:t>
            </a:r>
            <a:r>
              <a:rPr lang="x-none"/>
              <a:t>bjectives:</a:t>
            </a:r>
          </a:p>
        </p:txBody>
      </p:sp>
      <p:graphicFrame>
        <p:nvGraphicFramePr>
          <p:cNvPr id="18" name="Content Placeholder 2">
            <a:extLst>
              <a:ext uri="{FF2B5EF4-FFF2-40B4-BE49-F238E27FC236}">
                <a16:creationId xmlns:a16="http://schemas.microsoft.com/office/drawing/2014/main" id="{25397001-0723-AC2F-4EC4-E8567FA2CC94}"/>
              </a:ext>
            </a:extLst>
          </p:cNvPr>
          <p:cNvGraphicFramePr>
            <a:graphicFrameLocks noGrp="1"/>
          </p:cNvGraphicFramePr>
          <p:nvPr>
            <p:ph idx="1"/>
            <p:extLst>
              <p:ext uri="{D42A27DB-BD31-4B8C-83A1-F6EECF244321}">
                <p14:modId xmlns:p14="http://schemas.microsoft.com/office/powerpoint/2010/main" val="1571844183"/>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عنصر نائب لرقم الشريحة 2"/>
          <p:cNvSpPr>
            <a:spLocks noGrp="1"/>
          </p:cNvSpPr>
          <p:nvPr>
            <p:ph type="sldNum" sz="quarter" idx="12"/>
          </p:nvPr>
        </p:nvSpPr>
        <p:spPr/>
        <p:txBody>
          <a:bodyPr/>
          <a:lstStyle/>
          <a:p>
            <a:fld id="{D8889CA3-3FAD-B94D-8847-3D571DB37BE3}" type="slidenum">
              <a:rPr lang="x-none" smtClean="0">
                <a:solidFill>
                  <a:schemeClr val="tx1"/>
                </a:solidFill>
              </a:rPr>
              <a:t>2</a:t>
            </a:fld>
            <a:endParaRPr lang="x-none">
              <a:solidFill>
                <a:schemeClr val="tx1"/>
              </a:solidFill>
            </a:endParaRPr>
          </a:p>
        </p:txBody>
      </p:sp>
    </p:spTree>
    <p:extLst>
      <p:ext uri="{BB962C8B-B14F-4D97-AF65-F5344CB8AC3E}">
        <p14:creationId xmlns:p14="http://schemas.microsoft.com/office/powerpoint/2010/main" val="14105989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9">
            <a:extLst>
              <a:ext uri="{FF2B5EF4-FFF2-40B4-BE49-F238E27FC236}">
                <a16:creationId xmlns:a16="http://schemas.microsoft.com/office/drawing/2014/main" id="{4B6ECB93-D7FF-4F09-A8ED-D4588EE7C7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1">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8EE53C2-FB91-8C78-2A60-35B02A71513C}"/>
              </a:ext>
            </a:extLst>
          </p:cNvPr>
          <p:cNvSpPr>
            <a:spLocks noGrp="1"/>
          </p:cNvSpPr>
          <p:nvPr>
            <p:ph type="title"/>
          </p:nvPr>
        </p:nvSpPr>
        <p:spPr>
          <a:xfrm>
            <a:off x="838200" y="365760"/>
            <a:ext cx="10515600" cy="1325563"/>
          </a:xfrm>
        </p:spPr>
        <p:txBody>
          <a:bodyPr>
            <a:normAutofit/>
          </a:bodyPr>
          <a:lstStyle/>
          <a:p>
            <a:pPr defTabSz="914400" rtl="1" eaLnBrk="1" latinLnBrk="0" hangingPunct="1">
              <a:spcBef>
                <a:spcPct val="0"/>
              </a:spcBef>
              <a:buNone/>
            </a:pPr>
            <a:r>
              <a:rPr lang="en-US" dirty="0">
                <a:solidFill>
                  <a:schemeClr val="bg1"/>
                </a:solidFill>
              </a:rPr>
              <a:t>Define Smoking </a:t>
            </a:r>
            <a:endParaRPr lang="x-none">
              <a:solidFill>
                <a:schemeClr val="bg1"/>
              </a:solidFill>
            </a:endParaRPr>
          </a:p>
        </p:txBody>
      </p:sp>
      <p:sp>
        <p:nvSpPr>
          <p:cNvPr id="3" name="Content Placeholder 2">
            <a:extLst>
              <a:ext uri="{FF2B5EF4-FFF2-40B4-BE49-F238E27FC236}">
                <a16:creationId xmlns:a16="http://schemas.microsoft.com/office/drawing/2014/main" id="{9875B668-AB97-0349-2450-08A991E5E5BB}"/>
              </a:ext>
            </a:extLst>
          </p:cNvPr>
          <p:cNvSpPr>
            <a:spLocks noGrp="1"/>
          </p:cNvSpPr>
          <p:nvPr>
            <p:ph idx="1"/>
          </p:nvPr>
        </p:nvSpPr>
        <p:spPr>
          <a:xfrm>
            <a:off x="-2814" y="2276857"/>
            <a:ext cx="5015484" cy="3900106"/>
          </a:xfrm>
        </p:spPr>
        <p:txBody>
          <a:bodyPr anchor="ctr">
            <a:normAutofit/>
          </a:bodyPr>
          <a:lstStyle/>
          <a:p>
            <a:r>
              <a:rPr lang="en-US" sz="3200" dirty="0"/>
              <a:t>Smoking is practice in which a substance is burned and the resulting smoke is typically breathed in to be tasted and absorbed into the bloodstream</a:t>
            </a:r>
            <a:endParaRPr lang="x-none" sz="3200" dirty="0"/>
          </a:p>
        </p:txBody>
      </p:sp>
      <p:pic>
        <p:nvPicPr>
          <p:cNvPr id="5" name="Picture 4" descr="A picture containing outdoor&#10;&#10;Description automatically generated">
            <a:extLst>
              <a:ext uri="{FF2B5EF4-FFF2-40B4-BE49-F238E27FC236}">
                <a16:creationId xmlns:a16="http://schemas.microsoft.com/office/drawing/2014/main" id="{2D843502-44D0-BC1C-F892-C3042234C719}"/>
              </a:ext>
            </a:extLst>
          </p:cNvPr>
          <p:cNvPicPr>
            <a:picLocks noChangeAspect="1"/>
          </p:cNvPicPr>
          <p:nvPr/>
        </p:nvPicPr>
        <p:blipFill rotWithShape="1">
          <a:blip r:embed="rId2"/>
          <a:srcRect l="4906" r="1" b="1"/>
          <a:stretch/>
        </p:blipFill>
        <p:spPr>
          <a:xfrm>
            <a:off x="6335270" y="2276857"/>
            <a:ext cx="5015484" cy="3900106"/>
          </a:xfrm>
          <a:prstGeom prst="rect">
            <a:avLst/>
          </a:prstGeom>
        </p:spPr>
      </p:pic>
      <p:sp>
        <p:nvSpPr>
          <p:cNvPr id="4" name="عنصر نائب لرقم الشريحة 3"/>
          <p:cNvSpPr>
            <a:spLocks noGrp="1"/>
          </p:cNvSpPr>
          <p:nvPr>
            <p:ph type="sldNum" sz="quarter" idx="12"/>
          </p:nvPr>
        </p:nvSpPr>
        <p:spPr/>
        <p:txBody>
          <a:bodyPr/>
          <a:lstStyle/>
          <a:p>
            <a:fld id="{D8889CA3-3FAD-B94D-8847-3D571DB37BE3}" type="slidenum">
              <a:rPr lang="x-none" smtClean="0">
                <a:solidFill>
                  <a:schemeClr val="tx1"/>
                </a:solidFill>
              </a:rPr>
              <a:t>3</a:t>
            </a:fld>
            <a:endParaRPr lang="x-none">
              <a:solidFill>
                <a:schemeClr val="tx1"/>
              </a:solidFill>
            </a:endParaRPr>
          </a:p>
        </p:txBody>
      </p:sp>
    </p:spTree>
    <p:extLst>
      <p:ext uri="{BB962C8B-B14F-4D97-AF65-F5344CB8AC3E}">
        <p14:creationId xmlns:p14="http://schemas.microsoft.com/office/powerpoint/2010/main" val="27409060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9">
            <a:extLst>
              <a:ext uri="{FF2B5EF4-FFF2-40B4-BE49-F238E27FC236}">
                <a16:creationId xmlns:a16="http://schemas.microsoft.com/office/drawing/2014/main" id="{4B6ECB93-D7FF-4F09-A8ED-D4588EE7C7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1">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A23F35E-6ADF-4F72-8EBF-B19B4050DAEE}"/>
              </a:ext>
            </a:extLst>
          </p:cNvPr>
          <p:cNvSpPr>
            <a:spLocks noGrp="1"/>
          </p:cNvSpPr>
          <p:nvPr>
            <p:ph type="title"/>
          </p:nvPr>
        </p:nvSpPr>
        <p:spPr>
          <a:xfrm>
            <a:off x="838200" y="365760"/>
            <a:ext cx="10515600" cy="1325563"/>
          </a:xfrm>
        </p:spPr>
        <p:txBody>
          <a:bodyPr>
            <a:normAutofit/>
          </a:bodyPr>
          <a:lstStyle/>
          <a:p>
            <a:pPr defTabSz="914400" rtl="1" eaLnBrk="1" latinLnBrk="0" hangingPunct="1">
              <a:spcBef>
                <a:spcPct val="0"/>
              </a:spcBef>
              <a:buNone/>
            </a:pPr>
            <a:r>
              <a:rPr lang="en-US">
                <a:solidFill>
                  <a:schemeClr val="bg1"/>
                </a:solidFill>
              </a:rPr>
              <a:t>Reasons of smoking</a:t>
            </a:r>
            <a:endParaRPr lang="x-none">
              <a:solidFill>
                <a:schemeClr val="bg1"/>
              </a:solidFill>
            </a:endParaRPr>
          </a:p>
        </p:txBody>
      </p:sp>
      <p:sp>
        <p:nvSpPr>
          <p:cNvPr id="3" name="Content Placeholder 2">
            <a:extLst>
              <a:ext uri="{FF2B5EF4-FFF2-40B4-BE49-F238E27FC236}">
                <a16:creationId xmlns:a16="http://schemas.microsoft.com/office/drawing/2014/main" id="{3F2D906F-CCD2-2B0D-7DEE-27266231431A}"/>
              </a:ext>
            </a:extLst>
          </p:cNvPr>
          <p:cNvSpPr>
            <a:spLocks noGrp="1"/>
          </p:cNvSpPr>
          <p:nvPr>
            <p:ph idx="1"/>
          </p:nvPr>
        </p:nvSpPr>
        <p:spPr>
          <a:xfrm>
            <a:off x="0" y="1911097"/>
            <a:ext cx="5856732" cy="4265866"/>
          </a:xfrm>
        </p:spPr>
        <p:txBody>
          <a:bodyPr anchor="ctr">
            <a:normAutofit/>
          </a:bodyPr>
          <a:lstStyle/>
          <a:p>
            <a:pPr marL="228600" indent="-228600" defTabSz="914400" rtl="0" eaLnBrk="1" latinLnBrk="0" hangingPunct="1">
              <a:spcBef>
                <a:spcPts val="1000"/>
              </a:spcBef>
              <a:buFont typeface="Arial" panose="020B0604020202020204" pitchFamily="34" charset="0"/>
              <a:buChar char="•"/>
            </a:pPr>
            <a:r>
              <a:rPr lang="en-US" sz="3200" dirty="0"/>
              <a:t>Due to family’s smoking</a:t>
            </a:r>
          </a:p>
          <a:p>
            <a:pPr marL="228600" indent="-228600" defTabSz="914400" rtl="0" eaLnBrk="1" latinLnBrk="0" hangingPunct="1">
              <a:spcBef>
                <a:spcPts val="1000"/>
              </a:spcBef>
              <a:buFont typeface="Arial" panose="020B0604020202020204" pitchFamily="34" charset="0"/>
              <a:buChar char="•"/>
            </a:pPr>
            <a:r>
              <a:rPr lang="en-US" sz="3200" dirty="0"/>
              <a:t>Due to friend’s smoking</a:t>
            </a:r>
            <a:endParaRPr lang="x-none" sz="3200"/>
          </a:p>
          <a:p>
            <a:pPr marL="228600" indent="-228600" defTabSz="914400" rtl="0" eaLnBrk="1" latinLnBrk="0" hangingPunct="1">
              <a:spcBef>
                <a:spcPts val="1000"/>
              </a:spcBef>
              <a:buFont typeface="Arial" panose="020B0604020202020204" pitchFamily="34" charset="0"/>
              <a:buChar char="•"/>
            </a:pPr>
            <a:r>
              <a:rPr lang="en-US" sz="3200" dirty="0"/>
              <a:t>Stress of exam</a:t>
            </a:r>
          </a:p>
          <a:p>
            <a:pPr marL="228600" indent="-228600" defTabSz="914400" rtl="0" eaLnBrk="1" latinLnBrk="0" hangingPunct="1">
              <a:spcBef>
                <a:spcPts val="1000"/>
              </a:spcBef>
              <a:buFont typeface="Arial" panose="020B0604020202020204" pitchFamily="34" charset="0"/>
              <a:buChar char="•"/>
            </a:pPr>
            <a:r>
              <a:rPr lang="en-US" sz="3200" dirty="0"/>
              <a:t>Other</a:t>
            </a:r>
            <a:endParaRPr lang="x-none" sz="3200" dirty="0"/>
          </a:p>
        </p:txBody>
      </p:sp>
      <p:pic>
        <p:nvPicPr>
          <p:cNvPr id="5" name="Picture 4" descr="A person smoking a cigarette&#10;&#10;Description automatically generated with low confidence">
            <a:extLst>
              <a:ext uri="{FF2B5EF4-FFF2-40B4-BE49-F238E27FC236}">
                <a16:creationId xmlns:a16="http://schemas.microsoft.com/office/drawing/2014/main" id="{1E020598-BEF2-DC6F-1E2E-2FE805C0C8D0}"/>
              </a:ext>
            </a:extLst>
          </p:cNvPr>
          <p:cNvPicPr>
            <a:picLocks noChangeAspect="1"/>
          </p:cNvPicPr>
          <p:nvPr/>
        </p:nvPicPr>
        <p:blipFill rotWithShape="1">
          <a:blip r:embed="rId2"/>
          <a:srcRect l="10553" r="9715" b="-1"/>
          <a:stretch/>
        </p:blipFill>
        <p:spPr>
          <a:xfrm>
            <a:off x="6321991" y="2276856"/>
            <a:ext cx="5015484" cy="3900106"/>
          </a:xfrm>
          <a:prstGeom prst="rect">
            <a:avLst/>
          </a:prstGeom>
        </p:spPr>
      </p:pic>
      <p:sp>
        <p:nvSpPr>
          <p:cNvPr id="4" name="عنصر نائب لرقم الشريحة 3"/>
          <p:cNvSpPr>
            <a:spLocks noGrp="1"/>
          </p:cNvSpPr>
          <p:nvPr>
            <p:ph type="sldNum" sz="quarter" idx="12"/>
          </p:nvPr>
        </p:nvSpPr>
        <p:spPr/>
        <p:txBody>
          <a:bodyPr/>
          <a:lstStyle/>
          <a:p>
            <a:fld id="{D8889CA3-3FAD-B94D-8847-3D571DB37BE3}" type="slidenum">
              <a:rPr lang="x-none" smtClean="0">
                <a:solidFill>
                  <a:schemeClr val="tx1"/>
                </a:solidFill>
              </a:rPr>
              <a:t>4</a:t>
            </a:fld>
            <a:endParaRPr lang="x-none">
              <a:solidFill>
                <a:schemeClr val="tx1"/>
              </a:solidFill>
            </a:endParaRPr>
          </a:p>
        </p:txBody>
      </p:sp>
    </p:spTree>
    <p:extLst>
      <p:ext uri="{BB962C8B-B14F-4D97-AF65-F5344CB8AC3E}">
        <p14:creationId xmlns:p14="http://schemas.microsoft.com/office/powerpoint/2010/main" val="41315760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9">
            <a:extLst>
              <a:ext uri="{FF2B5EF4-FFF2-40B4-BE49-F238E27FC236}">
                <a16:creationId xmlns:a16="http://schemas.microsoft.com/office/drawing/2014/main" id="{4B6ECB93-D7FF-4F09-A8ED-D4588EE7C7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1">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094E25A-8978-CEA5-EFBD-742306B6FEAA}"/>
              </a:ext>
            </a:extLst>
          </p:cNvPr>
          <p:cNvSpPr>
            <a:spLocks noGrp="1"/>
          </p:cNvSpPr>
          <p:nvPr>
            <p:ph type="title"/>
          </p:nvPr>
        </p:nvSpPr>
        <p:spPr>
          <a:xfrm>
            <a:off x="838200" y="365760"/>
            <a:ext cx="10515600" cy="1325563"/>
          </a:xfrm>
        </p:spPr>
        <p:txBody>
          <a:bodyPr>
            <a:normAutofit/>
          </a:bodyPr>
          <a:lstStyle/>
          <a:p>
            <a:pPr defTabSz="914400" rtl="1" eaLnBrk="1" latinLnBrk="0" hangingPunct="1">
              <a:spcBef>
                <a:spcPct val="0"/>
              </a:spcBef>
              <a:buNone/>
            </a:pPr>
            <a:r>
              <a:rPr lang="en-US" dirty="0">
                <a:solidFill>
                  <a:schemeClr val="bg1"/>
                </a:solidFill>
              </a:rPr>
              <a:t>Disadvantages of smoking</a:t>
            </a:r>
            <a:endParaRPr lang="x-none" dirty="0">
              <a:solidFill>
                <a:schemeClr val="bg1"/>
              </a:solidFill>
            </a:endParaRPr>
          </a:p>
        </p:txBody>
      </p:sp>
      <p:sp>
        <p:nvSpPr>
          <p:cNvPr id="3" name="Content Placeholder 2">
            <a:extLst>
              <a:ext uri="{FF2B5EF4-FFF2-40B4-BE49-F238E27FC236}">
                <a16:creationId xmlns:a16="http://schemas.microsoft.com/office/drawing/2014/main" id="{68315D93-D014-D133-5E5D-7C9004F2468E}"/>
              </a:ext>
            </a:extLst>
          </p:cNvPr>
          <p:cNvSpPr>
            <a:spLocks noGrp="1"/>
          </p:cNvSpPr>
          <p:nvPr>
            <p:ph idx="1"/>
          </p:nvPr>
        </p:nvSpPr>
        <p:spPr>
          <a:xfrm>
            <a:off x="37759" y="1307570"/>
            <a:ext cx="6622462" cy="5363686"/>
          </a:xfrm>
        </p:spPr>
        <p:txBody>
          <a:bodyPr anchor="ctr">
            <a:normAutofit/>
          </a:bodyPr>
          <a:lstStyle/>
          <a:p>
            <a:r>
              <a:rPr lang="x-none" sz="3200" dirty="0"/>
              <a:t>1. lung cancer</a:t>
            </a:r>
          </a:p>
          <a:p>
            <a:pPr marL="0" indent="0">
              <a:buNone/>
            </a:pPr>
            <a:r>
              <a:rPr lang="en-US" sz="3200" dirty="0"/>
              <a:t>M</a:t>
            </a:r>
            <a:r>
              <a:rPr lang="x-none" sz="3200" dirty="0"/>
              <a:t>ore people die from lung cancer than any other type of cancer </a:t>
            </a:r>
          </a:p>
        </p:txBody>
      </p:sp>
      <p:pic>
        <p:nvPicPr>
          <p:cNvPr id="5" name="Picture 4" descr="A picture containing dark&#10;&#10;Description automatically generated">
            <a:extLst>
              <a:ext uri="{FF2B5EF4-FFF2-40B4-BE49-F238E27FC236}">
                <a16:creationId xmlns:a16="http://schemas.microsoft.com/office/drawing/2014/main" id="{3500DFF8-BC1C-84CB-7D91-C85D0B3F9A78}"/>
              </a:ext>
            </a:extLst>
          </p:cNvPr>
          <p:cNvPicPr>
            <a:picLocks noChangeAspect="1"/>
          </p:cNvPicPr>
          <p:nvPr/>
        </p:nvPicPr>
        <p:blipFill rotWithShape="1">
          <a:blip r:embed="rId2"/>
          <a:srcRect l="3419" r="130" b="-3"/>
          <a:stretch/>
        </p:blipFill>
        <p:spPr>
          <a:xfrm>
            <a:off x="6697980" y="2057082"/>
            <a:ext cx="5456261" cy="4242860"/>
          </a:xfrm>
          <a:prstGeom prst="rect">
            <a:avLst/>
          </a:prstGeom>
        </p:spPr>
      </p:pic>
      <p:sp>
        <p:nvSpPr>
          <p:cNvPr id="4" name="عنصر نائب لرقم الشريحة 3"/>
          <p:cNvSpPr>
            <a:spLocks noGrp="1"/>
          </p:cNvSpPr>
          <p:nvPr>
            <p:ph type="sldNum" sz="quarter" idx="12"/>
          </p:nvPr>
        </p:nvSpPr>
        <p:spPr/>
        <p:txBody>
          <a:bodyPr/>
          <a:lstStyle/>
          <a:p>
            <a:fld id="{D8889CA3-3FAD-B94D-8847-3D571DB37BE3}" type="slidenum">
              <a:rPr lang="x-none" smtClean="0">
                <a:solidFill>
                  <a:schemeClr val="tx1"/>
                </a:solidFill>
              </a:rPr>
              <a:t>5</a:t>
            </a:fld>
            <a:endParaRPr lang="x-none">
              <a:solidFill>
                <a:schemeClr val="tx1"/>
              </a:solidFill>
            </a:endParaRPr>
          </a:p>
        </p:txBody>
      </p:sp>
    </p:spTree>
    <p:extLst>
      <p:ext uri="{BB962C8B-B14F-4D97-AF65-F5344CB8AC3E}">
        <p14:creationId xmlns:p14="http://schemas.microsoft.com/office/powerpoint/2010/main" val="36556632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6ECB93-D7FF-4F09-A8ED-D4588EE7C7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CC68B27-14DF-E76C-C542-1329B36D722D}"/>
              </a:ext>
            </a:extLst>
          </p:cNvPr>
          <p:cNvSpPr>
            <a:spLocks noGrp="1"/>
          </p:cNvSpPr>
          <p:nvPr>
            <p:ph type="title"/>
          </p:nvPr>
        </p:nvSpPr>
        <p:spPr>
          <a:xfrm>
            <a:off x="838200" y="365760"/>
            <a:ext cx="10515600" cy="1325563"/>
          </a:xfrm>
        </p:spPr>
        <p:txBody>
          <a:bodyPr>
            <a:normAutofit/>
          </a:bodyPr>
          <a:lstStyle/>
          <a:p>
            <a:r>
              <a:rPr lang="x-none">
                <a:solidFill>
                  <a:schemeClr val="bg1"/>
                </a:solidFill>
              </a:rPr>
              <a:t>Disadvantages of smoking</a:t>
            </a:r>
          </a:p>
        </p:txBody>
      </p:sp>
      <p:sp>
        <p:nvSpPr>
          <p:cNvPr id="3" name="Content Placeholder 2">
            <a:extLst>
              <a:ext uri="{FF2B5EF4-FFF2-40B4-BE49-F238E27FC236}">
                <a16:creationId xmlns:a16="http://schemas.microsoft.com/office/drawing/2014/main" id="{2CE9EFE1-F02B-84CB-9C40-E1251E645310}"/>
              </a:ext>
            </a:extLst>
          </p:cNvPr>
          <p:cNvSpPr>
            <a:spLocks noGrp="1"/>
          </p:cNvSpPr>
          <p:nvPr>
            <p:ph idx="1"/>
          </p:nvPr>
        </p:nvSpPr>
        <p:spPr>
          <a:xfrm>
            <a:off x="0" y="1911097"/>
            <a:ext cx="6335270" cy="4946902"/>
          </a:xfrm>
        </p:spPr>
        <p:txBody>
          <a:bodyPr anchor="ctr">
            <a:normAutofit/>
          </a:bodyPr>
          <a:lstStyle/>
          <a:p>
            <a:r>
              <a:rPr lang="en-US" sz="3200" dirty="0"/>
              <a:t>2.Heart disease</a:t>
            </a:r>
          </a:p>
          <a:p>
            <a:pPr marL="0" indent="0">
              <a:buNone/>
            </a:pPr>
            <a:r>
              <a:rPr lang="en-US" sz="3200" dirty="0"/>
              <a:t>Smoking can cause blockages and narrowing in your arteries, which means less blood and oxygen flow to your heart </a:t>
            </a:r>
            <a:endParaRPr lang="x-none" sz="3200" dirty="0"/>
          </a:p>
        </p:txBody>
      </p:sp>
      <p:pic>
        <p:nvPicPr>
          <p:cNvPr id="5" name="Picture 4" descr="A picture containing person&#10;&#10;Description automatically generated">
            <a:extLst>
              <a:ext uri="{FF2B5EF4-FFF2-40B4-BE49-F238E27FC236}">
                <a16:creationId xmlns:a16="http://schemas.microsoft.com/office/drawing/2014/main" id="{86249480-5F64-7CDC-66E6-9E38B4BB20A0}"/>
              </a:ext>
            </a:extLst>
          </p:cNvPr>
          <p:cNvPicPr>
            <a:picLocks noChangeAspect="1"/>
          </p:cNvPicPr>
          <p:nvPr/>
        </p:nvPicPr>
        <p:blipFill rotWithShape="1">
          <a:blip r:embed="rId2"/>
          <a:srcRect l="23805" r="-1" b="-1"/>
          <a:stretch/>
        </p:blipFill>
        <p:spPr>
          <a:xfrm>
            <a:off x="6335270" y="2276857"/>
            <a:ext cx="5015484" cy="3900106"/>
          </a:xfrm>
          <a:prstGeom prst="rect">
            <a:avLst/>
          </a:prstGeom>
        </p:spPr>
      </p:pic>
      <p:sp>
        <p:nvSpPr>
          <p:cNvPr id="4" name="عنصر نائب لرقم الشريحة 3"/>
          <p:cNvSpPr>
            <a:spLocks noGrp="1"/>
          </p:cNvSpPr>
          <p:nvPr>
            <p:ph type="sldNum" sz="quarter" idx="12"/>
          </p:nvPr>
        </p:nvSpPr>
        <p:spPr/>
        <p:txBody>
          <a:bodyPr/>
          <a:lstStyle/>
          <a:p>
            <a:fld id="{D8889CA3-3FAD-B94D-8847-3D571DB37BE3}" type="slidenum">
              <a:rPr lang="x-none" smtClean="0">
                <a:solidFill>
                  <a:schemeClr val="tx1"/>
                </a:solidFill>
              </a:rPr>
              <a:t>6</a:t>
            </a:fld>
            <a:endParaRPr lang="x-none">
              <a:solidFill>
                <a:schemeClr val="tx1"/>
              </a:solidFill>
            </a:endParaRPr>
          </a:p>
        </p:txBody>
      </p:sp>
    </p:spTree>
    <p:extLst>
      <p:ext uri="{BB962C8B-B14F-4D97-AF65-F5344CB8AC3E}">
        <p14:creationId xmlns:p14="http://schemas.microsoft.com/office/powerpoint/2010/main" val="41225457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4B6ECB93-D7FF-4F09-A8ED-D4588EE7C7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750712A-C691-BFB0-28CD-A313E6AACE82}"/>
              </a:ext>
            </a:extLst>
          </p:cNvPr>
          <p:cNvSpPr>
            <a:spLocks noGrp="1"/>
          </p:cNvSpPr>
          <p:nvPr>
            <p:ph type="title"/>
          </p:nvPr>
        </p:nvSpPr>
        <p:spPr>
          <a:xfrm>
            <a:off x="838200" y="365760"/>
            <a:ext cx="10515600" cy="1325563"/>
          </a:xfrm>
        </p:spPr>
        <p:txBody>
          <a:bodyPr>
            <a:normAutofit/>
          </a:bodyPr>
          <a:lstStyle/>
          <a:p>
            <a:r>
              <a:rPr lang="x-none">
                <a:solidFill>
                  <a:schemeClr val="bg1"/>
                </a:solidFill>
              </a:rPr>
              <a:t>Disadvantages of smoking</a:t>
            </a:r>
          </a:p>
        </p:txBody>
      </p:sp>
      <p:sp>
        <p:nvSpPr>
          <p:cNvPr id="3" name="Content Placeholder 2">
            <a:extLst>
              <a:ext uri="{FF2B5EF4-FFF2-40B4-BE49-F238E27FC236}">
                <a16:creationId xmlns:a16="http://schemas.microsoft.com/office/drawing/2014/main" id="{3A0A69D0-E800-AA7A-9CE0-AB4D60A90986}"/>
              </a:ext>
            </a:extLst>
          </p:cNvPr>
          <p:cNvSpPr>
            <a:spLocks noGrp="1"/>
          </p:cNvSpPr>
          <p:nvPr>
            <p:ph idx="1"/>
          </p:nvPr>
        </p:nvSpPr>
        <p:spPr>
          <a:xfrm>
            <a:off x="0" y="1911097"/>
            <a:ext cx="5015484" cy="3900106"/>
          </a:xfrm>
        </p:spPr>
        <p:txBody>
          <a:bodyPr anchor="ctr">
            <a:normAutofit/>
          </a:bodyPr>
          <a:lstStyle/>
          <a:p>
            <a:r>
              <a:rPr lang="x-none" sz="3200" dirty="0"/>
              <a:t>3.Asthma</a:t>
            </a:r>
          </a:p>
          <a:p>
            <a:pPr marL="0" indent="0">
              <a:buNone/>
            </a:pPr>
            <a:r>
              <a:rPr lang="en-US" sz="3200" dirty="0"/>
              <a:t>I</a:t>
            </a:r>
            <a:r>
              <a:rPr lang="x-none" sz="3200" dirty="0"/>
              <a:t>s chronic lung disease that makes it harder to move air in and out of your lungs </a:t>
            </a:r>
          </a:p>
        </p:txBody>
      </p:sp>
      <p:pic>
        <p:nvPicPr>
          <p:cNvPr id="5" name="Picture 4" descr="A picture containing person, indoor&#10;&#10;Description automatically generated">
            <a:extLst>
              <a:ext uri="{FF2B5EF4-FFF2-40B4-BE49-F238E27FC236}">
                <a16:creationId xmlns:a16="http://schemas.microsoft.com/office/drawing/2014/main" id="{F606893E-E97A-5607-2160-5B167E329E49}"/>
              </a:ext>
            </a:extLst>
          </p:cNvPr>
          <p:cNvPicPr>
            <a:picLocks noChangeAspect="1"/>
          </p:cNvPicPr>
          <p:nvPr/>
        </p:nvPicPr>
        <p:blipFill rotWithShape="1">
          <a:blip r:embed="rId2"/>
          <a:srcRect r="22519"/>
          <a:stretch/>
        </p:blipFill>
        <p:spPr>
          <a:xfrm>
            <a:off x="6335270" y="2276857"/>
            <a:ext cx="5015484" cy="3900106"/>
          </a:xfrm>
          <a:prstGeom prst="rect">
            <a:avLst/>
          </a:prstGeom>
        </p:spPr>
      </p:pic>
      <p:sp>
        <p:nvSpPr>
          <p:cNvPr id="4" name="عنصر نائب لرقم الشريحة 3"/>
          <p:cNvSpPr>
            <a:spLocks noGrp="1"/>
          </p:cNvSpPr>
          <p:nvPr>
            <p:ph type="sldNum" sz="quarter" idx="12"/>
          </p:nvPr>
        </p:nvSpPr>
        <p:spPr>
          <a:xfrm>
            <a:off x="8610600" y="6356350"/>
            <a:ext cx="2743200" cy="365125"/>
          </a:xfrm>
        </p:spPr>
        <p:txBody>
          <a:bodyPr>
            <a:normAutofit/>
          </a:bodyPr>
          <a:lstStyle/>
          <a:p>
            <a:pPr>
              <a:spcAft>
                <a:spcPts val="600"/>
              </a:spcAft>
            </a:pPr>
            <a:fld id="{D8889CA3-3FAD-B94D-8847-3D571DB37BE3}" type="slidenum">
              <a:rPr lang="x-none" smtClean="0"/>
              <a:pPr>
                <a:spcAft>
                  <a:spcPts val="600"/>
                </a:spcAft>
              </a:pPr>
              <a:t>7</a:t>
            </a:fld>
            <a:endParaRPr lang="x-none"/>
          </a:p>
        </p:txBody>
      </p:sp>
    </p:spTree>
    <p:extLst>
      <p:ext uri="{BB962C8B-B14F-4D97-AF65-F5344CB8AC3E}">
        <p14:creationId xmlns:p14="http://schemas.microsoft.com/office/powerpoint/2010/main" val="2230252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B6ECB93-D7FF-4F09-A8ED-D4588EE7C7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5F6FA5E-46D4-0F0F-6B41-BB7644A37FCA}"/>
              </a:ext>
            </a:extLst>
          </p:cNvPr>
          <p:cNvSpPr>
            <a:spLocks noGrp="1"/>
          </p:cNvSpPr>
          <p:nvPr>
            <p:ph type="title"/>
          </p:nvPr>
        </p:nvSpPr>
        <p:spPr>
          <a:xfrm>
            <a:off x="838200" y="365760"/>
            <a:ext cx="10515600" cy="1325563"/>
          </a:xfrm>
        </p:spPr>
        <p:txBody>
          <a:bodyPr>
            <a:normAutofit/>
          </a:bodyPr>
          <a:lstStyle/>
          <a:p>
            <a:r>
              <a:rPr lang="en-US">
                <a:solidFill>
                  <a:schemeClr val="bg1"/>
                </a:solidFill>
              </a:rPr>
              <a:t>Steps to stop smoking </a:t>
            </a:r>
            <a:endParaRPr lang="x-none">
              <a:solidFill>
                <a:schemeClr val="bg1"/>
              </a:solidFill>
            </a:endParaRPr>
          </a:p>
        </p:txBody>
      </p:sp>
      <p:sp>
        <p:nvSpPr>
          <p:cNvPr id="3" name="Content Placeholder 2">
            <a:extLst>
              <a:ext uri="{FF2B5EF4-FFF2-40B4-BE49-F238E27FC236}">
                <a16:creationId xmlns:a16="http://schemas.microsoft.com/office/drawing/2014/main" id="{4933B8A5-9BB8-BF90-8037-EDD8A17F230C}"/>
              </a:ext>
            </a:extLst>
          </p:cNvPr>
          <p:cNvSpPr>
            <a:spLocks noGrp="1"/>
          </p:cNvSpPr>
          <p:nvPr>
            <p:ph idx="1"/>
          </p:nvPr>
        </p:nvSpPr>
        <p:spPr>
          <a:xfrm>
            <a:off x="5862" y="2276857"/>
            <a:ext cx="5832230" cy="3900106"/>
          </a:xfrm>
        </p:spPr>
        <p:txBody>
          <a:bodyPr anchor="ctr">
            <a:normAutofit/>
          </a:bodyPr>
          <a:lstStyle/>
          <a:p>
            <a:r>
              <a:rPr lang="en-US" sz="3200" dirty="0"/>
              <a:t>1. Set quit date, and be strategic</a:t>
            </a:r>
          </a:p>
          <a:p>
            <a:r>
              <a:rPr lang="en-US" sz="3200" dirty="0"/>
              <a:t>2. beat your triggers</a:t>
            </a:r>
          </a:p>
          <a:p>
            <a:r>
              <a:rPr lang="en-US" sz="3200" dirty="0"/>
              <a:t>3. get smart about your smoking addiction</a:t>
            </a:r>
          </a:p>
          <a:p>
            <a:r>
              <a:rPr lang="en-US" sz="3200" dirty="0"/>
              <a:t>4. choose a quit smoking aid</a:t>
            </a:r>
            <a:endParaRPr lang="x-none" sz="3200"/>
          </a:p>
        </p:txBody>
      </p:sp>
      <p:pic>
        <p:nvPicPr>
          <p:cNvPr id="4" name="صورة 3"/>
          <p:cNvPicPr>
            <a:picLocks noChangeAspect="1"/>
          </p:cNvPicPr>
          <p:nvPr/>
        </p:nvPicPr>
        <p:blipFill rotWithShape="1">
          <a:blip r:embed="rId2">
            <a:extLst>
              <a:ext uri="{28A0092B-C50C-407E-A947-70E740481C1C}">
                <a14:useLocalDpi xmlns:a14="http://schemas.microsoft.com/office/drawing/2010/main" val="0"/>
              </a:ext>
            </a:extLst>
          </a:blip>
          <a:srcRect l="2392" r="1156" b="-3"/>
          <a:stretch/>
        </p:blipFill>
        <p:spPr>
          <a:xfrm>
            <a:off x="6335270" y="2276857"/>
            <a:ext cx="5015484" cy="3900106"/>
          </a:xfrm>
          <a:prstGeom prst="rect">
            <a:avLst/>
          </a:prstGeom>
        </p:spPr>
      </p:pic>
      <p:sp>
        <p:nvSpPr>
          <p:cNvPr id="5" name="عنصر نائب لرقم الشريحة 4"/>
          <p:cNvSpPr>
            <a:spLocks noGrp="1"/>
          </p:cNvSpPr>
          <p:nvPr>
            <p:ph type="sldNum" sz="quarter" idx="12"/>
          </p:nvPr>
        </p:nvSpPr>
        <p:spPr/>
        <p:txBody>
          <a:bodyPr/>
          <a:lstStyle/>
          <a:p>
            <a:fld id="{D8889CA3-3FAD-B94D-8847-3D571DB37BE3}" type="slidenum">
              <a:rPr lang="x-none" smtClean="0">
                <a:solidFill>
                  <a:schemeClr val="tx1"/>
                </a:solidFill>
              </a:rPr>
              <a:t>8</a:t>
            </a:fld>
            <a:endParaRPr lang="x-none">
              <a:solidFill>
                <a:schemeClr val="tx1"/>
              </a:solidFill>
            </a:endParaRPr>
          </a:p>
        </p:txBody>
      </p:sp>
    </p:spTree>
    <p:extLst>
      <p:ext uri="{BB962C8B-B14F-4D97-AF65-F5344CB8AC3E}">
        <p14:creationId xmlns:p14="http://schemas.microsoft.com/office/powerpoint/2010/main" val="28650719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4B6ECB93-D7FF-4F09-A8ED-D4588EE7C7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عنوان 1"/>
          <p:cNvSpPr>
            <a:spLocks noGrp="1"/>
          </p:cNvSpPr>
          <p:nvPr>
            <p:ph type="title"/>
          </p:nvPr>
        </p:nvSpPr>
        <p:spPr>
          <a:xfrm>
            <a:off x="838200" y="365760"/>
            <a:ext cx="10515600" cy="1325563"/>
          </a:xfrm>
        </p:spPr>
        <p:txBody>
          <a:bodyPr>
            <a:normAutofit/>
          </a:bodyPr>
          <a:lstStyle/>
          <a:p>
            <a:r>
              <a:rPr lang="en-US">
                <a:solidFill>
                  <a:schemeClr val="bg1"/>
                </a:solidFill>
              </a:rPr>
              <a:t>Secondhand smoking</a:t>
            </a:r>
            <a:endParaRPr lang="ar-SA">
              <a:solidFill>
                <a:schemeClr val="bg1"/>
              </a:solidFill>
            </a:endParaRPr>
          </a:p>
        </p:txBody>
      </p:sp>
      <p:sp>
        <p:nvSpPr>
          <p:cNvPr id="3" name="عنصر نائب للمحتوى 2"/>
          <p:cNvSpPr>
            <a:spLocks noGrp="1"/>
          </p:cNvSpPr>
          <p:nvPr>
            <p:ph idx="1"/>
          </p:nvPr>
        </p:nvSpPr>
        <p:spPr>
          <a:xfrm>
            <a:off x="20782" y="2434495"/>
            <a:ext cx="5015484" cy="3900106"/>
          </a:xfrm>
        </p:spPr>
        <p:txBody>
          <a:bodyPr anchor="ctr">
            <a:noAutofit/>
          </a:bodyPr>
          <a:lstStyle/>
          <a:p>
            <a:r>
              <a:rPr lang="en-US" sz="3200" dirty="0"/>
              <a:t>Smoke that come from the burning of tobacco product and smoke that is exhaled by smokers inhaling secondhand smoke is called involuntary or passive smoking. Also called environmental tobacco smoke </a:t>
            </a:r>
            <a:endParaRPr lang="ar-SA" sz="3200" dirty="0"/>
          </a:p>
        </p:txBody>
      </p:sp>
      <p:pic>
        <p:nvPicPr>
          <p:cNvPr id="4" name="صورة 3"/>
          <p:cNvPicPr>
            <a:picLocks noChangeAspect="1"/>
          </p:cNvPicPr>
          <p:nvPr/>
        </p:nvPicPr>
        <p:blipFill rotWithShape="1">
          <a:blip r:embed="rId2">
            <a:extLst>
              <a:ext uri="{28A0092B-C50C-407E-A947-70E740481C1C}">
                <a14:useLocalDpi xmlns:a14="http://schemas.microsoft.com/office/drawing/2010/main" val="0"/>
              </a:ext>
            </a:extLst>
          </a:blip>
          <a:srcRect t="30945" r="2" b="14818"/>
          <a:stretch/>
        </p:blipFill>
        <p:spPr>
          <a:xfrm>
            <a:off x="6335270" y="2276857"/>
            <a:ext cx="5015484" cy="3900106"/>
          </a:xfrm>
          <a:prstGeom prst="rect">
            <a:avLst/>
          </a:prstGeom>
        </p:spPr>
      </p:pic>
      <p:sp>
        <p:nvSpPr>
          <p:cNvPr id="5" name="عنصر نائب لرقم الشريحة 4"/>
          <p:cNvSpPr>
            <a:spLocks noGrp="1"/>
          </p:cNvSpPr>
          <p:nvPr>
            <p:ph type="sldNum" sz="quarter" idx="12"/>
          </p:nvPr>
        </p:nvSpPr>
        <p:spPr>
          <a:xfrm>
            <a:off x="8610600" y="6356350"/>
            <a:ext cx="2743200" cy="365125"/>
          </a:xfrm>
        </p:spPr>
        <p:txBody>
          <a:bodyPr>
            <a:normAutofit/>
          </a:bodyPr>
          <a:lstStyle/>
          <a:p>
            <a:pPr>
              <a:spcAft>
                <a:spcPts val="600"/>
              </a:spcAft>
            </a:pPr>
            <a:fld id="{D8889CA3-3FAD-B94D-8847-3D571DB37BE3}" type="slidenum">
              <a:rPr lang="x-none" smtClean="0"/>
              <a:pPr>
                <a:spcAft>
                  <a:spcPts val="600"/>
                </a:spcAft>
              </a:pPr>
              <a:t>9</a:t>
            </a:fld>
            <a:endParaRPr lang="x-none"/>
          </a:p>
        </p:txBody>
      </p:sp>
    </p:spTree>
    <p:extLst>
      <p:ext uri="{BB962C8B-B14F-4D97-AF65-F5344CB8AC3E}">
        <p14:creationId xmlns:p14="http://schemas.microsoft.com/office/powerpoint/2010/main" val="7445617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188</TotalTime>
  <Words>338</Words>
  <Application>Microsoft Office PowerPoint</Application>
  <PresentationFormat>Widescreen</PresentationFormat>
  <Paragraphs>55</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Office Theme</vt:lpstr>
      <vt:lpstr>ABDULAZIZ HMAD ALFERJANI 3386 year 1 GBMS 2 2022.6.4</vt:lpstr>
      <vt:lpstr>Objectives:</vt:lpstr>
      <vt:lpstr>Define Smoking </vt:lpstr>
      <vt:lpstr>Reasons of smoking</vt:lpstr>
      <vt:lpstr>Disadvantages of smoking</vt:lpstr>
      <vt:lpstr>Disadvantages of smoking</vt:lpstr>
      <vt:lpstr>Disadvantages of smoking</vt:lpstr>
      <vt:lpstr>Steps to stop smoking </vt:lpstr>
      <vt:lpstr>Secondhand smoking</vt:lpstr>
      <vt:lpstr>Conclusion</vt:lpstr>
      <vt:lpstr>References </vt:lpstr>
      <vt:lpstr>Thanks for your attention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ABDULAZIZ HMAMD ALFERJANI 3386</dc:title>
  <dc:creator>mohamed elabani</dc:creator>
  <cp:lastModifiedBy>mohamed elbakoush</cp:lastModifiedBy>
  <cp:revision>14</cp:revision>
  <dcterms:created xsi:type="dcterms:W3CDTF">2022-05-10T22:01:54Z</dcterms:created>
  <dcterms:modified xsi:type="dcterms:W3CDTF">2022-06-04T11:39:25Z</dcterms:modified>
</cp:coreProperties>
</file>