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8"/>
  </p:notesMasterIdLst>
  <p:sldIdLst>
    <p:sldId id="256" r:id="rId2"/>
    <p:sldId id="257" r:id="rId3"/>
    <p:sldId id="259" r:id="rId4"/>
    <p:sldId id="258" r:id="rId5"/>
    <p:sldId id="262" r:id="rId6"/>
    <p:sldId id="260" r:id="rId7"/>
    <p:sldId id="265" r:id="rId8"/>
    <p:sldId id="267" r:id="rId9"/>
    <p:sldId id="270" r:id="rId10"/>
    <p:sldId id="268" r:id="rId11"/>
    <p:sldId id="269" r:id="rId12"/>
    <p:sldId id="271" r:id="rId13"/>
    <p:sldId id="272" r:id="rId14"/>
    <p:sldId id="261" r:id="rId15"/>
    <p:sldId id="279" r:id="rId16"/>
    <p:sldId id="278" r:id="rId17"/>
  </p:sldIdLst>
  <p:sldSz cx="9144000" cy="5143500" type="screen16x9"/>
  <p:notesSz cx="6858000" cy="9144000"/>
  <p:embeddedFontLst>
    <p:embeddedFont>
      <p:font typeface="Arial Narrow" panose="020B0606020202030204" pitchFamily="34" charset="0"/>
      <p:regular r:id="rId19"/>
      <p:bold r:id="rId20"/>
      <p:italic r:id="rId21"/>
      <p:boldItalic r:id="rId22"/>
    </p:embeddedFont>
    <p:embeddedFont>
      <p:font typeface="Andalus" panose="02020603050405020304" pitchFamily="18" charset="-78"/>
      <p:regular r:id="rId23"/>
    </p:embeddedFont>
    <p:embeddedFont>
      <p:font typeface="Playfair Display" panose="020B0604020202020204" charset="0"/>
      <p:regular r:id="rId24"/>
      <p:bold r:id="rId25"/>
      <p:italic r:id="rId26"/>
      <p:boldItalic r:id="rId27"/>
    </p:embeddedFont>
    <p:embeddedFont>
      <p:font typeface="Aldhabi" panose="01000000000000000000" pitchFamily="2" charset="-78"/>
      <p:regular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FE497AA-44E8-455A-928D-1E2571EE2AA5}">
  <a:tblStyle styleId="{DFE497AA-44E8-455A-928D-1E2571EE2AA5}"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9ACCA66-42DE-43BE-BED4-3F24C8BE0B5E}"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72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35f391192_0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35f391192_0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35ed75ccf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35ed75ccf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35ed75ccf_0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35ed75ccf_0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35ed75ccf_0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 name="Google Shape;205;g35ed75ccf_0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35ed75ccf_0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4" name="Google Shape;344;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35ed75ccf_0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5" name="Google Shape;335;g35ed75ccf_0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35f391192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35f391192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35ed75ccf_0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35ed75ccf_0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blipFill>
          <a:blip r:embed="rId2">
            <a:alphaModFix/>
          </a:blip>
          <a:stretch>
            <a:fillRect/>
          </a:stretch>
        </a:blipFill>
        <a:effectLst/>
      </p:bgPr>
    </p:bg>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685800" y="2391863"/>
            <a:ext cx="4126800" cy="1159800"/>
          </a:xfrm>
          <a:prstGeom prst="rect">
            <a:avLst/>
          </a:prstGeom>
        </p:spPr>
        <p:txBody>
          <a:bodyPr spcFirstLastPara="1" wrap="square" lIns="91425" tIns="91425" rIns="91425" bIns="91425" anchor="b" anchorCtr="0">
            <a:noAutofit/>
          </a:bodyPr>
          <a:lstStyle>
            <a:lvl1pPr lvl="0">
              <a:spcBef>
                <a:spcPts val="0"/>
              </a:spcBef>
              <a:spcAft>
                <a:spcPts val="0"/>
              </a:spcAft>
              <a:buClr>
                <a:srgbClr val="FFFFFF"/>
              </a:buClr>
              <a:buSzPts val="4800"/>
              <a:buFont typeface="Playfair Display"/>
              <a:buNone/>
              <a:defRPr sz="4800" b="1">
                <a:solidFill>
                  <a:srgbClr val="FFFFFF"/>
                </a:solidFill>
                <a:latin typeface="Playfair Display"/>
                <a:ea typeface="Playfair Display"/>
                <a:cs typeface="Playfair Display"/>
                <a:sym typeface="Playfair Display"/>
              </a:defRPr>
            </a:lvl1pPr>
            <a:lvl2pPr lvl="1">
              <a:spcBef>
                <a:spcPts val="0"/>
              </a:spcBef>
              <a:spcAft>
                <a:spcPts val="0"/>
              </a:spcAft>
              <a:buClr>
                <a:srgbClr val="FFFFFF"/>
              </a:buClr>
              <a:buSzPts val="6000"/>
              <a:buFont typeface="Playfair Display"/>
              <a:buNone/>
              <a:defRPr sz="6000">
                <a:solidFill>
                  <a:srgbClr val="FFFFFF"/>
                </a:solidFill>
                <a:latin typeface="Playfair Display"/>
                <a:ea typeface="Playfair Display"/>
                <a:cs typeface="Playfair Display"/>
                <a:sym typeface="Playfair Display"/>
              </a:defRPr>
            </a:lvl2pPr>
            <a:lvl3pPr lvl="2">
              <a:spcBef>
                <a:spcPts val="0"/>
              </a:spcBef>
              <a:spcAft>
                <a:spcPts val="0"/>
              </a:spcAft>
              <a:buClr>
                <a:srgbClr val="FFFFFF"/>
              </a:buClr>
              <a:buSzPts val="6000"/>
              <a:buFont typeface="Playfair Display"/>
              <a:buNone/>
              <a:defRPr sz="6000">
                <a:solidFill>
                  <a:srgbClr val="FFFFFF"/>
                </a:solidFill>
                <a:latin typeface="Playfair Display"/>
                <a:ea typeface="Playfair Display"/>
                <a:cs typeface="Playfair Display"/>
                <a:sym typeface="Playfair Display"/>
              </a:defRPr>
            </a:lvl3pPr>
            <a:lvl4pPr lvl="3">
              <a:spcBef>
                <a:spcPts val="0"/>
              </a:spcBef>
              <a:spcAft>
                <a:spcPts val="0"/>
              </a:spcAft>
              <a:buClr>
                <a:srgbClr val="FFFFFF"/>
              </a:buClr>
              <a:buSzPts val="6000"/>
              <a:buFont typeface="Playfair Display"/>
              <a:buNone/>
              <a:defRPr sz="6000">
                <a:solidFill>
                  <a:srgbClr val="FFFFFF"/>
                </a:solidFill>
                <a:latin typeface="Playfair Display"/>
                <a:ea typeface="Playfair Display"/>
                <a:cs typeface="Playfair Display"/>
                <a:sym typeface="Playfair Display"/>
              </a:defRPr>
            </a:lvl4pPr>
            <a:lvl5pPr lvl="4">
              <a:spcBef>
                <a:spcPts val="0"/>
              </a:spcBef>
              <a:spcAft>
                <a:spcPts val="0"/>
              </a:spcAft>
              <a:buClr>
                <a:srgbClr val="FFFFFF"/>
              </a:buClr>
              <a:buSzPts val="6000"/>
              <a:buFont typeface="Playfair Display"/>
              <a:buNone/>
              <a:defRPr sz="6000">
                <a:solidFill>
                  <a:srgbClr val="FFFFFF"/>
                </a:solidFill>
                <a:latin typeface="Playfair Display"/>
                <a:ea typeface="Playfair Display"/>
                <a:cs typeface="Playfair Display"/>
                <a:sym typeface="Playfair Display"/>
              </a:defRPr>
            </a:lvl5pPr>
            <a:lvl6pPr lvl="5">
              <a:spcBef>
                <a:spcPts val="0"/>
              </a:spcBef>
              <a:spcAft>
                <a:spcPts val="0"/>
              </a:spcAft>
              <a:buClr>
                <a:srgbClr val="FFFFFF"/>
              </a:buClr>
              <a:buSzPts val="6000"/>
              <a:buFont typeface="Playfair Display"/>
              <a:buNone/>
              <a:defRPr sz="6000">
                <a:solidFill>
                  <a:srgbClr val="FFFFFF"/>
                </a:solidFill>
                <a:latin typeface="Playfair Display"/>
                <a:ea typeface="Playfair Display"/>
                <a:cs typeface="Playfair Display"/>
                <a:sym typeface="Playfair Display"/>
              </a:defRPr>
            </a:lvl6pPr>
            <a:lvl7pPr lvl="6">
              <a:spcBef>
                <a:spcPts val="0"/>
              </a:spcBef>
              <a:spcAft>
                <a:spcPts val="0"/>
              </a:spcAft>
              <a:buClr>
                <a:srgbClr val="FFFFFF"/>
              </a:buClr>
              <a:buSzPts val="6000"/>
              <a:buFont typeface="Playfair Display"/>
              <a:buNone/>
              <a:defRPr sz="6000">
                <a:solidFill>
                  <a:srgbClr val="FFFFFF"/>
                </a:solidFill>
                <a:latin typeface="Playfair Display"/>
                <a:ea typeface="Playfair Display"/>
                <a:cs typeface="Playfair Display"/>
                <a:sym typeface="Playfair Display"/>
              </a:defRPr>
            </a:lvl7pPr>
            <a:lvl8pPr lvl="7">
              <a:spcBef>
                <a:spcPts val="0"/>
              </a:spcBef>
              <a:spcAft>
                <a:spcPts val="0"/>
              </a:spcAft>
              <a:buClr>
                <a:srgbClr val="FFFFFF"/>
              </a:buClr>
              <a:buSzPts val="6000"/>
              <a:buFont typeface="Playfair Display"/>
              <a:buNone/>
              <a:defRPr sz="6000">
                <a:solidFill>
                  <a:srgbClr val="FFFFFF"/>
                </a:solidFill>
                <a:latin typeface="Playfair Display"/>
                <a:ea typeface="Playfair Display"/>
                <a:cs typeface="Playfair Display"/>
                <a:sym typeface="Playfair Display"/>
              </a:defRPr>
            </a:lvl8pPr>
            <a:lvl9pPr lvl="8">
              <a:spcBef>
                <a:spcPts val="0"/>
              </a:spcBef>
              <a:spcAft>
                <a:spcPts val="0"/>
              </a:spcAft>
              <a:buClr>
                <a:srgbClr val="FFFFFF"/>
              </a:buClr>
              <a:buSzPts val="6000"/>
              <a:buFont typeface="Playfair Display"/>
              <a:buNone/>
              <a:defRPr sz="6000">
                <a:solidFill>
                  <a:srgbClr val="FFFFFF"/>
                </a:solidFill>
                <a:latin typeface="Playfair Display"/>
                <a:ea typeface="Playfair Display"/>
                <a:cs typeface="Playfair Display"/>
                <a:sym typeface="Playfair Display"/>
              </a:defRPr>
            </a:lvl9pPr>
          </a:lstStyle>
          <a:p>
            <a:endParaRPr/>
          </a:p>
        </p:txBody>
      </p:sp>
      <p:sp>
        <p:nvSpPr>
          <p:cNvPr id="11" name="Google Shape;11;p2"/>
          <p:cNvSpPr/>
          <p:nvPr/>
        </p:nvSpPr>
        <p:spPr>
          <a:xfrm>
            <a:off x="25" y="3912619"/>
            <a:ext cx="9144000" cy="12309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2"/>
        <p:cNvGrpSpPr/>
        <p:nvPr/>
      </p:nvGrpSpPr>
      <p:grpSpPr>
        <a:xfrm>
          <a:off x="0" y="0"/>
          <a:ext cx="0" cy="0"/>
          <a:chOff x="0" y="0"/>
          <a:chExt cx="0" cy="0"/>
        </a:xfrm>
      </p:grpSpPr>
      <p:sp>
        <p:nvSpPr>
          <p:cNvPr id="13" name="Google Shape;13;p3"/>
          <p:cNvSpPr txBox="1">
            <a:spLocks noGrp="1"/>
          </p:cNvSpPr>
          <p:nvPr>
            <p:ph type="subTitle" idx="1"/>
          </p:nvPr>
        </p:nvSpPr>
        <p:spPr>
          <a:xfrm>
            <a:off x="685800" y="3811625"/>
            <a:ext cx="4695000" cy="7848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1800"/>
              <a:buFont typeface="Playfair Display"/>
              <a:buNone/>
              <a:defRPr sz="1800" i="1">
                <a:solidFill>
                  <a:schemeClr val="accent1"/>
                </a:solidFill>
                <a:latin typeface="Playfair Display"/>
                <a:ea typeface="Playfair Display"/>
                <a:cs typeface="Playfair Display"/>
                <a:sym typeface="Playfair Display"/>
              </a:defRPr>
            </a:lvl1pPr>
            <a:lvl2pPr lvl="1" rtl="0">
              <a:spcBef>
                <a:spcPts val="0"/>
              </a:spcBef>
              <a:spcAft>
                <a:spcPts val="0"/>
              </a:spcAft>
              <a:buClr>
                <a:schemeClr val="accent1"/>
              </a:buClr>
              <a:buSzPts val="1800"/>
              <a:buFont typeface="Playfair Display"/>
              <a:buNone/>
              <a:defRPr sz="1800" i="1">
                <a:solidFill>
                  <a:schemeClr val="accent1"/>
                </a:solidFill>
                <a:latin typeface="Playfair Display"/>
                <a:ea typeface="Playfair Display"/>
                <a:cs typeface="Playfair Display"/>
                <a:sym typeface="Playfair Display"/>
              </a:defRPr>
            </a:lvl2pPr>
            <a:lvl3pPr lvl="2" rtl="0">
              <a:spcBef>
                <a:spcPts val="0"/>
              </a:spcBef>
              <a:spcAft>
                <a:spcPts val="0"/>
              </a:spcAft>
              <a:buClr>
                <a:schemeClr val="accent1"/>
              </a:buClr>
              <a:buSzPts val="1800"/>
              <a:buFont typeface="Playfair Display"/>
              <a:buNone/>
              <a:defRPr sz="1800" i="1">
                <a:solidFill>
                  <a:schemeClr val="accent1"/>
                </a:solidFill>
                <a:latin typeface="Playfair Display"/>
                <a:ea typeface="Playfair Display"/>
                <a:cs typeface="Playfair Display"/>
                <a:sym typeface="Playfair Display"/>
              </a:defRPr>
            </a:lvl3pPr>
            <a:lvl4pPr lvl="3" rtl="0">
              <a:spcBef>
                <a:spcPts val="0"/>
              </a:spcBef>
              <a:spcAft>
                <a:spcPts val="0"/>
              </a:spcAft>
              <a:buClr>
                <a:schemeClr val="accent1"/>
              </a:buClr>
              <a:buSzPts val="1800"/>
              <a:buFont typeface="Playfair Display"/>
              <a:buNone/>
              <a:defRPr sz="1800" i="1">
                <a:solidFill>
                  <a:schemeClr val="accent1"/>
                </a:solidFill>
                <a:latin typeface="Playfair Display"/>
                <a:ea typeface="Playfair Display"/>
                <a:cs typeface="Playfair Display"/>
                <a:sym typeface="Playfair Display"/>
              </a:defRPr>
            </a:lvl4pPr>
            <a:lvl5pPr lvl="4" rtl="0">
              <a:spcBef>
                <a:spcPts val="0"/>
              </a:spcBef>
              <a:spcAft>
                <a:spcPts val="0"/>
              </a:spcAft>
              <a:buClr>
                <a:schemeClr val="accent1"/>
              </a:buClr>
              <a:buSzPts val="1800"/>
              <a:buFont typeface="Playfair Display"/>
              <a:buNone/>
              <a:defRPr sz="1800" i="1">
                <a:solidFill>
                  <a:schemeClr val="accent1"/>
                </a:solidFill>
                <a:latin typeface="Playfair Display"/>
                <a:ea typeface="Playfair Display"/>
                <a:cs typeface="Playfair Display"/>
                <a:sym typeface="Playfair Display"/>
              </a:defRPr>
            </a:lvl5pPr>
            <a:lvl6pPr lvl="5" rtl="0">
              <a:spcBef>
                <a:spcPts val="0"/>
              </a:spcBef>
              <a:spcAft>
                <a:spcPts val="0"/>
              </a:spcAft>
              <a:buClr>
                <a:schemeClr val="accent1"/>
              </a:buClr>
              <a:buSzPts val="1800"/>
              <a:buFont typeface="Playfair Display"/>
              <a:buNone/>
              <a:defRPr sz="1800" i="1">
                <a:solidFill>
                  <a:schemeClr val="accent1"/>
                </a:solidFill>
                <a:latin typeface="Playfair Display"/>
                <a:ea typeface="Playfair Display"/>
                <a:cs typeface="Playfair Display"/>
                <a:sym typeface="Playfair Display"/>
              </a:defRPr>
            </a:lvl6pPr>
            <a:lvl7pPr lvl="6" rtl="0">
              <a:spcBef>
                <a:spcPts val="0"/>
              </a:spcBef>
              <a:spcAft>
                <a:spcPts val="0"/>
              </a:spcAft>
              <a:buClr>
                <a:schemeClr val="accent1"/>
              </a:buClr>
              <a:buSzPts val="1800"/>
              <a:buFont typeface="Playfair Display"/>
              <a:buNone/>
              <a:defRPr sz="1800" i="1">
                <a:solidFill>
                  <a:schemeClr val="accent1"/>
                </a:solidFill>
                <a:latin typeface="Playfair Display"/>
                <a:ea typeface="Playfair Display"/>
                <a:cs typeface="Playfair Display"/>
                <a:sym typeface="Playfair Display"/>
              </a:defRPr>
            </a:lvl7pPr>
            <a:lvl8pPr lvl="7" rtl="0">
              <a:spcBef>
                <a:spcPts val="0"/>
              </a:spcBef>
              <a:spcAft>
                <a:spcPts val="0"/>
              </a:spcAft>
              <a:buClr>
                <a:schemeClr val="accent1"/>
              </a:buClr>
              <a:buSzPts val="1800"/>
              <a:buFont typeface="Playfair Display"/>
              <a:buNone/>
              <a:defRPr sz="1800" i="1">
                <a:solidFill>
                  <a:schemeClr val="accent1"/>
                </a:solidFill>
                <a:latin typeface="Playfair Display"/>
                <a:ea typeface="Playfair Display"/>
                <a:cs typeface="Playfair Display"/>
                <a:sym typeface="Playfair Display"/>
              </a:defRPr>
            </a:lvl8pPr>
            <a:lvl9pPr lvl="8" rtl="0">
              <a:spcBef>
                <a:spcPts val="0"/>
              </a:spcBef>
              <a:spcAft>
                <a:spcPts val="0"/>
              </a:spcAft>
              <a:buClr>
                <a:schemeClr val="accent1"/>
              </a:buClr>
              <a:buSzPts val="1800"/>
              <a:buFont typeface="Playfair Display"/>
              <a:buNone/>
              <a:defRPr sz="1800" i="1">
                <a:solidFill>
                  <a:schemeClr val="accent1"/>
                </a:solidFill>
                <a:latin typeface="Playfair Display"/>
                <a:ea typeface="Playfair Display"/>
                <a:cs typeface="Playfair Display"/>
                <a:sym typeface="Playfair Display"/>
              </a:defRPr>
            </a:lvl9pPr>
          </a:lstStyle>
          <a:p>
            <a:endParaRPr/>
          </a:p>
        </p:txBody>
      </p:sp>
      <p:sp>
        <p:nvSpPr>
          <p:cNvPr id="14" name="Google Shape;14;p3"/>
          <p:cNvSpPr txBox="1">
            <a:spLocks noGrp="1"/>
          </p:cNvSpPr>
          <p:nvPr>
            <p:ph type="ctrTitle"/>
          </p:nvPr>
        </p:nvSpPr>
        <p:spPr>
          <a:xfrm>
            <a:off x="685800" y="2334725"/>
            <a:ext cx="4695000" cy="11598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FFFFFF"/>
              </a:buClr>
              <a:buSzPts val="4800"/>
              <a:buFont typeface="Playfair Display"/>
              <a:buNone/>
              <a:defRPr sz="4800">
                <a:solidFill>
                  <a:srgbClr val="FFFFFF"/>
                </a:solidFill>
                <a:latin typeface="Playfair Display"/>
                <a:ea typeface="Playfair Display"/>
                <a:cs typeface="Playfair Display"/>
                <a:sym typeface="Playfair Display"/>
              </a:defRPr>
            </a:lvl1pPr>
            <a:lvl2pPr lvl="1" rtl="0">
              <a:spcBef>
                <a:spcPts val="0"/>
              </a:spcBef>
              <a:spcAft>
                <a:spcPts val="0"/>
              </a:spcAft>
              <a:buClr>
                <a:srgbClr val="FFFFFF"/>
              </a:buClr>
              <a:buSzPts val="6000"/>
              <a:buFont typeface="Playfair Display"/>
              <a:buNone/>
              <a:defRPr sz="6000">
                <a:solidFill>
                  <a:srgbClr val="FFFFFF"/>
                </a:solidFill>
                <a:latin typeface="Playfair Display"/>
                <a:ea typeface="Playfair Display"/>
                <a:cs typeface="Playfair Display"/>
                <a:sym typeface="Playfair Display"/>
              </a:defRPr>
            </a:lvl2pPr>
            <a:lvl3pPr lvl="2" rtl="0">
              <a:spcBef>
                <a:spcPts val="0"/>
              </a:spcBef>
              <a:spcAft>
                <a:spcPts val="0"/>
              </a:spcAft>
              <a:buClr>
                <a:srgbClr val="FFFFFF"/>
              </a:buClr>
              <a:buSzPts val="6000"/>
              <a:buFont typeface="Playfair Display"/>
              <a:buNone/>
              <a:defRPr sz="6000">
                <a:solidFill>
                  <a:srgbClr val="FFFFFF"/>
                </a:solidFill>
                <a:latin typeface="Playfair Display"/>
                <a:ea typeface="Playfair Display"/>
                <a:cs typeface="Playfair Display"/>
                <a:sym typeface="Playfair Display"/>
              </a:defRPr>
            </a:lvl3pPr>
            <a:lvl4pPr lvl="3" rtl="0">
              <a:spcBef>
                <a:spcPts val="0"/>
              </a:spcBef>
              <a:spcAft>
                <a:spcPts val="0"/>
              </a:spcAft>
              <a:buClr>
                <a:srgbClr val="FFFFFF"/>
              </a:buClr>
              <a:buSzPts val="6000"/>
              <a:buFont typeface="Playfair Display"/>
              <a:buNone/>
              <a:defRPr sz="6000">
                <a:solidFill>
                  <a:srgbClr val="FFFFFF"/>
                </a:solidFill>
                <a:latin typeface="Playfair Display"/>
                <a:ea typeface="Playfair Display"/>
                <a:cs typeface="Playfair Display"/>
                <a:sym typeface="Playfair Display"/>
              </a:defRPr>
            </a:lvl4pPr>
            <a:lvl5pPr lvl="4" rtl="0">
              <a:spcBef>
                <a:spcPts val="0"/>
              </a:spcBef>
              <a:spcAft>
                <a:spcPts val="0"/>
              </a:spcAft>
              <a:buClr>
                <a:srgbClr val="FFFFFF"/>
              </a:buClr>
              <a:buSzPts val="6000"/>
              <a:buFont typeface="Playfair Display"/>
              <a:buNone/>
              <a:defRPr sz="6000">
                <a:solidFill>
                  <a:srgbClr val="FFFFFF"/>
                </a:solidFill>
                <a:latin typeface="Playfair Display"/>
                <a:ea typeface="Playfair Display"/>
                <a:cs typeface="Playfair Display"/>
                <a:sym typeface="Playfair Display"/>
              </a:defRPr>
            </a:lvl5pPr>
            <a:lvl6pPr lvl="5" rtl="0">
              <a:spcBef>
                <a:spcPts val="0"/>
              </a:spcBef>
              <a:spcAft>
                <a:spcPts val="0"/>
              </a:spcAft>
              <a:buClr>
                <a:srgbClr val="FFFFFF"/>
              </a:buClr>
              <a:buSzPts val="6000"/>
              <a:buFont typeface="Playfair Display"/>
              <a:buNone/>
              <a:defRPr sz="6000">
                <a:solidFill>
                  <a:srgbClr val="FFFFFF"/>
                </a:solidFill>
                <a:latin typeface="Playfair Display"/>
                <a:ea typeface="Playfair Display"/>
                <a:cs typeface="Playfair Display"/>
                <a:sym typeface="Playfair Display"/>
              </a:defRPr>
            </a:lvl6pPr>
            <a:lvl7pPr lvl="6" rtl="0">
              <a:spcBef>
                <a:spcPts val="0"/>
              </a:spcBef>
              <a:spcAft>
                <a:spcPts val="0"/>
              </a:spcAft>
              <a:buClr>
                <a:srgbClr val="FFFFFF"/>
              </a:buClr>
              <a:buSzPts val="6000"/>
              <a:buFont typeface="Playfair Display"/>
              <a:buNone/>
              <a:defRPr sz="6000">
                <a:solidFill>
                  <a:srgbClr val="FFFFFF"/>
                </a:solidFill>
                <a:latin typeface="Playfair Display"/>
                <a:ea typeface="Playfair Display"/>
                <a:cs typeface="Playfair Display"/>
                <a:sym typeface="Playfair Display"/>
              </a:defRPr>
            </a:lvl7pPr>
            <a:lvl8pPr lvl="7" rtl="0">
              <a:spcBef>
                <a:spcPts val="0"/>
              </a:spcBef>
              <a:spcAft>
                <a:spcPts val="0"/>
              </a:spcAft>
              <a:buClr>
                <a:srgbClr val="FFFFFF"/>
              </a:buClr>
              <a:buSzPts val="6000"/>
              <a:buFont typeface="Playfair Display"/>
              <a:buNone/>
              <a:defRPr sz="6000">
                <a:solidFill>
                  <a:srgbClr val="FFFFFF"/>
                </a:solidFill>
                <a:latin typeface="Playfair Display"/>
                <a:ea typeface="Playfair Display"/>
                <a:cs typeface="Playfair Display"/>
                <a:sym typeface="Playfair Display"/>
              </a:defRPr>
            </a:lvl8pPr>
            <a:lvl9pPr lvl="8" rtl="0">
              <a:spcBef>
                <a:spcPts val="0"/>
              </a:spcBef>
              <a:spcAft>
                <a:spcPts val="0"/>
              </a:spcAft>
              <a:buClr>
                <a:srgbClr val="FFFFFF"/>
              </a:buClr>
              <a:buSzPts val="6000"/>
              <a:buFont typeface="Playfair Display"/>
              <a:buNone/>
              <a:defRPr sz="6000">
                <a:solidFill>
                  <a:srgbClr val="FFFFFF"/>
                </a:solidFill>
                <a:latin typeface="Playfair Display"/>
                <a:ea typeface="Playfair Display"/>
                <a:cs typeface="Playfair Display"/>
                <a:sym typeface="Playfair Display"/>
              </a:defRPr>
            </a:lvl9pPr>
          </a:lstStyle>
          <a:p>
            <a:endParaRPr/>
          </a:p>
        </p:txBody>
      </p:sp>
      <p:cxnSp>
        <p:nvCxnSpPr>
          <p:cNvPr id="15" name="Google Shape;15;p3"/>
          <p:cNvCxnSpPr/>
          <p:nvPr/>
        </p:nvCxnSpPr>
        <p:spPr>
          <a:xfrm>
            <a:off x="806100" y="3623569"/>
            <a:ext cx="7531800" cy="0"/>
          </a:xfrm>
          <a:prstGeom prst="straightConnector1">
            <a:avLst/>
          </a:prstGeom>
          <a:noFill/>
          <a:ln w="19050" cap="flat" cmpd="sng">
            <a:solidFill>
              <a:schemeClr val="accent1"/>
            </a:solidFill>
            <a:prstDash val="solid"/>
            <a:round/>
            <a:headEnd type="none" w="med" len="med"/>
            <a:tailEnd type="none" w="med" len="med"/>
          </a:ln>
        </p:spPr>
      </p:cxnSp>
      <p:sp>
        <p:nvSpPr>
          <p:cNvPr id="16" name="Google Shape;16;p3"/>
          <p:cNvSpPr txBox="1">
            <a:spLocks noGrp="1"/>
          </p:cNvSpPr>
          <p:nvPr>
            <p:ph type="sldNum" idx="12"/>
          </p:nvPr>
        </p:nvSpPr>
        <p:spPr>
          <a:xfrm>
            <a:off x="4297650" y="46736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17"/>
        <p:cNvGrpSpPr/>
        <p:nvPr/>
      </p:nvGrpSpPr>
      <p:grpSpPr>
        <a:xfrm>
          <a:off x="0" y="0"/>
          <a:ext cx="0" cy="0"/>
          <a:chOff x="0" y="0"/>
          <a:chExt cx="0" cy="0"/>
        </a:xfrm>
      </p:grpSpPr>
      <p:sp>
        <p:nvSpPr>
          <p:cNvPr id="18" name="Google Shape;18;p4"/>
          <p:cNvSpPr txBox="1">
            <a:spLocks noGrp="1"/>
          </p:cNvSpPr>
          <p:nvPr>
            <p:ph type="body" idx="1"/>
          </p:nvPr>
        </p:nvSpPr>
        <p:spPr>
          <a:xfrm>
            <a:off x="1261500" y="2161800"/>
            <a:ext cx="6621000" cy="819900"/>
          </a:xfrm>
          <a:prstGeom prst="rect">
            <a:avLst/>
          </a:prstGeom>
        </p:spPr>
        <p:txBody>
          <a:bodyPr spcFirstLastPara="1" wrap="square" lIns="91425" tIns="91425" rIns="91425" bIns="91425" anchor="ctr" anchorCtr="0">
            <a:noAutofit/>
          </a:bodyPr>
          <a:lstStyle>
            <a:lvl1pPr marL="457200" lvl="0" indent="-381000" algn="ctr" rtl="0">
              <a:spcBef>
                <a:spcPts val="600"/>
              </a:spcBef>
              <a:spcAft>
                <a:spcPts val="0"/>
              </a:spcAft>
              <a:buSzPts val="2400"/>
              <a:buFont typeface="Playfair Display"/>
              <a:buChar char="◈"/>
              <a:defRPr i="1">
                <a:latin typeface="Playfair Display"/>
                <a:ea typeface="Playfair Display"/>
                <a:cs typeface="Playfair Display"/>
                <a:sym typeface="Playfair Display"/>
              </a:defRPr>
            </a:lvl1pPr>
            <a:lvl2pPr marL="914400" lvl="1" indent="-381000" algn="ctr" rtl="0">
              <a:spcBef>
                <a:spcPts val="0"/>
              </a:spcBef>
              <a:spcAft>
                <a:spcPts val="0"/>
              </a:spcAft>
              <a:buSzPts val="2400"/>
              <a:buFont typeface="Playfair Display"/>
              <a:buChar char="○"/>
              <a:defRPr i="1">
                <a:latin typeface="Playfair Display"/>
                <a:ea typeface="Playfair Display"/>
                <a:cs typeface="Playfair Display"/>
                <a:sym typeface="Playfair Display"/>
              </a:defRPr>
            </a:lvl2pPr>
            <a:lvl3pPr marL="1371600" lvl="2" indent="-381000" algn="ctr" rtl="0">
              <a:spcBef>
                <a:spcPts val="0"/>
              </a:spcBef>
              <a:spcAft>
                <a:spcPts val="0"/>
              </a:spcAft>
              <a:buSzPts val="2400"/>
              <a:buFont typeface="Playfair Display"/>
              <a:buChar char="■"/>
              <a:defRPr i="1">
                <a:latin typeface="Playfair Display"/>
                <a:ea typeface="Playfair Display"/>
                <a:cs typeface="Playfair Display"/>
                <a:sym typeface="Playfair Display"/>
              </a:defRPr>
            </a:lvl3pPr>
            <a:lvl4pPr marL="1828800" lvl="3" indent="-381000" algn="ctr" rtl="0">
              <a:spcBef>
                <a:spcPts val="0"/>
              </a:spcBef>
              <a:spcAft>
                <a:spcPts val="0"/>
              </a:spcAft>
              <a:buSzPts val="2400"/>
              <a:buFont typeface="Playfair Display"/>
              <a:buChar char="●"/>
              <a:defRPr i="1">
                <a:latin typeface="Playfair Display"/>
                <a:ea typeface="Playfair Display"/>
                <a:cs typeface="Playfair Display"/>
                <a:sym typeface="Playfair Display"/>
              </a:defRPr>
            </a:lvl4pPr>
            <a:lvl5pPr marL="2286000" lvl="4" indent="-381000" algn="ctr" rtl="0">
              <a:spcBef>
                <a:spcPts val="0"/>
              </a:spcBef>
              <a:spcAft>
                <a:spcPts val="0"/>
              </a:spcAft>
              <a:buSzPts val="2400"/>
              <a:buFont typeface="Playfair Display"/>
              <a:buChar char="○"/>
              <a:defRPr i="1">
                <a:latin typeface="Playfair Display"/>
                <a:ea typeface="Playfair Display"/>
                <a:cs typeface="Playfair Display"/>
                <a:sym typeface="Playfair Display"/>
              </a:defRPr>
            </a:lvl5pPr>
            <a:lvl6pPr marL="2743200" lvl="5" indent="-381000" algn="ctr" rtl="0">
              <a:spcBef>
                <a:spcPts val="0"/>
              </a:spcBef>
              <a:spcAft>
                <a:spcPts val="0"/>
              </a:spcAft>
              <a:buSzPts val="2400"/>
              <a:buFont typeface="Playfair Display"/>
              <a:buChar char="■"/>
              <a:defRPr i="1">
                <a:latin typeface="Playfair Display"/>
                <a:ea typeface="Playfair Display"/>
                <a:cs typeface="Playfair Display"/>
                <a:sym typeface="Playfair Display"/>
              </a:defRPr>
            </a:lvl6pPr>
            <a:lvl7pPr marL="3200400" lvl="6" indent="-381000" algn="ctr" rtl="0">
              <a:spcBef>
                <a:spcPts val="0"/>
              </a:spcBef>
              <a:spcAft>
                <a:spcPts val="0"/>
              </a:spcAft>
              <a:buSzPts val="2400"/>
              <a:buFont typeface="Playfair Display"/>
              <a:buChar char="●"/>
              <a:defRPr i="1">
                <a:latin typeface="Playfair Display"/>
                <a:ea typeface="Playfair Display"/>
                <a:cs typeface="Playfair Display"/>
                <a:sym typeface="Playfair Display"/>
              </a:defRPr>
            </a:lvl7pPr>
            <a:lvl8pPr marL="3657600" lvl="7" indent="-381000" algn="ctr" rtl="0">
              <a:spcBef>
                <a:spcPts val="0"/>
              </a:spcBef>
              <a:spcAft>
                <a:spcPts val="0"/>
              </a:spcAft>
              <a:buSzPts val="2400"/>
              <a:buFont typeface="Playfair Display"/>
              <a:buChar char="○"/>
              <a:defRPr i="1">
                <a:latin typeface="Playfair Display"/>
                <a:ea typeface="Playfair Display"/>
                <a:cs typeface="Playfair Display"/>
                <a:sym typeface="Playfair Display"/>
              </a:defRPr>
            </a:lvl8pPr>
            <a:lvl9pPr marL="4114800" lvl="8" indent="-381000" algn="ctr">
              <a:spcBef>
                <a:spcPts val="0"/>
              </a:spcBef>
              <a:spcAft>
                <a:spcPts val="0"/>
              </a:spcAft>
              <a:buSzPts val="2400"/>
              <a:buFont typeface="Playfair Display"/>
              <a:buChar char="■"/>
              <a:defRPr i="1">
                <a:latin typeface="Playfair Display"/>
                <a:ea typeface="Playfair Display"/>
                <a:cs typeface="Playfair Display"/>
                <a:sym typeface="Playfair Display"/>
              </a:defRPr>
            </a:lvl9pPr>
          </a:lstStyle>
          <a:p>
            <a:endParaRPr/>
          </a:p>
        </p:txBody>
      </p:sp>
      <p:sp>
        <p:nvSpPr>
          <p:cNvPr id="19" name="Google Shape;19;p4"/>
          <p:cNvSpPr txBox="1"/>
          <p:nvPr/>
        </p:nvSpPr>
        <p:spPr>
          <a:xfrm>
            <a:off x="3593400" y="759351"/>
            <a:ext cx="1957200" cy="652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600">
                <a:solidFill>
                  <a:schemeClr val="accent1"/>
                </a:solidFill>
                <a:latin typeface="Playfair Display"/>
                <a:ea typeface="Playfair Display"/>
                <a:cs typeface="Playfair Display"/>
                <a:sym typeface="Playfair Display"/>
              </a:rPr>
              <a:t>“</a:t>
            </a:r>
            <a:endParaRPr sz="9600">
              <a:solidFill>
                <a:schemeClr val="accent1"/>
              </a:solidFill>
              <a:latin typeface="Playfair Display"/>
              <a:ea typeface="Playfair Display"/>
              <a:cs typeface="Playfair Display"/>
              <a:sym typeface="Playfair Display"/>
            </a:endParaRPr>
          </a:p>
        </p:txBody>
      </p:sp>
      <p:cxnSp>
        <p:nvCxnSpPr>
          <p:cNvPr id="20" name="Google Shape;20;p4"/>
          <p:cNvCxnSpPr/>
          <p:nvPr/>
        </p:nvCxnSpPr>
        <p:spPr>
          <a:xfrm>
            <a:off x="3028650" y="4155549"/>
            <a:ext cx="3086700" cy="0"/>
          </a:xfrm>
          <a:prstGeom prst="straightConnector1">
            <a:avLst/>
          </a:prstGeom>
          <a:noFill/>
          <a:ln w="19050" cap="flat" cmpd="sng">
            <a:solidFill>
              <a:schemeClr val="accent1"/>
            </a:solidFill>
            <a:prstDash val="solid"/>
            <a:round/>
            <a:headEnd type="none" w="med" len="med"/>
            <a:tailEnd type="none" w="med" len="med"/>
          </a:ln>
        </p:spPr>
      </p:cxnSp>
      <p:sp>
        <p:nvSpPr>
          <p:cNvPr id="21" name="Google Shape;21;p4"/>
          <p:cNvSpPr txBox="1">
            <a:spLocks noGrp="1"/>
          </p:cNvSpPr>
          <p:nvPr>
            <p:ph type="sldNum" idx="12"/>
          </p:nvPr>
        </p:nvSpPr>
        <p:spPr>
          <a:xfrm>
            <a:off x="4297650" y="4673651"/>
            <a:ext cx="548700" cy="393600"/>
          </a:xfrm>
          <a:prstGeom prst="rect">
            <a:avLst/>
          </a:prstGeom>
        </p:spPr>
        <p:txBody>
          <a:bodyPr spcFirstLastPara="1" wrap="square" lIns="91425" tIns="91425" rIns="91425" bIns="91425" anchor="t" anchorCtr="0">
            <a:noAutofit/>
          </a:bodyPr>
          <a:lstStyle>
            <a:lvl1pPr lvl="0">
              <a:buNone/>
              <a:defRPr>
                <a:latin typeface="Playfair Display"/>
                <a:ea typeface="Playfair Display"/>
                <a:cs typeface="Playfair Display"/>
                <a:sym typeface="Playfair Display"/>
              </a:defRPr>
            </a:lvl1pPr>
            <a:lvl2pPr lvl="1">
              <a:buNone/>
              <a:defRPr>
                <a:latin typeface="Playfair Display"/>
                <a:ea typeface="Playfair Display"/>
                <a:cs typeface="Playfair Display"/>
                <a:sym typeface="Playfair Display"/>
              </a:defRPr>
            </a:lvl2pPr>
            <a:lvl3pPr lvl="2">
              <a:buNone/>
              <a:defRPr>
                <a:latin typeface="Playfair Display"/>
                <a:ea typeface="Playfair Display"/>
                <a:cs typeface="Playfair Display"/>
                <a:sym typeface="Playfair Display"/>
              </a:defRPr>
            </a:lvl3pPr>
            <a:lvl4pPr lvl="3">
              <a:buNone/>
              <a:defRPr>
                <a:latin typeface="Playfair Display"/>
                <a:ea typeface="Playfair Display"/>
                <a:cs typeface="Playfair Display"/>
                <a:sym typeface="Playfair Display"/>
              </a:defRPr>
            </a:lvl4pPr>
            <a:lvl5pPr lvl="4">
              <a:buNone/>
              <a:defRPr>
                <a:latin typeface="Playfair Display"/>
                <a:ea typeface="Playfair Display"/>
                <a:cs typeface="Playfair Display"/>
                <a:sym typeface="Playfair Display"/>
              </a:defRPr>
            </a:lvl5pPr>
            <a:lvl6pPr lvl="5">
              <a:buNone/>
              <a:defRPr>
                <a:latin typeface="Playfair Display"/>
                <a:ea typeface="Playfair Display"/>
                <a:cs typeface="Playfair Display"/>
                <a:sym typeface="Playfair Display"/>
              </a:defRPr>
            </a:lvl6pPr>
            <a:lvl7pPr lvl="6">
              <a:buNone/>
              <a:defRPr>
                <a:latin typeface="Playfair Display"/>
                <a:ea typeface="Playfair Display"/>
                <a:cs typeface="Playfair Display"/>
                <a:sym typeface="Playfair Display"/>
              </a:defRPr>
            </a:lvl7pPr>
            <a:lvl8pPr lvl="7">
              <a:buNone/>
              <a:defRPr>
                <a:latin typeface="Playfair Display"/>
                <a:ea typeface="Playfair Display"/>
                <a:cs typeface="Playfair Display"/>
                <a:sym typeface="Playfair Display"/>
              </a:defRPr>
            </a:lvl8pPr>
            <a:lvl9pPr lvl="8">
              <a:buNone/>
              <a:defRPr>
                <a:latin typeface="Playfair Display"/>
                <a:ea typeface="Playfair Display"/>
                <a:cs typeface="Playfair Display"/>
                <a:sym typeface="Playfair Display"/>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2"/>
        <p:cNvGrpSpPr/>
        <p:nvPr/>
      </p:nvGrpSpPr>
      <p:grpSpPr>
        <a:xfrm>
          <a:off x="0" y="0"/>
          <a:ext cx="0" cy="0"/>
          <a:chOff x="0" y="0"/>
          <a:chExt cx="0" cy="0"/>
        </a:xfrm>
      </p:grpSpPr>
      <p:sp>
        <p:nvSpPr>
          <p:cNvPr id="23" name="Google Shape;23;p5"/>
          <p:cNvSpPr/>
          <p:nvPr/>
        </p:nvSpPr>
        <p:spPr>
          <a:xfrm>
            <a:off x="25" y="4977000"/>
            <a:ext cx="9144000" cy="166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5"/>
          <p:cNvSpPr txBox="1">
            <a:spLocks noGrp="1"/>
          </p:cNvSpPr>
          <p:nvPr>
            <p:ph type="title"/>
          </p:nvPr>
        </p:nvSpPr>
        <p:spPr>
          <a:xfrm>
            <a:off x="457200" y="0"/>
            <a:ext cx="8229600" cy="971700"/>
          </a:xfrm>
          <a:prstGeom prst="rect">
            <a:avLst/>
          </a:prstGeom>
        </p:spPr>
        <p:txBody>
          <a:bodyPr spcFirstLastPara="1" wrap="square" lIns="91425" tIns="91425" rIns="91425" bIns="91425" anchor="ctr" anchorCtr="0">
            <a:noAutofit/>
          </a:bodyPr>
          <a:lstStyle>
            <a:lvl1pPr lvl="0" algn="ctr">
              <a:spcBef>
                <a:spcPts val="0"/>
              </a:spcBef>
              <a:spcAft>
                <a:spcPts val="0"/>
              </a:spcAft>
              <a:buClr>
                <a:srgbClr val="F3F3F3"/>
              </a:buClr>
              <a:buSzPts val="2400"/>
              <a:buNone/>
              <a:defRPr sz="2400" b="0">
                <a:solidFill>
                  <a:srgbClr val="F3F3F3"/>
                </a:solidFill>
              </a:defRPr>
            </a:lvl1pPr>
            <a:lvl2pPr lvl="1" algn="ctr">
              <a:spcBef>
                <a:spcPts val="0"/>
              </a:spcBef>
              <a:spcAft>
                <a:spcPts val="0"/>
              </a:spcAft>
              <a:buClr>
                <a:srgbClr val="999999"/>
              </a:buClr>
              <a:buSzPts val="2400"/>
              <a:buNone/>
              <a:defRPr sz="2400" b="0">
                <a:solidFill>
                  <a:srgbClr val="999999"/>
                </a:solidFill>
              </a:defRPr>
            </a:lvl2pPr>
            <a:lvl3pPr lvl="2" algn="ctr">
              <a:spcBef>
                <a:spcPts val="0"/>
              </a:spcBef>
              <a:spcAft>
                <a:spcPts val="0"/>
              </a:spcAft>
              <a:buClr>
                <a:srgbClr val="999999"/>
              </a:buClr>
              <a:buSzPts val="2400"/>
              <a:buNone/>
              <a:defRPr sz="2400" b="0">
                <a:solidFill>
                  <a:srgbClr val="999999"/>
                </a:solidFill>
              </a:defRPr>
            </a:lvl3pPr>
            <a:lvl4pPr lvl="3" algn="ctr">
              <a:spcBef>
                <a:spcPts val="0"/>
              </a:spcBef>
              <a:spcAft>
                <a:spcPts val="0"/>
              </a:spcAft>
              <a:buClr>
                <a:srgbClr val="999999"/>
              </a:buClr>
              <a:buSzPts val="2400"/>
              <a:buNone/>
              <a:defRPr sz="2400" b="0">
                <a:solidFill>
                  <a:srgbClr val="999999"/>
                </a:solidFill>
              </a:defRPr>
            </a:lvl4pPr>
            <a:lvl5pPr lvl="4" algn="ctr">
              <a:spcBef>
                <a:spcPts val="0"/>
              </a:spcBef>
              <a:spcAft>
                <a:spcPts val="0"/>
              </a:spcAft>
              <a:buClr>
                <a:srgbClr val="999999"/>
              </a:buClr>
              <a:buSzPts val="2400"/>
              <a:buNone/>
              <a:defRPr sz="2400" b="0">
                <a:solidFill>
                  <a:srgbClr val="999999"/>
                </a:solidFill>
              </a:defRPr>
            </a:lvl5pPr>
            <a:lvl6pPr lvl="5" algn="ctr">
              <a:spcBef>
                <a:spcPts val="0"/>
              </a:spcBef>
              <a:spcAft>
                <a:spcPts val="0"/>
              </a:spcAft>
              <a:buClr>
                <a:srgbClr val="999999"/>
              </a:buClr>
              <a:buSzPts val="2400"/>
              <a:buNone/>
              <a:defRPr sz="2400" b="0">
                <a:solidFill>
                  <a:srgbClr val="999999"/>
                </a:solidFill>
              </a:defRPr>
            </a:lvl6pPr>
            <a:lvl7pPr lvl="6" algn="ctr">
              <a:spcBef>
                <a:spcPts val="0"/>
              </a:spcBef>
              <a:spcAft>
                <a:spcPts val="0"/>
              </a:spcAft>
              <a:buClr>
                <a:srgbClr val="999999"/>
              </a:buClr>
              <a:buSzPts val="2400"/>
              <a:buNone/>
              <a:defRPr sz="2400" b="0">
                <a:solidFill>
                  <a:srgbClr val="999999"/>
                </a:solidFill>
              </a:defRPr>
            </a:lvl7pPr>
            <a:lvl8pPr lvl="7" algn="ctr">
              <a:spcBef>
                <a:spcPts val="0"/>
              </a:spcBef>
              <a:spcAft>
                <a:spcPts val="0"/>
              </a:spcAft>
              <a:buClr>
                <a:srgbClr val="999999"/>
              </a:buClr>
              <a:buSzPts val="2400"/>
              <a:buNone/>
              <a:defRPr sz="2400" b="0">
                <a:solidFill>
                  <a:srgbClr val="999999"/>
                </a:solidFill>
              </a:defRPr>
            </a:lvl8pPr>
            <a:lvl9pPr lvl="8" algn="ctr">
              <a:spcBef>
                <a:spcPts val="0"/>
              </a:spcBef>
              <a:spcAft>
                <a:spcPts val="0"/>
              </a:spcAft>
              <a:buClr>
                <a:srgbClr val="999999"/>
              </a:buClr>
              <a:buSzPts val="2400"/>
              <a:buNone/>
              <a:defRPr sz="2400" b="0">
                <a:solidFill>
                  <a:srgbClr val="999999"/>
                </a:solidFill>
              </a:defRPr>
            </a:lvl9pPr>
          </a:lstStyle>
          <a:p>
            <a:endParaRPr/>
          </a:p>
        </p:txBody>
      </p:sp>
      <p:sp>
        <p:nvSpPr>
          <p:cNvPr id="25" name="Google Shape;25;p5"/>
          <p:cNvSpPr txBox="1">
            <a:spLocks noGrp="1"/>
          </p:cNvSpPr>
          <p:nvPr>
            <p:ph type="body" idx="1"/>
          </p:nvPr>
        </p:nvSpPr>
        <p:spPr>
          <a:xfrm>
            <a:off x="1005600" y="1200150"/>
            <a:ext cx="7132800" cy="3628200"/>
          </a:xfrm>
          <a:prstGeom prst="rect">
            <a:avLst/>
          </a:prstGeom>
        </p:spPr>
        <p:txBody>
          <a:bodyPr spcFirstLastPara="1" wrap="square" lIns="91425" tIns="91425" rIns="91425" bIns="91425" anchor="t" anchorCtr="0">
            <a:noAutofit/>
          </a:bodyPr>
          <a:lstStyle>
            <a:lvl1pPr marL="457200" lvl="0" indent="-381000">
              <a:spcBef>
                <a:spcPts val="600"/>
              </a:spcBef>
              <a:spcAft>
                <a:spcPts val="0"/>
              </a:spcAft>
              <a:buSzPts val="2400"/>
              <a:buChar char="◈"/>
              <a:defRPr/>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81000">
              <a:spcBef>
                <a:spcPts val="0"/>
              </a:spcBef>
              <a:spcAft>
                <a:spcPts val="0"/>
              </a:spcAft>
              <a:buSzPts val="2400"/>
              <a:buChar char="●"/>
              <a:defRPr/>
            </a:lvl4pPr>
            <a:lvl5pPr marL="2286000" lvl="4" indent="-381000">
              <a:spcBef>
                <a:spcPts val="0"/>
              </a:spcBef>
              <a:spcAft>
                <a:spcPts val="0"/>
              </a:spcAft>
              <a:buSzPts val="2400"/>
              <a:buChar char="○"/>
              <a:defRPr/>
            </a:lvl5pPr>
            <a:lvl6pPr marL="2743200" lvl="5" indent="-381000">
              <a:spcBef>
                <a:spcPts val="0"/>
              </a:spcBef>
              <a:spcAft>
                <a:spcPts val="0"/>
              </a:spcAft>
              <a:buSzPts val="2400"/>
              <a:buChar char="■"/>
              <a:defRPr/>
            </a:lvl6pPr>
            <a:lvl7pPr marL="3200400" lvl="6" indent="-381000">
              <a:spcBef>
                <a:spcPts val="0"/>
              </a:spcBef>
              <a:spcAft>
                <a:spcPts val="0"/>
              </a:spcAft>
              <a:buSzPts val="2400"/>
              <a:buChar char="●"/>
              <a:defRPr/>
            </a:lvl7pPr>
            <a:lvl8pPr marL="3657600" lvl="7" indent="-381000">
              <a:spcBef>
                <a:spcPts val="0"/>
              </a:spcBef>
              <a:spcAft>
                <a:spcPts val="0"/>
              </a:spcAft>
              <a:buSzPts val="2400"/>
              <a:buChar char="○"/>
              <a:defRPr/>
            </a:lvl8pPr>
            <a:lvl9pPr marL="4114800" lvl="8" indent="-381000">
              <a:spcBef>
                <a:spcPts val="0"/>
              </a:spcBef>
              <a:spcAft>
                <a:spcPts val="0"/>
              </a:spcAft>
              <a:buSzPts val="2400"/>
              <a:buChar char="■"/>
              <a:defRPr/>
            </a:lvl9pPr>
          </a:lstStyle>
          <a:p>
            <a:endParaRPr/>
          </a:p>
        </p:txBody>
      </p:sp>
      <p:cxnSp>
        <p:nvCxnSpPr>
          <p:cNvPr id="26" name="Google Shape;26;p5"/>
          <p:cNvCxnSpPr/>
          <p:nvPr/>
        </p:nvCxnSpPr>
        <p:spPr>
          <a:xfrm>
            <a:off x="3028650" y="971556"/>
            <a:ext cx="3086700" cy="0"/>
          </a:xfrm>
          <a:prstGeom prst="straightConnector1">
            <a:avLst/>
          </a:prstGeom>
          <a:noFill/>
          <a:ln w="19050" cap="flat" cmpd="sng">
            <a:solidFill>
              <a:schemeClr val="accent1"/>
            </a:solidFill>
            <a:prstDash val="solid"/>
            <a:round/>
            <a:headEnd type="none" w="med" len="med"/>
            <a:tailEnd type="none" w="med" len="med"/>
          </a:ln>
        </p:spPr>
      </p:cxnSp>
      <p:sp>
        <p:nvSpPr>
          <p:cNvPr id="27" name="Google Shape;27;p5"/>
          <p:cNvSpPr txBox="1">
            <a:spLocks noGrp="1"/>
          </p:cNvSpPr>
          <p:nvPr>
            <p:ph type="sldNum" idx="12"/>
          </p:nvPr>
        </p:nvSpPr>
        <p:spPr>
          <a:xfrm>
            <a:off x="4297650" y="46736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457200" y="0"/>
            <a:ext cx="8229600" cy="971700"/>
          </a:xfrm>
          <a:prstGeom prst="rect">
            <a:avLst/>
          </a:prstGeom>
        </p:spPr>
        <p:txBody>
          <a:bodyPr spcFirstLastPara="1" wrap="square" lIns="91425" tIns="91425" rIns="91425" bIns="91425" anchor="ctr" anchorCtr="0">
            <a:noAutofit/>
          </a:bodyPr>
          <a:lstStyle>
            <a:lvl1pPr lvl="0" algn="ctr">
              <a:spcBef>
                <a:spcPts val="0"/>
              </a:spcBef>
              <a:spcAft>
                <a:spcPts val="0"/>
              </a:spcAft>
              <a:buSzPts val="2400"/>
              <a:buNone/>
              <a:defRPr sz="2400"/>
            </a:lvl1pPr>
            <a:lvl2pPr lvl="1" algn="ctr">
              <a:spcBef>
                <a:spcPts val="0"/>
              </a:spcBef>
              <a:spcAft>
                <a:spcPts val="0"/>
              </a:spcAft>
              <a:buSzPts val="2400"/>
              <a:buNone/>
              <a:defRPr sz="2400"/>
            </a:lvl2pPr>
            <a:lvl3pPr lvl="2" algn="ctr">
              <a:spcBef>
                <a:spcPts val="0"/>
              </a:spcBef>
              <a:spcAft>
                <a:spcPts val="0"/>
              </a:spcAft>
              <a:buSzPts val="2400"/>
              <a:buNone/>
              <a:defRPr sz="2400"/>
            </a:lvl3pPr>
            <a:lvl4pPr lvl="3" algn="ctr">
              <a:spcBef>
                <a:spcPts val="0"/>
              </a:spcBef>
              <a:spcAft>
                <a:spcPts val="0"/>
              </a:spcAft>
              <a:buSzPts val="2400"/>
              <a:buNone/>
              <a:defRPr sz="2400"/>
            </a:lvl4pPr>
            <a:lvl5pPr lvl="4" algn="ctr">
              <a:spcBef>
                <a:spcPts val="0"/>
              </a:spcBef>
              <a:spcAft>
                <a:spcPts val="0"/>
              </a:spcAft>
              <a:buSzPts val="2400"/>
              <a:buNone/>
              <a:defRPr sz="2400"/>
            </a:lvl5pPr>
            <a:lvl6pPr lvl="5" algn="ctr">
              <a:spcBef>
                <a:spcPts val="0"/>
              </a:spcBef>
              <a:spcAft>
                <a:spcPts val="0"/>
              </a:spcAft>
              <a:buSzPts val="2400"/>
              <a:buNone/>
              <a:defRPr sz="2400"/>
            </a:lvl6pPr>
            <a:lvl7pPr lvl="6" algn="ctr">
              <a:spcBef>
                <a:spcPts val="0"/>
              </a:spcBef>
              <a:spcAft>
                <a:spcPts val="0"/>
              </a:spcAft>
              <a:buSzPts val="2400"/>
              <a:buNone/>
              <a:defRPr sz="2400"/>
            </a:lvl7pPr>
            <a:lvl8pPr lvl="7" algn="ctr">
              <a:spcBef>
                <a:spcPts val="0"/>
              </a:spcBef>
              <a:spcAft>
                <a:spcPts val="0"/>
              </a:spcAft>
              <a:buSzPts val="2400"/>
              <a:buNone/>
              <a:defRPr sz="2400"/>
            </a:lvl8pPr>
            <a:lvl9pPr lvl="8" algn="ctr">
              <a:spcBef>
                <a:spcPts val="0"/>
              </a:spcBef>
              <a:spcAft>
                <a:spcPts val="0"/>
              </a:spcAft>
              <a:buSzPts val="2400"/>
              <a:buNone/>
              <a:defRPr sz="2400"/>
            </a:lvl9pPr>
          </a:lstStyle>
          <a:p>
            <a:endParaRPr/>
          </a:p>
        </p:txBody>
      </p:sp>
      <p:sp>
        <p:nvSpPr>
          <p:cNvPr id="30" name="Google Shape;30;p6"/>
          <p:cNvSpPr txBox="1">
            <a:spLocks noGrp="1"/>
          </p:cNvSpPr>
          <p:nvPr>
            <p:ph type="body" idx="1"/>
          </p:nvPr>
        </p:nvSpPr>
        <p:spPr>
          <a:xfrm>
            <a:off x="880026" y="1200150"/>
            <a:ext cx="3584100" cy="3580800"/>
          </a:xfrm>
          <a:prstGeom prst="rect">
            <a:avLst/>
          </a:prstGeom>
        </p:spPr>
        <p:txBody>
          <a:bodyPr spcFirstLastPara="1" wrap="square" lIns="91425" tIns="91425" rIns="91425" bIns="91425" anchor="t" anchorCtr="0">
            <a:noAutofit/>
          </a:bodyPr>
          <a:lstStyle>
            <a:lvl1pPr marL="457200" lvl="0" indent="-381000">
              <a:spcBef>
                <a:spcPts val="600"/>
              </a:spcBef>
              <a:spcAft>
                <a:spcPts val="0"/>
              </a:spcAft>
              <a:buSzPts val="2400"/>
              <a:buChar char="◈"/>
              <a:defRPr sz="2400"/>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81000">
              <a:spcBef>
                <a:spcPts val="0"/>
              </a:spcBef>
              <a:spcAft>
                <a:spcPts val="0"/>
              </a:spcAft>
              <a:buSzPts val="2400"/>
              <a:buChar char="●"/>
              <a:defRPr sz="2400"/>
            </a:lvl4pPr>
            <a:lvl5pPr marL="2286000" lvl="4" indent="-381000">
              <a:spcBef>
                <a:spcPts val="0"/>
              </a:spcBef>
              <a:spcAft>
                <a:spcPts val="0"/>
              </a:spcAft>
              <a:buSzPts val="2400"/>
              <a:buChar char="○"/>
              <a:defRPr sz="2400"/>
            </a:lvl5pPr>
            <a:lvl6pPr marL="2743200" lvl="5" indent="-381000">
              <a:spcBef>
                <a:spcPts val="0"/>
              </a:spcBef>
              <a:spcAft>
                <a:spcPts val="0"/>
              </a:spcAft>
              <a:buSzPts val="2400"/>
              <a:buChar char="■"/>
              <a:defRPr sz="2400"/>
            </a:lvl6pPr>
            <a:lvl7pPr marL="3200400" lvl="6" indent="-381000">
              <a:spcBef>
                <a:spcPts val="0"/>
              </a:spcBef>
              <a:spcAft>
                <a:spcPts val="0"/>
              </a:spcAft>
              <a:buSzPts val="2400"/>
              <a:buChar char="●"/>
              <a:defRPr sz="2400"/>
            </a:lvl7pPr>
            <a:lvl8pPr marL="3657600" lvl="7" indent="-381000">
              <a:spcBef>
                <a:spcPts val="0"/>
              </a:spcBef>
              <a:spcAft>
                <a:spcPts val="0"/>
              </a:spcAft>
              <a:buSzPts val="2400"/>
              <a:buChar char="○"/>
              <a:defRPr sz="2400"/>
            </a:lvl8pPr>
            <a:lvl9pPr marL="4114800" lvl="8" indent="-381000">
              <a:spcBef>
                <a:spcPts val="0"/>
              </a:spcBef>
              <a:spcAft>
                <a:spcPts val="0"/>
              </a:spcAft>
              <a:buSzPts val="2400"/>
              <a:buChar char="■"/>
              <a:defRPr sz="2400"/>
            </a:lvl9pPr>
          </a:lstStyle>
          <a:p>
            <a:endParaRPr/>
          </a:p>
        </p:txBody>
      </p:sp>
      <p:sp>
        <p:nvSpPr>
          <p:cNvPr id="31" name="Google Shape;31;p6"/>
          <p:cNvSpPr txBox="1">
            <a:spLocks noGrp="1"/>
          </p:cNvSpPr>
          <p:nvPr>
            <p:ph type="body" idx="2"/>
          </p:nvPr>
        </p:nvSpPr>
        <p:spPr>
          <a:xfrm>
            <a:off x="4679875" y="1200150"/>
            <a:ext cx="3584100" cy="3580800"/>
          </a:xfrm>
          <a:prstGeom prst="rect">
            <a:avLst/>
          </a:prstGeom>
        </p:spPr>
        <p:txBody>
          <a:bodyPr spcFirstLastPara="1" wrap="square" lIns="91425" tIns="91425" rIns="91425" bIns="91425" anchor="t" anchorCtr="0">
            <a:noAutofit/>
          </a:bodyPr>
          <a:lstStyle>
            <a:lvl1pPr marL="457200" lvl="0" indent="-381000">
              <a:spcBef>
                <a:spcPts val="600"/>
              </a:spcBef>
              <a:spcAft>
                <a:spcPts val="0"/>
              </a:spcAft>
              <a:buSzPts val="2400"/>
              <a:buChar char="◈"/>
              <a:defRPr sz="2400"/>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81000">
              <a:spcBef>
                <a:spcPts val="0"/>
              </a:spcBef>
              <a:spcAft>
                <a:spcPts val="0"/>
              </a:spcAft>
              <a:buSzPts val="2400"/>
              <a:buChar char="●"/>
              <a:defRPr sz="2400"/>
            </a:lvl4pPr>
            <a:lvl5pPr marL="2286000" lvl="4" indent="-381000">
              <a:spcBef>
                <a:spcPts val="0"/>
              </a:spcBef>
              <a:spcAft>
                <a:spcPts val="0"/>
              </a:spcAft>
              <a:buSzPts val="2400"/>
              <a:buChar char="○"/>
              <a:defRPr sz="2400"/>
            </a:lvl5pPr>
            <a:lvl6pPr marL="2743200" lvl="5" indent="-381000">
              <a:spcBef>
                <a:spcPts val="0"/>
              </a:spcBef>
              <a:spcAft>
                <a:spcPts val="0"/>
              </a:spcAft>
              <a:buSzPts val="2400"/>
              <a:buChar char="■"/>
              <a:defRPr sz="2400"/>
            </a:lvl6pPr>
            <a:lvl7pPr marL="3200400" lvl="6" indent="-381000">
              <a:spcBef>
                <a:spcPts val="0"/>
              </a:spcBef>
              <a:spcAft>
                <a:spcPts val="0"/>
              </a:spcAft>
              <a:buSzPts val="2400"/>
              <a:buChar char="●"/>
              <a:defRPr sz="2400"/>
            </a:lvl7pPr>
            <a:lvl8pPr marL="3657600" lvl="7" indent="-381000">
              <a:spcBef>
                <a:spcPts val="0"/>
              </a:spcBef>
              <a:spcAft>
                <a:spcPts val="0"/>
              </a:spcAft>
              <a:buSzPts val="2400"/>
              <a:buChar char="○"/>
              <a:defRPr sz="2400"/>
            </a:lvl8pPr>
            <a:lvl9pPr marL="4114800" lvl="8" indent="-381000">
              <a:spcBef>
                <a:spcPts val="0"/>
              </a:spcBef>
              <a:spcAft>
                <a:spcPts val="0"/>
              </a:spcAft>
              <a:buSzPts val="2400"/>
              <a:buChar char="■"/>
              <a:defRPr sz="2400"/>
            </a:lvl9pPr>
          </a:lstStyle>
          <a:p>
            <a:endParaRPr/>
          </a:p>
        </p:txBody>
      </p:sp>
      <p:cxnSp>
        <p:nvCxnSpPr>
          <p:cNvPr id="32" name="Google Shape;32;p6"/>
          <p:cNvCxnSpPr/>
          <p:nvPr/>
        </p:nvCxnSpPr>
        <p:spPr>
          <a:xfrm>
            <a:off x="3028650" y="971556"/>
            <a:ext cx="3086700" cy="0"/>
          </a:xfrm>
          <a:prstGeom prst="straightConnector1">
            <a:avLst/>
          </a:prstGeom>
          <a:noFill/>
          <a:ln w="19050" cap="flat" cmpd="sng">
            <a:solidFill>
              <a:schemeClr val="accent1"/>
            </a:solidFill>
            <a:prstDash val="solid"/>
            <a:round/>
            <a:headEnd type="none" w="med" len="med"/>
            <a:tailEnd type="none" w="med" len="med"/>
          </a:ln>
        </p:spPr>
      </p:cxnSp>
      <p:sp>
        <p:nvSpPr>
          <p:cNvPr id="33" name="Google Shape;33;p6"/>
          <p:cNvSpPr/>
          <p:nvPr/>
        </p:nvSpPr>
        <p:spPr>
          <a:xfrm>
            <a:off x="25" y="4977000"/>
            <a:ext cx="9144000" cy="166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6"/>
          <p:cNvSpPr txBox="1">
            <a:spLocks noGrp="1"/>
          </p:cNvSpPr>
          <p:nvPr>
            <p:ph type="sldNum" idx="12"/>
          </p:nvPr>
        </p:nvSpPr>
        <p:spPr>
          <a:xfrm>
            <a:off x="4297650" y="46736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3"/>
        <p:cNvGrpSpPr/>
        <p:nvPr/>
      </p:nvGrpSpPr>
      <p:grpSpPr>
        <a:xfrm>
          <a:off x="0" y="0"/>
          <a:ext cx="0" cy="0"/>
          <a:chOff x="0" y="0"/>
          <a:chExt cx="0" cy="0"/>
        </a:xfrm>
      </p:grpSpPr>
      <p:sp>
        <p:nvSpPr>
          <p:cNvPr id="44" name="Google Shape;44;p8"/>
          <p:cNvSpPr txBox="1">
            <a:spLocks noGrp="1"/>
          </p:cNvSpPr>
          <p:nvPr>
            <p:ph type="title"/>
          </p:nvPr>
        </p:nvSpPr>
        <p:spPr>
          <a:xfrm>
            <a:off x="457200" y="0"/>
            <a:ext cx="8229600" cy="971700"/>
          </a:xfrm>
          <a:prstGeom prst="rect">
            <a:avLst/>
          </a:prstGeom>
        </p:spPr>
        <p:txBody>
          <a:bodyPr spcFirstLastPara="1" wrap="square" lIns="91425" tIns="91425" rIns="91425" bIns="91425" anchor="ctr" anchorCtr="0">
            <a:noAutofit/>
          </a:bodyPr>
          <a:lstStyle>
            <a:lvl1pPr lvl="0" algn="ctr">
              <a:spcBef>
                <a:spcPts val="0"/>
              </a:spcBef>
              <a:spcAft>
                <a:spcPts val="0"/>
              </a:spcAft>
              <a:buSzPts val="2400"/>
              <a:buNone/>
              <a:defRPr sz="2400"/>
            </a:lvl1pPr>
            <a:lvl2pPr lvl="1" algn="ctr">
              <a:spcBef>
                <a:spcPts val="0"/>
              </a:spcBef>
              <a:spcAft>
                <a:spcPts val="0"/>
              </a:spcAft>
              <a:buSzPts val="2400"/>
              <a:buNone/>
              <a:defRPr sz="2400"/>
            </a:lvl2pPr>
            <a:lvl3pPr lvl="2" algn="ctr">
              <a:spcBef>
                <a:spcPts val="0"/>
              </a:spcBef>
              <a:spcAft>
                <a:spcPts val="0"/>
              </a:spcAft>
              <a:buSzPts val="2400"/>
              <a:buNone/>
              <a:defRPr sz="2400"/>
            </a:lvl3pPr>
            <a:lvl4pPr lvl="3" algn="ctr">
              <a:spcBef>
                <a:spcPts val="0"/>
              </a:spcBef>
              <a:spcAft>
                <a:spcPts val="0"/>
              </a:spcAft>
              <a:buSzPts val="2400"/>
              <a:buNone/>
              <a:defRPr sz="2400"/>
            </a:lvl4pPr>
            <a:lvl5pPr lvl="4" algn="ctr">
              <a:spcBef>
                <a:spcPts val="0"/>
              </a:spcBef>
              <a:spcAft>
                <a:spcPts val="0"/>
              </a:spcAft>
              <a:buSzPts val="2400"/>
              <a:buNone/>
              <a:defRPr sz="2400"/>
            </a:lvl5pPr>
            <a:lvl6pPr lvl="5" algn="ctr">
              <a:spcBef>
                <a:spcPts val="0"/>
              </a:spcBef>
              <a:spcAft>
                <a:spcPts val="0"/>
              </a:spcAft>
              <a:buSzPts val="2400"/>
              <a:buNone/>
              <a:defRPr sz="2400"/>
            </a:lvl6pPr>
            <a:lvl7pPr lvl="6" algn="ctr">
              <a:spcBef>
                <a:spcPts val="0"/>
              </a:spcBef>
              <a:spcAft>
                <a:spcPts val="0"/>
              </a:spcAft>
              <a:buSzPts val="2400"/>
              <a:buNone/>
              <a:defRPr sz="2400"/>
            </a:lvl7pPr>
            <a:lvl8pPr lvl="7" algn="ctr">
              <a:spcBef>
                <a:spcPts val="0"/>
              </a:spcBef>
              <a:spcAft>
                <a:spcPts val="0"/>
              </a:spcAft>
              <a:buSzPts val="2400"/>
              <a:buNone/>
              <a:defRPr sz="2400"/>
            </a:lvl8pPr>
            <a:lvl9pPr lvl="8" algn="ctr">
              <a:spcBef>
                <a:spcPts val="0"/>
              </a:spcBef>
              <a:spcAft>
                <a:spcPts val="0"/>
              </a:spcAft>
              <a:buSzPts val="2400"/>
              <a:buNone/>
              <a:defRPr sz="2400"/>
            </a:lvl9pPr>
          </a:lstStyle>
          <a:p>
            <a:endParaRPr/>
          </a:p>
        </p:txBody>
      </p:sp>
      <p:cxnSp>
        <p:nvCxnSpPr>
          <p:cNvPr id="45" name="Google Shape;45;p8"/>
          <p:cNvCxnSpPr/>
          <p:nvPr/>
        </p:nvCxnSpPr>
        <p:spPr>
          <a:xfrm>
            <a:off x="3028650" y="971556"/>
            <a:ext cx="3086700" cy="0"/>
          </a:xfrm>
          <a:prstGeom prst="straightConnector1">
            <a:avLst/>
          </a:prstGeom>
          <a:noFill/>
          <a:ln w="19050" cap="flat" cmpd="sng">
            <a:solidFill>
              <a:schemeClr val="accent1"/>
            </a:solidFill>
            <a:prstDash val="solid"/>
            <a:round/>
            <a:headEnd type="none" w="med" len="med"/>
            <a:tailEnd type="none" w="med" len="med"/>
          </a:ln>
        </p:spPr>
      </p:cxnSp>
      <p:sp>
        <p:nvSpPr>
          <p:cNvPr id="46" name="Google Shape;46;p8"/>
          <p:cNvSpPr/>
          <p:nvPr/>
        </p:nvSpPr>
        <p:spPr>
          <a:xfrm>
            <a:off x="25" y="4977000"/>
            <a:ext cx="9144000" cy="166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8"/>
          <p:cNvSpPr txBox="1">
            <a:spLocks noGrp="1"/>
          </p:cNvSpPr>
          <p:nvPr>
            <p:ph type="sldNum" idx="12"/>
          </p:nvPr>
        </p:nvSpPr>
        <p:spPr>
          <a:xfrm>
            <a:off x="4297650" y="46736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2"/>
        <p:cNvGrpSpPr/>
        <p:nvPr/>
      </p:nvGrpSpPr>
      <p:grpSpPr>
        <a:xfrm>
          <a:off x="0" y="0"/>
          <a:ext cx="0" cy="0"/>
          <a:chOff x="0" y="0"/>
          <a:chExt cx="0" cy="0"/>
        </a:xfrm>
      </p:grpSpPr>
      <p:cxnSp>
        <p:nvCxnSpPr>
          <p:cNvPr id="53" name="Google Shape;53;p10"/>
          <p:cNvCxnSpPr/>
          <p:nvPr/>
        </p:nvCxnSpPr>
        <p:spPr>
          <a:xfrm>
            <a:off x="734700" y="4732556"/>
            <a:ext cx="7674600" cy="0"/>
          </a:xfrm>
          <a:prstGeom prst="straightConnector1">
            <a:avLst/>
          </a:prstGeom>
          <a:noFill/>
          <a:ln w="19050" cap="flat" cmpd="sng">
            <a:solidFill>
              <a:schemeClr val="accent1"/>
            </a:solidFill>
            <a:prstDash val="solid"/>
            <a:round/>
            <a:headEnd type="none" w="med" len="med"/>
            <a:tailEnd type="none" w="med" len="med"/>
          </a:ln>
        </p:spPr>
      </p:cxnSp>
      <p:cxnSp>
        <p:nvCxnSpPr>
          <p:cNvPr id="54" name="Google Shape;54;p10"/>
          <p:cNvCxnSpPr/>
          <p:nvPr/>
        </p:nvCxnSpPr>
        <p:spPr>
          <a:xfrm>
            <a:off x="734700" y="410944"/>
            <a:ext cx="7674600" cy="0"/>
          </a:xfrm>
          <a:prstGeom prst="straightConnector1">
            <a:avLst/>
          </a:prstGeom>
          <a:noFill/>
          <a:ln w="19050" cap="flat" cmpd="sng">
            <a:solidFill>
              <a:schemeClr val="accent1"/>
            </a:solidFill>
            <a:prstDash val="solid"/>
            <a:round/>
            <a:headEnd type="none" w="med" len="med"/>
            <a:tailEnd type="none" w="med" len="med"/>
          </a:ln>
        </p:spPr>
      </p:cxnSp>
      <p:sp>
        <p:nvSpPr>
          <p:cNvPr id="55" name="Google Shape;55;p10"/>
          <p:cNvSpPr txBox="1">
            <a:spLocks noGrp="1"/>
          </p:cNvSpPr>
          <p:nvPr>
            <p:ph type="sldNum" idx="12"/>
          </p:nvPr>
        </p:nvSpPr>
        <p:spPr>
          <a:xfrm>
            <a:off x="4297650" y="46736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color">
  <p:cSld name="BLANK_1">
    <p:bg>
      <p:bgPr>
        <a:solidFill>
          <a:schemeClr val="accent1"/>
        </a:solidFill>
        <a:effectLst/>
      </p:bgPr>
    </p:bg>
    <p:spTree>
      <p:nvGrpSpPr>
        <p:cNvPr id="1" name="Shape 56"/>
        <p:cNvGrpSpPr/>
        <p:nvPr/>
      </p:nvGrpSpPr>
      <p:grpSpPr>
        <a:xfrm>
          <a:off x="0" y="0"/>
          <a:ext cx="0" cy="0"/>
          <a:chOff x="0" y="0"/>
          <a:chExt cx="0" cy="0"/>
        </a:xfrm>
      </p:grpSpPr>
      <p:cxnSp>
        <p:nvCxnSpPr>
          <p:cNvPr id="57" name="Google Shape;57;p11"/>
          <p:cNvCxnSpPr/>
          <p:nvPr/>
        </p:nvCxnSpPr>
        <p:spPr>
          <a:xfrm>
            <a:off x="734700" y="4732556"/>
            <a:ext cx="7674600" cy="0"/>
          </a:xfrm>
          <a:prstGeom prst="straightConnector1">
            <a:avLst/>
          </a:prstGeom>
          <a:noFill/>
          <a:ln w="19050" cap="flat" cmpd="sng">
            <a:solidFill>
              <a:srgbClr val="434343"/>
            </a:solidFill>
            <a:prstDash val="solid"/>
            <a:round/>
            <a:headEnd type="none" w="med" len="med"/>
            <a:tailEnd type="none" w="med" len="med"/>
          </a:ln>
        </p:spPr>
      </p:cxnSp>
      <p:cxnSp>
        <p:nvCxnSpPr>
          <p:cNvPr id="58" name="Google Shape;58;p11"/>
          <p:cNvCxnSpPr/>
          <p:nvPr/>
        </p:nvCxnSpPr>
        <p:spPr>
          <a:xfrm>
            <a:off x="734700" y="410944"/>
            <a:ext cx="7674600" cy="0"/>
          </a:xfrm>
          <a:prstGeom prst="straightConnector1">
            <a:avLst/>
          </a:prstGeom>
          <a:noFill/>
          <a:ln w="19050" cap="flat" cmpd="sng">
            <a:solidFill>
              <a:srgbClr val="434343"/>
            </a:solidFill>
            <a:prstDash val="solid"/>
            <a:round/>
            <a:headEnd type="none" w="med" len="med"/>
            <a:tailEnd type="none" w="med" len="med"/>
          </a:ln>
        </p:spPr>
      </p:cxnSp>
      <p:sp>
        <p:nvSpPr>
          <p:cNvPr id="59" name="Google Shape;59;p11"/>
          <p:cNvSpPr txBox="1">
            <a:spLocks noGrp="1"/>
          </p:cNvSpPr>
          <p:nvPr>
            <p:ph type="sldNum" idx="12"/>
          </p:nvPr>
        </p:nvSpPr>
        <p:spPr>
          <a:xfrm>
            <a:off x="4297650" y="4673651"/>
            <a:ext cx="548700" cy="393600"/>
          </a:xfrm>
          <a:prstGeom prst="rect">
            <a:avLst/>
          </a:prstGeom>
        </p:spPr>
        <p:txBody>
          <a:bodyPr spcFirstLastPara="1" wrap="square" lIns="91425" tIns="91425" rIns="91425" bIns="91425" anchor="t" anchorCtr="0">
            <a:noAutofit/>
          </a:bodyPr>
          <a:lstStyle>
            <a:lvl1pPr lvl="0">
              <a:buNone/>
              <a:defRPr>
                <a:solidFill>
                  <a:srgbClr val="1D1D1B"/>
                </a:solidFill>
              </a:defRPr>
            </a:lvl1pPr>
            <a:lvl2pPr lvl="1">
              <a:buNone/>
              <a:defRPr>
                <a:solidFill>
                  <a:srgbClr val="1D1D1B"/>
                </a:solidFill>
              </a:defRPr>
            </a:lvl2pPr>
            <a:lvl3pPr lvl="2">
              <a:buNone/>
              <a:defRPr>
                <a:solidFill>
                  <a:srgbClr val="1D1D1B"/>
                </a:solidFill>
              </a:defRPr>
            </a:lvl3pPr>
            <a:lvl4pPr lvl="3">
              <a:buNone/>
              <a:defRPr>
                <a:solidFill>
                  <a:srgbClr val="1D1D1B"/>
                </a:solidFill>
              </a:defRPr>
            </a:lvl4pPr>
            <a:lvl5pPr lvl="4">
              <a:buNone/>
              <a:defRPr>
                <a:solidFill>
                  <a:srgbClr val="1D1D1B"/>
                </a:solidFill>
              </a:defRPr>
            </a:lvl5pPr>
            <a:lvl6pPr lvl="5">
              <a:buNone/>
              <a:defRPr>
                <a:solidFill>
                  <a:srgbClr val="1D1D1B"/>
                </a:solidFill>
              </a:defRPr>
            </a:lvl6pPr>
            <a:lvl7pPr lvl="6">
              <a:buNone/>
              <a:defRPr>
                <a:solidFill>
                  <a:srgbClr val="1D1D1B"/>
                </a:solidFill>
              </a:defRPr>
            </a:lvl7pPr>
            <a:lvl8pPr lvl="7">
              <a:buNone/>
              <a:defRPr>
                <a:solidFill>
                  <a:srgbClr val="1D1D1B"/>
                </a:solidFill>
              </a:defRPr>
            </a:lvl8pPr>
            <a:lvl9pPr lvl="8">
              <a:buNone/>
              <a:defRPr>
                <a:solidFill>
                  <a:srgbClr val="1D1D1B"/>
                </a:solidFill>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circle">
  <p:cSld name="BLANK_1_1">
    <p:bg>
      <p:bgPr>
        <a:solidFill>
          <a:schemeClr val="accent1"/>
        </a:solidFill>
        <a:effectLst/>
      </p:bgPr>
    </p:bg>
    <p:spTree>
      <p:nvGrpSpPr>
        <p:cNvPr id="1" name="Shape 60"/>
        <p:cNvGrpSpPr/>
        <p:nvPr/>
      </p:nvGrpSpPr>
      <p:grpSpPr>
        <a:xfrm>
          <a:off x="0" y="0"/>
          <a:ext cx="0" cy="0"/>
          <a:chOff x="0" y="0"/>
          <a:chExt cx="0" cy="0"/>
        </a:xfrm>
      </p:grpSpPr>
      <p:pic>
        <p:nvPicPr>
          <p:cNvPr id="61" name="Google Shape;61;p12" descr="dark_wood.jpg"/>
          <p:cNvPicPr preferRelativeResize="0"/>
          <p:nvPr/>
        </p:nvPicPr>
        <p:blipFill rotWithShape="1">
          <a:blip r:embed="rId2">
            <a:alphaModFix/>
          </a:blip>
          <a:srcRect r="24998"/>
          <a:stretch/>
        </p:blipFill>
        <p:spPr>
          <a:xfrm>
            <a:off x="2285700" y="285413"/>
            <a:ext cx="4572600" cy="4572600"/>
          </a:xfrm>
          <a:prstGeom prst="ellipse">
            <a:avLst/>
          </a:prstGeom>
          <a:noFill/>
          <a:ln>
            <a:noFill/>
          </a:ln>
        </p:spPr>
      </p:pic>
      <p:sp>
        <p:nvSpPr>
          <p:cNvPr id="62" name="Google Shape;62;p12"/>
          <p:cNvSpPr txBox="1">
            <a:spLocks noGrp="1"/>
          </p:cNvSpPr>
          <p:nvPr>
            <p:ph type="sldNum" idx="12"/>
          </p:nvPr>
        </p:nvSpPr>
        <p:spPr>
          <a:xfrm>
            <a:off x="4297650" y="4858089"/>
            <a:ext cx="548700" cy="285600"/>
          </a:xfrm>
          <a:prstGeom prst="rect">
            <a:avLst/>
          </a:prstGeom>
        </p:spPr>
        <p:txBody>
          <a:bodyPr spcFirstLastPara="1" wrap="square" lIns="91425" tIns="91425" rIns="91425" bIns="91425" anchor="ctr" anchorCtr="0">
            <a:noAutofit/>
          </a:bodyPr>
          <a:lstStyle>
            <a:lvl1pPr lvl="0">
              <a:buNone/>
              <a:defRPr>
                <a:solidFill>
                  <a:srgbClr val="1D1D1B"/>
                </a:solidFill>
              </a:defRPr>
            </a:lvl1pPr>
            <a:lvl2pPr lvl="1">
              <a:buNone/>
              <a:defRPr>
                <a:solidFill>
                  <a:srgbClr val="1D1D1B"/>
                </a:solidFill>
              </a:defRPr>
            </a:lvl2pPr>
            <a:lvl3pPr lvl="2">
              <a:buNone/>
              <a:defRPr>
                <a:solidFill>
                  <a:srgbClr val="1D1D1B"/>
                </a:solidFill>
              </a:defRPr>
            </a:lvl3pPr>
            <a:lvl4pPr lvl="3">
              <a:buNone/>
              <a:defRPr>
                <a:solidFill>
                  <a:srgbClr val="1D1D1B"/>
                </a:solidFill>
              </a:defRPr>
            </a:lvl4pPr>
            <a:lvl5pPr lvl="4">
              <a:buNone/>
              <a:defRPr>
                <a:solidFill>
                  <a:srgbClr val="1D1D1B"/>
                </a:solidFill>
              </a:defRPr>
            </a:lvl5pPr>
            <a:lvl6pPr lvl="5">
              <a:buNone/>
              <a:defRPr>
                <a:solidFill>
                  <a:srgbClr val="1D1D1B"/>
                </a:solidFill>
              </a:defRPr>
            </a:lvl6pPr>
            <a:lvl7pPr lvl="6">
              <a:buNone/>
              <a:defRPr>
                <a:solidFill>
                  <a:srgbClr val="1D1D1B"/>
                </a:solidFill>
              </a:defRPr>
            </a:lvl7pPr>
            <a:lvl8pPr lvl="7">
              <a:buNone/>
              <a:defRPr>
                <a:solidFill>
                  <a:srgbClr val="1D1D1B"/>
                </a:solidFill>
              </a:defRPr>
            </a:lvl8pPr>
            <a:lvl9pPr lvl="8">
              <a:buNone/>
              <a:defRPr>
                <a:solidFill>
                  <a:srgbClr val="1D1D1B"/>
                </a:solidFill>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blipFill>
          <a:blip r:embed="rId11">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205978"/>
            <a:ext cx="8229600" cy="8574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lt1"/>
              </a:buClr>
              <a:buSzPts val="3200"/>
              <a:buFont typeface="Playfair Display"/>
              <a:buNone/>
              <a:defRPr sz="3200">
                <a:solidFill>
                  <a:schemeClr val="lt1"/>
                </a:solidFill>
                <a:latin typeface="Playfair Display"/>
                <a:ea typeface="Playfair Display"/>
                <a:cs typeface="Playfair Display"/>
                <a:sym typeface="Playfair Display"/>
              </a:defRPr>
            </a:lvl1pPr>
            <a:lvl2pPr lvl="1">
              <a:spcBef>
                <a:spcPts val="0"/>
              </a:spcBef>
              <a:spcAft>
                <a:spcPts val="0"/>
              </a:spcAft>
              <a:buClr>
                <a:schemeClr val="lt1"/>
              </a:buClr>
              <a:buSzPts val="3200"/>
              <a:buFont typeface="Playfair Display"/>
              <a:buNone/>
              <a:defRPr sz="3200" b="1">
                <a:solidFill>
                  <a:schemeClr val="lt1"/>
                </a:solidFill>
                <a:latin typeface="Playfair Display"/>
                <a:ea typeface="Playfair Display"/>
                <a:cs typeface="Playfair Display"/>
                <a:sym typeface="Playfair Display"/>
              </a:defRPr>
            </a:lvl2pPr>
            <a:lvl3pPr lvl="2">
              <a:spcBef>
                <a:spcPts val="0"/>
              </a:spcBef>
              <a:spcAft>
                <a:spcPts val="0"/>
              </a:spcAft>
              <a:buClr>
                <a:schemeClr val="lt1"/>
              </a:buClr>
              <a:buSzPts val="3200"/>
              <a:buFont typeface="Playfair Display"/>
              <a:buNone/>
              <a:defRPr sz="3200" b="1">
                <a:solidFill>
                  <a:schemeClr val="lt1"/>
                </a:solidFill>
                <a:latin typeface="Playfair Display"/>
                <a:ea typeface="Playfair Display"/>
                <a:cs typeface="Playfair Display"/>
                <a:sym typeface="Playfair Display"/>
              </a:defRPr>
            </a:lvl3pPr>
            <a:lvl4pPr lvl="3">
              <a:spcBef>
                <a:spcPts val="0"/>
              </a:spcBef>
              <a:spcAft>
                <a:spcPts val="0"/>
              </a:spcAft>
              <a:buClr>
                <a:schemeClr val="lt1"/>
              </a:buClr>
              <a:buSzPts val="3200"/>
              <a:buFont typeface="Playfair Display"/>
              <a:buNone/>
              <a:defRPr sz="3200" b="1">
                <a:solidFill>
                  <a:schemeClr val="lt1"/>
                </a:solidFill>
                <a:latin typeface="Playfair Display"/>
                <a:ea typeface="Playfair Display"/>
                <a:cs typeface="Playfair Display"/>
                <a:sym typeface="Playfair Display"/>
              </a:defRPr>
            </a:lvl4pPr>
            <a:lvl5pPr lvl="4">
              <a:spcBef>
                <a:spcPts val="0"/>
              </a:spcBef>
              <a:spcAft>
                <a:spcPts val="0"/>
              </a:spcAft>
              <a:buClr>
                <a:schemeClr val="lt1"/>
              </a:buClr>
              <a:buSzPts val="3200"/>
              <a:buFont typeface="Playfair Display"/>
              <a:buNone/>
              <a:defRPr sz="3200" b="1">
                <a:solidFill>
                  <a:schemeClr val="lt1"/>
                </a:solidFill>
                <a:latin typeface="Playfair Display"/>
                <a:ea typeface="Playfair Display"/>
                <a:cs typeface="Playfair Display"/>
                <a:sym typeface="Playfair Display"/>
              </a:defRPr>
            </a:lvl5pPr>
            <a:lvl6pPr lvl="5">
              <a:spcBef>
                <a:spcPts val="0"/>
              </a:spcBef>
              <a:spcAft>
                <a:spcPts val="0"/>
              </a:spcAft>
              <a:buClr>
                <a:schemeClr val="lt1"/>
              </a:buClr>
              <a:buSzPts val="3200"/>
              <a:buFont typeface="Playfair Display"/>
              <a:buNone/>
              <a:defRPr sz="3200" b="1">
                <a:solidFill>
                  <a:schemeClr val="lt1"/>
                </a:solidFill>
                <a:latin typeface="Playfair Display"/>
                <a:ea typeface="Playfair Display"/>
                <a:cs typeface="Playfair Display"/>
                <a:sym typeface="Playfair Display"/>
              </a:defRPr>
            </a:lvl6pPr>
            <a:lvl7pPr lvl="6">
              <a:spcBef>
                <a:spcPts val="0"/>
              </a:spcBef>
              <a:spcAft>
                <a:spcPts val="0"/>
              </a:spcAft>
              <a:buClr>
                <a:schemeClr val="lt1"/>
              </a:buClr>
              <a:buSzPts val="3200"/>
              <a:buFont typeface="Playfair Display"/>
              <a:buNone/>
              <a:defRPr sz="3200" b="1">
                <a:solidFill>
                  <a:schemeClr val="lt1"/>
                </a:solidFill>
                <a:latin typeface="Playfair Display"/>
                <a:ea typeface="Playfair Display"/>
                <a:cs typeface="Playfair Display"/>
                <a:sym typeface="Playfair Display"/>
              </a:defRPr>
            </a:lvl7pPr>
            <a:lvl8pPr lvl="7">
              <a:spcBef>
                <a:spcPts val="0"/>
              </a:spcBef>
              <a:spcAft>
                <a:spcPts val="0"/>
              </a:spcAft>
              <a:buClr>
                <a:schemeClr val="lt1"/>
              </a:buClr>
              <a:buSzPts val="3200"/>
              <a:buFont typeface="Playfair Display"/>
              <a:buNone/>
              <a:defRPr sz="3200" b="1">
                <a:solidFill>
                  <a:schemeClr val="lt1"/>
                </a:solidFill>
                <a:latin typeface="Playfair Display"/>
                <a:ea typeface="Playfair Display"/>
                <a:cs typeface="Playfair Display"/>
                <a:sym typeface="Playfair Display"/>
              </a:defRPr>
            </a:lvl8pPr>
            <a:lvl9pPr lvl="8">
              <a:spcBef>
                <a:spcPts val="0"/>
              </a:spcBef>
              <a:spcAft>
                <a:spcPts val="0"/>
              </a:spcAft>
              <a:buClr>
                <a:schemeClr val="lt1"/>
              </a:buClr>
              <a:buSzPts val="3200"/>
              <a:buFont typeface="Playfair Display"/>
              <a:buNone/>
              <a:defRPr sz="3200" b="1">
                <a:solidFill>
                  <a:schemeClr val="lt1"/>
                </a:solidFill>
                <a:latin typeface="Playfair Display"/>
                <a:ea typeface="Playfair Display"/>
                <a:cs typeface="Playfair Display"/>
                <a:sym typeface="Playfair Display"/>
              </a:defRPr>
            </a:lvl9pPr>
          </a:lstStyle>
          <a:p>
            <a:endParaRPr/>
          </a:p>
        </p:txBody>
      </p:sp>
      <p:sp>
        <p:nvSpPr>
          <p:cNvPr id="7" name="Google Shape;7;p1"/>
          <p:cNvSpPr txBox="1">
            <a:spLocks noGrp="1"/>
          </p:cNvSpPr>
          <p:nvPr>
            <p:ph type="body" idx="1"/>
          </p:nvPr>
        </p:nvSpPr>
        <p:spPr>
          <a:xfrm>
            <a:off x="457200" y="1200150"/>
            <a:ext cx="8229600" cy="37257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chemeClr val="lt1"/>
              </a:buClr>
              <a:buSzPts val="2400"/>
              <a:buFont typeface="Droid Sans"/>
              <a:buChar char="◈"/>
              <a:defRPr sz="2400">
                <a:solidFill>
                  <a:schemeClr val="lt1"/>
                </a:solidFill>
                <a:latin typeface="Droid Sans"/>
                <a:ea typeface="Droid Sans"/>
                <a:cs typeface="Droid Sans"/>
                <a:sym typeface="Droid Sans"/>
              </a:defRPr>
            </a:lvl1pPr>
            <a:lvl2pPr marL="914400" lvl="1" indent="-381000">
              <a:spcBef>
                <a:spcPts val="0"/>
              </a:spcBef>
              <a:spcAft>
                <a:spcPts val="0"/>
              </a:spcAft>
              <a:buClr>
                <a:schemeClr val="lt1"/>
              </a:buClr>
              <a:buSzPts val="2400"/>
              <a:buFont typeface="Droid Sans"/>
              <a:buChar char="○"/>
              <a:defRPr sz="2400">
                <a:solidFill>
                  <a:schemeClr val="lt1"/>
                </a:solidFill>
                <a:latin typeface="Droid Sans"/>
                <a:ea typeface="Droid Sans"/>
                <a:cs typeface="Droid Sans"/>
                <a:sym typeface="Droid Sans"/>
              </a:defRPr>
            </a:lvl2pPr>
            <a:lvl3pPr marL="1371600" lvl="2" indent="-381000">
              <a:spcBef>
                <a:spcPts val="0"/>
              </a:spcBef>
              <a:spcAft>
                <a:spcPts val="0"/>
              </a:spcAft>
              <a:buClr>
                <a:schemeClr val="lt1"/>
              </a:buClr>
              <a:buSzPts val="2400"/>
              <a:buFont typeface="Droid Sans"/>
              <a:buChar char="■"/>
              <a:defRPr sz="2400">
                <a:solidFill>
                  <a:schemeClr val="lt1"/>
                </a:solidFill>
                <a:latin typeface="Droid Sans"/>
                <a:ea typeface="Droid Sans"/>
                <a:cs typeface="Droid Sans"/>
                <a:sym typeface="Droid Sans"/>
              </a:defRPr>
            </a:lvl3pPr>
            <a:lvl4pPr marL="1828800" lvl="3" indent="-381000">
              <a:spcBef>
                <a:spcPts val="0"/>
              </a:spcBef>
              <a:spcAft>
                <a:spcPts val="0"/>
              </a:spcAft>
              <a:buClr>
                <a:schemeClr val="lt1"/>
              </a:buClr>
              <a:buSzPts val="2400"/>
              <a:buFont typeface="Droid Sans"/>
              <a:buChar char="●"/>
              <a:defRPr sz="2400">
                <a:solidFill>
                  <a:schemeClr val="lt1"/>
                </a:solidFill>
                <a:latin typeface="Droid Sans"/>
                <a:ea typeface="Droid Sans"/>
                <a:cs typeface="Droid Sans"/>
                <a:sym typeface="Droid Sans"/>
              </a:defRPr>
            </a:lvl4pPr>
            <a:lvl5pPr marL="2286000" lvl="4" indent="-381000">
              <a:spcBef>
                <a:spcPts val="0"/>
              </a:spcBef>
              <a:spcAft>
                <a:spcPts val="0"/>
              </a:spcAft>
              <a:buClr>
                <a:schemeClr val="lt1"/>
              </a:buClr>
              <a:buSzPts val="2400"/>
              <a:buFont typeface="Droid Sans"/>
              <a:buChar char="○"/>
              <a:defRPr sz="2400">
                <a:solidFill>
                  <a:schemeClr val="lt1"/>
                </a:solidFill>
                <a:latin typeface="Droid Sans"/>
                <a:ea typeface="Droid Sans"/>
                <a:cs typeface="Droid Sans"/>
                <a:sym typeface="Droid Sans"/>
              </a:defRPr>
            </a:lvl5pPr>
            <a:lvl6pPr marL="2743200" lvl="5" indent="-381000">
              <a:spcBef>
                <a:spcPts val="0"/>
              </a:spcBef>
              <a:spcAft>
                <a:spcPts val="0"/>
              </a:spcAft>
              <a:buClr>
                <a:schemeClr val="lt1"/>
              </a:buClr>
              <a:buSzPts val="2400"/>
              <a:buFont typeface="Droid Sans"/>
              <a:buChar char="■"/>
              <a:defRPr sz="2400">
                <a:solidFill>
                  <a:schemeClr val="lt1"/>
                </a:solidFill>
                <a:latin typeface="Droid Sans"/>
                <a:ea typeface="Droid Sans"/>
                <a:cs typeface="Droid Sans"/>
                <a:sym typeface="Droid Sans"/>
              </a:defRPr>
            </a:lvl6pPr>
            <a:lvl7pPr marL="3200400" lvl="6" indent="-381000">
              <a:spcBef>
                <a:spcPts val="0"/>
              </a:spcBef>
              <a:spcAft>
                <a:spcPts val="0"/>
              </a:spcAft>
              <a:buClr>
                <a:schemeClr val="lt1"/>
              </a:buClr>
              <a:buSzPts val="2400"/>
              <a:buFont typeface="Droid Sans"/>
              <a:buChar char="●"/>
              <a:defRPr sz="2400">
                <a:solidFill>
                  <a:schemeClr val="lt1"/>
                </a:solidFill>
                <a:latin typeface="Droid Sans"/>
                <a:ea typeface="Droid Sans"/>
                <a:cs typeface="Droid Sans"/>
                <a:sym typeface="Droid Sans"/>
              </a:defRPr>
            </a:lvl7pPr>
            <a:lvl8pPr marL="3657600" lvl="7" indent="-381000">
              <a:spcBef>
                <a:spcPts val="0"/>
              </a:spcBef>
              <a:spcAft>
                <a:spcPts val="0"/>
              </a:spcAft>
              <a:buClr>
                <a:schemeClr val="lt1"/>
              </a:buClr>
              <a:buSzPts val="2400"/>
              <a:buFont typeface="Droid Sans"/>
              <a:buChar char="○"/>
              <a:defRPr sz="2400">
                <a:solidFill>
                  <a:schemeClr val="lt1"/>
                </a:solidFill>
                <a:latin typeface="Droid Sans"/>
                <a:ea typeface="Droid Sans"/>
                <a:cs typeface="Droid Sans"/>
                <a:sym typeface="Droid Sans"/>
              </a:defRPr>
            </a:lvl8pPr>
            <a:lvl9pPr marL="4114800" lvl="8" indent="-381000">
              <a:spcBef>
                <a:spcPts val="0"/>
              </a:spcBef>
              <a:spcAft>
                <a:spcPts val="0"/>
              </a:spcAft>
              <a:buClr>
                <a:schemeClr val="lt1"/>
              </a:buClr>
              <a:buSzPts val="2400"/>
              <a:buFont typeface="Droid Sans"/>
              <a:buChar char="■"/>
              <a:defRPr sz="2400">
                <a:solidFill>
                  <a:schemeClr val="lt1"/>
                </a:solidFill>
                <a:latin typeface="Droid Sans"/>
                <a:ea typeface="Droid Sans"/>
                <a:cs typeface="Droid Sans"/>
                <a:sym typeface="Droid Sans"/>
              </a:defRPr>
            </a:lvl9pPr>
          </a:lstStyle>
          <a:p>
            <a:endParaRPr/>
          </a:p>
        </p:txBody>
      </p:sp>
      <p:sp>
        <p:nvSpPr>
          <p:cNvPr id="8" name="Google Shape;8;p1"/>
          <p:cNvSpPr txBox="1">
            <a:spLocks noGrp="1"/>
          </p:cNvSpPr>
          <p:nvPr>
            <p:ph type="sldNum" idx="12"/>
          </p:nvPr>
        </p:nvSpPr>
        <p:spPr>
          <a:xfrm>
            <a:off x="4297650" y="4673651"/>
            <a:ext cx="548700" cy="393600"/>
          </a:xfrm>
          <a:prstGeom prst="rect">
            <a:avLst/>
          </a:prstGeom>
          <a:noFill/>
          <a:ln>
            <a:noFill/>
          </a:ln>
        </p:spPr>
        <p:txBody>
          <a:bodyPr spcFirstLastPara="1" wrap="square" lIns="91425" tIns="91425" rIns="91425" bIns="91425" anchor="t" anchorCtr="0">
            <a:noAutofit/>
          </a:bodyPr>
          <a:lstStyle>
            <a:lvl1pPr lvl="0" algn="ctr">
              <a:buNone/>
              <a:defRPr sz="1200">
                <a:solidFill>
                  <a:schemeClr val="accent1"/>
                </a:solidFill>
                <a:latin typeface="Playfair Display"/>
                <a:ea typeface="Playfair Display"/>
                <a:cs typeface="Playfair Display"/>
                <a:sym typeface="Playfair Display"/>
              </a:defRPr>
            </a:lvl1pPr>
            <a:lvl2pPr lvl="1" algn="ctr">
              <a:buNone/>
              <a:defRPr sz="1200">
                <a:solidFill>
                  <a:schemeClr val="accent1"/>
                </a:solidFill>
                <a:latin typeface="Playfair Display"/>
                <a:ea typeface="Playfair Display"/>
                <a:cs typeface="Playfair Display"/>
                <a:sym typeface="Playfair Display"/>
              </a:defRPr>
            </a:lvl2pPr>
            <a:lvl3pPr lvl="2" algn="ctr">
              <a:buNone/>
              <a:defRPr sz="1200">
                <a:solidFill>
                  <a:schemeClr val="accent1"/>
                </a:solidFill>
                <a:latin typeface="Playfair Display"/>
                <a:ea typeface="Playfair Display"/>
                <a:cs typeface="Playfair Display"/>
                <a:sym typeface="Playfair Display"/>
              </a:defRPr>
            </a:lvl3pPr>
            <a:lvl4pPr lvl="3" algn="ctr">
              <a:buNone/>
              <a:defRPr sz="1200">
                <a:solidFill>
                  <a:schemeClr val="accent1"/>
                </a:solidFill>
                <a:latin typeface="Playfair Display"/>
                <a:ea typeface="Playfair Display"/>
                <a:cs typeface="Playfair Display"/>
                <a:sym typeface="Playfair Display"/>
              </a:defRPr>
            </a:lvl4pPr>
            <a:lvl5pPr lvl="4" algn="ctr">
              <a:buNone/>
              <a:defRPr sz="1200">
                <a:solidFill>
                  <a:schemeClr val="accent1"/>
                </a:solidFill>
                <a:latin typeface="Playfair Display"/>
                <a:ea typeface="Playfair Display"/>
                <a:cs typeface="Playfair Display"/>
                <a:sym typeface="Playfair Display"/>
              </a:defRPr>
            </a:lvl5pPr>
            <a:lvl6pPr lvl="5" algn="ctr">
              <a:buNone/>
              <a:defRPr sz="1200">
                <a:solidFill>
                  <a:schemeClr val="accent1"/>
                </a:solidFill>
                <a:latin typeface="Playfair Display"/>
                <a:ea typeface="Playfair Display"/>
                <a:cs typeface="Playfair Display"/>
                <a:sym typeface="Playfair Display"/>
              </a:defRPr>
            </a:lvl6pPr>
            <a:lvl7pPr lvl="6" algn="ctr">
              <a:buNone/>
              <a:defRPr sz="1200">
                <a:solidFill>
                  <a:schemeClr val="accent1"/>
                </a:solidFill>
                <a:latin typeface="Playfair Display"/>
                <a:ea typeface="Playfair Display"/>
                <a:cs typeface="Playfair Display"/>
                <a:sym typeface="Playfair Display"/>
              </a:defRPr>
            </a:lvl7pPr>
            <a:lvl8pPr lvl="7" algn="ctr">
              <a:buNone/>
              <a:defRPr sz="1200">
                <a:solidFill>
                  <a:schemeClr val="accent1"/>
                </a:solidFill>
                <a:latin typeface="Playfair Display"/>
                <a:ea typeface="Playfair Display"/>
                <a:cs typeface="Playfair Display"/>
                <a:sym typeface="Playfair Display"/>
              </a:defRPr>
            </a:lvl8pPr>
            <a:lvl9pPr lvl="8" algn="ctr">
              <a:buNone/>
              <a:defRPr sz="1200">
                <a:solidFill>
                  <a:schemeClr val="accent1"/>
                </a:solidFill>
                <a:latin typeface="Playfair Display"/>
                <a:ea typeface="Playfair Display"/>
                <a:cs typeface="Playfair Display"/>
                <a:sym typeface="Playfair Display"/>
              </a:defRPr>
            </a:lvl9pPr>
          </a:lstStyle>
          <a:p>
            <a:pPr marL="0" lvl="0" indent="0" algn="ct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4" r:id="rId6"/>
    <p:sldLayoutId id="2147483656" r:id="rId7"/>
    <p:sldLayoutId id="2147483657" r:id="rId8"/>
    <p:sldLayoutId id="2147483658" r:id="rId9"/>
  </p:sldLayoutIdLst>
  <p:transition spd="slow">
    <p:push dir="u"/>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www.linkedin.com/pulse/ethics-business-research-abdulmarof-hamidzay"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hyperlink" Target="https://libguides.mq.edu.au/referencing/Harvard" TargetMode="External"/><Relationship Id="rId4" Type="http://schemas.openxmlformats.org/officeDocument/2006/relationships/hyperlink" Target="https://pitt.libguides.com/citationhelp"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3"/>
          <p:cNvSpPr txBox="1">
            <a:spLocks noGrp="1"/>
          </p:cNvSpPr>
          <p:nvPr>
            <p:ph type="ctrTitle"/>
          </p:nvPr>
        </p:nvSpPr>
        <p:spPr>
          <a:xfrm>
            <a:off x="0" y="1955181"/>
            <a:ext cx="9191978" cy="1690373"/>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smtClean="0"/>
              <a:t>The Ethics </a:t>
            </a:r>
            <a:r>
              <a:rPr lang="en-US" dirty="0"/>
              <a:t>in Business Research</a:t>
            </a:r>
            <a:endParaRPr dirty="0"/>
          </a:p>
        </p:txBody>
      </p:sp>
      <p:pic>
        <p:nvPicPr>
          <p:cNvPr id="3" name="Picture 2">
            <a:extLst>
              <a:ext uri="{FF2B5EF4-FFF2-40B4-BE49-F238E27FC236}">
                <a16:creationId xmlns:a16="http://schemas.microsoft.com/office/drawing/2014/main" id="{8B750183-8061-4CF1-9065-338458D6BA03}"/>
              </a:ext>
            </a:extLst>
          </p:cNvPr>
          <p:cNvPicPr>
            <a:picLocks noChangeAspect="1"/>
          </p:cNvPicPr>
          <p:nvPr/>
        </p:nvPicPr>
        <p:blipFill>
          <a:blip r:embed="rId3"/>
          <a:stretch>
            <a:fillRect/>
          </a:stretch>
        </p:blipFill>
        <p:spPr>
          <a:xfrm>
            <a:off x="81845" y="108699"/>
            <a:ext cx="1159934" cy="1159934"/>
          </a:xfrm>
          <a:prstGeom prst="rect">
            <a:avLst/>
          </a:prstGeom>
        </p:spPr>
      </p:pic>
      <p:pic>
        <p:nvPicPr>
          <p:cNvPr id="5" name="Picture 4">
            <a:extLst>
              <a:ext uri="{FF2B5EF4-FFF2-40B4-BE49-F238E27FC236}">
                <a16:creationId xmlns:a16="http://schemas.microsoft.com/office/drawing/2014/main" id="{6B53C210-B30C-48AD-90D3-D638F6C2AB9A}"/>
              </a:ext>
            </a:extLst>
          </p:cNvPr>
          <p:cNvPicPr>
            <a:picLocks noChangeAspect="1"/>
          </p:cNvPicPr>
          <p:nvPr/>
        </p:nvPicPr>
        <p:blipFill>
          <a:blip r:embed="rId4"/>
          <a:stretch>
            <a:fillRect/>
          </a:stretch>
        </p:blipFill>
        <p:spPr>
          <a:xfrm>
            <a:off x="7902221" y="108700"/>
            <a:ext cx="1159934" cy="1159934"/>
          </a:xfrm>
          <a:prstGeom prst="rect">
            <a:avLst/>
          </a:prstGeom>
        </p:spPr>
      </p:pic>
      <p:sp>
        <p:nvSpPr>
          <p:cNvPr id="6" name="TextBox 5">
            <a:extLst>
              <a:ext uri="{FF2B5EF4-FFF2-40B4-BE49-F238E27FC236}">
                <a16:creationId xmlns:a16="http://schemas.microsoft.com/office/drawing/2014/main" id="{1AF20087-CC0B-4BFF-B63E-279B229E57B9}"/>
              </a:ext>
            </a:extLst>
          </p:cNvPr>
          <p:cNvSpPr txBox="1"/>
          <p:nvPr/>
        </p:nvSpPr>
        <p:spPr>
          <a:xfrm>
            <a:off x="2212622" y="451556"/>
            <a:ext cx="4842934" cy="646331"/>
          </a:xfrm>
          <a:prstGeom prst="rect">
            <a:avLst/>
          </a:prstGeom>
          <a:noFill/>
        </p:spPr>
        <p:txBody>
          <a:bodyPr wrap="square" rtlCol="0">
            <a:spAutoFit/>
          </a:bodyPr>
          <a:lstStyle/>
          <a:p>
            <a:pPr algn="just"/>
            <a:r>
              <a:rPr lang="en-US" sz="1800" b="1" dirty="0">
                <a:solidFill>
                  <a:schemeClr val="bg1"/>
                </a:solidFill>
                <a:latin typeface="Andalus" panose="02020603050405020304" pitchFamily="18" charset="-78"/>
                <a:cs typeface="Andalus" panose="02020603050405020304" pitchFamily="18" charset="-78"/>
              </a:rPr>
              <a:t>Libyan International Medical University</a:t>
            </a:r>
          </a:p>
          <a:p>
            <a:pPr algn="just"/>
            <a:r>
              <a:rPr lang="en-US" sz="1800" b="1" dirty="0">
                <a:solidFill>
                  <a:schemeClr val="bg1"/>
                </a:solidFill>
                <a:latin typeface="Andalus" panose="02020603050405020304" pitchFamily="18" charset="-78"/>
                <a:cs typeface="Andalus" panose="02020603050405020304" pitchFamily="18" charset="-78"/>
              </a:rPr>
              <a:t>Faculty of Business Administration</a:t>
            </a:r>
          </a:p>
        </p:txBody>
      </p:sp>
      <p:sp>
        <p:nvSpPr>
          <p:cNvPr id="7" name="TextBox 6">
            <a:extLst>
              <a:ext uri="{FF2B5EF4-FFF2-40B4-BE49-F238E27FC236}">
                <a16:creationId xmlns:a16="http://schemas.microsoft.com/office/drawing/2014/main" id="{1661EED8-2D03-4C69-BE5B-9C2E346A7310}"/>
              </a:ext>
            </a:extLst>
          </p:cNvPr>
          <p:cNvSpPr txBox="1"/>
          <p:nvPr/>
        </p:nvSpPr>
        <p:spPr>
          <a:xfrm>
            <a:off x="587021" y="4120444"/>
            <a:ext cx="4560711" cy="738664"/>
          </a:xfrm>
          <a:prstGeom prst="rect">
            <a:avLst/>
          </a:prstGeom>
          <a:noFill/>
        </p:spPr>
        <p:txBody>
          <a:bodyPr wrap="square" rtlCol="0">
            <a:spAutoFit/>
          </a:bodyPr>
          <a:lstStyle/>
          <a:p>
            <a:pPr algn="just"/>
            <a:r>
              <a:rPr lang="it-IT" dirty="0" smtClean="0"/>
              <a:t>By :Fatima Alzhraa Almkhal </a:t>
            </a:r>
          </a:p>
          <a:p>
            <a:pPr algn="just"/>
            <a:r>
              <a:rPr lang="it-IT" dirty="0" smtClean="0"/>
              <a:t>ID :3190</a:t>
            </a:r>
            <a:endParaRPr lang="it-IT" dirty="0"/>
          </a:p>
          <a:p>
            <a:pPr algn="just"/>
            <a:r>
              <a:rPr lang="it-IT" dirty="0" smtClean="0"/>
              <a:t>EMAIL: </a:t>
            </a:r>
            <a:r>
              <a:rPr lang="it-IT" dirty="0"/>
              <a:t>fatimaalzhra_3190@limu.edu.ly</a:t>
            </a:r>
          </a:p>
        </p:txBody>
      </p:sp>
    </p:spTree>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25"/>
          <p:cNvSpPr txBox="1">
            <a:spLocks noGrp="1"/>
          </p:cNvSpPr>
          <p:nvPr>
            <p:ph type="title"/>
          </p:nvPr>
        </p:nvSpPr>
        <p:spPr>
          <a:xfrm>
            <a:off x="457200" y="0"/>
            <a:ext cx="8229600" cy="971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400" dirty="0"/>
              <a:t>APA </a:t>
            </a:r>
            <a:endParaRPr sz="4400" dirty="0"/>
          </a:p>
        </p:txBody>
      </p:sp>
      <p:sp>
        <p:nvSpPr>
          <p:cNvPr id="167" name="Google Shape;167;p25"/>
          <p:cNvSpPr txBox="1">
            <a:spLocks noGrp="1"/>
          </p:cNvSpPr>
          <p:nvPr>
            <p:ph type="sldNum" idx="12"/>
          </p:nvPr>
        </p:nvSpPr>
        <p:spPr>
          <a:xfrm>
            <a:off x="4297650" y="4673651"/>
            <a:ext cx="548700" cy="39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10</a:t>
            </a:fld>
            <a:endParaRPr/>
          </a:p>
        </p:txBody>
      </p:sp>
      <p:pic>
        <p:nvPicPr>
          <p:cNvPr id="3" name="Picture 2">
            <a:extLst>
              <a:ext uri="{FF2B5EF4-FFF2-40B4-BE49-F238E27FC236}">
                <a16:creationId xmlns:a16="http://schemas.microsoft.com/office/drawing/2014/main" id="{DB55D59B-8CBA-470F-868D-FCCBA11CF1E3}"/>
              </a:ext>
            </a:extLst>
          </p:cNvPr>
          <p:cNvPicPr>
            <a:picLocks noChangeAspect="1"/>
          </p:cNvPicPr>
          <p:nvPr/>
        </p:nvPicPr>
        <p:blipFill>
          <a:blip r:embed="rId3"/>
          <a:stretch>
            <a:fillRect/>
          </a:stretch>
        </p:blipFill>
        <p:spPr>
          <a:xfrm>
            <a:off x="1837575" y="1355119"/>
            <a:ext cx="5468849" cy="1467556"/>
          </a:xfrm>
          <a:prstGeom prst="rect">
            <a:avLst/>
          </a:prstGeom>
        </p:spPr>
      </p:pic>
    </p:spTree>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3" name="Google Shape;173;p26"/>
          <p:cNvSpPr txBox="1">
            <a:spLocks noGrp="1"/>
          </p:cNvSpPr>
          <p:nvPr>
            <p:ph type="title"/>
          </p:nvPr>
        </p:nvSpPr>
        <p:spPr>
          <a:xfrm>
            <a:off x="457200" y="0"/>
            <a:ext cx="8229600" cy="971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600" dirty="0"/>
              <a:t>Chicago</a:t>
            </a:r>
            <a:endParaRPr dirty="0"/>
          </a:p>
        </p:txBody>
      </p:sp>
      <p:sp>
        <p:nvSpPr>
          <p:cNvPr id="181" name="Google Shape;181;p26"/>
          <p:cNvSpPr txBox="1">
            <a:spLocks noGrp="1"/>
          </p:cNvSpPr>
          <p:nvPr>
            <p:ph type="sldNum" idx="12"/>
          </p:nvPr>
        </p:nvSpPr>
        <p:spPr>
          <a:xfrm>
            <a:off x="4297650" y="4673651"/>
            <a:ext cx="548700" cy="39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11</a:t>
            </a:fld>
            <a:endParaRPr/>
          </a:p>
        </p:txBody>
      </p:sp>
      <p:pic>
        <p:nvPicPr>
          <p:cNvPr id="7" name="Picture 6">
            <a:extLst>
              <a:ext uri="{FF2B5EF4-FFF2-40B4-BE49-F238E27FC236}">
                <a16:creationId xmlns:a16="http://schemas.microsoft.com/office/drawing/2014/main" id="{46C1795F-2FA5-423F-AD6E-B735136DBC4A}"/>
              </a:ext>
            </a:extLst>
          </p:cNvPr>
          <p:cNvPicPr>
            <a:picLocks noChangeAspect="1"/>
          </p:cNvPicPr>
          <p:nvPr/>
        </p:nvPicPr>
        <p:blipFill>
          <a:blip r:embed="rId3"/>
          <a:stretch>
            <a:fillRect/>
          </a:stretch>
        </p:blipFill>
        <p:spPr>
          <a:xfrm>
            <a:off x="968904" y="1445859"/>
            <a:ext cx="7477125" cy="2409825"/>
          </a:xfrm>
          <a:prstGeom prst="rect">
            <a:avLst/>
          </a:prstGeom>
        </p:spPr>
      </p:pic>
    </p:spTree>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200" name="Google Shape;200;p28"/>
          <p:cNvSpPr/>
          <p:nvPr/>
        </p:nvSpPr>
        <p:spPr>
          <a:xfrm rot="5400000">
            <a:off x="1891628" y="941663"/>
            <a:ext cx="430500" cy="307800"/>
          </a:xfrm>
          <a:prstGeom prst="triangle">
            <a:avLst>
              <a:gd name="adj" fmla="val 50000"/>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28"/>
          <p:cNvSpPr/>
          <p:nvPr/>
        </p:nvSpPr>
        <p:spPr>
          <a:xfrm rot="16200000">
            <a:off x="6305583" y="987359"/>
            <a:ext cx="430500" cy="307800"/>
          </a:xfrm>
          <a:prstGeom prst="triangle">
            <a:avLst>
              <a:gd name="adj" fmla="val 50000"/>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8"/>
          <p:cNvSpPr txBox="1">
            <a:spLocks noGrp="1"/>
          </p:cNvSpPr>
          <p:nvPr>
            <p:ph type="sldNum" idx="12"/>
          </p:nvPr>
        </p:nvSpPr>
        <p:spPr>
          <a:xfrm>
            <a:off x="4297650" y="4673651"/>
            <a:ext cx="548700" cy="39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12</a:t>
            </a:fld>
            <a:endParaRPr/>
          </a:p>
        </p:txBody>
      </p:sp>
      <p:pic>
        <p:nvPicPr>
          <p:cNvPr id="3" name="Picture 2">
            <a:extLst>
              <a:ext uri="{FF2B5EF4-FFF2-40B4-BE49-F238E27FC236}">
                <a16:creationId xmlns:a16="http://schemas.microsoft.com/office/drawing/2014/main" id="{104FCC53-0760-4310-BD93-7ED51A81AC4D}"/>
              </a:ext>
            </a:extLst>
          </p:cNvPr>
          <p:cNvPicPr>
            <a:picLocks noChangeAspect="1"/>
          </p:cNvPicPr>
          <p:nvPr/>
        </p:nvPicPr>
        <p:blipFill>
          <a:blip r:embed="rId3"/>
          <a:stretch>
            <a:fillRect/>
          </a:stretch>
        </p:blipFill>
        <p:spPr>
          <a:xfrm>
            <a:off x="1384301" y="1717545"/>
            <a:ext cx="6032500" cy="2832332"/>
          </a:xfrm>
          <a:prstGeom prst="rect">
            <a:avLst/>
          </a:prstGeom>
        </p:spPr>
      </p:pic>
      <p:sp>
        <p:nvSpPr>
          <p:cNvPr id="4" name="TextBox 3">
            <a:extLst>
              <a:ext uri="{FF2B5EF4-FFF2-40B4-BE49-F238E27FC236}">
                <a16:creationId xmlns:a16="http://schemas.microsoft.com/office/drawing/2014/main" id="{DCE89362-7420-45F8-B141-A9BCB1BCE939}"/>
              </a:ext>
            </a:extLst>
          </p:cNvPr>
          <p:cNvSpPr txBox="1"/>
          <p:nvPr/>
        </p:nvSpPr>
        <p:spPr>
          <a:xfrm>
            <a:off x="3076222" y="710842"/>
            <a:ext cx="2991556" cy="769441"/>
          </a:xfrm>
          <a:prstGeom prst="rect">
            <a:avLst/>
          </a:prstGeom>
          <a:noFill/>
        </p:spPr>
        <p:txBody>
          <a:bodyPr wrap="square" rtlCol="0">
            <a:spAutoFit/>
          </a:bodyPr>
          <a:lstStyle/>
          <a:p>
            <a:r>
              <a:rPr lang="en-US" sz="4400" dirty="0"/>
              <a:t>Harvard</a:t>
            </a:r>
            <a:r>
              <a:rPr lang="en-US" dirty="0"/>
              <a:t> </a:t>
            </a:r>
          </a:p>
        </p:txBody>
      </p:sp>
    </p:spTree>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11" name="Google Shape;211;p29"/>
          <p:cNvSpPr txBox="1">
            <a:spLocks noGrp="1"/>
          </p:cNvSpPr>
          <p:nvPr>
            <p:ph type="sldNum" idx="12"/>
          </p:nvPr>
        </p:nvSpPr>
        <p:spPr>
          <a:xfrm>
            <a:off x="4297650" y="4673651"/>
            <a:ext cx="548700" cy="39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13</a:t>
            </a:fld>
            <a:endParaRPr/>
          </a:p>
        </p:txBody>
      </p:sp>
      <p:pic>
        <p:nvPicPr>
          <p:cNvPr id="3" name="Picture 2">
            <a:extLst>
              <a:ext uri="{FF2B5EF4-FFF2-40B4-BE49-F238E27FC236}">
                <a16:creationId xmlns:a16="http://schemas.microsoft.com/office/drawing/2014/main" id="{E3545B47-B1E6-4A4C-BF3F-82A69383A2E8}"/>
              </a:ext>
            </a:extLst>
          </p:cNvPr>
          <p:cNvPicPr>
            <a:picLocks noChangeAspect="1"/>
          </p:cNvPicPr>
          <p:nvPr/>
        </p:nvPicPr>
        <p:blipFill>
          <a:blip r:embed="rId3"/>
          <a:stretch>
            <a:fillRect/>
          </a:stretch>
        </p:blipFill>
        <p:spPr>
          <a:xfrm>
            <a:off x="600189" y="1404408"/>
            <a:ext cx="7394922" cy="2716036"/>
          </a:xfrm>
          <a:prstGeom prst="rect">
            <a:avLst/>
          </a:prstGeom>
        </p:spPr>
      </p:pic>
    </p:spTree>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457200" y="0"/>
            <a:ext cx="8229600" cy="971700"/>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US" sz="3600" dirty="0">
                <a:solidFill>
                  <a:schemeClr val="accent1"/>
                </a:solidFill>
                <a:latin typeface="Andalus" panose="02020603050405020304" pitchFamily="18" charset="-78"/>
                <a:cs typeface="Andalus" panose="02020603050405020304" pitchFamily="18" charset="-78"/>
              </a:rPr>
              <a:t>Conclusion</a:t>
            </a:r>
            <a:endParaRPr dirty="0">
              <a:solidFill>
                <a:schemeClr val="accent1"/>
              </a:solidFill>
              <a:latin typeface="Andalus" panose="02020603050405020304" pitchFamily="18" charset="-78"/>
              <a:cs typeface="Andalus" panose="02020603050405020304" pitchFamily="18" charset="-78"/>
            </a:endParaRPr>
          </a:p>
        </p:txBody>
      </p:sp>
      <p:sp>
        <p:nvSpPr>
          <p:cNvPr id="104" name="Google Shape;104;p18"/>
          <p:cNvSpPr txBox="1">
            <a:spLocks noGrp="1"/>
          </p:cNvSpPr>
          <p:nvPr>
            <p:ph type="body" idx="1"/>
          </p:nvPr>
        </p:nvSpPr>
        <p:spPr>
          <a:xfrm>
            <a:off x="1005600" y="1200150"/>
            <a:ext cx="7132800" cy="3628200"/>
          </a:xfrm>
          <a:prstGeom prst="rect">
            <a:avLst/>
          </a:prstGeom>
        </p:spPr>
        <p:txBody>
          <a:bodyPr spcFirstLastPara="1" wrap="square" lIns="91425" tIns="91425" rIns="91425" bIns="91425" anchor="t" anchorCtr="0">
            <a:noAutofit/>
          </a:bodyPr>
          <a:lstStyle/>
          <a:p>
            <a:pPr marL="457200" lvl="0" indent="-381000" algn="just" rtl="0">
              <a:spcBef>
                <a:spcPts val="600"/>
              </a:spcBef>
              <a:spcAft>
                <a:spcPts val="0"/>
              </a:spcAft>
              <a:buSzPts val="2400"/>
              <a:buChar char="◈"/>
            </a:pPr>
            <a:r>
              <a:rPr lang="en-US" dirty="0">
                <a:latin typeface="Arial" panose="020B0604020202020204" pitchFamily="34" charset="0"/>
                <a:cs typeface="Arial" panose="020B0604020202020204" pitchFamily="34" charset="0"/>
              </a:rPr>
              <a:t>The researcher is responsible for the safety of the study team. Just as sponsors expect ethical behavior from the researcher, the researcher should need affects the stability from team members in following the research plan.</a:t>
            </a:r>
          </a:p>
          <a:p>
            <a:pPr marL="457200" lvl="0" indent="-381000" algn="just" rtl="0">
              <a:spcBef>
                <a:spcPts val="600"/>
              </a:spcBef>
              <a:spcAft>
                <a:spcPts val="0"/>
              </a:spcAft>
              <a:buSzPts val="2400"/>
              <a:buChar char="◈"/>
            </a:pPr>
            <a:r>
              <a:rPr lang="en-US" dirty="0">
                <a:latin typeface="Arial" panose="020B0604020202020204" pitchFamily="34" charset="0"/>
                <a:cs typeface="Arial" panose="020B0604020202020204" pitchFamily="34" charset="0"/>
              </a:rPr>
              <a:t>Citation of an article implies that you have personally read the cited work. </a:t>
            </a:r>
            <a:endParaRPr dirty="0">
              <a:latin typeface="Arial" panose="020B0604020202020204" pitchFamily="34" charset="0"/>
              <a:cs typeface="Arial" panose="020B0604020202020204" pitchFamily="34" charset="0"/>
            </a:endParaRPr>
          </a:p>
        </p:txBody>
      </p:sp>
      <p:sp>
        <p:nvSpPr>
          <p:cNvPr id="105" name="Google Shape;105;p18"/>
          <p:cNvSpPr txBox="1">
            <a:spLocks noGrp="1"/>
          </p:cNvSpPr>
          <p:nvPr>
            <p:ph type="sldNum" idx="12"/>
          </p:nvPr>
        </p:nvSpPr>
        <p:spPr>
          <a:xfrm>
            <a:off x="4297650" y="4673651"/>
            <a:ext cx="548700" cy="39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14</a:t>
            </a:fld>
            <a:endParaRPr/>
          </a:p>
        </p:txBody>
      </p:sp>
    </p:spTree>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36"/>
          <p:cNvSpPr txBox="1">
            <a:spLocks noGrp="1"/>
          </p:cNvSpPr>
          <p:nvPr>
            <p:ph type="title"/>
          </p:nvPr>
        </p:nvSpPr>
        <p:spPr>
          <a:xfrm>
            <a:off x="457200" y="0"/>
            <a:ext cx="8229600" cy="971700"/>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US" dirty="0">
                <a:latin typeface="Andalus" panose="02020603050405020304" pitchFamily="18" charset="-78"/>
                <a:cs typeface="Andalus" panose="02020603050405020304" pitchFamily="18" charset="-78"/>
              </a:rPr>
              <a:t>References</a:t>
            </a:r>
            <a:endParaRPr dirty="0">
              <a:latin typeface="Andalus" panose="02020603050405020304" pitchFamily="18" charset="-78"/>
              <a:cs typeface="Andalus" panose="02020603050405020304" pitchFamily="18" charset="-78"/>
            </a:endParaRPr>
          </a:p>
        </p:txBody>
      </p:sp>
      <p:sp>
        <p:nvSpPr>
          <p:cNvPr id="347" name="Google Shape;347;p36"/>
          <p:cNvSpPr txBox="1">
            <a:spLocks noGrp="1"/>
          </p:cNvSpPr>
          <p:nvPr>
            <p:ph type="body" idx="1"/>
          </p:nvPr>
        </p:nvSpPr>
        <p:spPr>
          <a:xfrm>
            <a:off x="257861" y="757650"/>
            <a:ext cx="8649072" cy="3628200"/>
          </a:xfrm>
          <a:prstGeom prst="rect">
            <a:avLst/>
          </a:prstGeom>
        </p:spPr>
        <p:txBody>
          <a:bodyPr spcFirstLastPara="1" wrap="square" lIns="91425" tIns="91425" rIns="91425" bIns="91425" anchor="t" anchorCtr="0">
            <a:noAutofit/>
          </a:bodyPr>
          <a:lstStyle/>
          <a:p>
            <a:pPr marL="457200" lvl="0" indent="-381000" algn="just" rtl="0">
              <a:lnSpc>
                <a:spcPct val="115000"/>
              </a:lnSpc>
              <a:spcBef>
                <a:spcPts val="600"/>
              </a:spcBef>
              <a:spcAft>
                <a:spcPts val="0"/>
              </a:spcAft>
              <a:buClr>
                <a:srgbClr val="FFFFFF"/>
              </a:buClr>
              <a:buSzPts val="2400"/>
              <a:buChar char="◈"/>
            </a:pPr>
            <a:r>
              <a:rPr lang="en-US" sz="2400" dirty="0" err="1">
                <a:solidFill>
                  <a:srgbClr val="FFFFFF"/>
                </a:solidFill>
                <a:latin typeface="+mj-lt"/>
              </a:rPr>
              <a:t>Hamidzay</a:t>
            </a:r>
            <a:r>
              <a:rPr lang="en-US" sz="2400" dirty="0">
                <a:solidFill>
                  <a:srgbClr val="FFFFFF"/>
                </a:solidFill>
                <a:latin typeface="+mj-lt"/>
              </a:rPr>
              <a:t>, A. (2018, March 28). Ethics in business research. Retrieved April 20, 2022, from </a:t>
            </a:r>
            <a:r>
              <a:rPr lang="en-US" sz="2400" dirty="0">
                <a:solidFill>
                  <a:srgbClr val="FFFFFF"/>
                </a:solidFill>
                <a:latin typeface="+mj-lt"/>
                <a:hlinkClick r:id="rId3"/>
              </a:rPr>
              <a:t>https://www.linkedin.com/pulse/ethics-business-research-abdulmarof-hamidzay</a:t>
            </a:r>
            <a:endParaRPr lang="en-US" sz="2400" dirty="0">
              <a:solidFill>
                <a:srgbClr val="FFFFFF"/>
              </a:solidFill>
              <a:latin typeface="+mj-lt"/>
            </a:endParaRPr>
          </a:p>
          <a:p>
            <a:pPr marL="457200" lvl="0" indent="-381000" algn="just" rtl="0">
              <a:lnSpc>
                <a:spcPct val="115000"/>
              </a:lnSpc>
              <a:spcBef>
                <a:spcPts val="600"/>
              </a:spcBef>
              <a:spcAft>
                <a:spcPts val="0"/>
              </a:spcAft>
              <a:buClr>
                <a:srgbClr val="FFFFFF"/>
              </a:buClr>
              <a:buSzPts val="2400"/>
              <a:buChar char="◈"/>
            </a:pPr>
            <a:r>
              <a:rPr lang="en-US" sz="2400" dirty="0">
                <a:solidFill>
                  <a:srgbClr val="FFFFFF"/>
                </a:solidFill>
                <a:latin typeface="+mj-lt"/>
              </a:rPr>
              <a:t>Citation styles: APA, MLA, Chicago, Turabian, IEEE: Overview. (n.d.). Retrieved April 20, 2022, from </a:t>
            </a:r>
            <a:r>
              <a:rPr lang="en-US" sz="2400" dirty="0">
                <a:solidFill>
                  <a:srgbClr val="FFFFFF"/>
                </a:solidFill>
                <a:latin typeface="+mj-lt"/>
                <a:hlinkClick r:id="rId4"/>
              </a:rPr>
              <a:t>https://pitt.libguides.com/citationhelp</a:t>
            </a:r>
            <a:endParaRPr lang="en-US" sz="2400" dirty="0">
              <a:solidFill>
                <a:srgbClr val="FFFFFF"/>
              </a:solidFill>
              <a:latin typeface="+mj-lt"/>
            </a:endParaRPr>
          </a:p>
          <a:p>
            <a:pPr marL="457200" lvl="0" indent="-381000" algn="just" rtl="0">
              <a:lnSpc>
                <a:spcPct val="115000"/>
              </a:lnSpc>
              <a:spcBef>
                <a:spcPts val="600"/>
              </a:spcBef>
              <a:spcAft>
                <a:spcPts val="0"/>
              </a:spcAft>
              <a:buClr>
                <a:srgbClr val="FFFFFF"/>
              </a:buClr>
              <a:buSzPts val="2400"/>
              <a:buChar char="◈"/>
            </a:pPr>
            <a:r>
              <a:rPr lang="en-US" sz="2400" dirty="0">
                <a:solidFill>
                  <a:srgbClr val="FFFFFF"/>
                </a:solidFill>
                <a:latin typeface="+mj-lt"/>
              </a:rPr>
              <a:t>Referencing : Harvard. (n.d.). Retrieved April 20, 2022, from </a:t>
            </a:r>
            <a:r>
              <a:rPr lang="en-US" sz="2400" dirty="0">
                <a:solidFill>
                  <a:srgbClr val="FFFFFF"/>
                </a:solidFill>
                <a:latin typeface="+mj-lt"/>
                <a:hlinkClick r:id="rId5"/>
              </a:rPr>
              <a:t>https://libguides.mq.edu.au/referencing/Harvard</a:t>
            </a:r>
            <a:endParaRPr lang="en-US" sz="2400" dirty="0">
              <a:solidFill>
                <a:srgbClr val="FFFFFF"/>
              </a:solidFill>
              <a:latin typeface="+mj-lt"/>
            </a:endParaRPr>
          </a:p>
          <a:p>
            <a:pPr marL="457200" lvl="0" indent="-381000" algn="l" rtl="0">
              <a:lnSpc>
                <a:spcPct val="115000"/>
              </a:lnSpc>
              <a:spcBef>
                <a:spcPts val="600"/>
              </a:spcBef>
              <a:spcAft>
                <a:spcPts val="0"/>
              </a:spcAft>
              <a:buClr>
                <a:srgbClr val="FFFFFF"/>
              </a:buClr>
              <a:buSzPts val="2400"/>
              <a:buChar char="◈"/>
            </a:pPr>
            <a:endParaRPr sz="2400" dirty="0">
              <a:solidFill>
                <a:srgbClr val="FFFFFF"/>
              </a:solidFill>
            </a:endParaRPr>
          </a:p>
        </p:txBody>
      </p:sp>
      <p:sp>
        <p:nvSpPr>
          <p:cNvPr id="348" name="Google Shape;348;p36"/>
          <p:cNvSpPr txBox="1">
            <a:spLocks noGrp="1"/>
          </p:cNvSpPr>
          <p:nvPr>
            <p:ph type="sldNum" idx="12"/>
          </p:nvPr>
        </p:nvSpPr>
        <p:spPr>
          <a:xfrm>
            <a:off x="4297650" y="4673651"/>
            <a:ext cx="548700" cy="39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15</a:t>
            </a:fld>
            <a:endParaRPr dirty="0"/>
          </a:p>
        </p:txBody>
      </p:sp>
    </p:spTree>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35"/>
          <p:cNvSpPr txBox="1">
            <a:spLocks noGrp="1"/>
          </p:cNvSpPr>
          <p:nvPr>
            <p:ph type="ctrTitle" idx="4294967295"/>
          </p:nvPr>
        </p:nvSpPr>
        <p:spPr>
          <a:xfrm>
            <a:off x="729575" y="1319475"/>
            <a:ext cx="7684800" cy="67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5400" i="1" dirty="0">
                <a:latin typeface="Aldhabi" panose="01000000000000000000" pitchFamily="2" charset="-78"/>
                <a:cs typeface="Aldhabi" panose="01000000000000000000" pitchFamily="2" charset="-78"/>
              </a:rPr>
              <a:t>Thanks!</a:t>
            </a:r>
            <a:endParaRPr sz="5400" i="1" dirty="0">
              <a:latin typeface="Aldhabi" panose="01000000000000000000" pitchFamily="2" charset="-78"/>
              <a:cs typeface="Aldhabi" panose="01000000000000000000" pitchFamily="2" charset="-78"/>
            </a:endParaRPr>
          </a:p>
        </p:txBody>
      </p:sp>
      <p:sp>
        <p:nvSpPr>
          <p:cNvPr id="338" name="Google Shape;338;p35"/>
          <p:cNvSpPr txBox="1">
            <a:spLocks noGrp="1"/>
          </p:cNvSpPr>
          <p:nvPr>
            <p:ph type="subTitle" idx="4294967295"/>
          </p:nvPr>
        </p:nvSpPr>
        <p:spPr>
          <a:xfrm>
            <a:off x="831175" y="1991775"/>
            <a:ext cx="7684800" cy="7848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 sz="4800" b="1" dirty="0">
                <a:solidFill>
                  <a:schemeClr val="accent1"/>
                </a:solidFill>
                <a:latin typeface="Playfair Display"/>
                <a:ea typeface="Playfair Display"/>
                <a:cs typeface="Playfair Display"/>
                <a:sym typeface="Playfair Display"/>
              </a:rPr>
              <a:t>Any questions?</a:t>
            </a:r>
            <a:endParaRPr sz="4800" b="1" dirty="0">
              <a:solidFill>
                <a:schemeClr val="accent1"/>
              </a:solidFill>
              <a:latin typeface="Playfair Display"/>
              <a:ea typeface="Playfair Display"/>
              <a:cs typeface="Playfair Display"/>
              <a:sym typeface="Playfair Display"/>
            </a:endParaRPr>
          </a:p>
        </p:txBody>
      </p:sp>
      <p:sp>
        <p:nvSpPr>
          <p:cNvPr id="340" name="Google Shape;340;p35"/>
          <p:cNvSpPr/>
          <p:nvPr/>
        </p:nvSpPr>
        <p:spPr>
          <a:xfrm>
            <a:off x="3753213" y="412725"/>
            <a:ext cx="1637575" cy="885338"/>
          </a:xfrm>
          <a:prstGeom prst="flowChartMerg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35"/>
          <p:cNvSpPr txBox="1">
            <a:spLocks noGrp="1"/>
          </p:cNvSpPr>
          <p:nvPr>
            <p:ph type="sldNum" idx="12"/>
          </p:nvPr>
        </p:nvSpPr>
        <p:spPr>
          <a:xfrm>
            <a:off x="4297650" y="4673651"/>
            <a:ext cx="548700" cy="39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16</a:t>
            </a:fld>
            <a:endParaRPr dirty="0"/>
          </a:p>
        </p:txBody>
      </p:sp>
    </p:spTree>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4"/>
          <p:cNvSpPr txBox="1">
            <a:spLocks noGrp="1"/>
          </p:cNvSpPr>
          <p:nvPr>
            <p:ph type="title"/>
          </p:nvPr>
        </p:nvSpPr>
        <p:spPr>
          <a:xfrm>
            <a:off x="457200" y="178135"/>
            <a:ext cx="8229600" cy="970844"/>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200" dirty="0"/>
              <a:t>Table of Content</a:t>
            </a:r>
            <a:r>
              <a:rPr lang="en-US" dirty="0"/>
              <a:t/>
            </a:r>
            <a:br>
              <a:rPr lang="en-US" dirty="0"/>
            </a:br>
            <a:endParaRPr dirty="0"/>
          </a:p>
        </p:txBody>
      </p:sp>
      <p:sp>
        <p:nvSpPr>
          <p:cNvPr id="73" name="Google Shape;73;p14"/>
          <p:cNvSpPr txBox="1"/>
          <p:nvPr/>
        </p:nvSpPr>
        <p:spPr>
          <a:xfrm>
            <a:off x="3490921" y="1095694"/>
            <a:ext cx="3357000" cy="1655400"/>
          </a:xfrm>
          <a:prstGeom prst="rect">
            <a:avLst/>
          </a:prstGeom>
          <a:noFill/>
          <a:ln>
            <a:noFill/>
          </a:ln>
        </p:spPr>
        <p:txBody>
          <a:bodyPr spcFirstLastPara="1" wrap="square" lIns="91425" tIns="91425" rIns="91425" bIns="91425" anchor="t" anchorCtr="0">
            <a:noAutofit/>
          </a:bodyPr>
          <a:lstStyle/>
          <a:p>
            <a:pPr marL="342900" lvl="0" indent="-342900" algn="just" rtl="0">
              <a:spcBef>
                <a:spcPts val="600"/>
              </a:spcBef>
              <a:spcAft>
                <a:spcPts val="0"/>
              </a:spcAft>
              <a:buClr>
                <a:schemeClr val="accent1"/>
              </a:buClr>
              <a:buFont typeface="Wingdings" panose="05000000000000000000" pitchFamily="2" charset="2"/>
              <a:buChar char="q"/>
            </a:pPr>
            <a:r>
              <a:rPr lang="en-US" b="1" dirty="0">
                <a:solidFill>
                  <a:srgbClr val="FFD900"/>
                </a:solidFill>
                <a:latin typeface="Arial" panose="020B0604020202020204" pitchFamily="34" charset="0"/>
                <a:ea typeface="Droid Sans"/>
                <a:cs typeface="Arial" panose="020B0604020202020204" pitchFamily="34" charset="0"/>
                <a:sym typeface="Droid Sans"/>
              </a:rPr>
              <a:t>Introduction</a:t>
            </a:r>
          </a:p>
          <a:p>
            <a:pPr marL="342900" lvl="0" indent="-342900" algn="just" rtl="0">
              <a:spcBef>
                <a:spcPts val="600"/>
              </a:spcBef>
              <a:spcAft>
                <a:spcPts val="0"/>
              </a:spcAft>
              <a:buFont typeface="+mj-lt"/>
              <a:buAutoNum type="arabicPeriod"/>
            </a:pPr>
            <a:endParaRPr dirty="0">
              <a:solidFill>
                <a:srgbClr val="FFFFFF"/>
              </a:solidFill>
              <a:latin typeface="Droid Sans"/>
              <a:ea typeface="Droid Sans"/>
              <a:cs typeface="Droid Sans"/>
              <a:sym typeface="Droid Sans"/>
            </a:endParaRPr>
          </a:p>
        </p:txBody>
      </p:sp>
      <p:sp>
        <p:nvSpPr>
          <p:cNvPr id="74" name="Google Shape;74;p14"/>
          <p:cNvSpPr txBox="1"/>
          <p:nvPr/>
        </p:nvSpPr>
        <p:spPr>
          <a:xfrm>
            <a:off x="3732477" y="2466544"/>
            <a:ext cx="3503700" cy="1655400"/>
          </a:xfrm>
          <a:prstGeom prst="rect">
            <a:avLst/>
          </a:prstGeom>
          <a:noFill/>
          <a:ln>
            <a:noFill/>
          </a:ln>
        </p:spPr>
        <p:txBody>
          <a:bodyPr spcFirstLastPara="1" wrap="square" lIns="91425" tIns="91425" rIns="91425" bIns="91425" anchor="t" anchorCtr="0">
            <a:noAutofit/>
          </a:bodyPr>
          <a:lstStyle/>
          <a:p>
            <a:pPr marL="285750" lvl="0" indent="-285750" algn="just" rtl="0">
              <a:spcBef>
                <a:spcPts val="600"/>
              </a:spcBef>
              <a:spcAft>
                <a:spcPts val="0"/>
              </a:spcAft>
              <a:buClr>
                <a:schemeClr val="accent1"/>
              </a:buClr>
              <a:buFont typeface="Wingdings" panose="05000000000000000000" pitchFamily="2" charset="2"/>
              <a:buChar char="q"/>
            </a:pPr>
            <a:r>
              <a:rPr lang="en-US" b="1" dirty="0">
                <a:solidFill>
                  <a:srgbClr val="FFD900"/>
                </a:solidFill>
                <a:latin typeface="Arial" panose="020B0604020202020204" pitchFamily="34" charset="0"/>
                <a:ea typeface="Droid Sans"/>
                <a:cs typeface="Arial" panose="020B0604020202020204" pitchFamily="34" charset="0"/>
                <a:sym typeface="Droid Sans"/>
              </a:rPr>
              <a:t>Conclusion</a:t>
            </a:r>
          </a:p>
          <a:p>
            <a:pPr marL="285750" lvl="0" indent="-285750" algn="just" rtl="0">
              <a:spcBef>
                <a:spcPts val="600"/>
              </a:spcBef>
              <a:spcAft>
                <a:spcPts val="0"/>
              </a:spcAft>
              <a:buClr>
                <a:schemeClr val="accent1"/>
              </a:buClr>
              <a:buFont typeface="Wingdings" panose="05000000000000000000" pitchFamily="2" charset="2"/>
              <a:buChar char="q"/>
            </a:pPr>
            <a:r>
              <a:rPr lang="en-US" b="1" dirty="0">
                <a:solidFill>
                  <a:srgbClr val="FFD900"/>
                </a:solidFill>
                <a:latin typeface="Arial" panose="020B0604020202020204" pitchFamily="34" charset="0"/>
                <a:ea typeface="Droid Sans"/>
                <a:cs typeface="Arial" panose="020B0604020202020204" pitchFamily="34" charset="0"/>
                <a:sym typeface="Droid Sans"/>
              </a:rPr>
              <a:t>References</a:t>
            </a:r>
          </a:p>
        </p:txBody>
      </p:sp>
      <p:sp>
        <p:nvSpPr>
          <p:cNvPr id="75" name="Google Shape;75;p14"/>
          <p:cNvSpPr txBox="1"/>
          <p:nvPr/>
        </p:nvSpPr>
        <p:spPr>
          <a:xfrm>
            <a:off x="914400" y="3786694"/>
            <a:ext cx="7315200" cy="619800"/>
          </a:xfrm>
          <a:prstGeom prst="rect">
            <a:avLst/>
          </a:prstGeom>
          <a:noFill/>
          <a:ln>
            <a:noFill/>
          </a:ln>
        </p:spPr>
        <p:txBody>
          <a:bodyPr spcFirstLastPara="1" wrap="square" lIns="91425" tIns="91425" rIns="91425" bIns="91425" anchor="t" anchorCtr="0">
            <a:noAutofit/>
          </a:bodyPr>
          <a:lstStyle/>
          <a:p>
            <a:pPr marL="0" lvl="0" indent="0" algn="l" rtl="0">
              <a:spcBef>
                <a:spcPts val="1000"/>
              </a:spcBef>
              <a:spcAft>
                <a:spcPts val="0"/>
              </a:spcAft>
              <a:buNone/>
            </a:pPr>
            <a:endParaRPr sz="1200" dirty="0">
              <a:solidFill>
                <a:srgbClr val="FFFFFF"/>
              </a:solidFill>
              <a:latin typeface="Droid Sans"/>
              <a:ea typeface="Droid Sans"/>
              <a:cs typeface="Droid Sans"/>
              <a:sym typeface="Droid Sans"/>
            </a:endParaRPr>
          </a:p>
          <a:p>
            <a:pPr marL="0" lvl="0" indent="0" algn="l" rtl="0">
              <a:spcBef>
                <a:spcPts val="1000"/>
              </a:spcBef>
              <a:spcAft>
                <a:spcPts val="1000"/>
              </a:spcAft>
              <a:buNone/>
            </a:pPr>
            <a:endParaRPr sz="1200" dirty="0">
              <a:solidFill>
                <a:srgbClr val="FFFFFF"/>
              </a:solidFill>
              <a:latin typeface="Droid Sans"/>
              <a:ea typeface="Droid Sans"/>
              <a:cs typeface="Droid Sans"/>
              <a:sym typeface="Droid Sans"/>
            </a:endParaRPr>
          </a:p>
        </p:txBody>
      </p:sp>
      <p:sp>
        <p:nvSpPr>
          <p:cNvPr id="76" name="Google Shape;76;p14"/>
          <p:cNvSpPr txBox="1">
            <a:spLocks noGrp="1"/>
          </p:cNvSpPr>
          <p:nvPr>
            <p:ph type="sldNum" idx="12"/>
          </p:nvPr>
        </p:nvSpPr>
        <p:spPr>
          <a:xfrm>
            <a:off x="4297650" y="4673651"/>
            <a:ext cx="548700" cy="39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2</a:t>
            </a:fld>
            <a:endParaRPr/>
          </a:p>
        </p:txBody>
      </p:sp>
      <p:sp>
        <p:nvSpPr>
          <p:cNvPr id="2" name="TextBox 1">
            <a:extLst>
              <a:ext uri="{FF2B5EF4-FFF2-40B4-BE49-F238E27FC236}">
                <a16:creationId xmlns:a16="http://schemas.microsoft.com/office/drawing/2014/main" id="{0899B00F-3225-431F-878E-2F41558DDA26}"/>
              </a:ext>
            </a:extLst>
          </p:cNvPr>
          <p:cNvSpPr txBox="1"/>
          <p:nvPr/>
        </p:nvSpPr>
        <p:spPr>
          <a:xfrm>
            <a:off x="2173110" y="1512890"/>
            <a:ext cx="4797778" cy="307777"/>
          </a:xfrm>
          <a:prstGeom prst="rect">
            <a:avLst/>
          </a:prstGeom>
          <a:noFill/>
        </p:spPr>
        <p:txBody>
          <a:bodyPr wrap="square" rtlCol="0">
            <a:spAutoFit/>
          </a:bodyPr>
          <a:lstStyle/>
          <a:p>
            <a:pPr marL="285750" indent="-285750" algn="just">
              <a:buClr>
                <a:schemeClr val="accent1"/>
              </a:buClr>
              <a:buFont typeface="Wingdings" panose="05000000000000000000" pitchFamily="2" charset="2"/>
              <a:buChar char="q"/>
            </a:pPr>
            <a:r>
              <a:rPr lang="en-US" b="1" dirty="0">
                <a:solidFill>
                  <a:schemeClr val="accent1"/>
                </a:solidFill>
                <a:latin typeface="Arial" panose="020B0604020202020204" pitchFamily="34" charset="0"/>
                <a:cs typeface="Arial" panose="020B0604020202020204" pitchFamily="34" charset="0"/>
              </a:rPr>
              <a:t>The Importance of Ethics in Business Research</a:t>
            </a:r>
          </a:p>
        </p:txBody>
      </p:sp>
      <p:sp>
        <p:nvSpPr>
          <p:cNvPr id="3" name="TextBox 2">
            <a:extLst>
              <a:ext uri="{FF2B5EF4-FFF2-40B4-BE49-F238E27FC236}">
                <a16:creationId xmlns:a16="http://schemas.microsoft.com/office/drawing/2014/main" id="{84016A6D-3047-43A1-8817-C251F9954AAF}"/>
              </a:ext>
            </a:extLst>
          </p:cNvPr>
          <p:cNvSpPr txBox="1"/>
          <p:nvPr/>
        </p:nvSpPr>
        <p:spPr>
          <a:xfrm>
            <a:off x="3268133" y="1862304"/>
            <a:ext cx="2607733" cy="307777"/>
          </a:xfrm>
          <a:prstGeom prst="rect">
            <a:avLst/>
          </a:prstGeom>
          <a:noFill/>
        </p:spPr>
        <p:txBody>
          <a:bodyPr wrap="square" rtlCol="0">
            <a:spAutoFit/>
          </a:bodyPr>
          <a:lstStyle/>
          <a:p>
            <a:pPr marL="285750" indent="-285750" algn="just">
              <a:buClr>
                <a:schemeClr val="accent1"/>
              </a:buClr>
              <a:buFont typeface="Wingdings" panose="05000000000000000000" pitchFamily="2" charset="2"/>
              <a:buChar char="q"/>
            </a:pPr>
            <a:r>
              <a:rPr lang="en-US" b="1" dirty="0">
                <a:solidFill>
                  <a:schemeClr val="accent1"/>
                </a:solidFill>
                <a:latin typeface="Arial" panose="020B0604020202020204" pitchFamily="34" charset="0"/>
                <a:cs typeface="Arial" panose="020B0604020202020204" pitchFamily="34" charset="0"/>
              </a:rPr>
              <a:t>What is Citation Style </a:t>
            </a:r>
          </a:p>
        </p:txBody>
      </p:sp>
      <p:sp>
        <p:nvSpPr>
          <p:cNvPr id="4" name="TextBox 3">
            <a:extLst>
              <a:ext uri="{FF2B5EF4-FFF2-40B4-BE49-F238E27FC236}">
                <a16:creationId xmlns:a16="http://schemas.microsoft.com/office/drawing/2014/main" id="{59882885-B2B6-4263-B472-CD0880EEC240}"/>
              </a:ext>
            </a:extLst>
          </p:cNvPr>
          <p:cNvSpPr txBox="1"/>
          <p:nvPr/>
        </p:nvSpPr>
        <p:spPr>
          <a:xfrm>
            <a:off x="3232929" y="2229086"/>
            <a:ext cx="3226842" cy="307777"/>
          </a:xfrm>
          <a:prstGeom prst="rect">
            <a:avLst/>
          </a:prstGeom>
          <a:noFill/>
        </p:spPr>
        <p:txBody>
          <a:bodyPr wrap="square" rtlCol="0">
            <a:spAutoFit/>
          </a:bodyPr>
          <a:lstStyle/>
          <a:p>
            <a:pPr marL="285750" indent="-285750" algn="just">
              <a:buClr>
                <a:schemeClr val="accent1"/>
              </a:buClr>
              <a:buFont typeface="Wingdings" panose="05000000000000000000" pitchFamily="2" charset="2"/>
              <a:buChar char="q"/>
            </a:pPr>
            <a:r>
              <a:rPr lang="en-US" b="1" dirty="0">
                <a:solidFill>
                  <a:schemeClr val="accent1"/>
                </a:solidFill>
                <a:latin typeface="Arial" panose="020B0604020202020204" pitchFamily="34" charset="0"/>
                <a:cs typeface="Arial" panose="020B0604020202020204" pitchFamily="34" charset="0"/>
              </a:rPr>
              <a:t>Different Citation Style </a:t>
            </a:r>
          </a:p>
        </p:txBody>
      </p:sp>
    </p:spTree>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1" name="Google Shape;91;p16"/>
          <p:cNvSpPr txBox="1">
            <a:spLocks noGrp="1"/>
          </p:cNvSpPr>
          <p:nvPr>
            <p:ph type="ctrTitle"/>
          </p:nvPr>
        </p:nvSpPr>
        <p:spPr>
          <a:xfrm>
            <a:off x="685799" y="2334725"/>
            <a:ext cx="6414912" cy="1159800"/>
          </a:xfrm>
          <a:prstGeom prst="rect">
            <a:avLst/>
          </a:prstGeom>
        </p:spPr>
        <p:txBody>
          <a:bodyPr spcFirstLastPara="1" wrap="square" lIns="91425" tIns="91425" rIns="91425" bIns="91425" anchor="b" anchorCtr="0">
            <a:noAutofit/>
          </a:bodyPr>
          <a:lstStyle/>
          <a:p>
            <a:pPr marL="0" lvl="0" indent="0" algn="just" rtl="0">
              <a:spcBef>
                <a:spcPts val="0"/>
              </a:spcBef>
              <a:spcAft>
                <a:spcPts val="0"/>
              </a:spcAft>
              <a:buNone/>
            </a:pPr>
            <a:r>
              <a:rPr lang="en" dirty="0"/>
              <a:t>1. </a:t>
            </a:r>
            <a:br>
              <a:rPr lang="en" dirty="0"/>
            </a:br>
            <a:r>
              <a:rPr lang="en-US" dirty="0"/>
              <a:t>Introduction</a:t>
            </a:r>
            <a:endParaRPr dirty="0"/>
          </a:p>
        </p:txBody>
      </p:sp>
      <p:sp>
        <p:nvSpPr>
          <p:cNvPr id="92" name="Google Shape;92;p16"/>
          <p:cNvSpPr txBox="1">
            <a:spLocks noGrp="1"/>
          </p:cNvSpPr>
          <p:nvPr>
            <p:ph type="sldNum" idx="12"/>
          </p:nvPr>
        </p:nvSpPr>
        <p:spPr>
          <a:xfrm>
            <a:off x="4297650" y="4673651"/>
            <a:ext cx="548700" cy="39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3</a:t>
            </a:fld>
            <a:endParaRPr/>
          </a:p>
        </p:txBody>
      </p:sp>
    </p:spTree>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5"/>
          <p:cNvSpPr txBox="1">
            <a:spLocks noGrp="1"/>
          </p:cNvSpPr>
          <p:nvPr>
            <p:ph type="ctrTitle" idx="4294967295"/>
          </p:nvPr>
        </p:nvSpPr>
        <p:spPr>
          <a:xfrm>
            <a:off x="729575" y="1768125"/>
            <a:ext cx="3436025" cy="672300"/>
          </a:xfrm>
          <a:prstGeom prst="rect">
            <a:avLst/>
          </a:prstGeom>
        </p:spPr>
        <p:txBody>
          <a:bodyPr spcFirstLastPara="1" wrap="square" lIns="91425" tIns="91425" rIns="91425" bIns="91425" anchor="b" anchorCtr="0">
            <a:noAutofit/>
          </a:bodyPr>
          <a:lstStyle/>
          <a:p>
            <a:pPr marL="0" lvl="0" indent="0" algn="just" rtl="0">
              <a:spcBef>
                <a:spcPts val="0"/>
              </a:spcBef>
              <a:spcAft>
                <a:spcPts val="0"/>
              </a:spcAft>
              <a:buNone/>
            </a:pPr>
            <a:r>
              <a:rPr lang="en-US" sz="3000" i="1" dirty="0"/>
              <a:t>What is the  ethics?</a:t>
            </a:r>
            <a:br>
              <a:rPr lang="en-US" sz="3000" i="1" dirty="0"/>
            </a:br>
            <a:endParaRPr sz="3000" i="1" dirty="0"/>
          </a:p>
        </p:txBody>
      </p:sp>
      <p:sp>
        <p:nvSpPr>
          <p:cNvPr id="82" name="Google Shape;82;p15"/>
          <p:cNvSpPr txBox="1">
            <a:spLocks noGrp="1"/>
          </p:cNvSpPr>
          <p:nvPr>
            <p:ph type="subTitle" idx="4294967295"/>
          </p:nvPr>
        </p:nvSpPr>
        <p:spPr>
          <a:xfrm>
            <a:off x="687836" y="552799"/>
            <a:ext cx="7684800" cy="784800"/>
          </a:xfrm>
          <a:prstGeom prst="rect">
            <a:avLst/>
          </a:prstGeom>
        </p:spPr>
        <p:txBody>
          <a:bodyPr spcFirstLastPara="1" wrap="square" lIns="91425" tIns="91425" rIns="91425" bIns="91425" anchor="t" anchorCtr="0">
            <a:noAutofit/>
          </a:bodyPr>
          <a:lstStyle/>
          <a:p>
            <a:pPr marL="0" lvl="0" indent="0" algn="just" rtl="0">
              <a:spcBef>
                <a:spcPts val="600"/>
              </a:spcBef>
              <a:spcAft>
                <a:spcPts val="0"/>
              </a:spcAft>
              <a:buNone/>
            </a:pPr>
            <a:r>
              <a:rPr lang="en-US" sz="4800" b="1" dirty="0">
                <a:solidFill>
                  <a:srgbClr val="FFD900"/>
                </a:solidFill>
                <a:latin typeface="Playfair Display"/>
                <a:ea typeface="Playfair Display"/>
                <a:cs typeface="Playfair Display"/>
                <a:sym typeface="Playfair Display"/>
              </a:rPr>
              <a:t>Introduction</a:t>
            </a:r>
            <a:endParaRPr sz="4800" b="1" dirty="0">
              <a:solidFill>
                <a:srgbClr val="FFD900"/>
              </a:solidFill>
              <a:latin typeface="Playfair Display"/>
              <a:ea typeface="Playfair Display"/>
              <a:cs typeface="Playfair Display"/>
              <a:sym typeface="Playfair Display"/>
            </a:endParaRPr>
          </a:p>
        </p:txBody>
      </p:sp>
      <p:sp>
        <p:nvSpPr>
          <p:cNvPr id="83" name="Google Shape;83;p15"/>
          <p:cNvSpPr txBox="1">
            <a:spLocks noGrp="1"/>
          </p:cNvSpPr>
          <p:nvPr>
            <p:ph type="body" idx="4294967295"/>
          </p:nvPr>
        </p:nvSpPr>
        <p:spPr>
          <a:xfrm>
            <a:off x="687836" y="1768125"/>
            <a:ext cx="7684800" cy="1021500"/>
          </a:xfrm>
          <a:prstGeom prst="rect">
            <a:avLst/>
          </a:prstGeom>
        </p:spPr>
        <p:txBody>
          <a:bodyPr spcFirstLastPara="1" wrap="square" lIns="91425" tIns="91425" rIns="91425" bIns="91425" anchor="t" anchorCtr="0">
            <a:noAutofit/>
          </a:bodyPr>
          <a:lstStyle/>
          <a:p>
            <a:pPr marL="0" lvl="0" indent="0" algn="just" rtl="0">
              <a:spcBef>
                <a:spcPts val="600"/>
              </a:spcBef>
              <a:spcAft>
                <a:spcPts val="0"/>
              </a:spcAft>
              <a:buNone/>
            </a:pPr>
            <a:endParaRPr lang="en-US" sz="1800" dirty="0"/>
          </a:p>
          <a:p>
            <a:pPr marL="0" lvl="0" indent="0" algn="just" rtl="0">
              <a:spcBef>
                <a:spcPts val="600"/>
              </a:spcBef>
              <a:spcAft>
                <a:spcPts val="0"/>
              </a:spcAft>
              <a:buNone/>
            </a:pPr>
            <a:r>
              <a:rPr lang="en-US" sz="1800" dirty="0">
                <a:latin typeface="Arial Narrow" panose="020B0606020202030204" pitchFamily="34" charset="0"/>
              </a:rPr>
              <a:t>Ethics are rules or standards of conduct that guide us in making moral decisions about our behavior and experiences with others. All parties engaged in research should act ethically , like in other facets of business. The purpose of research ethics is to ensure that no one is hurt or suffers negative affects as a result of research.</a:t>
            </a:r>
            <a:endParaRPr sz="1800" dirty="0">
              <a:latin typeface="Arial Narrow" panose="020B0606020202030204" pitchFamily="34" charset="0"/>
            </a:endParaRPr>
          </a:p>
        </p:txBody>
      </p:sp>
      <p:sp>
        <p:nvSpPr>
          <p:cNvPr id="85" name="Google Shape;85;p15"/>
          <p:cNvSpPr txBox="1">
            <a:spLocks noGrp="1"/>
          </p:cNvSpPr>
          <p:nvPr>
            <p:ph type="sldNum" idx="12"/>
          </p:nvPr>
        </p:nvSpPr>
        <p:spPr>
          <a:xfrm>
            <a:off x="4297650" y="4673651"/>
            <a:ext cx="548700" cy="39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4</a:t>
            </a:fld>
            <a:endParaRPr dirty="0"/>
          </a:p>
        </p:txBody>
      </p:sp>
    </p:spTree>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9"/>
          <p:cNvSpPr/>
          <p:nvPr/>
        </p:nvSpPr>
        <p:spPr>
          <a:xfrm rot="10800000">
            <a:off x="3218400" y="0"/>
            <a:ext cx="2158500" cy="1404300"/>
          </a:xfrm>
          <a:prstGeom prst="triangl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1" name="Google Shape;111;p19"/>
          <p:cNvSpPr txBox="1">
            <a:spLocks noGrp="1"/>
          </p:cNvSpPr>
          <p:nvPr>
            <p:ph type="ctrTitle" idx="4294967295"/>
          </p:nvPr>
        </p:nvSpPr>
        <p:spPr>
          <a:xfrm>
            <a:off x="774150" y="1556558"/>
            <a:ext cx="7595700" cy="924000"/>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US" sz="4400" i="1" dirty="0">
                <a:latin typeface="Aldhabi" panose="01000000000000000000" pitchFamily="2" charset="-78"/>
                <a:cs typeface="Aldhabi" panose="01000000000000000000" pitchFamily="2" charset="-78"/>
              </a:rPr>
              <a:t>The Importance of Ethics in Business Research</a:t>
            </a:r>
            <a:endParaRPr sz="4400" i="1" dirty="0">
              <a:latin typeface="Aldhabi" panose="01000000000000000000" pitchFamily="2" charset="-78"/>
              <a:cs typeface="Aldhabi" panose="01000000000000000000" pitchFamily="2" charset="-78"/>
            </a:endParaRPr>
          </a:p>
        </p:txBody>
      </p:sp>
      <p:sp>
        <p:nvSpPr>
          <p:cNvPr id="112" name="Google Shape;112;p19"/>
          <p:cNvSpPr txBox="1">
            <a:spLocks noGrp="1"/>
          </p:cNvSpPr>
          <p:nvPr>
            <p:ph type="subTitle" idx="4294967295"/>
          </p:nvPr>
        </p:nvSpPr>
        <p:spPr>
          <a:xfrm>
            <a:off x="774150" y="3732561"/>
            <a:ext cx="7595700" cy="784800"/>
          </a:xfrm>
          <a:prstGeom prst="rect">
            <a:avLst/>
          </a:prstGeom>
        </p:spPr>
        <p:txBody>
          <a:bodyPr spcFirstLastPara="1" wrap="square" lIns="91425" tIns="91425" rIns="91425" bIns="91425" anchor="b" anchorCtr="0">
            <a:noAutofit/>
          </a:bodyPr>
          <a:lstStyle/>
          <a:p>
            <a:pPr marL="0" lvl="0" indent="0" algn="just" rtl="0">
              <a:spcBef>
                <a:spcPts val="600"/>
              </a:spcBef>
              <a:spcAft>
                <a:spcPts val="0"/>
              </a:spcAft>
              <a:buNone/>
            </a:pPr>
            <a:r>
              <a:rPr lang="en-US" sz="2400" dirty="0">
                <a:latin typeface="Arial Narrow" panose="020B0606020202030204" pitchFamily="34" charset="0"/>
              </a:rPr>
              <a:t>Research ethics establishes rules for conducting research in a responsible way. It also teaches and monitors scientists who do research to ensure that they adhere to a high ethical standard</a:t>
            </a:r>
            <a:endParaRPr sz="2400" dirty="0">
              <a:latin typeface="Arial Narrow" panose="020B0606020202030204" pitchFamily="34" charset="0"/>
            </a:endParaRPr>
          </a:p>
        </p:txBody>
      </p:sp>
      <p:sp>
        <p:nvSpPr>
          <p:cNvPr id="120" name="Google Shape;120;p19"/>
          <p:cNvSpPr txBox="1">
            <a:spLocks noGrp="1"/>
          </p:cNvSpPr>
          <p:nvPr>
            <p:ph type="sldNum" idx="12"/>
          </p:nvPr>
        </p:nvSpPr>
        <p:spPr>
          <a:xfrm>
            <a:off x="4297650" y="4673651"/>
            <a:ext cx="548700" cy="39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5</a:t>
            </a:fld>
            <a:endParaRPr/>
          </a:p>
        </p:txBody>
      </p:sp>
    </p:spTree>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7"/>
          <p:cNvSpPr txBox="1">
            <a:spLocks noGrp="1"/>
          </p:cNvSpPr>
          <p:nvPr>
            <p:ph type="body" idx="1"/>
          </p:nvPr>
        </p:nvSpPr>
        <p:spPr>
          <a:xfrm>
            <a:off x="527722" y="2376289"/>
            <a:ext cx="6621000" cy="819900"/>
          </a:xfrm>
          <a:prstGeom prst="rect">
            <a:avLst/>
          </a:prstGeom>
        </p:spPr>
        <p:txBody>
          <a:bodyPr spcFirstLastPara="1" wrap="square" lIns="91425" tIns="91425" rIns="91425" bIns="91425" anchor="ctr" anchorCtr="0">
            <a:noAutofit/>
          </a:bodyPr>
          <a:lstStyle/>
          <a:p>
            <a:pPr marL="0" lvl="0" indent="0" algn="just" rtl="0">
              <a:spcBef>
                <a:spcPts val="600"/>
              </a:spcBef>
              <a:spcAft>
                <a:spcPts val="0"/>
              </a:spcAft>
              <a:buNone/>
            </a:pPr>
            <a:r>
              <a:rPr lang="en-US" dirty="0">
                <a:latin typeface="Aldhabi" panose="01000000000000000000" pitchFamily="2" charset="-78"/>
                <a:cs typeface="Aldhabi" panose="01000000000000000000" pitchFamily="2" charset="-78"/>
              </a:rPr>
              <a:t>A general summary of  ethical principles is as follows:</a:t>
            </a:r>
          </a:p>
          <a:p>
            <a:pPr marL="0" lvl="0" indent="0" algn="just" rtl="0">
              <a:spcBef>
                <a:spcPts val="600"/>
              </a:spcBef>
              <a:spcAft>
                <a:spcPts val="0"/>
              </a:spcAft>
              <a:buNone/>
            </a:pPr>
            <a:r>
              <a:rPr lang="en-US" dirty="0">
                <a:latin typeface="Aldhabi" panose="01000000000000000000" pitchFamily="2" charset="-78"/>
                <a:cs typeface="Aldhabi" panose="01000000000000000000" pitchFamily="2" charset="-78"/>
              </a:rPr>
              <a:t>You're reporting with a bias</a:t>
            </a:r>
          </a:p>
          <a:p>
            <a:pPr marL="0" lvl="0" indent="0" algn="just" rtl="0">
              <a:spcBef>
                <a:spcPts val="600"/>
              </a:spcBef>
              <a:spcAft>
                <a:spcPts val="0"/>
              </a:spcAft>
              <a:buNone/>
            </a:pPr>
            <a:r>
              <a:rPr lang="en-US" dirty="0">
                <a:latin typeface="Aldhabi" panose="01000000000000000000" pitchFamily="2" charset="-78"/>
                <a:cs typeface="Aldhabi" panose="01000000000000000000" pitchFamily="2" charset="-78"/>
              </a:rPr>
              <a:t>Using private information</a:t>
            </a:r>
          </a:p>
          <a:p>
            <a:pPr marL="0" lvl="0" indent="0" algn="just" rtl="0">
              <a:spcBef>
                <a:spcPts val="600"/>
              </a:spcBef>
              <a:spcAft>
                <a:spcPts val="0"/>
              </a:spcAft>
              <a:buNone/>
            </a:pPr>
            <a:r>
              <a:rPr lang="en-US" dirty="0">
                <a:latin typeface="Aldhabi" panose="01000000000000000000" pitchFamily="2" charset="-78"/>
                <a:cs typeface="Aldhabi" panose="01000000000000000000" pitchFamily="2" charset="-78"/>
              </a:rPr>
              <a:t>bringing them embarrassment</a:t>
            </a:r>
          </a:p>
          <a:p>
            <a:pPr marL="0" lvl="0" indent="0" algn="just" rtl="0">
              <a:spcBef>
                <a:spcPts val="600"/>
              </a:spcBef>
              <a:spcAft>
                <a:spcPts val="0"/>
              </a:spcAft>
              <a:buNone/>
            </a:pPr>
            <a:r>
              <a:rPr lang="en-US" dirty="0">
                <a:latin typeface="Aldhabi" panose="01000000000000000000" pitchFamily="2" charset="-78"/>
                <a:cs typeface="Aldhabi" panose="01000000000000000000" pitchFamily="2" charset="-78"/>
              </a:rPr>
              <a:t>Information that is secret is shared</a:t>
            </a:r>
            <a:r>
              <a:rPr lang="en" dirty="0">
                <a:latin typeface="Aldhabi" panose="01000000000000000000" pitchFamily="2" charset="-78"/>
                <a:cs typeface="Aldhabi" panose="01000000000000000000" pitchFamily="2" charset="-78"/>
              </a:rPr>
              <a:t>.</a:t>
            </a:r>
            <a:endParaRPr dirty="0">
              <a:latin typeface="Aldhabi" panose="01000000000000000000" pitchFamily="2" charset="-78"/>
              <a:cs typeface="Aldhabi" panose="01000000000000000000" pitchFamily="2" charset="-78"/>
            </a:endParaRPr>
          </a:p>
        </p:txBody>
      </p:sp>
      <p:sp>
        <p:nvSpPr>
          <p:cNvPr id="98" name="Google Shape;98;p17"/>
          <p:cNvSpPr txBox="1">
            <a:spLocks noGrp="1"/>
          </p:cNvSpPr>
          <p:nvPr>
            <p:ph type="sldNum" idx="12"/>
          </p:nvPr>
        </p:nvSpPr>
        <p:spPr>
          <a:xfrm>
            <a:off x="4297650" y="4673651"/>
            <a:ext cx="548700" cy="39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6</a:t>
            </a:fld>
            <a:endParaRPr/>
          </a:p>
        </p:txBody>
      </p:sp>
    </p:spTree>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2"/>
          <p:cNvSpPr txBox="1">
            <a:spLocks noGrp="1"/>
          </p:cNvSpPr>
          <p:nvPr>
            <p:ph type="title"/>
          </p:nvPr>
        </p:nvSpPr>
        <p:spPr>
          <a:xfrm>
            <a:off x="457200" y="0"/>
            <a:ext cx="8229600" cy="971700"/>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US" sz="4000" dirty="0">
                <a:latin typeface="Aldhabi" panose="01000000000000000000" pitchFamily="2" charset="-78"/>
                <a:cs typeface="Aldhabi" panose="01000000000000000000" pitchFamily="2" charset="-78"/>
              </a:rPr>
              <a:t>What is Citation Style </a:t>
            </a:r>
            <a:endParaRPr sz="4000" dirty="0">
              <a:latin typeface="Aldhabi" panose="01000000000000000000" pitchFamily="2" charset="-78"/>
              <a:cs typeface="Aldhabi" panose="01000000000000000000" pitchFamily="2" charset="-78"/>
            </a:endParaRPr>
          </a:p>
        </p:txBody>
      </p:sp>
      <p:sp>
        <p:nvSpPr>
          <p:cNvPr id="143" name="Google Shape;143;p22"/>
          <p:cNvSpPr txBox="1">
            <a:spLocks noGrp="1"/>
          </p:cNvSpPr>
          <p:nvPr>
            <p:ph type="body" idx="1"/>
          </p:nvPr>
        </p:nvSpPr>
        <p:spPr>
          <a:xfrm>
            <a:off x="1286189" y="2066075"/>
            <a:ext cx="6797400" cy="1513200"/>
          </a:xfrm>
          <a:prstGeom prst="rect">
            <a:avLst/>
          </a:prstGeom>
        </p:spPr>
        <p:txBody>
          <a:bodyPr spcFirstLastPara="1" wrap="square" lIns="91425" tIns="91425" rIns="91425" bIns="91425" anchor="t" anchorCtr="0">
            <a:noAutofit/>
          </a:bodyPr>
          <a:lstStyle/>
          <a:p>
            <a:pPr marL="0" lvl="0" indent="0" algn="just" rtl="0">
              <a:spcBef>
                <a:spcPts val="600"/>
              </a:spcBef>
              <a:spcAft>
                <a:spcPts val="0"/>
              </a:spcAft>
              <a:buNone/>
            </a:pPr>
            <a:r>
              <a:rPr lang="en-US" sz="2400" dirty="0">
                <a:latin typeface="Arial" panose="020B0604020202020204" pitchFamily="34" charset="0"/>
                <a:cs typeface="Arial" panose="020B0604020202020204" pitchFamily="34" charset="0"/>
              </a:rPr>
              <a:t>A citation style dictates the information necessary for a citation and how the information is ordered, as well as punctuation and other formatting.</a:t>
            </a:r>
            <a:endParaRPr sz="2400" dirty="0">
              <a:latin typeface="Arial" panose="020B0604020202020204" pitchFamily="34" charset="0"/>
              <a:cs typeface="Arial" panose="020B0604020202020204" pitchFamily="34" charset="0"/>
            </a:endParaRPr>
          </a:p>
        </p:txBody>
      </p:sp>
      <p:sp>
        <p:nvSpPr>
          <p:cNvPr id="145" name="Google Shape;145;p22"/>
          <p:cNvSpPr txBox="1">
            <a:spLocks noGrp="1"/>
          </p:cNvSpPr>
          <p:nvPr>
            <p:ph type="sldNum" idx="12"/>
          </p:nvPr>
        </p:nvSpPr>
        <p:spPr>
          <a:xfrm>
            <a:off x="4297650" y="4673651"/>
            <a:ext cx="548700" cy="39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7</a:t>
            </a:fld>
            <a:endParaRPr/>
          </a:p>
        </p:txBody>
      </p:sp>
    </p:spTree>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4"/>
          <p:cNvSpPr txBox="1">
            <a:spLocks noGrp="1"/>
          </p:cNvSpPr>
          <p:nvPr>
            <p:ph type="title"/>
          </p:nvPr>
        </p:nvSpPr>
        <p:spPr>
          <a:xfrm>
            <a:off x="457200" y="0"/>
            <a:ext cx="8229600" cy="971700"/>
          </a:xfrm>
          <a:prstGeom prst="rect">
            <a:avLst/>
          </a:prstGeom>
        </p:spPr>
        <p:txBody>
          <a:bodyPr spcFirstLastPara="1" wrap="square" lIns="91425" tIns="91425" rIns="91425" bIns="91425" anchor="ctr" anchorCtr="0">
            <a:noAutofit/>
          </a:bodyPr>
          <a:lstStyle/>
          <a:p>
            <a:pPr lvl="0" algn="just"/>
            <a:r>
              <a:rPr lang="en-US" sz="3200" dirty="0">
                <a:latin typeface="Aldhabi" panose="01000000000000000000" pitchFamily="2" charset="-78"/>
                <a:cs typeface="Aldhabi" panose="01000000000000000000" pitchFamily="2" charset="-78"/>
              </a:rPr>
              <a:t>Different Citation Style </a:t>
            </a:r>
            <a:endParaRPr sz="3200" dirty="0">
              <a:latin typeface="Aldhabi" panose="01000000000000000000" pitchFamily="2" charset="-78"/>
              <a:cs typeface="Aldhabi" panose="01000000000000000000" pitchFamily="2" charset="-78"/>
            </a:endParaRPr>
          </a:p>
        </p:txBody>
      </p:sp>
      <p:sp>
        <p:nvSpPr>
          <p:cNvPr id="157" name="Google Shape;157;p24"/>
          <p:cNvSpPr/>
          <p:nvPr/>
        </p:nvSpPr>
        <p:spPr>
          <a:xfrm>
            <a:off x="2189160" y="1618775"/>
            <a:ext cx="2269980" cy="2349000"/>
          </a:xfrm>
          <a:prstGeom prst="ellipse">
            <a:avLst/>
          </a:prstGeom>
          <a:noFill/>
          <a:ln w="9525" cap="flat" cmpd="sng">
            <a:solidFill>
              <a:srgbClr val="FFD900"/>
            </a:solidFill>
            <a:prstDash val="dot"/>
            <a:round/>
            <a:headEnd type="none" w="sm" len="sm"/>
            <a:tailEnd type="none" w="sm" len="sm"/>
          </a:ln>
        </p:spPr>
        <p:txBody>
          <a:bodyPr spcFirstLastPara="1" wrap="square" lIns="91425" tIns="91425" rIns="91425" bIns="91425" anchor="ctr" anchorCtr="0">
            <a:noAutofit/>
          </a:bodyPr>
          <a:lstStyle/>
          <a:p>
            <a:pPr lvl="0" algn="just"/>
            <a:r>
              <a:rPr lang="en-US" sz="1800" b="1" dirty="0">
                <a:solidFill>
                  <a:srgbClr val="FFFFFF"/>
                </a:solidFill>
                <a:latin typeface="Arial Narrow" panose="020B0606020202030204" pitchFamily="34" charset="0"/>
                <a:ea typeface="Droid Sans"/>
                <a:cs typeface="Droid Sans"/>
                <a:sym typeface="Droid Sans"/>
              </a:rPr>
              <a:t>MLA</a:t>
            </a:r>
            <a:r>
              <a:rPr lang="en-US" dirty="0">
                <a:solidFill>
                  <a:srgbClr val="FFFFFF"/>
                </a:solidFill>
                <a:latin typeface="Arial Narrow" panose="020B0606020202030204" pitchFamily="34" charset="0"/>
                <a:ea typeface="Droid Sans"/>
                <a:cs typeface="Droid Sans"/>
                <a:sym typeface="Droid Sans"/>
              </a:rPr>
              <a:t> </a:t>
            </a:r>
          </a:p>
          <a:p>
            <a:pPr lvl="0" algn="just"/>
            <a:r>
              <a:rPr lang="en-US" dirty="0">
                <a:solidFill>
                  <a:srgbClr val="FFFFFF"/>
                </a:solidFill>
                <a:latin typeface="Arial Narrow" panose="020B0606020202030204" pitchFamily="34" charset="0"/>
                <a:ea typeface="Droid Sans"/>
                <a:cs typeface="Droid Sans"/>
                <a:sym typeface="Droid Sans"/>
              </a:rPr>
              <a:t>(Modern Language Association) style is used by the Humanities</a:t>
            </a:r>
            <a:endParaRPr dirty="0">
              <a:solidFill>
                <a:srgbClr val="FFFFFF"/>
              </a:solidFill>
              <a:latin typeface="Arial Narrow" panose="020B0606020202030204" pitchFamily="34" charset="0"/>
              <a:ea typeface="Droid Sans"/>
              <a:cs typeface="Droid Sans"/>
              <a:sym typeface="Droid Sans"/>
            </a:endParaRPr>
          </a:p>
        </p:txBody>
      </p:sp>
      <p:sp>
        <p:nvSpPr>
          <p:cNvPr id="158" name="Google Shape;158;p24"/>
          <p:cNvSpPr/>
          <p:nvPr/>
        </p:nvSpPr>
        <p:spPr>
          <a:xfrm>
            <a:off x="17341" y="1618775"/>
            <a:ext cx="2494429" cy="2349000"/>
          </a:xfrm>
          <a:prstGeom prst="ellipse">
            <a:avLst/>
          </a:prstGeom>
          <a:noFill/>
          <a:ln w="9525" cap="flat" cmpd="sng">
            <a:solidFill>
              <a:srgbClr val="FFD900"/>
            </a:solidFill>
            <a:prstDash val="dot"/>
            <a:round/>
            <a:headEnd type="none" w="sm" len="sm"/>
            <a:tailEnd type="none" w="sm" len="sm"/>
          </a:ln>
        </p:spPr>
        <p:txBody>
          <a:bodyPr spcFirstLastPara="1" wrap="square" lIns="91425" tIns="91425" rIns="91425" bIns="91425" anchor="ctr" anchorCtr="0">
            <a:noAutofit/>
          </a:bodyPr>
          <a:lstStyle/>
          <a:p>
            <a:pPr lvl="0" algn="just"/>
            <a:r>
              <a:rPr lang="en-US" sz="1800" b="1" dirty="0">
                <a:solidFill>
                  <a:srgbClr val="FFFFFF"/>
                </a:solidFill>
                <a:latin typeface="Arial Narrow" panose="020B0606020202030204" pitchFamily="34" charset="0"/>
                <a:ea typeface="Droid Sans"/>
                <a:cs typeface="Droid Sans"/>
                <a:sym typeface="Droid Sans"/>
              </a:rPr>
              <a:t>APA</a:t>
            </a:r>
          </a:p>
          <a:p>
            <a:pPr lvl="0" algn="just"/>
            <a:r>
              <a:rPr lang="en-US" dirty="0">
                <a:solidFill>
                  <a:srgbClr val="FFFFFF"/>
                </a:solidFill>
                <a:latin typeface="Arial Narrow" panose="020B0606020202030204" pitchFamily="34" charset="0"/>
                <a:ea typeface="Droid Sans"/>
                <a:cs typeface="Droid Sans"/>
                <a:sym typeface="Droid Sans"/>
              </a:rPr>
              <a:t> (American Psychological Association) is used by Education, Psychology, and Sciences</a:t>
            </a:r>
            <a:endParaRPr dirty="0">
              <a:solidFill>
                <a:srgbClr val="FFFFFF"/>
              </a:solidFill>
              <a:latin typeface="Arial Narrow" panose="020B0606020202030204" pitchFamily="34" charset="0"/>
              <a:ea typeface="Droid Sans"/>
              <a:cs typeface="Droid Sans"/>
              <a:sym typeface="Droid Sans"/>
            </a:endParaRPr>
          </a:p>
        </p:txBody>
      </p:sp>
      <p:sp>
        <p:nvSpPr>
          <p:cNvPr id="159" name="Google Shape;159;p24"/>
          <p:cNvSpPr/>
          <p:nvPr/>
        </p:nvSpPr>
        <p:spPr>
          <a:xfrm>
            <a:off x="4459140" y="1618775"/>
            <a:ext cx="2495700" cy="2349000"/>
          </a:xfrm>
          <a:prstGeom prst="ellipse">
            <a:avLst/>
          </a:prstGeom>
          <a:noFill/>
          <a:ln w="9525" cap="flat" cmpd="sng">
            <a:solidFill>
              <a:srgbClr val="FFD900"/>
            </a:solidFill>
            <a:prstDash val="dot"/>
            <a:round/>
            <a:headEnd type="none" w="sm" len="sm"/>
            <a:tailEnd type="none" w="sm" len="sm"/>
          </a:ln>
        </p:spPr>
        <p:txBody>
          <a:bodyPr spcFirstLastPara="1" wrap="square" lIns="91425" tIns="91425" rIns="91425" bIns="91425" anchor="ctr" anchorCtr="0">
            <a:noAutofit/>
          </a:bodyPr>
          <a:lstStyle/>
          <a:p>
            <a:pPr lvl="0" algn="ctr"/>
            <a:endParaRPr dirty="0">
              <a:solidFill>
                <a:srgbClr val="FFFFFF"/>
              </a:solidFill>
              <a:latin typeface="Droid Sans"/>
              <a:ea typeface="Droid Sans"/>
              <a:cs typeface="Droid Sans"/>
              <a:sym typeface="Droid Sans"/>
            </a:endParaRPr>
          </a:p>
        </p:txBody>
      </p:sp>
      <p:sp>
        <p:nvSpPr>
          <p:cNvPr id="160" name="Google Shape;160;p24"/>
          <p:cNvSpPr txBox="1">
            <a:spLocks noGrp="1"/>
          </p:cNvSpPr>
          <p:nvPr>
            <p:ph type="sldNum" idx="12"/>
          </p:nvPr>
        </p:nvSpPr>
        <p:spPr>
          <a:xfrm>
            <a:off x="4297650" y="4673651"/>
            <a:ext cx="548700" cy="39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8</a:t>
            </a:fld>
            <a:endParaRPr/>
          </a:p>
        </p:txBody>
      </p:sp>
      <p:pic>
        <p:nvPicPr>
          <p:cNvPr id="4" name="Picture 3">
            <a:extLst>
              <a:ext uri="{FF2B5EF4-FFF2-40B4-BE49-F238E27FC236}">
                <a16:creationId xmlns:a16="http://schemas.microsoft.com/office/drawing/2014/main" id="{27BD4C57-5344-4034-9193-2E63CF396DFE}"/>
              </a:ext>
            </a:extLst>
          </p:cNvPr>
          <p:cNvPicPr>
            <a:picLocks noChangeAspect="1"/>
          </p:cNvPicPr>
          <p:nvPr/>
        </p:nvPicPr>
        <p:blipFill>
          <a:blip r:embed="rId3"/>
          <a:stretch>
            <a:fillRect/>
          </a:stretch>
        </p:blipFill>
        <p:spPr>
          <a:xfrm>
            <a:off x="6632230" y="1667469"/>
            <a:ext cx="2511770" cy="2359356"/>
          </a:xfrm>
          <a:prstGeom prst="rect">
            <a:avLst/>
          </a:prstGeom>
        </p:spPr>
      </p:pic>
      <p:sp>
        <p:nvSpPr>
          <p:cNvPr id="5" name="TextBox 4">
            <a:extLst>
              <a:ext uri="{FF2B5EF4-FFF2-40B4-BE49-F238E27FC236}">
                <a16:creationId xmlns:a16="http://schemas.microsoft.com/office/drawing/2014/main" id="{0D96760A-9D5C-4D0C-93FF-47813CD53E41}"/>
              </a:ext>
            </a:extLst>
          </p:cNvPr>
          <p:cNvSpPr txBox="1"/>
          <p:nvPr/>
        </p:nvSpPr>
        <p:spPr>
          <a:xfrm>
            <a:off x="5005717" y="2177219"/>
            <a:ext cx="1460648" cy="1446550"/>
          </a:xfrm>
          <a:prstGeom prst="rect">
            <a:avLst/>
          </a:prstGeom>
          <a:noFill/>
        </p:spPr>
        <p:txBody>
          <a:bodyPr wrap="square" rtlCol="0">
            <a:spAutoFit/>
          </a:bodyPr>
          <a:lstStyle/>
          <a:p>
            <a:pPr algn="just"/>
            <a:r>
              <a:rPr lang="en-US" sz="1800" b="1" dirty="0">
                <a:solidFill>
                  <a:schemeClr val="bg1"/>
                </a:solidFill>
              </a:rPr>
              <a:t>Chicago</a:t>
            </a:r>
            <a:endParaRPr lang="en-US" b="1" dirty="0">
              <a:solidFill>
                <a:schemeClr val="bg1"/>
              </a:solidFill>
            </a:endParaRPr>
          </a:p>
          <a:p>
            <a:pPr algn="just"/>
            <a:r>
              <a:rPr lang="en-US" dirty="0">
                <a:solidFill>
                  <a:schemeClr val="bg1"/>
                </a:solidFill>
              </a:rPr>
              <a:t> style is generally used by Business, History, and the Fine Arts</a:t>
            </a:r>
          </a:p>
        </p:txBody>
      </p:sp>
      <p:sp>
        <p:nvSpPr>
          <p:cNvPr id="6" name="TextBox 5">
            <a:extLst>
              <a:ext uri="{FF2B5EF4-FFF2-40B4-BE49-F238E27FC236}">
                <a16:creationId xmlns:a16="http://schemas.microsoft.com/office/drawing/2014/main" id="{0F18574E-65F4-4284-B7FF-D14D595ADE04}"/>
              </a:ext>
            </a:extLst>
          </p:cNvPr>
          <p:cNvSpPr txBox="1"/>
          <p:nvPr/>
        </p:nvSpPr>
        <p:spPr>
          <a:xfrm>
            <a:off x="7129375" y="2202144"/>
            <a:ext cx="1840089" cy="1446550"/>
          </a:xfrm>
          <a:prstGeom prst="rect">
            <a:avLst/>
          </a:prstGeom>
          <a:noFill/>
        </p:spPr>
        <p:txBody>
          <a:bodyPr wrap="square" rtlCol="0">
            <a:spAutoFit/>
          </a:bodyPr>
          <a:lstStyle/>
          <a:p>
            <a:pPr algn="just"/>
            <a:r>
              <a:rPr lang="en-US" sz="1800" b="1" dirty="0">
                <a:solidFill>
                  <a:schemeClr val="bg1"/>
                </a:solidFill>
              </a:rPr>
              <a:t>Harvard</a:t>
            </a:r>
            <a:r>
              <a:rPr lang="en-US" dirty="0">
                <a:solidFill>
                  <a:schemeClr val="bg1"/>
                </a:solidFill>
              </a:rPr>
              <a:t> </a:t>
            </a:r>
          </a:p>
          <a:p>
            <a:pPr algn="just"/>
            <a:r>
              <a:rPr lang="en-US" dirty="0">
                <a:solidFill>
                  <a:schemeClr val="bg1"/>
                </a:solidFill>
              </a:rPr>
              <a:t> style is another popular style using the author-date system for in-text citations.</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8"/>
                                        </p:tgtEl>
                                        <p:attrNameLst>
                                          <p:attrName>style.visibility</p:attrName>
                                        </p:attrNameLst>
                                      </p:cBhvr>
                                      <p:to>
                                        <p:strVal val="visible"/>
                                      </p:to>
                                    </p:set>
                                    <p:animEffect transition="in" filter="fade">
                                      <p:cBhvr>
                                        <p:cTn id="7" dur="1000"/>
                                        <p:tgtEl>
                                          <p:spTgt spid="158"/>
                                        </p:tgtEl>
                                      </p:cBhvr>
                                    </p:animEffect>
                                    <p:anim calcmode="lin" valueType="num">
                                      <p:cBhvr>
                                        <p:cTn id="8" dur="1000" fill="hold"/>
                                        <p:tgtEl>
                                          <p:spTgt spid="158"/>
                                        </p:tgtEl>
                                        <p:attrNameLst>
                                          <p:attrName>ppt_x</p:attrName>
                                        </p:attrNameLst>
                                      </p:cBhvr>
                                      <p:tavLst>
                                        <p:tav tm="0">
                                          <p:val>
                                            <p:strVal val="#ppt_x"/>
                                          </p:val>
                                        </p:tav>
                                        <p:tav tm="100000">
                                          <p:val>
                                            <p:strVal val="#ppt_x"/>
                                          </p:val>
                                        </p:tav>
                                      </p:tavLst>
                                    </p:anim>
                                    <p:anim calcmode="lin" valueType="num">
                                      <p:cBhvr>
                                        <p:cTn id="9" dur="1000" fill="hold"/>
                                        <p:tgtEl>
                                          <p:spTgt spid="15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157"/>
                                        </p:tgtEl>
                                        <p:attrNameLst>
                                          <p:attrName>style.visibility</p:attrName>
                                        </p:attrNameLst>
                                      </p:cBhvr>
                                      <p:to>
                                        <p:strVal val="visible"/>
                                      </p:to>
                                    </p:set>
                                    <p:animEffect transition="in" filter="wipe(down)">
                                      <p:cBhvr>
                                        <p:cTn id="14" dur="500"/>
                                        <p:tgtEl>
                                          <p:spTgt spid="157"/>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159"/>
                                        </p:tgtEl>
                                        <p:attrNameLst>
                                          <p:attrName>style.visibility</p:attrName>
                                        </p:attrNameLst>
                                      </p:cBhvr>
                                      <p:to>
                                        <p:strVal val="visible"/>
                                      </p:to>
                                    </p:set>
                                    <p:animEffect transition="in" filter="circle(in)">
                                      <p:cBhvr>
                                        <p:cTn id="19" dur="2000"/>
                                        <p:tgtEl>
                                          <p:spTgt spid="1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 grpId="0" animBg="1"/>
      <p:bldP spid="158" grpId="0" animBg="1"/>
      <p:bldP spid="15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27"/>
          <p:cNvSpPr txBox="1">
            <a:spLocks noGrp="1"/>
          </p:cNvSpPr>
          <p:nvPr>
            <p:ph type="ctrTitle" idx="4294967295"/>
          </p:nvPr>
        </p:nvSpPr>
        <p:spPr>
          <a:xfrm>
            <a:off x="685800" y="544059"/>
            <a:ext cx="7772400" cy="1159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6800" b="1" dirty="0"/>
              <a:t>MLA </a:t>
            </a:r>
            <a:endParaRPr sz="6800" b="1" dirty="0"/>
          </a:p>
        </p:txBody>
      </p:sp>
      <p:sp>
        <p:nvSpPr>
          <p:cNvPr id="188" name="Google Shape;188;p27"/>
          <p:cNvSpPr txBox="1">
            <a:spLocks noGrp="1"/>
          </p:cNvSpPr>
          <p:nvPr>
            <p:ph type="sldNum" idx="12"/>
          </p:nvPr>
        </p:nvSpPr>
        <p:spPr>
          <a:xfrm>
            <a:off x="4297650" y="4858089"/>
            <a:ext cx="548700" cy="285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9</a:t>
            </a:fld>
            <a:endParaRPr/>
          </a:p>
        </p:txBody>
      </p:sp>
      <p:pic>
        <p:nvPicPr>
          <p:cNvPr id="3" name="Picture 2">
            <a:extLst>
              <a:ext uri="{FF2B5EF4-FFF2-40B4-BE49-F238E27FC236}">
                <a16:creationId xmlns:a16="http://schemas.microsoft.com/office/drawing/2014/main" id="{95317647-4D92-4ABA-9601-1261D4A6194A}"/>
              </a:ext>
            </a:extLst>
          </p:cNvPr>
          <p:cNvPicPr>
            <a:picLocks noChangeAspect="1"/>
          </p:cNvPicPr>
          <p:nvPr/>
        </p:nvPicPr>
        <p:blipFill rotWithShape="1">
          <a:blip r:embed="rId3"/>
          <a:srcRect b="18484"/>
          <a:stretch/>
        </p:blipFill>
        <p:spPr>
          <a:xfrm>
            <a:off x="1969911" y="1802739"/>
            <a:ext cx="5204178" cy="1913226"/>
          </a:xfrm>
          <a:prstGeom prst="rect">
            <a:avLst/>
          </a:prstGeom>
        </p:spPr>
      </p:pic>
    </p:spTree>
  </p:cSld>
  <p:clrMapOvr>
    <a:masterClrMapping/>
  </p:clrMapOvr>
  <p:transition spd="slow">
    <p:push dir="u"/>
  </p:transition>
</p:sld>
</file>

<file path=ppt/theme/theme1.xml><?xml version="1.0" encoding="utf-8"?>
<a:theme xmlns:a="http://schemas.openxmlformats.org/drawingml/2006/main" name="Prospero template">
  <a:themeElements>
    <a:clrScheme name="Custom 347">
      <a:dk1>
        <a:srgbClr val="000000"/>
      </a:dk1>
      <a:lt1>
        <a:srgbClr val="FFFFFF"/>
      </a:lt1>
      <a:dk2>
        <a:srgbClr val="1D1D1B"/>
      </a:dk2>
      <a:lt2>
        <a:srgbClr val="F3F3F3"/>
      </a:lt2>
      <a:accent1>
        <a:srgbClr val="FFD900"/>
      </a:accent1>
      <a:accent2>
        <a:srgbClr val="D89F39"/>
      </a:accent2>
      <a:accent3>
        <a:srgbClr val="434343"/>
      </a:accent3>
      <a:accent4>
        <a:srgbClr val="666666"/>
      </a:accent4>
      <a:accent5>
        <a:srgbClr val="999999"/>
      </a:accent5>
      <a:accent6>
        <a:srgbClr val="B7B7B7"/>
      </a:accent6>
      <a:hlink>
        <a:srgbClr val="FF9900"/>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401</TotalTime>
  <Words>417</Words>
  <Application>Microsoft Office PowerPoint</Application>
  <PresentationFormat>On-screen Show (16:9)</PresentationFormat>
  <Paragraphs>64</Paragraphs>
  <Slides>16</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Arial Narrow</vt:lpstr>
      <vt:lpstr>Droid Sans</vt:lpstr>
      <vt:lpstr>Wingdings</vt:lpstr>
      <vt:lpstr>Andalus</vt:lpstr>
      <vt:lpstr>Playfair Display</vt:lpstr>
      <vt:lpstr>Aldhabi</vt:lpstr>
      <vt:lpstr>Prospero template</vt:lpstr>
      <vt:lpstr>The Ethics in Business Research</vt:lpstr>
      <vt:lpstr>Table of Content </vt:lpstr>
      <vt:lpstr>1.  Introduction</vt:lpstr>
      <vt:lpstr>What is the  ethics? </vt:lpstr>
      <vt:lpstr>The Importance of Ethics in Business Research</vt:lpstr>
      <vt:lpstr>PowerPoint Presentation</vt:lpstr>
      <vt:lpstr>What is Citation Style </vt:lpstr>
      <vt:lpstr>Different Citation Style </vt:lpstr>
      <vt:lpstr>MLA </vt:lpstr>
      <vt:lpstr>APA </vt:lpstr>
      <vt:lpstr>Chicago</vt:lpstr>
      <vt:lpstr>PowerPoint Presentation</vt:lpstr>
      <vt:lpstr>PowerPoint Presentation</vt:lpstr>
      <vt:lpstr>Conclusion</vt:lpstr>
      <vt:lpstr>References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Ethics in Business Research</dc:title>
  <cp:lastModifiedBy>Maher Fattouh</cp:lastModifiedBy>
  <cp:revision>12</cp:revision>
  <dcterms:modified xsi:type="dcterms:W3CDTF">2022-06-04T08:36:13Z</dcterms:modified>
</cp:coreProperties>
</file>