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1" r:id="rId1"/>
    <p:sldMasterId id="2147483672" r:id="rId2"/>
  </p:sldMasterIdLst>
  <p:notesMasterIdLst>
    <p:notesMasterId r:id="rId15"/>
  </p:notesMasterIdLst>
  <p:sldIdLst>
    <p:sldId id="256" r:id="rId3"/>
    <p:sldId id="258" r:id="rId4"/>
    <p:sldId id="302" r:id="rId5"/>
    <p:sldId id="265" r:id="rId6"/>
    <p:sldId id="264" r:id="rId7"/>
    <p:sldId id="268" r:id="rId8"/>
    <p:sldId id="299" r:id="rId9"/>
    <p:sldId id="300" r:id="rId10"/>
    <p:sldId id="301" r:id="rId11"/>
    <p:sldId id="272" r:id="rId12"/>
    <p:sldId id="259" r:id="rId13"/>
    <p:sldId id="274" r:id="rId14"/>
  </p:sldIdLst>
  <p:sldSz cx="9144000" cy="5143500" type="screen16x9"/>
  <p:notesSz cx="6858000" cy="9144000"/>
  <p:embeddedFontLst>
    <p:embeddedFont>
      <p:font typeface="Montserrat" panose="020B0604020202020204" charset="0"/>
      <p:regular r:id="rId16"/>
      <p:bold r:id="rId17"/>
      <p:italic r:id="rId18"/>
      <p:boldItalic r:id="rId19"/>
    </p:embeddedFont>
    <p:embeddedFont>
      <p:font typeface="Sarala" panose="020B0604020202020204" charset="0"/>
      <p:regular r:id="rId20"/>
      <p:bold r:id="rId21"/>
    </p:embeddedFont>
    <p:embeddedFont>
      <p:font typeface="Lato" panose="020B0604020202020204" charset="0"/>
      <p:regular r:id="rId22"/>
      <p:bold r:id="rId23"/>
      <p:italic r:id="rId24"/>
      <p:boldItalic r:id="rId25"/>
    </p:embeddedFont>
    <p:embeddedFont>
      <p:font typeface="Malgun Gothic" panose="020B0503020000020004" pitchFamily="34" charset="-127"/>
      <p:regular r:id="rId26"/>
      <p:bold r:id="rId27"/>
    </p:embeddedFont>
    <p:embeddedFont>
      <p:font typeface="Work Sans ExtraBold" panose="020B0604020202020204" charset="0"/>
      <p:bold r:id="rId28"/>
      <p:boldItalic r:id="rId29"/>
    </p:embeddedFont>
    <p:embeddedFont>
      <p:font typeface="oxygen light" panose="020B0604020202020204" charset="0"/>
      <p:regular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A7C568-6408-40BC-867B-85595C7F0588}" v="579" dt="2021-12-10T21:11:29.249"/>
    <p1510:client id="{D29535F1-968C-4A08-B491-3C5C026CF407}" v="977" dt="2021-12-10T22:20:57.523"/>
  </p1510:revLst>
</p1510:revInfo>
</file>

<file path=ppt/tableStyles.xml><?xml version="1.0" encoding="utf-8"?>
<a:tblStyleLst xmlns:a="http://schemas.openxmlformats.org/drawingml/2006/main" def="{04A8C5F2-4E92-404B-ABE0-8C51050B3C39}">
  <a:tblStyle styleId="{04A8C5F2-4E92-404B-ABE0-8C51050B3C3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13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1.xml"/><Relationship Id="rId21" Type="http://schemas.openxmlformats.org/officeDocument/2006/relationships/font" Target="fonts/font6.fntdata"/><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9.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8.xml"/><Relationship Id="rId19" Type="http://schemas.openxmlformats.org/officeDocument/2006/relationships/font" Target="fonts/font4.fntdata"/><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microsoft.com/office/2015/10/relationships/revisionInfo" Target="revisionInfo.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889fcc274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889fcc274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0e3186832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0e3186832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g71fdc4dfea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2" name="Google Shape;542;g71fdc4dfea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889fcc274b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889fcc274b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71fdc4dfea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71fdc4dfea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71fdc4dfea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71fdc4dfea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71fdc4dfea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71fdc4dfea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71fdc4dfea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71fdc4dfea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94075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71fdc4dfea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71fdc4dfea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4234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71fdc4dfea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71fdc4dfea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0198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g71fdc4dfe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9" name="Google Shape;519;g71fdc4dfe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5" Type="http://schemas.openxmlformats.org/officeDocument/2006/relationships/hyperlink" Target="https://stories.freepik.com/" TargetMode="External"/><Relationship Id="rId4" Type="http://schemas.openxmlformats.org/officeDocument/2006/relationships/hyperlink" Target="https://www.freepik.com/home"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0" y="0"/>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subTitle" idx="1"/>
          </p:nvPr>
        </p:nvSpPr>
        <p:spPr>
          <a:xfrm>
            <a:off x="600663" y="3049987"/>
            <a:ext cx="3771000" cy="411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350"/>
            </a:lvl1pPr>
            <a:lvl2pPr lvl="1">
              <a:lnSpc>
                <a:spcPct val="100000"/>
              </a:lnSpc>
              <a:spcBef>
                <a:spcPts val="0"/>
              </a:spcBef>
              <a:spcAft>
                <a:spcPts val="0"/>
              </a:spcAft>
              <a:buSzPts val="1800"/>
              <a:buNone/>
              <a:defRPr sz="1800"/>
            </a:lvl2pPr>
            <a:lvl3pPr lvl="2">
              <a:lnSpc>
                <a:spcPct val="100000"/>
              </a:lnSpc>
              <a:spcBef>
                <a:spcPts val="0"/>
              </a:spcBef>
              <a:spcAft>
                <a:spcPts val="0"/>
              </a:spcAft>
              <a:buSzPts val="1800"/>
              <a:buNone/>
              <a:defRPr sz="1800"/>
            </a:lvl3pPr>
            <a:lvl4pPr lvl="3">
              <a:lnSpc>
                <a:spcPct val="100000"/>
              </a:lnSpc>
              <a:spcBef>
                <a:spcPts val="0"/>
              </a:spcBef>
              <a:spcAft>
                <a:spcPts val="0"/>
              </a:spcAft>
              <a:buSzPts val="1800"/>
              <a:buNone/>
              <a:defRPr sz="1800"/>
            </a:lvl4pPr>
            <a:lvl5pPr lvl="4">
              <a:lnSpc>
                <a:spcPct val="100000"/>
              </a:lnSpc>
              <a:spcBef>
                <a:spcPts val="0"/>
              </a:spcBef>
              <a:spcAft>
                <a:spcPts val="0"/>
              </a:spcAft>
              <a:buSzPts val="1800"/>
              <a:buNone/>
              <a:defRPr sz="1800"/>
            </a:lvl5pPr>
            <a:lvl6pPr lvl="5">
              <a:lnSpc>
                <a:spcPct val="100000"/>
              </a:lnSpc>
              <a:spcBef>
                <a:spcPts val="0"/>
              </a:spcBef>
              <a:spcAft>
                <a:spcPts val="0"/>
              </a:spcAft>
              <a:buSzPts val="1800"/>
              <a:buNone/>
              <a:defRPr sz="1800"/>
            </a:lvl6pPr>
            <a:lvl7pPr lvl="6">
              <a:lnSpc>
                <a:spcPct val="100000"/>
              </a:lnSpc>
              <a:spcBef>
                <a:spcPts val="0"/>
              </a:spcBef>
              <a:spcAft>
                <a:spcPts val="0"/>
              </a:spcAft>
              <a:buSzPts val="1800"/>
              <a:buNone/>
              <a:defRPr sz="1800"/>
            </a:lvl7pPr>
            <a:lvl8pPr lvl="7">
              <a:lnSpc>
                <a:spcPct val="100000"/>
              </a:lnSpc>
              <a:spcBef>
                <a:spcPts val="0"/>
              </a:spcBef>
              <a:spcAft>
                <a:spcPts val="0"/>
              </a:spcAft>
              <a:buSzPts val="1800"/>
              <a:buNone/>
              <a:defRPr sz="1800"/>
            </a:lvl8pPr>
            <a:lvl9pPr lvl="8">
              <a:lnSpc>
                <a:spcPct val="100000"/>
              </a:lnSpc>
              <a:spcBef>
                <a:spcPts val="0"/>
              </a:spcBef>
              <a:spcAft>
                <a:spcPts val="0"/>
              </a:spcAft>
              <a:buSzPts val="1800"/>
              <a:buNone/>
              <a:defRPr sz="1800"/>
            </a:lvl9pPr>
          </a:lstStyle>
          <a:p>
            <a:endParaRPr/>
          </a:p>
        </p:txBody>
      </p:sp>
      <p:sp>
        <p:nvSpPr>
          <p:cNvPr id="11" name="Google Shape;11;p2"/>
          <p:cNvSpPr/>
          <p:nvPr/>
        </p:nvSpPr>
        <p:spPr>
          <a:xfrm>
            <a:off x="8430775" y="0"/>
            <a:ext cx="713100" cy="356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570800" y="980253"/>
            <a:ext cx="3720000" cy="2206500"/>
          </a:xfrm>
          <a:prstGeom prst="rect">
            <a:avLst/>
          </a:prstGeom>
        </p:spPr>
        <p:txBody>
          <a:bodyPr spcFirstLastPara="1" wrap="square" lIns="91425" tIns="91425" rIns="91425" bIns="91425" anchor="b" anchorCtr="0">
            <a:noAutofit/>
          </a:bodyPr>
          <a:lstStyle>
            <a:lvl1pPr lvl="0">
              <a:lnSpc>
                <a:spcPct val="85000"/>
              </a:lnSpc>
              <a:spcBef>
                <a:spcPts val="0"/>
              </a:spcBef>
              <a:spcAft>
                <a:spcPts val="0"/>
              </a:spcAft>
              <a:buSzPts val="5200"/>
              <a:buFont typeface="Sarala"/>
              <a:buNone/>
              <a:defRPr sz="5200"/>
            </a:lvl1pPr>
            <a:lvl2pPr lvl="1">
              <a:lnSpc>
                <a:spcPct val="90000"/>
              </a:lnSpc>
              <a:spcBef>
                <a:spcPts val="0"/>
              </a:spcBef>
              <a:spcAft>
                <a:spcPts val="0"/>
              </a:spcAft>
              <a:buSzPts val="5200"/>
              <a:buNone/>
              <a:defRPr sz="5200"/>
            </a:lvl2pPr>
            <a:lvl3pPr lvl="2">
              <a:lnSpc>
                <a:spcPct val="90000"/>
              </a:lnSpc>
              <a:spcBef>
                <a:spcPts val="0"/>
              </a:spcBef>
              <a:spcAft>
                <a:spcPts val="0"/>
              </a:spcAft>
              <a:buSzPts val="5200"/>
              <a:buNone/>
              <a:defRPr sz="5200"/>
            </a:lvl3pPr>
            <a:lvl4pPr lvl="3">
              <a:lnSpc>
                <a:spcPct val="90000"/>
              </a:lnSpc>
              <a:spcBef>
                <a:spcPts val="0"/>
              </a:spcBef>
              <a:spcAft>
                <a:spcPts val="0"/>
              </a:spcAft>
              <a:buSzPts val="5200"/>
              <a:buNone/>
              <a:defRPr sz="5200"/>
            </a:lvl4pPr>
            <a:lvl5pPr lvl="4">
              <a:lnSpc>
                <a:spcPct val="90000"/>
              </a:lnSpc>
              <a:spcBef>
                <a:spcPts val="0"/>
              </a:spcBef>
              <a:spcAft>
                <a:spcPts val="0"/>
              </a:spcAft>
              <a:buSzPts val="5200"/>
              <a:buNone/>
              <a:defRPr sz="5200"/>
            </a:lvl5pPr>
            <a:lvl6pPr lvl="5">
              <a:lnSpc>
                <a:spcPct val="90000"/>
              </a:lnSpc>
              <a:spcBef>
                <a:spcPts val="0"/>
              </a:spcBef>
              <a:spcAft>
                <a:spcPts val="0"/>
              </a:spcAft>
              <a:buSzPts val="5200"/>
              <a:buNone/>
              <a:defRPr sz="5200"/>
            </a:lvl6pPr>
            <a:lvl7pPr lvl="6">
              <a:lnSpc>
                <a:spcPct val="90000"/>
              </a:lnSpc>
              <a:spcBef>
                <a:spcPts val="0"/>
              </a:spcBef>
              <a:spcAft>
                <a:spcPts val="0"/>
              </a:spcAft>
              <a:buSzPts val="5200"/>
              <a:buNone/>
              <a:defRPr sz="5200"/>
            </a:lvl7pPr>
            <a:lvl8pPr lvl="7">
              <a:lnSpc>
                <a:spcPct val="90000"/>
              </a:lnSpc>
              <a:spcBef>
                <a:spcPts val="0"/>
              </a:spcBef>
              <a:spcAft>
                <a:spcPts val="0"/>
              </a:spcAft>
              <a:buSzPts val="5200"/>
              <a:buNone/>
              <a:defRPr sz="5200"/>
            </a:lvl8pPr>
            <a:lvl9pPr lvl="8">
              <a:lnSpc>
                <a:spcPct val="90000"/>
              </a:lnSpc>
              <a:spcBef>
                <a:spcPts val="0"/>
              </a:spcBef>
              <a:spcAft>
                <a:spcPts val="0"/>
              </a:spcAft>
              <a:buSzPts val="5200"/>
              <a:buNone/>
              <a:defRPr sz="5200"/>
            </a:lvl9pPr>
          </a:lstStyle>
          <a:p>
            <a:endParaRPr/>
          </a:p>
        </p:txBody>
      </p:sp>
      <p:sp>
        <p:nvSpPr>
          <p:cNvPr id="13" name="Google Shape;13;p2"/>
          <p:cNvSpPr/>
          <p:nvPr/>
        </p:nvSpPr>
        <p:spPr>
          <a:xfrm>
            <a:off x="125" y="4063975"/>
            <a:ext cx="2175600" cy="723600"/>
          </a:xfrm>
          <a:prstGeom prst="rect">
            <a:avLst/>
          </a:prstGeom>
          <a:solidFill>
            <a:srgbClr val="F6B1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13225" y="0"/>
            <a:ext cx="4178400" cy="356400"/>
          </a:xfrm>
          <a:prstGeom prst="rect">
            <a:avLst/>
          </a:prstGeom>
          <a:solidFill>
            <a:srgbClr val="F6B1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430775" y="0"/>
            <a:ext cx="713100" cy="356400"/>
          </a:xfrm>
          <a:prstGeom prst="rect">
            <a:avLst/>
          </a:prstGeom>
          <a:solidFill>
            <a:srgbClr val="FF72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6853800" y="4787100"/>
            <a:ext cx="2290500" cy="356400"/>
          </a:xfrm>
          <a:prstGeom prst="rect">
            <a:avLst/>
          </a:prstGeom>
          <a:solidFill>
            <a:srgbClr val="F6B1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8"/>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
    <p:spTree>
      <p:nvGrpSpPr>
        <p:cNvPr id="1" name="Shape 69"/>
        <p:cNvGrpSpPr/>
        <p:nvPr/>
      </p:nvGrpSpPr>
      <p:grpSpPr>
        <a:xfrm>
          <a:off x="0" y="0"/>
          <a:ext cx="0" cy="0"/>
          <a:chOff x="0" y="0"/>
          <a:chExt cx="0" cy="0"/>
        </a:xfrm>
      </p:grpSpPr>
      <p:sp>
        <p:nvSpPr>
          <p:cNvPr id="70" name="Google Shape;70;p13"/>
          <p:cNvSpPr/>
          <p:nvPr/>
        </p:nvSpPr>
        <p:spPr>
          <a:xfrm>
            <a:off x="0" y="1756525"/>
            <a:ext cx="9144000" cy="3370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txBox="1">
            <a:spLocks noGrp="1"/>
          </p:cNvSpPr>
          <p:nvPr>
            <p:ph type="title"/>
          </p:nvPr>
        </p:nvSpPr>
        <p:spPr>
          <a:xfrm>
            <a:off x="661250" y="2573524"/>
            <a:ext cx="24006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solidFill>
                  <a:schemeClr val="lt1"/>
                </a:solidFill>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72" name="Google Shape;72;p13"/>
          <p:cNvSpPr txBox="1">
            <a:spLocks noGrp="1"/>
          </p:cNvSpPr>
          <p:nvPr>
            <p:ph type="subTitle" idx="1"/>
          </p:nvPr>
        </p:nvSpPr>
        <p:spPr>
          <a:xfrm>
            <a:off x="661250" y="2897968"/>
            <a:ext cx="2400600" cy="37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3" name="Google Shape;73;p13"/>
          <p:cNvSpPr txBox="1">
            <a:spLocks noGrp="1"/>
          </p:cNvSpPr>
          <p:nvPr>
            <p:ph type="title" idx="2" hasCustomPrompt="1"/>
          </p:nvPr>
        </p:nvSpPr>
        <p:spPr>
          <a:xfrm>
            <a:off x="970850" y="2239374"/>
            <a:ext cx="17814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400"/>
              <a:buNone/>
              <a:defRPr sz="3000">
                <a:solidFill>
                  <a:schemeClr val="lt2"/>
                </a:solidFill>
              </a:defRPr>
            </a:lvl1pPr>
            <a:lvl2pPr lvl="1" algn="ctr" rtl="0">
              <a:spcBef>
                <a:spcPts val="0"/>
              </a:spcBef>
              <a:spcAft>
                <a:spcPts val="0"/>
              </a:spcAft>
              <a:buClr>
                <a:schemeClr val="accent1"/>
              </a:buClr>
              <a:buSzPts val="2400"/>
              <a:buNone/>
              <a:defRPr sz="2400">
                <a:solidFill>
                  <a:schemeClr val="accent1"/>
                </a:solidFill>
              </a:defRPr>
            </a:lvl2pPr>
            <a:lvl3pPr lvl="2" algn="ctr" rtl="0">
              <a:spcBef>
                <a:spcPts val="0"/>
              </a:spcBef>
              <a:spcAft>
                <a:spcPts val="0"/>
              </a:spcAft>
              <a:buClr>
                <a:schemeClr val="accent1"/>
              </a:buClr>
              <a:buSzPts val="2400"/>
              <a:buNone/>
              <a:defRPr sz="2400">
                <a:solidFill>
                  <a:schemeClr val="accent1"/>
                </a:solidFill>
              </a:defRPr>
            </a:lvl3pPr>
            <a:lvl4pPr lvl="3" algn="ctr" rtl="0">
              <a:spcBef>
                <a:spcPts val="0"/>
              </a:spcBef>
              <a:spcAft>
                <a:spcPts val="0"/>
              </a:spcAft>
              <a:buClr>
                <a:schemeClr val="accent1"/>
              </a:buClr>
              <a:buSzPts val="2400"/>
              <a:buNone/>
              <a:defRPr sz="2400">
                <a:solidFill>
                  <a:schemeClr val="accent1"/>
                </a:solidFill>
              </a:defRPr>
            </a:lvl4pPr>
            <a:lvl5pPr lvl="4" algn="ctr" rtl="0">
              <a:spcBef>
                <a:spcPts val="0"/>
              </a:spcBef>
              <a:spcAft>
                <a:spcPts val="0"/>
              </a:spcAft>
              <a:buClr>
                <a:schemeClr val="accent1"/>
              </a:buClr>
              <a:buSzPts val="2400"/>
              <a:buNone/>
              <a:defRPr sz="2400">
                <a:solidFill>
                  <a:schemeClr val="accent1"/>
                </a:solidFill>
              </a:defRPr>
            </a:lvl5pPr>
            <a:lvl6pPr lvl="5" algn="ctr" rtl="0">
              <a:spcBef>
                <a:spcPts val="0"/>
              </a:spcBef>
              <a:spcAft>
                <a:spcPts val="0"/>
              </a:spcAft>
              <a:buClr>
                <a:schemeClr val="accent1"/>
              </a:buClr>
              <a:buSzPts val="2400"/>
              <a:buNone/>
              <a:defRPr sz="2400">
                <a:solidFill>
                  <a:schemeClr val="accent1"/>
                </a:solidFill>
              </a:defRPr>
            </a:lvl6pPr>
            <a:lvl7pPr lvl="6" algn="ctr" rtl="0">
              <a:spcBef>
                <a:spcPts val="0"/>
              </a:spcBef>
              <a:spcAft>
                <a:spcPts val="0"/>
              </a:spcAft>
              <a:buClr>
                <a:schemeClr val="accent1"/>
              </a:buClr>
              <a:buSzPts val="2400"/>
              <a:buNone/>
              <a:defRPr sz="2400">
                <a:solidFill>
                  <a:schemeClr val="accent1"/>
                </a:solidFill>
              </a:defRPr>
            </a:lvl7pPr>
            <a:lvl8pPr lvl="7" algn="ctr" rtl="0">
              <a:spcBef>
                <a:spcPts val="0"/>
              </a:spcBef>
              <a:spcAft>
                <a:spcPts val="0"/>
              </a:spcAft>
              <a:buClr>
                <a:schemeClr val="accent1"/>
              </a:buClr>
              <a:buSzPts val="2400"/>
              <a:buNone/>
              <a:defRPr sz="2400">
                <a:solidFill>
                  <a:schemeClr val="accent1"/>
                </a:solidFill>
              </a:defRPr>
            </a:lvl8pPr>
            <a:lvl9pPr lvl="8" algn="ctr" rtl="0">
              <a:spcBef>
                <a:spcPts val="0"/>
              </a:spcBef>
              <a:spcAft>
                <a:spcPts val="0"/>
              </a:spcAft>
              <a:buClr>
                <a:schemeClr val="accent1"/>
              </a:buClr>
              <a:buSzPts val="2400"/>
              <a:buNone/>
              <a:defRPr sz="2400">
                <a:solidFill>
                  <a:schemeClr val="accent1"/>
                </a:solidFill>
              </a:defRPr>
            </a:lvl9pPr>
          </a:lstStyle>
          <a:p>
            <a:r>
              <a:t>xx%</a:t>
            </a:r>
          </a:p>
        </p:txBody>
      </p:sp>
      <p:sp>
        <p:nvSpPr>
          <p:cNvPr id="74" name="Google Shape;74;p13"/>
          <p:cNvSpPr txBox="1">
            <a:spLocks noGrp="1"/>
          </p:cNvSpPr>
          <p:nvPr>
            <p:ph type="title" idx="3"/>
          </p:nvPr>
        </p:nvSpPr>
        <p:spPr>
          <a:xfrm>
            <a:off x="3371700" y="2573524"/>
            <a:ext cx="24006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solidFill>
                  <a:schemeClr val="lt1"/>
                </a:solidFill>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75" name="Google Shape;75;p13"/>
          <p:cNvSpPr txBox="1">
            <a:spLocks noGrp="1"/>
          </p:cNvSpPr>
          <p:nvPr>
            <p:ph type="subTitle" idx="4"/>
          </p:nvPr>
        </p:nvSpPr>
        <p:spPr>
          <a:xfrm>
            <a:off x="3371700" y="2897968"/>
            <a:ext cx="2400600" cy="37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6" name="Google Shape;76;p13"/>
          <p:cNvSpPr txBox="1">
            <a:spLocks noGrp="1"/>
          </p:cNvSpPr>
          <p:nvPr>
            <p:ph type="title" idx="5" hasCustomPrompt="1"/>
          </p:nvPr>
        </p:nvSpPr>
        <p:spPr>
          <a:xfrm>
            <a:off x="3681300" y="2239374"/>
            <a:ext cx="17814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400"/>
              <a:buNone/>
              <a:defRPr sz="3000">
                <a:solidFill>
                  <a:schemeClr val="lt2"/>
                </a:solidFill>
              </a:defRPr>
            </a:lvl1pPr>
            <a:lvl2pPr lvl="1" algn="ctr" rtl="0">
              <a:spcBef>
                <a:spcPts val="0"/>
              </a:spcBef>
              <a:spcAft>
                <a:spcPts val="0"/>
              </a:spcAft>
              <a:buClr>
                <a:schemeClr val="accent1"/>
              </a:buClr>
              <a:buSzPts val="2400"/>
              <a:buNone/>
              <a:defRPr sz="2400">
                <a:solidFill>
                  <a:schemeClr val="accent1"/>
                </a:solidFill>
              </a:defRPr>
            </a:lvl2pPr>
            <a:lvl3pPr lvl="2" algn="ctr" rtl="0">
              <a:spcBef>
                <a:spcPts val="0"/>
              </a:spcBef>
              <a:spcAft>
                <a:spcPts val="0"/>
              </a:spcAft>
              <a:buClr>
                <a:schemeClr val="accent1"/>
              </a:buClr>
              <a:buSzPts val="2400"/>
              <a:buNone/>
              <a:defRPr sz="2400">
                <a:solidFill>
                  <a:schemeClr val="accent1"/>
                </a:solidFill>
              </a:defRPr>
            </a:lvl3pPr>
            <a:lvl4pPr lvl="3" algn="ctr" rtl="0">
              <a:spcBef>
                <a:spcPts val="0"/>
              </a:spcBef>
              <a:spcAft>
                <a:spcPts val="0"/>
              </a:spcAft>
              <a:buClr>
                <a:schemeClr val="accent1"/>
              </a:buClr>
              <a:buSzPts val="2400"/>
              <a:buNone/>
              <a:defRPr sz="2400">
                <a:solidFill>
                  <a:schemeClr val="accent1"/>
                </a:solidFill>
              </a:defRPr>
            </a:lvl4pPr>
            <a:lvl5pPr lvl="4" algn="ctr" rtl="0">
              <a:spcBef>
                <a:spcPts val="0"/>
              </a:spcBef>
              <a:spcAft>
                <a:spcPts val="0"/>
              </a:spcAft>
              <a:buClr>
                <a:schemeClr val="accent1"/>
              </a:buClr>
              <a:buSzPts val="2400"/>
              <a:buNone/>
              <a:defRPr sz="2400">
                <a:solidFill>
                  <a:schemeClr val="accent1"/>
                </a:solidFill>
              </a:defRPr>
            </a:lvl5pPr>
            <a:lvl6pPr lvl="5" algn="ctr" rtl="0">
              <a:spcBef>
                <a:spcPts val="0"/>
              </a:spcBef>
              <a:spcAft>
                <a:spcPts val="0"/>
              </a:spcAft>
              <a:buClr>
                <a:schemeClr val="accent1"/>
              </a:buClr>
              <a:buSzPts val="2400"/>
              <a:buNone/>
              <a:defRPr sz="2400">
                <a:solidFill>
                  <a:schemeClr val="accent1"/>
                </a:solidFill>
              </a:defRPr>
            </a:lvl6pPr>
            <a:lvl7pPr lvl="6" algn="ctr" rtl="0">
              <a:spcBef>
                <a:spcPts val="0"/>
              </a:spcBef>
              <a:spcAft>
                <a:spcPts val="0"/>
              </a:spcAft>
              <a:buClr>
                <a:schemeClr val="accent1"/>
              </a:buClr>
              <a:buSzPts val="2400"/>
              <a:buNone/>
              <a:defRPr sz="2400">
                <a:solidFill>
                  <a:schemeClr val="accent1"/>
                </a:solidFill>
              </a:defRPr>
            </a:lvl7pPr>
            <a:lvl8pPr lvl="7" algn="ctr" rtl="0">
              <a:spcBef>
                <a:spcPts val="0"/>
              </a:spcBef>
              <a:spcAft>
                <a:spcPts val="0"/>
              </a:spcAft>
              <a:buClr>
                <a:schemeClr val="accent1"/>
              </a:buClr>
              <a:buSzPts val="2400"/>
              <a:buNone/>
              <a:defRPr sz="2400">
                <a:solidFill>
                  <a:schemeClr val="accent1"/>
                </a:solidFill>
              </a:defRPr>
            </a:lvl8pPr>
            <a:lvl9pPr lvl="8" algn="ctr" rtl="0">
              <a:spcBef>
                <a:spcPts val="0"/>
              </a:spcBef>
              <a:spcAft>
                <a:spcPts val="0"/>
              </a:spcAft>
              <a:buClr>
                <a:schemeClr val="accent1"/>
              </a:buClr>
              <a:buSzPts val="2400"/>
              <a:buNone/>
              <a:defRPr sz="2400">
                <a:solidFill>
                  <a:schemeClr val="accent1"/>
                </a:solidFill>
              </a:defRPr>
            </a:lvl9pPr>
          </a:lstStyle>
          <a:p>
            <a:r>
              <a:t>xx%</a:t>
            </a:r>
          </a:p>
        </p:txBody>
      </p:sp>
      <p:sp>
        <p:nvSpPr>
          <p:cNvPr id="77" name="Google Shape;77;p13"/>
          <p:cNvSpPr txBox="1">
            <a:spLocks noGrp="1"/>
          </p:cNvSpPr>
          <p:nvPr>
            <p:ph type="title" idx="6"/>
          </p:nvPr>
        </p:nvSpPr>
        <p:spPr>
          <a:xfrm>
            <a:off x="6082150" y="2573524"/>
            <a:ext cx="24006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solidFill>
                  <a:schemeClr val="lt1"/>
                </a:solidFill>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78" name="Google Shape;78;p13"/>
          <p:cNvSpPr txBox="1">
            <a:spLocks noGrp="1"/>
          </p:cNvSpPr>
          <p:nvPr>
            <p:ph type="subTitle" idx="7"/>
          </p:nvPr>
        </p:nvSpPr>
        <p:spPr>
          <a:xfrm>
            <a:off x="6082150" y="2897968"/>
            <a:ext cx="2400600" cy="37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9" name="Google Shape;79;p13"/>
          <p:cNvSpPr txBox="1">
            <a:spLocks noGrp="1"/>
          </p:cNvSpPr>
          <p:nvPr>
            <p:ph type="title" idx="8" hasCustomPrompt="1"/>
          </p:nvPr>
        </p:nvSpPr>
        <p:spPr>
          <a:xfrm>
            <a:off x="6391750" y="2239374"/>
            <a:ext cx="17814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400"/>
              <a:buNone/>
              <a:defRPr sz="3000">
                <a:solidFill>
                  <a:schemeClr val="lt2"/>
                </a:solidFill>
              </a:defRPr>
            </a:lvl1pPr>
            <a:lvl2pPr lvl="1" algn="ctr" rtl="0">
              <a:spcBef>
                <a:spcPts val="0"/>
              </a:spcBef>
              <a:spcAft>
                <a:spcPts val="0"/>
              </a:spcAft>
              <a:buClr>
                <a:schemeClr val="accent1"/>
              </a:buClr>
              <a:buSzPts val="2400"/>
              <a:buNone/>
              <a:defRPr sz="2400">
                <a:solidFill>
                  <a:schemeClr val="accent1"/>
                </a:solidFill>
              </a:defRPr>
            </a:lvl2pPr>
            <a:lvl3pPr lvl="2" algn="ctr" rtl="0">
              <a:spcBef>
                <a:spcPts val="0"/>
              </a:spcBef>
              <a:spcAft>
                <a:spcPts val="0"/>
              </a:spcAft>
              <a:buClr>
                <a:schemeClr val="accent1"/>
              </a:buClr>
              <a:buSzPts val="2400"/>
              <a:buNone/>
              <a:defRPr sz="2400">
                <a:solidFill>
                  <a:schemeClr val="accent1"/>
                </a:solidFill>
              </a:defRPr>
            </a:lvl3pPr>
            <a:lvl4pPr lvl="3" algn="ctr" rtl="0">
              <a:spcBef>
                <a:spcPts val="0"/>
              </a:spcBef>
              <a:spcAft>
                <a:spcPts val="0"/>
              </a:spcAft>
              <a:buClr>
                <a:schemeClr val="accent1"/>
              </a:buClr>
              <a:buSzPts val="2400"/>
              <a:buNone/>
              <a:defRPr sz="2400">
                <a:solidFill>
                  <a:schemeClr val="accent1"/>
                </a:solidFill>
              </a:defRPr>
            </a:lvl4pPr>
            <a:lvl5pPr lvl="4" algn="ctr" rtl="0">
              <a:spcBef>
                <a:spcPts val="0"/>
              </a:spcBef>
              <a:spcAft>
                <a:spcPts val="0"/>
              </a:spcAft>
              <a:buClr>
                <a:schemeClr val="accent1"/>
              </a:buClr>
              <a:buSzPts val="2400"/>
              <a:buNone/>
              <a:defRPr sz="2400">
                <a:solidFill>
                  <a:schemeClr val="accent1"/>
                </a:solidFill>
              </a:defRPr>
            </a:lvl5pPr>
            <a:lvl6pPr lvl="5" algn="ctr" rtl="0">
              <a:spcBef>
                <a:spcPts val="0"/>
              </a:spcBef>
              <a:spcAft>
                <a:spcPts val="0"/>
              </a:spcAft>
              <a:buClr>
                <a:schemeClr val="accent1"/>
              </a:buClr>
              <a:buSzPts val="2400"/>
              <a:buNone/>
              <a:defRPr sz="2400">
                <a:solidFill>
                  <a:schemeClr val="accent1"/>
                </a:solidFill>
              </a:defRPr>
            </a:lvl6pPr>
            <a:lvl7pPr lvl="6" algn="ctr" rtl="0">
              <a:spcBef>
                <a:spcPts val="0"/>
              </a:spcBef>
              <a:spcAft>
                <a:spcPts val="0"/>
              </a:spcAft>
              <a:buClr>
                <a:schemeClr val="accent1"/>
              </a:buClr>
              <a:buSzPts val="2400"/>
              <a:buNone/>
              <a:defRPr sz="2400">
                <a:solidFill>
                  <a:schemeClr val="accent1"/>
                </a:solidFill>
              </a:defRPr>
            </a:lvl7pPr>
            <a:lvl8pPr lvl="7" algn="ctr" rtl="0">
              <a:spcBef>
                <a:spcPts val="0"/>
              </a:spcBef>
              <a:spcAft>
                <a:spcPts val="0"/>
              </a:spcAft>
              <a:buClr>
                <a:schemeClr val="accent1"/>
              </a:buClr>
              <a:buSzPts val="2400"/>
              <a:buNone/>
              <a:defRPr sz="2400">
                <a:solidFill>
                  <a:schemeClr val="accent1"/>
                </a:solidFill>
              </a:defRPr>
            </a:lvl8pPr>
            <a:lvl9pPr lvl="8" algn="ctr" rtl="0">
              <a:spcBef>
                <a:spcPts val="0"/>
              </a:spcBef>
              <a:spcAft>
                <a:spcPts val="0"/>
              </a:spcAft>
              <a:buClr>
                <a:schemeClr val="accent1"/>
              </a:buClr>
              <a:buSzPts val="2400"/>
              <a:buNone/>
              <a:defRPr sz="2400">
                <a:solidFill>
                  <a:schemeClr val="accent1"/>
                </a:solidFill>
              </a:defRPr>
            </a:lvl9pPr>
          </a:lstStyle>
          <a:p>
            <a:r>
              <a:t>xx%</a:t>
            </a:r>
          </a:p>
        </p:txBody>
      </p:sp>
      <p:sp>
        <p:nvSpPr>
          <p:cNvPr id="80" name="Google Shape;80;p13"/>
          <p:cNvSpPr txBox="1">
            <a:spLocks noGrp="1"/>
          </p:cNvSpPr>
          <p:nvPr>
            <p:ph type="title" idx="9"/>
          </p:nvPr>
        </p:nvSpPr>
        <p:spPr>
          <a:xfrm>
            <a:off x="661250" y="3836962"/>
            <a:ext cx="24006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solidFill>
                  <a:schemeClr val="lt1"/>
                </a:solidFill>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81" name="Google Shape;81;p13"/>
          <p:cNvSpPr txBox="1">
            <a:spLocks noGrp="1"/>
          </p:cNvSpPr>
          <p:nvPr>
            <p:ph type="subTitle" idx="13"/>
          </p:nvPr>
        </p:nvSpPr>
        <p:spPr>
          <a:xfrm>
            <a:off x="661250" y="4161414"/>
            <a:ext cx="2400600" cy="37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2" name="Google Shape;82;p13"/>
          <p:cNvSpPr txBox="1">
            <a:spLocks noGrp="1"/>
          </p:cNvSpPr>
          <p:nvPr>
            <p:ph type="title" idx="14" hasCustomPrompt="1"/>
          </p:nvPr>
        </p:nvSpPr>
        <p:spPr>
          <a:xfrm>
            <a:off x="970850" y="3502812"/>
            <a:ext cx="17814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400"/>
              <a:buNone/>
              <a:defRPr sz="3000">
                <a:solidFill>
                  <a:schemeClr val="lt2"/>
                </a:solidFill>
              </a:defRPr>
            </a:lvl1pPr>
            <a:lvl2pPr lvl="1" algn="ctr" rtl="0">
              <a:spcBef>
                <a:spcPts val="0"/>
              </a:spcBef>
              <a:spcAft>
                <a:spcPts val="0"/>
              </a:spcAft>
              <a:buClr>
                <a:schemeClr val="accent1"/>
              </a:buClr>
              <a:buSzPts val="2400"/>
              <a:buNone/>
              <a:defRPr sz="2400">
                <a:solidFill>
                  <a:schemeClr val="accent1"/>
                </a:solidFill>
              </a:defRPr>
            </a:lvl2pPr>
            <a:lvl3pPr lvl="2" algn="ctr" rtl="0">
              <a:spcBef>
                <a:spcPts val="0"/>
              </a:spcBef>
              <a:spcAft>
                <a:spcPts val="0"/>
              </a:spcAft>
              <a:buClr>
                <a:schemeClr val="accent1"/>
              </a:buClr>
              <a:buSzPts val="2400"/>
              <a:buNone/>
              <a:defRPr sz="2400">
                <a:solidFill>
                  <a:schemeClr val="accent1"/>
                </a:solidFill>
              </a:defRPr>
            </a:lvl3pPr>
            <a:lvl4pPr lvl="3" algn="ctr" rtl="0">
              <a:spcBef>
                <a:spcPts val="0"/>
              </a:spcBef>
              <a:spcAft>
                <a:spcPts val="0"/>
              </a:spcAft>
              <a:buClr>
                <a:schemeClr val="accent1"/>
              </a:buClr>
              <a:buSzPts val="2400"/>
              <a:buNone/>
              <a:defRPr sz="2400">
                <a:solidFill>
                  <a:schemeClr val="accent1"/>
                </a:solidFill>
              </a:defRPr>
            </a:lvl4pPr>
            <a:lvl5pPr lvl="4" algn="ctr" rtl="0">
              <a:spcBef>
                <a:spcPts val="0"/>
              </a:spcBef>
              <a:spcAft>
                <a:spcPts val="0"/>
              </a:spcAft>
              <a:buClr>
                <a:schemeClr val="accent1"/>
              </a:buClr>
              <a:buSzPts val="2400"/>
              <a:buNone/>
              <a:defRPr sz="2400">
                <a:solidFill>
                  <a:schemeClr val="accent1"/>
                </a:solidFill>
              </a:defRPr>
            </a:lvl5pPr>
            <a:lvl6pPr lvl="5" algn="ctr" rtl="0">
              <a:spcBef>
                <a:spcPts val="0"/>
              </a:spcBef>
              <a:spcAft>
                <a:spcPts val="0"/>
              </a:spcAft>
              <a:buClr>
                <a:schemeClr val="accent1"/>
              </a:buClr>
              <a:buSzPts val="2400"/>
              <a:buNone/>
              <a:defRPr sz="2400">
                <a:solidFill>
                  <a:schemeClr val="accent1"/>
                </a:solidFill>
              </a:defRPr>
            </a:lvl6pPr>
            <a:lvl7pPr lvl="6" algn="ctr" rtl="0">
              <a:spcBef>
                <a:spcPts val="0"/>
              </a:spcBef>
              <a:spcAft>
                <a:spcPts val="0"/>
              </a:spcAft>
              <a:buClr>
                <a:schemeClr val="accent1"/>
              </a:buClr>
              <a:buSzPts val="2400"/>
              <a:buNone/>
              <a:defRPr sz="2400">
                <a:solidFill>
                  <a:schemeClr val="accent1"/>
                </a:solidFill>
              </a:defRPr>
            </a:lvl7pPr>
            <a:lvl8pPr lvl="7" algn="ctr" rtl="0">
              <a:spcBef>
                <a:spcPts val="0"/>
              </a:spcBef>
              <a:spcAft>
                <a:spcPts val="0"/>
              </a:spcAft>
              <a:buClr>
                <a:schemeClr val="accent1"/>
              </a:buClr>
              <a:buSzPts val="2400"/>
              <a:buNone/>
              <a:defRPr sz="2400">
                <a:solidFill>
                  <a:schemeClr val="accent1"/>
                </a:solidFill>
              </a:defRPr>
            </a:lvl8pPr>
            <a:lvl9pPr lvl="8" algn="ctr" rtl="0">
              <a:spcBef>
                <a:spcPts val="0"/>
              </a:spcBef>
              <a:spcAft>
                <a:spcPts val="0"/>
              </a:spcAft>
              <a:buClr>
                <a:schemeClr val="accent1"/>
              </a:buClr>
              <a:buSzPts val="2400"/>
              <a:buNone/>
              <a:defRPr sz="2400">
                <a:solidFill>
                  <a:schemeClr val="accent1"/>
                </a:solidFill>
              </a:defRPr>
            </a:lvl9pPr>
          </a:lstStyle>
          <a:p>
            <a:r>
              <a:t>xx%</a:t>
            </a:r>
          </a:p>
        </p:txBody>
      </p:sp>
      <p:sp>
        <p:nvSpPr>
          <p:cNvPr id="83" name="Google Shape;83;p13"/>
          <p:cNvSpPr txBox="1">
            <a:spLocks noGrp="1"/>
          </p:cNvSpPr>
          <p:nvPr>
            <p:ph type="title" idx="15"/>
          </p:nvPr>
        </p:nvSpPr>
        <p:spPr>
          <a:xfrm>
            <a:off x="3371700" y="3836962"/>
            <a:ext cx="24006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solidFill>
                  <a:schemeClr val="lt1"/>
                </a:solidFill>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84" name="Google Shape;84;p13"/>
          <p:cNvSpPr txBox="1">
            <a:spLocks noGrp="1"/>
          </p:cNvSpPr>
          <p:nvPr>
            <p:ph type="subTitle" idx="16"/>
          </p:nvPr>
        </p:nvSpPr>
        <p:spPr>
          <a:xfrm>
            <a:off x="3371700" y="4161414"/>
            <a:ext cx="2400600" cy="37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5" name="Google Shape;85;p13"/>
          <p:cNvSpPr txBox="1">
            <a:spLocks noGrp="1"/>
          </p:cNvSpPr>
          <p:nvPr>
            <p:ph type="title" idx="17" hasCustomPrompt="1"/>
          </p:nvPr>
        </p:nvSpPr>
        <p:spPr>
          <a:xfrm>
            <a:off x="3681300" y="3502812"/>
            <a:ext cx="17814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400"/>
              <a:buNone/>
              <a:defRPr sz="3000">
                <a:solidFill>
                  <a:schemeClr val="lt2"/>
                </a:solidFill>
              </a:defRPr>
            </a:lvl1pPr>
            <a:lvl2pPr lvl="1" algn="ctr" rtl="0">
              <a:spcBef>
                <a:spcPts val="0"/>
              </a:spcBef>
              <a:spcAft>
                <a:spcPts val="0"/>
              </a:spcAft>
              <a:buClr>
                <a:schemeClr val="accent1"/>
              </a:buClr>
              <a:buSzPts val="2400"/>
              <a:buNone/>
              <a:defRPr sz="2400">
                <a:solidFill>
                  <a:schemeClr val="accent1"/>
                </a:solidFill>
              </a:defRPr>
            </a:lvl2pPr>
            <a:lvl3pPr lvl="2" algn="ctr" rtl="0">
              <a:spcBef>
                <a:spcPts val="0"/>
              </a:spcBef>
              <a:spcAft>
                <a:spcPts val="0"/>
              </a:spcAft>
              <a:buClr>
                <a:schemeClr val="accent1"/>
              </a:buClr>
              <a:buSzPts val="2400"/>
              <a:buNone/>
              <a:defRPr sz="2400">
                <a:solidFill>
                  <a:schemeClr val="accent1"/>
                </a:solidFill>
              </a:defRPr>
            </a:lvl3pPr>
            <a:lvl4pPr lvl="3" algn="ctr" rtl="0">
              <a:spcBef>
                <a:spcPts val="0"/>
              </a:spcBef>
              <a:spcAft>
                <a:spcPts val="0"/>
              </a:spcAft>
              <a:buClr>
                <a:schemeClr val="accent1"/>
              </a:buClr>
              <a:buSzPts val="2400"/>
              <a:buNone/>
              <a:defRPr sz="2400">
                <a:solidFill>
                  <a:schemeClr val="accent1"/>
                </a:solidFill>
              </a:defRPr>
            </a:lvl4pPr>
            <a:lvl5pPr lvl="4" algn="ctr" rtl="0">
              <a:spcBef>
                <a:spcPts val="0"/>
              </a:spcBef>
              <a:spcAft>
                <a:spcPts val="0"/>
              </a:spcAft>
              <a:buClr>
                <a:schemeClr val="accent1"/>
              </a:buClr>
              <a:buSzPts val="2400"/>
              <a:buNone/>
              <a:defRPr sz="2400">
                <a:solidFill>
                  <a:schemeClr val="accent1"/>
                </a:solidFill>
              </a:defRPr>
            </a:lvl5pPr>
            <a:lvl6pPr lvl="5" algn="ctr" rtl="0">
              <a:spcBef>
                <a:spcPts val="0"/>
              </a:spcBef>
              <a:spcAft>
                <a:spcPts val="0"/>
              </a:spcAft>
              <a:buClr>
                <a:schemeClr val="accent1"/>
              </a:buClr>
              <a:buSzPts val="2400"/>
              <a:buNone/>
              <a:defRPr sz="2400">
                <a:solidFill>
                  <a:schemeClr val="accent1"/>
                </a:solidFill>
              </a:defRPr>
            </a:lvl6pPr>
            <a:lvl7pPr lvl="6" algn="ctr" rtl="0">
              <a:spcBef>
                <a:spcPts val="0"/>
              </a:spcBef>
              <a:spcAft>
                <a:spcPts val="0"/>
              </a:spcAft>
              <a:buClr>
                <a:schemeClr val="accent1"/>
              </a:buClr>
              <a:buSzPts val="2400"/>
              <a:buNone/>
              <a:defRPr sz="2400">
                <a:solidFill>
                  <a:schemeClr val="accent1"/>
                </a:solidFill>
              </a:defRPr>
            </a:lvl7pPr>
            <a:lvl8pPr lvl="7" algn="ctr" rtl="0">
              <a:spcBef>
                <a:spcPts val="0"/>
              </a:spcBef>
              <a:spcAft>
                <a:spcPts val="0"/>
              </a:spcAft>
              <a:buClr>
                <a:schemeClr val="accent1"/>
              </a:buClr>
              <a:buSzPts val="2400"/>
              <a:buNone/>
              <a:defRPr sz="2400">
                <a:solidFill>
                  <a:schemeClr val="accent1"/>
                </a:solidFill>
              </a:defRPr>
            </a:lvl8pPr>
            <a:lvl9pPr lvl="8" algn="ctr" rtl="0">
              <a:spcBef>
                <a:spcPts val="0"/>
              </a:spcBef>
              <a:spcAft>
                <a:spcPts val="0"/>
              </a:spcAft>
              <a:buClr>
                <a:schemeClr val="accent1"/>
              </a:buClr>
              <a:buSzPts val="2400"/>
              <a:buNone/>
              <a:defRPr sz="2400">
                <a:solidFill>
                  <a:schemeClr val="accent1"/>
                </a:solidFill>
              </a:defRPr>
            </a:lvl9pPr>
          </a:lstStyle>
          <a:p>
            <a:r>
              <a:t>xx%</a:t>
            </a:r>
          </a:p>
        </p:txBody>
      </p:sp>
      <p:sp>
        <p:nvSpPr>
          <p:cNvPr id="86" name="Google Shape;86;p13"/>
          <p:cNvSpPr txBox="1">
            <a:spLocks noGrp="1"/>
          </p:cNvSpPr>
          <p:nvPr>
            <p:ph type="title" idx="18"/>
          </p:nvPr>
        </p:nvSpPr>
        <p:spPr>
          <a:xfrm>
            <a:off x="6082150" y="3836962"/>
            <a:ext cx="24006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solidFill>
                  <a:schemeClr val="lt1"/>
                </a:solidFill>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87" name="Google Shape;87;p13"/>
          <p:cNvSpPr txBox="1">
            <a:spLocks noGrp="1"/>
          </p:cNvSpPr>
          <p:nvPr>
            <p:ph type="subTitle" idx="19"/>
          </p:nvPr>
        </p:nvSpPr>
        <p:spPr>
          <a:xfrm>
            <a:off x="6082150" y="4161414"/>
            <a:ext cx="2400600" cy="37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8" name="Google Shape;88;p13"/>
          <p:cNvSpPr txBox="1">
            <a:spLocks noGrp="1"/>
          </p:cNvSpPr>
          <p:nvPr>
            <p:ph type="title" idx="20" hasCustomPrompt="1"/>
          </p:nvPr>
        </p:nvSpPr>
        <p:spPr>
          <a:xfrm>
            <a:off x="6391750" y="3502812"/>
            <a:ext cx="17814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400"/>
              <a:buNone/>
              <a:defRPr sz="3000">
                <a:solidFill>
                  <a:schemeClr val="lt2"/>
                </a:solidFill>
              </a:defRPr>
            </a:lvl1pPr>
            <a:lvl2pPr lvl="1" algn="ctr" rtl="0">
              <a:spcBef>
                <a:spcPts val="0"/>
              </a:spcBef>
              <a:spcAft>
                <a:spcPts val="0"/>
              </a:spcAft>
              <a:buClr>
                <a:schemeClr val="accent1"/>
              </a:buClr>
              <a:buSzPts val="2400"/>
              <a:buNone/>
              <a:defRPr sz="2400">
                <a:solidFill>
                  <a:schemeClr val="accent1"/>
                </a:solidFill>
              </a:defRPr>
            </a:lvl2pPr>
            <a:lvl3pPr lvl="2" algn="ctr" rtl="0">
              <a:spcBef>
                <a:spcPts val="0"/>
              </a:spcBef>
              <a:spcAft>
                <a:spcPts val="0"/>
              </a:spcAft>
              <a:buClr>
                <a:schemeClr val="accent1"/>
              </a:buClr>
              <a:buSzPts val="2400"/>
              <a:buNone/>
              <a:defRPr sz="2400">
                <a:solidFill>
                  <a:schemeClr val="accent1"/>
                </a:solidFill>
              </a:defRPr>
            </a:lvl3pPr>
            <a:lvl4pPr lvl="3" algn="ctr" rtl="0">
              <a:spcBef>
                <a:spcPts val="0"/>
              </a:spcBef>
              <a:spcAft>
                <a:spcPts val="0"/>
              </a:spcAft>
              <a:buClr>
                <a:schemeClr val="accent1"/>
              </a:buClr>
              <a:buSzPts val="2400"/>
              <a:buNone/>
              <a:defRPr sz="2400">
                <a:solidFill>
                  <a:schemeClr val="accent1"/>
                </a:solidFill>
              </a:defRPr>
            </a:lvl4pPr>
            <a:lvl5pPr lvl="4" algn="ctr" rtl="0">
              <a:spcBef>
                <a:spcPts val="0"/>
              </a:spcBef>
              <a:spcAft>
                <a:spcPts val="0"/>
              </a:spcAft>
              <a:buClr>
                <a:schemeClr val="accent1"/>
              </a:buClr>
              <a:buSzPts val="2400"/>
              <a:buNone/>
              <a:defRPr sz="2400">
                <a:solidFill>
                  <a:schemeClr val="accent1"/>
                </a:solidFill>
              </a:defRPr>
            </a:lvl5pPr>
            <a:lvl6pPr lvl="5" algn="ctr" rtl="0">
              <a:spcBef>
                <a:spcPts val="0"/>
              </a:spcBef>
              <a:spcAft>
                <a:spcPts val="0"/>
              </a:spcAft>
              <a:buClr>
                <a:schemeClr val="accent1"/>
              </a:buClr>
              <a:buSzPts val="2400"/>
              <a:buNone/>
              <a:defRPr sz="2400">
                <a:solidFill>
                  <a:schemeClr val="accent1"/>
                </a:solidFill>
              </a:defRPr>
            </a:lvl6pPr>
            <a:lvl7pPr lvl="6" algn="ctr" rtl="0">
              <a:spcBef>
                <a:spcPts val="0"/>
              </a:spcBef>
              <a:spcAft>
                <a:spcPts val="0"/>
              </a:spcAft>
              <a:buClr>
                <a:schemeClr val="accent1"/>
              </a:buClr>
              <a:buSzPts val="2400"/>
              <a:buNone/>
              <a:defRPr sz="2400">
                <a:solidFill>
                  <a:schemeClr val="accent1"/>
                </a:solidFill>
              </a:defRPr>
            </a:lvl7pPr>
            <a:lvl8pPr lvl="7" algn="ctr" rtl="0">
              <a:spcBef>
                <a:spcPts val="0"/>
              </a:spcBef>
              <a:spcAft>
                <a:spcPts val="0"/>
              </a:spcAft>
              <a:buClr>
                <a:schemeClr val="accent1"/>
              </a:buClr>
              <a:buSzPts val="2400"/>
              <a:buNone/>
              <a:defRPr sz="2400">
                <a:solidFill>
                  <a:schemeClr val="accent1"/>
                </a:solidFill>
              </a:defRPr>
            </a:lvl8pPr>
            <a:lvl9pPr lvl="8" algn="ctr" rtl="0">
              <a:spcBef>
                <a:spcPts val="0"/>
              </a:spcBef>
              <a:spcAft>
                <a:spcPts val="0"/>
              </a:spcAft>
              <a:buClr>
                <a:schemeClr val="accent1"/>
              </a:buClr>
              <a:buSzPts val="2400"/>
              <a:buNone/>
              <a:defRPr sz="2400">
                <a:solidFill>
                  <a:schemeClr val="accent1"/>
                </a:solidFill>
              </a:defRPr>
            </a:lvl9pPr>
          </a:lstStyle>
          <a:p>
            <a:r>
              <a:t>xx%</a:t>
            </a:r>
          </a:p>
        </p:txBody>
      </p:sp>
      <p:sp>
        <p:nvSpPr>
          <p:cNvPr id="89" name="Google Shape;89;p13"/>
          <p:cNvSpPr txBox="1">
            <a:spLocks noGrp="1"/>
          </p:cNvSpPr>
          <p:nvPr>
            <p:ph type="title" idx="21"/>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90" name="Google Shape;90;p13"/>
          <p:cNvSpPr/>
          <p:nvPr/>
        </p:nvSpPr>
        <p:spPr>
          <a:xfrm>
            <a:off x="8784650" y="0"/>
            <a:ext cx="359100" cy="356400"/>
          </a:xfrm>
          <a:prstGeom prst="rect">
            <a:avLst/>
          </a:prstGeom>
          <a:solidFill>
            <a:srgbClr val="F6B1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0" y="1603600"/>
            <a:ext cx="713100" cy="356400"/>
          </a:xfrm>
          <a:prstGeom prst="rect">
            <a:avLst/>
          </a:prstGeom>
          <a:solidFill>
            <a:srgbClr val="F6B1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hree Columns">
  <p:cSld name="SECTION_TITLE_AND_DESCRIPTION_1_1">
    <p:spTree>
      <p:nvGrpSpPr>
        <p:cNvPr id="1" name="Shape 92"/>
        <p:cNvGrpSpPr/>
        <p:nvPr/>
      </p:nvGrpSpPr>
      <p:grpSpPr>
        <a:xfrm>
          <a:off x="0" y="0"/>
          <a:ext cx="0" cy="0"/>
          <a:chOff x="0" y="0"/>
          <a:chExt cx="0" cy="0"/>
        </a:xfrm>
      </p:grpSpPr>
      <p:sp>
        <p:nvSpPr>
          <p:cNvPr id="93" name="Google Shape;93;p14"/>
          <p:cNvSpPr txBox="1">
            <a:spLocks noGrp="1"/>
          </p:cNvSpPr>
          <p:nvPr>
            <p:ph type="title"/>
          </p:nvPr>
        </p:nvSpPr>
        <p:spPr>
          <a:xfrm>
            <a:off x="813650" y="2961130"/>
            <a:ext cx="24006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000">
                <a:solidFill>
                  <a:schemeClr val="accen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4" name="Google Shape;94;p14"/>
          <p:cNvSpPr txBox="1">
            <a:spLocks noGrp="1"/>
          </p:cNvSpPr>
          <p:nvPr>
            <p:ph type="subTitle" idx="1"/>
          </p:nvPr>
        </p:nvSpPr>
        <p:spPr>
          <a:xfrm>
            <a:off x="813650" y="3280291"/>
            <a:ext cx="2400600" cy="566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5" name="Google Shape;95;p14"/>
          <p:cNvSpPr txBox="1">
            <a:spLocks noGrp="1"/>
          </p:cNvSpPr>
          <p:nvPr>
            <p:ph type="title" idx="2"/>
          </p:nvPr>
        </p:nvSpPr>
        <p:spPr>
          <a:xfrm>
            <a:off x="3371700" y="2961130"/>
            <a:ext cx="24006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000">
                <a:solidFill>
                  <a:schemeClr val="accen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6" name="Google Shape;96;p14"/>
          <p:cNvSpPr txBox="1">
            <a:spLocks noGrp="1"/>
          </p:cNvSpPr>
          <p:nvPr>
            <p:ph type="subTitle" idx="3"/>
          </p:nvPr>
        </p:nvSpPr>
        <p:spPr>
          <a:xfrm>
            <a:off x="3371700" y="3280291"/>
            <a:ext cx="2400600" cy="566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7" name="Google Shape;97;p14"/>
          <p:cNvSpPr txBox="1">
            <a:spLocks noGrp="1"/>
          </p:cNvSpPr>
          <p:nvPr>
            <p:ph type="title" idx="4"/>
          </p:nvPr>
        </p:nvSpPr>
        <p:spPr>
          <a:xfrm>
            <a:off x="5929750" y="2961130"/>
            <a:ext cx="24006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000">
                <a:solidFill>
                  <a:schemeClr val="accen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8" name="Google Shape;98;p14"/>
          <p:cNvSpPr txBox="1">
            <a:spLocks noGrp="1"/>
          </p:cNvSpPr>
          <p:nvPr>
            <p:ph type="subTitle" idx="5"/>
          </p:nvPr>
        </p:nvSpPr>
        <p:spPr>
          <a:xfrm>
            <a:off x="5929750" y="3280291"/>
            <a:ext cx="2400600" cy="566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9" name="Google Shape;99;p14"/>
          <p:cNvSpPr/>
          <p:nvPr/>
        </p:nvSpPr>
        <p:spPr>
          <a:xfrm>
            <a:off x="0" y="4419900"/>
            <a:ext cx="9144000" cy="723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4"/>
          <p:cNvSpPr txBox="1">
            <a:spLocks noGrp="1"/>
          </p:cNvSpPr>
          <p:nvPr>
            <p:ph type="title" idx="6"/>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101" name="Google Shape;101;p14"/>
          <p:cNvSpPr/>
          <p:nvPr/>
        </p:nvSpPr>
        <p:spPr>
          <a:xfrm>
            <a:off x="8430775" y="0"/>
            <a:ext cx="713100" cy="356400"/>
          </a:xfrm>
          <a:prstGeom prst="rect">
            <a:avLst/>
          </a:prstGeom>
          <a:solidFill>
            <a:srgbClr val="FF72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SECTION_TITLE_AND_DESCRIPTION_1_1_1">
    <p:spTree>
      <p:nvGrpSpPr>
        <p:cNvPr id="1" name="Shape 102"/>
        <p:cNvGrpSpPr/>
        <p:nvPr/>
      </p:nvGrpSpPr>
      <p:grpSpPr>
        <a:xfrm>
          <a:off x="0" y="0"/>
          <a:ext cx="0" cy="0"/>
          <a:chOff x="0" y="0"/>
          <a:chExt cx="0" cy="0"/>
        </a:xfrm>
      </p:grpSpPr>
      <p:sp>
        <p:nvSpPr>
          <p:cNvPr id="103" name="Google Shape;103;p15"/>
          <p:cNvSpPr/>
          <p:nvPr/>
        </p:nvSpPr>
        <p:spPr>
          <a:xfrm>
            <a:off x="712175" y="3051975"/>
            <a:ext cx="7730400" cy="358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5"/>
          <p:cNvSpPr/>
          <p:nvPr/>
        </p:nvSpPr>
        <p:spPr>
          <a:xfrm>
            <a:off x="5300" y="0"/>
            <a:ext cx="9144000" cy="719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5"/>
          <p:cNvSpPr/>
          <p:nvPr/>
        </p:nvSpPr>
        <p:spPr>
          <a:xfrm>
            <a:off x="5300" y="4416875"/>
            <a:ext cx="9144000" cy="767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5"/>
          <p:cNvSpPr txBox="1">
            <a:spLocks noGrp="1"/>
          </p:cNvSpPr>
          <p:nvPr>
            <p:ph type="title"/>
          </p:nvPr>
        </p:nvSpPr>
        <p:spPr>
          <a:xfrm>
            <a:off x="3277050" y="3007434"/>
            <a:ext cx="2589900" cy="447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dk1"/>
                </a:solidFill>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107" name="Google Shape;107;p15"/>
          <p:cNvSpPr txBox="1">
            <a:spLocks noGrp="1"/>
          </p:cNvSpPr>
          <p:nvPr>
            <p:ph type="subTitle" idx="1"/>
          </p:nvPr>
        </p:nvSpPr>
        <p:spPr>
          <a:xfrm>
            <a:off x="1551975" y="1688475"/>
            <a:ext cx="6040200" cy="1440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200"/>
              <a:buNone/>
              <a:defRPr sz="25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8" name="Google Shape;108;p15"/>
          <p:cNvSpPr/>
          <p:nvPr/>
        </p:nvSpPr>
        <p:spPr>
          <a:xfrm>
            <a:off x="7592175" y="4775700"/>
            <a:ext cx="1557000" cy="367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5"/>
          <p:cNvSpPr/>
          <p:nvPr/>
        </p:nvSpPr>
        <p:spPr>
          <a:xfrm>
            <a:off x="5300" y="541150"/>
            <a:ext cx="706800" cy="3564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of text 1">
  <p:cSld name="TITLE_ONLY_1">
    <p:spTree>
      <p:nvGrpSpPr>
        <p:cNvPr id="1" name="Shape 110"/>
        <p:cNvGrpSpPr/>
        <p:nvPr/>
      </p:nvGrpSpPr>
      <p:grpSpPr>
        <a:xfrm>
          <a:off x="0" y="0"/>
          <a:ext cx="0" cy="0"/>
          <a:chOff x="0" y="0"/>
          <a:chExt cx="0" cy="0"/>
        </a:xfrm>
      </p:grpSpPr>
      <p:sp>
        <p:nvSpPr>
          <p:cNvPr id="111" name="Google Shape;111;p16"/>
          <p:cNvSpPr/>
          <p:nvPr/>
        </p:nvSpPr>
        <p:spPr>
          <a:xfrm>
            <a:off x="4470525" y="3701400"/>
            <a:ext cx="4673400" cy="9408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6"/>
          <p:cNvSpPr/>
          <p:nvPr/>
        </p:nvSpPr>
        <p:spPr>
          <a:xfrm>
            <a:off x="5111875" y="0"/>
            <a:ext cx="4032000" cy="425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6"/>
          <p:cNvSpPr txBox="1">
            <a:spLocks noGrp="1"/>
          </p:cNvSpPr>
          <p:nvPr>
            <p:ph type="title"/>
          </p:nvPr>
        </p:nvSpPr>
        <p:spPr>
          <a:xfrm>
            <a:off x="5462775" y="1331400"/>
            <a:ext cx="2320800" cy="1262400"/>
          </a:xfrm>
          <a:prstGeom prst="rect">
            <a:avLst/>
          </a:prstGeom>
        </p:spPr>
        <p:txBody>
          <a:bodyPr spcFirstLastPara="1" wrap="square" lIns="91425" tIns="91425" rIns="91425" bIns="91425" anchor="b" anchorCtr="0">
            <a:noAutofit/>
          </a:bodyPr>
          <a:lstStyle>
            <a:lvl1pPr lvl="0" algn="ctr" rtl="0">
              <a:lnSpc>
                <a:spcPct val="90000"/>
              </a:lnSpc>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114" name="Google Shape;114;p16"/>
          <p:cNvSpPr txBox="1">
            <a:spLocks noGrp="1"/>
          </p:cNvSpPr>
          <p:nvPr>
            <p:ph type="subTitle" idx="1"/>
          </p:nvPr>
        </p:nvSpPr>
        <p:spPr>
          <a:xfrm>
            <a:off x="5449675" y="2549700"/>
            <a:ext cx="2346900" cy="12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5" name="Google Shape;115;p16"/>
          <p:cNvSpPr/>
          <p:nvPr/>
        </p:nvSpPr>
        <p:spPr>
          <a:xfrm>
            <a:off x="0" y="0"/>
            <a:ext cx="713100" cy="716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6"/>
          <p:cNvSpPr/>
          <p:nvPr/>
        </p:nvSpPr>
        <p:spPr>
          <a:xfrm>
            <a:off x="0" y="4786500"/>
            <a:ext cx="1491900" cy="357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One column of text 2">
  <p:cSld name="TITLE_ONLY_1_1">
    <p:spTree>
      <p:nvGrpSpPr>
        <p:cNvPr id="1" name="Shape 117"/>
        <p:cNvGrpSpPr/>
        <p:nvPr/>
      </p:nvGrpSpPr>
      <p:grpSpPr>
        <a:xfrm>
          <a:off x="0" y="0"/>
          <a:ext cx="0" cy="0"/>
          <a:chOff x="0" y="0"/>
          <a:chExt cx="0" cy="0"/>
        </a:xfrm>
      </p:grpSpPr>
      <p:sp>
        <p:nvSpPr>
          <p:cNvPr id="118" name="Google Shape;118;p17"/>
          <p:cNvSpPr/>
          <p:nvPr/>
        </p:nvSpPr>
        <p:spPr>
          <a:xfrm flipH="1">
            <a:off x="0" y="3701400"/>
            <a:ext cx="4518600" cy="9408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7"/>
          <p:cNvSpPr/>
          <p:nvPr/>
        </p:nvSpPr>
        <p:spPr>
          <a:xfrm flipH="1">
            <a:off x="50" y="0"/>
            <a:ext cx="4032000" cy="425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7"/>
          <p:cNvSpPr/>
          <p:nvPr/>
        </p:nvSpPr>
        <p:spPr>
          <a:xfrm flipH="1">
            <a:off x="8430825" y="0"/>
            <a:ext cx="713100" cy="716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7"/>
          <p:cNvSpPr/>
          <p:nvPr/>
        </p:nvSpPr>
        <p:spPr>
          <a:xfrm flipH="1">
            <a:off x="7652025" y="4786500"/>
            <a:ext cx="1491900" cy="357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7"/>
          <p:cNvSpPr txBox="1">
            <a:spLocks noGrp="1"/>
          </p:cNvSpPr>
          <p:nvPr>
            <p:ph type="title"/>
          </p:nvPr>
        </p:nvSpPr>
        <p:spPr>
          <a:xfrm>
            <a:off x="1312150" y="1331500"/>
            <a:ext cx="2417400" cy="1262400"/>
          </a:xfrm>
          <a:prstGeom prst="rect">
            <a:avLst/>
          </a:prstGeom>
        </p:spPr>
        <p:txBody>
          <a:bodyPr spcFirstLastPara="1" wrap="square" lIns="91425" tIns="91425" rIns="91425" bIns="91425" anchor="b" anchorCtr="0">
            <a:noAutofit/>
          </a:bodyPr>
          <a:lstStyle>
            <a:lvl1pPr lvl="0" algn="ctr" rtl="0">
              <a:lnSpc>
                <a:spcPct val="90000"/>
              </a:lnSpc>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123" name="Google Shape;123;p17"/>
          <p:cNvSpPr txBox="1">
            <a:spLocks noGrp="1"/>
          </p:cNvSpPr>
          <p:nvPr>
            <p:ph type="subTitle" idx="1"/>
          </p:nvPr>
        </p:nvSpPr>
        <p:spPr>
          <a:xfrm>
            <a:off x="1332300" y="2549613"/>
            <a:ext cx="2376900" cy="12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_1_2">
    <p:spTree>
      <p:nvGrpSpPr>
        <p:cNvPr id="1" name="Shape 124"/>
        <p:cNvGrpSpPr/>
        <p:nvPr/>
      </p:nvGrpSpPr>
      <p:grpSpPr>
        <a:xfrm>
          <a:off x="0" y="0"/>
          <a:ext cx="0" cy="0"/>
          <a:chOff x="0" y="0"/>
          <a:chExt cx="0" cy="0"/>
        </a:xfrm>
      </p:grpSpPr>
      <p:sp>
        <p:nvSpPr>
          <p:cNvPr id="125" name="Google Shape;125;p18"/>
          <p:cNvSpPr/>
          <p:nvPr/>
        </p:nvSpPr>
        <p:spPr>
          <a:xfrm>
            <a:off x="712550" y="2307375"/>
            <a:ext cx="3141300" cy="2836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8"/>
          <p:cNvSpPr/>
          <p:nvPr/>
        </p:nvSpPr>
        <p:spPr>
          <a:xfrm>
            <a:off x="5289448" y="2307375"/>
            <a:ext cx="3141300" cy="2836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8"/>
          <p:cNvSpPr txBox="1">
            <a:spLocks noGrp="1"/>
          </p:cNvSpPr>
          <p:nvPr>
            <p:ph type="title"/>
          </p:nvPr>
        </p:nvSpPr>
        <p:spPr>
          <a:xfrm>
            <a:off x="1082306" y="2838793"/>
            <a:ext cx="24006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800"/>
              <a:buNone/>
              <a:defRPr sz="2800">
                <a:solidFill>
                  <a:schemeClr val="lt1"/>
                </a:solidFill>
              </a:defRPr>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128" name="Google Shape;128;p18"/>
          <p:cNvSpPr txBox="1">
            <a:spLocks noGrp="1"/>
          </p:cNvSpPr>
          <p:nvPr>
            <p:ph type="subTitle" idx="1"/>
          </p:nvPr>
        </p:nvSpPr>
        <p:spPr>
          <a:xfrm>
            <a:off x="1082306" y="3333294"/>
            <a:ext cx="2400600" cy="98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29" name="Google Shape;129;p18"/>
          <p:cNvSpPr txBox="1">
            <a:spLocks noGrp="1"/>
          </p:cNvSpPr>
          <p:nvPr>
            <p:ph type="title" idx="2"/>
          </p:nvPr>
        </p:nvSpPr>
        <p:spPr>
          <a:xfrm>
            <a:off x="5653500" y="2838793"/>
            <a:ext cx="24006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800"/>
              <a:buNone/>
              <a:defRPr sz="2800">
                <a:solidFill>
                  <a:schemeClr val="lt1"/>
                </a:solidFill>
              </a:defRPr>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130" name="Google Shape;130;p18"/>
          <p:cNvSpPr txBox="1">
            <a:spLocks noGrp="1"/>
          </p:cNvSpPr>
          <p:nvPr>
            <p:ph type="subTitle" idx="3"/>
          </p:nvPr>
        </p:nvSpPr>
        <p:spPr>
          <a:xfrm>
            <a:off x="5653500" y="3333294"/>
            <a:ext cx="2400600" cy="98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1" name="Google Shape;131;p18"/>
          <p:cNvSpPr txBox="1">
            <a:spLocks noGrp="1"/>
          </p:cNvSpPr>
          <p:nvPr>
            <p:ph type="title" idx="4"/>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132" name="Google Shape;132;p18"/>
          <p:cNvSpPr/>
          <p:nvPr/>
        </p:nvSpPr>
        <p:spPr>
          <a:xfrm>
            <a:off x="0" y="4772325"/>
            <a:ext cx="9144000" cy="366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8"/>
          <p:cNvSpPr/>
          <p:nvPr/>
        </p:nvSpPr>
        <p:spPr>
          <a:xfrm flipH="1">
            <a:off x="8433163" y="0"/>
            <a:ext cx="707700" cy="367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8"/>
          <p:cNvSpPr/>
          <p:nvPr/>
        </p:nvSpPr>
        <p:spPr>
          <a:xfrm flipH="1">
            <a:off x="3088" y="0"/>
            <a:ext cx="707700" cy="724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Four Columns ">
  <p:cSld name="SECTION_TITLE_AND_DESCRIPTION_1_1_3">
    <p:spTree>
      <p:nvGrpSpPr>
        <p:cNvPr id="1" name="Shape 135"/>
        <p:cNvGrpSpPr/>
        <p:nvPr/>
      </p:nvGrpSpPr>
      <p:grpSpPr>
        <a:xfrm>
          <a:off x="0" y="0"/>
          <a:ext cx="0" cy="0"/>
          <a:chOff x="0" y="0"/>
          <a:chExt cx="0" cy="0"/>
        </a:xfrm>
      </p:grpSpPr>
      <p:sp>
        <p:nvSpPr>
          <p:cNvPr id="136" name="Google Shape;136;p19"/>
          <p:cNvSpPr txBox="1">
            <a:spLocks noGrp="1"/>
          </p:cNvSpPr>
          <p:nvPr>
            <p:ph type="title"/>
          </p:nvPr>
        </p:nvSpPr>
        <p:spPr>
          <a:xfrm>
            <a:off x="923550" y="2104063"/>
            <a:ext cx="2190900" cy="447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800"/>
              <a:buNone/>
              <a:defRPr sz="2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37" name="Google Shape;137;p19"/>
          <p:cNvSpPr txBox="1">
            <a:spLocks noGrp="1"/>
          </p:cNvSpPr>
          <p:nvPr>
            <p:ph type="subTitle" idx="1"/>
          </p:nvPr>
        </p:nvSpPr>
        <p:spPr>
          <a:xfrm>
            <a:off x="923550" y="2475136"/>
            <a:ext cx="2190900" cy="564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8" name="Google Shape;138;p19"/>
          <p:cNvSpPr txBox="1">
            <a:spLocks noGrp="1"/>
          </p:cNvSpPr>
          <p:nvPr>
            <p:ph type="title" idx="2"/>
          </p:nvPr>
        </p:nvSpPr>
        <p:spPr>
          <a:xfrm>
            <a:off x="923550" y="3506341"/>
            <a:ext cx="2190900" cy="447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800"/>
              <a:buNone/>
              <a:defRPr sz="2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39" name="Google Shape;139;p19"/>
          <p:cNvSpPr txBox="1">
            <a:spLocks noGrp="1"/>
          </p:cNvSpPr>
          <p:nvPr>
            <p:ph type="subTitle" idx="3"/>
          </p:nvPr>
        </p:nvSpPr>
        <p:spPr>
          <a:xfrm>
            <a:off x="923550" y="3877413"/>
            <a:ext cx="2190900" cy="564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40" name="Google Shape;140;p19"/>
          <p:cNvSpPr txBox="1">
            <a:spLocks noGrp="1"/>
          </p:cNvSpPr>
          <p:nvPr>
            <p:ph type="title" idx="4"/>
          </p:nvPr>
        </p:nvSpPr>
        <p:spPr>
          <a:xfrm>
            <a:off x="6029625" y="2104063"/>
            <a:ext cx="2190900" cy="4476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41" name="Google Shape;141;p19"/>
          <p:cNvSpPr txBox="1">
            <a:spLocks noGrp="1"/>
          </p:cNvSpPr>
          <p:nvPr>
            <p:ph type="subTitle" idx="5"/>
          </p:nvPr>
        </p:nvSpPr>
        <p:spPr>
          <a:xfrm>
            <a:off x="6029625" y="2475137"/>
            <a:ext cx="2190900" cy="56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42" name="Google Shape;142;p19"/>
          <p:cNvSpPr txBox="1">
            <a:spLocks noGrp="1"/>
          </p:cNvSpPr>
          <p:nvPr>
            <p:ph type="title" idx="6"/>
          </p:nvPr>
        </p:nvSpPr>
        <p:spPr>
          <a:xfrm>
            <a:off x="6029625" y="3506343"/>
            <a:ext cx="2190900" cy="4476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000">
                <a:solidFill>
                  <a:schemeClr val="dk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43" name="Google Shape;143;p19"/>
          <p:cNvSpPr txBox="1">
            <a:spLocks noGrp="1"/>
          </p:cNvSpPr>
          <p:nvPr>
            <p:ph type="subTitle" idx="7"/>
          </p:nvPr>
        </p:nvSpPr>
        <p:spPr>
          <a:xfrm>
            <a:off x="6029625" y="3877414"/>
            <a:ext cx="2190900" cy="56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44" name="Google Shape;144;p19"/>
          <p:cNvSpPr txBox="1">
            <a:spLocks noGrp="1"/>
          </p:cNvSpPr>
          <p:nvPr>
            <p:ph type="title" idx="8"/>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145" name="Google Shape;145;p19"/>
          <p:cNvSpPr/>
          <p:nvPr/>
        </p:nvSpPr>
        <p:spPr>
          <a:xfrm>
            <a:off x="5575" y="-5125"/>
            <a:ext cx="707700" cy="1451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9"/>
          <p:cNvSpPr/>
          <p:nvPr/>
        </p:nvSpPr>
        <p:spPr>
          <a:xfrm>
            <a:off x="8435675" y="719350"/>
            <a:ext cx="707700" cy="1451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9"/>
          <p:cNvSpPr/>
          <p:nvPr/>
        </p:nvSpPr>
        <p:spPr>
          <a:xfrm>
            <a:off x="5575" y="4783500"/>
            <a:ext cx="707700" cy="360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ly Title 1">
  <p:cSld name="SECTION_TITLE_AND_DESCRIPTION_1_1_4">
    <p:spTree>
      <p:nvGrpSpPr>
        <p:cNvPr id="1" name="Shape 148"/>
        <p:cNvGrpSpPr/>
        <p:nvPr/>
      </p:nvGrpSpPr>
      <p:grpSpPr>
        <a:xfrm>
          <a:off x="0" y="0"/>
          <a:ext cx="0" cy="0"/>
          <a:chOff x="0" y="0"/>
          <a:chExt cx="0" cy="0"/>
        </a:xfrm>
      </p:grpSpPr>
      <p:sp>
        <p:nvSpPr>
          <p:cNvPr id="149" name="Google Shape;149;p20"/>
          <p:cNvSpPr/>
          <p:nvPr/>
        </p:nvSpPr>
        <p:spPr>
          <a:xfrm>
            <a:off x="0" y="4776850"/>
            <a:ext cx="9144000" cy="362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0"/>
          <p:cNvSpPr txBox="1">
            <a:spLocks noGrp="1"/>
          </p:cNvSpPr>
          <p:nvPr>
            <p:ph type="title"/>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ly Title 2">
  <p:cSld name="SECTION_TITLE_AND_DESCRIPTION_1_1_4_2">
    <p:spTree>
      <p:nvGrpSpPr>
        <p:cNvPr id="1" name="Shape 151"/>
        <p:cNvGrpSpPr/>
        <p:nvPr/>
      </p:nvGrpSpPr>
      <p:grpSpPr>
        <a:xfrm>
          <a:off x="0" y="0"/>
          <a:ext cx="0" cy="0"/>
          <a:chOff x="0" y="0"/>
          <a:chExt cx="0" cy="0"/>
        </a:xfrm>
      </p:grpSpPr>
      <p:sp>
        <p:nvSpPr>
          <p:cNvPr id="152" name="Google Shape;152;p21"/>
          <p:cNvSpPr/>
          <p:nvPr/>
        </p:nvSpPr>
        <p:spPr>
          <a:xfrm>
            <a:off x="0" y="719350"/>
            <a:ext cx="713100" cy="4419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1"/>
          <p:cNvSpPr/>
          <p:nvPr/>
        </p:nvSpPr>
        <p:spPr>
          <a:xfrm>
            <a:off x="8430775" y="2571750"/>
            <a:ext cx="713100" cy="256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1"/>
          <p:cNvSpPr/>
          <p:nvPr/>
        </p:nvSpPr>
        <p:spPr>
          <a:xfrm>
            <a:off x="8430775" y="-1600"/>
            <a:ext cx="713100" cy="7209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1"/>
          <p:cNvSpPr txBox="1">
            <a:spLocks noGrp="1"/>
          </p:cNvSpPr>
          <p:nvPr>
            <p:ph type="title"/>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p:nvPr/>
        </p:nvSpPr>
        <p:spPr>
          <a:xfrm>
            <a:off x="4573925" y="350"/>
            <a:ext cx="45702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txBox="1">
            <a:spLocks noGrp="1"/>
          </p:cNvSpPr>
          <p:nvPr>
            <p:ph type="title"/>
          </p:nvPr>
        </p:nvSpPr>
        <p:spPr>
          <a:xfrm>
            <a:off x="4836250" y="2931900"/>
            <a:ext cx="4035300" cy="6621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3200"/>
              <a:buNone/>
              <a:defRPr sz="4300">
                <a:solidFill>
                  <a:schemeClr val="lt1"/>
                </a:solidFill>
              </a:defRPr>
            </a:lvl1pPr>
            <a:lvl2pPr lvl="1" algn="ctr">
              <a:lnSpc>
                <a:spcPct val="80000"/>
              </a:lnSpc>
              <a:spcBef>
                <a:spcPts val="0"/>
              </a:spcBef>
              <a:spcAft>
                <a:spcPts val="0"/>
              </a:spcAft>
              <a:buSzPts val="3600"/>
              <a:buNone/>
              <a:defRPr sz="3600"/>
            </a:lvl2pPr>
            <a:lvl3pPr lvl="2" algn="ctr">
              <a:lnSpc>
                <a:spcPct val="80000"/>
              </a:lnSpc>
              <a:spcBef>
                <a:spcPts val="0"/>
              </a:spcBef>
              <a:spcAft>
                <a:spcPts val="0"/>
              </a:spcAft>
              <a:buSzPts val="3600"/>
              <a:buNone/>
              <a:defRPr sz="3600"/>
            </a:lvl3pPr>
            <a:lvl4pPr lvl="3" algn="ctr">
              <a:lnSpc>
                <a:spcPct val="80000"/>
              </a:lnSpc>
              <a:spcBef>
                <a:spcPts val="0"/>
              </a:spcBef>
              <a:spcAft>
                <a:spcPts val="0"/>
              </a:spcAft>
              <a:buSzPts val="3600"/>
              <a:buNone/>
              <a:defRPr sz="3600"/>
            </a:lvl4pPr>
            <a:lvl5pPr lvl="4" algn="ctr">
              <a:lnSpc>
                <a:spcPct val="80000"/>
              </a:lnSpc>
              <a:spcBef>
                <a:spcPts val="0"/>
              </a:spcBef>
              <a:spcAft>
                <a:spcPts val="0"/>
              </a:spcAft>
              <a:buSzPts val="3600"/>
              <a:buNone/>
              <a:defRPr sz="3600"/>
            </a:lvl5pPr>
            <a:lvl6pPr lvl="5" algn="ctr">
              <a:lnSpc>
                <a:spcPct val="80000"/>
              </a:lnSpc>
              <a:spcBef>
                <a:spcPts val="0"/>
              </a:spcBef>
              <a:spcAft>
                <a:spcPts val="0"/>
              </a:spcAft>
              <a:buSzPts val="3600"/>
              <a:buNone/>
              <a:defRPr sz="3600"/>
            </a:lvl6pPr>
            <a:lvl7pPr lvl="6" algn="ctr">
              <a:lnSpc>
                <a:spcPct val="80000"/>
              </a:lnSpc>
              <a:spcBef>
                <a:spcPts val="0"/>
              </a:spcBef>
              <a:spcAft>
                <a:spcPts val="0"/>
              </a:spcAft>
              <a:buSzPts val="3600"/>
              <a:buNone/>
              <a:defRPr sz="3600"/>
            </a:lvl7pPr>
            <a:lvl8pPr lvl="7" algn="ctr">
              <a:lnSpc>
                <a:spcPct val="80000"/>
              </a:lnSpc>
              <a:spcBef>
                <a:spcPts val="0"/>
              </a:spcBef>
              <a:spcAft>
                <a:spcPts val="0"/>
              </a:spcAft>
              <a:buSzPts val="3600"/>
              <a:buNone/>
              <a:defRPr sz="3600"/>
            </a:lvl8pPr>
            <a:lvl9pPr lvl="8" algn="ctr">
              <a:lnSpc>
                <a:spcPct val="80000"/>
              </a:lnSpc>
              <a:spcBef>
                <a:spcPts val="0"/>
              </a:spcBef>
              <a:spcAft>
                <a:spcPts val="0"/>
              </a:spcAft>
              <a:buSzPts val="3600"/>
              <a:buNone/>
              <a:defRPr sz="3600"/>
            </a:lvl9pPr>
          </a:lstStyle>
          <a:p>
            <a:endParaRPr/>
          </a:p>
        </p:txBody>
      </p:sp>
      <p:sp>
        <p:nvSpPr>
          <p:cNvPr id="20" name="Google Shape;20;p3"/>
          <p:cNvSpPr txBox="1">
            <a:spLocks noGrp="1"/>
          </p:cNvSpPr>
          <p:nvPr>
            <p:ph type="title" idx="2" hasCustomPrompt="1"/>
          </p:nvPr>
        </p:nvSpPr>
        <p:spPr>
          <a:xfrm>
            <a:off x="5786125" y="956698"/>
            <a:ext cx="2135400" cy="1975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120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21" name="Google Shape;21;p3"/>
          <p:cNvSpPr txBox="1">
            <a:spLocks noGrp="1"/>
          </p:cNvSpPr>
          <p:nvPr>
            <p:ph type="subTitle" idx="1"/>
          </p:nvPr>
        </p:nvSpPr>
        <p:spPr>
          <a:xfrm>
            <a:off x="5277425" y="3594000"/>
            <a:ext cx="3152700" cy="59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2" name="Google Shape;22;p3"/>
          <p:cNvSpPr/>
          <p:nvPr/>
        </p:nvSpPr>
        <p:spPr>
          <a:xfrm>
            <a:off x="-10850" y="-5125"/>
            <a:ext cx="724200" cy="724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6853800" y="4776850"/>
            <a:ext cx="2300400" cy="3630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10850" y="4776850"/>
            <a:ext cx="724200" cy="36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Six Columns">
  <p:cSld name="SECTION_TITLE_AND_DESCRIPTION_1_2">
    <p:spTree>
      <p:nvGrpSpPr>
        <p:cNvPr id="1" name="Shape 156"/>
        <p:cNvGrpSpPr/>
        <p:nvPr/>
      </p:nvGrpSpPr>
      <p:grpSpPr>
        <a:xfrm>
          <a:off x="0" y="0"/>
          <a:ext cx="0" cy="0"/>
          <a:chOff x="0" y="0"/>
          <a:chExt cx="0" cy="0"/>
        </a:xfrm>
      </p:grpSpPr>
      <p:sp>
        <p:nvSpPr>
          <p:cNvPr id="157" name="Google Shape;157;p22"/>
          <p:cNvSpPr/>
          <p:nvPr/>
        </p:nvSpPr>
        <p:spPr>
          <a:xfrm>
            <a:off x="5300" y="2162570"/>
            <a:ext cx="9133500" cy="447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2"/>
          <p:cNvSpPr/>
          <p:nvPr/>
        </p:nvSpPr>
        <p:spPr>
          <a:xfrm>
            <a:off x="5300" y="3502195"/>
            <a:ext cx="9133500" cy="447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2"/>
          <p:cNvSpPr/>
          <p:nvPr/>
        </p:nvSpPr>
        <p:spPr>
          <a:xfrm>
            <a:off x="5300" y="0"/>
            <a:ext cx="9133500" cy="1754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2"/>
          <p:cNvSpPr txBox="1">
            <a:spLocks noGrp="1"/>
          </p:cNvSpPr>
          <p:nvPr>
            <p:ph type="title"/>
          </p:nvPr>
        </p:nvSpPr>
        <p:spPr>
          <a:xfrm>
            <a:off x="986300" y="2162570"/>
            <a:ext cx="20553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61" name="Google Shape;161;p22"/>
          <p:cNvSpPr txBox="1">
            <a:spLocks noGrp="1"/>
          </p:cNvSpPr>
          <p:nvPr>
            <p:ph type="subTitle" idx="1"/>
          </p:nvPr>
        </p:nvSpPr>
        <p:spPr>
          <a:xfrm>
            <a:off x="813650" y="2609843"/>
            <a:ext cx="2400600" cy="6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2" name="Google Shape;162;p22"/>
          <p:cNvSpPr txBox="1">
            <a:spLocks noGrp="1"/>
          </p:cNvSpPr>
          <p:nvPr>
            <p:ph type="title" idx="2"/>
          </p:nvPr>
        </p:nvSpPr>
        <p:spPr>
          <a:xfrm>
            <a:off x="3544350" y="2162570"/>
            <a:ext cx="20553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63" name="Google Shape;163;p22"/>
          <p:cNvSpPr txBox="1">
            <a:spLocks noGrp="1"/>
          </p:cNvSpPr>
          <p:nvPr>
            <p:ph type="subTitle" idx="3"/>
          </p:nvPr>
        </p:nvSpPr>
        <p:spPr>
          <a:xfrm>
            <a:off x="3371700" y="2609843"/>
            <a:ext cx="2400600" cy="6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4" name="Google Shape;164;p22"/>
          <p:cNvSpPr txBox="1">
            <a:spLocks noGrp="1"/>
          </p:cNvSpPr>
          <p:nvPr>
            <p:ph type="title" idx="4"/>
          </p:nvPr>
        </p:nvSpPr>
        <p:spPr>
          <a:xfrm>
            <a:off x="6102400" y="2162570"/>
            <a:ext cx="20553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65" name="Google Shape;165;p22"/>
          <p:cNvSpPr txBox="1">
            <a:spLocks noGrp="1"/>
          </p:cNvSpPr>
          <p:nvPr>
            <p:ph type="subTitle" idx="5"/>
          </p:nvPr>
        </p:nvSpPr>
        <p:spPr>
          <a:xfrm>
            <a:off x="5929750" y="2609843"/>
            <a:ext cx="2400600" cy="6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6" name="Google Shape;166;p22"/>
          <p:cNvSpPr txBox="1">
            <a:spLocks noGrp="1"/>
          </p:cNvSpPr>
          <p:nvPr>
            <p:ph type="title" idx="6"/>
          </p:nvPr>
        </p:nvSpPr>
        <p:spPr>
          <a:xfrm>
            <a:off x="986300" y="3502195"/>
            <a:ext cx="20553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67" name="Google Shape;167;p22"/>
          <p:cNvSpPr txBox="1">
            <a:spLocks noGrp="1"/>
          </p:cNvSpPr>
          <p:nvPr>
            <p:ph type="subTitle" idx="7"/>
          </p:nvPr>
        </p:nvSpPr>
        <p:spPr>
          <a:xfrm>
            <a:off x="813650" y="3949481"/>
            <a:ext cx="2400600" cy="6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8" name="Google Shape;168;p22"/>
          <p:cNvSpPr txBox="1">
            <a:spLocks noGrp="1"/>
          </p:cNvSpPr>
          <p:nvPr>
            <p:ph type="title" idx="8"/>
          </p:nvPr>
        </p:nvSpPr>
        <p:spPr>
          <a:xfrm>
            <a:off x="3544350" y="3502195"/>
            <a:ext cx="20553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69" name="Google Shape;169;p22"/>
          <p:cNvSpPr txBox="1">
            <a:spLocks noGrp="1"/>
          </p:cNvSpPr>
          <p:nvPr>
            <p:ph type="subTitle" idx="9"/>
          </p:nvPr>
        </p:nvSpPr>
        <p:spPr>
          <a:xfrm>
            <a:off x="3371700" y="3949481"/>
            <a:ext cx="2400600" cy="6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0" name="Google Shape;170;p22"/>
          <p:cNvSpPr txBox="1">
            <a:spLocks noGrp="1"/>
          </p:cNvSpPr>
          <p:nvPr>
            <p:ph type="title" idx="13"/>
          </p:nvPr>
        </p:nvSpPr>
        <p:spPr>
          <a:xfrm>
            <a:off x="6102400" y="3502195"/>
            <a:ext cx="2055300" cy="44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71" name="Google Shape;171;p22"/>
          <p:cNvSpPr txBox="1">
            <a:spLocks noGrp="1"/>
          </p:cNvSpPr>
          <p:nvPr>
            <p:ph type="subTitle" idx="14"/>
          </p:nvPr>
        </p:nvSpPr>
        <p:spPr>
          <a:xfrm>
            <a:off x="5929750" y="3949481"/>
            <a:ext cx="2400600" cy="6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2" name="Google Shape;172;p22"/>
          <p:cNvSpPr txBox="1">
            <a:spLocks noGrp="1"/>
          </p:cNvSpPr>
          <p:nvPr>
            <p:ph type="title" idx="15"/>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173" name="Google Shape;173;p22"/>
          <p:cNvSpPr/>
          <p:nvPr/>
        </p:nvSpPr>
        <p:spPr>
          <a:xfrm>
            <a:off x="7926175" y="0"/>
            <a:ext cx="1217700" cy="3627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2"/>
          <p:cNvSpPr/>
          <p:nvPr/>
        </p:nvSpPr>
        <p:spPr>
          <a:xfrm>
            <a:off x="0" y="1028700"/>
            <a:ext cx="713100" cy="3627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 credits">
  <p:cSld name="TITLE_1">
    <p:spTree>
      <p:nvGrpSpPr>
        <p:cNvPr id="1" name="Shape 175"/>
        <p:cNvGrpSpPr/>
        <p:nvPr/>
      </p:nvGrpSpPr>
      <p:grpSpPr>
        <a:xfrm>
          <a:off x="0" y="0"/>
          <a:ext cx="0" cy="0"/>
          <a:chOff x="0" y="0"/>
          <a:chExt cx="0" cy="0"/>
        </a:xfrm>
      </p:grpSpPr>
      <p:sp>
        <p:nvSpPr>
          <p:cNvPr id="176" name="Google Shape;176;p23"/>
          <p:cNvSpPr/>
          <p:nvPr/>
        </p:nvSpPr>
        <p:spPr>
          <a:xfrm>
            <a:off x="0" y="0"/>
            <a:ext cx="38874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3"/>
          <p:cNvSpPr txBox="1">
            <a:spLocks noGrp="1"/>
          </p:cNvSpPr>
          <p:nvPr>
            <p:ph type="ctrTitle"/>
          </p:nvPr>
        </p:nvSpPr>
        <p:spPr>
          <a:xfrm>
            <a:off x="592425" y="594400"/>
            <a:ext cx="2691300" cy="13938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5200"/>
              <a:buFont typeface="Work Sans ExtraBold"/>
              <a:buNone/>
              <a:defRPr sz="5000"/>
            </a:lvl1pPr>
            <a:lvl2pPr lvl="1" rtl="0">
              <a:lnSpc>
                <a:spcPct val="90000"/>
              </a:lnSpc>
              <a:spcBef>
                <a:spcPts val="0"/>
              </a:spcBef>
              <a:spcAft>
                <a:spcPts val="0"/>
              </a:spcAft>
              <a:buSzPts val="5200"/>
              <a:buNone/>
              <a:defRPr sz="5200"/>
            </a:lvl2pPr>
            <a:lvl3pPr lvl="2" rtl="0">
              <a:lnSpc>
                <a:spcPct val="90000"/>
              </a:lnSpc>
              <a:spcBef>
                <a:spcPts val="0"/>
              </a:spcBef>
              <a:spcAft>
                <a:spcPts val="0"/>
              </a:spcAft>
              <a:buSzPts val="5200"/>
              <a:buNone/>
              <a:defRPr sz="5200"/>
            </a:lvl3pPr>
            <a:lvl4pPr lvl="3" rtl="0">
              <a:lnSpc>
                <a:spcPct val="90000"/>
              </a:lnSpc>
              <a:spcBef>
                <a:spcPts val="0"/>
              </a:spcBef>
              <a:spcAft>
                <a:spcPts val="0"/>
              </a:spcAft>
              <a:buSzPts val="5200"/>
              <a:buNone/>
              <a:defRPr sz="5200"/>
            </a:lvl4pPr>
            <a:lvl5pPr lvl="4" rtl="0">
              <a:lnSpc>
                <a:spcPct val="90000"/>
              </a:lnSpc>
              <a:spcBef>
                <a:spcPts val="0"/>
              </a:spcBef>
              <a:spcAft>
                <a:spcPts val="0"/>
              </a:spcAft>
              <a:buSzPts val="5200"/>
              <a:buNone/>
              <a:defRPr sz="5200"/>
            </a:lvl5pPr>
            <a:lvl6pPr lvl="5" rtl="0">
              <a:lnSpc>
                <a:spcPct val="90000"/>
              </a:lnSpc>
              <a:spcBef>
                <a:spcPts val="0"/>
              </a:spcBef>
              <a:spcAft>
                <a:spcPts val="0"/>
              </a:spcAft>
              <a:buSzPts val="5200"/>
              <a:buNone/>
              <a:defRPr sz="5200"/>
            </a:lvl6pPr>
            <a:lvl7pPr lvl="6" rtl="0">
              <a:lnSpc>
                <a:spcPct val="90000"/>
              </a:lnSpc>
              <a:spcBef>
                <a:spcPts val="0"/>
              </a:spcBef>
              <a:spcAft>
                <a:spcPts val="0"/>
              </a:spcAft>
              <a:buSzPts val="5200"/>
              <a:buNone/>
              <a:defRPr sz="5200"/>
            </a:lvl7pPr>
            <a:lvl8pPr lvl="7" rtl="0">
              <a:lnSpc>
                <a:spcPct val="90000"/>
              </a:lnSpc>
              <a:spcBef>
                <a:spcPts val="0"/>
              </a:spcBef>
              <a:spcAft>
                <a:spcPts val="0"/>
              </a:spcAft>
              <a:buSzPts val="5200"/>
              <a:buNone/>
              <a:defRPr sz="5200"/>
            </a:lvl8pPr>
            <a:lvl9pPr lvl="8" rtl="0">
              <a:lnSpc>
                <a:spcPct val="90000"/>
              </a:lnSpc>
              <a:spcBef>
                <a:spcPts val="0"/>
              </a:spcBef>
              <a:spcAft>
                <a:spcPts val="0"/>
              </a:spcAft>
              <a:buSzPts val="5200"/>
              <a:buNone/>
              <a:defRPr sz="5200"/>
            </a:lvl9pPr>
          </a:lstStyle>
          <a:p>
            <a:endParaRPr/>
          </a:p>
        </p:txBody>
      </p:sp>
      <p:sp>
        <p:nvSpPr>
          <p:cNvPr id="178" name="Google Shape;178;p23"/>
          <p:cNvSpPr txBox="1">
            <a:spLocks noGrp="1"/>
          </p:cNvSpPr>
          <p:nvPr>
            <p:ph type="subTitle" idx="1"/>
          </p:nvPr>
        </p:nvSpPr>
        <p:spPr>
          <a:xfrm>
            <a:off x="592423" y="1908225"/>
            <a:ext cx="2691300" cy="1021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rtl="0">
              <a:lnSpc>
                <a:spcPct val="100000"/>
              </a:lnSpc>
              <a:spcBef>
                <a:spcPts val="0"/>
              </a:spcBef>
              <a:spcAft>
                <a:spcPts val="0"/>
              </a:spcAft>
              <a:buSzPts val="1800"/>
              <a:buNone/>
              <a:defRPr sz="1800"/>
            </a:lvl2pPr>
            <a:lvl3pPr lvl="2" rtl="0">
              <a:lnSpc>
                <a:spcPct val="100000"/>
              </a:lnSpc>
              <a:spcBef>
                <a:spcPts val="0"/>
              </a:spcBef>
              <a:spcAft>
                <a:spcPts val="0"/>
              </a:spcAft>
              <a:buSzPts val="1800"/>
              <a:buNone/>
              <a:defRPr sz="1800"/>
            </a:lvl3pPr>
            <a:lvl4pPr lvl="3" rtl="0">
              <a:lnSpc>
                <a:spcPct val="100000"/>
              </a:lnSpc>
              <a:spcBef>
                <a:spcPts val="0"/>
              </a:spcBef>
              <a:spcAft>
                <a:spcPts val="0"/>
              </a:spcAft>
              <a:buSzPts val="1800"/>
              <a:buNone/>
              <a:defRPr sz="1800"/>
            </a:lvl4pPr>
            <a:lvl5pPr lvl="4" rtl="0">
              <a:lnSpc>
                <a:spcPct val="100000"/>
              </a:lnSpc>
              <a:spcBef>
                <a:spcPts val="0"/>
              </a:spcBef>
              <a:spcAft>
                <a:spcPts val="0"/>
              </a:spcAft>
              <a:buSzPts val="1800"/>
              <a:buNone/>
              <a:defRPr sz="1800"/>
            </a:lvl5pPr>
            <a:lvl6pPr lvl="5" rtl="0">
              <a:lnSpc>
                <a:spcPct val="100000"/>
              </a:lnSpc>
              <a:spcBef>
                <a:spcPts val="0"/>
              </a:spcBef>
              <a:spcAft>
                <a:spcPts val="0"/>
              </a:spcAft>
              <a:buSzPts val="1800"/>
              <a:buNone/>
              <a:defRPr sz="1800"/>
            </a:lvl6pPr>
            <a:lvl7pPr lvl="6" rtl="0">
              <a:lnSpc>
                <a:spcPct val="100000"/>
              </a:lnSpc>
              <a:spcBef>
                <a:spcPts val="0"/>
              </a:spcBef>
              <a:spcAft>
                <a:spcPts val="0"/>
              </a:spcAft>
              <a:buSzPts val="1800"/>
              <a:buNone/>
              <a:defRPr sz="1800"/>
            </a:lvl7pPr>
            <a:lvl8pPr lvl="7" rtl="0">
              <a:lnSpc>
                <a:spcPct val="100000"/>
              </a:lnSpc>
              <a:spcBef>
                <a:spcPts val="0"/>
              </a:spcBef>
              <a:spcAft>
                <a:spcPts val="0"/>
              </a:spcAft>
              <a:buSzPts val="1800"/>
              <a:buNone/>
              <a:defRPr sz="1800"/>
            </a:lvl8pPr>
            <a:lvl9pPr lvl="8" rtl="0">
              <a:lnSpc>
                <a:spcPct val="100000"/>
              </a:lnSpc>
              <a:spcBef>
                <a:spcPts val="0"/>
              </a:spcBef>
              <a:spcAft>
                <a:spcPts val="0"/>
              </a:spcAft>
              <a:buSzPts val="1800"/>
              <a:buNone/>
              <a:defRPr sz="1800"/>
            </a:lvl9pPr>
          </a:lstStyle>
          <a:p>
            <a:endParaRPr/>
          </a:p>
        </p:txBody>
      </p:sp>
      <p:sp>
        <p:nvSpPr>
          <p:cNvPr id="179" name="Google Shape;179;p23"/>
          <p:cNvSpPr txBox="1"/>
          <p:nvPr/>
        </p:nvSpPr>
        <p:spPr>
          <a:xfrm>
            <a:off x="602175" y="3532850"/>
            <a:ext cx="2691300" cy="6672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900">
                <a:solidFill>
                  <a:schemeClr val="dk1"/>
                </a:solidFill>
                <a:latin typeface="Montserrat"/>
                <a:ea typeface="Montserrat"/>
                <a:cs typeface="Montserrat"/>
                <a:sym typeface="Montserrat"/>
              </a:rPr>
              <a:t>CREDITS: This presentation template was created by </a:t>
            </a:r>
            <a:r>
              <a:rPr lang="en" sz="900" b="1">
                <a:solidFill>
                  <a:schemeClr val="dk1"/>
                </a:solidFill>
                <a:uFill>
                  <a:noFill/>
                </a:uFill>
                <a:latin typeface="Montserrat"/>
                <a:ea typeface="Montserrat"/>
                <a:cs typeface="Montserrat"/>
                <a:sym typeface="Montserrat"/>
                <a:hlinkClick r:id="rId2">
                  <a:extLst>
                    <a:ext uri="{A12FA001-AC4F-418D-AE19-62706E023703}">
                      <ahyp:hlinkClr xmlns:ahyp="http://schemas.microsoft.com/office/drawing/2018/hyperlinkcolor" xmlns="" val="tx"/>
                    </a:ext>
                  </a:extLst>
                </a:hlinkClick>
              </a:rPr>
              <a:t>Slidesgo</a:t>
            </a:r>
            <a:r>
              <a:rPr lang="en" sz="900">
                <a:solidFill>
                  <a:schemeClr val="dk1"/>
                </a:solidFill>
                <a:latin typeface="Montserrat"/>
                <a:ea typeface="Montserrat"/>
                <a:cs typeface="Montserrat"/>
                <a:sym typeface="Montserrat"/>
              </a:rPr>
              <a:t>, including icons by </a:t>
            </a:r>
            <a:r>
              <a:rPr lang="en" sz="900" b="1">
                <a:solidFill>
                  <a:schemeClr val="dk1"/>
                </a:solidFill>
                <a:uFill>
                  <a:noFill/>
                </a:uFill>
                <a:latin typeface="Montserrat"/>
                <a:ea typeface="Montserrat"/>
                <a:cs typeface="Montserrat"/>
                <a:sym typeface="Montserrat"/>
                <a:hlinkClick r:id="rId3">
                  <a:extLst>
                    <a:ext uri="{A12FA001-AC4F-418D-AE19-62706E023703}">
                      <ahyp:hlinkClr xmlns:ahyp="http://schemas.microsoft.com/office/drawing/2018/hyperlinkcolor" xmlns="" val="tx"/>
                    </a:ext>
                  </a:extLst>
                </a:hlinkClick>
              </a:rPr>
              <a:t>Flaticon</a:t>
            </a:r>
            <a:r>
              <a:rPr lang="en" sz="900">
                <a:solidFill>
                  <a:schemeClr val="dk1"/>
                </a:solidFill>
                <a:latin typeface="Montserrat"/>
                <a:ea typeface="Montserrat"/>
                <a:cs typeface="Montserrat"/>
                <a:sym typeface="Montserrat"/>
              </a:rPr>
              <a:t>, infographics &amp; images by </a:t>
            </a:r>
            <a:r>
              <a:rPr lang="en" sz="900" b="1">
                <a:solidFill>
                  <a:schemeClr val="dk1"/>
                </a:solidFill>
                <a:uFill>
                  <a:noFill/>
                </a:uFill>
                <a:latin typeface="Montserrat"/>
                <a:ea typeface="Montserrat"/>
                <a:cs typeface="Montserrat"/>
                <a:sym typeface="Montserrat"/>
                <a:hlinkClick r:id="rId4">
                  <a:extLst>
                    <a:ext uri="{A12FA001-AC4F-418D-AE19-62706E023703}">
                      <ahyp:hlinkClr xmlns:ahyp="http://schemas.microsoft.com/office/drawing/2018/hyperlinkcolor" xmlns="" val="tx"/>
                    </a:ext>
                  </a:extLst>
                </a:hlinkClick>
              </a:rPr>
              <a:t>Freepik</a:t>
            </a:r>
            <a:r>
              <a:rPr lang="en" sz="900">
                <a:solidFill>
                  <a:schemeClr val="dk1"/>
                </a:solidFill>
                <a:latin typeface="Montserrat"/>
                <a:ea typeface="Montserrat"/>
                <a:cs typeface="Montserrat"/>
                <a:sym typeface="Montserrat"/>
              </a:rPr>
              <a:t> and illustrations by </a:t>
            </a:r>
            <a:r>
              <a:rPr lang="en" sz="900" b="1">
                <a:solidFill>
                  <a:schemeClr val="dk1"/>
                </a:solidFill>
                <a:uFill>
                  <a:noFill/>
                </a:uFill>
                <a:latin typeface="Montserrat"/>
                <a:ea typeface="Montserrat"/>
                <a:cs typeface="Montserrat"/>
                <a:sym typeface="Montserrat"/>
                <a:hlinkClick r:id="rId5">
                  <a:extLst>
                    <a:ext uri="{A12FA001-AC4F-418D-AE19-62706E023703}">
                      <ahyp:hlinkClr xmlns:ahyp="http://schemas.microsoft.com/office/drawing/2018/hyperlinkcolor" xmlns="" val="tx"/>
                    </a:ext>
                  </a:extLst>
                </a:hlinkClick>
              </a:rPr>
              <a:t>Stories</a:t>
            </a:r>
            <a:endParaRPr sz="900">
              <a:solidFill>
                <a:schemeClr val="dk1"/>
              </a:solidFill>
              <a:latin typeface="Montserrat"/>
              <a:ea typeface="Montserrat"/>
              <a:cs typeface="Montserrat"/>
              <a:sym typeface="Montserrat"/>
            </a:endParaRPr>
          </a:p>
          <a:p>
            <a:pPr marL="0" lvl="0" indent="0" algn="ctr" rtl="0">
              <a:lnSpc>
                <a:spcPct val="100000"/>
              </a:lnSpc>
              <a:spcBef>
                <a:spcPts val="300"/>
              </a:spcBef>
              <a:spcAft>
                <a:spcPts val="0"/>
              </a:spcAft>
              <a:buNone/>
            </a:pPr>
            <a:r>
              <a:rPr lang="en" sz="850">
                <a:solidFill>
                  <a:schemeClr val="dk1"/>
                </a:solidFill>
                <a:latin typeface="Montserrat"/>
                <a:ea typeface="Montserrat"/>
                <a:cs typeface="Montserrat"/>
                <a:sym typeface="Montserrat"/>
              </a:rPr>
              <a:t>. </a:t>
            </a:r>
            <a:endParaRPr sz="850">
              <a:solidFill>
                <a:schemeClr val="dk1"/>
              </a:solidFill>
              <a:latin typeface="Montserrat"/>
              <a:ea typeface="Montserrat"/>
              <a:cs typeface="Montserrat"/>
              <a:sym typeface="Montserrat"/>
            </a:endParaRPr>
          </a:p>
          <a:p>
            <a:pPr marL="0" lvl="0" indent="0" algn="ctr" rtl="0">
              <a:lnSpc>
                <a:spcPct val="115000"/>
              </a:lnSpc>
              <a:spcBef>
                <a:spcPts val="300"/>
              </a:spcBef>
              <a:spcAft>
                <a:spcPts val="0"/>
              </a:spcAft>
              <a:buNone/>
            </a:pPr>
            <a:endParaRPr sz="900">
              <a:solidFill>
                <a:schemeClr val="dk1"/>
              </a:solidFill>
              <a:latin typeface="Montserrat"/>
              <a:ea typeface="Montserrat"/>
              <a:cs typeface="Montserrat"/>
              <a:sym typeface="Montserrat"/>
            </a:endParaRPr>
          </a:p>
          <a:p>
            <a:pPr marL="0" lvl="0" indent="0" algn="ctr" rtl="0">
              <a:spcBef>
                <a:spcPts val="0"/>
              </a:spcBef>
              <a:spcAft>
                <a:spcPts val="0"/>
              </a:spcAft>
              <a:buNone/>
            </a:pPr>
            <a:endParaRPr sz="900">
              <a:solidFill>
                <a:schemeClr val="dk1"/>
              </a:solidFill>
              <a:latin typeface="Montserrat"/>
              <a:ea typeface="Montserrat"/>
              <a:cs typeface="Montserrat"/>
              <a:sym typeface="Montserrat"/>
            </a:endParaRPr>
          </a:p>
        </p:txBody>
      </p:sp>
      <p:grpSp>
        <p:nvGrpSpPr>
          <p:cNvPr id="180" name="Google Shape;180;p23"/>
          <p:cNvGrpSpPr/>
          <p:nvPr/>
        </p:nvGrpSpPr>
        <p:grpSpPr>
          <a:xfrm>
            <a:off x="0" y="0"/>
            <a:ext cx="9143975" cy="5143500"/>
            <a:chOff x="0" y="0"/>
            <a:chExt cx="9143975" cy="5143500"/>
          </a:xfrm>
        </p:grpSpPr>
        <p:sp>
          <p:nvSpPr>
            <p:cNvPr id="181" name="Google Shape;181;p23"/>
            <p:cNvSpPr/>
            <p:nvPr/>
          </p:nvSpPr>
          <p:spPr>
            <a:xfrm>
              <a:off x="3538075" y="0"/>
              <a:ext cx="3315900" cy="7194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3"/>
            <p:cNvSpPr/>
            <p:nvPr/>
          </p:nvSpPr>
          <p:spPr>
            <a:xfrm>
              <a:off x="8430775" y="0"/>
              <a:ext cx="713100" cy="356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3"/>
            <p:cNvSpPr/>
            <p:nvPr/>
          </p:nvSpPr>
          <p:spPr>
            <a:xfrm>
              <a:off x="0" y="4787100"/>
              <a:ext cx="713100" cy="3564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3"/>
            <p:cNvSpPr/>
            <p:nvPr/>
          </p:nvSpPr>
          <p:spPr>
            <a:xfrm>
              <a:off x="7791875" y="4787100"/>
              <a:ext cx="1352100" cy="356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3"/>
            <p:cNvSpPr/>
            <p:nvPr/>
          </p:nvSpPr>
          <p:spPr>
            <a:xfrm>
              <a:off x="3887725" y="1075800"/>
              <a:ext cx="2293200" cy="3564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89"/>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txBox="1">
            <a:spLocks noGrp="1"/>
          </p:cNvSpPr>
          <p:nvPr>
            <p:ph type="body" idx="1"/>
          </p:nvPr>
        </p:nvSpPr>
        <p:spPr>
          <a:xfrm>
            <a:off x="611275" y="1423030"/>
            <a:ext cx="7921500" cy="3161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accent2"/>
              </a:buClr>
              <a:buSzPts val="1400"/>
              <a:buFont typeface="Lato"/>
              <a:buChar char="●"/>
              <a:defRPr sz="1100"/>
            </a:lvl1pPr>
            <a:lvl2pPr marL="914400" lvl="1" indent="-317500">
              <a:spcBef>
                <a:spcPts val="1600"/>
              </a:spcBef>
              <a:spcAft>
                <a:spcPts val="0"/>
              </a:spcAft>
              <a:buClr>
                <a:srgbClr val="555555"/>
              </a:buClr>
              <a:buSzPts val="1400"/>
              <a:buFont typeface="Lato"/>
              <a:buChar char="○"/>
              <a:defRPr sz="1200"/>
            </a:lvl2pPr>
            <a:lvl3pPr marL="1371600" lvl="2" indent="-317500">
              <a:spcBef>
                <a:spcPts val="1600"/>
              </a:spcBef>
              <a:spcAft>
                <a:spcPts val="0"/>
              </a:spcAft>
              <a:buClr>
                <a:srgbClr val="555555"/>
              </a:buClr>
              <a:buSzPts val="1400"/>
              <a:buFont typeface="Lato"/>
              <a:buChar char="■"/>
              <a:defRPr sz="1200"/>
            </a:lvl3pPr>
            <a:lvl4pPr marL="1828800" lvl="3" indent="-317500">
              <a:spcBef>
                <a:spcPts val="1600"/>
              </a:spcBef>
              <a:spcAft>
                <a:spcPts val="0"/>
              </a:spcAft>
              <a:buClr>
                <a:srgbClr val="555555"/>
              </a:buClr>
              <a:buSzPts val="1400"/>
              <a:buFont typeface="Lato"/>
              <a:buChar char="●"/>
              <a:defRPr sz="1200"/>
            </a:lvl4pPr>
            <a:lvl5pPr marL="2286000" lvl="4" indent="-317500">
              <a:spcBef>
                <a:spcPts val="1600"/>
              </a:spcBef>
              <a:spcAft>
                <a:spcPts val="0"/>
              </a:spcAft>
              <a:buClr>
                <a:srgbClr val="555555"/>
              </a:buClr>
              <a:buSzPts val="1400"/>
              <a:buFont typeface="Lato"/>
              <a:buChar char="○"/>
              <a:defRPr sz="1200"/>
            </a:lvl5pPr>
            <a:lvl6pPr marL="2743200" lvl="5" indent="-317500">
              <a:spcBef>
                <a:spcPts val="1600"/>
              </a:spcBef>
              <a:spcAft>
                <a:spcPts val="0"/>
              </a:spcAft>
              <a:buClr>
                <a:srgbClr val="555555"/>
              </a:buClr>
              <a:buSzPts val="1400"/>
              <a:buFont typeface="Lato"/>
              <a:buChar char="■"/>
              <a:defRPr sz="1200"/>
            </a:lvl6pPr>
            <a:lvl7pPr marL="3200400" lvl="6" indent="-317500">
              <a:spcBef>
                <a:spcPts val="1600"/>
              </a:spcBef>
              <a:spcAft>
                <a:spcPts val="0"/>
              </a:spcAft>
              <a:buClr>
                <a:srgbClr val="555555"/>
              </a:buClr>
              <a:buSzPts val="1400"/>
              <a:buFont typeface="Lato"/>
              <a:buChar char="●"/>
              <a:defRPr sz="1200"/>
            </a:lvl7pPr>
            <a:lvl8pPr marL="3657600" lvl="7" indent="-317500">
              <a:spcBef>
                <a:spcPts val="1600"/>
              </a:spcBef>
              <a:spcAft>
                <a:spcPts val="0"/>
              </a:spcAft>
              <a:buClr>
                <a:srgbClr val="555555"/>
              </a:buClr>
              <a:buSzPts val="1400"/>
              <a:buFont typeface="Lato"/>
              <a:buChar char="○"/>
              <a:defRPr sz="1200"/>
            </a:lvl8pPr>
            <a:lvl9pPr marL="4114800" lvl="8" indent="-317500">
              <a:spcBef>
                <a:spcPts val="1600"/>
              </a:spcBef>
              <a:spcAft>
                <a:spcPts val="1600"/>
              </a:spcAft>
              <a:buClr>
                <a:srgbClr val="555555"/>
              </a:buClr>
              <a:buSzPts val="1400"/>
              <a:buFont typeface="Lato"/>
              <a:buChar char="■"/>
              <a:defRPr sz="1200"/>
            </a:lvl9pPr>
          </a:lstStyle>
          <a:p>
            <a:endParaRPr/>
          </a:p>
        </p:txBody>
      </p:sp>
      <p:sp>
        <p:nvSpPr>
          <p:cNvPr id="27" name="Google Shape;27;p4"/>
          <p:cNvSpPr/>
          <p:nvPr/>
        </p:nvSpPr>
        <p:spPr>
          <a:xfrm>
            <a:off x="0" y="0"/>
            <a:ext cx="713100" cy="723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4"/>
          <p:cNvSpPr/>
          <p:nvPr/>
        </p:nvSpPr>
        <p:spPr>
          <a:xfrm>
            <a:off x="0" y="4807300"/>
            <a:ext cx="9144000" cy="353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4"/>
          <p:cNvSpPr txBox="1">
            <a:spLocks noGrp="1"/>
          </p:cNvSpPr>
          <p:nvPr>
            <p:ph type="title"/>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30" name="Google Shape;30;p4"/>
          <p:cNvSpPr/>
          <p:nvPr/>
        </p:nvSpPr>
        <p:spPr>
          <a:xfrm>
            <a:off x="8430900" y="719350"/>
            <a:ext cx="713100" cy="723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39" name="Google Shape;39;p6"/>
          <p:cNvSpPr/>
          <p:nvPr/>
        </p:nvSpPr>
        <p:spPr>
          <a:xfrm>
            <a:off x="5575" y="4771375"/>
            <a:ext cx="9144000" cy="367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6"/>
          <p:cNvSpPr/>
          <p:nvPr/>
        </p:nvSpPr>
        <p:spPr>
          <a:xfrm>
            <a:off x="5575" y="-5125"/>
            <a:ext cx="707700" cy="367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6"/>
          <p:cNvSpPr/>
          <p:nvPr/>
        </p:nvSpPr>
        <p:spPr>
          <a:xfrm>
            <a:off x="8435650" y="-5125"/>
            <a:ext cx="707700" cy="724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lt1"/>
        </a:solidFill>
        <a:effectLst/>
      </p:bgPr>
    </p:bg>
    <p:spTree>
      <p:nvGrpSpPr>
        <p:cNvPr id="1" name="Shape 42"/>
        <p:cNvGrpSpPr/>
        <p:nvPr/>
      </p:nvGrpSpPr>
      <p:grpSpPr>
        <a:xfrm>
          <a:off x="0" y="0"/>
          <a:ext cx="0" cy="0"/>
          <a:chOff x="0" y="0"/>
          <a:chExt cx="0" cy="0"/>
        </a:xfrm>
      </p:grpSpPr>
      <p:sp>
        <p:nvSpPr>
          <p:cNvPr id="43" name="Google Shape;43;p7"/>
          <p:cNvSpPr/>
          <p:nvPr/>
        </p:nvSpPr>
        <p:spPr>
          <a:xfrm>
            <a:off x="6853800" y="0"/>
            <a:ext cx="2290200" cy="723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7"/>
          <p:cNvSpPr txBox="1">
            <a:spLocks noGrp="1"/>
          </p:cNvSpPr>
          <p:nvPr>
            <p:ph type="title"/>
          </p:nvPr>
        </p:nvSpPr>
        <p:spPr>
          <a:xfrm>
            <a:off x="609947" y="564207"/>
            <a:ext cx="2460000" cy="1124400"/>
          </a:xfrm>
          <a:prstGeom prst="rect">
            <a:avLst/>
          </a:prstGeom>
        </p:spPr>
        <p:txBody>
          <a:bodyPr spcFirstLastPara="1" wrap="square" lIns="91425" tIns="91425" rIns="91425" bIns="91425" anchor="t" anchorCtr="0">
            <a:noAutofit/>
          </a:bodyPr>
          <a:lstStyle>
            <a:lvl1pPr lvl="0">
              <a:lnSpc>
                <a:spcPct val="90000"/>
              </a:lnSpc>
              <a:spcBef>
                <a:spcPts val="0"/>
              </a:spcBef>
              <a:spcAft>
                <a:spcPts val="0"/>
              </a:spcAft>
              <a:buSzPts val="26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5" name="Google Shape;45;p7"/>
          <p:cNvSpPr txBox="1">
            <a:spLocks noGrp="1"/>
          </p:cNvSpPr>
          <p:nvPr>
            <p:ph type="subTitle" idx="1"/>
          </p:nvPr>
        </p:nvSpPr>
        <p:spPr>
          <a:xfrm>
            <a:off x="609958" y="1659000"/>
            <a:ext cx="2290200" cy="1825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1600"/>
              </a:spcBef>
              <a:spcAft>
                <a:spcPts val="0"/>
              </a:spcAft>
              <a:buSzPts val="1800"/>
              <a:buNone/>
              <a:defRPr sz="1800"/>
            </a:lvl2pPr>
            <a:lvl3pPr lvl="2" rtl="0">
              <a:lnSpc>
                <a:spcPct val="100000"/>
              </a:lnSpc>
              <a:spcBef>
                <a:spcPts val="0"/>
              </a:spcBef>
              <a:spcAft>
                <a:spcPts val="0"/>
              </a:spcAft>
              <a:buSzPts val="1800"/>
              <a:buNone/>
              <a:defRPr sz="1800"/>
            </a:lvl3pPr>
            <a:lvl4pPr lvl="3" rtl="0">
              <a:lnSpc>
                <a:spcPct val="100000"/>
              </a:lnSpc>
              <a:spcBef>
                <a:spcPts val="0"/>
              </a:spcBef>
              <a:spcAft>
                <a:spcPts val="0"/>
              </a:spcAft>
              <a:buSzPts val="1800"/>
              <a:buNone/>
              <a:defRPr sz="1800"/>
            </a:lvl4pPr>
            <a:lvl5pPr lvl="4" rtl="0">
              <a:lnSpc>
                <a:spcPct val="100000"/>
              </a:lnSpc>
              <a:spcBef>
                <a:spcPts val="0"/>
              </a:spcBef>
              <a:spcAft>
                <a:spcPts val="0"/>
              </a:spcAft>
              <a:buSzPts val="1800"/>
              <a:buNone/>
              <a:defRPr sz="1800"/>
            </a:lvl5pPr>
            <a:lvl6pPr lvl="5" rtl="0">
              <a:lnSpc>
                <a:spcPct val="100000"/>
              </a:lnSpc>
              <a:spcBef>
                <a:spcPts val="0"/>
              </a:spcBef>
              <a:spcAft>
                <a:spcPts val="0"/>
              </a:spcAft>
              <a:buSzPts val="1800"/>
              <a:buNone/>
              <a:defRPr sz="1800"/>
            </a:lvl6pPr>
            <a:lvl7pPr lvl="6" rtl="0">
              <a:lnSpc>
                <a:spcPct val="100000"/>
              </a:lnSpc>
              <a:spcBef>
                <a:spcPts val="0"/>
              </a:spcBef>
              <a:spcAft>
                <a:spcPts val="0"/>
              </a:spcAft>
              <a:buSzPts val="1800"/>
              <a:buNone/>
              <a:defRPr sz="1800"/>
            </a:lvl7pPr>
            <a:lvl8pPr lvl="7" rtl="0">
              <a:lnSpc>
                <a:spcPct val="100000"/>
              </a:lnSpc>
              <a:spcBef>
                <a:spcPts val="0"/>
              </a:spcBef>
              <a:spcAft>
                <a:spcPts val="0"/>
              </a:spcAft>
              <a:buSzPts val="1800"/>
              <a:buNone/>
              <a:defRPr sz="1800"/>
            </a:lvl8pPr>
            <a:lvl9pPr lvl="8" rtl="0">
              <a:lnSpc>
                <a:spcPct val="100000"/>
              </a:lnSpc>
              <a:spcBef>
                <a:spcPts val="0"/>
              </a:spcBef>
              <a:spcAft>
                <a:spcPts val="0"/>
              </a:spcAft>
              <a:buSzPts val="1800"/>
              <a:buNone/>
              <a:defRPr sz="1800"/>
            </a:lvl9pPr>
          </a:lstStyle>
          <a:p>
            <a:endParaRPr/>
          </a:p>
        </p:txBody>
      </p:sp>
      <p:sp>
        <p:nvSpPr>
          <p:cNvPr id="46" name="Google Shape;46;p7"/>
          <p:cNvSpPr/>
          <p:nvPr/>
        </p:nvSpPr>
        <p:spPr>
          <a:xfrm>
            <a:off x="713225" y="4776850"/>
            <a:ext cx="6140700" cy="3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7"/>
          <p:cNvSpPr/>
          <p:nvPr/>
        </p:nvSpPr>
        <p:spPr>
          <a:xfrm>
            <a:off x="0" y="4050475"/>
            <a:ext cx="713100" cy="366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1"/>
        </a:solidFill>
        <a:effectLst/>
      </p:bgPr>
    </p:bg>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5354250" y="533873"/>
            <a:ext cx="2999100" cy="2213100"/>
          </a:xfrm>
          <a:prstGeom prst="rect">
            <a:avLst/>
          </a:prstGeom>
        </p:spPr>
        <p:txBody>
          <a:bodyPr spcFirstLastPara="1" wrap="square" lIns="91425" tIns="91425" rIns="91425" bIns="91425" anchor="b" anchorCtr="0">
            <a:noAutofit/>
          </a:bodyPr>
          <a:lstStyle>
            <a:lvl1pPr lvl="0" algn="ctr">
              <a:lnSpc>
                <a:spcPct val="95000"/>
              </a:lnSpc>
              <a:spcBef>
                <a:spcPts val="0"/>
              </a:spcBef>
              <a:spcAft>
                <a:spcPts val="0"/>
              </a:spcAft>
              <a:buSzPts val="3000"/>
              <a:buNone/>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0" name="Google Shape;50;p8"/>
          <p:cNvSpPr/>
          <p:nvPr/>
        </p:nvSpPr>
        <p:spPr>
          <a:xfrm>
            <a:off x="0" y="0"/>
            <a:ext cx="713100" cy="723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8"/>
          <p:cNvSpPr/>
          <p:nvPr/>
        </p:nvSpPr>
        <p:spPr>
          <a:xfrm>
            <a:off x="6853800" y="3696300"/>
            <a:ext cx="2290200" cy="723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9"/>
          <p:cNvSpPr txBox="1">
            <a:spLocks noGrp="1"/>
          </p:cNvSpPr>
          <p:nvPr>
            <p:ph type="body" idx="1"/>
          </p:nvPr>
        </p:nvSpPr>
        <p:spPr>
          <a:xfrm>
            <a:off x="490000" y="1977597"/>
            <a:ext cx="2686500" cy="1862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accent1"/>
              </a:buClr>
              <a:buSzPts val="1400"/>
              <a:buChar char="●"/>
              <a:defRPr sz="1400"/>
            </a:lvl1pPr>
            <a:lvl2pPr marL="914400" lvl="1" indent="-317500" rtl="0">
              <a:spcBef>
                <a:spcPts val="10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54" name="Google Shape;54;p9"/>
          <p:cNvSpPr txBox="1">
            <a:spLocks noGrp="1"/>
          </p:cNvSpPr>
          <p:nvPr>
            <p:ph type="title"/>
          </p:nvPr>
        </p:nvSpPr>
        <p:spPr>
          <a:xfrm>
            <a:off x="599000" y="553250"/>
            <a:ext cx="2733300" cy="11244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26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5" name="Google Shape;55;p9"/>
          <p:cNvSpPr/>
          <p:nvPr/>
        </p:nvSpPr>
        <p:spPr>
          <a:xfrm>
            <a:off x="11050" y="4424050"/>
            <a:ext cx="2279400" cy="719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9"/>
          <p:cNvSpPr/>
          <p:nvPr/>
        </p:nvSpPr>
        <p:spPr>
          <a:xfrm>
            <a:off x="8430775" y="4419900"/>
            <a:ext cx="713100" cy="7194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7"/>
        <p:cNvGrpSpPr/>
        <p:nvPr/>
      </p:nvGrpSpPr>
      <p:grpSpPr>
        <a:xfrm>
          <a:off x="0" y="0"/>
          <a:ext cx="0" cy="0"/>
          <a:chOff x="0" y="0"/>
          <a:chExt cx="0" cy="0"/>
        </a:xfrm>
      </p:grpSpPr>
      <p:sp>
        <p:nvSpPr>
          <p:cNvPr id="58" name="Google Shape;58;p10"/>
          <p:cNvSpPr txBox="1">
            <a:spLocks noGrp="1"/>
          </p:cNvSpPr>
          <p:nvPr>
            <p:ph type="title"/>
          </p:nvPr>
        </p:nvSpPr>
        <p:spPr>
          <a:xfrm>
            <a:off x="596975" y="655216"/>
            <a:ext cx="7950000" cy="44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endParaRPr/>
          </a:p>
        </p:txBody>
      </p:sp>
      <p:sp>
        <p:nvSpPr>
          <p:cNvPr id="59" name="Google Shape;59;p10"/>
          <p:cNvSpPr/>
          <p:nvPr/>
        </p:nvSpPr>
        <p:spPr>
          <a:xfrm>
            <a:off x="2290350" y="2212200"/>
            <a:ext cx="4563600" cy="719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0"/>
          <p:cNvSpPr/>
          <p:nvPr/>
        </p:nvSpPr>
        <p:spPr>
          <a:xfrm>
            <a:off x="-8425" y="2212200"/>
            <a:ext cx="721500" cy="719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0"/>
          <p:cNvSpPr/>
          <p:nvPr/>
        </p:nvSpPr>
        <p:spPr>
          <a:xfrm>
            <a:off x="8428075" y="2212200"/>
            <a:ext cx="721500" cy="719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2"/>
        <p:cNvGrpSpPr/>
        <p:nvPr/>
      </p:nvGrpSpPr>
      <p:grpSpPr>
        <a:xfrm>
          <a:off x="0" y="0"/>
          <a:ext cx="0" cy="0"/>
          <a:chOff x="0" y="0"/>
          <a:chExt cx="0" cy="0"/>
        </a:xfrm>
      </p:grpSpPr>
      <p:sp>
        <p:nvSpPr>
          <p:cNvPr id="63" name="Google Shape;63;p11"/>
          <p:cNvSpPr txBox="1">
            <a:spLocks noGrp="1"/>
          </p:cNvSpPr>
          <p:nvPr>
            <p:ph type="title" hasCustomPrompt="1"/>
          </p:nvPr>
        </p:nvSpPr>
        <p:spPr>
          <a:xfrm>
            <a:off x="1946840" y="1774892"/>
            <a:ext cx="6619800" cy="1449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7200"/>
              <a:buNone/>
              <a:defRPr sz="8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4" name="Google Shape;64;p11"/>
          <p:cNvSpPr txBox="1">
            <a:spLocks noGrp="1"/>
          </p:cNvSpPr>
          <p:nvPr>
            <p:ph type="body" idx="1"/>
          </p:nvPr>
        </p:nvSpPr>
        <p:spPr>
          <a:xfrm>
            <a:off x="1900825" y="3105792"/>
            <a:ext cx="6619800" cy="375300"/>
          </a:xfrm>
          <a:prstGeom prst="rect">
            <a:avLst/>
          </a:prstGeom>
        </p:spPr>
        <p:txBody>
          <a:bodyPr spcFirstLastPara="1" wrap="square" lIns="91425" tIns="91425" rIns="91425" bIns="91425" anchor="t" anchorCtr="0">
            <a:noAutofit/>
          </a:bodyPr>
          <a:lstStyle>
            <a:lvl1pPr marL="457200" lvl="0" indent="-317500" algn="r">
              <a:spcBef>
                <a:spcPts val="0"/>
              </a:spcBef>
              <a:spcAft>
                <a:spcPts val="0"/>
              </a:spcAft>
              <a:buSzPts val="1400"/>
              <a:buChar char="●"/>
              <a:defRPr/>
            </a:lvl1pPr>
            <a:lvl2pPr marL="914400" lvl="1" indent="-342900" algn="ctr">
              <a:spcBef>
                <a:spcPts val="1600"/>
              </a:spcBef>
              <a:spcAft>
                <a:spcPts val="0"/>
              </a:spcAft>
              <a:buSzPts val="1800"/>
              <a:buChar char="○"/>
              <a:defRPr sz="1800"/>
            </a:lvl2pPr>
            <a:lvl3pPr marL="1371600" lvl="2" indent="-342900" algn="ctr">
              <a:spcBef>
                <a:spcPts val="1600"/>
              </a:spcBef>
              <a:spcAft>
                <a:spcPts val="0"/>
              </a:spcAft>
              <a:buSzPts val="1800"/>
              <a:buChar char="■"/>
              <a:defRPr sz="1800"/>
            </a:lvl3pPr>
            <a:lvl4pPr marL="1828800" lvl="3" indent="-342900" algn="ctr">
              <a:spcBef>
                <a:spcPts val="1600"/>
              </a:spcBef>
              <a:spcAft>
                <a:spcPts val="0"/>
              </a:spcAft>
              <a:buSzPts val="1800"/>
              <a:buChar char="●"/>
              <a:defRPr sz="1800"/>
            </a:lvl4pPr>
            <a:lvl5pPr marL="2286000" lvl="4" indent="-342900" algn="ctr">
              <a:spcBef>
                <a:spcPts val="1600"/>
              </a:spcBef>
              <a:spcAft>
                <a:spcPts val="0"/>
              </a:spcAft>
              <a:buSzPts val="1800"/>
              <a:buChar char="○"/>
              <a:defRPr sz="1800"/>
            </a:lvl5pPr>
            <a:lvl6pPr marL="2743200" lvl="5" indent="-342900" algn="ctr">
              <a:spcBef>
                <a:spcPts val="1600"/>
              </a:spcBef>
              <a:spcAft>
                <a:spcPts val="0"/>
              </a:spcAft>
              <a:buSzPts val="1800"/>
              <a:buChar char="■"/>
              <a:defRPr sz="1800"/>
            </a:lvl6pPr>
            <a:lvl7pPr marL="3200400" lvl="6" indent="-342900" algn="ctr">
              <a:spcBef>
                <a:spcPts val="1600"/>
              </a:spcBef>
              <a:spcAft>
                <a:spcPts val="0"/>
              </a:spcAft>
              <a:buSzPts val="1800"/>
              <a:buChar char="●"/>
              <a:defRPr sz="1800"/>
            </a:lvl7pPr>
            <a:lvl8pPr marL="3657600" lvl="7" indent="-342900" algn="ctr">
              <a:spcBef>
                <a:spcPts val="1600"/>
              </a:spcBef>
              <a:spcAft>
                <a:spcPts val="0"/>
              </a:spcAft>
              <a:buSzPts val="1800"/>
              <a:buChar char="○"/>
              <a:defRPr sz="1800"/>
            </a:lvl8pPr>
            <a:lvl9pPr marL="4114800" lvl="8" indent="-342900" algn="ctr">
              <a:spcBef>
                <a:spcPts val="1600"/>
              </a:spcBef>
              <a:spcAft>
                <a:spcPts val="1600"/>
              </a:spcAft>
              <a:buSzPts val="1800"/>
              <a:buChar char="■"/>
              <a:defRPr sz="1800"/>
            </a:lvl9pPr>
          </a:lstStyle>
          <a:p>
            <a:endParaRPr/>
          </a:p>
        </p:txBody>
      </p:sp>
      <p:sp>
        <p:nvSpPr>
          <p:cNvPr id="65" name="Google Shape;65;p11"/>
          <p:cNvSpPr/>
          <p:nvPr/>
        </p:nvSpPr>
        <p:spPr>
          <a:xfrm>
            <a:off x="4572000" y="-10600"/>
            <a:ext cx="4572000" cy="7299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1"/>
          <p:cNvSpPr/>
          <p:nvPr/>
        </p:nvSpPr>
        <p:spPr>
          <a:xfrm>
            <a:off x="4572000" y="4415325"/>
            <a:ext cx="4572000" cy="7299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1"/>
          <p:cNvSpPr/>
          <p:nvPr/>
        </p:nvSpPr>
        <p:spPr>
          <a:xfrm>
            <a:off x="6853800" y="4807300"/>
            <a:ext cx="2290200" cy="353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500"/>
              <a:buFont typeface="Sarala"/>
              <a:buNone/>
              <a:defRPr sz="3500" b="1">
                <a:solidFill>
                  <a:schemeClr val="dk1"/>
                </a:solidFill>
                <a:latin typeface="Sarala"/>
                <a:ea typeface="Sarala"/>
                <a:cs typeface="Sarala"/>
                <a:sym typeface="Sarala"/>
              </a:defRPr>
            </a:lvl1pPr>
            <a:lvl2pPr lvl="1">
              <a:spcBef>
                <a:spcPts val="0"/>
              </a:spcBef>
              <a:spcAft>
                <a:spcPts val="0"/>
              </a:spcAft>
              <a:buClr>
                <a:schemeClr val="dk2"/>
              </a:buClr>
              <a:buSzPts val="2800"/>
              <a:buFont typeface="Sarala"/>
              <a:buNone/>
              <a:defRPr sz="2800">
                <a:solidFill>
                  <a:schemeClr val="dk2"/>
                </a:solidFill>
                <a:latin typeface="Sarala"/>
                <a:ea typeface="Sarala"/>
                <a:cs typeface="Sarala"/>
                <a:sym typeface="Sarala"/>
              </a:defRPr>
            </a:lvl2pPr>
            <a:lvl3pPr lvl="2">
              <a:spcBef>
                <a:spcPts val="0"/>
              </a:spcBef>
              <a:spcAft>
                <a:spcPts val="0"/>
              </a:spcAft>
              <a:buClr>
                <a:schemeClr val="dk2"/>
              </a:buClr>
              <a:buSzPts val="2800"/>
              <a:buFont typeface="Sarala"/>
              <a:buNone/>
              <a:defRPr sz="2800">
                <a:solidFill>
                  <a:schemeClr val="dk2"/>
                </a:solidFill>
                <a:latin typeface="Sarala"/>
                <a:ea typeface="Sarala"/>
                <a:cs typeface="Sarala"/>
                <a:sym typeface="Sarala"/>
              </a:defRPr>
            </a:lvl3pPr>
            <a:lvl4pPr lvl="3">
              <a:spcBef>
                <a:spcPts val="0"/>
              </a:spcBef>
              <a:spcAft>
                <a:spcPts val="0"/>
              </a:spcAft>
              <a:buClr>
                <a:schemeClr val="dk2"/>
              </a:buClr>
              <a:buSzPts val="2800"/>
              <a:buFont typeface="Sarala"/>
              <a:buNone/>
              <a:defRPr sz="2800">
                <a:solidFill>
                  <a:schemeClr val="dk2"/>
                </a:solidFill>
                <a:latin typeface="Sarala"/>
                <a:ea typeface="Sarala"/>
                <a:cs typeface="Sarala"/>
                <a:sym typeface="Sarala"/>
              </a:defRPr>
            </a:lvl4pPr>
            <a:lvl5pPr lvl="4">
              <a:spcBef>
                <a:spcPts val="0"/>
              </a:spcBef>
              <a:spcAft>
                <a:spcPts val="0"/>
              </a:spcAft>
              <a:buClr>
                <a:schemeClr val="dk2"/>
              </a:buClr>
              <a:buSzPts val="2800"/>
              <a:buFont typeface="Sarala"/>
              <a:buNone/>
              <a:defRPr sz="2800">
                <a:solidFill>
                  <a:schemeClr val="dk2"/>
                </a:solidFill>
                <a:latin typeface="Sarala"/>
                <a:ea typeface="Sarala"/>
                <a:cs typeface="Sarala"/>
                <a:sym typeface="Sarala"/>
              </a:defRPr>
            </a:lvl5pPr>
            <a:lvl6pPr lvl="5">
              <a:spcBef>
                <a:spcPts val="0"/>
              </a:spcBef>
              <a:spcAft>
                <a:spcPts val="0"/>
              </a:spcAft>
              <a:buClr>
                <a:schemeClr val="dk2"/>
              </a:buClr>
              <a:buSzPts val="2800"/>
              <a:buFont typeface="Sarala"/>
              <a:buNone/>
              <a:defRPr sz="2800">
                <a:solidFill>
                  <a:schemeClr val="dk2"/>
                </a:solidFill>
                <a:latin typeface="Sarala"/>
                <a:ea typeface="Sarala"/>
                <a:cs typeface="Sarala"/>
                <a:sym typeface="Sarala"/>
              </a:defRPr>
            </a:lvl6pPr>
            <a:lvl7pPr lvl="6">
              <a:spcBef>
                <a:spcPts val="0"/>
              </a:spcBef>
              <a:spcAft>
                <a:spcPts val="0"/>
              </a:spcAft>
              <a:buClr>
                <a:schemeClr val="dk2"/>
              </a:buClr>
              <a:buSzPts val="2800"/>
              <a:buFont typeface="Sarala"/>
              <a:buNone/>
              <a:defRPr sz="2800">
                <a:solidFill>
                  <a:schemeClr val="dk2"/>
                </a:solidFill>
                <a:latin typeface="Sarala"/>
                <a:ea typeface="Sarala"/>
                <a:cs typeface="Sarala"/>
                <a:sym typeface="Sarala"/>
              </a:defRPr>
            </a:lvl7pPr>
            <a:lvl8pPr lvl="7">
              <a:spcBef>
                <a:spcPts val="0"/>
              </a:spcBef>
              <a:spcAft>
                <a:spcPts val="0"/>
              </a:spcAft>
              <a:buClr>
                <a:schemeClr val="dk2"/>
              </a:buClr>
              <a:buSzPts val="2800"/>
              <a:buFont typeface="Sarala"/>
              <a:buNone/>
              <a:defRPr sz="2800">
                <a:solidFill>
                  <a:schemeClr val="dk2"/>
                </a:solidFill>
                <a:latin typeface="Sarala"/>
                <a:ea typeface="Sarala"/>
                <a:cs typeface="Sarala"/>
                <a:sym typeface="Sarala"/>
              </a:defRPr>
            </a:lvl8pPr>
            <a:lvl9pPr lvl="8">
              <a:spcBef>
                <a:spcPts val="0"/>
              </a:spcBef>
              <a:spcAft>
                <a:spcPts val="0"/>
              </a:spcAft>
              <a:buClr>
                <a:schemeClr val="dk2"/>
              </a:buClr>
              <a:buSzPts val="2800"/>
              <a:buFont typeface="Sarala"/>
              <a:buNone/>
              <a:defRPr sz="2800">
                <a:solidFill>
                  <a:schemeClr val="dk2"/>
                </a:solidFill>
                <a:latin typeface="Sarala"/>
                <a:ea typeface="Sarala"/>
                <a:cs typeface="Sarala"/>
                <a:sym typeface="Saral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1pPr>
            <a:lvl2pPr marL="914400" lvl="1"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186"/>
        <p:cNvGrpSpPr/>
        <p:nvPr/>
      </p:nvGrpSpPr>
      <p:grpSpPr>
        <a:xfrm>
          <a:off x="0" y="0"/>
          <a:ext cx="0" cy="0"/>
          <a:chOff x="0" y="0"/>
          <a:chExt cx="0" cy="0"/>
        </a:xfrm>
      </p:grpSpPr>
      <p:sp>
        <p:nvSpPr>
          <p:cNvPr id="187" name="Google Shape;187;p24"/>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188" name="Google Shape;188;p24"/>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0"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oberlo.com/blog/communication-skills#:%7E:text=%20How%20to%20Improve%20Communication%20Skills%3A%20Non-verbal%20,tips%20that%20seems%20obvious%2C%20but%20is"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hyperlink" Target="https://www.verywellmind.com/top-nonverbal-communication-tips-2795400" TargetMode="External"/><Relationship Id="rId4" Type="http://schemas.openxmlformats.org/officeDocument/2006/relationships/hyperlink" Target="https://harappa.education/harappa-diaries/nonverbal-communication-types-importance-and-example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hyperlink" Target="https://stories.freepik.com/illustration/meeting/rafiki/animate/?utm_source=slidesgo_template&amp;utm_medium=referral-link&amp;utm_campaign=sg_resources&amp;utm_content=stories#FF725E"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gif"/></Relationships>
</file>

<file path=ppt/slides/_rels/slide6.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9.svg"/><Relationship Id="rId5" Type="http://schemas.openxmlformats.org/officeDocument/2006/relationships/image" Target="../media/image6.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17.svg"/><Relationship Id="rId5" Type="http://schemas.openxmlformats.org/officeDocument/2006/relationships/image" Target="../media/image10.png"/><Relationship Id="rId4" Type="http://schemas.openxmlformats.org/officeDocument/2006/relationships/image" Target="../media/image15.sv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12.gif"/><Relationship Id="rId5" Type="http://schemas.openxmlformats.org/officeDocument/2006/relationships/hyperlink" Target="https://stories.freepik.com/illustration/agreement/rafiki/animate/?utm_source=slidesgo_template&amp;utm_medium=referral-link&amp;utm_campaign=sg_resources&amp;utm_content=stories#FF725E" TargetMode="External"/><Relationship Id="rId4" Type="http://schemas.openxmlformats.org/officeDocument/2006/relationships/image" Target="../media/image19.svg"/></Relationships>
</file>

<file path=ppt/slides/_rels/slide9.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3.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24.svg"/><Relationship Id="rId5" Type="http://schemas.openxmlformats.org/officeDocument/2006/relationships/image" Target="../media/image14.png"/><Relationship Id="rId10" Type="http://schemas.openxmlformats.org/officeDocument/2006/relationships/image" Target="../media/image26.svg"/><Relationship Id="rId4" Type="http://schemas.openxmlformats.org/officeDocument/2006/relationships/image" Target="../media/image22.sv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6"/>
          <p:cNvSpPr/>
          <p:nvPr/>
        </p:nvSpPr>
        <p:spPr>
          <a:xfrm>
            <a:off x="1506" y="4063974"/>
            <a:ext cx="4113293" cy="966989"/>
          </a:xfrm>
          <a:prstGeom prst="rect">
            <a:avLst/>
          </a:prstGeom>
          <a:solidFill>
            <a:schemeClr val="accent2"/>
          </a:solidFill>
          <a:ln>
            <a:noFill/>
          </a:ln>
        </p:spPr>
        <p:txBody>
          <a:bodyPr spcFirstLastPara="1" wrap="square" lIns="91425" tIns="91425" rIns="91425" bIns="91425" anchor="ctr" anchorCtr="0">
            <a:noAutofit/>
          </a:bodyPr>
          <a:lstStyle/>
          <a:p>
            <a:pPr marL="0" indent="0" algn="ctr"/>
            <a:r>
              <a:rPr lang="en-US" b="1" dirty="0">
                <a:latin typeface="Poppin "/>
              </a:rPr>
              <a:t> Submitted To:</a:t>
            </a:r>
          </a:p>
          <a:p>
            <a:pPr marL="0" indent="0" algn="ctr"/>
            <a:r>
              <a:rPr lang="en-US" dirty="0">
                <a:latin typeface="Poppin "/>
              </a:rPr>
              <a:t>Mr. Farag </a:t>
            </a:r>
            <a:r>
              <a:rPr lang="en-US" dirty="0" err="1">
                <a:latin typeface="Poppin "/>
              </a:rPr>
              <a:t>Elmegresi</a:t>
            </a:r>
            <a:r>
              <a:rPr lang="en-US" dirty="0">
                <a:latin typeface="Poppin "/>
              </a:rPr>
              <a:t> </a:t>
            </a:r>
          </a:p>
        </p:txBody>
      </p:sp>
      <p:sp>
        <p:nvSpPr>
          <p:cNvPr id="195" name="Google Shape;195;p26"/>
          <p:cNvSpPr txBox="1">
            <a:spLocks noGrp="1"/>
          </p:cNvSpPr>
          <p:nvPr>
            <p:ph type="ctrTitle"/>
          </p:nvPr>
        </p:nvSpPr>
        <p:spPr>
          <a:xfrm>
            <a:off x="-111282" y="1249180"/>
            <a:ext cx="4683282" cy="1246516"/>
          </a:xfrm>
          <a:prstGeom prst="rect">
            <a:avLst/>
          </a:prstGeom>
        </p:spPr>
        <p:txBody>
          <a:bodyPr spcFirstLastPara="1" wrap="square" lIns="91425" tIns="91425" rIns="91425" bIns="91425" anchor="b" anchorCtr="0">
            <a:noAutofit/>
          </a:bodyPr>
          <a:lstStyle/>
          <a:p>
            <a:pPr algn="ctr"/>
            <a:r>
              <a:rPr lang="en" sz="2400" i="1" dirty="0">
                <a:solidFill>
                  <a:schemeClr val="lt1"/>
                </a:solidFill>
              </a:rPr>
              <a:t>Verbal and non-verbal communication</a:t>
            </a:r>
          </a:p>
        </p:txBody>
      </p:sp>
      <p:sp>
        <p:nvSpPr>
          <p:cNvPr id="196" name="Google Shape;196;p26"/>
          <p:cNvSpPr txBox="1">
            <a:spLocks noGrp="1"/>
          </p:cNvSpPr>
          <p:nvPr>
            <p:ph type="subTitle" idx="1"/>
          </p:nvPr>
        </p:nvSpPr>
        <p:spPr>
          <a:xfrm>
            <a:off x="628393" y="2495694"/>
            <a:ext cx="2956170" cy="1663929"/>
          </a:xfrm>
          <a:prstGeom prst="rect">
            <a:avLst/>
          </a:prstGeom>
          <a:solidFill>
            <a:schemeClr val="accent2"/>
          </a:solidFill>
        </p:spPr>
        <p:txBody>
          <a:bodyPr spcFirstLastPara="1" wrap="square" lIns="91425" tIns="91425" rIns="91425" bIns="91425" anchor="t" anchorCtr="0">
            <a:noAutofit/>
          </a:bodyPr>
          <a:lstStyle/>
          <a:p>
            <a:pPr marL="0" indent="0"/>
            <a:r>
              <a:rPr lang="en" sz="1200" b="1" i="1" dirty="0"/>
              <a:t>By:</a:t>
            </a:r>
          </a:p>
          <a:p>
            <a:pPr marL="0" indent="0"/>
            <a:r>
              <a:rPr lang="en" sz="1200" i="1" dirty="0"/>
              <a:t>Fatema Alzahraa     </a:t>
            </a:r>
            <a:r>
              <a:rPr lang="en-US" sz="1200" dirty="0"/>
              <a:t>3212</a:t>
            </a:r>
            <a:endParaRPr lang="en" sz="1200" i="1" dirty="0"/>
          </a:p>
          <a:p>
            <a:pPr marL="0" indent="0"/>
            <a:endParaRPr lang="en" sz="1200" i="1" dirty="0"/>
          </a:p>
          <a:p>
            <a:pPr marL="0" indent="0"/>
            <a:r>
              <a:rPr lang="en" sz="1200" i="1" dirty="0"/>
              <a:t>Shahed Abdeljawad, </a:t>
            </a:r>
            <a:r>
              <a:rPr lang="en-US" sz="1200" dirty="0"/>
              <a:t>3150</a:t>
            </a:r>
            <a:endParaRPr lang="en" sz="1200" i="1" dirty="0"/>
          </a:p>
          <a:p>
            <a:pPr marL="0" indent="0"/>
            <a:endParaRPr lang="en" sz="1200" i="1" dirty="0"/>
          </a:p>
          <a:p>
            <a:pPr marL="0" indent="0"/>
            <a:r>
              <a:rPr lang="en" sz="1200" i="1" dirty="0"/>
              <a:t>Mahmoud Ahdash   </a:t>
            </a:r>
            <a:r>
              <a:rPr lang="en-US" sz="1200" dirty="0"/>
              <a:t>3252</a:t>
            </a:r>
            <a:endParaRPr lang="en" sz="1200" i="1" dirty="0"/>
          </a:p>
          <a:p>
            <a:pPr marL="0" indent="0"/>
            <a:endParaRPr lang="en" sz="1200" i="1" dirty="0"/>
          </a:p>
          <a:p>
            <a:pPr marL="0" indent="0"/>
            <a:r>
              <a:rPr lang="en" sz="1200" i="1" dirty="0"/>
              <a:t>Joumanah Alarifi      </a:t>
            </a:r>
            <a:r>
              <a:rPr lang="en-US" sz="1200" dirty="0"/>
              <a:t>3172</a:t>
            </a:r>
            <a:endParaRPr lang="en" sz="1200" i="1" dirty="0"/>
          </a:p>
        </p:txBody>
      </p:sp>
      <p:pic>
        <p:nvPicPr>
          <p:cNvPr id="197" name="Google Shape;197;p26"/>
          <p:cNvPicPr preferRelativeResize="0"/>
          <p:nvPr/>
        </p:nvPicPr>
        <p:blipFill rotWithShape="1">
          <a:blip r:embed="rId3">
            <a:alphaModFix/>
          </a:blip>
          <a:srcRect l="13691" t="10709" r="13676" b="10717"/>
          <a:stretch/>
        </p:blipFill>
        <p:spPr>
          <a:xfrm>
            <a:off x="5156252" y="1595717"/>
            <a:ext cx="3539024" cy="3077313"/>
          </a:xfrm>
          <a:prstGeom prst="rect">
            <a:avLst/>
          </a:prstGeom>
          <a:noFill/>
          <a:ln>
            <a:noFill/>
          </a:ln>
        </p:spPr>
      </p:pic>
      <p:sp>
        <p:nvSpPr>
          <p:cNvPr id="10" name="TextBox 9">
            <a:extLst>
              <a:ext uri="{FF2B5EF4-FFF2-40B4-BE49-F238E27FC236}">
                <a16:creationId xmlns:a16="http://schemas.microsoft.com/office/drawing/2014/main" id="{0B932B6A-3B88-4A47-A4AC-8AF91A9EAC88}"/>
              </a:ext>
            </a:extLst>
          </p:cNvPr>
          <p:cNvSpPr txBox="1"/>
          <p:nvPr/>
        </p:nvSpPr>
        <p:spPr>
          <a:xfrm>
            <a:off x="295835" y="1255021"/>
            <a:ext cx="5095116" cy="369332"/>
          </a:xfrm>
          <a:prstGeom prst="rect">
            <a:avLst/>
          </a:prstGeom>
          <a:noFill/>
        </p:spPr>
        <p:txBody>
          <a:bodyPr wrap="square">
            <a:spAutoFit/>
          </a:bodyPr>
          <a:lstStyle/>
          <a:p>
            <a:r>
              <a:rPr lang="en-US" sz="1800" b="1" i="1" dirty="0">
                <a:solidFill>
                  <a:schemeClr val="lt1"/>
                </a:solidFill>
                <a:latin typeface="Sarala"/>
                <a:cs typeface="Sarala"/>
                <a:sym typeface="Sarala"/>
              </a:rPr>
              <a:t>Interpersonal</a:t>
            </a:r>
            <a:r>
              <a:rPr lang="en-US" sz="1050" dirty="0"/>
              <a:t> </a:t>
            </a:r>
            <a:r>
              <a:rPr lang="en-US" sz="1800" b="1" i="1" dirty="0">
                <a:solidFill>
                  <a:schemeClr val="lt1"/>
                </a:solidFill>
                <a:latin typeface="Sarala"/>
                <a:cs typeface="Sarala"/>
              </a:rPr>
              <a:t>Communication (7027) </a:t>
            </a:r>
          </a:p>
        </p:txBody>
      </p:sp>
      <p:pic>
        <p:nvPicPr>
          <p:cNvPr id="11" name="Picture 10">
            <a:extLst>
              <a:ext uri="{FF2B5EF4-FFF2-40B4-BE49-F238E27FC236}">
                <a16:creationId xmlns:a16="http://schemas.microsoft.com/office/drawing/2014/main" id="{E1E63098-77DC-421F-93F9-D2D05D2B60A7}"/>
              </a:ext>
            </a:extLst>
          </p:cNvPr>
          <p:cNvPicPr>
            <a:picLocks noChangeAspect="1"/>
          </p:cNvPicPr>
          <p:nvPr/>
        </p:nvPicPr>
        <p:blipFill>
          <a:blip r:embed="rId4"/>
          <a:stretch>
            <a:fillRect/>
          </a:stretch>
        </p:blipFill>
        <p:spPr>
          <a:xfrm>
            <a:off x="0" y="0"/>
            <a:ext cx="9144000" cy="1183341"/>
          </a:xfrm>
          <a:prstGeom prst="rect">
            <a:avLst/>
          </a:prstGeom>
          <a:solidFill>
            <a:schemeClr val="bg1"/>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pic>
        <p:nvPicPr>
          <p:cNvPr id="524" name="Google Shape;524;p42"/>
          <p:cNvPicPr preferRelativeResize="0"/>
          <p:nvPr/>
        </p:nvPicPr>
        <p:blipFill rotWithShape="1">
          <a:blip r:embed="rId3">
            <a:alphaModFix/>
          </a:blip>
          <a:srcRect l="18450" t="13355" r="11423" b="14488"/>
          <a:stretch/>
        </p:blipFill>
        <p:spPr>
          <a:xfrm>
            <a:off x="641772" y="751575"/>
            <a:ext cx="3714226" cy="3821724"/>
          </a:xfrm>
          <a:prstGeom prst="rect">
            <a:avLst/>
          </a:prstGeom>
          <a:noFill/>
          <a:ln>
            <a:noFill/>
          </a:ln>
        </p:spPr>
      </p:pic>
      <p:sp>
        <p:nvSpPr>
          <p:cNvPr id="8" name="TextBox 7">
            <a:extLst>
              <a:ext uri="{FF2B5EF4-FFF2-40B4-BE49-F238E27FC236}">
                <a16:creationId xmlns:a16="http://schemas.microsoft.com/office/drawing/2014/main" id="{4719F330-BB60-40E3-BA38-DF6553AE7DE0}"/>
              </a:ext>
            </a:extLst>
          </p:cNvPr>
          <p:cNvSpPr txBox="1"/>
          <p:nvPr/>
        </p:nvSpPr>
        <p:spPr>
          <a:xfrm>
            <a:off x="4695695" y="652136"/>
            <a:ext cx="4355926"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t>We believe that Verbal communication and non-verbal communication stand side by side together and are very important skills that we use </a:t>
            </a:r>
            <a:r>
              <a:rPr lang="en-US" sz="3200" dirty="0" err="1"/>
              <a:t>everyday</a:t>
            </a:r>
            <a:r>
              <a:rPr lang="en-US" sz="3200" dirty="0"/>
              <a:t>.</a:t>
            </a:r>
          </a:p>
        </p:txBody>
      </p:sp>
      <p:sp>
        <p:nvSpPr>
          <p:cNvPr id="9" name="TextBox 8">
            <a:extLst>
              <a:ext uri="{FF2B5EF4-FFF2-40B4-BE49-F238E27FC236}">
                <a16:creationId xmlns:a16="http://schemas.microsoft.com/office/drawing/2014/main" id="{C19374D8-6A82-4656-A756-8A94B2A6D4C6}"/>
              </a:ext>
            </a:extLst>
          </p:cNvPr>
          <p:cNvSpPr txBox="1"/>
          <p:nvPr/>
        </p:nvSpPr>
        <p:spPr>
          <a:xfrm>
            <a:off x="1151220" y="391"/>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dirty="0"/>
              <a:t>conclusion</a:t>
            </a:r>
          </a:p>
        </p:txBody>
      </p:sp>
      <p:sp>
        <p:nvSpPr>
          <p:cNvPr id="10" name="TextBox 9">
            <a:extLst>
              <a:ext uri="{FF2B5EF4-FFF2-40B4-BE49-F238E27FC236}">
                <a16:creationId xmlns:a16="http://schemas.microsoft.com/office/drawing/2014/main" id="{F06BE197-B62A-4E8D-9EBD-5DB7038DC159}"/>
              </a:ext>
            </a:extLst>
          </p:cNvPr>
          <p:cNvSpPr txBox="1"/>
          <p:nvPr/>
        </p:nvSpPr>
        <p:spPr>
          <a:xfrm>
            <a:off x="8852770" y="4836612"/>
            <a:ext cx="34759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4" name="Google Shape;234;p29"/>
          <p:cNvSpPr/>
          <p:nvPr/>
        </p:nvSpPr>
        <p:spPr>
          <a:xfrm>
            <a:off x="713225" y="4776850"/>
            <a:ext cx="6140700" cy="366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9"/>
          <p:cNvSpPr/>
          <p:nvPr/>
        </p:nvSpPr>
        <p:spPr>
          <a:xfrm>
            <a:off x="6853800" y="0"/>
            <a:ext cx="2290200" cy="723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itle 2">
            <a:extLst>
              <a:ext uri="{FF2B5EF4-FFF2-40B4-BE49-F238E27FC236}">
                <a16:creationId xmlns:a16="http://schemas.microsoft.com/office/drawing/2014/main" id="{7B0BC446-2FEA-417D-B29E-F944868D9F21}"/>
              </a:ext>
            </a:extLst>
          </p:cNvPr>
          <p:cNvSpPr>
            <a:spLocks noGrp="1"/>
          </p:cNvSpPr>
          <p:nvPr>
            <p:ph type="title"/>
          </p:nvPr>
        </p:nvSpPr>
        <p:spPr>
          <a:xfrm>
            <a:off x="245444" y="275349"/>
            <a:ext cx="7950000" cy="447600"/>
          </a:xfrm>
        </p:spPr>
        <p:txBody>
          <a:bodyPr/>
          <a:lstStyle/>
          <a:p>
            <a:r>
              <a:rPr lang="en-US" dirty="0">
                <a:solidFill>
                  <a:schemeClr val="bg2"/>
                </a:solidFill>
              </a:rPr>
              <a:t>References</a:t>
            </a:r>
          </a:p>
        </p:txBody>
      </p:sp>
      <p:sp>
        <p:nvSpPr>
          <p:cNvPr id="2" name="TextBox 1">
            <a:extLst>
              <a:ext uri="{FF2B5EF4-FFF2-40B4-BE49-F238E27FC236}">
                <a16:creationId xmlns:a16="http://schemas.microsoft.com/office/drawing/2014/main" id="{DD9A7D61-E913-4926-BC4D-0984220091FB}"/>
              </a:ext>
            </a:extLst>
          </p:cNvPr>
          <p:cNvSpPr txBox="1"/>
          <p:nvPr/>
        </p:nvSpPr>
        <p:spPr>
          <a:xfrm>
            <a:off x="135438" y="1094462"/>
            <a:ext cx="8837895" cy="37548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Gaid, A. (2021, January 18). </a:t>
            </a:r>
            <a:r>
              <a:rPr lang="en-US" i="1" dirty="0"/>
              <a:t>20 Ways to Improve Your Communication Skills</a:t>
            </a:r>
            <a:r>
              <a:rPr lang="en-US" dirty="0"/>
              <a:t>. Fatima. Retrieved December 9, 2021, from </a:t>
            </a:r>
            <a:r>
              <a:rPr lang="en-US" dirty="0">
                <a:hlinkClick r:id="rId3"/>
              </a:rPr>
              <a:t>https://www.oberlo.com/blog/communication-skills#:%7E:text=%20How%20to%20Improve%20Communication%20Skills%3A%20Non-verbal%20,tips%20that%20seems%20obvious%2C%20but%20is</a:t>
            </a:r>
            <a:r>
              <a:rPr lang="en-US" dirty="0"/>
              <a:t>. . .%20More%20</a:t>
            </a:r>
          </a:p>
          <a:p>
            <a:pPr algn="l"/>
            <a:endParaRPr lang="en-US" dirty="0"/>
          </a:p>
          <a:p>
            <a:r>
              <a:rPr lang="en-US" dirty="0"/>
              <a:t>Kishore, K. (2021, August 3). </a:t>
            </a:r>
            <a:r>
              <a:rPr lang="en-US" i="1" dirty="0"/>
              <a:t>Nonverbal Communication: Types, Importance And Examples</a:t>
            </a:r>
            <a:r>
              <a:rPr lang="en-US" dirty="0"/>
              <a:t>. Harappa. Retrieved December 9, 2021, from </a:t>
            </a:r>
            <a:r>
              <a:rPr lang="en-US" dirty="0">
                <a:hlinkClick r:id="rId4"/>
              </a:rPr>
              <a:t>https://harappa.education/harappa-diaries/nonverbal-communication-types-importance-and-examples/</a:t>
            </a:r>
            <a:endParaRPr lang="en-US"/>
          </a:p>
          <a:p>
            <a:endParaRPr lang="en-US" dirty="0"/>
          </a:p>
          <a:p>
            <a:r>
              <a:rPr lang="en-US" i="1" dirty="0"/>
              <a:t>10 Ways to Master the Art of Nonverbal Communication</a:t>
            </a:r>
            <a:r>
              <a:rPr lang="en-US" dirty="0"/>
              <a:t>. (2020, January 28). </a:t>
            </a:r>
            <a:r>
              <a:rPr lang="en-US" dirty="0" err="1"/>
              <a:t>Verywell</a:t>
            </a:r>
            <a:r>
              <a:rPr lang="en-US" dirty="0"/>
              <a:t> Mind. Retrieved December 9, 2021, from </a:t>
            </a:r>
            <a:r>
              <a:rPr lang="en-US" dirty="0">
                <a:hlinkClick r:id="rId5"/>
              </a:rPr>
              <a:t>https://www.verywellmind.com/top-nonverbal-communication-tips-2795400</a:t>
            </a:r>
            <a:endParaRPr lang="en-US"/>
          </a:p>
          <a:p>
            <a:endParaRPr lang="en-US" dirty="0"/>
          </a:p>
          <a:p>
            <a:endParaRPr lang="en-US" dirty="0"/>
          </a:p>
          <a:p>
            <a:endParaRPr lang="en-US" dirty="0"/>
          </a:p>
          <a:p>
            <a:endParaRPr lang="en-US" dirty="0"/>
          </a:p>
          <a:p>
            <a:endParaRPr lang="en-US" dirty="0"/>
          </a:p>
          <a:p>
            <a:endParaRPr lang="en-US" dirty="0"/>
          </a:p>
        </p:txBody>
      </p:sp>
      <p:sp>
        <p:nvSpPr>
          <p:cNvPr id="4" name="TextBox 3">
            <a:extLst>
              <a:ext uri="{FF2B5EF4-FFF2-40B4-BE49-F238E27FC236}">
                <a16:creationId xmlns:a16="http://schemas.microsoft.com/office/drawing/2014/main" id="{97B6C1E8-D76E-48CD-AAC9-CC56A2848A1B}"/>
              </a:ext>
            </a:extLst>
          </p:cNvPr>
          <p:cNvSpPr txBox="1"/>
          <p:nvPr/>
        </p:nvSpPr>
        <p:spPr>
          <a:xfrm>
            <a:off x="8764696" y="4807255"/>
            <a:ext cx="41022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44"/>
          <p:cNvSpPr txBox="1">
            <a:spLocks noGrp="1"/>
          </p:cNvSpPr>
          <p:nvPr>
            <p:ph type="title"/>
          </p:nvPr>
        </p:nvSpPr>
        <p:spPr>
          <a:xfrm>
            <a:off x="596975" y="655216"/>
            <a:ext cx="7950000" cy="447600"/>
          </a:xfrm>
          <a:prstGeom prst="rect">
            <a:avLst/>
          </a:prstGeom>
        </p:spPr>
        <p:txBody>
          <a:bodyPr spcFirstLastPara="1" wrap="square" lIns="91425" tIns="91425" rIns="91425" bIns="91425" anchor="ctr" anchorCtr="0">
            <a:noAutofit/>
          </a:bodyPr>
          <a:lstStyle/>
          <a:p>
            <a:r>
              <a:rPr lang="en" dirty="0">
                <a:solidFill>
                  <a:schemeClr val="accent1"/>
                </a:solidFill>
              </a:rPr>
              <a:t>Any questions?</a:t>
            </a:r>
          </a:p>
        </p:txBody>
      </p:sp>
      <p:grpSp>
        <p:nvGrpSpPr>
          <p:cNvPr id="546" name="Google Shape;546;p44"/>
          <p:cNvGrpSpPr/>
          <p:nvPr/>
        </p:nvGrpSpPr>
        <p:grpSpPr>
          <a:xfrm rot="16200000">
            <a:off x="3262791" y="550495"/>
            <a:ext cx="2743736" cy="4564326"/>
            <a:chOff x="1835459" y="890956"/>
            <a:chExt cx="2388300" cy="3361800"/>
          </a:xfrm>
        </p:grpSpPr>
        <p:sp>
          <p:nvSpPr>
            <p:cNvPr id="547" name="Google Shape;547;p44"/>
            <p:cNvSpPr/>
            <p:nvPr/>
          </p:nvSpPr>
          <p:spPr>
            <a:xfrm>
              <a:off x="1835459" y="890956"/>
              <a:ext cx="2388300" cy="3361800"/>
            </a:xfrm>
            <a:prstGeom prst="roundRect">
              <a:avLst>
                <a:gd name="adj" fmla="val 4846"/>
              </a:avLst>
            </a:pr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548" name="Google Shape;548;p44"/>
            <p:cNvSpPr/>
            <p:nvPr/>
          </p:nvSpPr>
          <p:spPr>
            <a:xfrm>
              <a:off x="2010540" y="1124747"/>
              <a:ext cx="2038200" cy="29091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1" name="Google Shape;591;p44"/>
          <p:cNvSpPr/>
          <p:nvPr/>
        </p:nvSpPr>
        <p:spPr>
          <a:xfrm>
            <a:off x="8436500" y="0"/>
            <a:ext cx="713100" cy="356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4"/>
          <p:cNvSpPr/>
          <p:nvPr/>
        </p:nvSpPr>
        <p:spPr>
          <a:xfrm>
            <a:off x="7586625" y="2121175"/>
            <a:ext cx="1557300" cy="3567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4"/>
          <p:cNvSpPr/>
          <p:nvPr/>
        </p:nvSpPr>
        <p:spPr>
          <a:xfrm>
            <a:off x="0" y="3101675"/>
            <a:ext cx="1557300" cy="723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2" descr="Text, letter&#10;&#10;Description automatically generated">
            <a:extLst>
              <a:ext uri="{FF2B5EF4-FFF2-40B4-BE49-F238E27FC236}">
                <a16:creationId xmlns:a16="http://schemas.microsoft.com/office/drawing/2014/main" id="{6EF2671D-80C0-453A-A1FF-B4450891CA8B}"/>
              </a:ext>
            </a:extLst>
          </p:cNvPr>
          <p:cNvPicPr>
            <a:picLocks noChangeAspect="1"/>
          </p:cNvPicPr>
          <p:nvPr/>
        </p:nvPicPr>
        <p:blipFill>
          <a:blip r:embed="rId3"/>
          <a:stretch>
            <a:fillRect/>
          </a:stretch>
        </p:blipFill>
        <p:spPr>
          <a:xfrm>
            <a:off x="2022171" y="1186691"/>
            <a:ext cx="5130973" cy="3157643"/>
          </a:xfrm>
          <a:prstGeom prst="rect">
            <a:avLst/>
          </a:prstGeom>
        </p:spPr>
      </p:pic>
      <p:sp>
        <p:nvSpPr>
          <p:cNvPr id="3" name="TextBox 2">
            <a:extLst>
              <a:ext uri="{FF2B5EF4-FFF2-40B4-BE49-F238E27FC236}">
                <a16:creationId xmlns:a16="http://schemas.microsoft.com/office/drawing/2014/main" id="{9F2DF40B-CB50-4347-9570-C83567A02CB8}"/>
              </a:ext>
            </a:extLst>
          </p:cNvPr>
          <p:cNvSpPr txBox="1"/>
          <p:nvPr/>
        </p:nvSpPr>
        <p:spPr>
          <a:xfrm>
            <a:off x="8688366" y="4817040"/>
            <a:ext cx="55114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8"/>
          <p:cNvSpPr txBox="1">
            <a:spLocks noGrp="1"/>
          </p:cNvSpPr>
          <p:nvPr>
            <p:ph type="title" idx="21"/>
          </p:nvPr>
        </p:nvSpPr>
        <p:spPr>
          <a:xfrm>
            <a:off x="596975" y="655216"/>
            <a:ext cx="7950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6"/>
                </a:solidFill>
              </a:rPr>
              <a:t>TABLE </a:t>
            </a:r>
            <a:r>
              <a:rPr lang="en">
                <a:solidFill>
                  <a:schemeClr val="lt2"/>
                </a:solidFill>
              </a:rPr>
              <a:t>OF </a:t>
            </a:r>
            <a:r>
              <a:rPr lang="en">
                <a:solidFill>
                  <a:schemeClr val="accent1"/>
                </a:solidFill>
              </a:rPr>
              <a:t>CONTENTS</a:t>
            </a:r>
            <a:endParaRPr>
              <a:solidFill>
                <a:schemeClr val="accent1"/>
              </a:solidFill>
            </a:endParaRPr>
          </a:p>
        </p:txBody>
      </p:sp>
      <p:sp>
        <p:nvSpPr>
          <p:cNvPr id="209" name="Google Shape;209;p28"/>
          <p:cNvSpPr txBox="1">
            <a:spLocks noGrp="1"/>
          </p:cNvSpPr>
          <p:nvPr>
            <p:ph type="title"/>
          </p:nvPr>
        </p:nvSpPr>
        <p:spPr>
          <a:xfrm>
            <a:off x="-116039" y="2940221"/>
            <a:ext cx="2400600" cy="447600"/>
          </a:xfrm>
          <a:prstGeom prst="rect">
            <a:avLst/>
          </a:prstGeom>
        </p:spPr>
        <p:txBody>
          <a:bodyPr spcFirstLastPara="1" wrap="square" lIns="91425" tIns="91425" rIns="91425" bIns="91425" anchor="b" anchorCtr="0">
            <a:noAutofit/>
          </a:bodyPr>
          <a:lstStyle/>
          <a:p>
            <a:r>
              <a:rPr lang="en" dirty="0"/>
              <a:t>Definition of verbal and non-verbal communication.</a:t>
            </a:r>
          </a:p>
        </p:txBody>
      </p:sp>
      <p:sp>
        <p:nvSpPr>
          <p:cNvPr id="211" name="Google Shape;211;p28"/>
          <p:cNvSpPr txBox="1">
            <a:spLocks noGrp="1"/>
          </p:cNvSpPr>
          <p:nvPr>
            <p:ph type="title" idx="2"/>
          </p:nvPr>
        </p:nvSpPr>
        <p:spPr>
          <a:xfrm>
            <a:off x="27484" y="2161086"/>
            <a:ext cx="1781400" cy="378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12" name="Google Shape;212;p28"/>
          <p:cNvSpPr txBox="1">
            <a:spLocks noGrp="1"/>
          </p:cNvSpPr>
          <p:nvPr>
            <p:ph type="title" idx="3"/>
          </p:nvPr>
        </p:nvSpPr>
        <p:spPr>
          <a:xfrm>
            <a:off x="2193471" y="2713457"/>
            <a:ext cx="2400600" cy="447600"/>
          </a:xfrm>
          <a:prstGeom prst="rect">
            <a:avLst/>
          </a:prstGeom>
        </p:spPr>
        <p:txBody>
          <a:bodyPr spcFirstLastPara="1" wrap="square" lIns="91425" tIns="91425" rIns="91425" bIns="91425" anchor="b" anchorCtr="0">
            <a:noAutofit/>
          </a:bodyPr>
          <a:lstStyle/>
          <a:p>
            <a:r>
              <a:rPr lang="en" dirty="0"/>
              <a:t>Types of verbal communication.</a:t>
            </a:r>
            <a:endParaRPr lang="en-US" dirty="0"/>
          </a:p>
        </p:txBody>
      </p:sp>
      <p:sp>
        <p:nvSpPr>
          <p:cNvPr id="214" name="Google Shape;214;p28"/>
          <p:cNvSpPr txBox="1">
            <a:spLocks noGrp="1"/>
          </p:cNvSpPr>
          <p:nvPr>
            <p:ph type="title" idx="5"/>
          </p:nvPr>
        </p:nvSpPr>
        <p:spPr>
          <a:xfrm>
            <a:off x="2358238" y="2192401"/>
            <a:ext cx="1781400" cy="378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15" name="Google Shape;215;p28"/>
          <p:cNvSpPr txBox="1">
            <a:spLocks noGrp="1"/>
          </p:cNvSpPr>
          <p:nvPr>
            <p:ph type="title" idx="6"/>
          </p:nvPr>
        </p:nvSpPr>
        <p:spPr>
          <a:xfrm>
            <a:off x="4470458" y="2466851"/>
            <a:ext cx="1864329" cy="878181"/>
          </a:xfrm>
          <a:prstGeom prst="rect">
            <a:avLst/>
          </a:prstGeom>
        </p:spPr>
        <p:txBody>
          <a:bodyPr spcFirstLastPara="1" wrap="square" lIns="91425" tIns="91425" rIns="91425" bIns="91425" anchor="b" anchorCtr="0">
            <a:noAutofit/>
          </a:bodyPr>
          <a:lstStyle/>
          <a:p>
            <a:r>
              <a:rPr lang="en" dirty="0"/>
              <a:t>How to improve your verbal communication.</a:t>
            </a:r>
          </a:p>
        </p:txBody>
      </p:sp>
      <p:sp>
        <p:nvSpPr>
          <p:cNvPr id="217" name="Google Shape;217;p28"/>
          <p:cNvSpPr txBox="1">
            <a:spLocks noGrp="1"/>
          </p:cNvSpPr>
          <p:nvPr>
            <p:ph type="title" idx="8"/>
          </p:nvPr>
        </p:nvSpPr>
        <p:spPr>
          <a:xfrm>
            <a:off x="4595048" y="2192401"/>
            <a:ext cx="1781400" cy="378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18" name="Google Shape;218;p28"/>
          <p:cNvSpPr txBox="1">
            <a:spLocks noGrp="1"/>
          </p:cNvSpPr>
          <p:nvPr>
            <p:ph type="title" idx="9"/>
          </p:nvPr>
        </p:nvSpPr>
        <p:spPr>
          <a:xfrm>
            <a:off x="6529083" y="2713534"/>
            <a:ext cx="2400600" cy="447600"/>
          </a:xfrm>
          <a:prstGeom prst="rect">
            <a:avLst/>
          </a:prstGeom>
        </p:spPr>
        <p:txBody>
          <a:bodyPr spcFirstLastPara="1" wrap="square" lIns="91425" tIns="91425" rIns="91425" bIns="91425" anchor="b" anchorCtr="0">
            <a:noAutofit/>
          </a:bodyPr>
          <a:lstStyle/>
          <a:p>
            <a:r>
              <a:rPr lang="en" dirty="0"/>
              <a:t>Types of non-verbal communication</a:t>
            </a:r>
          </a:p>
        </p:txBody>
      </p:sp>
      <p:sp>
        <p:nvSpPr>
          <p:cNvPr id="220" name="Google Shape;220;p28"/>
          <p:cNvSpPr txBox="1">
            <a:spLocks noGrp="1"/>
          </p:cNvSpPr>
          <p:nvPr>
            <p:ph type="title" idx="14"/>
          </p:nvPr>
        </p:nvSpPr>
        <p:spPr>
          <a:xfrm>
            <a:off x="6864878" y="2193956"/>
            <a:ext cx="1781400" cy="378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21" name="Google Shape;221;p28"/>
          <p:cNvSpPr txBox="1">
            <a:spLocks noGrp="1"/>
          </p:cNvSpPr>
          <p:nvPr>
            <p:ph type="title" idx="15"/>
          </p:nvPr>
        </p:nvSpPr>
        <p:spPr>
          <a:xfrm>
            <a:off x="55848" y="4388889"/>
            <a:ext cx="2400600" cy="447600"/>
          </a:xfrm>
          <a:prstGeom prst="rect">
            <a:avLst/>
          </a:prstGeom>
        </p:spPr>
        <p:txBody>
          <a:bodyPr spcFirstLastPara="1" wrap="square" lIns="91425" tIns="91425" rIns="91425" bIns="91425" anchor="b" anchorCtr="0">
            <a:noAutofit/>
          </a:bodyPr>
          <a:lstStyle/>
          <a:p>
            <a:r>
              <a:rPr lang="en" dirty="0"/>
              <a:t>How to improve your non-verbal communication</a:t>
            </a:r>
          </a:p>
        </p:txBody>
      </p:sp>
      <p:sp>
        <p:nvSpPr>
          <p:cNvPr id="223" name="Google Shape;223;p28"/>
          <p:cNvSpPr txBox="1">
            <a:spLocks noGrp="1"/>
          </p:cNvSpPr>
          <p:nvPr>
            <p:ph type="title" idx="17"/>
          </p:nvPr>
        </p:nvSpPr>
        <p:spPr>
          <a:xfrm>
            <a:off x="228691" y="3619357"/>
            <a:ext cx="1781400" cy="378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19" name="TextBox 18">
            <a:extLst>
              <a:ext uri="{FF2B5EF4-FFF2-40B4-BE49-F238E27FC236}">
                <a16:creationId xmlns:a16="http://schemas.microsoft.com/office/drawing/2014/main" id="{3701B688-E11C-4260-A984-A60C14D1F3AB}"/>
              </a:ext>
            </a:extLst>
          </p:cNvPr>
          <p:cNvSpPr txBox="1"/>
          <p:nvPr/>
        </p:nvSpPr>
        <p:spPr>
          <a:xfrm>
            <a:off x="8867775" y="4836723"/>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1</a:t>
            </a:r>
          </a:p>
        </p:txBody>
      </p:sp>
      <p:sp>
        <p:nvSpPr>
          <p:cNvPr id="2" name="TextBox 1">
            <a:extLst>
              <a:ext uri="{FF2B5EF4-FFF2-40B4-BE49-F238E27FC236}">
                <a16:creationId xmlns:a16="http://schemas.microsoft.com/office/drawing/2014/main" id="{6E3F01BC-C6BA-4A7A-A4C8-19F46AB3AC5E}"/>
              </a:ext>
            </a:extLst>
          </p:cNvPr>
          <p:cNvSpPr txBox="1"/>
          <p:nvPr/>
        </p:nvSpPr>
        <p:spPr>
          <a:xfrm>
            <a:off x="3677955" y="3517465"/>
            <a:ext cx="68423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dirty="0"/>
              <a:t>06</a:t>
            </a:r>
            <a:endParaRPr lang="en-US" sz="3200" dirty="0"/>
          </a:p>
        </p:txBody>
      </p:sp>
      <p:sp>
        <p:nvSpPr>
          <p:cNvPr id="3" name="TextBox 2">
            <a:extLst>
              <a:ext uri="{FF2B5EF4-FFF2-40B4-BE49-F238E27FC236}">
                <a16:creationId xmlns:a16="http://schemas.microsoft.com/office/drawing/2014/main" id="{50E9BC08-80E3-4793-AEF5-BE1141948071}"/>
              </a:ext>
            </a:extLst>
          </p:cNvPr>
          <p:cNvSpPr txBox="1"/>
          <p:nvPr/>
        </p:nvSpPr>
        <p:spPr>
          <a:xfrm>
            <a:off x="3171042" y="4024378"/>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solidFill>
                  <a:schemeClr val="bg1"/>
                </a:solidFill>
              </a:rPr>
              <a:t>conclusion</a:t>
            </a:r>
          </a:p>
        </p:txBody>
      </p:sp>
      <p:sp>
        <p:nvSpPr>
          <p:cNvPr id="4" name="TextBox 3">
            <a:extLst>
              <a:ext uri="{FF2B5EF4-FFF2-40B4-BE49-F238E27FC236}">
                <a16:creationId xmlns:a16="http://schemas.microsoft.com/office/drawing/2014/main" id="{4376B9FB-F8B6-4D97-8AF1-CAA6329867C0}"/>
              </a:ext>
            </a:extLst>
          </p:cNvPr>
          <p:cNvSpPr txBox="1"/>
          <p:nvPr/>
        </p:nvSpPr>
        <p:spPr>
          <a:xfrm>
            <a:off x="6112702" y="3517465"/>
            <a:ext cx="64900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dirty="0"/>
              <a:t>07</a:t>
            </a:r>
            <a:endParaRPr lang="en-US" sz="3200" dirty="0"/>
          </a:p>
        </p:txBody>
      </p:sp>
      <p:sp>
        <p:nvSpPr>
          <p:cNvPr id="5" name="TextBox 4">
            <a:extLst>
              <a:ext uri="{FF2B5EF4-FFF2-40B4-BE49-F238E27FC236}">
                <a16:creationId xmlns:a16="http://schemas.microsoft.com/office/drawing/2014/main" id="{6FFD6826-EB37-4AD3-A5E5-35C2FE58C34A}"/>
              </a:ext>
            </a:extLst>
          </p:cNvPr>
          <p:cNvSpPr txBox="1"/>
          <p:nvPr/>
        </p:nvSpPr>
        <p:spPr>
          <a:xfrm>
            <a:off x="5762364" y="4079179"/>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solidFill>
                  <a:schemeClr val="bg1"/>
                </a:solidFill>
              </a:rPr>
              <a:t>References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18F5F8-34F1-4449-9EAC-B644BAFFE762}"/>
              </a:ext>
            </a:extLst>
          </p:cNvPr>
          <p:cNvSpPr>
            <a:spLocks noGrp="1"/>
          </p:cNvSpPr>
          <p:nvPr>
            <p:ph type="body" idx="1"/>
          </p:nvPr>
        </p:nvSpPr>
        <p:spPr>
          <a:xfrm>
            <a:off x="611275" y="1210235"/>
            <a:ext cx="7921500" cy="3374195"/>
          </a:xfrm>
        </p:spPr>
        <p:txBody>
          <a:bodyPr/>
          <a:lstStyle/>
          <a:p>
            <a:r>
              <a:rPr lang="en-US" sz="2400" dirty="0">
                <a:solidFill>
                  <a:schemeClr val="accent5"/>
                </a:solidFill>
                <a:latin typeface="oxygen light"/>
              </a:rPr>
              <a:t>Verbal communication: </a:t>
            </a:r>
            <a:r>
              <a:rPr lang="en-US" sz="2400" dirty="0">
                <a:solidFill>
                  <a:schemeClr val="tx1"/>
                </a:solidFill>
                <a:latin typeface="oxygen light"/>
              </a:rPr>
              <a:t>v</a:t>
            </a:r>
            <a:r>
              <a:rPr lang="en-US" sz="2400" dirty="0">
                <a:latin typeface="Malgun Gothic"/>
              </a:rPr>
              <a:t>erbal communication is any communication that uses words to share information with others. These words may be both spoken and written.</a:t>
            </a:r>
          </a:p>
          <a:p>
            <a:r>
              <a:rPr lang="en-US" sz="2400" dirty="0">
                <a:solidFill>
                  <a:schemeClr val="accent5"/>
                </a:solidFill>
                <a:latin typeface="oxygen light"/>
              </a:rPr>
              <a:t>Non-verbal communication:</a:t>
            </a:r>
            <a:r>
              <a:rPr lang="en-US" sz="2400" dirty="0">
                <a:solidFill>
                  <a:schemeClr val="accent5"/>
                </a:solidFill>
                <a:latin typeface="Malgun Gothic"/>
              </a:rPr>
              <a:t> </a:t>
            </a:r>
            <a:r>
              <a:rPr lang="en-US" sz="2400" dirty="0">
                <a:latin typeface="Malgun Gothic"/>
              </a:rPr>
              <a:t>any communication made between two or more persons through the use of facial expressions, hand movements, body language, postures, and gestures is called as non-verbal communication.</a:t>
            </a:r>
          </a:p>
          <a:p>
            <a:endParaRPr lang="en-US" sz="2400" dirty="0"/>
          </a:p>
        </p:txBody>
      </p:sp>
      <p:sp>
        <p:nvSpPr>
          <p:cNvPr id="3" name="Title 2">
            <a:extLst>
              <a:ext uri="{FF2B5EF4-FFF2-40B4-BE49-F238E27FC236}">
                <a16:creationId xmlns:a16="http://schemas.microsoft.com/office/drawing/2014/main" id="{547BCF4B-C579-431C-853D-868B568BF7ED}"/>
              </a:ext>
            </a:extLst>
          </p:cNvPr>
          <p:cNvSpPr>
            <a:spLocks noGrp="1"/>
          </p:cNvSpPr>
          <p:nvPr>
            <p:ph type="title"/>
          </p:nvPr>
        </p:nvSpPr>
        <p:spPr/>
        <p:txBody>
          <a:bodyPr/>
          <a:lstStyle/>
          <a:p>
            <a:r>
              <a:rPr lang="en" sz="3600" dirty="0">
                <a:solidFill>
                  <a:schemeClr val="accent1"/>
                </a:solidFill>
              </a:rPr>
              <a:t>Definition</a:t>
            </a:r>
            <a:endParaRPr lang="en-US" dirty="0"/>
          </a:p>
        </p:txBody>
      </p:sp>
    </p:spTree>
    <p:extLst>
      <p:ext uri="{BB962C8B-B14F-4D97-AF65-F5344CB8AC3E}">
        <p14:creationId xmlns:p14="http://schemas.microsoft.com/office/powerpoint/2010/main" val="4080671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5"/>
          <p:cNvSpPr txBox="1">
            <a:spLocks noGrp="1"/>
          </p:cNvSpPr>
          <p:nvPr>
            <p:ph type="title" idx="4"/>
          </p:nvPr>
        </p:nvSpPr>
        <p:spPr>
          <a:xfrm>
            <a:off x="596975" y="558170"/>
            <a:ext cx="7950000" cy="681231"/>
          </a:xfrm>
          <a:prstGeom prst="rect">
            <a:avLst/>
          </a:prstGeom>
        </p:spPr>
        <p:txBody>
          <a:bodyPr spcFirstLastPara="1" wrap="square" lIns="91425" tIns="91425" rIns="91425" bIns="91425" anchor="ctr" anchorCtr="0">
            <a:noAutofit/>
          </a:bodyPr>
          <a:lstStyle/>
          <a:p>
            <a:r>
              <a:rPr lang="en-US" dirty="0"/>
              <a:t>Types of </a:t>
            </a:r>
            <a:r>
              <a:rPr lang="en-US" dirty="0">
                <a:solidFill>
                  <a:schemeClr val="bg2"/>
                </a:solidFill>
              </a:rPr>
              <a:t>verbal communication</a:t>
            </a:r>
            <a:endParaRPr lang="en" b="0" dirty="0"/>
          </a:p>
          <a:p>
            <a:pPr marL="0" lvl="0" indent="0" algn="ctr">
              <a:spcBef>
                <a:spcPts val="0"/>
              </a:spcBef>
              <a:spcAft>
                <a:spcPts val="0"/>
              </a:spcAft>
              <a:buNone/>
            </a:pPr>
            <a:endParaRPr lang="en" dirty="0">
              <a:solidFill>
                <a:schemeClr val="accent1"/>
              </a:solidFill>
            </a:endParaRPr>
          </a:p>
        </p:txBody>
      </p:sp>
      <p:sp>
        <p:nvSpPr>
          <p:cNvPr id="304" name="Google Shape;304;p35"/>
          <p:cNvSpPr txBox="1">
            <a:spLocks noGrp="1"/>
          </p:cNvSpPr>
          <p:nvPr>
            <p:ph type="title"/>
          </p:nvPr>
        </p:nvSpPr>
        <p:spPr>
          <a:xfrm>
            <a:off x="697711" y="2727369"/>
            <a:ext cx="6451420" cy="357742"/>
          </a:xfrm>
          <a:prstGeom prst="rect">
            <a:avLst/>
          </a:prstGeom>
        </p:spPr>
        <p:txBody>
          <a:bodyPr spcFirstLastPara="1" wrap="square" lIns="91425" tIns="91425" rIns="91425" bIns="91425" anchor="ctr" anchorCtr="0">
            <a:noAutofit/>
          </a:bodyPr>
          <a:lstStyle/>
          <a:p>
            <a:pPr algn="l"/>
            <a:r>
              <a:rPr lang="en" sz="1600" dirty="0"/>
              <a:t>Interpersonal Communication</a:t>
            </a:r>
            <a:endParaRPr lang="en-US" sz="1600"/>
          </a:p>
          <a:p>
            <a:pPr marL="0" lvl="0" indent="0" algn="ctr">
              <a:spcBef>
                <a:spcPts val="0"/>
              </a:spcBef>
              <a:spcAft>
                <a:spcPts val="0"/>
              </a:spcAft>
              <a:buNone/>
            </a:pPr>
            <a:endParaRPr lang="en" sz="1600" dirty="0"/>
          </a:p>
        </p:txBody>
      </p:sp>
      <p:sp>
        <p:nvSpPr>
          <p:cNvPr id="305" name="Google Shape;305;p35"/>
          <p:cNvSpPr txBox="1">
            <a:spLocks noGrp="1"/>
          </p:cNvSpPr>
          <p:nvPr>
            <p:ph type="subTitle" idx="1"/>
          </p:nvPr>
        </p:nvSpPr>
        <p:spPr>
          <a:xfrm>
            <a:off x="740844" y="2930728"/>
            <a:ext cx="3101496" cy="798900"/>
          </a:xfrm>
          <a:prstGeom prst="rect">
            <a:avLst/>
          </a:prstGeom>
        </p:spPr>
        <p:txBody>
          <a:bodyPr spcFirstLastPara="1" wrap="square" lIns="91425" tIns="91425" rIns="91425" bIns="91425" anchor="t" anchorCtr="0">
            <a:noAutofit/>
          </a:bodyPr>
          <a:lstStyle/>
          <a:p>
            <a:pPr marL="0" indent="0"/>
            <a:r>
              <a:rPr lang="en" sz="1400" dirty="0"/>
              <a:t>It is a one-to-one situation. Examples are a casual conversation, a job interview or a phone call. There is a transmission of information that occurs between two people using language.</a:t>
            </a:r>
            <a:endParaRPr lang="en-US" dirty="0"/>
          </a:p>
        </p:txBody>
      </p:sp>
      <p:sp>
        <p:nvSpPr>
          <p:cNvPr id="306" name="Google Shape;306;p35"/>
          <p:cNvSpPr txBox="1">
            <a:spLocks noGrp="1"/>
          </p:cNvSpPr>
          <p:nvPr>
            <p:ph type="title" idx="2"/>
          </p:nvPr>
        </p:nvSpPr>
        <p:spPr>
          <a:xfrm>
            <a:off x="5495349" y="2774095"/>
            <a:ext cx="3378260" cy="447600"/>
          </a:xfrm>
          <a:prstGeom prst="rect">
            <a:avLst/>
          </a:prstGeom>
        </p:spPr>
        <p:txBody>
          <a:bodyPr spcFirstLastPara="1" wrap="square" lIns="91425" tIns="91425" rIns="91425" bIns="91425" anchor="ctr" anchorCtr="0">
            <a:noAutofit/>
          </a:bodyPr>
          <a:lstStyle/>
          <a:p>
            <a:pPr algn="l"/>
            <a:r>
              <a:rPr lang="en" sz="1600" dirty="0"/>
              <a:t>Small Group Communication</a:t>
            </a:r>
            <a:endParaRPr lang="en-US" sz="1600" dirty="0"/>
          </a:p>
          <a:p>
            <a:pPr marL="0" lvl="0" indent="0" algn="ctr">
              <a:spcBef>
                <a:spcPts val="0"/>
              </a:spcBef>
              <a:spcAft>
                <a:spcPts val="0"/>
              </a:spcAft>
              <a:buNone/>
            </a:pPr>
            <a:endParaRPr lang="en" dirty="0"/>
          </a:p>
        </p:txBody>
      </p:sp>
      <p:sp>
        <p:nvSpPr>
          <p:cNvPr id="307" name="Google Shape;307;p35"/>
          <p:cNvSpPr txBox="1">
            <a:spLocks noGrp="1"/>
          </p:cNvSpPr>
          <p:nvPr>
            <p:ph type="subTitle" idx="3"/>
          </p:nvPr>
        </p:nvSpPr>
        <p:spPr>
          <a:xfrm>
            <a:off x="5301255" y="2855247"/>
            <a:ext cx="3169788" cy="989400"/>
          </a:xfrm>
          <a:prstGeom prst="rect">
            <a:avLst/>
          </a:prstGeom>
        </p:spPr>
        <p:txBody>
          <a:bodyPr spcFirstLastPara="1" wrap="square" lIns="91425" tIns="91425" rIns="91425" bIns="91425" anchor="t" anchorCtr="0">
            <a:noAutofit/>
          </a:bodyPr>
          <a:lstStyle/>
          <a:p>
            <a:pPr marL="0" indent="0"/>
            <a:r>
              <a:rPr lang="en" sz="1400" dirty="0"/>
              <a:t>small group communications is not the verbal communication between large groups but rather small groups of people. Examples  are a board meeting,  and a presentation for colleagues.</a:t>
            </a:r>
            <a:endParaRPr lang="en-US" dirty="0"/>
          </a:p>
        </p:txBody>
      </p:sp>
      <p:grpSp>
        <p:nvGrpSpPr>
          <p:cNvPr id="308" name="Google Shape;308;p35"/>
          <p:cNvGrpSpPr/>
          <p:nvPr/>
        </p:nvGrpSpPr>
        <p:grpSpPr>
          <a:xfrm>
            <a:off x="1849200" y="1762925"/>
            <a:ext cx="882300" cy="882300"/>
            <a:chOff x="1849200" y="1991525"/>
            <a:chExt cx="882300" cy="882300"/>
          </a:xfrm>
        </p:grpSpPr>
        <p:sp>
          <p:nvSpPr>
            <p:cNvPr id="309" name="Google Shape;309;p35"/>
            <p:cNvSpPr/>
            <p:nvPr/>
          </p:nvSpPr>
          <p:spPr>
            <a:xfrm>
              <a:off x="1849200" y="1991525"/>
              <a:ext cx="882300" cy="88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0" name="Google Shape;310;p35"/>
            <p:cNvGrpSpPr/>
            <p:nvPr/>
          </p:nvGrpSpPr>
          <p:grpSpPr>
            <a:xfrm>
              <a:off x="2029436" y="2172050"/>
              <a:ext cx="522498" cy="521209"/>
              <a:chOff x="6553275" y="3604550"/>
              <a:chExt cx="296975" cy="296175"/>
            </a:xfrm>
          </p:grpSpPr>
          <p:sp>
            <p:nvSpPr>
              <p:cNvPr id="311" name="Google Shape;311;p35"/>
              <p:cNvSpPr/>
              <p:nvPr/>
            </p:nvSpPr>
            <p:spPr>
              <a:xfrm>
                <a:off x="6657250" y="3604550"/>
                <a:ext cx="86650" cy="86650"/>
              </a:xfrm>
              <a:custGeom>
                <a:avLst/>
                <a:gdLst/>
                <a:ahLst/>
                <a:cxnLst/>
                <a:rect l="l" t="t" r="r" b="b"/>
                <a:pathLst>
                  <a:path w="3466" h="3466" extrusionOk="0">
                    <a:moveTo>
                      <a:pt x="1733" y="0"/>
                    </a:moveTo>
                    <a:cubicBezTo>
                      <a:pt x="788" y="0"/>
                      <a:pt x="0" y="788"/>
                      <a:pt x="0" y="1733"/>
                    </a:cubicBezTo>
                    <a:cubicBezTo>
                      <a:pt x="0" y="2678"/>
                      <a:pt x="788" y="3466"/>
                      <a:pt x="1733" y="3466"/>
                    </a:cubicBezTo>
                    <a:cubicBezTo>
                      <a:pt x="2678" y="3466"/>
                      <a:pt x="3466" y="2678"/>
                      <a:pt x="3466" y="1733"/>
                    </a:cubicBezTo>
                    <a:cubicBezTo>
                      <a:pt x="3466" y="788"/>
                      <a:pt x="2678" y="0"/>
                      <a:pt x="17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5"/>
              <p:cNvSpPr/>
              <p:nvPr/>
            </p:nvSpPr>
            <p:spPr>
              <a:xfrm>
                <a:off x="6553275" y="3777825"/>
                <a:ext cx="296975" cy="122900"/>
              </a:xfrm>
              <a:custGeom>
                <a:avLst/>
                <a:gdLst/>
                <a:ahLst/>
                <a:cxnLst/>
                <a:rect l="l" t="t" r="r" b="b"/>
                <a:pathLst>
                  <a:path w="11879" h="4916" extrusionOk="0">
                    <a:moveTo>
                      <a:pt x="694" y="0"/>
                    </a:moveTo>
                    <a:cubicBezTo>
                      <a:pt x="316" y="0"/>
                      <a:pt x="1" y="315"/>
                      <a:pt x="1" y="693"/>
                    </a:cubicBezTo>
                    <a:cubicBezTo>
                      <a:pt x="1" y="1103"/>
                      <a:pt x="316" y="1418"/>
                      <a:pt x="694" y="1418"/>
                    </a:cubicBezTo>
                    <a:lnTo>
                      <a:pt x="694" y="4569"/>
                    </a:lnTo>
                    <a:cubicBezTo>
                      <a:pt x="694" y="4758"/>
                      <a:pt x="851" y="4915"/>
                      <a:pt x="1040" y="4915"/>
                    </a:cubicBezTo>
                    <a:lnTo>
                      <a:pt x="10807" y="4915"/>
                    </a:lnTo>
                    <a:cubicBezTo>
                      <a:pt x="11028" y="4915"/>
                      <a:pt x="11185" y="4758"/>
                      <a:pt x="11185" y="4569"/>
                    </a:cubicBezTo>
                    <a:lnTo>
                      <a:pt x="11185" y="1418"/>
                    </a:lnTo>
                    <a:cubicBezTo>
                      <a:pt x="11563" y="1418"/>
                      <a:pt x="11878" y="1103"/>
                      <a:pt x="11878" y="693"/>
                    </a:cubicBezTo>
                    <a:cubicBezTo>
                      <a:pt x="11815" y="315"/>
                      <a:pt x="11500" y="0"/>
                      <a:pt x="111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5"/>
              <p:cNvSpPr/>
              <p:nvPr/>
            </p:nvSpPr>
            <p:spPr>
              <a:xfrm>
                <a:off x="6755700" y="3640000"/>
                <a:ext cx="74850" cy="121300"/>
              </a:xfrm>
              <a:custGeom>
                <a:avLst/>
                <a:gdLst/>
                <a:ahLst/>
                <a:cxnLst/>
                <a:rect l="l" t="t" r="r" b="b"/>
                <a:pathLst>
                  <a:path w="2994" h="4852" extrusionOk="0">
                    <a:moveTo>
                      <a:pt x="190" y="0"/>
                    </a:moveTo>
                    <a:cubicBezTo>
                      <a:pt x="190" y="126"/>
                      <a:pt x="253" y="221"/>
                      <a:pt x="253" y="347"/>
                    </a:cubicBezTo>
                    <a:cubicBezTo>
                      <a:pt x="253" y="693"/>
                      <a:pt x="158" y="1071"/>
                      <a:pt x="1" y="1386"/>
                    </a:cubicBezTo>
                    <a:cubicBezTo>
                      <a:pt x="977" y="2079"/>
                      <a:pt x="1607" y="3182"/>
                      <a:pt x="1607" y="4474"/>
                    </a:cubicBezTo>
                    <a:lnTo>
                      <a:pt x="1607" y="4852"/>
                    </a:lnTo>
                    <a:lnTo>
                      <a:pt x="2994" y="4852"/>
                    </a:lnTo>
                    <a:lnTo>
                      <a:pt x="2489" y="756"/>
                    </a:lnTo>
                    <a:cubicBezTo>
                      <a:pt x="2363" y="315"/>
                      <a:pt x="1922" y="0"/>
                      <a:pt x="14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5"/>
              <p:cNvSpPr/>
              <p:nvPr/>
            </p:nvSpPr>
            <p:spPr>
              <a:xfrm>
                <a:off x="6570600" y="3640000"/>
                <a:ext cx="74850" cy="121300"/>
              </a:xfrm>
              <a:custGeom>
                <a:avLst/>
                <a:gdLst/>
                <a:ahLst/>
                <a:cxnLst/>
                <a:rect l="l" t="t" r="r" b="b"/>
                <a:pathLst>
                  <a:path w="2994" h="4852" extrusionOk="0">
                    <a:moveTo>
                      <a:pt x="1545" y="0"/>
                    </a:moveTo>
                    <a:cubicBezTo>
                      <a:pt x="1072" y="0"/>
                      <a:pt x="663" y="315"/>
                      <a:pt x="505" y="788"/>
                    </a:cubicBezTo>
                    <a:lnTo>
                      <a:pt x="1" y="4852"/>
                    </a:lnTo>
                    <a:lnTo>
                      <a:pt x="1356" y="4852"/>
                    </a:lnTo>
                    <a:lnTo>
                      <a:pt x="1356" y="4474"/>
                    </a:lnTo>
                    <a:lnTo>
                      <a:pt x="1387" y="4474"/>
                    </a:lnTo>
                    <a:cubicBezTo>
                      <a:pt x="1387" y="3182"/>
                      <a:pt x="2017" y="2048"/>
                      <a:pt x="2994" y="1386"/>
                    </a:cubicBezTo>
                    <a:cubicBezTo>
                      <a:pt x="2836" y="1071"/>
                      <a:pt x="2773" y="693"/>
                      <a:pt x="2773" y="347"/>
                    </a:cubicBezTo>
                    <a:cubicBezTo>
                      <a:pt x="2773" y="221"/>
                      <a:pt x="2773" y="95"/>
                      <a:pt x="28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5"/>
              <p:cNvSpPr/>
              <p:nvPr/>
            </p:nvSpPr>
            <p:spPr>
              <a:xfrm>
                <a:off x="6707650" y="3688025"/>
                <a:ext cx="70925" cy="70925"/>
              </a:xfrm>
              <a:custGeom>
                <a:avLst/>
                <a:gdLst/>
                <a:ahLst/>
                <a:cxnLst/>
                <a:rect l="l" t="t" r="r" b="b"/>
                <a:pathLst>
                  <a:path w="2837" h="2837" extrusionOk="0">
                    <a:moveTo>
                      <a:pt x="1482" y="1"/>
                    </a:moveTo>
                    <a:cubicBezTo>
                      <a:pt x="1450" y="32"/>
                      <a:pt x="1418" y="64"/>
                      <a:pt x="1324" y="127"/>
                    </a:cubicBezTo>
                    <a:cubicBezTo>
                      <a:pt x="1324" y="190"/>
                      <a:pt x="1292" y="253"/>
                      <a:pt x="1261" y="284"/>
                    </a:cubicBezTo>
                    <a:lnTo>
                      <a:pt x="1" y="1923"/>
                    </a:lnTo>
                    <a:lnTo>
                      <a:pt x="1" y="2836"/>
                    </a:lnTo>
                    <a:lnTo>
                      <a:pt x="2742" y="2836"/>
                    </a:lnTo>
                    <a:lnTo>
                      <a:pt x="2742" y="2553"/>
                    </a:lnTo>
                    <a:lnTo>
                      <a:pt x="2836" y="2553"/>
                    </a:lnTo>
                    <a:cubicBezTo>
                      <a:pt x="2836" y="1513"/>
                      <a:pt x="2332" y="599"/>
                      <a:pt x="14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5"/>
              <p:cNvSpPr/>
              <p:nvPr/>
            </p:nvSpPr>
            <p:spPr>
              <a:xfrm>
                <a:off x="6621025" y="3688825"/>
                <a:ext cx="70900" cy="73275"/>
              </a:xfrm>
              <a:custGeom>
                <a:avLst/>
                <a:gdLst/>
                <a:ahLst/>
                <a:cxnLst/>
                <a:rect l="l" t="t" r="r" b="b"/>
                <a:pathLst>
                  <a:path w="2836" h="2931" extrusionOk="0">
                    <a:moveTo>
                      <a:pt x="1323" y="0"/>
                    </a:moveTo>
                    <a:cubicBezTo>
                      <a:pt x="536" y="567"/>
                      <a:pt x="0" y="1513"/>
                      <a:pt x="0" y="2584"/>
                    </a:cubicBezTo>
                    <a:lnTo>
                      <a:pt x="0" y="2930"/>
                    </a:lnTo>
                    <a:lnTo>
                      <a:pt x="2741" y="2930"/>
                    </a:lnTo>
                    <a:lnTo>
                      <a:pt x="2741" y="1922"/>
                    </a:lnTo>
                    <a:lnTo>
                      <a:pt x="2836" y="1922"/>
                    </a:lnTo>
                    <a:lnTo>
                      <a:pt x="1575" y="284"/>
                    </a:lnTo>
                    <a:cubicBezTo>
                      <a:pt x="1512" y="252"/>
                      <a:pt x="1512" y="158"/>
                      <a:pt x="1481" y="126"/>
                    </a:cubicBezTo>
                    <a:cubicBezTo>
                      <a:pt x="1449" y="95"/>
                      <a:pt x="1355" y="63"/>
                      <a:pt x="13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17" name="Google Shape;317;p35"/>
          <p:cNvGrpSpPr/>
          <p:nvPr/>
        </p:nvGrpSpPr>
        <p:grpSpPr>
          <a:xfrm>
            <a:off x="6495332" y="1762925"/>
            <a:ext cx="882300" cy="882300"/>
            <a:chOff x="3492962" y="2130600"/>
            <a:chExt cx="882300" cy="882300"/>
          </a:xfrm>
        </p:grpSpPr>
        <p:sp>
          <p:nvSpPr>
            <p:cNvPr id="318" name="Google Shape;318;p35"/>
            <p:cNvSpPr/>
            <p:nvPr/>
          </p:nvSpPr>
          <p:spPr>
            <a:xfrm>
              <a:off x="3492962" y="2130600"/>
              <a:ext cx="882300" cy="882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9" name="Google Shape;319;p35"/>
            <p:cNvGrpSpPr/>
            <p:nvPr/>
          </p:nvGrpSpPr>
          <p:grpSpPr>
            <a:xfrm>
              <a:off x="3731303" y="2364451"/>
              <a:ext cx="414616" cy="414588"/>
              <a:chOff x="3497300" y="3227275"/>
              <a:chExt cx="296176" cy="296177"/>
            </a:xfrm>
          </p:grpSpPr>
          <p:sp>
            <p:nvSpPr>
              <p:cNvPr id="320" name="Google Shape;320;p35"/>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5"/>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5"/>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5"/>
              <p:cNvSpPr/>
              <p:nvPr/>
            </p:nvSpPr>
            <p:spPr>
              <a:xfrm>
                <a:off x="3622525" y="3421825"/>
                <a:ext cx="41775" cy="25225"/>
              </a:xfrm>
              <a:custGeom>
                <a:avLst/>
                <a:gdLst/>
                <a:ahLst/>
                <a:cxnLst/>
                <a:rect l="l" t="t" r="r" b="b"/>
                <a:pathLst>
                  <a:path w="1671"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5"/>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5"/>
              <p:cNvSpPr/>
              <p:nvPr/>
            </p:nvSpPr>
            <p:spPr>
              <a:xfrm>
                <a:off x="3653250" y="3417102"/>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5"/>
              <p:cNvSpPr/>
              <p:nvPr/>
            </p:nvSpPr>
            <p:spPr>
              <a:xfrm>
                <a:off x="3655626" y="3310779"/>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5"/>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 name="TextBox 1">
            <a:extLst>
              <a:ext uri="{FF2B5EF4-FFF2-40B4-BE49-F238E27FC236}">
                <a16:creationId xmlns:a16="http://schemas.microsoft.com/office/drawing/2014/main" id="{CE7EE7EB-88B6-4A40-BEC4-505EA33B47E7}"/>
              </a:ext>
            </a:extLst>
          </p:cNvPr>
          <p:cNvSpPr txBox="1"/>
          <p:nvPr/>
        </p:nvSpPr>
        <p:spPr>
          <a:xfrm>
            <a:off x="8872268" y="4801678"/>
            <a:ext cx="29186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34"/>
          <p:cNvSpPr/>
          <p:nvPr/>
        </p:nvSpPr>
        <p:spPr>
          <a:xfrm flipH="1">
            <a:off x="1009550" y="1102450"/>
            <a:ext cx="3022500" cy="2938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9;p35">
            <a:extLst>
              <a:ext uri="{FF2B5EF4-FFF2-40B4-BE49-F238E27FC236}">
                <a16:creationId xmlns:a16="http://schemas.microsoft.com/office/drawing/2014/main" id="{CDF0114D-24CB-47CF-A204-4626786F35E5}"/>
              </a:ext>
            </a:extLst>
          </p:cNvPr>
          <p:cNvSpPr/>
          <p:nvPr/>
        </p:nvSpPr>
        <p:spPr>
          <a:xfrm>
            <a:off x="1904001" y="631668"/>
            <a:ext cx="882300" cy="88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4"/>
          <p:cNvSpPr txBox="1">
            <a:spLocks noGrp="1"/>
          </p:cNvSpPr>
          <p:nvPr>
            <p:ph type="title"/>
          </p:nvPr>
        </p:nvSpPr>
        <p:spPr>
          <a:xfrm>
            <a:off x="1241640" y="1100552"/>
            <a:ext cx="5482363" cy="1250657"/>
          </a:xfrm>
          <a:prstGeom prst="rect">
            <a:avLst/>
          </a:prstGeom>
        </p:spPr>
        <p:txBody>
          <a:bodyPr spcFirstLastPara="1" wrap="square" lIns="91425" tIns="91425" rIns="91425" bIns="91425" anchor="b" anchorCtr="0">
            <a:noAutofit/>
          </a:bodyPr>
          <a:lstStyle/>
          <a:p>
            <a:pPr algn="l"/>
            <a:r>
              <a:rPr lang="en" sz="1800" dirty="0">
                <a:solidFill>
                  <a:schemeClr val="bg1"/>
                </a:solidFill>
              </a:rPr>
              <a:t>Public Communication</a:t>
            </a:r>
            <a:endParaRPr lang="en-US" sz="1800">
              <a:solidFill>
                <a:schemeClr val="bg1"/>
              </a:solidFill>
            </a:endParaRPr>
          </a:p>
          <a:p>
            <a:pPr marL="0" lvl="0" indent="0" algn="ctr">
              <a:spcBef>
                <a:spcPts val="0"/>
              </a:spcBef>
              <a:spcAft>
                <a:spcPts val="0"/>
              </a:spcAft>
              <a:buNone/>
            </a:pPr>
            <a:endParaRPr lang="en" dirty="0">
              <a:solidFill>
                <a:schemeClr val="lt1"/>
              </a:solidFill>
            </a:endParaRPr>
          </a:p>
        </p:txBody>
      </p:sp>
      <p:sp>
        <p:nvSpPr>
          <p:cNvPr id="297" name="Google Shape;297;p34"/>
          <p:cNvSpPr txBox="1">
            <a:spLocks noGrp="1"/>
          </p:cNvSpPr>
          <p:nvPr>
            <p:ph type="subTitle" idx="1"/>
          </p:nvPr>
        </p:nvSpPr>
        <p:spPr>
          <a:xfrm>
            <a:off x="1034857" y="1727592"/>
            <a:ext cx="2995372" cy="1156713"/>
          </a:xfrm>
          <a:prstGeom prst="rect">
            <a:avLst/>
          </a:prstGeom>
        </p:spPr>
        <p:txBody>
          <a:bodyPr spcFirstLastPara="1" wrap="square" lIns="91425" tIns="91425" rIns="91425" bIns="91425" anchor="t" anchorCtr="0">
            <a:noAutofit/>
          </a:bodyPr>
          <a:lstStyle/>
          <a:p>
            <a:pPr marL="0" indent="0"/>
            <a:r>
              <a:rPr lang="en" dirty="0"/>
              <a:t>when an individual or groups of people project verbal information to a large group. Examples of this form of verbal communication are large seminars, a news report on television and a speech in front of a large crowd of people.</a:t>
            </a:r>
            <a:endParaRPr lang="en-US" dirty="0"/>
          </a:p>
          <a:p>
            <a:pPr marL="0" lvl="0" indent="0" algn="ctr" rtl="0">
              <a:spcBef>
                <a:spcPts val="0"/>
              </a:spcBef>
              <a:spcAft>
                <a:spcPts val="0"/>
              </a:spcAft>
              <a:buNone/>
            </a:pPr>
            <a:endParaRPr/>
          </a:p>
        </p:txBody>
      </p:sp>
      <p:pic>
        <p:nvPicPr>
          <p:cNvPr id="2" name="Google Shape;706;p50">
            <a:hlinkClick r:id="rId3"/>
            <a:extLst>
              <a:ext uri="{FF2B5EF4-FFF2-40B4-BE49-F238E27FC236}">
                <a16:creationId xmlns:a16="http://schemas.microsoft.com/office/drawing/2014/main" id="{0A1F64CD-1E87-4302-8DFC-ED4AFB2D5AEE}"/>
              </a:ext>
            </a:extLst>
          </p:cNvPr>
          <p:cNvPicPr preferRelativeResize="0"/>
          <p:nvPr/>
        </p:nvPicPr>
        <p:blipFill rotWithShape="1">
          <a:blip r:embed="rId4">
            <a:alphaModFix/>
          </a:blip>
          <a:srcRect t="11413" b="11413"/>
          <a:stretch/>
        </p:blipFill>
        <p:spPr>
          <a:xfrm>
            <a:off x="4951222" y="962148"/>
            <a:ext cx="3821813" cy="3175783"/>
          </a:xfrm>
          <a:prstGeom prst="rect">
            <a:avLst/>
          </a:prstGeom>
          <a:noFill/>
          <a:ln>
            <a:noFill/>
          </a:ln>
        </p:spPr>
      </p:pic>
      <p:pic>
        <p:nvPicPr>
          <p:cNvPr id="3" name="Graphic 3" descr="Group of women with solid fill">
            <a:extLst>
              <a:ext uri="{FF2B5EF4-FFF2-40B4-BE49-F238E27FC236}">
                <a16:creationId xmlns:a16="http://schemas.microsoft.com/office/drawing/2014/main" id="{7E562D32-FBB1-46A0-B0D4-2356FFD53C18}"/>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903174" y="615341"/>
            <a:ext cx="914400" cy="914400"/>
          </a:xfrm>
          <a:prstGeom prst="rect">
            <a:avLst/>
          </a:prstGeom>
        </p:spPr>
      </p:pic>
      <p:sp>
        <p:nvSpPr>
          <p:cNvPr id="4" name="TextBox 3">
            <a:extLst>
              <a:ext uri="{FF2B5EF4-FFF2-40B4-BE49-F238E27FC236}">
                <a16:creationId xmlns:a16="http://schemas.microsoft.com/office/drawing/2014/main" id="{33B7B7DB-5758-4CA4-8EF1-CA6CAB41F0E7}"/>
              </a:ext>
            </a:extLst>
          </p:cNvPr>
          <p:cNvSpPr txBox="1"/>
          <p:nvPr/>
        </p:nvSpPr>
        <p:spPr>
          <a:xfrm>
            <a:off x="8817541" y="4836613"/>
            <a:ext cx="32802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8"/>
          <p:cNvSpPr txBox="1">
            <a:spLocks noGrp="1"/>
          </p:cNvSpPr>
          <p:nvPr>
            <p:ph type="title" idx="8"/>
          </p:nvPr>
        </p:nvSpPr>
        <p:spPr>
          <a:xfrm>
            <a:off x="596975" y="655216"/>
            <a:ext cx="7950000" cy="447600"/>
          </a:xfrm>
          <a:prstGeom prst="rect">
            <a:avLst/>
          </a:prstGeom>
        </p:spPr>
        <p:txBody>
          <a:bodyPr spcFirstLastPara="1" wrap="square" lIns="91425" tIns="91425" rIns="91425" bIns="91425" anchor="ctr" anchorCtr="0">
            <a:noAutofit/>
          </a:bodyPr>
          <a:lstStyle/>
          <a:p>
            <a:r>
              <a:rPr lang="en" dirty="0">
                <a:solidFill>
                  <a:schemeClr val="tx1"/>
                </a:solidFill>
              </a:rPr>
              <a:t>4 points on improving your</a:t>
            </a:r>
            <a:r>
              <a:rPr lang="en" dirty="0">
                <a:solidFill>
                  <a:schemeClr val="accent1"/>
                </a:solidFill>
              </a:rPr>
              <a:t> verbal communication</a:t>
            </a:r>
          </a:p>
        </p:txBody>
      </p:sp>
      <p:sp>
        <p:nvSpPr>
          <p:cNvPr id="389" name="Google Shape;389;p38"/>
          <p:cNvSpPr txBox="1">
            <a:spLocks noGrp="1"/>
          </p:cNvSpPr>
          <p:nvPr>
            <p:ph type="title"/>
          </p:nvPr>
        </p:nvSpPr>
        <p:spPr>
          <a:xfrm>
            <a:off x="-82447" y="2125984"/>
            <a:ext cx="3584420" cy="756837"/>
          </a:xfrm>
          <a:prstGeom prst="rect">
            <a:avLst/>
          </a:prstGeom>
        </p:spPr>
        <p:txBody>
          <a:bodyPr spcFirstLastPara="1" wrap="square" lIns="91425" tIns="91425" rIns="91425" bIns="91425" anchor="b" anchorCtr="0">
            <a:noAutofit/>
          </a:bodyPr>
          <a:lstStyle/>
          <a:p>
            <a:r>
              <a:rPr lang="en" dirty="0"/>
              <a:t>Think before speaking</a:t>
            </a:r>
            <a:endParaRPr lang="en-US" dirty="0"/>
          </a:p>
          <a:p>
            <a:pPr marL="0" lvl="0" indent="0" algn="r">
              <a:spcBef>
                <a:spcPts val="0"/>
              </a:spcBef>
              <a:spcAft>
                <a:spcPts val="0"/>
              </a:spcAft>
              <a:buNone/>
            </a:pPr>
            <a:endParaRPr lang="en" dirty="0"/>
          </a:p>
        </p:txBody>
      </p:sp>
      <p:sp>
        <p:nvSpPr>
          <p:cNvPr id="391" name="Google Shape;391;p38"/>
          <p:cNvSpPr txBox="1">
            <a:spLocks noGrp="1"/>
          </p:cNvSpPr>
          <p:nvPr>
            <p:ph type="title" idx="2"/>
          </p:nvPr>
        </p:nvSpPr>
        <p:spPr>
          <a:xfrm>
            <a:off x="-340796" y="3845326"/>
            <a:ext cx="3842769" cy="455428"/>
          </a:xfrm>
          <a:prstGeom prst="rect">
            <a:avLst/>
          </a:prstGeom>
        </p:spPr>
        <p:txBody>
          <a:bodyPr spcFirstLastPara="1" wrap="square" lIns="91425" tIns="91425" rIns="91425" bIns="91425" anchor="b" anchorCtr="0">
            <a:noAutofit/>
          </a:bodyPr>
          <a:lstStyle/>
          <a:p>
            <a:r>
              <a:rPr lang="en" dirty="0"/>
              <a:t>Be mindful of your tone</a:t>
            </a:r>
            <a:endParaRPr lang="en-US" dirty="0"/>
          </a:p>
          <a:p>
            <a:pPr marL="0" lvl="0" indent="0" algn="r">
              <a:spcBef>
                <a:spcPts val="0"/>
              </a:spcBef>
              <a:spcAft>
                <a:spcPts val="0"/>
              </a:spcAft>
              <a:buNone/>
            </a:pPr>
            <a:endParaRPr lang="en" dirty="0"/>
          </a:p>
        </p:txBody>
      </p:sp>
      <p:sp>
        <p:nvSpPr>
          <p:cNvPr id="393" name="Google Shape;393;p38"/>
          <p:cNvSpPr txBox="1">
            <a:spLocks noGrp="1"/>
          </p:cNvSpPr>
          <p:nvPr>
            <p:ph type="title" idx="4"/>
          </p:nvPr>
        </p:nvSpPr>
        <p:spPr>
          <a:xfrm>
            <a:off x="5606872" y="2098583"/>
            <a:ext cx="3627479" cy="811637"/>
          </a:xfrm>
          <a:prstGeom prst="rect">
            <a:avLst/>
          </a:prstGeom>
        </p:spPr>
        <p:txBody>
          <a:bodyPr spcFirstLastPara="1" wrap="square" lIns="91425" tIns="91425" rIns="91425" bIns="91425" anchor="b" anchorCtr="0">
            <a:noAutofit/>
          </a:bodyPr>
          <a:lstStyle/>
          <a:p>
            <a:r>
              <a:rPr lang="en" dirty="0"/>
              <a:t>Understand your audience</a:t>
            </a:r>
            <a:endParaRPr lang="en-US" dirty="0"/>
          </a:p>
          <a:p>
            <a:pPr marL="0" lvl="0" indent="0" algn="l">
              <a:spcBef>
                <a:spcPts val="0"/>
              </a:spcBef>
              <a:spcAft>
                <a:spcPts val="0"/>
              </a:spcAft>
              <a:buNone/>
            </a:pPr>
            <a:endParaRPr lang="en" dirty="0"/>
          </a:p>
        </p:txBody>
      </p:sp>
      <p:sp>
        <p:nvSpPr>
          <p:cNvPr id="395" name="Google Shape;395;p38"/>
          <p:cNvSpPr txBox="1">
            <a:spLocks noGrp="1"/>
          </p:cNvSpPr>
          <p:nvPr>
            <p:ph type="title" idx="6"/>
          </p:nvPr>
        </p:nvSpPr>
        <p:spPr>
          <a:xfrm>
            <a:off x="5579471" y="3747469"/>
            <a:ext cx="5224546" cy="451514"/>
          </a:xfrm>
          <a:prstGeom prst="rect">
            <a:avLst/>
          </a:prstGeom>
        </p:spPr>
        <p:txBody>
          <a:bodyPr spcFirstLastPara="1" wrap="square" lIns="91425" tIns="91425" rIns="91425" bIns="91425" anchor="b" anchorCtr="0">
            <a:noAutofit/>
          </a:bodyPr>
          <a:lstStyle/>
          <a:p>
            <a:r>
              <a:rPr lang="en" sz="1600" dirty="0"/>
              <a:t>Pay attention to your body language</a:t>
            </a:r>
            <a:endParaRPr lang="en-US" sz="1600"/>
          </a:p>
          <a:p>
            <a:pPr marL="0" lvl="0" indent="0" algn="l">
              <a:spcBef>
                <a:spcPts val="0"/>
              </a:spcBef>
              <a:spcAft>
                <a:spcPts val="0"/>
              </a:spcAft>
              <a:buNone/>
            </a:pPr>
            <a:endParaRPr lang="en" sz="1600" dirty="0"/>
          </a:p>
        </p:txBody>
      </p:sp>
      <p:sp>
        <p:nvSpPr>
          <p:cNvPr id="398" name="Google Shape;398;p38"/>
          <p:cNvSpPr/>
          <p:nvPr/>
        </p:nvSpPr>
        <p:spPr>
          <a:xfrm>
            <a:off x="4727558" y="3304275"/>
            <a:ext cx="882300" cy="88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8"/>
          <p:cNvSpPr/>
          <p:nvPr/>
        </p:nvSpPr>
        <p:spPr>
          <a:xfrm>
            <a:off x="4727558" y="1902000"/>
            <a:ext cx="882300" cy="8823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8"/>
          <p:cNvSpPr/>
          <p:nvPr/>
        </p:nvSpPr>
        <p:spPr>
          <a:xfrm>
            <a:off x="3504705" y="3284703"/>
            <a:ext cx="882300" cy="8823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8"/>
          <p:cNvSpPr/>
          <p:nvPr/>
        </p:nvSpPr>
        <p:spPr>
          <a:xfrm>
            <a:off x="3504705" y="1902000"/>
            <a:ext cx="882300" cy="882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 name="Graphic 6" descr="Teacher with solid fill">
            <a:extLst>
              <a:ext uri="{FF2B5EF4-FFF2-40B4-BE49-F238E27FC236}">
                <a16:creationId xmlns:a16="http://schemas.microsoft.com/office/drawing/2014/main" id="{6F66975F-D231-4504-B311-90A1E25040EA}"/>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811559" y="1946230"/>
            <a:ext cx="714768" cy="703025"/>
          </a:xfrm>
          <a:prstGeom prst="rect">
            <a:avLst/>
          </a:prstGeom>
        </p:spPr>
      </p:pic>
      <p:pic>
        <p:nvPicPr>
          <p:cNvPr id="7" name="Graphic 7" descr="Head with gears with solid fill">
            <a:extLst>
              <a:ext uri="{FF2B5EF4-FFF2-40B4-BE49-F238E27FC236}">
                <a16:creationId xmlns:a16="http://schemas.microsoft.com/office/drawing/2014/main" id="{842F7FCE-33F4-4EBA-817B-B28B7FFC0DE1}"/>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3566785" y="1961888"/>
            <a:ext cx="757826" cy="761740"/>
          </a:xfrm>
          <a:prstGeom prst="rect">
            <a:avLst/>
          </a:prstGeom>
        </p:spPr>
      </p:pic>
      <p:pic>
        <p:nvPicPr>
          <p:cNvPr id="8" name="Graphic 8" descr="Confused person with solid fill">
            <a:extLst>
              <a:ext uri="{FF2B5EF4-FFF2-40B4-BE49-F238E27FC236}">
                <a16:creationId xmlns:a16="http://schemas.microsoft.com/office/drawing/2014/main" id="{BBD7B6AB-6E0C-40DD-AFD5-5A5A9485CF1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566786" y="3386724"/>
            <a:ext cx="730424" cy="718682"/>
          </a:xfrm>
          <a:prstGeom prst="rect">
            <a:avLst/>
          </a:prstGeom>
        </p:spPr>
      </p:pic>
      <p:pic>
        <p:nvPicPr>
          <p:cNvPr id="13" name="Graphic 13" descr="Dance with solid fill">
            <a:extLst>
              <a:ext uri="{FF2B5EF4-FFF2-40B4-BE49-F238E27FC236}">
                <a16:creationId xmlns:a16="http://schemas.microsoft.com/office/drawing/2014/main" id="{4A374BB7-6996-4850-84C7-90F8190C4205}"/>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811559" y="3359323"/>
            <a:ext cx="765655" cy="773483"/>
          </a:xfrm>
          <a:prstGeom prst="rect">
            <a:avLst/>
          </a:prstGeom>
        </p:spPr>
      </p:pic>
      <p:sp>
        <p:nvSpPr>
          <p:cNvPr id="14" name="TextBox 13">
            <a:extLst>
              <a:ext uri="{FF2B5EF4-FFF2-40B4-BE49-F238E27FC236}">
                <a16:creationId xmlns:a16="http://schemas.microsoft.com/office/drawing/2014/main" id="{5A21BC8E-C64E-47E5-8E71-652F56340C24}"/>
              </a:ext>
            </a:extLst>
          </p:cNvPr>
          <p:cNvSpPr txBox="1"/>
          <p:nvPr/>
        </p:nvSpPr>
        <p:spPr>
          <a:xfrm>
            <a:off x="8825369" y="4836612"/>
            <a:ext cx="32019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5"/>
          <p:cNvSpPr txBox="1">
            <a:spLocks noGrp="1"/>
          </p:cNvSpPr>
          <p:nvPr>
            <p:ph type="title" idx="4"/>
          </p:nvPr>
        </p:nvSpPr>
        <p:spPr>
          <a:xfrm>
            <a:off x="596975" y="558170"/>
            <a:ext cx="7950000" cy="681231"/>
          </a:xfrm>
          <a:prstGeom prst="rect">
            <a:avLst/>
          </a:prstGeom>
        </p:spPr>
        <p:txBody>
          <a:bodyPr spcFirstLastPara="1" wrap="square" lIns="91425" tIns="91425" rIns="91425" bIns="91425" anchor="ctr" anchorCtr="0">
            <a:noAutofit/>
          </a:bodyPr>
          <a:lstStyle/>
          <a:p>
            <a:r>
              <a:rPr lang="en-US" dirty="0"/>
              <a:t>Types of </a:t>
            </a:r>
            <a:r>
              <a:rPr lang="en-US" dirty="0">
                <a:solidFill>
                  <a:schemeClr val="bg2"/>
                </a:solidFill>
              </a:rPr>
              <a:t>non-verbal communication</a:t>
            </a:r>
            <a:endParaRPr lang="en" b="0" dirty="0">
              <a:solidFill>
                <a:schemeClr val="bg2"/>
              </a:solidFill>
            </a:endParaRPr>
          </a:p>
          <a:p>
            <a:pPr marL="0" lvl="0" indent="0" algn="ctr">
              <a:spcBef>
                <a:spcPts val="0"/>
              </a:spcBef>
              <a:spcAft>
                <a:spcPts val="0"/>
              </a:spcAft>
              <a:buNone/>
            </a:pPr>
            <a:endParaRPr lang="en" dirty="0">
              <a:solidFill>
                <a:schemeClr val="accent1"/>
              </a:solidFill>
            </a:endParaRPr>
          </a:p>
        </p:txBody>
      </p:sp>
      <p:sp>
        <p:nvSpPr>
          <p:cNvPr id="304" name="Google Shape;304;p35"/>
          <p:cNvSpPr txBox="1">
            <a:spLocks noGrp="1"/>
          </p:cNvSpPr>
          <p:nvPr>
            <p:ph type="title"/>
          </p:nvPr>
        </p:nvSpPr>
        <p:spPr>
          <a:xfrm>
            <a:off x="1551046" y="2938746"/>
            <a:ext cx="6408362" cy="357742"/>
          </a:xfrm>
          <a:prstGeom prst="rect">
            <a:avLst/>
          </a:prstGeom>
        </p:spPr>
        <p:txBody>
          <a:bodyPr spcFirstLastPara="1" wrap="square" lIns="91425" tIns="91425" rIns="91425" bIns="91425" anchor="ctr" anchorCtr="0">
            <a:noAutofit/>
          </a:bodyPr>
          <a:lstStyle/>
          <a:p>
            <a:pPr algn="l"/>
            <a:r>
              <a:rPr lang="en" sz="1600" cap="all" dirty="0"/>
              <a:t>EYE CONTACT</a:t>
            </a:r>
            <a:endParaRPr lang="en-US" sz="1600" dirty="0"/>
          </a:p>
          <a:p>
            <a:pPr algn="l"/>
            <a:endParaRPr lang="en" sz="1600" dirty="0"/>
          </a:p>
          <a:p>
            <a:pPr marL="0" lvl="0" indent="0" algn="ctr">
              <a:spcBef>
                <a:spcPts val="0"/>
              </a:spcBef>
              <a:spcAft>
                <a:spcPts val="0"/>
              </a:spcAft>
              <a:buNone/>
            </a:pPr>
            <a:endParaRPr lang="en" sz="1600" dirty="0"/>
          </a:p>
        </p:txBody>
      </p:sp>
      <p:sp>
        <p:nvSpPr>
          <p:cNvPr id="305" name="Google Shape;305;p35"/>
          <p:cNvSpPr txBox="1">
            <a:spLocks noGrp="1"/>
          </p:cNvSpPr>
          <p:nvPr>
            <p:ph type="subTitle" idx="1"/>
          </p:nvPr>
        </p:nvSpPr>
        <p:spPr>
          <a:xfrm>
            <a:off x="803474" y="2891584"/>
            <a:ext cx="3066267" cy="297859"/>
          </a:xfrm>
          <a:prstGeom prst="rect">
            <a:avLst/>
          </a:prstGeom>
        </p:spPr>
        <p:txBody>
          <a:bodyPr spcFirstLastPara="1" wrap="square" lIns="91425" tIns="91425" rIns="91425" bIns="91425" anchor="t" anchorCtr="0">
            <a:noAutofit/>
          </a:bodyPr>
          <a:lstStyle/>
          <a:p>
            <a:pPr marL="0" indent="0"/>
            <a:r>
              <a:rPr lang="en" sz="1400" dirty="0"/>
              <a:t>Eyes are an effective communication tool to convey messages without saying a word. Eye contact says a lot about a person. For instance, those who avoid eye contact are often perceived as shy or less confident.</a:t>
            </a:r>
            <a:endParaRPr lang="en-US" dirty="0"/>
          </a:p>
        </p:txBody>
      </p:sp>
      <p:sp>
        <p:nvSpPr>
          <p:cNvPr id="306" name="Google Shape;306;p35"/>
          <p:cNvSpPr txBox="1">
            <a:spLocks noGrp="1"/>
          </p:cNvSpPr>
          <p:nvPr>
            <p:ph type="title" idx="2"/>
          </p:nvPr>
        </p:nvSpPr>
        <p:spPr>
          <a:xfrm>
            <a:off x="4884705" y="2848469"/>
            <a:ext cx="4258996" cy="388883"/>
          </a:xfrm>
          <a:prstGeom prst="rect">
            <a:avLst/>
          </a:prstGeom>
        </p:spPr>
        <p:txBody>
          <a:bodyPr spcFirstLastPara="1" wrap="square" lIns="91425" tIns="91425" rIns="91425" bIns="91425" anchor="ctr" anchorCtr="0">
            <a:noAutofit/>
          </a:bodyPr>
          <a:lstStyle/>
          <a:p>
            <a:r>
              <a:rPr lang="en" sz="1800" cap="all" dirty="0"/>
              <a:t>FACIAL EXPRESSIONS</a:t>
            </a:r>
            <a:endParaRPr lang="en-US" sz="1800" dirty="0"/>
          </a:p>
          <a:p>
            <a:endParaRPr lang="en" dirty="0"/>
          </a:p>
        </p:txBody>
      </p:sp>
      <p:sp>
        <p:nvSpPr>
          <p:cNvPr id="307" name="Google Shape;307;p35"/>
          <p:cNvSpPr txBox="1">
            <a:spLocks noGrp="1"/>
          </p:cNvSpPr>
          <p:nvPr>
            <p:ph type="subTitle" idx="3"/>
          </p:nvPr>
        </p:nvSpPr>
        <p:spPr>
          <a:xfrm>
            <a:off x="5352142" y="2890476"/>
            <a:ext cx="3169788" cy="989400"/>
          </a:xfrm>
          <a:prstGeom prst="rect">
            <a:avLst/>
          </a:prstGeom>
        </p:spPr>
        <p:txBody>
          <a:bodyPr spcFirstLastPara="1" wrap="square" lIns="91425" tIns="91425" rIns="91425" bIns="91425" anchor="t" anchorCtr="0">
            <a:noAutofit/>
          </a:bodyPr>
          <a:lstStyle/>
          <a:p>
            <a:pPr marL="0" indent="0"/>
            <a:r>
              <a:rPr lang="en" sz="1400" dirty="0"/>
              <a:t>our facial expressions convey a wide range of emotions.  Some facial expressions are very powerful. For instance, a smile makes any situation easier to handle.</a:t>
            </a:r>
            <a:endParaRPr lang="en-US" dirty="0"/>
          </a:p>
        </p:txBody>
      </p:sp>
      <p:sp>
        <p:nvSpPr>
          <p:cNvPr id="309" name="Google Shape;309;p35"/>
          <p:cNvSpPr/>
          <p:nvPr/>
        </p:nvSpPr>
        <p:spPr>
          <a:xfrm>
            <a:off x="1845292" y="1762924"/>
            <a:ext cx="882300" cy="88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5"/>
          <p:cNvSpPr/>
          <p:nvPr/>
        </p:nvSpPr>
        <p:spPr>
          <a:xfrm>
            <a:off x="6460102" y="1762925"/>
            <a:ext cx="882300" cy="882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E7EE7EB-88B6-4A40-BEC4-505EA33B47E7}"/>
              </a:ext>
            </a:extLst>
          </p:cNvPr>
          <p:cNvSpPr txBox="1"/>
          <p:nvPr/>
        </p:nvSpPr>
        <p:spPr>
          <a:xfrm>
            <a:off x="8872268" y="4801678"/>
            <a:ext cx="29186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6</a:t>
            </a:r>
            <a:endParaRPr lang="en-US" dirty="0"/>
          </a:p>
        </p:txBody>
      </p:sp>
      <p:pic>
        <p:nvPicPr>
          <p:cNvPr id="3" name="Graphic 3" descr="Eye with solid fill">
            <a:extLst>
              <a:ext uri="{FF2B5EF4-FFF2-40B4-BE49-F238E27FC236}">
                <a16:creationId xmlns:a16="http://schemas.microsoft.com/office/drawing/2014/main" id="{724A9C3E-4BC7-47D5-9F20-AD35D2F9B03C}"/>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899259" y="1817057"/>
            <a:ext cx="773483" cy="773483"/>
          </a:xfrm>
          <a:prstGeom prst="rect">
            <a:avLst/>
          </a:prstGeom>
        </p:spPr>
      </p:pic>
      <p:pic>
        <p:nvPicPr>
          <p:cNvPr id="4" name="Graphic 4" descr="Drama with solid fill">
            <a:extLst>
              <a:ext uri="{FF2B5EF4-FFF2-40B4-BE49-F238E27FC236}">
                <a16:creationId xmlns:a16="http://schemas.microsoft.com/office/drawing/2014/main" id="{20567693-1205-479F-BE9A-50DB89CD56EE}"/>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6569118" y="1848372"/>
            <a:ext cx="738253" cy="742167"/>
          </a:xfrm>
          <a:prstGeom prst="rect">
            <a:avLst/>
          </a:prstGeom>
        </p:spPr>
      </p:pic>
    </p:spTree>
    <p:extLst>
      <p:ext uri="{BB962C8B-B14F-4D97-AF65-F5344CB8AC3E}">
        <p14:creationId xmlns:p14="http://schemas.microsoft.com/office/powerpoint/2010/main" val="159266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34"/>
          <p:cNvSpPr/>
          <p:nvPr/>
        </p:nvSpPr>
        <p:spPr>
          <a:xfrm flipH="1">
            <a:off x="1009550" y="1102450"/>
            <a:ext cx="3022500" cy="2938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9;p35">
            <a:extLst>
              <a:ext uri="{FF2B5EF4-FFF2-40B4-BE49-F238E27FC236}">
                <a16:creationId xmlns:a16="http://schemas.microsoft.com/office/drawing/2014/main" id="{CDF0114D-24CB-47CF-A204-4626786F35E5}"/>
              </a:ext>
            </a:extLst>
          </p:cNvPr>
          <p:cNvSpPr/>
          <p:nvPr/>
        </p:nvSpPr>
        <p:spPr>
          <a:xfrm>
            <a:off x="1904001" y="631668"/>
            <a:ext cx="882300" cy="88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4"/>
          <p:cNvSpPr txBox="1">
            <a:spLocks noGrp="1"/>
          </p:cNvSpPr>
          <p:nvPr>
            <p:ph type="title"/>
          </p:nvPr>
        </p:nvSpPr>
        <p:spPr>
          <a:xfrm>
            <a:off x="1797482" y="1347158"/>
            <a:ext cx="1501435" cy="1250657"/>
          </a:xfrm>
          <a:prstGeom prst="rect">
            <a:avLst/>
          </a:prstGeom>
        </p:spPr>
        <p:txBody>
          <a:bodyPr spcFirstLastPara="1" wrap="square" lIns="91425" tIns="91425" rIns="91425" bIns="91425" anchor="b" anchorCtr="0">
            <a:noAutofit/>
          </a:bodyPr>
          <a:lstStyle/>
          <a:p>
            <a:pPr algn="l"/>
            <a:r>
              <a:rPr lang="en" sz="1600" cap="all" dirty="0">
                <a:solidFill>
                  <a:schemeClr val="bg1"/>
                </a:solidFill>
              </a:rPr>
              <a:t>GESTURES:</a:t>
            </a:r>
            <a:endParaRPr lang="en-US" sz="1600" dirty="0">
              <a:solidFill>
                <a:schemeClr val="bg1"/>
              </a:solidFill>
            </a:endParaRPr>
          </a:p>
          <a:p>
            <a:pPr algn="l"/>
            <a:endParaRPr lang="en" sz="1800" dirty="0">
              <a:solidFill>
                <a:schemeClr val="bg1"/>
              </a:solidFill>
            </a:endParaRPr>
          </a:p>
          <a:p>
            <a:pPr marL="0" lvl="0" indent="0" algn="ctr">
              <a:spcBef>
                <a:spcPts val="0"/>
              </a:spcBef>
              <a:spcAft>
                <a:spcPts val="0"/>
              </a:spcAft>
              <a:buNone/>
            </a:pPr>
            <a:endParaRPr lang="en" dirty="0">
              <a:solidFill>
                <a:schemeClr val="lt1"/>
              </a:solidFill>
            </a:endParaRPr>
          </a:p>
        </p:txBody>
      </p:sp>
      <p:sp>
        <p:nvSpPr>
          <p:cNvPr id="297" name="Google Shape;297;p34"/>
          <p:cNvSpPr txBox="1">
            <a:spLocks noGrp="1"/>
          </p:cNvSpPr>
          <p:nvPr>
            <p:ph type="subTitle" idx="1"/>
          </p:nvPr>
        </p:nvSpPr>
        <p:spPr>
          <a:xfrm>
            <a:off x="780422" y="1778479"/>
            <a:ext cx="3367238" cy="726131"/>
          </a:xfrm>
          <a:prstGeom prst="rect">
            <a:avLst/>
          </a:prstGeom>
        </p:spPr>
        <p:txBody>
          <a:bodyPr spcFirstLastPara="1" wrap="square" lIns="91425" tIns="91425" rIns="91425" bIns="91425" anchor="t" anchorCtr="0">
            <a:noAutofit/>
          </a:bodyPr>
          <a:lstStyle/>
          <a:p>
            <a:pPr algn="l"/>
            <a:r>
              <a:rPr lang="en" sz="1200" dirty="0"/>
              <a:t>Different gestures could mean different things in different situations.</a:t>
            </a:r>
            <a:endParaRPr lang="en-US" sz="1200"/>
          </a:p>
          <a:p>
            <a:pPr algn="l"/>
            <a:r>
              <a:rPr lang="en" sz="1200" dirty="0"/>
              <a:t>Have you seen people communicate using sign language? Every hand gesture means something. Even during regular conversations, most of us knowingly or unknowingly use certain gestures such as nodding or giving a thumbs-up or high five.</a:t>
            </a:r>
          </a:p>
          <a:p>
            <a:pPr marL="0" indent="0" algn="l"/>
            <a:endParaRPr lang="en" dirty="0"/>
          </a:p>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33B7B7DB-5758-4CA4-8EF1-CA6CAB41F0E7}"/>
              </a:ext>
            </a:extLst>
          </p:cNvPr>
          <p:cNvSpPr txBox="1"/>
          <p:nvPr/>
        </p:nvSpPr>
        <p:spPr>
          <a:xfrm>
            <a:off x="8817541" y="4836613"/>
            <a:ext cx="32802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7</a:t>
            </a:r>
            <a:endParaRPr lang="en-US" dirty="0"/>
          </a:p>
        </p:txBody>
      </p:sp>
      <p:pic>
        <p:nvPicPr>
          <p:cNvPr id="5" name="Graphic 5" descr="Right pointing backhand index with solid fill">
            <a:extLst>
              <a:ext uri="{FF2B5EF4-FFF2-40B4-BE49-F238E27FC236}">
                <a16:creationId xmlns:a16="http://schemas.microsoft.com/office/drawing/2014/main" id="{179300E4-2EC5-4BE9-9804-9099DE0F20FA}"/>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985375" y="674057"/>
            <a:ext cx="800883" cy="800883"/>
          </a:xfrm>
          <a:prstGeom prst="rect">
            <a:avLst/>
          </a:prstGeom>
        </p:spPr>
      </p:pic>
      <p:pic>
        <p:nvPicPr>
          <p:cNvPr id="6" name="Google Shape;702;p50">
            <a:hlinkClick r:id="rId5"/>
            <a:extLst>
              <a:ext uri="{FF2B5EF4-FFF2-40B4-BE49-F238E27FC236}">
                <a16:creationId xmlns:a16="http://schemas.microsoft.com/office/drawing/2014/main" id="{AFA5EEC9-0D1F-49FD-9BFD-823275639A8A}"/>
              </a:ext>
            </a:extLst>
          </p:cNvPr>
          <p:cNvPicPr preferRelativeResize="0"/>
          <p:nvPr/>
        </p:nvPicPr>
        <p:blipFill rotWithShape="1">
          <a:blip r:embed="rId6">
            <a:alphaModFix/>
          </a:blip>
          <a:srcRect l="22246" t="9618" r="22246" b="9618"/>
          <a:stretch/>
        </p:blipFill>
        <p:spPr>
          <a:xfrm>
            <a:off x="4869063" y="881806"/>
            <a:ext cx="4038769" cy="3769184"/>
          </a:xfrm>
          <a:prstGeom prst="rect">
            <a:avLst/>
          </a:prstGeom>
          <a:noFill/>
          <a:ln>
            <a:noFill/>
          </a:ln>
        </p:spPr>
      </p:pic>
    </p:spTree>
    <p:extLst>
      <p:ext uri="{BB962C8B-B14F-4D97-AF65-F5344CB8AC3E}">
        <p14:creationId xmlns:p14="http://schemas.microsoft.com/office/powerpoint/2010/main" val="1799486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8"/>
          <p:cNvSpPr txBox="1">
            <a:spLocks noGrp="1"/>
          </p:cNvSpPr>
          <p:nvPr>
            <p:ph type="title" idx="8"/>
          </p:nvPr>
        </p:nvSpPr>
        <p:spPr>
          <a:xfrm>
            <a:off x="596975" y="655216"/>
            <a:ext cx="7950000" cy="447600"/>
          </a:xfrm>
          <a:prstGeom prst="rect">
            <a:avLst/>
          </a:prstGeom>
        </p:spPr>
        <p:txBody>
          <a:bodyPr spcFirstLastPara="1" wrap="square" lIns="91425" tIns="91425" rIns="91425" bIns="91425" anchor="ctr" anchorCtr="0">
            <a:noAutofit/>
          </a:bodyPr>
          <a:lstStyle/>
          <a:p>
            <a:r>
              <a:rPr lang="en" dirty="0">
                <a:solidFill>
                  <a:schemeClr val="tx1"/>
                </a:solidFill>
              </a:rPr>
              <a:t>4 points on improving your</a:t>
            </a:r>
            <a:r>
              <a:rPr lang="en" dirty="0">
                <a:solidFill>
                  <a:schemeClr val="accent1"/>
                </a:solidFill>
              </a:rPr>
              <a:t> non-verbal communication</a:t>
            </a:r>
          </a:p>
        </p:txBody>
      </p:sp>
      <p:sp>
        <p:nvSpPr>
          <p:cNvPr id="389" name="Google Shape;389;p38"/>
          <p:cNvSpPr txBox="1">
            <a:spLocks noGrp="1"/>
          </p:cNvSpPr>
          <p:nvPr>
            <p:ph type="title"/>
          </p:nvPr>
        </p:nvSpPr>
        <p:spPr>
          <a:xfrm>
            <a:off x="-82447" y="2028124"/>
            <a:ext cx="3584420" cy="756837"/>
          </a:xfrm>
          <a:prstGeom prst="rect">
            <a:avLst/>
          </a:prstGeom>
        </p:spPr>
        <p:txBody>
          <a:bodyPr spcFirstLastPara="1" wrap="square" lIns="91425" tIns="91425" rIns="91425" bIns="91425" anchor="b" anchorCtr="0">
            <a:noAutofit/>
          </a:bodyPr>
          <a:lstStyle/>
          <a:p>
            <a:r>
              <a:rPr lang="en" b="0" dirty="0"/>
              <a:t>Pay Attention to Nonverbal Signals</a:t>
            </a:r>
            <a:endParaRPr lang="en-US" dirty="0"/>
          </a:p>
        </p:txBody>
      </p:sp>
      <p:sp>
        <p:nvSpPr>
          <p:cNvPr id="391" name="Google Shape;391;p38"/>
          <p:cNvSpPr txBox="1">
            <a:spLocks noGrp="1"/>
          </p:cNvSpPr>
          <p:nvPr>
            <p:ph type="title" idx="2"/>
          </p:nvPr>
        </p:nvSpPr>
        <p:spPr>
          <a:xfrm>
            <a:off x="-340796" y="3520432"/>
            <a:ext cx="3842769" cy="455428"/>
          </a:xfrm>
          <a:prstGeom prst="rect">
            <a:avLst/>
          </a:prstGeom>
        </p:spPr>
        <p:txBody>
          <a:bodyPr spcFirstLastPara="1" wrap="square" lIns="91425" tIns="91425" rIns="91425" bIns="91425" anchor="b" anchorCtr="0">
            <a:noAutofit/>
          </a:bodyPr>
          <a:lstStyle/>
          <a:p>
            <a:r>
              <a:rPr lang="en" b="0" dirty="0"/>
              <a:t>Use Good Eye Contact</a:t>
            </a:r>
            <a:endParaRPr lang="en-US" dirty="0"/>
          </a:p>
        </p:txBody>
      </p:sp>
      <p:sp>
        <p:nvSpPr>
          <p:cNvPr id="393" name="Google Shape;393;p38"/>
          <p:cNvSpPr txBox="1">
            <a:spLocks noGrp="1"/>
          </p:cNvSpPr>
          <p:nvPr>
            <p:ph type="title" idx="4"/>
          </p:nvPr>
        </p:nvSpPr>
        <p:spPr>
          <a:xfrm>
            <a:off x="5606872" y="2247330"/>
            <a:ext cx="3627479" cy="811637"/>
          </a:xfrm>
          <a:prstGeom prst="rect">
            <a:avLst/>
          </a:prstGeom>
        </p:spPr>
        <p:txBody>
          <a:bodyPr spcFirstLastPara="1" wrap="square" lIns="91425" tIns="91425" rIns="91425" bIns="91425" anchor="b" anchorCtr="0">
            <a:noAutofit/>
          </a:bodyPr>
          <a:lstStyle/>
          <a:p>
            <a:r>
              <a:rPr lang="en" b="0" dirty="0"/>
              <a:t>Look for Incongruent Behaviors</a:t>
            </a:r>
            <a:endParaRPr lang="en-US" dirty="0"/>
          </a:p>
          <a:p>
            <a:pPr marL="0" lvl="0" indent="0" algn="l">
              <a:spcBef>
                <a:spcPts val="0"/>
              </a:spcBef>
              <a:spcAft>
                <a:spcPts val="0"/>
              </a:spcAft>
              <a:buNone/>
            </a:pPr>
            <a:endParaRPr lang="en" dirty="0"/>
          </a:p>
        </p:txBody>
      </p:sp>
      <p:sp>
        <p:nvSpPr>
          <p:cNvPr id="395" name="Google Shape;395;p38"/>
          <p:cNvSpPr txBox="1">
            <a:spLocks noGrp="1"/>
          </p:cNvSpPr>
          <p:nvPr>
            <p:ph type="title" idx="6"/>
          </p:nvPr>
        </p:nvSpPr>
        <p:spPr>
          <a:xfrm>
            <a:off x="5579471" y="3747469"/>
            <a:ext cx="5224546" cy="451514"/>
          </a:xfrm>
          <a:prstGeom prst="rect">
            <a:avLst/>
          </a:prstGeom>
        </p:spPr>
        <p:txBody>
          <a:bodyPr spcFirstLastPara="1" wrap="square" lIns="91425" tIns="91425" rIns="91425" bIns="91425" anchor="b" anchorCtr="0">
            <a:noAutofit/>
          </a:bodyPr>
          <a:lstStyle/>
          <a:p>
            <a:r>
              <a:rPr lang="en" sz="2400" b="0" dirty="0"/>
              <a:t>Ask Questions</a:t>
            </a:r>
            <a:endParaRPr lang="en-US" sz="2400" dirty="0"/>
          </a:p>
          <a:p>
            <a:pPr marL="0" lvl="0" indent="0" algn="l">
              <a:spcBef>
                <a:spcPts val="0"/>
              </a:spcBef>
              <a:spcAft>
                <a:spcPts val="0"/>
              </a:spcAft>
              <a:buNone/>
            </a:pPr>
            <a:endParaRPr lang="en" sz="1600" dirty="0"/>
          </a:p>
        </p:txBody>
      </p:sp>
      <p:sp>
        <p:nvSpPr>
          <p:cNvPr id="398" name="Google Shape;398;p38"/>
          <p:cNvSpPr/>
          <p:nvPr/>
        </p:nvSpPr>
        <p:spPr>
          <a:xfrm>
            <a:off x="4727558" y="3304275"/>
            <a:ext cx="882300" cy="88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8"/>
          <p:cNvSpPr/>
          <p:nvPr/>
        </p:nvSpPr>
        <p:spPr>
          <a:xfrm>
            <a:off x="4727558" y="1902000"/>
            <a:ext cx="882300" cy="8823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8"/>
          <p:cNvSpPr/>
          <p:nvPr/>
        </p:nvSpPr>
        <p:spPr>
          <a:xfrm>
            <a:off x="3504705" y="3284703"/>
            <a:ext cx="882300" cy="8823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8"/>
          <p:cNvSpPr/>
          <p:nvPr/>
        </p:nvSpPr>
        <p:spPr>
          <a:xfrm>
            <a:off x="3504705" y="1902000"/>
            <a:ext cx="882300" cy="882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extBox 13">
            <a:extLst>
              <a:ext uri="{FF2B5EF4-FFF2-40B4-BE49-F238E27FC236}">
                <a16:creationId xmlns:a16="http://schemas.microsoft.com/office/drawing/2014/main" id="{5A21BC8E-C64E-47E5-8E71-652F56340C24}"/>
              </a:ext>
            </a:extLst>
          </p:cNvPr>
          <p:cNvSpPr txBox="1"/>
          <p:nvPr/>
        </p:nvSpPr>
        <p:spPr>
          <a:xfrm>
            <a:off x="8825369" y="4836612"/>
            <a:ext cx="32019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8</a:t>
            </a:r>
          </a:p>
        </p:txBody>
      </p:sp>
      <p:pic>
        <p:nvPicPr>
          <p:cNvPr id="2" name="Graphic 2" descr="Exclamation mark with solid fill">
            <a:extLst>
              <a:ext uri="{FF2B5EF4-FFF2-40B4-BE49-F238E27FC236}">
                <a16:creationId xmlns:a16="http://schemas.microsoft.com/office/drawing/2014/main" id="{1416F6AA-AC04-4FC2-84A9-0C6CA0656BC6}"/>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605930" y="1946232"/>
            <a:ext cx="746082" cy="749996"/>
          </a:xfrm>
          <a:prstGeom prst="rect">
            <a:avLst/>
          </a:prstGeom>
        </p:spPr>
      </p:pic>
      <p:pic>
        <p:nvPicPr>
          <p:cNvPr id="3" name="Graphic 3" descr="Theatre with solid fill">
            <a:extLst>
              <a:ext uri="{FF2B5EF4-FFF2-40B4-BE49-F238E27FC236}">
                <a16:creationId xmlns:a16="http://schemas.microsoft.com/office/drawing/2014/main" id="{1CCEFABA-84AF-4192-ABAC-C754BB7B6CC9}"/>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4838961" y="1993203"/>
            <a:ext cx="706938" cy="703024"/>
          </a:xfrm>
          <a:prstGeom prst="rect">
            <a:avLst/>
          </a:prstGeom>
        </p:spPr>
      </p:pic>
      <p:pic>
        <p:nvPicPr>
          <p:cNvPr id="4" name="Graphic 4" descr="Eye with solid fill">
            <a:extLst>
              <a:ext uri="{FF2B5EF4-FFF2-40B4-BE49-F238E27FC236}">
                <a16:creationId xmlns:a16="http://schemas.microsoft.com/office/drawing/2014/main" id="{DDD98D40-CD12-4F73-8EDE-01212683708B}"/>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578529" y="3351495"/>
            <a:ext cx="738253" cy="746082"/>
          </a:xfrm>
          <a:prstGeom prst="rect">
            <a:avLst/>
          </a:prstGeom>
        </p:spPr>
      </p:pic>
      <p:pic>
        <p:nvPicPr>
          <p:cNvPr id="5" name="Graphic 8" descr="Customer review with solid fill">
            <a:extLst>
              <a:ext uri="{FF2B5EF4-FFF2-40B4-BE49-F238E27FC236}">
                <a16:creationId xmlns:a16="http://schemas.microsoft.com/office/drawing/2014/main" id="{EFD116E7-4AC7-4CC1-A23A-E833DCD2CF83}"/>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807646" y="3378896"/>
            <a:ext cx="738253" cy="738253"/>
          </a:xfrm>
          <a:prstGeom prst="rect">
            <a:avLst/>
          </a:prstGeom>
        </p:spPr>
      </p:pic>
    </p:spTree>
    <p:extLst>
      <p:ext uri="{BB962C8B-B14F-4D97-AF65-F5344CB8AC3E}">
        <p14:creationId xmlns:p14="http://schemas.microsoft.com/office/powerpoint/2010/main" val="1877754320"/>
      </p:ext>
    </p:extLst>
  </p:cSld>
  <p:clrMapOvr>
    <a:masterClrMapping/>
  </p:clrMapOvr>
</p:sld>
</file>

<file path=ppt/theme/theme1.xml><?xml version="1.0" encoding="utf-8"?>
<a:theme xmlns:a="http://schemas.openxmlformats.org/drawingml/2006/main" name="Final Project Proposal by Slidesgo">
  <a:themeElements>
    <a:clrScheme name="Simple Light">
      <a:dk1>
        <a:srgbClr val="000000"/>
      </a:dk1>
      <a:lt1>
        <a:srgbClr val="FFFFFF"/>
      </a:lt1>
      <a:dk2>
        <a:srgbClr val="FF725E"/>
      </a:dk2>
      <a:lt2>
        <a:srgbClr val="000000"/>
      </a:lt2>
      <a:accent1>
        <a:srgbClr val="FF725E"/>
      </a:accent1>
      <a:accent2>
        <a:srgbClr val="FF725E"/>
      </a:accent2>
      <a:accent3>
        <a:srgbClr val="F6B1A7"/>
      </a:accent3>
      <a:accent4>
        <a:srgbClr val="F6B1A7"/>
      </a:accent4>
      <a:accent5>
        <a:srgbClr val="FF725E"/>
      </a:accent5>
      <a:accent6>
        <a:srgbClr val="000000"/>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573</Words>
  <Application>Microsoft Office PowerPoint</Application>
  <PresentationFormat>On-screen Show (16:9)</PresentationFormat>
  <Paragraphs>78</Paragraphs>
  <Slides>12</Slides>
  <Notes>11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12</vt:i4>
      </vt:variant>
    </vt:vector>
  </HeadingPairs>
  <TitlesOfParts>
    <vt:vector size="24" baseType="lpstr">
      <vt:lpstr>Montserrat</vt:lpstr>
      <vt:lpstr>Proxima Nova Semibold</vt:lpstr>
      <vt:lpstr>Sarala</vt:lpstr>
      <vt:lpstr>Proxima Nova</vt:lpstr>
      <vt:lpstr>Lato</vt:lpstr>
      <vt:lpstr>Malgun Gothic</vt:lpstr>
      <vt:lpstr>Work Sans ExtraBold</vt:lpstr>
      <vt:lpstr>Poppin </vt:lpstr>
      <vt:lpstr>Arial</vt:lpstr>
      <vt:lpstr>oxygen light</vt:lpstr>
      <vt:lpstr>Final Project Proposal by Slidesgo</vt:lpstr>
      <vt:lpstr>Slidesgo Final Pages</vt:lpstr>
      <vt:lpstr>Verbal and non-verbal communication</vt:lpstr>
      <vt:lpstr>TABLE OF CONTENTS</vt:lpstr>
      <vt:lpstr>Definition</vt:lpstr>
      <vt:lpstr>Types of verbal communication </vt:lpstr>
      <vt:lpstr>Public Communication </vt:lpstr>
      <vt:lpstr>4 points on improving your verbal communication</vt:lpstr>
      <vt:lpstr>Types of non-verbal communication </vt:lpstr>
      <vt:lpstr>GESTURES:  </vt:lpstr>
      <vt:lpstr>4 points on improving your non-verbal communication</vt:lpstr>
      <vt:lpstr>PowerPoint Presentation</vt:lpstr>
      <vt:lpstr>References</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PROJECT PROPOSAL</dc:title>
  <cp:lastModifiedBy>user</cp:lastModifiedBy>
  <cp:revision>724</cp:revision>
  <dcterms:modified xsi:type="dcterms:W3CDTF">2022-01-17T08:19:33Z</dcterms:modified>
</cp:coreProperties>
</file>