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</p:sldMasterIdLst>
  <p:notesMasterIdLst>
    <p:notesMasterId r:id="rId14"/>
  </p:notesMasterIdLst>
  <p:sldIdLst>
    <p:sldId id="256" r:id="rId2"/>
    <p:sldId id="259" r:id="rId3"/>
    <p:sldId id="257" r:id="rId4"/>
    <p:sldId id="260" r:id="rId5"/>
    <p:sldId id="306" r:id="rId6"/>
    <p:sldId id="313" r:id="rId7"/>
    <p:sldId id="307" r:id="rId8"/>
    <p:sldId id="309" r:id="rId9"/>
    <p:sldId id="308" r:id="rId10"/>
    <p:sldId id="311" r:id="rId11"/>
    <p:sldId id="310" r:id="rId12"/>
    <p:sldId id="312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4FA96CE-9F32-483E-B4F6-67F0226B8F6F}">
  <a:tblStyle styleId="{14FA96CE-9F32-483E-B4F6-67F0226B8F6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28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880321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105c933d52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105c933d52c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2373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105ae6bdf92_1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1" name="Google Shape;651;g105ae6bdf92_1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5291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105ae6bdf92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8" name="Google Shape;618;g105ae6bdf92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566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105ae6bdf92_1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105ae6bdf92_1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608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/>
          </a:blip>
          <a:srcRect l="5946" r="2141" b="10825"/>
          <a:stretch/>
        </p:blipFill>
        <p:spPr>
          <a:xfrm>
            <a:off x="-930700" y="-1150521"/>
            <a:ext cx="3291601" cy="260719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5600" y="1957700"/>
            <a:ext cx="7713300" cy="120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9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392500" y="3190350"/>
            <a:ext cx="4359000" cy="32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303B6C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pic>
        <p:nvPicPr>
          <p:cNvPr id="12" name="Google Shape;12;p2"/>
          <p:cNvPicPr preferRelativeResize="0"/>
          <p:nvPr/>
        </p:nvPicPr>
        <p:blipFill rotWithShape="1">
          <a:blip r:embed="rId3">
            <a:alphaModFix/>
          </a:blip>
          <a:srcRect l="4739" t="8663" r="4467" b="7139"/>
          <a:stretch/>
        </p:blipFill>
        <p:spPr>
          <a:xfrm>
            <a:off x="-815750" y="1456675"/>
            <a:ext cx="1640100" cy="1477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3" name="Google Shape;13;p2"/>
          <p:cNvSpPr/>
          <p:nvPr/>
        </p:nvSpPr>
        <p:spPr>
          <a:xfrm>
            <a:off x="8637407" y="1754776"/>
            <a:ext cx="202681" cy="202914"/>
          </a:xfrm>
          <a:custGeom>
            <a:avLst/>
            <a:gdLst/>
            <a:ahLst/>
            <a:cxnLst/>
            <a:rect l="l" t="t" r="r" b="b"/>
            <a:pathLst>
              <a:path w="6193" h="6193" fill="none" extrusionOk="0">
                <a:moveTo>
                  <a:pt x="6192" y="2654"/>
                </a:moveTo>
                <a:cubicBezTo>
                  <a:pt x="6192" y="4994"/>
                  <a:pt x="3339" y="6192"/>
                  <a:pt x="1684" y="4509"/>
                </a:cubicBezTo>
                <a:cubicBezTo>
                  <a:pt x="1" y="2854"/>
                  <a:pt x="1199" y="1"/>
                  <a:pt x="3567" y="1"/>
                </a:cubicBezTo>
                <a:cubicBezTo>
                  <a:pt x="5022" y="1"/>
                  <a:pt x="6192" y="1171"/>
                  <a:pt x="6192" y="2654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5449336" y="4335517"/>
            <a:ext cx="264307" cy="264577"/>
          </a:xfrm>
          <a:custGeom>
            <a:avLst/>
            <a:gdLst/>
            <a:ahLst/>
            <a:cxnLst/>
            <a:rect l="l" t="t" r="r" b="b"/>
            <a:pathLst>
              <a:path w="8076" h="8075" fill="none" extrusionOk="0">
                <a:moveTo>
                  <a:pt x="8075" y="4052"/>
                </a:moveTo>
                <a:cubicBezTo>
                  <a:pt x="8075" y="6277"/>
                  <a:pt x="6278" y="8075"/>
                  <a:pt x="4052" y="8075"/>
                </a:cubicBezTo>
                <a:cubicBezTo>
                  <a:pt x="1798" y="8075"/>
                  <a:pt x="1" y="6277"/>
                  <a:pt x="1" y="4052"/>
                </a:cubicBezTo>
                <a:cubicBezTo>
                  <a:pt x="1" y="1798"/>
                  <a:pt x="1798" y="0"/>
                  <a:pt x="4052" y="0"/>
                </a:cubicBezTo>
                <a:cubicBezTo>
                  <a:pt x="6278" y="0"/>
                  <a:pt x="8075" y="1798"/>
                  <a:pt x="8075" y="4052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" name="Google Shape;15;p2"/>
          <p:cNvGrpSpPr/>
          <p:nvPr/>
        </p:nvGrpSpPr>
        <p:grpSpPr>
          <a:xfrm>
            <a:off x="-230968" y="3806436"/>
            <a:ext cx="957148" cy="298260"/>
            <a:chOff x="-336206" y="2914099"/>
            <a:chExt cx="957148" cy="298260"/>
          </a:xfrm>
        </p:grpSpPr>
        <p:sp>
          <p:nvSpPr>
            <p:cNvPr id="16" name="Google Shape;16;p2"/>
            <p:cNvSpPr/>
            <p:nvPr/>
          </p:nvSpPr>
          <p:spPr>
            <a:xfrm>
              <a:off x="-336206" y="2914099"/>
              <a:ext cx="957148" cy="54259"/>
            </a:xfrm>
            <a:custGeom>
              <a:avLst/>
              <a:gdLst/>
              <a:ahLst/>
              <a:cxnLst/>
              <a:rect l="l" t="t" r="r" b="b"/>
              <a:pathLst>
                <a:path w="29246" h="1656" fill="none" extrusionOk="0">
                  <a:moveTo>
                    <a:pt x="0" y="1656"/>
                  </a:moveTo>
                  <a:lnTo>
                    <a:pt x="1798" y="600"/>
                  </a:lnTo>
                  <a:cubicBezTo>
                    <a:pt x="2254" y="315"/>
                    <a:pt x="2825" y="315"/>
                    <a:pt x="3310" y="572"/>
                  </a:cubicBezTo>
                  <a:lnTo>
                    <a:pt x="4080" y="1000"/>
                  </a:lnTo>
                  <a:cubicBezTo>
                    <a:pt x="4537" y="1256"/>
                    <a:pt x="5108" y="1256"/>
                    <a:pt x="5564" y="971"/>
                  </a:cubicBezTo>
                  <a:lnTo>
                    <a:pt x="6306" y="543"/>
                  </a:lnTo>
                  <a:cubicBezTo>
                    <a:pt x="6762" y="258"/>
                    <a:pt x="7333" y="258"/>
                    <a:pt x="7818" y="514"/>
                  </a:cubicBezTo>
                  <a:lnTo>
                    <a:pt x="8560" y="942"/>
                  </a:lnTo>
                  <a:cubicBezTo>
                    <a:pt x="9045" y="1199"/>
                    <a:pt x="9616" y="1199"/>
                    <a:pt x="10072" y="914"/>
                  </a:cubicBezTo>
                  <a:lnTo>
                    <a:pt x="10814" y="457"/>
                  </a:lnTo>
                  <a:cubicBezTo>
                    <a:pt x="11271" y="201"/>
                    <a:pt x="11841" y="201"/>
                    <a:pt x="12326" y="457"/>
                  </a:cubicBezTo>
                  <a:lnTo>
                    <a:pt x="13068" y="885"/>
                  </a:lnTo>
                  <a:cubicBezTo>
                    <a:pt x="13553" y="1142"/>
                    <a:pt x="14124" y="1142"/>
                    <a:pt x="14580" y="885"/>
                  </a:cubicBezTo>
                  <a:lnTo>
                    <a:pt x="15322" y="429"/>
                  </a:lnTo>
                  <a:cubicBezTo>
                    <a:pt x="15779" y="144"/>
                    <a:pt x="16378" y="144"/>
                    <a:pt x="16834" y="429"/>
                  </a:cubicBezTo>
                  <a:lnTo>
                    <a:pt x="17605" y="828"/>
                  </a:lnTo>
                  <a:cubicBezTo>
                    <a:pt x="18061" y="1085"/>
                    <a:pt x="18632" y="1085"/>
                    <a:pt x="19088" y="828"/>
                  </a:cubicBezTo>
                  <a:lnTo>
                    <a:pt x="19859" y="372"/>
                  </a:lnTo>
                  <a:cubicBezTo>
                    <a:pt x="20315" y="115"/>
                    <a:pt x="20886" y="87"/>
                    <a:pt x="21342" y="343"/>
                  </a:cubicBezTo>
                  <a:lnTo>
                    <a:pt x="22084" y="771"/>
                  </a:lnTo>
                  <a:cubicBezTo>
                    <a:pt x="22541" y="1028"/>
                    <a:pt x="23111" y="1028"/>
                    <a:pt x="23568" y="743"/>
                  </a:cubicBezTo>
                  <a:lnTo>
                    <a:pt x="24338" y="286"/>
                  </a:lnTo>
                  <a:cubicBezTo>
                    <a:pt x="24795" y="29"/>
                    <a:pt x="25365" y="29"/>
                    <a:pt x="25822" y="286"/>
                  </a:cubicBezTo>
                  <a:lnTo>
                    <a:pt x="26592" y="714"/>
                  </a:lnTo>
                  <a:cubicBezTo>
                    <a:pt x="27049" y="971"/>
                    <a:pt x="27619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336206" y="3034707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628"/>
                  </a:lnTo>
                  <a:cubicBezTo>
                    <a:pt x="2283" y="371"/>
                    <a:pt x="2854" y="371"/>
                    <a:pt x="3310" y="628"/>
                  </a:cubicBezTo>
                  <a:lnTo>
                    <a:pt x="4080" y="1056"/>
                  </a:lnTo>
                  <a:cubicBezTo>
                    <a:pt x="4537" y="1313"/>
                    <a:pt x="5108" y="1313"/>
                    <a:pt x="5564" y="1028"/>
                  </a:cubicBezTo>
                  <a:lnTo>
                    <a:pt x="6306" y="600"/>
                  </a:lnTo>
                  <a:cubicBezTo>
                    <a:pt x="6762" y="314"/>
                    <a:pt x="7333" y="314"/>
                    <a:pt x="7818" y="571"/>
                  </a:cubicBezTo>
                  <a:lnTo>
                    <a:pt x="8560" y="999"/>
                  </a:lnTo>
                  <a:cubicBezTo>
                    <a:pt x="9045" y="1256"/>
                    <a:pt x="9616" y="1256"/>
                    <a:pt x="10072" y="999"/>
                  </a:cubicBezTo>
                  <a:lnTo>
                    <a:pt x="10814" y="543"/>
                  </a:lnTo>
                  <a:cubicBezTo>
                    <a:pt x="11271" y="286"/>
                    <a:pt x="11841" y="257"/>
                    <a:pt x="12326" y="514"/>
                  </a:cubicBezTo>
                  <a:lnTo>
                    <a:pt x="13068" y="942"/>
                  </a:lnTo>
                  <a:cubicBezTo>
                    <a:pt x="13553" y="1199"/>
                    <a:pt x="14124" y="1199"/>
                    <a:pt x="14580" y="914"/>
                  </a:cubicBezTo>
                  <a:lnTo>
                    <a:pt x="15322" y="486"/>
                  </a:lnTo>
                  <a:cubicBezTo>
                    <a:pt x="15779" y="229"/>
                    <a:pt x="16349" y="229"/>
                    <a:pt x="16806" y="486"/>
                  </a:cubicBezTo>
                  <a:lnTo>
                    <a:pt x="17576" y="914"/>
                  </a:lnTo>
                  <a:cubicBezTo>
                    <a:pt x="18033" y="1170"/>
                    <a:pt x="18603" y="1170"/>
                    <a:pt x="19060" y="885"/>
                  </a:cubicBezTo>
                  <a:lnTo>
                    <a:pt x="19830" y="429"/>
                  </a:lnTo>
                  <a:cubicBezTo>
                    <a:pt x="20287" y="172"/>
                    <a:pt x="20857" y="172"/>
                    <a:pt x="21314" y="429"/>
                  </a:cubicBezTo>
                  <a:lnTo>
                    <a:pt x="22084" y="856"/>
                  </a:lnTo>
                  <a:cubicBezTo>
                    <a:pt x="22541" y="1113"/>
                    <a:pt x="23111" y="1113"/>
                    <a:pt x="23568" y="856"/>
                  </a:cubicBezTo>
                  <a:lnTo>
                    <a:pt x="24338" y="343"/>
                  </a:lnTo>
                  <a:cubicBezTo>
                    <a:pt x="24795" y="58"/>
                    <a:pt x="25365" y="58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99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336206" y="3157182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599"/>
                  </a:lnTo>
                  <a:cubicBezTo>
                    <a:pt x="2254" y="343"/>
                    <a:pt x="2825" y="314"/>
                    <a:pt x="3310" y="571"/>
                  </a:cubicBezTo>
                  <a:lnTo>
                    <a:pt x="4080" y="999"/>
                  </a:lnTo>
                  <a:cubicBezTo>
                    <a:pt x="4537" y="1284"/>
                    <a:pt x="5108" y="1284"/>
                    <a:pt x="5564" y="999"/>
                  </a:cubicBezTo>
                  <a:lnTo>
                    <a:pt x="6306" y="571"/>
                  </a:lnTo>
                  <a:cubicBezTo>
                    <a:pt x="6762" y="286"/>
                    <a:pt x="7333" y="286"/>
                    <a:pt x="7818" y="542"/>
                  </a:cubicBezTo>
                  <a:lnTo>
                    <a:pt x="8560" y="970"/>
                  </a:lnTo>
                  <a:cubicBezTo>
                    <a:pt x="9045" y="1227"/>
                    <a:pt x="9616" y="1227"/>
                    <a:pt x="10072" y="942"/>
                  </a:cubicBezTo>
                  <a:lnTo>
                    <a:pt x="10814" y="485"/>
                  </a:lnTo>
                  <a:cubicBezTo>
                    <a:pt x="11271" y="228"/>
                    <a:pt x="11841" y="228"/>
                    <a:pt x="12326" y="485"/>
                  </a:cubicBezTo>
                  <a:lnTo>
                    <a:pt x="13068" y="913"/>
                  </a:lnTo>
                  <a:cubicBezTo>
                    <a:pt x="13553" y="1170"/>
                    <a:pt x="14124" y="1170"/>
                    <a:pt x="14580" y="885"/>
                  </a:cubicBezTo>
                  <a:lnTo>
                    <a:pt x="15322" y="457"/>
                  </a:lnTo>
                  <a:cubicBezTo>
                    <a:pt x="15779" y="171"/>
                    <a:pt x="16349" y="171"/>
                    <a:pt x="16806" y="428"/>
                  </a:cubicBezTo>
                  <a:lnTo>
                    <a:pt x="17576" y="856"/>
                  </a:lnTo>
                  <a:cubicBezTo>
                    <a:pt x="18033" y="1113"/>
                    <a:pt x="18603" y="1113"/>
                    <a:pt x="19088" y="856"/>
                  </a:cubicBezTo>
                  <a:lnTo>
                    <a:pt x="19830" y="400"/>
                  </a:lnTo>
                  <a:cubicBezTo>
                    <a:pt x="20287" y="114"/>
                    <a:pt x="20857" y="114"/>
                    <a:pt x="21314" y="371"/>
                  </a:cubicBezTo>
                  <a:lnTo>
                    <a:pt x="22084" y="799"/>
                  </a:lnTo>
                  <a:cubicBezTo>
                    <a:pt x="22541" y="1056"/>
                    <a:pt x="23111" y="1056"/>
                    <a:pt x="23568" y="771"/>
                  </a:cubicBezTo>
                  <a:lnTo>
                    <a:pt x="24338" y="314"/>
                  </a:lnTo>
                  <a:cubicBezTo>
                    <a:pt x="24795" y="57"/>
                    <a:pt x="25365" y="57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70"/>
                    <a:pt x="28076" y="714"/>
                  </a:cubicBezTo>
                  <a:lnTo>
                    <a:pt x="29246" y="0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oogle Shape;19;p2"/>
          <p:cNvGrpSpPr/>
          <p:nvPr/>
        </p:nvGrpSpPr>
        <p:grpSpPr>
          <a:xfrm>
            <a:off x="7859828" y="2809915"/>
            <a:ext cx="957181" cy="296392"/>
            <a:chOff x="7707428" y="2428915"/>
            <a:chExt cx="957181" cy="296392"/>
          </a:xfrm>
        </p:grpSpPr>
        <p:sp>
          <p:nvSpPr>
            <p:cNvPr id="20" name="Google Shape;20;p2"/>
            <p:cNvSpPr/>
            <p:nvPr/>
          </p:nvSpPr>
          <p:spPr>
            <a:xfrm>
              <a:off x="7707428" y="2428915"/>
              <a:ext cx="957181" cy="53341"/>
            </a:xfrm>
            <a:custGeom>
              <a:avLst/>
              <a:gdLst/>
              <a:ahLst/>
              <a:cxnLst/>
              <a:rect l="l" t="t" r="r" b="b"/>
              <a:pathLst>
                <a:path w="29247" h="1628" fill="none" extrusionOk="0">
                  <a:moveTo>
                    <a:pt x="1" y="1627"/>
                  </a:moveTo>
                  <a:lnTo>
                    <a:pt x="1798" y="543"/>
                  </a:lnTo>
                  <a:cubicBezTo>
                    <a:pt x="2255" y="286"/>
                    <a:pt x="2825" y="258"/>
                    <a:pt x="3282" y="514"/>
                  </a:cubicBezTo>
                  <a:lnTo>
                    <a:pt x="4052" y="942"/>
                  </a:lnTo>
                  <a:cubicBezTo>
                    <a:pt x="4509" y="1199"/>
                    <a:pt x="5079" y="1199"/>
                    <a:pt x="5564" y="914"/>
                  </a:cubicBezTo>
                  <a:lnTo>
                    <a:pt x="6306" y="486"/>
                  </a:lnTo>
                  <a:cubicBezTo>
                    <a:pt x="6763" y="229"/>
                    <a:pt x="7333" y="201"/>
                    <a:pt x="7790" y="457"/>
                  </a:cubicBezTo>
                  <a:lnTo>
                    <a:pt x="8560" y="885"/>
                  </a:lnTo>
                  <a:cubicBezTo>
                    <a:pt x="9017" y="1142"/>
                    <a:pt x="9588" y="1142"/>
                    <a:pt x="10044" y="885"/>
                  </a:cubicBezTo>
                  <a:lnTo>
                    <a:pt x="10814" y="429"/>
                  </a:lnTo>
                  <a:cubicBezTo>
                    <a:pt x="11271" y="172"/>
                    <a:pt x="11842" y="172"/>
                    <a:pt x="12298" y="429"/>
                  </a:cubicBezTo>
                  <a:lnTo>
                    <a:pt x="13068" y="857"/>
                  </a:lnTo>
                  <a:cubicBezTo>
                    <a:pt x="13525" y="1114"/>
                    <a:pt x="14096" y="1114"/>
                    <a:pt x="14552" y="857"/>
                  </a:cubicBezTo>
                  <a:lnTo>
                    <a:pt x="15323" y="400"/>
                  </a:lnTo>
                  <a:cubicBezTo>
                    <a:pt x="15779" y="143"/>
                    <a:pt x="16350" y="115"/>
                    <a:pt x="16806" y="372"/>
                  </a:cubicBezTo>
                  <a:lnTo>
                    <a:pt x="17577" y="800"/>
                  </a:lnTo>
                  <a:cubicBezTo>
                    <a:pt x="18033" y="1085"/>
                    <a:pt x="18604" y="1085"/>
                    <a:pt x="19060" y="800"/>
                  </a:cubicBezTo>
                  <a:lnTo>
                    <a:pt x="19831" y="372"/>
                  </a:lnTo>
                  <a:cubicBezTo>
                    <a:pt x="20287" y="86"/>
                    <a:pt x="20858" y="86"/>
                    <a:pt x="21314" y="343"/>
                  </a:cubicBezTo>
                  <a:lnTo>
                    <a:pt x="22085" y="771"/>
                  </a:lnTo>
                  <a:cubicBezTo>
                    <a:pt x="22541" y="1028"/>
                    <a:pt x="23112" y="1028"/>
                    <a:pt x="23568" y="743"/>
                  </a:cubicBezTo>
                  <a:lnTo>
                    <a:pt x="24310" y="286"/>
                  </a:lnTo>
                  <a:cubicBezTo>
                    <a:pt x="24795" y="29"/>
                    <a:pt x="25366" y="29"/>
                    <a:pt x="25822" y="286"/>
                  </a:cubicBezTo>
                  <a:lnTo>
                    <a:pt x="26593" y="714"/>
                  </a:lnTo>
                  <a:cubicBezTo>
                    <a:pt x="27049" y="971"/>
                    <a:pt x="27620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07428" y="2550440"/>
              <a:ext cx="957181" cy="53341"/>
            </a:xfrm>
            <a:custGeom>
              <a:avLst/>
              <a:gdLst/>
              <a:ahLst/>
              <a:cxnLst/>
              <a:rect l="l" t="t" r="r" b="b"/>
              <a:pathLst>
                <a:path w="29247" h="1628" fill="none" extrusionOk="0">
                  <a:moveTo>
                    <a:pt x="1" y="1627"/>
                  </a:moveTo>
                  <a:lnTo>
                    <a:pt x="1798" y="543"/>
                  </a:lnTo>
                  <a:cubicBezTo>
                    <a:pt x="2255" y="286"/>
                    <a:pt x="2825" y="286"/>
                    <a:pt x="3282" y="543"/>
                  </a:cubicBezTo>
                  <a:lnTo>
                    <a:pt x="4052" y="971"/>
                  </a:lnTo>
                  <a:cubicBezTo>
                    <a:pt x="4509" y="1228"/>
                    <a:pt x="5079" y="1228"/>
                    <a:pt x="5564" y="971"/>
                  </a:cubicBezTo>
                  <a:lnTo>
                    <a:pt x="6306" y="515"/>
                  </a:lnTo>
                  <a:cubicBezTo>
                    <a:pt x="6763" y="229"/>
                    <a:pt x="7333" y="229"/>
                    <a:pt x="7790" y="486"/>
                  </a:cubicBezTo>
                  <a:lnTo>
                    <a:pt x="8560" y="914"/>
                  </a:lnTo>
                  <a:cubicBezTo>
                    <a:pt x="9017" y="1171"/>
                    <a:pt x="9588" y="1171"/>
                    <a:pt x="10044" y="885"/>
                  </a:cubicBezTo>
                  <a:lnTo>
                    <a:pt x="10814" y="457"/>
                  </a:lnTo>
                  <a:cubicBezTo>
                    <a:pt x="11271" y="172"/>
                    <a:pt x="11842" y="172"/>
                    <a:pt x="12298" y="457"/>
                  </a:cubicBezTo>
                  <a:lnTo>
                    <a:pt x="13068" y="885"/>
                  </a:lnTo>
                  <a:cubicBezTo>
                    <a:pt x="13525" y="1142"/>
                    <a:pt x="14096" y="1114"/>
                    <a:pt x="14552" y="857"/>
                  </a:cubicBezTo>
                  <a:lnTo>
                    <a:pt x="15323" y="400"/>
                  </a:lnTo>
                  <a:cubicBezTo>
                    <a:pt x="15779" y="144"/>
                    <a:pt x="16350" y="144"/>
                    <a:pt x="16806" y="400"/>
                  </a:cubicBezTo>
                  <a:lnTo>
                    <a:pt x="17577" y="800"/>
                  </a:lnTo>
                  <a:cubicBezTo>
                    <a:pt x="18033" y="1085"/>
                    <a:pt x="18604" y="1085"/>
                    <a:pt x="19060" y="800"/>
                  </a:cubicBezTo>
                  <a:lnTo>
                    <a:pt x="19831" y="372"/>
                  </a:lnTo>
                  <a:cubicBezTo>
                    <a:pt x="20287" y="87"/>
                    <a:pt x="20858" y="87"/>
                    <a:pt x="21314" y="343"/>
                  </a:cubicBezTo>
                  <a:lnTo>
                    <a:pt x="22085" y="771"/>
                  </a:lnTo>
                  <a:cubicBezTo>
                    <a:pt x="22541" y="1028"/>
                    <a:pt x="23112" y="1028"/>
                    <a:pt x="23568" y="743"/>
                  </a:cubicBezTo>
                  <a:lnTo>
                    <a:pt x="24310" y="315"/>
                  </a:lnTo>
                  <a:cubicBezTo>
                    <a:pt x="24795" y="29"/>
                    <a:pt x="25366" y="29"/>
                    <a:pt x="25822" y="315"/>
                  </a:cubicBezTo>
                  <a:lnTo>
                    <a:pt x="26593" y="743"/>
                  </a:lnTo>
                  <a:cubicBezTo>
                    <a:pt x="27049" y="1000"/>
                    <a:pt x="27620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707428" y="2671048"/>
              <a:ext cx="957181" cy="54259"/>
            </a:xfrm>
            <a:custGeom>
              <a:avLst/>
              <a:gdLst/>
              <a:ahLst/>
              <a:cxnLst/>
              <a:rect l="l" t="t" r="r" b="b"/>
              <a:pathLst>
                <a:path w="29247" h="1656" fill="none" extrusionOk="0">
                  <a:moveTo>
                    <a:pt x="1" y="1655"/>
                  </a:moveTo>
                  <a:lnTo>
                    <a:pt x="1798" y="600"/>
                  </a:lnTo>
                  <a:cubicBezTo>
                    <a:pt x="2255" y="314"/>
                    <a:pt x="2825" y="314"/>
                    <a:pt x="3282" y="571"/>
                  </a:cubicBezTo>
                  <a:lnTo>
                    <a:pt x="4052" y="999"/>
                  </a:lnTo>
                  <a:cubicBezTo>
                    <a:pt x="4509" y="1256"/>
                    <a:pt x="5079" y="1256"/>
                    <a:pt x="5564" y="971"/>
                  </a:cubicBezTo>
                  <a:lnTo>
                    <a:pt x="6306" y="543"/>
                  </a:lnTo>
                  <a:cubicBezTo>
                    <a:pt x="6763" y="257"/>
                    <a:pt x="7333" y="257"/>
                    <a:pt x="7790" y="514"/>
                  </a:cubicBezTo>
                  <a:lnTo>
                    <a:pt x="8560" y="942"/>
                  </a:lnTo>
                  <a:cubicBezTo>
                    <a:pt x="9017" y="1199"/>
                    <a:pt x="9588" y="1199"/>
                    <a:pt x="10044" y="914"/>
                  </a:cubicBezTo>
                  <a:lnTo>
                    <a:pt x="10814" y="457"/>
                  </a:lnTo>
                  <a:cubicBezTo>
                    <a:pt x="11271" y="200"/>
                    <a:pt x="11842" y="200"/>
                    <a:pt x="12298" y="457"/>
                  </a:cubicBezTo>
                  <a:lnTo>
                    <a:pt x="13068" y="885"/>
                  </a:lnTo>
                  <a:cubicBezTo>
                    <a:pt x="13525" y="1142"/>
                    <a:pt x="14096" y="1113"/>
                    <a:pt x="14552" y="857"/>
                  </a:cubicBezTo>
                  <a:lnTo>
                    <a:pt x="15323" y="400"/>
                  </a:lnTo>
                  <a:cubicBezTo>
                    <a:pt x="15779" y="143"/>
                    <a:pt x="16350" y="143"/>
                    <a:pt x="16806" y="400"/>
                  </a:cubicBezTo>
                  <a:lnTo>
                    <a:pt x="17577" y="828"/>
                  </a:lnTo>
                  <a:cubicBezTo>
                    <a:pt x="18033" y="1085"/>
                    <a:pt x="18604" y="1056"/>
                    <a:pt x="19060" y="799"/>
                  </a:cubicBezTo>
                  <a:lnTo>
                    <a:pt x="19831" y="343"/>
                  </a:lnTo>
                  <a:cubicBezTo>
                    <a:pt x="20287" y="86"/>
                    <a:pt x="20858" y="86"/>
                    <a:pt x="21314" y="343"/>
                  </a:cubicBezTo>
                  <a:lnTo>
                    <a:pt x="22085" y="771"/>
                  </a:lnTo>
                  <a:cubicBezTo>
                    <a:pt x="22541" y="1028"/>
                    <a:pt x="23112" y="1028"/>
                    <a:pt x="23568" y="742"/>
                  </a:cubicBezTo>
                  <a:lnTo>
                    <a:pt x="24310" y="314"/>
                  </a:lnTo>
                  <a:cubicBezTo>
                    <a:pt x="24767" y="29"/>
                    <a:pt x="25337" y="29"/>
                    <a:pt x="25822" y="286"/>
                  </a:cubicBezTo>
                  <a:lnTo>
                    <a:pt x="26593" y="714"/>
                  </a:lnTo>
                  <a:cubicBezTo>
                    <a:pt x="27049" y="971"/>
                    <a:pt x="27620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3" name="Google Shape;23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59541" y="-1080913"/>
            <a:ext cx="2558400" cy="26361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4" name="Google Shape;24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54767" y="-1080921"/>
            <a:ext cx="1726366" cy="1477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2"/>
          <p:cNvPicPr preferRelativeResize="0"/>
          <p:nvPr/>
        </p:nvPicPr>
        <p:blipFill rotWithShape="1">
          <a:blip r:embed="rId6">
            <a:alphaModFix/>
          </a:blip>
          <a:srcRect l="6768" t="5604" b="3700"/>
          <a:stretch/>
        </p:blipFill>
        <p:spPr>
          <a:xfrm>
            <a:off x="7567825" y="3087250"/>
            <a:ext cx="3291600" cy="289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92501" y="4745673"/>
            <a:ext cx="1393958" cy="12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2"/>
          <p:cNvPicPr preferRelativeResize="0"/>
          <p:nvPr/>
        </p:nvPicPr>
        <p:blipFill rotWithShape="1">
          <a:blip r:embed="rId8">
            <a:alphaModFix/>
          </a:blip>
          <a:srcRect l="30075" t="29952" r="20661" b="16387"/>
          <a:stretch/>
        </p:blipFill>
        <p:spPr>
          <a:xfrm>
            <a:off x="1474875" y="4021013"/>
            <a:ext cx="365700" cy="402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8" name="Google Shape;28;p2"/>
          <p:cNvPicPr preferRelativeResize="0"/>
          <p:nvPr/>
        </p:nvPicPr>
        <p:blipFill rotWithShape="1">
          <a:blip r:embed="rId3">
            <a:alphaModFix/>
          </a:blip>
          <a:srcRect l="4739" t="8663" r="4467" b="7139"/>
          <a:stretch/>
        </p:blipFill>
        <p:spPr>
          <a:xfrm>
            <a:off x="-944162" y="4340713"/>
            <a:ext cx="2231100" cy="20100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3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>
            <a:off x="-1097398" y="-838350"/>
            <a:ext cx="3965700" cy="3051900"/>
          </a:xfrm>
          <a:prstGeom prst="roundRect">
            <a:avLst>
              <a:gd name="adj" fmla="val 39633"/>
            </a:avLst>
          </a:prstGeom>
          <a:noFill/>
          <a:ln>
            <a:noFill/>
          </a:ln>
        </p:spPr>
      </p:pic>
      <p:pic>
        <p:nvPicPr>
          <p:cNvPr id="31" name="Google Shape;31;p3"/>
          <p:cNvPicPr preferRelativeResize="0"/>
          <p:nvPr/>
        </p:nvPicPr>
        <p:blipFill>
          <a:blip r:embed="rId3">
            <a:alphaModFix amt="89000"/>
          </a:blip>
          <a:stretch>
            <a:fillRect/>
          </a:stretch>
        </p:blipFill>
        <p:spPr>
          <a:xfrm>
            <a:off x="6390125" y="2150847"/>
            <a:ext cx="4518600" cy="3966900"/>
          </a:xfrm>
          <a:prstGeom prst="roundRect">
            <a:avLst>
              <a:gd name="adj" fmla="val 41538"/>
            </a:avLst>
          </a:prstGeom>
          <a:noFill/>
          <a:ln>
            <a:noFill/>
          </a:ln>
        </p:spPr>
      </p:pic>
      <p:pic>
        <p:nvPicPr>
          <p:cNvPr id="32" name="Google Shape;32;p3"/>
          <p:cNvPicPr preferRelativeResize="0"/>
          <p:nvPr/>
        </p:nvPicPr>
        <p:blipFill rotWithShape="1">
          <a:blip r:embed="rId4">
            <a:alphaModFix/>
          </a:blip>
          <a:srcRect l="4739" t="8663" r="4467" b="7139"/>
          <a:stretch/>
        </p:blipFill>
        <p:spPr>
          <a:xfrm flipH="1">
            <a:off x="622275" y="4468725"/>
            <a:ext cx="1458000" cy="13137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33" name="Google Shape;33;p3"/>
          <p:cNvGrpSpPr/>
          <p:nvPr/>
        </p:nvGrpSpPr>
        <p:grpSpPr>
          <a:xfrm flipH="1">
            <a:off x="7618280" y="1241126"/>
            <a:ext cx="1269083" cy="395433"/>
            <a:chOff x="-336206" y="2914099"/>
            <a:chExt cx="957148" cy="298260"/>
          </a:xfrm>
        </p:grpSpPr>
        <p:sp>
          <p:nvSpPr>
            <p:cNvPr id="34" name="Google Shape;34;p3"/>
            <p:cNvSpPr/>
            <p:nvPr/>
          </p:nvSpPr>
          <p:spPr>
            <a:xfrm>
              <a:off x="-336206" y="2914099"/>
              <a:ext cx="957148" cy="54259"/>
            </a:xfrm>
            <a:custGeom>
              <a:avLst/>
              <a:gdLst/>
              <a:ahLst/>
              <a:cxnLst/>
              <a:rect l="l" t="t" r="r" b="b"/>
              <a:pathLst>
                <a:path w="29246" h="1656" fill="none" extrusionOk="0">
                  <a:moveTo>
                    <a:pt x="0" y="1656"/>
                  </a:moveTo>
                  <a:lnTo>
                    <a:pt x="1798" y="600"/>
                  </a:lnTo>
                  <a:cubicBezTo>
                    <a:pt x="2254" y="315"/>
                    <a:pt x="2825" y="315"/>
                    <a:pt x="3310" y="572"/>
                  </a:cubicBezTo>
                  <a:lnTo>
                    <a:pt x="4080" y="1000"/>
                  </a:lnTo>
                  <a:cubicBezTo>
                    <a:pt x="4537" y="1256"/>
                    <a:pt x="5108" y="1256"/>
                    <a:pt x="5564" y="971"/>
                  </a:cubicBezTo>
                  <a:lnTo>
                    <a:pt x="6306" y="543"/>
                  </a:lnTo>
                  <a:cubicBezTo>
                    <a:pt x="6762" y="258"/>
                    <a:pt x="7333" y="258"/>
                    <a:pt x="7818" y="514"/>
                  </a:cubicBezTo>
                  <a:lnTo>
                    <a:pt x="8560" y="942"/>
                  </a:lnTo>
                  <a:cubicBezTo>
                    <a:pt x="9045" y="1199"/>
                    <a:pt x="9616" y="1199"/>
                    <a:pt x="10072" y="914"/>
                  </a:cubicBezTo>
                  <a:lnTo>
                    <a:pt x="10814" y="457"/>
                  </a:lnTo>
                  <a:cubicBezTo>
                    <a:pt x="11271" y="201"/>
                    <a:pt x="11841" y="201"/>
                    <a:pt x="12326" y="457"/>
                  </a:cubicBezTo>
                  <a:lnTo>
                    <a:pt x="13068" y="885"/>
                  </a:lnTo>
                  <a:cubicBezTo>
                    <a:pt x="13553" y="1142"/>
                    <a:pt x="14124" y="1142"/>
                    <a:pt x="14580" y="885"/>
                  </a:cubicBezTo>
                  <a:lnTo>
                    <a:pt x="15322" y="429"/>
                  </a:lnTo>
                  <a:cubicBezTo>
                    <a:pt x="15779" y="144"/>
                    <a:pt x="16378" y="144"/>
                    <a:pt x="16834" y="429"/>
                  </a:cubicBezTo>
                  <a:lnTo>
                    <a:pt x="17605" y="828"/>
                  </a:lnTo>
                  <a:cubicBezTo>
                    <a:pt x="18061" y="1085"/>
                    <a:pt x="18632" y="1085"/>
                    <a:pt x="19088" y="828"/>
                  </a:cubicBezTo>
                  <a:lnTo>
                    <a:pt x="19859" y="372"/>
                  </a:lnTo>
                  <a:cubicBezTo>
                    <a:pt x="20315" y="115"/>
                    <a:pt x="20886" y="87"/>
                    <a:pt x="21342" y="343"/>
                  </a:cubicBezTo>
                  <a:lnTo>
                    <a:pt x="22084" y="771"/>
                  </a:lnTo>
                  <a:cubicBezTo>
                    <a:pt x="22541" y="1028"/>
                    <a:pt x="23111" y="1028"/>
                    <a:pt x="23568" y="743"/>
                  </a:cubicBezTo>
                  <a:lnTo>
                    <a:pt x="24338" y="286"/>
                  </a:lnTo>
                  <a:cubicBezTo>
                    <a:pt x="24795" y="29"/>
                    <a:pt x="25365" y="29"/>
                    <a:pt x="25822" y="286"/>
                  </a:cubicBezTo>
                  <a:lnTo>
                    <a:pt x="26592" y="714"/>
                  </a:lnTo>
                  <a:cubicBezTo>
                    <a:pt x="27049" y="971"/>
                    <a:pt x="27619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-336206" y="3034707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628"/>
                  </a:lnTo>
                  <a:cubicBezTo>
                    <a:pt x="2283" y="371"/>
                    <a:pt x="2854" y="371"/>
                    <a:pt x="3310" y="628"/>
                  </a:cubicBezTo>
                  <a:lnTo>
                    <a:pt x="4080" y="1056"/>
                  </a:lnTo>
                  <a:cubicBezTo>
                    <a:pt x="4537" y="1313"/>
                    <a:pt x="5108" y="1313"/>
                    <a:pt x="5564" y="1028"/>
                  </a:cubicBezTo>
                  <a:lnTo>
                    <a:pt x="6306" y="600"/>
                  </a:lnTo>
                  <a:cubicBezTo>
                    <a:pt x="6762" y="314"/>
                    <a:pt x="7333" y="314"/>
                    <a:pt x="7818" y="571"/>
                  </a:cubicBezTo>
                  <a:lnTo>
                    <a:pt x="8560" y="999"/>
                  </a:lnTo>
                  <a:cubicBezTo>
                    <a:pt x="9045" y="1256"/>
                    <a:pt x="9616" y="1256"/>
                    <a:pt x="10072" y="999"/>
                  </a:cubicBezTo>
                  <a:lnTo>
                    <a:pt x="10814" y="543"/>
                  </a:lnTo>
                  <a:cubicBezTo>
                    <a:pt x="11271" y="286"/>
                    <a:pt x="11841" y="257"/>
                    <a:pt x="12326" y="514"/>
                  </a:cubicBezTo>
                  <a:lnTo>
                    <a:pt x="13068" y="942"/>
                  </a:lnTo>
                  <a:cubicBezTo>
                    <a:pt x="13553" y="1199"/>
                    <a:pt x="14124" y="1199"/>
                    <a:pt x="14580" y="914"/>
                  </a:cubicBezTo>
                  <a:lnTo>
                    <a:pt x="15322" y="486"/>
                  </a:lnTo>
                  <a:cubicBezTo>
                    <a:pt x="15779" y="229"/>
                    <a:pt x="16349" y="229"/>
                    <a:pt x="16806" y="486"/>
                  </a:cubicBezTo>
                  <a:lnTo>
                    <a:pt x="17576" y="914"/>
                  </a:lnTo>
                  <a:cubicBezTo>
                    <a:pt x="18033" y="1170"/>
                    <a:pt x="18603" y="1170"/>
                    <a:pt x="19060" y="885"/>
                  </a:cubicBezTo>
                  <a:lnTo>
                    <a:pt x="19830" y="429"/>
                  </a:lnTo>
                  <a:cubicBezTo>
                    <a:pt x="20287" y="172"/>
                    <a:pt x="20857" y="172"/>
                    <a:pt x="21314" y="429"/>
                  </a:cubicBezTo>
                  <a:lnTo>
                    <a:pt x="22084" y="856"/>
                  </a:lnTo>
                  <a:cubicBezTo>
                    <a:pt x="22541" y="1113"/>
                    <a:pt x="23111" y="1113"/>
                    <a:pt x="23568" y="856"/>
                  </a:cubicBezTo>
                  <a:lnTo>
                    <a:pt x="24338" y="343"/>
                  </a:lnTo>
                  <a:cubicBezTo>
                    <a:pt x="24795" y="58"/>
                    <a:pt x="25365" y="58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99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-336206" y="3157182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599"/>
                  </a:lnTo>
                  <a:cubicBezTo>
                    <a:pt x="2254" y="343"/>
                    <a:pt x="2825" y="314"/>
                    <a:pt x="3310" y="571"/>
                  </a:cubicBezTo>
                  <a:lnTo>
                    <a:pt x="4080" y="999"/>
                  </a:lnTo>
                  <a:cubicBezTo>
                    <a:pt x="4537" y="1284"/>
                    <a:pt x="5108" y="1284"/>
                    <a:pt x="5564" y="999"/>
                  </a:cubicBezTo>
                  <a:lnTo>
                    <a:pt x="6306" y="571"/>
                  </a:lnTo>
                  <a:cubicBezTo>
                    <a:pt x="6762" y="286"/>
                    <a:pt x="7333" y="286"/>
                    <a:pt x="7818" y="542"/>
                  </a:cubicBezTo>
                  <a:lnTo>
                    <a:pt x="8560" y="970"/>
                  </a:lnTo>
                  <a:cubicBezTo>
                    <a:pt x="9045" y="1227"/>
                    <a:pt x="9616" y="1227"/>
                    <a:pt x="10072" y="942"/>
                  </a:cubicBezTo>
                  <a:lnTo>
                    <a:pt x="10814" y="485"/>
                  </a:lnTo>
                  <a:cubicBezTo>
                    <a:pt x="11271" y="228"/>
                    <a:pt x="11841" y="228"/>
                    <a:pt x="12326" y="485"/>
                  </a:cubicBezTo>
                  <a:lnTo>
                    <a:pt x="13068" y="913"/>
                  </a:lnTo>
                  <a:cubicBezTo>
                    <a:pt x="13553" y="1170"/>
                    <a:pt x="14124" y="1170"/>
                    <a:pt x="14580" y="885"/>
                  </a:cubicBezTo>
                  <a:lnTo>
                    <a:pt x="15322" y="457"/>
                  </a:lnTo>
                  <a:cubicBezTo>
                    <a:pt x="15779" y="171"/>
                    <a:pt x="16349" y="171"/>
                    <a:pt x="16806" y="428"/>
                  </a:cubicBezTo>
                  <a:lnTo>
                    <a:pt x="17576" y="856"/>
                  </a:lnTo>
                  <a:cubicBezTo>
                    <a:pt x="18033" y="1113"/>
                    <a:pt x="18603" y="1113"/>
                    <a:pt x="19088" y="856"/>
                  </a:cubicBezTo>
                  <a:lnTo>
                    <a:pt x="19830" y="400"/>
                  </a:lnTo>
                  <a:cubicBezTo>
                    <a:pt x="20287" y="114"/>
                    <a:pt x="20857" y="114"/>
                    <a:pt x="21314" y="371"/>
                  </a:cubicBezTo>
                  <a:lnTo>
                    <a:pt x="22084" y="799"/>
                  </a:lnTo>
                  <a:cubicBezTo>
                    <a:pt x="22541" y="1056"/>
                    <a:pt x="23111" y="1056"/>
                    <a:pt x="23568" y="771"/>
                  </a:cubicBezTo>
                  <a:lnTo>
                    <a:pt x="24338" y="314"/>
                  </a:lnTo>
                  <a:cubicBezTo>
                    <a:pt x="24795" y="57"/>
                    <a:pt x="25365" y="57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70"/>
                    <a:pt x="28076" y="714"/>
                  </a:cubicBezTo>
                  <a:lnTo>
                    <a:pt x="29246" y="0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" name="Google Shape;37;p3"/>
          <p:cNvSpPr/>
          <p:nvPr/>
        </p:nvSpPr>
        <p:spPr>
          <a:xfrm flipH="1">
            <a:off x="7920175" y="3427425"/>
            <a:ext cx="200021" cy="200258"/>
          </a:xfrm>
          <a:custGeom>
            <a:avLst/>
            <a:gdLst/>
            <a:ahLst/>
            <a:cxnLst/>
            <a:rect l="l" t="t" r="r" b="b"/>
            <a:pathLst>
              <a:path w="9445" h="9445" fill="none" extrusionOk="0">
                <a:moveTo>
                  <a:pt x="9445" y="4052"/>
                </a:moveTo>
                <a:cubicBezTo>
                  <a:pt x="9416" y="7647"/>
                  <a:pt x="5079" y="9445"/>
                  <a:pt x="2540" y="6905"/>
                </a:cubicBezTo>
                <a:cubicBezTo>
                  <a:pt x="0" y="4366"/>
                  <a:pt x="1798" y="29"/>
                  <a:pt x="5393" y="29"/>
                </a:cubicBezTo>
                <a:cubicBezTo>
                  <a:pt x="7619" y="1"/>
                  <a:pt x="9445" y="1827"/>
                  <a:pt x="9445" y="4052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" name="Google Shape;38;p3"/>
          <p:cNvGrpSpPr/>
          <p:nvPr/>
        </p:nvGrpSpPr>
        <p:grpSpPr>
          <a:xfrm flipH="1">
            <a:off x="-188195" y="3627664"/>
            <a:ext cx="1269083" cy="395433"/>
            <a:chOff x="-336206" y="2914099"/>
            <a:chExt cx="957148" cy="298260"/>
          </a:xfrm>
        </p:grpSpPr>
        <p:sp>
          <p:nvSpPr>
            <p:cNvPr id="39" name="Google Shape;39;p3"/>
            <p:cNvSpPr/>
            <p:nvPr/>
          </p:nvSpPr>
          <p:spPr>
            <a:xfrm>
              <a:off x="-336206" y="2914099"/>
              <a:ext cx="957148" cy="54259"/>
            </a:xfrm>
            <a:custGeom>
              <a:avLst/>
              <a:gdLst/>
              <a:ahLst/>
              <a:cxnLst/>
              <a:rect l="l" t="t" r="r" b="b"/>
              <a:pathLst>
                <a:path w="29246" h="1656" fill="none" extrusionOk="0">
                  <a:moveTo>
                    <a:pt x="0" y="1656"/>
                  </a:moveTo>
                  <a:lnTo>
                    <a:pt x="1798" y="600"/>
                  </a:lnTo>
                  <a:cubicBezTo>
                    <a:pt x="2254" y="315"/>
                    <a:pt x="2825" y="315"/>
                    <a:pt x="3310" y="572"/>
                  </a:cubicBezTo>
                  <a:lnTo>
                    <a:pt x="4080" y="1000"/>
                  </a:lnTo>
                  <a:cubicBezTo>
                    <a:pt x="4537" y="1256"/>
                    <a:pt x="5108" y="1256"/>
                    <a:pt x="5564" y="971"/>
                  </a:cubicBezTo>
                  <a:lnTo>
                    <a:pt x="6306" y="543"/>
                  </a:lnTo>
                  <a:cubicBezTo>
                    <a:pt x="6762" y="258"/>
                    <a:pt x="7333" y="258"/>
                    <a:pt x="7818" y="514"/>
                  </a:cubicBezTo>
                  <a:lnTo>
                    <a:pt x="8560" y="942"/>
                  </a:lnTo>
                  <a:cubicBezTo>
                    <a:pt x="9045" y="1199"/>
                    <a:pt x="9616" y="1199"/>
                    <a:pt x="10072" y="914"/>
                  </a:cubicBezTo>
                  <a:lnTo>
                    <a:pt x="10814" y="457"/>
                  </a:lnTo>
                  <a:cubicBezTo>
                    <a:pt x="11271" y="201"/>
                    <a:pt x="11841" y="201"/>
                    <a:pt x="12326" y="457"/>
                  </a:cubicBezTo>
                  <a:lnTo>
                    <a:pt x="13068" y="885"/>
                  </a:lnTo>
                  <a:cubicBezTo>
                    <a:pt x="13553" y="1142"/>
                    <a:pt x="14124" y="1142"/>
                    <a:pt x="14580" y="885"/>
                  </a:cubicBezTo>
                  <a:lnTo>
                    <a:pt x="15322" y="429"/>
                  </a:lnTo>
                  <a:cubicBezTo>
                    <a:pt x="15779" y="144"/>
                    <a:pt x="16378" y="144"/>
                    <a:pt x="16834" y="429"/>
                  </a:cubicBezTo>
                  <a:lnTo>
                    <a:pt x="17605" y="828"/>
                  </a:lnTo>
                  <a:cubicBezTo>
                    <a:pt x="18061" y="1085"/>
                    <a:pt x="18632" y="1085"/>
                    <a:pt x="19088" y="828"/>
                  </a:cubicBezTo>
                  <a:lnTo>
                    <a:pt x="19859" y="372"/>
                  </a:lnTo>
                  <a:cubicBezTo>
                    <a:pt x="20315" y="115"/>
                    <a:pt x="20886" y="87"/>
                    <a:pt x="21342" y="343"/>
                  </a:cubicBezTo>
                  <a:lnTo>
                    <a:pt x="22084" y="771"/>
                  </a:lnTo>
                  <a:cubicBezTo>
                    <a:pt x="22541" y="1028"/>
                    <a:pt x="23111" y="1028"/>
                    <a:pt x="23568" y="743"/>
                  </a:cubicBezTo>
                  <a:lnTo>
                    <a:pt x="24338" y="286"/>
                  </a:lnTo>
                  <a:cubicBezTo>
                    <a:pt x="24795" y="29"/>
                    <a:pt x="25365" y="29"/>
                    <a:pt x="25822" y="286"/>
                  </a:cubicBezTo>
                  <a:lnTo>
                    <a:pt x="26592" y="714"/>
                  </a:lnTo>
                  <a:cubicBezTo>
                    <a:pt x="27049" y="971"/>
                    <a:pt x="27619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-336206" y="3034707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628"/>
                  </a:lnTo>
                  <a:cubicBezTo>
                    <a:pt x="2283" y="371"/>
                    <a:pt x="2854" y="371"/>
                    <a:pt x="3310" y="628"/>
                  </a:cubicBezTo>
                  <a:lnTo>
                    <a:pt x="4080" y="1056"/>
                  </a:lnTo>
                  <a:cubicBezTo>
                    <a:pt x="4537" y="1313"/>
                    <a:pt x="5108" y="1313"/>
                    <a:pt x="5564" y="1028"/>
                  </a:cubicBezTo>
                  <a:lnTo>
                    <a:pt x="6306" y="600"/>
                  </a:lnTo>
                  <a:cubicBezTo>
                    <a:pt x="6762" y="314"/>
                    <a:pt x="7333" y="314"/>
                    <a:pt x="7818" y="571"/>
                  </a:cubicBezTo>
                  <a:lnTo>
                    <a:pt x="8560" y="999"/>
                  </a:lnTo>
                  <a:cubicBezTo>
                    <a:pt x="9045" y="1256"/>
                    <a:pt x="9616" y="1256"/>
                    <a:pt x="10072" y="999"/>
                  </a:cubicBezTo>
                  <a:lnTo>
                    <a:pt x="10814" y="543"/>
                  </a:lnTo>
                  <a:cubicBezTo>
                    <a:pt x="11271" y="286"/>
                    <a:pt x="11841" y="257"/>
                    <a:pt x="12326" y="514"/>
                  </a:cubicBezTo>
                  <a:lnTo>
                    <a:pt x="13068" y="942"/>
                  </a:lnTo>
                  <a:cubicBezTo>
                    <a:pt x="13553" y="1199"/>
                    <a:pt x="14124" y="1199"/>
                    <a:pt x="14580" y="914"/>
                  </a:cubicBezTo>
                  <a:lnTo>
                    <a:pt x="15322" y="486"/>
                  </a:lnTo>
                  <a:cubicBezTo>
                    <a:pt x="15779" y="229"/>
                    <a:pt x="16349" y="229"/>
                    <a:pt x="16806" y="486"/>
                  </a:cubicBezTo>
                  <a:lnTo>
                    <a:pt x="17576" y="914"/>
                  </a:lnTo>
                  <a:cubicBezTo>
                    <a:pt x="18033" y="1170"/>
                    <a:pt x="18603" y="1170"/>
                    <a:pt x="19060" y="885"/>
                  </a:cubicBezTo>
                  <a:lnTo>
                    <a:pt x="19830" y="429"/>
                  </a:lnTo>
                  <a:cubicBezTo>
                    <a:pt x="20287" y="172"/>
                    <a:pt x="20857" y="172"/>
                    <a:pt x="21314" y="429"/>
                  </a:cubicBezTo>
                  <a:lnTo>
                    <a:pt x="22084" y="856"/>
                  </a:lnTo>
                  <a:cubicBezTo>
                    <a:pt x="22541" y="1113"/>
                    <a:pt x="23111" y="1113"/>
                    <a:pt x="23568" y="856"/>
                  </a:cubicBezTo>
                  <a:lnTo>
                    <a:pt x="24338" y="343"/>
                  </a:lnTo>
                  <a:cubicBezTo>
                    <a:pt x="24795" y="58"/>
                    <a:pt x="25365" y="58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99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-336206" y="3157182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599"/>
                  </a:lnTo>
                  <a:cubicBezTo>
                    <a:pt x="2254" y="343"/>
                    <a:pt x="2825" y="314"/>
                    <a:pt x="3310" y="571"/>
                  </a:cubicBezTo>
                  <a:lnTo>
                    <a:pt x="4080" y="999"/>
                  </a:lnTo>
                  <a:cubicBezTo>
                    <a:pt x="4537" y="1284"/>
                    <a:pt x="5108" y="1284"/>
                    <a:pt x="5564" y="999"/>
                  </a:cubicBezTo>
                  <a:lnTo>
                    <a:pt x="6306" y="571"/>
                  </a:lnTo>
                  <a:cubicBezTo>
                    <a:pt x="6762" y="286"/>
                    <a:pt x="7333" y="286"/>
                    <a:pt x="7818" y="542"/>
                  </a:cubicBezTo>
                  <a:lnTo>
                    <a:pt x="8560" y="970"/>
                  </a:lnTo>
                  <a:cubicBezTo>
                    <a:pt x="9045" y="1227"/>
                    <a:pt x="9616" y="1227"/>
                    <a:pt x="10072" y="942"/>
                  </a:cubicBezTo>
                  <a:lnTo>
                    <a:pt x="10814" y="485"/>
                  </a:lnTo>
                  <a:cubicBezTo>
                    <a:pt x="11271" y="228"/>
                    <a:pt x="11841" y="228"/>
                    <a:pt x="12326" y="485"/>
                  </a:cubicBezTo>
                  <a:lnTo>
                    <a:pt x="13068" y="913"/>
                  </a:lnTo>
                  <a:cubicBezTo>
                    <a:pt x="13553" y="1170"/>
                    <a:pt x="14124" y="1170"/>
                    <a:pt x="14580" y="885"/>
                  </a:cubicBezTo>
                  <a:lnTo>
                    <a:pt x="15322" y="457"/>
                  </a:lnTo>
                  <a:cubicBezTo>
                    <a:pt x="15779" y="171"/>
                    <a:pt x="16349" y="171"/>
                    <a:pt x="16806" y="428"/>
                  </a:cubicBezTo>
                  <a:lnTo>
                    <a:pt x="17576" y="856"/>
                  </a:lnTo>
                  <a:cubicBezTo>
                    <a:pt x="18033" y="1113"/>
                    <a:pt x="18603" y="1113"/>
                    <a:pt x="19088" y="856"/>
                  </a:cubicBezTo>
                  <a:lnTo>
                    <a:pt x="19830" y="400"/>
                  </a:lnTo>
                  <a:cubicBezTo>
                    <a:pt x="20287" y="114"/>
                    <a:pt x="20857" y="114"/>
                    <a:pt x="21314" y="371"/>
                  </a:cubicBezTo>
                  <a:lnTo>
                    <a:pt x="22084" y="799"/>
                  </a:lnTo>
                  <a:cubicBezTo>
                    <a:pt x="22541" y="1056"/>
                    <a:pt x="23111" y="1056"/>
                    <a:pt x="23568" y="771"/>
                  </a:cubicBezTo>
                  <a:lnTo>
                    <a:pt x="24338" y="314"/>
                  </a:lnTo>
                  <a:cubicBezTo>
                    <a:pt x="24795" y="57"/>
                    <a:pt x="25365" y="57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70"/>
                    <a:pt x="28076" y="714"/>
                  </a:cubicBezTo>
                  <a:lnTo>
                    <a:pt x="29246" y="0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" name="Google Shape;42;p3"/>
          <p:cNvSpPr txBox="1">
            <a:spLocks noGrp="1"/>
          </p:cNvSpPr>
          <p:nvPr>
            <p:ph type="title"/>
          </p:nvPr>
        </p:nvSpPr>
        <p:spPr>
          <a:xfrm>
            <a:off x="3382725" y="2089025"/>
            <a:ext cx="3633900" cy="60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45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title" idx="2" hasCustomPrompt="1"/>
          </p:nvPr>
        </p:nvSpPr>
        <p:spPr>
          <a:xfrm>
            <a:off x="1626364" y="2131409"/>
            <a:ext cx="1417200" cy="9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4" name="Google Shape;44;p3"/>
          <p:cNvSpPr txBox="1">
            <a:spLocks noGrp="1"/>
          </p:cNvSpPr>
          <p:nvPr>
            <p:ph type="subTitle" idx="1"/>
          </p:nvPr>
        </p:nvSpPr>
        <p:spPr>
          <a:xfrm>
            <a:off x="3382725" y="2695125"/>
            <a:ext cx="33717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4"/>
          <p:cNvPicPr preferRelativeResize="0"/>
          <p:nvPr/>
        </p:nvPicPr>
        <p:blipFill rotWithShape="1">
          <a:blip r:embed="rId2">
            <a:alphaModFix/>
          </a:blip>
          <a:srcRect l="6768" t="5604" b="3700"/>
          <a:stretch/>
        </p:blipFill>
        <p:spPr>
          <a:xfrm rot="10800000" flipH="1">
            <a:off x="7567825" y="-1073098"/>
            <a:ext cx="2879100" cy="2529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47" name="Google Shape;47;p4"/>
          <p:cNvPicPr preferRelativeResize="0"/>
          <p:nvPr/>
        </p:nvPicPr>
        <p:blipFill rotWithShape="1">
          <a:blip r:embed="rId3">
            <a:alphaModFix/>
          </a:blip>
          <a:srcRect l="5946" r="2141" b="10825"/>
          <a:stretch/>
        </p:blipFill>
        <p:spPr>
          <a:xfrm rot="10800000" flipH="1">
            <a:off x="-2054000" y="3475600"/>
            <a:ext cx="3388050" cy="26836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56F9B"/>
              </a:buClr>
              <a:buSzPts val="1200"/>
              <a:buAutoNum type="arabicPeriod"/>
              <a:defRPr sz="1250"/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pic>
        <p:nvPicPr>
          <p:cNvPr id="50" name="Google Shape;50;p4"/>
          <p:cNvPicPr preferRelativeResize="0"/>
          <p:nvPr/>
        </p:nvPicPr>
        <p:blipFill rotWithShape="1">
          <a:blip r:embed="rId4">
            <a:alphaModFix/>
          </a:blip>
          <a:srcRect l="4739" t="8663" r="4467" b="7139"/>
          <a:stretch/>
        </p:blipFill>
        <p:spPr>
          <a:xfrm rot="10800000" flipH="1">
            <a:off x="8600173" y="1764748"/>
            <a:ext cx="1791600" cy="16140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1" name="Google Shape;51;p4"/>
          <p:cNvSpPr/>
          <p:nvPr/>
        </p:nvSpPr>
        <p:spPr>
          <a:xfrm rot="10800000" flipH="1">
            <a:off x="8737220" y="1098123"/>
            <a:ext cx="202681" cy="202914"/>
          </a:xfrm>
          <a:custGeom>
            <a:avLst/>
            <a:gdLst/>
            <a:ahLst/>
            <a:cxnLst/>
            <a:rect l="l" t="t" r="r" b="b"/>
            <a:pathLst>
              <a:path w="6193" h="6193" fill="none" extrusionOk="0">
                <a:moveTo>
                  <a:pt x="6192" y="2654"/>
                </a:moveTo>
                <a:cubicBezTo>
                  <a:pt x="6192" y="4994"/>
                  <a:pt x="3339" y="6192"/>
                  <a:pt x="1684" y="4509"/>
                </a:cubicBezTo>
                <a:cubicBezTo>
                  <a:pt x="1" y="2854"/>
                  <a:pt x="1199" y="1"/>
                  <a:pt x="3567" y="1"/>
                </a:cubicBezTo>
                <a:cubicBezTo>
                  <a:pt x="5022" y="1"/>
                  <a:pt x="6192" y="1171"/>
                  <a:pt x="6192" y="2654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 rot="10800000" flipH="1">
            <a:off x="1902311" y="127392"/>
            <a:ext cx="182881" cy="182879"/>
          </a:xfrm>
          <a:custGeom>
            <a:avLst/>
            <a:gdLst/>
            <a:ahLst/>
            <a:cxnLst/>
            <a:rect l="l" t="t" r="r" b="b"/>
            <a:pathLst>
              <a:path w="8076" h="8075" fill="none" extrusionOk="0">
                <a:moveTo>
                  <a:pt x="8075" y="4052"/>
                </a:moveTo>
                <a:cubicBezTo>
                  <a:pt x="8075" y="6277"/>
                  <a:pt x="6278" y="8075"/>
                  <a:pt x="4052" y="8075"/>
                </a:cubicBezTo>
                <a:cubicBezTo>
                  <a:pt x="1798" y="8075"/>
                  <a:pt x="1" y="6277"/>
                  <a:pt x="1" y="4052"/>
                </a:cubicBezTo>
                <a:cubicBezTo>
                  <a:pt x="1" y="1798"/>
                  <a:pt x="1798" y="0"/>
                  <a:pt x="4052" y="0"/>
                </a:cubicBezTo>
                <a:cubicBezTo>
                  <a:pt x="6278" y="0"/>
                  <a:pt x="8075" y="1798"/>
                  <a:pt x="8075" y="4052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" name="Google Shape;53;p4"/>
          <p:cNvGrpSpPr/>
          <p:nvPr/>
        </p:nvGrpSpPr>
        <p:grpSpPr>
          <a:xfrm>
            <a:off x="236532" y="3687161"/>
            <a:ext cx="957148" cy="298260"/>
            <a:chOff x="-336206" y="2914099"/>
            <a:chExt cx="957148" cy="298260"/>
          </a:xfrm>
        </p:grpSpPr>
        <p:sp>
          <p:nvSpPr>
            <p:cNvPr id="54" name="Google Shape;54;p4"/>
            <p:cNvSpPr/>
            <p:nvPr/>
          </p:nvSpPr>
          <p:spPr>
            <a:xfrm>
              <a:off x="-336206" y="2914099"/>
              <a:ext cx="957148" cy="54259"/>
            </a:xfrm>
            <a:custGeom>
              <a:avLst/>
              <a:gdLst/>
              <a:ahLst/>
              <a:cxnLst/>
              <a:rect l="l" t="t" r="r" b="b"/>
              <a:pathLst>
                <a:path w="29246" h="1656" fill="none" extrusionOk="0">
                  <a:moveTo>
                    <a:pt x="0" y="1656"/>
                  </a:moveTo>
                  <a:lnTo>
                    <a:pt x="1798" y="600"/>
                  </a:lnTo>
                  <a:cubicBezTo>
                    <a:pt x="2254" y="315"/>
                    <a:pt x="2825" y="315"/>
                    <a:pt x="3310" y="572"/>
                  </a:cubicBezTo>
                  <a:lnTo>
                    <a:pt x="4080" y="1000"/>
                  </a:lnTo>
                  <a:cubicBezTo>
                    <a:pt x="4537" y="1256"/>
                    <a:pt x="5108" y="1256"/>
                    <a:pt x="5564" y="971"/>
                  </a:cubicBezTo>
                  <a:lnTo>
                    <a:pt x="6306" y="543"/>
                  </a:lnTo>
                  <a:cubicBezTo>
                    <a:pt x="6762" y="258"/>
                    <a:pt x="7333" y="258"/>
                    <a:pt x="7818" y="514"/>
                  </a:cubicBezTo>
                  <a:lnTo>
                    <a:pt x="8560" y="942"/>
                  </a:lnTo>
                  <a:cubicBezTo>
                    <a:pt x="9045" y="1199"/>
                    <a:pt x="9616" y="1199"/>
                    <a:pt x="10072" y="914"/>
                  </a:cubicBezTo>
                  <a:lnTo>
                    <a:pt x="10814" y="457"/>
                  </a:lnTo>
                  <a:cubicBezTo>
                    <a:pt x="11271" y="201"/>
                    <a:pt x="11841" y="201"/>
                    <a:pt x="12326" y="457"/>
                  </a:cubicBezTo>
                  <a:lnTo>
                    <a:pt x="13068" y="885"/>
                  </a:lnTo>
                  <a:cubicBezTo>
                    <a:pt x="13553" y="1142"/>
                    <a:pt x="14124" y="1142"/>
                    <a:pt x="14580" y="885"/>
                  </a:cubicBezTo>
                  <a:lnTo>
                    <a:pt x="15322" y="429"/>
                  </a:lnTo>
                  <a:cubicBezTo>
                    <a:pt x="15779" y="144"/>
                    <a:pt x="16378" y="144"/>
                    <a:pt x="16834" y="429"/>
                  </a:cubicBezTo>
                  <a:lnTo>
                    <a:pt x="17605" y="828"/>
                  </a:lnTo>
                  <a:cubicBezTo>
                    <a:pt x="18061" y="1085"/>
                    <a:pt x="18632" y="1085"/>
                    <a:pt x="19088" y="828"/>
                  </a:cubicBezTo>
                  <a:lnTo>
                    <a:pt x="19859" y="372"/>
                  </a:lnTo>
                  <a:cubicBezTo>
                    <a:pt x="20315" y="115"/>
                    <a:pt x="20886" y="87"/>
                    <a:pt x="21342" y="343"/>
                  </a:cubicBezTo>
                  <a:lnTo>
                    <a:pt x="22084" y="771"/>
                  </a:lnTo>
                  <a:cubicBezTo>
                    <a:pt x="22541" y="1028"/>
                    <a:pt x="23111" y="1028"/>
                    <a:pt x="23568" y="743"/>
                  </a:cubicBezTo>
                  <a:lnTo>
                    <a:pt x="24338" y="286"/>
                  </a:lnTo>
                  <a:cubicBezTo>
                    <a:pt x="24795" y="29"/>
                    <a:pt x="25365" y="29"/>
                    <a:pt x="25822" y="286"/>
                  </a:cubicBezTo>
                  <a:lnTo>
                    <a:pt x="26592" y="714"/>
                  </a:lnTo>
                  <a:cubicBezTo>
                    <a:pt x="27049" y="971"/>
                    <a:pt x="27619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4"/>
            <p:cNvSpPr/>
            <p:nvPr/>
          </p:nvSpPr>
          <p:spPr>
            <a:xfrm>
              <a:off x="-336206" y="3034707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628"/>
                  </a:lnTo>
                  <a:cubicBezTo>
                    <a:pt x="2283" y="371"/>
                    <a:pt x="2854" y="371"/>
                    <a:pt x="3310" y="628"/>
                  </a:cubicBezTo>
                  <a:lnTo>
                    <a:pt x="4080" y="1056"/>
                  </a:lnTo>
                  <a:cubicBezTo>
                    <a:pt x="4537" y="1313"/>
                    <a:pt x="5108" y="1313"/>
                    <a:pt x="5564" y="1028"/>
                  </a:cubicBezTo>
                  <a:lnTo>
                    <a:pt x="6306" y="600"/>
                  </a:lnTo>
                  <a:cubicBezTo>
                    <a:pt x="6762" y="314"/>
                    <a:pt x="7333" y="314"/>
                    <a:pt x="7818" y="571"/>
                  </a:cubicBezTo>
                  <a:lnTo>
                    <a:pt x="8560" y="999"/>
                  </a:lnTo>
                  <a:cubicBezTo>
                    <a:pt x="9045" y="1256"/>
                    <a:pt x="9616" y="1256"/>
                    <a:pt x="10072" y="999"/>
                  </a:cubicBezTo>
                  <a:lnTo>
                    <a:pt x="10814" y="543"/>
                  </a:lnTo>
                  <a:cubicBezTo>
                    <a:pt x="11271" y="286"/>
                    <a:pt x="11841" y="257"/>
                    <a:pt x="12326" y="514"/>
                  </a:cubicBezTo>
                  <a:lnTo>
                    <a:pt x="13068" y="942"/>
                  </a:lnTo>
                  <a:cubicBezTo>
                    <a:pt x="13553" y="1199"/>
                    <a:pt x="14124" y="1199"/>
                    <a:pt x="14580" y="914"/>
                  </a:cubicBezTo>
                  <a:lnTo>
                    <a:pt x="15322" y="486"/>
                  </a:lnTo>
                  <a:cubicBezTo>
                    <a:pt x="15779" y="229"/>
                    <a:pt x="16349" y="229"/>
                    <a:pt x="16806" y="486"/>
                  </a:cubicBezTo>
                  <a:lnTo>
                    <a:pt x="17576" y="914"/>
                  </a:lnTo>
                  <a:cubicBezTo>
                    <a:pt x="18033" y="1170"/>
                    <a:pt x="18603" y="1170"/>
                    <a:pt x="19060" y="885"/>
                  </a:cubicBezTo>
                  <a:lnTo>
                    <a:pt x="19830" y="429"/>
                  </a:lnTo>
                  <a:cubicBezTo>
                    <a:pt x="20287" y="172"/>
                    <a:pt x="20857" y="172"/>
                    <a:pt x="21314" y="429"/>
                  </a:cubicBezTo>
                  <a:lnTo>
                    <a:pt x="22084" y="856"/>
                  </a:lnTo>
                  <a:cubicBezTo>
                    <a:pt x="22541" y="1113"/>
                    <a:pt x="23111" y="1113"/>
                    <a:pt x="23568" y="856"/>
                  </a:cubicBezTo>
                  <a:lnTo>
                    <a:pt x="24338" y="343"/>
                  </a:lnTo>
                  <a:cubicBezTo>
                    <a:pt x="24795" y="58"/>
                    <a:pt x="25365" y="58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99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4"/>
            <p:cNvSpPr/>
            <p:nvPr/>
          </p:nvSpPr>
          <p:spPr>
            <a:xfrm>
              <a:off x="-336206" y="3157182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599"/>
                  </a:lnTo>
                  <a:cubicBezTo>
                    <a:pt x="2254" y="343"/>
                    <a:pt x="2825" y="314"/>
                    <a:pt x="3310" y="571"/>
                  </a:cubicBezTo>
                  <a:lnTo>
                    <a:pt x="4080" y="999"/>
                  </a:lnTo>
                  <a:cubicBezTo>
                    <a:pt x="4537" y="1284"/>
                    <a:pt x="5108" y="1284"/>
                    <a:pt x="5564" y="999"/>
                  </a:cubicBezTo>
                  <a:lnTo>
                    <a:pt x="6306" y="571"/>
                  </a:lnTo>
                  <a:cubicBezTo>
                    <a:pt x="6762" y="286"/>
                    <a:pt x="7333" y="286"/>
                    <a:pt x="7818" y="542"/>
                  </a:cubicBezTo>
                  <a:lnTo>
                    <a:pt x="8560" y="970"/>
                  </a:lnTo>
                  <a:cubicBezTo>
                    <a:pt x="9045" y="1227"/>
                    <a:pt x="9616" y="1227"/>
                    <a:pt x="10072" y="942"/>
                  </a:cubicBezTo>
                  <a:lnTo>
                    <a:pt x="10814" y="485"/>
                  </a:lnTo>
                  <a:cubicBezTo>
                    <a:pt x="11271" y="228"/>
                    <a:pt x="11841" y="228"/>
                    <a:pt x="12326" y="485"/>
                  </a:cubicBezTo>
                  <a:lnTo>
                    <a:pt x="13068" y="913"/>
                  </a:lnTo>
                  <a:cubicBezTo>
                    <a:pt x="13553" y="1170"/>
                    <a:pt x="14124" y="1170"/>
                    <a:pt x="14580" y="885"/>
                  </a:cubicBezTo>
                  <a:lnTo>
                    <a:pt x="15322" y="457"/>
                  </a:lnTo>
                  <a:cubicBezTo>
                    <a:pt x="15779" y="171"/>
                    <a:pt x="16349" y="171"/>
                    <a:pt x="16806" y="428"/>
                  </a:cubicBezTo>
                  <a:lnTo>
                    <a:pt x="17576" y="856"/>
                  </a:lnTo>
                  <a:cubicBezTo>
                    <a:pt x="18033" y="1113"/>
                    <a:pt x="18603" y="1113"/>
                    <a:pt x="19088" y="856"/>
                  </a:cubicBezTo>
                  <a:lnTo>
                    <a:pt x="19830" y="400"/>
                  </a:lnTo>
                  <a:cubicBezTo>
                    <a:pt x="20287" y="114"/>
                    <a:pt x="20857" y="114"/>
                    <a:pt x="21314" y="371"/>
                  </a:cubicBezTo>
                  <a:lnTo>
                    <a:pt x="22084" y="799"/>
                  </a:lnTo>
                  <a:cubicBezTo>
                    <a:pt x="22541" y="1056"/>
                    <a:pt x="23111" y="1056"/>
                    <a:pt x="23568" y="771"/>
                  </a:cubicBezTo>
                  <a:lnTo>
                    <a:pt x="24338" y="314"/>
                  </a:lnTo>
                  <a:cubicBezTo>
                    <a:pt x="24795" y="57"/>
                    <a:pt x="25365" y="57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70"/>
                    <a:pt x="28076" y="714"/>
                  </a:cubicBezTo>
                  <a:lnTo>
                    <a:pt x="29246" y="0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" name="Google Shape;57;p4"/>
          <p:cNvGrpSpPr/>
          <p:nvPr/>
        </p:nvGrpSpPr>
        <p:grpSpPr>
          <a:xfrm rot="10800000" flipH="1">
            <a:off x="7341453" y="583181"/>
            <a:ext cx="957181" cy="296392"/>
            <a:chOff x="7707428" y="2428915"/>
            <a:chExt cx="957181" cy="296392"/>
          </a:xfrm>
        </p:grpSpPr>
        <p:sp>
          <p:nvSpPr>
            <p:cNvPr id="58" name="Google Shape;58;p4"/>
            <p:cNvSpPr/>
            <p:nvPr/>
          </p:nvSpPr>
          <p:spPr>
            <a:xfrm>
              <a:off x="7707428" y="2428915"/>
              <a:ext cx="957181" cy="53341"/>
            </a:xfrm>
            <a:custGeom>
              <a:avLst/>
              <a:gdLst/>
              <a:ahLst/>
              <a:cxnLst/>
              <a:rect l="l" t="t" r="r" b="b"/>
              <a:pathLst>
                <a:path w="29247" h="1628" fill="none" extrusionOk="0">
                  <a:moveTo>
                    <a:pt x="1" y="1627"/>
                  </a:moveTo>
                  <a:lnTo>
                    <a:pt x="1798" y="543"/>
                  </a:lnTo>
                  <a:cubicBezTo>
                    <a:pt x="2255" y="286"/>
                    <a:pt x="2825" y="258"/>
                    <a:pt x="3282" y="514"/>
                  </a:cubicBezTo>
                  <a:lnTo>
                    <a:pt x="4052" y="942"/>
                  </a:lnTo>
                  <a:cubicBezTo>
                    <a:pt x="4509" y="1199"/>
                    <a:pt x="5079" y="1199"/>
                    <a:pt x="5564" y="914"/>
                  </a:cubicBezTo>
                  <a:lnTo>
                    <a:pt x="6306" y="486"/>
                  </a:lnTo>
                  <a:cubicBezTo>
                    <a:pt x="6763" y="229"/>
                    <a:pt x="7333" y="201"/>
                    <a:pt x="7790" y="457"/>
                  </a:cubicBezTo>
                  <a:lnTo>
                    <a:pt x="8560" y="885"/>
                  </a:lnTo>
                  <a:cubicBezTo>
                    <a:pt x="9017" y="1142"/>
                    <a:pt x="9588" y="1142"/>
                    <a:pt x="10044" y="885"/>
                  </a:cubicBezTo>
                  <a:lnTo>
                    <a:pt x="10814" y="429"/>
                  </a:lnTo>
                  <a:cubicBezTo>
                    <a:pt x="11271" y="172"/>
                    <a:pt x="11842" y="172"/>
                    <a:pt x="12298" y="429"/>
                  </a:cubicBezTo>
                  <a:lnTo>
                    <a:pt x="13068" y="857"/>
                  </a:lnTo>
                  <a:cubicBezTo>
                    <a:pt x="13525" y="1114"/>
                    <a:pt x="14096" y="1114"/>
                    <a:pt x="14552" y="857"/>
                  </a:cubicBezTo>
                  <a:lnTo>
                    <a:pt x="15323" y="400"/>
                  </a:lnTo>
                  <a:cubicBezTo>
                    <a:pt x="15779" y="143"/>
                    <a:pt x="16350" y="115"/>
                    <a:pt x="16806" y="372"/>
                  </a:cubicBezTo>
                  <a:lnTo>
                    <a:pt x="17577" y="800"/>
                  </a:lnTo>
                  <a:cubicBezTo>
                    <a:pt x="18033" y="1085"/>
                    <a:pt x="18604" y="1085"/>
                    <a:pt x="19060" y="800"/>
                  </a:cubicBezTo>
                  <a:lnTo>
                    <a:pt x="19831" y="372"/>
                  </a:lnTo>
                  <a:cubicBezTo>
                    <a:pt x="20287" y="86"/>
                    <a:pt x="20858" y="86"/>
                    <a:pt x="21314" y="343"/>
                  </a:cubicBezTo>
                  <a:lnTo>
                    <a:pt x="22085" y="771"/>
                  </a:lnTo>
                  <a:cubicBezTo>
                    <a:pt x="22541" y="1028"/>
                    <a:pt x="23112" y="1028"/>
                    <a:pt x="23568" y="743"/>
                  </a:cubicBezTo>
                  <a:lnTo>
                    <a:pt x="24310" y="286"/>
                  </a:lnTo>
                  <a:cubicBezTo>
                    <a:pt x="24795" y="29"/>
                    <a:pt x="25366" y="29"/>
                    <a:pt x="25822" y="286"/>
                  </a:cubicBezTo>
                  <a:lnTo>
                    <a:pt x="26593" y="714"/>
                  </a:lnTo>
                  <a:cubicBezTo>
                    <a:pt x="27049" y="971"/>
                    <a:pt x="27620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4"/>
            <p:cNvSpPr/>
            <p:nvPr/>
          </p:nvSpPr>
          <p:spPr>
            <a:xfrm>
              <a:off x="7707428" y="2550440"/>
              <a:ext cx="957181" cy="53341"/>
            </a:xfrm>
            <a:custGeom>
              <a:avLst/>
              <a:gdLst/>
              <a:ahLst/>
              <a:cxnLst/>
              <a:rect l="l" t="t" r="r" b="b"/>
              <a:pathLst>
                <a:path w="29247" h="1628" fill="none" extrusionOk="0">
                  <a:moveTo>
                    <a:pt x="1" y="1627"/>
                  </a:moveTo>
                  <a:lnTo>
                    <a:pt x="1798" y="543"/>
                  </a:lnTo>
                  <a:cubicBezTo>
                    <a:pt x="2255" y="286"/>
                    <a:pt x="2825" y="286"/>
                    <a:pt x="3282" y="543"/>
                  </a:cubicBezTo>
                  <a:lnTo>
                    <a:pt x="4052" y="971"/>
                  </a:lnTo>
                  <a:cubicBezTo>
                    <a:pt x="4509" y="1228"/>
                    <a:pt x="5079" y="1228"/>
                    <a:pt x="5564" y="971"/>
                  </a:cubicBezTo>
                  <a:lnTo>
                    <a:pt x="6306" y="515"/>
                  </a:lnTo>
                  <a:cubicBezTo>
                    <a:pt x="6763" y="229"/>
                    <a:pt x="7333" y="229"/>
                    <a:pt x="7790" y="486"/>
                  </a:cubicBezTo>
                  <a:lnTo>
                    <a:pt x="8560" y="914"/>
                  </a:lnTo>
                  <a:cubicBezTo>
                    <a:pt x="9017" y="1171"/>
                    <a:pt x="9588" y="1171"/>
                    <a:pt x="10044" y="885"/>
                  </a:cubicBezTo>
                  <a:lnTo>
                    <a:pt x="10814" y="457"/>
                  </a:lnTo>
                  <a:cubicBezTo>
                    <a:pt x="11271" y="172"/>
                    <a:pt x="11842" y="172"/>
                    <a:pt x="12298" y="457"/>
                  </a:cubicBezTo>
                  <a:lnTo>
                    <a:pt x="13068" y="885"/>
                  </a:lnTo>
                  <a:cubicBezTo>
                    <a:pt x="13525" y="1142"/>
                    <a:pt x="14096" y="1114"/>
                    <a:pt x="14552" y="857"/>
                  </a:cubicBezTo>
                  <a:lnTo>
                    <a:pt x="15323" y="400"/>
                  </a:lnTo>
                  <a:cubicBezTo>
                    <a:pt x="15779" y="144"/>
                    <a:pt x="16350" y="144"/>
                    <a:pt x="16806" y="400"/>
                  </a:cubicBezTo>
                  <a:lnTo>
                    <a:pt x="17577" y="800"/>
                  </a:lnTo>
                  <a:cubicBezTo>
                    <a:pt x="18033" y="1085"/>
                    <a:pt x="18604" y="1085"/>
                    <a:pt x="19060" y="800"/>
                  </a:cubicBezTo>
                  <a:lnTo>
                    <a:pt x="19831" y="372"/>
                  </a:lnTo>
                  <a:cubicBezTo>
                    <a:pt x="20287" y="87"/>
                    <a:pt x="20858" y="87"/>
                    <a:pt x="21314" y="343"/>
                  </a:cubicBezTo>
                  <a:lnTo>
                    <a:pt x="22085" y="771"/>
                  </a:lnTo>
                  <a:cubicBezTo>
                    <a:pt x="22541" y="1028"/>
                    <a:pt x="23112" y="1028"/>
                    <a:pt x="23568" y="743"/>
                  </a:cubicBezTo>
                  <a:lnTo>
                    <a:pt x="24310" y="315"/>
                  </a:lnTo>
                  <a:cubicBezTo>
                    <a:pt x="24795" y="29"/>
                    <a:pt x="25366" y="29"/>
                    <a:pt x="25822" y="315"/>
                  </a:cubicBezTo>
                  <a:lnTo>
                    <a:pt x="26593" y="743"/>
                  </a:lnTo>
                  <a:cubicBezTo>
                    <a:pt x="27049" y="1000"/>
                    <a:pt x="27620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4"/>
            <p:cNvSpPr/>
            <p:nvPr/>
          </p:nvSpPr>
          <p:spPr>
            <a:xfrm>
              <a:off x="7707428" y="2671048"/>
              <a:ext cx="957181" cy="54259"/>
            </a:xfrm>
            <a:custGeom>
              <a:avLst/>
              <a:gdLst/>
              <a:ahLst/>
              <a:cxnLst/>
              <a:rect l="l" t="t" r="r" b="b"/>
              <a:pathLst>
                <a:path w="29247" h="1656" fill="none" extrusionOk="0">
                  <a:moveTo>
                    <a:pt x="1" y="1655"/>
                  </a:moveTo>
                  <a:lnTo>
                    <a:pt x="1798" y="600"/>
                  </a:lnTo>
                  <a:cubicBezTo>
                    <a:pt x="2255" y="314"/>
                    <a:pt x="2825" y="314"/>
                    <a:pt x="3282" y="571"/>
                  </a:cubicBezTo>
                  <a:lnTo>
                    <a:pt x="4052" y="999"/>
                  </a:lnTo>
                  <a:cubicBezTo>
                    <a:pt x="4509" y="1256"/>
                    <a:pt x="5079" y="1256"/>
                    <a:pt x="5564" y="971"/>
                  </a:cubicBezTo>
                  <a:lnTo>
                    <a:pt x="6306" y="543"/>
                  </a:lnTo>
                  <a:cubicBezTo>
                    <a:pt x="6763" y="257"/>
                    <a:pt x="7333" y="257"/>
                    <a:pt x="7790" y="514"/>
                  </a:cubicBezTo>
                  <a:lnTo>
                    <a:pt x="8560" y="942"/>
                  </a:lnTo>
                  <a:cubicBezTo>
                    <a:pt x="9017" y="1199"/>
                    <a:pt x="9588" y="1199"/>
                    <a:pt x="10044" y="914"/>
                  </a:cubicBezTo>
                  <a:lnTo>
                    <a:pt x="10814" y="457"/>
                  </a:lnTo>
                  <a:cubicBezTo>
                    <a:pt x="11271" y="200"/>
                    <a:pt x="11842" y="200"/>
                    <a:pt x="12298" y="457"/>
                  </a:cubicBezTo>
                  <a:lnTo>
                    <a:pt x="13068" y="885"/>
                  </a:lnTo>
                  <a:cubicBezTo>
                    <a:pt x="13525" y="1142"/>
                    <a:pt x="14096" y="1113"/>
                    <a:pt x="14552" y="857"/>
                  </a:cubicBezTo>
                  <a:lnTo>
                    <a:pt x="15323" y="400"/>
                  </a:lnTo>
                  <a:cubicBezTo>
                    <a:pt x="15779" y="143"/>
                    <a:pt x="16350" y="143"/>
                    <a:pt x="16806" y="400"/>
                  </a:cubicBezTo>
                  <a:lnTo>
                    <a:pt x="17577" y="828"/>
                  </a:lnTo>
                  <a:cubicBezTo>
                    <a:pt x="18033" y="1085"/>
                    <a:pt x="18604" y="1056"/>
                    <a:pt x="19060" y="799"/>
                  </a:cubicBezTo>
                  <a:lnTo>
                    <a:pt x="19831" y="343"/>
                  </a:lnTo>
                  <a:cubicBezTo>
                    <a:pt x="20287" y="86"/>
                    <a:pt x="20858" y="86"/>
                    <a:pt x="21314" y="343"/>
                  </a:cubicBezTo>
                  <a:lnTo>
                    <a:pt x="22085" y="771"/>
                  </a:lnTo>
                  <a:cubicBezTo>
                    <a:pt x="22541" y="1028"/>
                    <a:pt x="23112" y="1028"/>
                    <a:pt x="23568" y="742"/>
                  </a:cubicBezTo>
                  <a:lnTo>
                    <a:pt x="24310" y="314"/>
                  </a:lnTo>
                  <a:cubicBezTo>
                    <a:pt x="24767" y="29"/>
                    <a:pt x="25337" y="29"/>
                    <a:pt x="25822" y="286"/>
                  </a:cubicBezTo>
                  <a:lnTo>
                    <a:pt x="26593" y="714"/>
                  </a:lnTo>
                  <a:cubicBezTo>
                    <a:pt x="27049" y="971"/>
                    <a:pt x="27620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1" name="Google Shape;61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 flipH="1">
            <a:off x="7833374" y="3687150"/>
            <a:ext cx="2193600" cy="22605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2" name="Google Shape;62;p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 flipH="1">
            <a:off x="2813250" y="-889826"/>
            <a:ext cx="1298500" cy="111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4"/>
          <p:cNvPicPr preferRelativeResize="0"/>
          <p:nvPr/>
        </p:nvPicPr>
        <p:blipFill rotWithShape="1">
          <a:blip r:embed="rId7">
            <a:alphaModFix/>
          </a:blip>
          <a:srcRect l="30075" t="29952" r="20661" b="16387"/>
          <a:stretch/>
        </p:blipFill>
        <p:spPr>
          <a:xfrm rot="10800000" flipH="1">
            <a:off x="6105500" y="4616238"/>
            <a:ext cx="365700" cy="402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4" name="Google Shape;64;p4"/>
          <p:cNvPicPr preferRelativeResize="0"/>
          <p:nvPr/>
        </p:nvPicPr>
        <p:blipFill rotWithShape="1">
          <a:blip r:embed="rId7">
            <a:alphaModFix/>
          </a:blip>
          <a:srcRect l="30075" t="29952" r="20661" b="16387"/>
          <a:stretch/>
        </p:blipFill>
        <p:spPr>
          <a:xfrm rot="10800000" flipH="1">
            <a:off x="178125" y="2150475"/>
            <a:ext cx="365700" cy="4023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5" name="Google Shape;65;p4"/>
          <p:cNvSpPr/>
          <p:nvPr/>
        </p:nvSpPr>
        <p:spPr>
          <a:xfrm rot="10800000" flipH="1">
            <a:off x="1734086" y="4753968"/>
            <a:ext cx="264307" cy="264577"/>
          </a:xfrm>
          <a:custGeom>
            <a:avLst/>
            <a:gdLst/>
            <a:ahLst/>
            <a:cxnLst/>
            <a:rect l="l" t="t" r="r" b="b"/>
            <a:pathLst>
              <a:path w="8076" h="8075" fill="none" extrusionOk="0">
                <a:moveTo>
                  <a:pt x="8075" y="4052"/>
                </a:moveTo>
                <a:cubicBezTo>
                  <a:pt x="8075" y="6277"/>
                  <a:pt x="6278" y="8075"/>
                  <a:pt x="4052" y="8075"/>
                </a:cubicBezTo>
                <a:cubicBezTo>
                  <a:pt x="1798" y="8075"/>
                  <a:pt x="1" y="6277"/>
                  <a:pt x="1" y="4052"/>
                </a:cubicBezTo>
                <a:cubicBezTo>
                  <a:pt x="1" y="1798"/>
                  <a:pt x="1798" y="0"/>
                  <a:pt x="4052" y="0"/>
                </a:cubicBezTo>
                <a:cubicBezTo>
                  <a:pt x="6278" y="0"/>
                  <a:pt x="8075" y="1798"/>
                  <a:pt x="8075" y="4052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6" name="Google Shape;66;p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-887526" y="-1073100"/>
            <a:ext cx="2061775" cy="2374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"/>
          <p:cNvSpPr txBox="1">
            <a:spLocks noGrp="1"/>
          </p:cNvSpPr>
          <p:nvPr>
            <p:ph type="title"/>
          </p:nvPr>
        </p:nvSpPr>
        <p:spPr>
          <a:xfrm>
            <a:off x="2241450" y="1358025"/>
            <a:ext cx="4661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5" name="Google Shape;135;p9"/>
          <p:cNvSpPr txBox="1">
            <a:spLocks noGrp="1"/>
          </p:cNvSpPr>
          <p:nvPr>
            <p:ph type="subTitle" idx="1"/>
          </p:nvPr>
        </p:nvSpPr>
        <p:spPr>
          <a:xfrm>
            <a:off x="2241550" y="2339350"/>
            <a:ext cx="4661100" cy="12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136" name="Google Shape;136;p9"/>
          <p:cNvGrpSpPr/>
          <p:nvPr/>
        </p:nvGrpSpPr>
        <p:grpSpPr>
          <a:xfrm>
            <a:off x="-1273650" y="-1444750"/>
            <a:ext cx="11752075" cy="7795463"/>
            <a:chOff x="-1273650" y="-1444750"/>
            <a:chExt cx="11752075" cy="7795463"/>
          </a:xfrm>
        </p:grpSpPr>
        <p:sp>
          <p:nvSpPr>
            <p:cNvPr id="137" name="Google Shape;137;p9"/>
            <p:cNvSpPr/>
            <p:nvPr/>
          </p:nvSpPr>
          <p:spPr>
            <a:xfrm flipH="1">
              <a:off x="365549" y="1639901"/>
              <a:ext cx="202681" cy="202914"/>
            </a:xfrm>
            <a:custGeom>
              <a:avLst/>
              <a:gdLst/>
              <a:ahLst/>
              <a:cxnLst/>
              <a:rect l="l" t="t" r="r" b="b"/>
              <a:pathLst>
                <a:path w="6193" h="6193" fill="none" extrusionOk="0">
                  <a:moveTo>
                    <a:pt x="6192" y="2654"/>
                  </a:moveTo>
                  <a:cubicBezTo>
                    <a:pt x="6192" y="4994"/>
                    <a:pt x="3339" y="6192"/>
                    <a:pt x="1684" y="4509"/>
                  </a:cubicBezTo>
                  <a:cubicBezTo>
                    <a:pt x="1" y="2854"/>
                    <a:pt x="1199" y="1"/>
                    <a:pt x="3567" y="1"/>
                  </a:cubicBezTo>
                  <a:cubicBezTo>
                    <a:pt x="5022" y="1"/>
                    <a:pt x="6192" y="1171"/>
                    <a:pt x="6192" y="2654"/>
                  </a:cubicBezTo>
                  <a:close/>
                </a:path>
              </a:pathLst>
            </a:custGeom>
            <a:noFill/>
            <a:ln w="10700" cap="flat" cmpd="sng">
              <a:solidFill>
                <a:srgbClr val="9BA7FA"/>
              </a:solidFill>
              <a:prstDash val="solid"/>
              <a:miter lim="2853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38" name="Google Shape;138;p9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 flipH="1">
              <a:off x="-686166" y="-1080913"/>
              <a:ext cx="2558400" cy="2636100"/>
            </a:xfrm>
            <a:prstGeom prst="ellipse">
              <a:avLst/>
            </a:prstGeom>
            <a:noFill/>
            <a:ln>
              <a:noFill/>
            </a:ln>
          </p:spPr>
        </p:pic>
        <p:pic>
          <p:nvPicPr>
            <p:cNvPr id="139" name="Google Shape;139;p9"/>
            <p:cNvPicPr preferRelativeResize="0"/>
            <p:nvPr/>
          </p:nvPicPr>
          <p:blipFill rotWithShape="1">
            <a:blip r:embed="rId3">
              <a:alphaModFix/>
            </a:blip>
            <a:srcRect l="5946" r="2141" b="10825"/>
            <a:stretch/>
          </p:blipFill>
          <p:spPr>
            <a:xfrm flipH="1">
              <a:off x="7090225" y="-1444750"/>
              <a:ext cx="3388200" cy="2683500"/>
            </a:xfrm>
            <a:prstGeom prst="roundRect">
              <a:avLst>
                <a:gd name="adj" fmla="val 45467"/>
              </a:avLst>
            </a:prstGeom>
            <a:noFill/>
            <a:ln>
              <a:noFill/>
            </a:ln>
          </p:spPr>
        </p:pic>
        <p:pic>
          <p:nvPicPr>
            <p:cNvPr id="140" name="Google Shape;140;p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3618117" y="-1080921"/>
              <a:ext cx="1726366" cy="1477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9"/>
            <p:cNvPicPr preferRelativeResize="0"/>
            <p:nvPr/>
          </p:nvPicPr>
          <p:blipFill rotWithShape="1">
            <a:blip r:embed="rId5">
              <a:alphaModFix/>
            </a:blip>
            <a:srcRect l="6768" t="5604" b="3700"/>
            <a:stretch/>
          </p:blipFill>
          <p:spPr>
            <a:xfrm flipH="1">
              <a:off x="-1273650" y="3289525"/>
              <a:ext cx="2745600" cy="2412000"/>
            </a:xfrm>
            <a:prstGeom prst="roundRect">
              <a:avLst>
                <a:gd name="adj" fmla="val 35476"/>
              </a:avLst>
            </a:prstGeom>
            <a:noFill/>
            <a:ln>
              <a:noFill/>
            </a:ln>
          </p:spPr>
        </p:pic>
        <p:pic>
          <p:nvPicPr>
            <p:cNvPr id="142" name="Google Shape;142;p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 flipH="1">
              <a:off x="5515615" y="4508348"/>
              <a:ext cx="1393958" cy="1200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" name="Google Shape;143;p9"/>
            <p:cNvPicPr preferRelativeResize="0"/>
            <p:nvPr/>
          </p:nvPicPr>
          <p:blipFill rotWithShape="1">
            <a:blip r:embed="rId7">
              <a:alphaModFix/>
            </a:blip>
            <a:srcRect l="4739" t="8663" r="4467" b="7139"/>
            <a:stretch/>
          </p:blipFill>
          <p:spPr>
            <a:xfrm flipH="1">
              <a:off x="8044838" y="4340713"/>
              <a:ext cx="2231100" cy="2010000"/>
            </a:xfrm>
            <a:prstGeom prst="ellipse">
              <a:avLst/>
            </a:prstGeom>
            <a:noFill/>
            <a:ln>
              <a:noFill/>
            </a:ln>
          </p:spPr>
        </p:pic>
        <p:pic>
          <p:nvPicPr>
            <p:cNvPr id="144" name="Google Shape;144;p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 flipH="1">
              <a:off x="2241459" y="4933724"/>
              <a:ext cx="957150" cy="82404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7" name="Google Shape;547;p32"/>
          <p:cNvGrpSpPr/>
          <p:nvPr/>
        </p:nvGrpSpPr>
        <p:grpSpPr>
          <a:xfrm>
            <a:off x="-1146650" y="-1444750"/>
            <a:ext cx="12006075" cy="7795463"/>
            <a:chOff x="-1146650" y="-1444750"/>
            <a:chExt cx="12006075" cy="7795463"/>
          </a:xfrm>
        </p:grpSpPr>
        <p:pic>
          <p:nvPicPr>
            <p:cNvPr id="548" name="Google Shape;548;p32"/>
            <p:cNvPicPr preferRelativeResize="0"/>
            <p:nvPr/>
          </p:nvPicPr>
          <p:blipFill rotWithShape="1">
            <a:blip r:embed="rId2">
              <a:alphaModFix/>
            </a:blip>
            <a:srcRect l="4739" t="8663" r="4467" b="7139"/>
            <a:stretch/>
          </p:blipFill>
          <p:spPr>
            <a:xfrm>
              <a:off x="-944162" y="1103138"/>
              <a:ext cx="2231100" cy="201000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49" name="Google Shape;549;p32"/>
            <p:cNvSpPr/>
            <p:nvPr/>
          </p:nvSpPr>
          <p:spPr>
            <a:xfrm>
              <a:off x="1551909" y="982700"/>
              <a:ext cx="309111" cy="309465"/>
            </a:xfrm>
            <a:custGeom>
              <a:avLst/>
              <a:gdLst/>
              <a:ahLst/>
              <a:cxnLst/>
              <a:rect l="l" t="t" r="r" b="b"/>
              <a:pathLst>
                <a:path w="9445" h="9445" fill="none" extrusionOk="0">
                  <a:moveTo>
                    <a:pt x="9445" y="4052"/>
                  </a:moveTo>
                  <a:cubicBezTo>
                    <a:pt x="9416" y="7647"/>
                    <a:pt x="5079" y="9445"/>
                    <a:pt x="2540" y="6905"/>
                  </a:cubicBezTo>
                  <a:cubicBezTo>
                    <a:pt x="0" y="4366"/>
                    <a:pt x="1798" y="29"/>
                    <a:pt x="5393" y="29"/>
                  </a:cubicBezTo>
                  <a:cubicBezTo>
                    <a:pt x="7619" y="1"/>
                    <a:pt x="9445" y="1827"/>
                    <a:pt x="9445" y="4052"/>
                  </a:cubicBezTo>
                  <a:close/>
                </a:path>
              </a:pathLst>
            </a:custGeom>
            <a:noFill/>
            <a:ln w="10700" cap="flat" cmpd="sng">
              <a:solidFill>
                <a:srgbClr val="9BA7FA"/>
              </a:solidFill>
              <a:prstDash val="solid"/>
              <a:miter lim="2853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2"/>
            <p:cNvSpPr/>
            <p:nvPr/>
          </p:nvSpPr>
          <p:spPr>
            <a:xfrm>
              <a:off x="8763545" y="1639901"/>
              <a:ext cx="202681" cy="202914"/>
            </a:xfrm>
            <a:custGeom>
              <a:avLst/>
              <a:gdLst/>
              <a:ahLst/>
              <a:cxnLst/>
              <a:rect l="l" t="t" r="r" b="b"/>
              <a:pathLst>
                <a:path w="6193" h="6193" fill="none" extrusionOk="0">
                  <a:moveTo>
                    <a:pt x="6192" y="2654"/>
                  </a:moveTo>
                  <a:cubicBezTo>
                    <a:pt x="6192" y="4994"/>
                    <a:pt x="3339" y="6192"/>
                    <a:pt x="1684" y="4509"/>
                  </a:cubicBezTo>
                  <a:cubicBezTo>
                    <a:pt x="1" y="2854"/>
                    <a:pt x="1199" y="1"/>
                    <a:pt x="3567" y="1"/>
                  </a:cubicBezTo>
                  <a:cubicBezTo>
                    <a:pt x="5022" y="1"/>
                    <a:pt x="6192" y="1171"/>
                    <a:pt x="6192" y="2654"/>
                  </a:cubicBezTo>
                  <a:close/>
                </a:path>
              </a:pathLst>
            </a:custGeom>
            <a:noFill/>
            <a:ln w="10700" cap="flat" cmpd="sng">
              <a:solidFill>
                <a:srgbClr val="9BA7FA"/>
              </a:solidFill>
              <a:prstDash val="solid"/>
              <a:miter lim="2853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2"/>
            <p:cNvSpPr/>
            <p:nvPr/>
          </p:nvSpPr>
          <p:spPr>
            <a:xfrm>
              <a:off x="5449336" y="4335517"/>
              <a:ext cx="264307" cy="264577"/>
            </a:xfrm>
            <a:custGeom>
              <a:avLst/>
              <a:gdLst/>
              <a:ahLst/>
              <a:cxnLst/>
              <a:rect l="l" t="t" r="r" b="b"/>
              <a:pathLst>
                <a:path w="8076" h="8075" fill="none" extrusionOk="0">
                  <a:moveTo>
                    <a:pt x="8075" y="4052"/>
                  </a:moveTo>
                  <a:cubicBezTo>
                    <a:pt x="8075" y="6277"/>
                    <a:pt x="6278" y="8075"/>
                    <a:pt x="4052" y="8075"/>
                  </a:cubicBezTo>
                  <a:cubicBezTo>
                    <a:pt x="1798" y="8075"/>
                    <a:pt x="1" y="6277"/>
                    <a:pt x="1" y="4052"/>
                  </a:cubicBezTo>
                  <a:cubicBezTo>
                    <a:pt x="1" y="1798"/>
                    <a:pt x="1798" y="0"/>
                    <a:pt x="4052" y="0"/>
                  </a:cubicBezTo>
                  <a:cubicBezTo>
                    <a:pt x="6278" y="0"/>
                    <a:pt x="8075" y="1798"/>
                    <a:pt x="8075" y="4052"/>
                  </a:cubicBezTo>
                  <a:close/>
                </a:path>
              </a:pathLst>
            </a:custGeom>
            <a:noFill/>
            <a:ln w="10700" cap="flat" cmpd="sng">
              <a:solidFill>
                <a:srgbClr val="9BA7FA"/>
              </a:solidFill>
              <a:prstDash val="solid"/>
              <a:miter lim="2853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52" name="Google Shape;552;p32"/>
            <p:cNvGrpSpPr/>
            <p:nvPr/>
          </p:nvGrpSpPr>
          <p:grpSpPr>
            <a:xfrm>
              <a:off x="-230968" y="3806436"/>
              <a:ext cx="957148" cy="298260"/>
              <a:chOff x="-336206" y="2914099"/>
              <a:chExt cx="957148" cy="298260"/>
            </a:xfrm>
          </p:grpSpPr>
          <p:sp>
            <p:nvSpPr>
              <p:cNvPr id="553" name="Google Shape;553;p32"/>
              <p:cNvSpPr/>
              <p:nvPr/>
            </p:nvSpPr>
            <p:spPr>
              <a:xfrm>
                <a:off x="-336206" y="2914099"/>
                <a:ext cx="957148" cy="54259"/>
              </a:xfrm>
              <a:custGeom>
                <a:avLst/>
                <a:gdLst/>
                <a:ahLst/>
                <a:cxnLst/>
                <a:rect l="l" t="t" r="r" b="b"/>
                <a:pathLst>
                  <a:path w="29246" h="1656" fill="none" extrusionOk="0">
                    <a:moveTo>
                      <a:pt x="0" y="1656"/>
                    </a:moveTo>
                    <a:lnTo>
                      <a:pt x="1798" y="600"/>
                    </a:lnTo>
                    <a:cubicBezTo>
                      <a:pt x="2254" y="315"/>
                      <a:pt x="2825" y="315"/>
                      <a:pt x="3310" y="572"/>
                    </a:cubicBezTo>
                    <a:lnTo>
                      <a:pt x="4080" y="1000"/>
                    </a:lnTo>
                    <a:cubicBezTo>
                      <a:pt x="4537" y="1256"/>
                      <a:pt x="5108" y="1256"/>
                      <a:pt x="5564" y="971"/>
                    </a:cubicBezTo>
                    <a:lnTo>
                      <a:pt x="6306" y="543"/>
                    </a:lnTo>
                    <a:cubicBezTo>
                      <a:pt x="6762" y="258"/>
                      <a:pt x="7333" y="258"/>
                      <a:pt x="7818" y="514"/>
                    </a:cubicBezTo>
                    <a:lnTo>
                      <a:pt x="8560" y="942"/>
                    </a:lnTo>
                    <a:cubicBezTo>
                      <a:pt x="9045" y="1199"/>
                      <a:pt x="9616" y="1199"/>
                      <a:pt x="10072" y="914"/>
                    </a:cubicBezTo>
                    <a:lnTo>
                      <a:pt x="10814" y="457"/>
                    </a:lnTo>
                    <a:cubicBezTo>
                      <a:pt x="11271" y="201"/>
                      <a:pt x="11841" y="201"/>
                      <a:pt x="12326" y="457"/>
                    </a:cubicBezTo>
                    <a:lnTo>
                      <a:pt x="13068" y="885"/>
                    </a:lnTo>
                    <a:cubicBezTo>
                      <a:pt x="13553" y="1142"/>
                      <a:pt x="14124" y="1142"/>
                      <a:pt x="14580" y="885"/>
                    </a:cubicBezTo>
                    <a:lnTo>
                      <a:pt x="15322" y="429"/>
                    </a:lnTo>
                    <a:cubicBezTo>
                      <a:pt x="15779" y="144"/>
                      <a:pt x="16378" y="144"/>
                      <a:pt x="16834" y="429"/>
                    </a:cubicBezTo>
                    <a:lnTo>
                      <a:pt x="17605" y="828"/>
                    </a:lnTo>
                    <a:cubicBezTo>
                      <a:pt x="18061" y="1085"/>
                      <a:pt x="18632" y="1085"/>
                      <a:pt x="19088" y="828"/>
                    </a:cubicBezTo>
                    <a:lnTo>
                      <a:pt x="19859" y="372"/>
                    </a:lnTo>
                    <a:cubicBezTo>
                      <a:pt x="20315" y="115"/>
                      <a:pt x="20886" y="87"/>
                      <a:pt x="21342" y="343"/>
                    </a:cubicBezTo>
                    <a:lnTo>
                      <a:pt x="22084" y="771"/>
                    </a:lnTo>
                    <a:cubicBezTo>
                      <a:pt x="22541" y="1028"/>
                      <a:pt x="23111" y="1028"/>
                      <a:pt x="23568" y="743"/>
                    </a:cubicBezTo>
                    <a:lnTo>
                      <a:pt x="24338" y="286"/>
                    </a:lnTo>
                    <a:cubicBezTo>
                      <a:pt x="24795" y="29"/>
                      <a:pt x="25365" y="29"/>
                      <a:pt x="25822" y="286"/>
                    </a:cubicBezTo>
                    <a:lnTo>
                      <a:pt x="26592" y="714"/>
                    </a:lnTo>
                    <a:cubicBezTo>
                      <a:pt x="27049" y="971"/>
                      <a:pt x="27619" y="971"/>
                      <a:pt x="28076" y="714"/>
                    </a:cubicBezTo>
                    <a:lnTo>
                      <a:pt x="29246" y="1"/>
                    </a:lnTo>
                  </a:path>
                </a:pathLst>
              </a:custGeom>
              <a:noFill/>
              <a:ln w="14275" cap="rnd" cmpd="sng">
                <a:solidFill>
                  <a:srgbClr val="9BA7F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32"/>
              <p:cNvSpPr/>
              <p:nvPr/>
            </p:nvSpPr>
            <p:spPr>
              <a:xfrm>
                <a:off x="-336206" y="3034707"/>
                <a:ext cx="957148" cy="55176"/>
              </a:xfrm>
              <a:custGeom>
                <a:avLst/>
                <a:gdLst/>
                <a:ahLst/>
                <a:cxnLst/>
                <a:rect l="l" t="t" r="r" b="b"/>
                <a:pathLst>
                  <a:path w="29246" h="1684" fill="none" extrusionOk="0">
                    <a:moveTo>
                      <a:pt x="0" y="1684"/>
                    </a:moveTo>
                    <a:lnTo>
                      <a:pt x="1798" y="628"/>
                    </a:lnTo>
                    <a:cubicBezTo>
                      <a:pt x="2283" y="371"/>
                      <a:pt x="2854" y="371"/>
                      <a:pt x="3310" y="628"/>
                    </a:cubicBezTo>
                    <a:lnTo>
                      <a:pt x="4080" y="1056"/>
                    </a:lnTo>
                    <a:cubicBezTo>
                      <a:pt x="4537" y="1313"/>
                      <a:pt x="5108" y="1313"/>
                      <a:pt x="5564" y="1028"/>
                    </a:cubicBezTo>
                    <a:lnTo>
                      <a:pt x="6306" y="600"/>
                    </a:lnTo>
                    <a:cubicBezTo>
                      <a:pt x="6762" y="314"/>
                      <a:pt x="7333" y="314"/>
                      <a:pt x="7818" y="571"/>
                    </a:cubicBezTo>
                    <a:lnTo>
                      <a:pt x="8560" y="999"/>
                    </a:lnTo>
                    <a:cubicBezTo>
                      <a:pt x="9045" y="1256"/>
                      <a:pt x="9616" y="1256"/>
                      <a:pt x="10072" y="999"/>
                    </a:cubicBezTo>
                    <a:lnTo>
                      <a:pt x="10814" y="543"/>
                    </a:lnTo>
                    <a:cubicBezTo>
                      <a:pt x="11271" y="286"/>
                      <a:pt x="11841" y="257"/>
                      <a:pt x="12326" y="514"/>
                    </a:cubicBezTo>
                    <a:lnTo>
                      <a:pt x="13068" y="942"/>
                    </a:lnTo>
                    <a:cubicBezTo>
                      <a:pt x="13553" y="1199"/>
                      <a:pt x="14124" y="1199"/>
                      <a:pt x="14580" y="914"/>
                    </a:cubicBezTo>
                    <a:lnTo>
                      <a:pt x="15322" y="486"/>
                    </a:lnTo>
                    <a:cubicBezTo>
                      <a:pt x="15779" y="229"/>
                      <a:pt x="16349" y="229"/>
                      <a:pt x="16806" y="486"/>
                    </a:cubicBezTo>
                    <a:lnTo>
                      <a:pt x="17576" y="914"/>
                    </a:lnTo>
                    <a:cubicBezTo>
                      <a:pt x="18033" y="1170"/>
                      <a:pt x="18603" y="1170"/>
                      <a:pt x="19060" y="885"/>
                    </a:cubicBezTo>
                    <a:lnTo>
                      <a:pt x="19830" y="429"/>
                    </a:lnTo>
                    <a:cubicBezTo>
                      <a:pt x="20287" y="172"/>
                      <a:pt x="20857" y="172"/>
                      <a:pt x="21314" y="429"/>
                    </a:cubicBezTo>
                    <a:lnTo>
                      <a:pt x="22084" y="856"/>
                    </a:lnTo>
                    <a:cubicBezTo>
                      <a:pt x="22541" y="1113"/>
                      <a:pt x="23111" y="1113"/>
                      <a:pt x="23568" y="856"/>
                    </a:cubicBezTo>
                    <a:lnTo>
                      <a:pt x="24338" y="343"/>
                    </a:lnTo>
                    <a:cubicBezTo>
                      <a:pt x="24795" y="58"/>
                      <a:pt x="25365" y="58"/>
                      <a:pt x="25822" y="314"/>
                    </a:cubicBezTo>
                    <a:lnTo>
                      <a:pt x="26592" y="742"/>
                    </a:lnTo>
                    <a:cubicBezTo>
                      <a:pt x="27049" y="999"/>
                      <a:pt x="27619" y="999"/>
                      <a:pt x="28076" y="714"/>
                    </a:cubicBezTo>
                    <a:lnTo>
                      <a:pt x="29246" y="1"/>
                    </a:lnTo>
                  </a:path>
                </a:pathLst>
              </a:custGeom>
              <a:noFill/>
              <a:ln w="14275" cap="rnd" cmpd="sng">
                <a:solidFill>
                  <a:srgbClr val="9BA7F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32"/>
              <p:cNvSpPr/>
              <p:nvPr/>
            </p:nvSpPr>
            <p:spPr>
              <a:xfrm>
                <a:off x="-336206" y="3157182"/>
                <a:ext cx="957148" cy="55176"/>
              </a:xfrm>
              <a:custGeom>
                <a:avLst/>
                <a:gdLst/>
                <a:ahLst/>
                <a:cxnLst/>
                <a:rect l="l" t="t" r="r" b="b"/>
                <a:pathLst>
                  <a:path w="29246" h="1684" fill="none" extrusionOk="0">
                    <a:moveTo>
                      <a:pt x="0" y="1684"/>
                    </a:moveTo>
                    <a:lnTo>
                      <a:pt x="1798" y="599"/>
                    </a:lnTo>
                    <a:cubicBezTo>
                      <a:pt x="2254" y="343"/>
                      <a:pt x="2825" y="314"/>
                      <a:pt x="3310" y="571"/>
                    </a:cubicBezTo>
                    <a:lnTo>
                      <a:pt x="4080" y="999"/>
                    </a:lnTo>
                    <a:cubicBezTo>
                      <a:pt x="4537" y="1284"/>
                      <a:pt x="5108" y="1284"/>
                      <a:pt x="5564" y="999"/>
                    </a:cubicBezTo>
                    <a:lnTo>
                      <a:pt x="6306" y="571"/>
                    </a:lnTo>
                    <a:cubicBezTo>
                      <a:pt x="6762" y="286"/>
                      <a:pt x="7333" y="286"/>
                      <a:pt x="7818" y="542"/>
                    </a:cubicBezTo>
                    <a:lnTo>
                      <a:pt x="8560" y="970"/>
                    </a:lnTo>
                    <a:cubicBezTo>
                      <a:pt x="9045" y="1227"/>
                      <a:pt x="9616" y="1227"/>
                      <a:pt x="10072" y="942"/>
                    </a:cubicBezTo>
                    <a:lnTo>
                      <a:pt x="10814" y="485"/>
                    </a:lnTo>
                    <a:cubicBezTo>
                      <a:pt x="11271" y="228"/>
                      <a:pt x="11841" y="228"/>
                      <a:pt x="12326" y="485"/>
                    </a:cubicBezTo>
                    <a:lnTo>
                      <a:pt x="13068" y="913"/>
                    </a:lnTo>
                    <a:cubicBezTo>
                      <a:pt x="13553" y="1170"/>
                      <a:pt x="14124" y="1170"/>
                      <a:pt x="14580" y="885"/>
                    </a:cubicBezTo>
                    <a:lnTo>
                      <a:pt x="15322" y="457"/>
                    </a:lnTo>
                    <a:cubicBezTo>
                      <a:pt x="15779" y="171"/>
                      <a:pt x="16349" y="171"/>
                      <a:pt x="16806" y="428"/>
                    </a:cubicBezTo>
                    <a:lnTo>
                      <a:pt x="17576" y="856"/>
                    </a:lnTo>
                    <a:cubicBezTo>
                      <a:pt x="18033" y="1113"/>
                      <a:pt x="18603" y="1113"/>
                      <a:pt x="19088" y="856"/>
                    </a:cubicBezTo>
                    <a:lnTo>
                      <a:pt x="19830" y="400"/>
                    </a:lnTo>
                    <a:cubicBezTo>
                      <a:pt x="20287" y="114"/>
                      <a:pt x="20857" y="114"/>
                      <a:pt x="21314" y="371"/>
                    </a:cubicBezTo>
                    <a:lnTo>
                      <a:pt x="22084" y="799"/>
                    </a:lnTo>
                    <a:cubicBezTo>
                      <a:pt x="22541" y="1056"/>
                      <a:pt x="23111" y="1056"/>
                      <a:pt x="23568" y="771"/>
                    </a:cubicBezTo>
                    <a:lnTo>
                      <a:pt x="24338" y="314"/>
                    </a:lnTo>
                    <a:cubicBezTo>
                      <a:pt x="24795" y="57"/>
                      <a:pt x="25365" y="57"/>
                      <a:pt x="25822" y="314"/>
                    </a:cubicBezTo>
                    <a:lnTo>
                      <a:pt x="26592" y="742"/>
                    </a:lnTo>
                    <a:cubicBezTo>
                      <a:pt x="27049" y="999"/>
                      <a:pt x="27619" y="970"/>
                      <a:pt x="28076" y="714"/>
                    </a:cubicBezTo>
                    <a:lnTo>
                      <a:pt x="29246" y="0"/>
                    </a:lnTo>
                  </a:path>
                </a:pathLst>
              </a:custGeom>
              <a:noFill/>
              <a:ln w="14275" cap="rnd" cmpd="sng">
                <a:solidFill>
                  <a:srgbClr val="9BA7F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56" name="Google Shape;556;p32"/>
            <p:cNvGrpSpPr/>
            <p:nvPr/>
          </p:nvGrpSpPr>
          <p:grpSpPr>
            <a:xfrm>
              <a:off x="7859828" y="2809915"/>
              <a:ext cx="957181" cy="296392"/>
              <a:chOff x="7707428" y="2428915"/>
              <a:chExt cx="957181" cy="296392"/>
            </a:xfrm>
          </p:grpSpPr>
          <p:sp>
            <p:nvSpPr>
              <p:cNvPr id="557" name="Google Shape;557;p32"/>
              <p:cNvSpPr/>
              <p:nvPr/>
            </p:nvSpPr>
            <p:spPr>
              <a:xfrm>
                <a:off x="7707428" y="2428915"/>
                <a:ext cx="957181" cy="53341"/>
              </a:xfrm>
              <a:custGeom>
                <a:avLst/>
                <a:gdLst/>
                <a:ahLst/>
                <a:cxnLst/>
                <a:rect l="l" t="t" r="r" b="b"/>
                <a:pathLst>
                  <a:path w="29247" h="1628" fill="none" extrusionOk="0">
                    <a:moveTo>
                      <a:pt x="1" y="1627"/>
                    </a:moveTo>
                    <a:lnTo>
                      <a:pt x="1798" y="543"/>
                    </a:lnTo>
                    <a:cubicBezTo>
                      <a:pt x="2255" y="286"/>
                      <a:pt x="2825" y="258"/>
                      <a:pt x="3282" y="514"/>
                    </a:cubicBezTo>
                    <a:lnTo>
                      <a:pt x="4052" y="942"/>
                    </a:lnTo>
                    <a:cubicBezTo>
                      <a:pt x="4509" y="1199"/>
                      <a:pt x="5079" y="1199"/>
                      <a:pt x="5564" y="914"/>
                    </a:cubicBezTo>
                    <a:lnTo>
                      <a:pt x="6306" y="486"/>
                    </a:lnTo>
                    <a:cubicBezTo>
                      <a:pt x="6763" y="229"/>
                      <a:pt x="7333" y="201"/>
                      <a:pt x="7790" y="457"/>
                    </a:cubicBezTo>
                    <a:lnTo>
                      <a:pt x="8560" y="885"/>
                    </a:lnTo>
                    <a:cubicBezTo>
                      <a:pt x="9017" y="1142"/>
                      <a:pt x="9588" y="1142"/>
                      <a:pt x="10044" y="885"/>
                    </a:cubicBezTo>
                    <a:lnTo>
                      <a:pt x="10814" y="429"/>
                    </a:lnTo>
                    <a:cubicBezTo>
                      <a:pt x="11271" y="172"/>
                      <a:pt x="11842" y="172"/>
                      <a:pt x="12298" y="429"/>
                    </a:cubicBezTo>
                    <a:lnTo>
                      <a:pt x="13068" y="857"/>
                    </a:lnTo>
                    <a:cubicBezTo>
                      <a:pt x="13525" y="1114"/>
                      <a:pt x="14096" y="1114"/>
                      <a:pt x="14552" y="857"/>
                    </a:cubicBezTo>
                    <a:lnTo>
                      <a:pt x="15323" y="400"/>
                    </a:lnTo>
                    <a:cubicBezTo>
                      <a:pt x="15779" y="143"/>
                      <a:pt x="16350" y="115"/>
                      <a:pt x="16806" y="372"/>
                    </a:cubicBezTo>
                    <a:lnTo>
                      <a:pt x="17577" y="800"/>
                    </a:lnTo>
                    <a:cubicBezTo>
                      <a:pt x="18033" y="1085"/>
                      <a:pt x="18604" y="1085"/>
                      <a:pt x="19060" y="800"/>
                    </a:cubicBezTo>
                    <a:lnTo>
                      <a:pt x="19831" y="372"/>
                    </a:lnTo>
                    <a:cubicBezTo>
                      <a:pt x="20287" y="86"/>
                      <a:pt x="20858" y="86"/>
                      <a:pt x="21314" y="343"/>
                    </a:cubicBezTo>
                    <a:lnTo>
                      <a:pt x="22085" y="771"/>
                    </a:lnTo>
                    <a:cubicBezTo>
                      <a:pt x="22541" y="1028"/>
                      <a:pt x="23112" y="1028"/>
                      <a:pt x="23568" y="743"/>
                    </a:cubicBezTo>
                    <a:lnTo>
                      <a:pt x="24310" y="286"/>
                    </a:lnTo>
                    <a:cubicBezTo>
                      <a:pt x="24795" y="29"/>
                      <a:pt x="25366" y="29"/>
                      <a:pt x="25822" y="286"/>
                    </a:cubicBezTo>
                    <a:lnTo>
                      <a:pt x="26593" y="714"/>
                    </a:lnTo>
                    <a:cubicBezTo>
                      <a:pt x="27049" y="971"/>
                      <a:pt x="27620" y="971"/>
                      <a:pt x="28076" y="714"/>
                    </a:cubicBezTo>
                    <a:lnTo>
                      <a:pt x="29246" y="1"/>
                    </a:lnTo>
                  </a:path>
                </a:pathLst>
              </a:custGeom>
              <a:noFill/>
              <a:ln w="14275" cap="rnd" cmpd="sng">
                <a:solidFill>
                  <a:srgbClr val="9BA7F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32"/>
              <p:cNvSpPr/>
              <p:nvPr/>
            </p:nvSpPr>
            <p:spPr>
              <a:xfrm>
                <a:off x="7707428" y="2550440"/>
                <a:ext cx="957181" cy="53341"/>
              </a:xfrm>
              <a:custGeom>
                <a:avLst/>
                <a:gdLst/>
                <a:ahLst/>
                <a:cxnLst/>
                <a:rect l="l" t="t" r="r" b="b"/>
                <a:pathLst>
                  <a:path w="29247" h="1628" fill="none" extrusionOk="0">
                    <a:moveTo>
                      <a:pt x="1" y="1627"/>
                    </a:moveTo>
                    <a:lnTo>
                      <a:pt x="1798" y="543"/>
                    </a:lnTo>
                    <a:cubicBezTo>
                      <a:pt x="2255" y="286"/>
                      <a:pt x="2825" y="286"/>
                      <a:pt x="3282" y="543"/>
                    </a:cubicBezTo>
                    <a:lnTo>
                      <a:pt x="4052" y="971"/>
                    </a:lnTo>
                    <a:cubicBezTo>
                      <a:pt x="4509" y="1228"/>
                      <a:pt x="5079" y="1228"/>
                      <a:pt x="5564" y="971"/>
                    </a:cubicBezTo>
                    <a:lnTo>
                      <a:pt x="6306" y="515"/>
                    </a:lnTo>
                    <a:cubicBezTo>
                      <a:pt x="6763" y="229"/>
                      <a:pt x="7333" y="229"/>
                      <a:pt x="7790" y="486"/>
                    </a:cubicBezTo>
                    <a:lnTo>
                      <a:pt x="8560" y="914"/>
                    </a:lnTo>
                    <a:cubicBezTo>
                      <a:pt x="9017" y="1171"/>
                      <a:pt x="9588" y="1171"/>
                      <a:pt x="10044" y="885"/>
                    </a:cubicBezTo>
                    <a:lnTo>
                      <a:pt x="10814" y="457"/>
                    </a:lnTo>
                    <a:cubicBezTo>
                      <a:pt x="11271" y="172"/>
                      <a:pt x="11842" y="172"/>
                      <a:pt x="12298" y="457"/>
                    </a:cubicBezTo>
                    <a:lnTo>
                      <a:pt x="13068" y="885"/>
                    </a:lnTo>
                    <a:cubicBezTo>
                      <a:pt x="13525" y="1142"/>
                      <a:pt x="14096" y="1114"/>
                      <a:pt x="14552" y="857"/>
                    </a:cubicBezTo>
                    <a:lnTo>
                      <a:pt x="15323" y="400"/>
                    </a:lnTo>
                    <a:cubicBezTo>
                      <a:pt x="15779" y="144"/>
                      <a:pt x="16350" y="144"/>
                      <a:pt x="16806" y="400"/>
                    </a:cubicBezTo>
                    <a:lnTo>
                      <a:pt x="17577" y="800"/>
                    </a:lnTo>
                    <a:cubicBezTo>
                      <a:pt x="18033" y="1085"/>
                      <a:pt x="18604" y="1085"/>
                      <a:pt x="19060" y="800"/>
                    </a:cubicBezTo>
                    <a:lnTo>
                      <a:pt x="19831" y="372"/>
                    </a:lnTo>
                    <a:cubicBezTo>
                      <a:pt x="20287" y="87"/>
                      <a:pt x="20858" y="87"/>
                      <a:pt x="21314" y="343"/>
                    </a:cubicBezTo>
                    <a:lnTo>
                      <a:pt x="22085" y="771"/>
                    </a:lnTo>
                    <a:cubicBezTo>
                      <a:pt x="22541" y="1028"/>
                      <a:pt x="23112" y="1028"/>
                      <a:pt x="23568" y="743"/>
                    </a:cubicBezTo>
                    <a:lnTo>
                      <a:pt x="24310" y="315"/>
                    </a:lnTo>
                    <a:cubicBezTo>
                      <a:pt x="24795" y="29"/>
                      <a:pt x="25366" y="29"/>
                      <a:pt x="25822" y="315"/>
                    </a:cubicBezTo>
                    <a:lnTo>
                      <a:pt x="26593" y="743"/>
                    </a:lnTo>
                    <a:cubicBezTo>
                      <a:pt x="27049" y="1000"/>
                      <a:pt x="27620" y="971"/>
                      <a:pt x="28076" y="714"/>
                    </a:cubicBezTo>
                    <a:lnTo>
                      <a:pt x="29246" y="1"/>
                    </a:lnTo>
                  </a:path>
                </a:pathLst>
              </a:custGeom>
              <a:noFill/>
              <a:ln w="14275" cap="rnd" cmpd="sng">
                <a:solidFill>
                  <a:srgbClr val="9BA7F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32"/>
              <p:cNvSpPr/>
              <p:nvPr/>
            </p:nvSpPr>
            <p:spPr>
              <a:xfrm>
                <a:off x="7707428" y="2671048"/>
                <a:ext cx="957181" cy="54259"/>
              </a:xfrm>
              <a:custGeom>
                <a:avLst/>
                <a:gdLst/>
                <a:ahLst/>
                <a:cxnLst/>
                <a:rect l="l" t="t" r="r" b="b"/>
                <a:pathLst>
                  <a:path w="29247" h="1656" fill="none" extrusionOk="0">
                    <a:moveTo>
                      <a:pt x="1" y="1655"/>
                    </a:moveTo>
                    <a:lnTo>
                      <a:pt x="1798" y="600"/>
                    </a:lnTo>
                    <a:cubicBezTo>
                      <a:pt x="2255" y="314"/>
                      <a:pt x="2825" y="314"/>
                      <a:pt x="3282" y="571"/>
                    </a:cubicBezTo>
                    <a:lnTo>
                      <a:pt x="4052" y="999"/>
                    </a:lnTo>
                    <a:cubicBezTo>
                      <a:pt x="4509" y="1256"/>
                      <a:pt x="5079" y="1256"/>
                      <a:pt x="5564" y="971"/>
                    </a:cubicBezTo>
                    <a:lnTo>
                      <a:pt x="6306" y="543"/>
                    </a:lnTo>
                    <a:cubicBezTo>
                      <a:pt x="6763" y="257"/>
                      <a:pt x="7333" y="257"/>
                      <a:pt x="7790" y="514"/>
                    </a:cubicBezTo>
                    <a:lnTo>
                      <a:pt x="8560" y="942"/>
                    </a:lnTo>
                    <a:cubicBezTo>
                      <a:pt x="9017" y="1199"/>
                      <a:pt x="9588" y="1199"/>
                      <a:pt x="10044" y="914"/>
                    </a:cubicBezTo>
                    <a:lnTo>
                      <a:pt x="10814" y="457"/>
                    </a:lnTo>
                    <a:cubicBezTo>
                      <a:pt x="11271" y="200"/>
                      <a:pt x="11842" y="200"/>
                      <a:pt x="12298" y="457"/>
                    </a:cubicBezTo>
                    <a:lnTo>
                      <a:pt x="13068" y="885"/>
                    </a:lnTo>
                    <a:cubicBezTo>
                      <a:pt x="13525" y="1142"/>
                      <a:pt x="14096" y="1113"/>
                      <a:pt x="14552" y="857"/>
                    </a:cubicBezTo>
                    <a:lnTo>
                      <a:pt x="15323" y="400"/>
                    </a:lnTo>
                    <a:cubicBezTo>
                      <a:pt x="15779" y="143"/>
                      <a:pt x="16350" y="143"/>
                      <a:pt x="16806" y="400"/>
                    </a:cubicBezTo>
                    <a:lnTo>
                      <a:pt x="17577" y="828"/>
                    </a:lnTo>
                    <a:cubicBezTo>
                      <a:pt x="18033" y="1085"/>
                      <a:pt x="18604" y="1056"/>
                      <a:pt x="19060" y="799"/>
                    </a:cubicBezTo>
                    <a:lnTo>
                      <a:pt x="19831" y="343"/>
                    </a:lnTo>
                    <a:cubicBezTo>
                      <a:pt x="20287" y="86"/>
                      <a:pt x="20858" y="86"/>
                      <a:pt x="21314" y="343"/>
                    </a:cubicBezTo>
                    <a:lnTo>
                      <a:pt x="22085" y="771"/>
                    </a:lnTo>
                    <a:cubicBezTo>
                      <a:pt x="22541" y="1028"/>
                      <a:pt x="23112" y="1028"/>
                      <a:pt x="23568" y="742"/>
                    </a:cubicBezTo>
                    <a:lnTo>
                      <a:pt x="24310" y="314"/>
                    </a:lnTo>
                    <a:cubicBezTo>
                      <a:pt x="24767" y="29"/>
                      <a:pt x="25337" y="29"/>
                      <a:pt x="25822" y="286"/>
                    </a:cubicBezTo>
                    <a:lnTo>
                      <a:pt x="26593" y="714"/>
                    </a:lnTo>
                    <a:cubicBezTo>
                      <a:pt x="27049" y="971"/>
                      <a:pt x="27620" y="971"/>
                      <a:pt x="28076" y="714"/>
                    </a:cubicBezTo>
                    <a:lnTo>
                      <a:pt x="29246" y="1"/>
                    </a:lnTo>
                  </a:path>
                </a:pathLst>
              </a:custGeom>
              <a:noFill/>
              <a:ln w="14275" cap="rnd" cmpd="sng">
                <a:solidFill>
                  <a:srgbClr val="9BA7F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560" name="Google Shape;560;p3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459541" y="-1080913"/>
              <a:ext cx="2558400" cy="2636100"/>
            </a:xfrm>
            <a:prstGeom prst="ellipse">
              <a:avLst/>
            </a:prstGeom>
            <a:noFill/>
            <a:ln>
              <a:noFill/>
            </a:ln>
          </p:spPr>
        </p:pic>
        <p:pic>
          <p:nvPicPr>
            <p:cNvPr id="561" name="Google Shape;561;p32"/>
            <p:cNvPicPr preferRelativeResize="0"/>
            <p:nvPr/>
          </p:nvPicPr>
          <p:blipFill rotWithShape="1">
            <a:blip r:embed="rId4">
              <a:alphaModFix/>
            </a:blip>
            <a:srcRect l="5946" r="2141" b="10825"/>
            <a:stretch/>
          </p:blipFill>
          <p:spPr>
            <a:xfrm>
              <a:off x="-1146650" y="-1444750"/>
              <a:ext cx="3388050" cy="2683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2" name="Google Shape;562;p3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987292" y="-1080921"/>
              <a:ext cx="1726366" cy="1477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3" name="Google Shape;563;p32"/>
            <p:cNvPicPr preferRelativeResize="0"/>
            <p:nvPr/>
          </p:nvPicPr>
          <p:blipFill rotWithShape="1">
            <a:blip r:embed="rId6">
              <a:alphaModFix/>
            </a:blip>
            <a:srcRect l="6768" t="5604" b="3700"/>
            <a:stretch/>
          </p:blipFill>
          <p:spPr>
            <a:xfrm>
              <a:off x="7567825" y="3087250"/>
              <a:ext cx="3291600" cy="2891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4" name="Google Shape;564;p32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422201" y="4508348"/>
              <a:ext cx="1393958" cy="1200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5" name="Google Shape;565;p32"/>
            <p:cNvPicPr preferRelativeResize="0"/>
            <p:nvPr/>
          </p:nvPicPr>
          <p:blipFill rotWithShape="1">
            <a:blip r:embed="rId8">
              <a:alphaModFix/>
            </a:blip>
            <a:srcRect l="30075" t="29952" r="20661" b="16387"/>
            <a:stretch/>
          </p:blipFill>
          <p:spPr>
            <a:xfrm>
              <a:off x="1412575" y="4407338"/>
              <a:ext cx="365700" cy="402300"/>
            </a:xfrm>
            <a:prstGeom prst="ellipse">
              <a:avLst/>
            </a:prstGeom>
            <a:noFill/>
            <a:ln>
              <a:noFill/>
            </a:ln>
          </p:spPr>
        </p:pic>
        <p:pic>
          <p:nvPicPr>
            <p:cNvPr id="566" name="Google Shape;566;p32"/>
            <p:cNvPicPr preferRelativeResize="0"/>
            <p:nvPr/>
          </p:nvPicPr>
          <p:blipFill rotWithShape="1">
            <a:blip r:embed="rId2">
              <a:alphaModFix/>
            </a:blip>
            <a:srcRect l="4739" t="8663" r="4467" b="7139"/>
            <a:stretch/>
          </p:blipFill>
          <p:spPr>
            <a:xfrm>
              <a:off x="-944162" y="4340713"/>
              <a:ext cx="2231100" cy="2010000"/>
            </a:xfrm>
            <a:prstGeom prst="ellipse">
              <a:avLst/>
            </a:prstGeom>
            <a:noFill/>
            <a:ln>
              <a:noFill/>
            </a:ln>
          </p:spPr>
        </p:pic>
        <p:pic>
          <p:nvPicPr>
            <p:cNvPr id="567" name="Google Shape;567;p32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985216" y="4933724"/>
              <a:ext cx="957150" cy="82404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9" name="Google Shape;569;p33"/>
          <p:cNvPicPr preferRelativeResize="0"/>
          <p:nvPr/>
        </p:nvPicPr>
        <p:blipFill>
          <a:blip r:embed="rId2">
            <a:alphaModFix amt="90000"/>
          </a:blip>
          <a:stretch>
            <a:fillRect/>
          </a:stretch>
        </p:blipFill>
        <p:spPr>
          <a:xfrm>
            <a:off x="-1097398" y="-838350"/>
            <a:ext cx="3965700" cy="3051900"/>
          </a:xfrm>
          <a:prstGeom prst="roundRect">
            <a:avLst>
              <a:gd name="adj" fmla="val 39633"/>
            </a:avLst>
          </a:prstGeom>
          <a:noFill/>
          <a:ln>
            <a:noFill/>
          </a:ln>
        </p:spPr>
      </p:pic>
      <p:pic>
        <p:nvPicPr>
          <p:cNvPr id="570" name="Google Shape;570;p33"/>
          <p:cNvPicPr preferRelativeResize="0"/>
          <p:nvPr/>
        </p:nvPicPr>
        <p:blipFill>
          <a:blip r:embed="rId3">
            <a:alphaModFix amt="89000"/>
          </a:blip>
          <a:stretch>
            <a:fillRect/>
          </a:stretch>
        </p:blipFill>
        <p:spPr>
          <a:xfrm>
            <a:off x="6390125" y="2150847"/>
            <a:ext cx="4518600" cy="3966900"/>
          </a:xfrm>
          <a:prstGeom prst="roundRect">
            <a:avLst>
              <a:gd name="adj" fmla="val 41538"/>
            </a:avLst>
          </a:prstGeom>
          <a:noFill/>
          <a:ln>
            <a:noFill/>
          </a:ln>
        </p:spPr>
      </p:pic>
      <p:pic>
        <p:nvPicPr>
          <p:cNvPr id="571" name="Google Shape;571;p33"/>
          <p:cNvPicPr preferRelativeResize="0"/>
          <p:nvPr/>
        </p:nvPicPr>
        <p:blipFill rotWithShape="1">
          <a:blip r:embed="rId4">
            <a:alphaModFix/>
          </a:blip>
          <a:srcRect l="4739" t="8663" r="4467" b="7139"/>
          <a:stretch/>
        </p:blipFill>
        <p:spPr>
          <a:xfrm flipH="1">
            <a:off x="799850" y="4714650"/>
            <a:ext cx="1458000" cy="13137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572" name="Google Shape;572;p33"/>
          <p:cNvGrpSpPr/>
          <p:nvPr/>
        </p:nvGrpSpPr>
        <p:grpSpPr>
          <a:xfrm flipH="1">
            <a:off x="8014880" y="1311401"/>
            <a:ext cx="1269083" cy="395433"/>
            <a:chOff x="-336206" y="2914099"/>
            <a:chExt cx="957148" cy="298260"/>
          </a:xfrm>
        </p:grpSpPr>
        <p:sp>
          <p:nvSpPr>
            <p:cNvPr id="573" name="Google Shape;573;p33"/>
            <p:cNvSpPr/>
            <p:nvPr/>
          </p:nvSpPr>
          <p:spPr>
            <a:xfrm>
              <a:off x="-336206" y="2914099"/>
              <a:ext cx="957148" cy="54259"/>
            </a:xfrm>
            <a:custGeom>
              <a:avLst/>
              <a:gdLst/>
              <a:ahLst/>
              <a:cxnLst/>
              <a:rect l="l" t="t" r="r" b="b"/>
              <a:pathLst>
                <a:path w="29246" h="1656" fill="none" extrusionOk="0">
                  <a:moveTo>
                    <a:pt x="0" y="1656"/>
                  </a:moveTo>
                  <a:lnTo>
                    <a:pt x="1798" y="600"/>
                  </a:lnTo>
                  <a:cubicBezTo>
                    <a:pt x="2254" y="315"/>
                    <a:pt x="2825" y="315"/>
                    <a:pt x="3310" y="572"/>
                  </a:cubicBezTo>
                  <a:lnTo>
                    <a:pt x="4080" y="1000"/>
                  </a:lnTo>
                  <a:cubicBezTo>
                    <a:pt x="4537" y="1256"/>
                    <a:pt x="5108" y="1256"/>
                    <a:pt x="5564" y="971"/>
                  </a:cubicBezTo>
                  <a:lnTo>
                    <a:pt x="6306" y="543"/>
                  </a:lnTo>
                  <a:cubicBezTo>
                    <a:pt x="6762" y="258"/>
                    <a:pt x="7333" y="258"/>
                    <a:pt x="7818" y="514"/>
                  </a:cubicBezTo>
                  <a:lnTo>
                    <a:pt x="8560" y="942"/>
                  </a:lnTo>
                  <a:cubicBezTo>
                    <a:pt x="9045" y="1199"/>
                    <a:pt x="9616" y="1199"/>
                    <a:pt x="10072" y="914"/>
                  </a:cubicBezTo>
                  <a:lnTo>
                    <a:pt x="10814" y="457"/>
                  </a:lnTo>
                  <a:cubicBezTo>
                    <a:pt x="11271" y="201"/>
                    <a:pt x="11841" y="201"/>
                    <a:pt x="12326" y="457"/>
                  </a:cubicBezTo>
                  <a:lnTo>
                    <a:pt x="13068" y="885"/>
                  </a:lnTo>
                  <a:cubicBezTo>
                    <a:pt x="13553" y="1142"/>
                    <a:pt x="14124" y="1142"/>
                    <a:pt x="14580" y="885"/>
                  </a:cubicBezTo>
                  <a:lnTo>
                    <a:pt x="15322" y="429"/>
                  </a:lnTo>
                  <a:cubicBezTo>
                    <a:pt x="15779" y="144"/>
                    <a:pt x="16378" y="144"/>
                    <a:pt x="16834" y="429"/>
                  </a:cubicBezTo>
                  <a:lnTo>
                    <a:pt x="17605" y="828"/>
                  </a:lnTo>
                  <a:cubicBezTo>
                    <a:pt x="18061" y="1085"/>
                    <a:pt x="18632" y="1085"/>
                    <a:pt x="19088" y="828"/>
                  </a:cubicBezTo>
                  <a:lnTo>
                    <a:pt x="19859" y="372"/>
                  </a:lnTo>
                  <a:cubicBezTo>
                    <a:pt x="20315" y="115"/>
                    <a:pt x="20886" y="87"/>
                    <a:pt x="21342" y="343"/>
                  </a:cubicBezTo>
                  <a:lnTo>
                    <a:pt x="22084" y="771"/>
                  </a:lnTo>
                  <a:cubicBezTo>
                    <a:pt x="22541" y="1028"/>
                    <a:pt x="23111" y="1028"/>
                    <a:pt x="23568" y="743"/>
                  </a:cubicBezTo>
                  <a:lnTo>
                    <a:pt x="24338" y="286"/>
                  </a:lnTo>
                  <a:cubicBezTo>
                    <a:pt x="24795" y="29"/>
                    <a:pt x="25365" y="29"/>
                    <a:pt x="25822" y="286"/>
                  </a:cubicBezTo>
                  <a:lnTo>
                    <a:pt x="26592" y="714"/>
                  </a:lnTo>
                  <a:cubicBezTo>
                    <a:pt x="27049" y="971"/>
                    <a:pt x="27619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3"/>
            <p:cNvSpPr/>
            <p:nvPr/>
          </p:nvSpPr>
          <p:spPr>
            <a:xfrm>
              <a:off x="-336206" y="3034707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628"/>
                  </a:lnTo>
                  <a:cubicBezTo>
                    <a:pt x="2283" y="371"/>
                    <a:pt x="2854" y="371"/>
                    <a:pt x="3310" y="628"/>
                  </a:cubicBezTo>
                  <a:lnTo>
                    <a:pt x="4080" y="1056"/>
                  </a:lnTo>
                  <a:cubicBezTo>
                    <a:pt x="4537" y="1313"/>
                    <a:pt x="5108" y="1313"/>
                    <a:pt x="5564" y="1028"/>
                  </a:cubicBezTo>
                  <a:lnTo>
                    <a:pt x="6306" y="600"/>
                  </a:lnTo>
                  <a:cubicBezTo>
                    <a:pt x="6762" y="314"/>
                    <a:pt x="7333" y="314"/>
                    <a:pt x="7818" y="571"/>
                  </a:cubicBezTo>
                  <a:lnTo>
                    <a:pt x="8560" y="999"/>
                  </a:lnTo>
                  <a:cubicBezTo>
                    <a:pt x="9045" y="1256"/>
                    <a:pt x="9616" y="1256"/>
                    <a:pt x="10072" y="999"/>
                  </a:cubicBezTo>
                  <a:lnTo>
                    <a:pt x="10814" y="543"/>
                  </a:lnTo>
                  <a:cubicBezTo>
                    <a:pt x="11271" y="286"/>
                    <a:pt x="11841" y="257"/>
                    <a:pt x="12326" y="514"/>
                  </a:cubicBezTo>
                  <a:lnTo>
                    <a:pt x="13068" y="942"/>
                  </a:lnTo>
                  <a:cubicBezTo>
                    <a:pt x="13553" y="1199"/>
                    <a:pt x="14124" y="1199"/>
                    <a:pt x="14580" y="914"/>
                  </a:cubicBezTo>
                  <a:lnTo>
                    <a:pt x="15322" y="486"/>
                  </a:lnTo>
                  <a:cubicBezTo>
                    <a:pt x="15779" y="229"/>
                    <a:pt x="16349" y="229"/>
                    <a:pt x="16806" y="486"/>
                  </a:cubicBezTo>
                  <a:lnTo>
                    <a:pt x="17576" y="914"/>
                  </a:lnTo>
                  <a:cubicBezTo>
                    <a:pt x="18033" y="1170"/>
                    <a:pt x="18603" y="1170"/>
                    <a:pt x="19060" y="885"/>
                  </a:cubicBezTo>
                  <a:lnTo>
                    <a:pt x="19830" y="429"/>
                  </a:lnTo>
                  <a:cubicBezTo>
                    <a:pt x="20287" y="172"/>
                    <a:pt x="20857" y="172"/>
                    <a:pt x="21314" y="429"/>
                  </a:cubicBezTo>
                  <a:lnTo>
                    <a:pt x="22084" y="856"/>
                  </a:lnTo>
                  <a:cubicBezTo>
                    <a:pt x="22541" y="1113"/>
                    <a:pt x="23111" y="1113"/>
                    <a:pt x="23568" y="856"/>
                  </a:cubicBezTo>
                  <a:lnTo>
                    <a:pt x="24338" y="343"/>
                  </a:lnTo>
                  <a:cubicBezTo>
                    <a:pt x="24795" y="58"/>
                    <a:pt x="25365" y="58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99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3"/>
            <p:cNvSpPr/>
            <p:nvPr/>
          </p:nvSpPr>
          <p:spPr>
            <a:xfrm>
              <a:off x="-336206" y="3157182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599"/>
                  </a:lnTo>
                  <a:cubicBezTo>
                    <a:pt x="2254" y="343"/>
                    <a:pt x="2825" y="314"/>
                    <a:pt x="3310" y="571"/>
                  </a:cubicBezTo>
                  <a:lnTo>
                    <a:pt x="4080" y="999"/>
                  </a:lnTo>
                  <a:cubicBezTo>
                    <a:pt x="4537" y="1284"/>
                    <a:pt x="5108" y="1284"/>
                    <a:pt x="5564" y="999"/>
                  </a:cubicBezTo>
                  <a:lnTo>
                    <a:pt x="6306" y="571"/>
                  </a:lnTo>
                  <a:cubicBezTo>
                    <a:pt x="6762" y="286"/>
                    <a:pt x="7333" y="286"/>
                    <a:pt x="7818" y="542"/>
                  </a:cubicBezTo>
                  <a:lnTo>
                    <a:pt x="8560" y="970"/>
                  </a:lnTo>
                  <a:cubicBezTo>
                    <a:pt x="9045" y="1227"/>
                    <a:pt x="9616" y="1227"/>
                    <a:pt x="10072" y="942"/>
                  </a:cubicBezTo>
                  <a:lnTo>
                    <a:pt x="10814" y="485"/>
                  </a:lnTo>
                  <a:cubicBezTo>
                    <a:pt x="11271" y="228"/>
                    <a:pt x="11841" y="228"/>
                    <a:pt x="12326" y="485"/>
                  </a:cubicBezTo>
                  <a:lnTo>
                    <a:pt x="13068" y="913"/>
                  </a:lnTo>
                  <a:cubicBezTo>
                    <a:pt x="13553" y="1170"/>
                    <a:pt x="14124" y="1170"/>
                    <a:pt x="14580" y="885"/>
                  </a:cubicBezTo>
                  <a:lnTo>
                    <a:pt x="15322" y="457"/>
                  </a:lnTo>
                  <a:cubicBezTo>
                    <a:pt x="15779" y="171"/>
                    <a:pt x="16349" y="171"/>
                    <a:pt x="16806" y="428"/>
                  </a:cubicBezTo>
                  <a:lnTo>
                    <a:pt x="17576" y="856"/>
                  </a:lnTo>
                  <a:cubicBezTo>
                    <a:pt x="18033" y="1113"/>
                    <a:pt x="18603" y="1113"/>
                    <a:pt x="19088" y="856"/>
                  </a:cubicBezTo>
                  <a:lnTo>
                    <a:pt x="19830" y="400"/>
                  </a:lnTo>
                  <a:cubicBezTo>
                    <a:pt x="20287" y="114"/>
                    <a:pt x="20857" y="114"/>
                    <a:pt x="21314" y="371"/>
                  </a:cubicBezTo>
                  <a:lnTo>
                    <a:pt x="22084" y="799"/>
                  </a:lnTo>
                  <a:cubicBezTo>
                    <a:pt x="22541" y="1056"/>
                    <a:pt x="23111" y="1056"/>
                    <a:pt x="23568" y="771"/>
                  </a:cubicBezTo>
                  <a:lnTo>
                    <a:pt x="24338" y="314"/>
                  </a:lnTo>
                  <a:cubicBezTo>
                    <a:pt x="24795" y="57"/>
                    <a:pt x="25365" y="57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70"/>
                    <a:pt x="28076" y="714"/>
                  </a:cubicBezTo>
                  <a:lnTo>
                    <a:pt x="29246" y="0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6" name="Google Shape;576;p33"/>
          <p:cNvSpPr/>
          <p:nvPr/>
        </p:nvSpPr>
        <p:spPr>
          <a:xfrm flipH="1">
            <a:off x="3206675" y="105600"/>
            <a:ext cx="200021" cy="200258"/>
          </a:xfrm>
          <a:custGeom>
            <a:avLst/>
            <a:gdLst/>
            <a:ahLst/>
            <a:cxnLst/>
            <a:rect l="l" t="t" r="r" b="b"/>
            <a:pathLst>
              <a:path w="9445" h="9445" fill="none" extrusionOk="0">
                <a:moveTo>
                  <a:pt x="9445" y="4052"/>
                </a:moveTo>
                <a:cubicBezTo>
                  <a:pt x="9416" y="7647"/>
                  <a:pt x="5079" y="9445"/>
                  <a:pt x="2540" y="6905"/>
                </a:cubicBezTo>
                <a:cubicBezTo>
                  <a:pt x="0" y="4366"/>
                  <a:pt x="1798" y="29"/>
                  <a:pt x="5393" y="29"/>
                </a:cubicBezTo>
                <a:cubicBezTo>
                  <a:pt x="7619" y="1"/>
                  <a:pt x="9445" y="1827"/>
                  <a:pt x="9445" y="4052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77" name="Google Shape;577;p33"/>
          <p:cNvPicPr preferRelativeResize="0"/>
          <p:nvPr/>
        </p:nvPicPr>
        <p:blipFill rotWithShape="1">
          <a:blip r:embed="rId5">
            <a:alphaModFix/>
          </a:blip>
          <a:srcRect l="30075" t="29952" r="20661" b="16387"/>
          <a:stretch/>
        </p:blipFill>
        <p:spPr>
          <a:xfrm flipH="1">
            <a:off x="291850" y="2143729"/>
            <a:ext cx="309000" cy="339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78" name="Google Shape;578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99425" y="7938"/>
            <a:ext cx="915450" cy="10541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79" name="Google Shape;579;p33"/>
          <p:cNvGrpSpPr/>
          <p:nvPr/>
        </p:nvGrpSpPr>
        <p:grpSpPr>
          <a:xfrm flipH="1">
            <a:off x="-469245" y="3680364"/>
            <a:ext cx="1269083" cy="395433"/>
            <a:chOff x="-336206" y="2914099"/>
            <a:chExt cx="957148" cy="298260"/>
          </a:xfrm>
        </p:grpSpPr>
        <p:sp>
          <p:nvSpPr>
            <p:cNvPr id="580" name="Google Shape;580;p33"/>
            <p:cNvSpPr/>
            <p:nvPr/>
          </p:nvSpPr>
          <p:spPr>
            <a:xfrm>
              <a:off x="-336206" y="2914099"/>
              <a:ext cx="957148" cy="54259"/>
            </a:xfrm>
            <a:custGeom>
              <a:avLst/>
              <a:gdLst/>
              <a:ahLst/>
              <a:cxnLst/>
              <a:rect l="l" t="t" r="r" b="b"/>
              <a:pathLst>
                <a:path w="29246" h="1656" fill="none" extrusionOk="0">
                  <a:moveTo>
                    <a:pt x="0" y="1656"/>
                  </a:moveTo>
                  <a:lnTo>
                    <a:pt x="1798" y="600"/>
                  </a:lnTo>
                  <a:cubicBezTo>
                    <a:pt x="2254" y="315"/>
                    <a:pt x="2825" y="315"/>
                    <a:pt x="3310" y="572"/>
                  </a:cubicBezTo>
                  <a:lnTo>
                    <a:pt x="4080" y="1000"/>
                  </a:lnTo>
                  <a:cubicBezTo>
                    <a:pt x="4537" y="1256"/>
                    <a:pt x="5108" y="1256"/>
                    <a:pt x="5564" y="971"/>
                  </a:cubicBezTo>
                  <a:lnTo>
                    <a:pt x="6306" y="543"/>
                  </a:lnTo>
                  <a:cubicBezTo>
                    <a:pt x="6762" y="258"/>
                    <a:pt x="7333" y="258"/>
                    <a:pt x="7818" y="514"/>
                  </a:cubicBezTo>
                  <a:lnTo>
                    <a:pt x="8560" y="942"/>
                  </a:lnTo>
                  <a:cubicBezTo>
                    <a:pt x="9045" y="1199"/>
                    <a:pt x="9616" y="1199"/>
                    <a:pt x="10072" y="914"/>
                  </a:cubicBezTo>
                  <a:lnTo>
                    <a:pt x="10814" y="457"/>
                  </a:lnTo>
                  <a:cubicBezTo>
                    <a:pt x="11271" y="201"/>
                    <a:pt x="11841" y="201"/>
                    <a:pt x="12326" y="457"/>
                  </a:cubicBezTo>
                  <a:lnTo>
                    <a:pt x="13068" y="885"/>
                  </a:lnTo>
                  <a:cubicBezTo>
                    <a:pt x="13553" y="1142"/>
                    <a:pt x="14124" y="1142"/>
                    <a:pt x="14580" y="885"/>
                  </a:cubicBezTo>
                  <a:lnTo>
                    <a:pt x="15322" y="429"/>
                  </a:lnTo>
                  <a:cubicBezTo>
                    <a:pt x="15779" y="144"/>
                    <a:pt x="16378" y="144"/>
                    <a:pt x="16834" y="429"/>
                  </a:cubicBezTo>
                  <a:lnTo>
                    <a:pt x="17605" y="828"/>
                  </a:lnTo>
                  <a:cubicBezTo>
                    <a:pt x="18061" y="1085"/>
                    <a:pt x="18632" y="1085"/>
                    <a:pt x="19088" y="828"/>
                  </a:cubicBezTo>
                  <a:lnTo>
                    <a:pt x="19859" y="372"/>
                  </a:lnTo>
                  <a:cubicBezTo>
                    <a:pt x="20315" y="115"/>
                    <a:pt x="20886" y="87"/>
                    <a:pt x="21342" y="343"/>
                  </a:cubicBezTo>
                  <a:lnTo>
                    <a:pt x="22084" y="771"/>
                  </a:lnTo>
                  <a:cubicBezTo>
                    <a:pt x="22541" y="1028"/>
                    <a:pt x="23111" y="1028"/>
                    <a:pt x="23568" y="743"/>
                  </a:cubicBezTo>
                  <a:lnTo>
                    <a:pt x="24338" y="286"/>
                  </a:lnTo>
                  <a:cubicBezTo>
                    <a:pt x="24795" y="29"/>
                    <a:pt x="25365" y="29"/>
                    <a:pt x="25822" y="286"/>
                  </a:cubicBezTo>
                  <a:lnTo>
                    <a:pt x="26592" y="714"/>
                  </a:lnTo>
                  <a:cubicBezTo>
                    <a:pt x="27049" y="971"/>
                    <a:pt x="27619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3"/>
            <p:cNvSpPr/>
            <p:nvPr/>
          </p:nvSpPr>
          <p:spPr>
            <a:xfrm>
              <a:off x="-336206" y="3034707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628"/>
                  </a:lnTo>
                  <a:cubicBezTo>
                    <a:pt x="2283" y="371"/>
                    <a:pt x="2854" y="371"/>
                    <a:pt x="3310" y="628"/>
                  </a:cubicBezTo>
                  <a:lnTo>
                    <a:pt x="4080" y="1056"/>
                  </a:lnTo>
                  <a:cubicBezTo>
                    <a:pt x="4537" y="1313"/>
                    <a:pt x="5108" y="1313"/>
                    <a:pt x="5564" y="1028"/>
                  </a:cubicBezTo>
                  <a:lnTo>
                    <a:pt x="6306" y="600"/>
                  </a:lnTo>
                  <a:cubicBezTo>
                    <a:pt x="6762" y="314"/>
                    <a:pt x="7333" y="314"/>
                    <a:pt x="7818" y="571"/>
                  </a:cubicBezTo>
                  <a:lnTo>
                    <a:pt x="8560" y="999"/>
                  </a:lnTo>
                  <a:cubicBezTo>
                    <a:pt x="9045" y="1256"/>
                    <a:pt x="9616" y="1256"/>
                    <a:pt x="10072" y="999"/>
                  </a:cubicBezTo>
                  <a:lnTo>
                    <a:pt x="10814" y="543"/>
                  </a:lnTo>
                  <a:cubicBezTo>
                    <a:pt x="11271" y="286"/>
                    <a:pt x="11841" y="257"/>
                    <a:pt x="12326" y="514"/>
                  </a:cubicBezTo>
                  <a:lnTo>
                    <a:pt x="13068" y="942"/>
                  </a:lnTo>
                  <a:cubicBezTo>
                    <a:pt x="13553" y="1199"/>
                    <a:pt x="14124" y="1199"/>
                    <a:pt x="14580" y="914"/>
                  </a:cubicBezTo>
                  <a:lnTo>
                    <a:pt x="15322" y="486"/>
                  </a:lnTo>
                  <a:cubicBezTo>
                    <a:pt x="15779" y="229"/>
                    <a:pt x="16349" y="229"/>
                    <a:pt x="16806" y="486"/>
                  </a:cubicBezTo>
                  <a:lnTo>
                    <a:pt x="17576" y="914"/>
                  </a:lnTo>
                  <a:cubicBezTo>
                    <a:pt x="18033" y="1170"/>
                    <a:pt x="18603" y="1170"/>
                    <a:pt x="19060" y="885"/>
                  </a:cubicBezTo>
                  <a:lnTo>
                    <a:pt x="19830" y="429"/>
                  </a:lnTo>
                  <a:cubicBezTo>
                    <a:pt x="20287" y="172"/>
                    <a:pt x="20857" y="172"/>
                    <a:pt x="21314" y="429"/>
                  </a:cubicBezTo>
                  <a:lnTo>
                    <a:pt x="22084" y="856"/>
                  </a:lnTo>
                  <a:cubicBezTo>
                    <a:pt x="22541" y="1113"/>
                    <a:pt x="23111" y="1113"/>
                    <a:pt x="23568" y="856"/>
                  </a:cubicBezTo>
                  <a:lnTo>
                    <a:pt x="24338" y="343"/>
                  </a:lnTo>
                  <a:cubicBezTo>
                    <a:pt x="24795" y="58"/>
                    <a:pt x="25365" y="58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99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3"/>
            <p:cNvSpPr/>
            <p:nvPr/>
          </p:nvSpPr>
          <p:spPr>
            <a:xfrm>
              <a:off x="-336206" y="3157182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599"/>
                  </a:lnTo>
                  <a:cubicBezTo>
                    <a:pt x="2254" y="343"/>
                    <a:pt x="2825" y="314"/>
                    <a:pt x="3310" y="571"/>
                  </a:cubicBezTo>
                  <a:lnTo>
                    <a:pt x="4080" y="999"/>
                  </a:lnTo>
                  <a:cubicBezTo>
                    <a:pt x="4537" y="1284"/>
                    <a:pt x="5108" y="1284"/>
                    <a:pt x="5564" y="999"/>
                  </a:cubicBezTo>
                  <a:lnTo>
                    <a:pt x="6306" y="571"/>
                  </a:lnTo>
                  <a:cubicBezTo>
                    <a:pt x="6762" y="286"/>
                    <a:pt x="7333" y="286"/>
                    <a:pt x="7818" y="542"/>
                  </a:cubicBezTo>
                  <a:lnTo>
                    <a:pt x="8560" y="970"/>
                  </a:lnTo>
                  <a:cubicBezTo>
                    <a:pt x="9045" y="1227"/>
                    <a:pt x="9616" y="1227"/>
                    <a:pt x="10072" y="942"/>
                  </a:cubicBezTo>
                  <a:lnTo>
                    <a:pt x="10814" y="485"/>
                  </a:lnTo>
                  <a:cubicBezTo>
                    <a:pt x="11271" y="228"/>
                    <a:pt x="11841" y="228"/>
                    <a:pt x="12326" y="485"/>
                  </a:cubicBezTo>
                  <a:lnTo>
                    <a:pt x="13068" y="913"/>
                  </a:lnTo>
                  <a:cubicBezTo>
                    <a:pt x="13553" y="1170"/>
                    <a:pt x="14124" y="1170"/>
                    <a:pt x="14580" y="885"/>
                  </a:cubicBezTo>
                  <a:lnTo>
                    <a:pt x="15322" y="457"/>
                  </a:lnTo>
                  <a:cubicBezTo>
                    <a:pt x="15779" y="171"/>
                    <a:pt x="16349" y="171"/>
                    <a:pt x="16806" y="428"/>
                  </a:cubicBezTo>
                  <a:lnTo>
                    <a:pt x="17576" y="856"/>
                  </a:lnTo>
                  <a:cubicBezTo>
                    <a:pt x="18033" y="1113"/>
                    <a:pt x="18603" y="1113"/>
                    <a:pt x="19088" y="856"/>
                  </a:cubicBezTo>
                  <a:lnTo>
                    <a:pt x="19830" y="400"/>
                  </a:lnTo>
                  <a:cubicBezTo>
                    <a:pt x="20287" y="114"/>
                    <a:pt x="20857" y="114"/>
                    <a:pt x="21314" y="371"/>
                  </a:cubicBezTo>
                  <a:lnTo>
                    <a:pt x="22084" y="799"/>
                  </a:lnTo>
                  <a:cubicBezTo>
                    <a:pt x="22541" y="1056"/>
                    <a:pt x="23111" y="1056"/>
                    <a:pt x="23568" y="771"/>
                  </a:cubicBezTo>
                  <a:lnTo>
                    <a:pt x="24338" y="314"/>
                  </a:lnTo>
                  <a:cubicBezTo>
                    <a:pt x="24795" y="57"/>
                    <a:pt x="25365" y="57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70"/>
                    <a:pt x="28076" y="714"/>
                  </a:cubicBezTo>
                  <a:lnTo>
                    <a:pt x="29246" y="0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2"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4" name="Google Shape;584;p34"/>
          <p:cNvPicPr preferRelativeResize="0"/>
          <p:nvPr/>
        </p:nvPicPr>
        <p:blipFill>
          <a:blip r:embed="rId2">
            <a:alphaModFix amt="89000"/>
          </a:blip>
          <a:stretch>
            <a:fillRect/>
          </a:stretch>
        </p:blipFill>
        <p:spPr>
          <a:xfrm flipH="1">
            <a:off x="-1554598" y="2760447"/>
            <a:ext cx="4518600" cy="3966900"/>
          </a:xfrm>
          <a:prstGeom prst="roundRect">
            <a:avLst>
              <a:gd name="adj" fmla="val 41538"/>
            </a:avLst>
          </a:prstGeom>
          <a:noFill/>
          <a:ln>
            <a:noFill/>
          </a:ln>
        </p:spPr>
      </p:pic>
      <p:pic>
        <p:nvPicPr>
          <p:cNvPr id="585" name="Google Shape;585;p34"/>
          <p:cNvPicPr preferRelativeResize="0"/>
          <p:nvPr/>
        </p:nvPicPr>
        <p:blipFill>
          <a:blip r:embed="rId3">
            <a:alphaModFix amt="90000"/>
          </a:blip>
          <a:stretch>
            <a:fillRect/>
          </a:stretch>
        </p:blipFill>
        <p:spPr>
          <a:xfrm flipH="1">
            <a:off x="6446050" y="-1093050"/>
            <a:ext cx="3965700" cy="3051900"/>
          </a:xfrm>
          <a:prstGeom prst="roundRect">
            <a:avLst>
              <a:gd name="adj" fmla="val 39633"/>
            </a:avLst>
          </a:prstGeom>
          <a:noFill/>
          <a:ln>
            <a:noFill/>
          </a:ln>
        </p:spPr>
      </p:pic>
      <p:pic>
        <p:nvPicPr>
          <p:cNvPr id="586" name="Google Shape;586;p34"/>
          <p:cNvPicPr preferRelativeResize="0"/>
          <p:nvPr/>
        </p:nvPicPr>
        <p:blipFill rotWithShape="1">
          <a:blip r:embed="rId4">
            <a:alphaModFix/>
          </a:blip>
          <a:srcRect l="4739" t="8663" r="4467" b="7139"/>
          <a:stretch/>
        </p:blipFill>
        <p:spPr>
          <a:xfrm>
            <a:off x="604927" y="-18525"/>
            <a:ext cx="1458000" cy="13137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587" name="Google Shape;587;p34"/>
          <p:cNvGrpSpPr/>
          <p:nvPr/>
        </p:nvGrpSpPr>
        <p:grpSpPr>
          <a:xfrm>
            <a:off x="-664162" y="1636864"/>
            <a:ext cx="1269083" cy="395433"/>
            <a:chOff x="-336206" y="2914099"/>
            <a:chExt cx="957148" cy="298260"/>
          </a:xfrm>
        </p:grpSpPr>
        <p:sp>
          <p:nvSpPr>
            <p:cNvPr id="588" name="Google Shape;588;p34"/>
            <p:cNvSpPr/>
            <p:nvPr/>
          </p:nvSpPr>
          <p:spPr>
            <a:xfrm>
              <a:off x="-336206" y="2914099"/>
              <a:ext cx="957148" cy="54259"/>
            </a:xfrm>
            <a:custGeom>
              <a:avLst/>
              <a:gdLst/>
              <a:ahLst/>
              <a:cxnLst/>
              <a:rect l="l" t="t" r="r" b="b"/>
              <a:pathLst>
                <a:path w="29246" h="1656" fill="none" extrusionOk="0">
                  <a:moveTo>
                    <a:pt x="0" y="1656"/>
                  </a:moveTo>
                  <a:lnTo>
                    <a:pt x="1798" y="600"/>
                  </a:lnTo>
                  <a:cubicBezTo>
                    <a:pt x="2254" y="315"/>
                    <a:pt x="2825" y="315"/>
                    <a:pt x="3310" y="572"/>
                  </a:cubicBezTo>
                  <a:lnTo>
                    <a:pt x="4080" y="1000"/>
                  </a:lnTo>
                  <a:cubicBezTo>
                    <a:pt x="4537" y="1256"/>
                    <a:pt x="5108" y="1256"/>
                    <a:pt x="5564" y="971"/>
                  </a:cubicBezTo>
                  <a:lnTo>
                    <a:pt x="6306" y="543"/>
                  </a:lnTo>
                  <a:cubicBezTo>
                    <a:pt x="6762" y="258"/>
                    <a:pt x="7333" y="258"/>
                    <a:pt x="7818" y="514"/>
                  </a:cubicBezTo>
                  <a:lnTo>
                    <a:pt x="8560" y="942"/>
                  </a:lnTo>
                  <a:cubicBezTo>
                    <a:pt x="9045" y="1199"/>
                    <a:pt x="9616" y="1199"/>
                    <a:pt x="10072" y="914"/>
                  </a:cubicBezTo>
                  <a:lnTo>
                    <a:pt x="10814" y="457"/>
                  </a:lnTo>
                  <a:cubicBezTo>
                    <a:pt x="11271" y="201"/>
                    <a:pt x="11841" y="201"/>
                    <a:pt x="12326" y="457"/>
                  </a:cubicBezTo>
                  <a:lnTo>
                    <a:pt x="13068" y="885"/>
                  </a:lnTo>
                  <a:cubicBezTo>
                    <a:pt x="13553" y="1142"/>
                    <a:pt x="14124" y="1142"/>
                    <a:pt x="14580" y="885"/>
                  </a:cubicBezTo>
                  <a:lnTo>
                    <a:pt x="15322" y="429"/>
                  </a:lnTo>
                  <a:cubicBezTo>
                    <a:pt x="15779" y="144"/>
                    <a:pt x="16378" y="144"/>
                    <a:pt x="16834" y="429"/>
                  </a:cubicBezTo>
                  <a:lnTo>
                    <a:pt x="17605" y="828"/>
                  </a:lnTo>
                  <a:cubicBezTo>
                    <a:pt x="18061" y="1085"/>
                    <a:pt x="18632" y="1085"/>
                    <a:pt x="19088" y="828"/>
                  </a:cubicBezTo>
                  <a:lnTo>
                    <a:pt x="19859" y="372"/>
                  </a:lnTo>
                  <a:cubicBezTo>
                    <a:pt x="20315" y="115"/>
                    <a:pt x="20886" y="87"/>
                    <a:pt x="21342" y="343"/>
                  </a:cubicBezTo>
                  <a:lnTo>
                    <a:pt x="22084" y="771"/>
                  </a:lnTo>
                  <a:cubicBezTo>
                    <a:pt x="22541" y="1028"/>
                    <a:pt x="23111" y="1028"/>
                    <a:pt x="23568" y="743"/>
                  </a:cubicBezTo>
                  <a:lnTo>
                    <a:pt x="24338" y="286"/>
                  </a:lnTo>
                  <a:cubicBezTo>
                    <a:pt x="24795" y="29"/>
                    <a:pt x="25365" y="29"/>
                    <a:pt x="25822" y="286"/>
                  </a:cubicBezTo>
                  <a:lnTo>
                    <a:pt x="26592" y="714"/>
                  </a:lnTo>
                  <a:cubicBezTo>
                    <a:pt x="27049" y="971"/>
                    <a:pt x="27619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4"/>
            <p:cNvSpPr/>
            <p:nvPr/>
          </p:nvSpPr>
          <p:spPr>
            <a:xfrm>
              <a:off x="-336206" y="3034707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628"/>
                  </a:lnTo>
                  <a:cubicBezTo>
                    <a:pt x="2283" y="371"/>
                    <a:pt x="2854" y="371"/>
                    <a:pt x="3310" y="628"/>
                  </a:cubicBezTo>
                  <a:lnTo>
                    <a:pt x="4080" y="1056"/>
                  </a:lnTo>
                  <a:cubicBezTo>
                    <a:pt x="4537" y="1313"/>
                    <a:pt x="5108" y="1313"/>
                    <a:pt x="5564" y="1028"/>
                  </a:cubicBezTo>
                  <a:lnTo>
                    <a:pt x="6306" y="600"/>
                  </a:lnTo>
                  <a:cubicBezTo>
                    <a:pt x="6762" y="314"/>
                    <a:pt x="7333" y="314"/>
                    <a:pt x="7818" y="571"/>
                  </a:cubicBezTo>
                  <a:lnTo>
                    <a:pt x="8560" y="999"/>
                  </a:lnTo>
                  <a:cubicBezTo>
                    <a:pt x="9045" y="1256"/>
                    <a:pt x="9616" y="1256"/>
                    <a:pt x="10072" y="999"/>
                  </a:cubicBezTo>
                  <a:lnTo>
                    <a:pt x="10814" y="543"/>
                  </a:lnTo>
                  <a:cubicBezTo>
                    <a:pt x="11271" y="286"/>
                    <a:pt x="11841" y="257"/>
                    <a:pt x="12326" y="514"/>
                  </a:cubicBezTo>
                  <a:lnTo>
                    <a:pt x="13068" y="942"/>
                  </a:lnTo>
                  <a:cubicBezTo>
                    <a:pt x="13553" y="1199"/>
                    <a:pt x="14124" y="1199"/>
                    <a:pt x="14580" y="914"/>
                  </a:cubicBezTo>
                  <a:lnTo>
                    <a:pt x="15322" y="486"/>
                  </a:lnTo>
                  <a:cubicBezTo>
                    <a:pt x="15779" y="229"/>
                    <a:pt x="16349" y="229"/>
                    <a:pt x="16806" y="486"/>
                  </a:cubicBezTo>
                  <a:lnTo>
                    <a:pt x="17576" y="914"/>
                  </a:lnTo>
                  <a:cubicBezTo>
                    <a:pt x="18033" y="1170"/>
                    <a:pt x="18603" y="1170"/>
                    <a:pt x="19060" y="885"/>
                  </a:cubicBezTo>
                  <a:lnTo>
                    <a:pt x="19830" y="429"/>
                  </a:lnTo>
                  <a:cubicBezTo>
                    <a:pt x="20287" y="172"/>
                    <a:pt x="20857" y="172"/>
                    <a:pt x="21314" y="429"/>
                  </a:cubicBezTo>
                  <a:lnTo>
                    <a:pt x="22084" y="856"/>
                  </a:lnTo>
                  <a:cubicBezTo>
                    <a:pt x="22541" y="1113"/>
                    <a:pt x="23111" y="1113"/>
                    <a:pt x="23568" y="856"/>
                  </a:cubicBezTo>
                  <a:lnTo>
                    <a:pt x="24338" y="343"/>
                  </a:lnTo>
                  <a:cubicBezTo>
                    <a:pt x="24795" y="58"/>
                    <a:pt x="25365" y="58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99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4"/>
            <p:cNvSpPr/>
            <p:nvPr/>
          </p:nvSpPr>
          <p:spPr>
            <a:xfrm>
              <a:off x="-336206" y="3157182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599"/>
                  </a:lnTo>
                  <a:cubicBezTo>
                    <a:pt x="2254" y="343"/>
                    <a:pt x="2825" y="314"/>
                    <a:pt x="3310" y="571"/>
                  </a:cubicBezTo>
                  <a:lnTo>
                    <a:pt x="4080" y="999"/>
                  </a:lnTo>
                  <a:cubicBezTo>
                    <a:pt x="4537" y="1284"/>
                    <a:pt x="5108" y="1284"/>
                    <a:pt x="5564" y="999"/>
                  </a:cubicBezTo>
                  <a:lnTo>
                    <a:pt x="6306" y="571"/>
                  </a:lnTo>
                  <a:cubicBezTo>
                    <a:pt x="6762" y="286"/>
                    <a:pt x="7333" y="286"/>
                    <a:pt x="7818" y="542"/>
                  </a:cubicBezTo>
                  <a:lnTo>
                    <a:pt x="8560" y="970"/>
                  </a:lnTo>
                  <a:cubicBezTo>
                    <a:pt x="9045" y="1227"/>
                    <a:pt x="9616" y="1227"/>
                    <a:pt x="10072" y="942"/>
                  </a:cubicBezTo>
                  <a:lnTo>
                    <a:pt x="10814" y="485"/>
                  </a:lnTo>
                  <a:cubicBezTo>
                    <a:pt x="11271" y="228"/>
                    <a:pt x="11841" y="228"/>
                    <a:pt x="12326" y="485"/>
                  </a:cubicBezTo>
                  <a:lnTo>
                    <a:pt x="13068" y="913"/>
                  </a:lnTo>
                  <a:cubicBezTo>
                    <a:pt x="13553" y="1170"/>
                    <a:pt x="14124" y="1170"/>
                    <a:pt x="14580" y="885"/>
                  </a:cubicBezTo>
                  <a:lnTo>
                    <a:pt x="15322" y="457"/>
                  </a:lnTo>
                  <a:cubicBezTo>
                    <a:pt x="15779" y="171"/>
                    <a:pt x="16349" y="171"/>
                    <a:pt x="16806" y="428"/>
                  </a:cubicBezTo>
                  <a:lnTo>
                    <a:pt x="17576" y="856"/>
                  </a:lnTo>
                  <a:cubicBezTo>
                    <a:pt x="18033" y="1113"/>
                    <a:pt x="18603" y="1113"/>
                    <a:pt x="19088" y="856"/>
                  </a:cubicBezTo>
                  <a:lnTo>
                    <a:pt x="19830" y="400"/>
                  </a:lnTo>
                  <a:cubicBezTo>
                    <a:pt x="20287" y="114"/>
                    <a:pt x="20857" y="114"/>
                    <a:pt x="21314" y="371"/>
                  </a:cubicBezTo>
                  <a:lnTo>
                    <a:pt x="22084" y="799"/>
                  </a:lnTo>
                  <a:cubicBezTo>
                    <a:pt x="22541" y="1056"/>
                    <a:pt x="23111" y="1056"/>
                    <a:pt x="23568" y="771"/>
                  </a:cubicBezTo>
                  <a:lnTo>
                    <a:pt x="24338" y="314"/>
                  </a:lnTo>
                  <a:cubicBezTo>
                    <a:pt x="24795" y="57"/>
                    <a:pt x="25365" y="57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70"/>
                    <a:pt x="28076" y="714"/>
                  </a:cubicBezTo>
                  <a:lnTo>
                    <a:pt x="29246" y="0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1" name="Google Shape;591;p34"/>
          <p:cNvSpPr/>
          <p:nvPr/>
        </p:nvSpPr>
        <p:spPr>
          <a:xfrm>
            <a:off x="3429680" y="4837025"/>
            <a:ext cx="200021" cy="200258"/>
          </a:xfrm>
          <a:custGeom>
            <a:avLst/>
            <a:gdLst/>
            <a:ahLst/>
            <a:cxnLst/>
            <a:rect l="l" t="t" r="r" b="b"/>
            <a:pathLst>
              <a:path w="9445" h="9445" fill="none" extrusionOk="0">
                <a:moveTo>
                  <a:pt x="9445" y="4052"/>
                </a:moveTo>
                <a:cubicBezTo>
                  <a:pt x="9416" y="7647"/>
                  <a:pt x="5079" y="9445"/>
                  <a:pt x="2540" y="6905"/>
                </a:cubicBezTo>
                <a:cubicBezTo>
                  <a:pt x="0" y="4366"/>
                  <a:pt x="1798" y="29"/>
                  <a:pt x="5393" y="29"/>
                </a:cubicBezTo>
                <a:cubicBezTo>
                  <a:pt x="7619" y="1"/>
                  <a:pt x="9445" y="1827"/>
                  <a:pt x="9445" y="4052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92" name="Google Shape;592;p34"/>
          <p:cNvPicPr preferRelativeResize="0"/>
          <p:nvPr/>
        </p:nvPicPr>
        <p:blipFill rotWithShape="1">
          <a:blip r:embed="rId5">
            <a:alphaModFix/>
          </a:blip>
          <a:srcRect l="30075" t="29952" r="20661" b="16387"/>
          <a:stretch/>
        </p:blipFill>
        <p:spPr>
          <a:xfrm>
            <a:off x="5861901" y="195104"/>
            <a:ext cx="309000" cy="3399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593" name="Google Shape;593;p34"/>
          <p:cNvGrpSpPr/>
          <p:nvPr/>
        </p:nvGrpSpPr>
        <p:grpSpPr>
          <a:xfrm>
            <a:off x="8157288" y="3645239"/>
            <a:ext cx="1269083" cy="395433"/>
            <a:chOff x="-336206" y="2914099"/>
            <a:chExt cx="957148" cy="298260"/>
          </a:xfrm>
        </p:grpSpPr>
        <p:sp>
          <p:nvSpPr>
            <p:cNvPr id="594" name="Google Shape;594;p34"/>
            <p:cNvSpPr/>
            <p:nvPr/>
          </p:nvSpPr>
          <p:spPr>
            <a:xfrm>
              <a:off x="-336206" y="2914099"/>
              <a:ext cx="957148" cy="54259"/>
            </a:xfrm>
            <a:custGeom>
              <a:avLst/>
              <a:gdLst/>
              <a:ahLst/>
              <a:cxnLst/>
              <a:rect l="l" t="t" r="r" b="b"/>
              <a:pathLst>
                <a:path w="29246" h="1656" fill="none" extrusionOk="0">
                  <a:moveTo>
                    <a:pt x="0" y="1656"/>
                  </a:moveTo>
                  <a:lnTo>
                    <a:pt x="1798" y="600"/>
                  </a:lnTo>
                  <a:cubicBezTo>
                    <a:pt x="2254" y="315"/>
                    <a:pt x="2825" y="315"/>
                    <a:pt x="3310" y="572"/>
                  </a:cubicBezTo>
                  <a:lnTo>
                    <a:pt x="4080" y="1000"/>
                  </a:lnTo>
                  <a:cubicBezTo>
                    <a:pt x="4537" y="1256"/>
                    <a:pt x="5108" y="1256"/>
                    <a:pt x="5564" y="971"/>
                  </a:cubicBezTo>
                  <a:lnTo>
                    <a:pt x="6306" y="543"/>
                  </a:lnTo>
                  <a:cubicBezTo>
                    <a:pt x="6762" y="258"/>
                    <a:pt x="7333" y="258"/>
                    <a:pt x="7818" y="514"/>
                  </a:cubicBezTo>
                  <a:lnTo>
                    <a:pt x="8560" y="942"/>
                  </a:lnTo>
                  <a:cubicBezTo>
                    <a:pt x="9045" y="1199"/>
                    <a:pt x="9616" y="1199"/>
                    <a:pt x="10072" y="914"/>
                  </a:cubicBezTo>
                  <a:lnTo>
                    <a:pt x="10814" y="457"/>
                  </a:lnTo>
                  <a:cubicBezTo>
                    <a:pt x="11271" y="201"/>
                    <a:pt x="11841" y="201"/>
                    <a:pt x="12326" y="457"/>
                  </a:cubicBezTo>
                  <a:lnTo>
                    <a:pt x="13068" y="885"/>
                  </a:lnTo>
                  <a:cubicBezTo>
                    <a:pt x="13553" y="1142"/>
                    <a:pt x="14124" y="1142"/>
                    <a:pt x="14580" y="885"/>
                  </a:cubicBezTo>
                  <a:lnTo>
                    <a:pt x="15322" y="429"/>
                  </a:lnTo>
                  <a:cubicBezTo>
                    <a:pt x="15779" y="144"/>
                    <a:pt x="16378" y="144"/>
                    <a:pt x="16834" y="429"/>
                  </a:cubicBezTo>
                  <a:lnTo>
                    <a:pt x="17605" y="828"/>
                  </a:lnTo>
                  <a:cubicBezTo>
                    <a:pt x="18061" y="1085"/>
                    <a:pt x="18632" y="1085"/>
                    <a:pt x="19088" y="828"/>
                  </a:cubicBezTo>
                  <a:lnTo>
                    <a:pt x="19859" y="372"/>
                  </a:lnTo>
                  <a:cubicBezTo>
                    <a:pt x="20315" y="115"/>
                    <a:pt x="20886" y="87"/>
                    <a:pt x="21342" y="343"/>
                  </a:cubicBezTo>
                  <a:lnTo>
                    <a:pt x="22084" y="771"/>
                  </a:lnTo>
                  <a:cubicBezTo>
                    <a:pt x="22541" y="1028"/>
                    <a:pt x="23111" y="1028"/>
                    <a:pt x="23568" y="743"/>
                  </a:cubicBezTo>
                  <a:lnTo>
                    <a:pt x="24338" y="286"/>
                  </a:lnTo>
                  <a:cubicBezTo>
                    <a:pt x="24795" y="29"/>
                    <a:pt x="25365" y="29"/>
                    <a:pt x="25822" y="286"/>
                  </a:cubicBezTo>
                  <a:lnTo>
                    <a:pt x="26592" y="714"/>
                  </a:lnTo>
                  <a:cubicBezTo>
                    <a:pt x="27049" y="971"/>
                    <a:pt x="27619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4"/>
            <p:cNvSpPr/>
            <p:nvPr/>
          </p:nvSpPr>
          <p:spPr>
            <a:xfrm>
              <a:off x="-336206" y="3034707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628"/>
                  </a:lnTo>
                  <a:cubicBezTo>
                    <a:pt x="2283" y="371"/>
                    <a:pt x="2854" y="371"/>
                    <a:pt x="3310" y="628"/>
                  </a:cubicBezTo>
                  <a:lnTo>
                    <a:pt x="4080" y="1056"/>
                  </a:lnTo>
                  <a:cubicBezTo>
                    <a:pt x="4537" y="1313"/>
                    <a:pt x="5108" y="1313"/>
                    <a:pt x="5564" y="1028"/>
                  </a:cubicBezTo>
                  <a:lnTo>
                    <a:pt x="6306" y="600"/>
                  </a:lnTo>
                  <a:cubicBezTo>
                    <a:pt x="6762" y="314"/>
                    <a:pt x="7333" y="314"/>
                    <a:pt x="7818" y="571"/>
                  </a:cubicBezTo>
                  <a:lnTo>
                    <a:pt x="8560" y="999"/>
                  </a:lnTo>
                  <a:cubicBezTo>
                    <a:pt x="9045" y="1256"/>
                    <a:pt x="9616" y="1256"/>
                    <a:pt x="10072" y="999"/>
                  </a:cubicBezTo>
                  <a:lnTo>
                    <a:pt x="10814" y="543"/>
                  </a:lnTo>
                  <a:cubicBezTo>
                    <a:pt x="11271" y="286"/>
                    <a:pt x="11841" y="257"/>
                    <a:pt x="12326" y="514"/>
                  </a:cubicBezTo>
                  <a:lnTo>
                    <a:pt x="13068" y="942"/>
                  </a:lnTo>
                  <a:cubicBezTo>
                    <a:pt x="13553" y="1199"/>
                    <a:pt x="14124" y="1199"/>
                    <a:pt x="14580" y="914"/>
                  </a:cubicBezTo>
                  <a:lnTo>
                    <a:pt x="15322" y="486"/>
                  </a:lnTo>
                  <a:cubicBezTo>
                    <a:pt x="15779" y="229"/>
                    <a:pt x="16349" y="229"/>
                    <a:pt x="16806" y="486"/>
                  </a:cubicBezTo>
                  <a:lnTo>
                    <a:pt x="17576" y="914"/>
                  </a:lnTo>
                  <a:cubicBezTo>
                    <a:pt x="18033" y="1170"/>
                    <a:pt x="18603" y="1170"/>
                    <a:pt x="19060" y="885"/>
                  </a:cubicBezTo>
                  <a:lnTo>
                    <a:pt x="19830" y="429"/>
                  </a:lnTo>
                  <a:cubicBezTo>
                    <a:pt x="20287" y="172"/>
                    <a:pt x="20857" y="172"/>
                    <a:pt x="21314" y="429"/>
                  </a:cubicBezTo>
                  <a:lnTo>
                    <a:pt x="22084" y="856"/>
                  </a:lnTo>
                  <a:cubicBezTo>
                    <a:pt x="22541" y="1113"/>
                    <a:pt x="23111" y="1113"/>
                    <a:pt x="23568" y="856"/>
                  </a:cubicBezTo>
                  <a:lnTo>
                    <a:pt x="24338" y="343"/>
                  </a:lnTo>
                  <a:cubicBezTo>
                    <a:pt x="24795" y="58"/>
                    <a:pt x="25365" y="58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99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4"/>
            <p:cNvSpPr/>
            <p:nvPr/>
          </p:nvSpPr>
          <p:spPr>
            <a:xfrm>
              <a:off x="-336206" y="3157182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599"/>
                  </a:lnTo>
                  <a:cubicBezTo>
                    <a:pt x="2254" y="343"/>
                    <a:pt x="2825" y="314"/>
                    <a:pt x="3310" y="571"/>
                  </a:cubicBezTo>
                  <a:lnTo>
                    <a:pt x="4080" y="999"/>
                  </a:lnTo>
                  <a:cubicBezTo>
                    <a:pt x="4537" y="1284"/>
                    <a:pt x="5108" y="1284"/>
                    <a:pt x="5564" y="999"/>
                  </a:cubicBezTo>
                  <a:lnTo>
                    <a:pt x="6306" y="571"/>
                  </a:lnTo>
                  <a:cubicBezTo>
                    <a:pt x="6762" y="286"/>
                    <a:pt x="7333" y="286"/>
                    <a:pt x="7818" y="542"/>
                  </a:cubicBezTo>
                  <a:lnTo>
                    <a:pt x="8560" y="970"/>
                  </a:lnTo>
                  <a:cubicBezTo>
                    <a:pt x="9045" y="1227"/>
                    <a:pt x="9616" y="1227"/>
                    <a:pt x="10072" y="942"/>
                  </a:cubicBezTo>
                  <a:lnTo>
                    <a:pt x="10814" y="485"/>
                  </a:lnTo>
                  <a:cubicBezTo>
                    <a:pt x="11271" y="228"/>
                    <a:pt x="11841" y="228"/>
                    <a:pt x="12326" y="485"/>
                  </a:cubicBezTo>
                  <a:lnTo>
                    <a:pt x="13068" y="913"/>
                  </a:lnTo>
                  <a:cubicBezTo>
                    <a:pt x="13553" y="1170"/>
                    <a:pt x="14124" y="1170"/>
                    <a:pt x="14580" y="885"/>
                  </a:cubicBezTo>
                  <a:lnTo>
                    <a:pt x="15322" y="457"/>
                  </a:lnTo>
                  <a:cubicBezTo>
                    <a:pt x="15779" y="171"/>
                    <a:pt x="16349" y="171"/>
                    <a:pt x="16806" y="428"/>
                  </a:cubicBezTo>
                  <a:lnTo>
                    <a:pt x="17576" y="856"/>
                  </a:lnTo>
                  <a:cubicBezTo>
                    <a:pt x="18033" y="1113"/>
                    <a:pt x="18603" y="1113"/>
                    <a:pt x="19088" y="856"/>
                  </a:cubicBezTo>
                  <a:lnTo>
                    <a:pt x="19830" y="400"/>
                  </a:lnTo>
                  <a:cubicBezTo>
                    <a:pt x="20287" y="114"/>
                    <a:pt x="20857" y="114"/>
                    <a:pt x="21314" y="371"/>
                  </a:cubicBezTo>
                  <a:lnTo>
                    <a:pt x="22084" y="799"/>
                  </a:lnTo>
                  <a:cubicBezTo>
                    <a:pt x="22541" y="1056"/>
                    <a:pt x="23111" y="1056"/>
                    <a:pt x="23568" y="771"/>
                  </a:cubicBezTo>
                  <a:lnTo>
                    <a:pt x="24338" y="314"/>
                  </a:lnTo>
                  <a:cubicBezTo>
                    <a:pt x="24795" y="57"/>
                    <a:pt x="25365" y="57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70"/>
                    <a:pt x="28076" y="714"/>
                  </a:cubicBezTo>
                  <a:lnTo>
                    <a:pt x="29246" y="0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7" name="Google Shape;597;p34"/>
          <p:cNvSpPr/>
          <p:nvPr/>
        </p:nvSpPr>
        <p:spPr>
          <a:xfrm>
            <a:off x="8829130" y="2471625"/>
            <a:ext cx="200021" cy="200258"/>
          </a:xfrm>
          <a:custGeom>
            <a:avLst/>
            <a:gdLst/>
            <a:ahLst/>
            <a:cxnLst/>
            <a:rect l="l" t="t" r="r" b="b"/>
            <a:pathLst>
              <a:path w="9445" h="9445" fill="none" extrusionOk="0">
                <a:moveTo>
                  <a:pt x="9445" y="4052"/>
                </a:moveTo>
                <a:cubicBezTo>
                  <a:pt x="9416" y="7647"/>
                  <a:pt x="5079" y="9445"/>
                  <a:pt x="2540" y="6905"/>
                </a:cubicBezTo>
                <a:cubicBezTo>
                  <a:pt x="0" y="4366"/>
                  <a:pt x="1798" y="29"/>
                  <a:pt x="5393" y="29"/>
                </a:cubicBezTo>
                <a:cubicBezTo>
                  <a:pt x="7619" y="1"/>
                  <a:pt x="9445" y="1827"/>
                  <a:pt x="9445" y="4052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lt1"/>
            </a:gs>
            <a:gs pos="100000">
              <a:srgbClr val="D9DFE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Montserrat Alternates"/>
              <a:buNone/>
              <a:defRPr sz="3500" b="1">
                <a:solidFill>
                  <a:schemeClr val="accent3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Montserrat Alternates"/>
              <a:buNone/>
              <a:defRPr sz="3500" b="1">
                <a:solidFill>
                  <a:schemeClr val="accent3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Montserrat Alternates"/>
              <a:buNone/>
              <a:defRPr sz="3500" b="1">
                <a:solidFill>
                  <a:schemeClr val="accent3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Montserrat Alternates"/>
              <a:buNone/>
              <a:defRPr sz="3500" b="1">
                <a:solidFill>
                  <a:schemeClr val="accent3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Montserrat Alternates"/>
              <a:buNone/>
              <a:defRPr sz="3500" b="1">
                <a:solidFill>
                  <a:schemeClr val="accent3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Montserrat Alternates"/>
              <a:buNone/>
              <a:defRPr sz="3500" b="1">
                <a:solidFill>
                  <a:schemeClr val="accent3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Montserrat Alternates"/>
              <a:buNone/>
              <a:defRPr sz="3500" b="1">
                <a:solidFill>
                  <a:schemeClr val="accent3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Montserrat Alternates"/>
              <a:buNone/>
              <a:defRPr sz="3500" b="1">
                <a:solidFill>
                  <a:schemeClr val="accent3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Montserrat Alternates"/>
              <a:buNone/>
              <a:defRPr sz="3500" b="1">
                <a:solidFill>
                  <a:schemeClr val="accent3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ajawal Medium"/>
              <a:buChar char="●"/>
              <a:defRPr sz="1600">
                <a:solidFill>
                  <a:schemeClr val="dk1"/>
                </a:solidFill>
                <a:latin typeface="Tajawal Medium"/>
                <a:ea typeface="Tajawal Medium"/>
                <a:cs typeface="Tajawal Medium"/>
                <a:sym typeface="Tajawal Medium"/>
              </a:defRPr>
            </a:lvl1pPr>
            <a:lvl2pPr marL="914400" lvl="1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ajawal Medium"/>
              <a:buChar char="○"/>
              <a:defRPr sz="1600">
                <a:solidFill>
                  <a:schemeClr val="dk1"/>
                </a:solidFill>
                <a:latin typeface="Tajawal Medium"/>
                <a:ea typeface="Tajawal Medium"/>
                <a:cs typeface="Tajawal Medium"/>
                <a:sym typeface="Tajawal Medium"/>
              </a:defRPr>
            </a:lvl2pPr>
            <a:lvl3pPr marL="1371600" lvl="2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ajawal Medium"/>
              <a:buChar char="■"/>
              <a:defRPr sz="1600">
                <a:solidFill>
                  <a:schemeClr val="dk1"/>
                </a:solidFill>
                <a:latin typeface="Tajawal Medium"/>
                <a:ea typeface="Tajawal Medium"/>
                <a:cs typeface="Tajawal Medium"/>
                <a:sym typeface="Tajawal Medium"/>
              </a:defRPr>
            </a:lvl3pPr>
            <a:lvl4pPr marL="1828800" lvl="3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ajawal Medium"/>
              <a:buChar char="●"/>
              <a:defRPr sz="1600">
                <a:solidFill>
                  <a:schemeClr val="dk1"/>
                </a:solidFill>
                <a:latin typeface="Tajawal Medium"/>
                <a:ea typeface="Tajawal Medium"/>
                <a:cs typeface="Tajawal Medium"/>
                <a:sym typeface="Tajawal Medium"/>
              </a:defRPr>
            </a:lvl4pPr>
            <a:lvl5pPr marL="2286000" lvl="4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ajawal Medium"/>
              <a:buChar char="○"/>
              <a:defRPr sz="1600">
                <a:solidFill>
                  <a:schemeClr val="dk1"/>
                </a:solidFill>
                <a:latin typeface="Tajawal Medium"/>
                <a:ea typeface="Tajawal Medium"/>
                <a:cs typeface="Tajawal Medium"/>
                <a:sym typeface="Tajawal Medium"/>
              </a:defRPr>
            </a:lvl5pPr>
            <a:lvl6pPr marL="2743200" lvl="5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ajawal Medium"/>
              <a:buChar char="■"/>
              <a:defRPr sz="1600">
                <a:solidFill>
                  <a:schemeClr val="dk1"/>
                </a:solidFill>
                <a:latin typeface="Tajawal Medium"/>
                <a:ea typeface="Tajawal Medium"/>
                <a:cs typeface="Tajawal Medium"/>
                <a:sym typeface="Tajawal Medium"/>
              </a:defRPr>
            </a:lvl6pPr>
            <a:lvl7pPr marL="3200400" lvl="6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ajawal Medium"/>
              <a:buChar char="●"/>
              <a:defRPr sz="1600">
                <a:solidFill>
                  <a:schemeClr val="dk1"/>
                </a:solidFill>
                <a:latin typeface="Tajawal Medium"/>
                <a:ea typeface="Tajawal Medium"/>
                <a:cs typeface="Tajawal Medium"/>
                <a:sym typeface="Tajawal Medium"/>
              </a:defRPr>
            </a:lvl7pPr>
            <a:lvl8pPr marL="3657600" lvl="7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ajawal Medium"/>
              <a:buChar char="○"/>
              <a:defRPr sz="1600">
                <a:solidFill>
                  <a:schemeClr val="dk1"/>
                </a:solidFill>
                <a:latin typeface="Tajawal Medium"/>
                <a:ea typeface="Tajawal Medium"/>
                <a:cs typeface="Tajawal Medium"/>
                <a:sym typeface="Tajawal Medium"/>
              </a:defRPr>
            </a:lvl8pPr>
            <a:lvl9pPr marL="4114800" lvl="8" indent="-3302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Tajawal Medium"/>
              <a:buChar char="■"/>
              <a:defRPr sz="1600">
                <a:solidFill>
                  <a:schemeClr val="dk1"/>
                </a:solidFill>
                <a:latin typeface="Tajawal Medium"/>
                <a:ea typeface="Tajawal Medium"/>
                <a:cs typeface="Tajawal Medium"/>
                <a:sym typeface="Tajawal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5" r:id="rId4"/>
    <p:sldLayoutId id="2147483658" r:id="rId5"/>
    <p:sldLayoutId id="2147483678" r:id="rId6"/>
    <p:sldLayoutId id="2147483679" r:id="rId7"/>
    <p:sldLayoutId id="2147483680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www.medicalnewstoday.com/articles/241721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100000">
              <a:srgbClr val="D9DFE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0" name="Google Shape;610;p38"/>
          <p:cNvPicPr preferRelativeResize="0"/>
          <p:nvPr/>
        </p:nvPicPr>
        <p:blipFill rotWithShape="1">
          <a:blip r:embed="rId3">
            <a:alphaModFix/>
          </a:blip>
          <a:srcRect l="14999" t="9750" r="11762" b="9999"/>
          <a:stretch/>
        </p:blipFill>
        <p:spPr>
          <a:xfrm>
            <a:off x="6805500" y="3629952"/>
            <a:ext cx="1086900" cy="11991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11" name="Google Shape;611;p38"/>
          <p:cNvPicPr preferRelativeResize="0"/>
          <p:nvPr/>
        </p:nvPicPr>
        <p:blipFill rotWithShape="1">
          <a:blip r:embed="rId4">
            <a:alphaModFix/>
          </a:blip>
          <a:srcRect l="35309" t="34576" r="26637" b="22716"/>
          <a:stretch/>
        </p:blipFill>
        <p:spPr>
          <a:xfrm>
            <a:off x="2727325" y="396600"/>
            <a:ext cx="274200" cy="306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12" name="Google Shape;612;p38"/>
          <p:cNvPicPr preferRelativeResize="0"/>
          <p:nvPr/>
        </p:nvPicPr>
        <p:blipFill rotWithShape="1">
          <a:blip r:embed="rId5">
            <a:alphaModFix/>
          </a:blip>
          <a:srcRect l="7042" t="6298" r="11544" b="8121"/>
          <a:stretch/>
        </p:blipFill>
        <p:spPr>
          <a:xfrm>
            <a:off x="6283975" y="241650"/>
            <a:ext cx="1353000" cy="14394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13" name="Google Shape;613;p38"/>
          <p:cNvPicPr preferRelativeResize="0"/>
          <p:nvPr/>
        </p:nvPicPr>
        <p:blipFill rotWithShape="1">
          <a:blip r:embed="rId6">
            <a:alphaModFix/>
          </a:blip>
          <a:srcRect l="11761" t="7564" r="7787" b="5982"/>
          <a:stretch/>
        </p:blipFill>
        <p:spPr>
          <a:xfrm>
            <a:off x="3001525" y="361350"/>
            <a:ext cx="1086900" cy="12000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14" name="Google Shape;614;p38"/>
          <p:cNvPicPr preferRelativeResize="0"/>
          <p:nvPr/>
        </p:nvPicPr>
        <p:blipFill rotWithShape="1">
          <a:blip r:embed="rId7">
            <a:alphaModFix/>
          </a:blip>
          <a:srcRect l="33416" t="29105" r="30962" b="32653"/>
          <a:stretch/>
        </p:blipFill>
        <p:spPr>
          <a:xfrm>
            <a:off x="3873900" y="4098238"/>
            <a:ext cx="274200" cy="301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15" name="Google Shape;615;p38"/>
          <p:cNvSpPr/>
          <p:nvPr/>
        </p:nvSpPr>
        <p:spPr>
          <a:xfrm>
            <a:off x="1503171" y="907950"/>
            <a:ext cx="309111" cy="309465"/>
          </a:xfrm>
          <a:custGeom>
            <a:avLst/>
            <a:gdLst/>
            <a:ahLst/>
            <a:cxnLst/>
            <a:rect l="l" t="t" r="r" b="b"/>
            <a:pathLst>
              <a:path w="9445" h="9445" fill="none" extrusionOk="0">
                <a:moveTo>
                  <a:pt x="9445" y="4052"/>
                </a:moveTo>
                <a:cubicBezTo>
                  <a:pt x="9416" y="7647"/>
                  <a:pt x="5079" y="9445"/>
                  <a:pt x="2540" y="6905"/>
                </a:cubicBezTo>
                <a:cubicBezTo>
                  <a:pt x="0" y="4366"/>
                  <a:pt x="1798" y="29"/>
                  <a:pt x="5393" y="29"/>
                </a:cubicBezTo>
                <a:cubicBezTo>
                  <a:pt x="7619" y="1"/>
                  <a:pt x="9445" y="1827"/>
                  <a:pt x="9445" y="4052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2685000" cy="1561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56532" y="37642"/>
            <a:ext cx="1987468" cy="14570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91107" y="4628997"/>
            <a:ext cx="552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5996" y="3820061"/>
            <a:ext cx="5291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Student name:Esra Adel</a:t>
            </a:r>
          </a:p>
          <a:p>
            <a:r>
              <a:rPr lang="en-US" sz="2000" dirty="0" smtClean="0"/>
              <a:t>Student number:2943</a:t>
            </a:r>
          </a:p>
          <a:p>
            <a:r>
              <a:rPr lang="en-US" sz="2000" dirty="0" smtClean="0"/>
              <a:t>Block: PTC</a:t>
            </a:r>
          </a:p>
          <a:p>
            <a:r>
              <a:rPr lang="en-US" sz="2000" dirty="0" smtClean="0"/>
              <a:t>Date: 2022/4/4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49841" y="2192890"/>
            <a:ext cx="782659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Leukemia and its association with periodontal disease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39964" y="474339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9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850604" y="1456659"/>
            <a:ext cx="372140" cy="361507"/>
          </a:xfrm>
          <a:prstGeom prst="star5">
            <a:avLst/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22744" y="1456659"/>
            <a:ext cx="5699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It is importance of visiting the doctor when we see any abnormal sign in our oral cavity.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8344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br>
              <a:rPr lang="en-US" dirty="0" smtClean="0"/>
            </a:b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Albandar</a:t>
            </a:r>
            <a:r>
              <a:rPr lang="en-US" dirty="0" smtClean="0"/>
              <a:t> </a:t>
            </a:r>
            <a:r>
              <a:rPr lang="en-US" dirty="0"/>
              <a:t>J, </a:t>
            </a:r>
            <a:r>
              <a:rPr lang="en-US" dirty="0" err="1"/>
              <a:t>Susin</a:t>
            </a:r>
            <a:r>
              <a:rPr lang="en-US" dirty="0"/>
              <a:t> C, Hughes F. Manifestations of systemic diseases and conditions that affect the periodontal </a:t>
            </a:r>
            <a:r>
              <a:rPr lang="en-US" dirty="0" smtClean="0"/>
              <a:t>at</a:t>
            </a:r>
            <a:r>
              <a:rPr lang="en-US" dirty="0"/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86800" y="4743390"/>
            <a:ext cx="680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20726" y="1807535"/>
            <a:ext cx="72939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</a:t>
            </a:r>
            <a:r>
              <a:rPr lang="en-US" dirty="0"/>
              <a:t>[Internet]. 2022 [cited 4 April 2022]. Available from: https://</a:t>
            </a:r>
            <a:r>
              <a:rPr lang="en-US" dirty="0" smtClean="0"/>
              <a:t>www.semanticscholar.org/paper/Periodontal-disease-and-periodontal-management-in-Epstein-Stevenson-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46298" y="2680949"/>
            <a:ext cx="70387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</a:t>
            </a:r>
            <a:r>
              <a:rPr lang="en-US" dirty="0" err="1"/>
              <a:t>Ramfjord</a:t>
            </a:r>
            <a:r>
              <a:rPr lang="en-US" dirty="0"/>
              <a:t> S. Indices for Prevalence and Incidence of Periodontal Disease [Internet]. Deepblue.lib.umich.edu. 2022 [cited 4 April 2022]. Available from: https://deepblue.lib.umich.edu/handle/2027.42/141307</a:t>
            </a:r>
          </a:p>
        </p:txBody>
      </p:sp>
    </p:spTree>
    <p:extLst>
      <p:ext uri="{BB962C8B-B14F-4D97-AF65-F5344CB8AC3E}">
        <p14:creationId xmlns:p14="http://schemas.microsoft.com/office/powerpoint/2010/main" val="1318007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44270" y="4550735"/>
            <a:ext cx="999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855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41"/>
          <p:cNvSpPr txBox="1">
            <a:spLocks noGrp="1"/>
          </p:cNvSpPr>
          <p:nvPr>
            <p:ph type="title"/>
          </p:nvPr>
        </p:nvSpPr>
        <p:spPr>
          <a:xfrm>
            <a:off x="0" y="219980"/>
            <a:ext cx="4231758" cy="1068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>
                    <a:lumMod val="50000"/>
                  </a:schemeClr>
                </a:solidFill>
              </a:rPr>
              <a:t>Introduction: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655" name="Google Shape;655;p41"/>
          <p:cNvPicPr preferRelativeResize="0"/>
          <p:nvPr/>
        </p:nvPicPr>
        <p:blipFill rotWithShape="1">
          <a:blip r:embed="rId3">
            <a:alphaModFix/>
          </a:blip>
          <a:srcRect l="4739" t="8663" r="4467" b="7139"/>
          <a:stretch/>
        </p:blipFill>
        <p:spPr>
          <a:xfrm flipH="1">
            <a:off x="7380247" y="1639897"/>
            <a:ext cx="1726200" cy="1555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56" name="Google Shape;656;p41"/>
          <p:cNvSpPr/>
          <p:nvPr/>
        </p:nvSpPr>
        <p:spPr>
          <a:xfrm flipH="1">
            <a:off x="2080280" y="678400"/>
            <a:ext cx="309111" cy="309465"/>
          </a:xfrm>
          <a:custGeom>
            <a:avLst/>
            <a:gdLst/>
            <a:ahLst/>
            <a:cxnLst/>
            <a:rect l="l" t="t" r="r" b="b"/>
            <a:pathLst>
              <a:path w="9445" h="9445" fill="none" extrusionOk="0">
                <a:moveTo>
                  <a:pt x="9445" y="4052"/>
                </a:moveTo>
                <a:cubicBezTo>
                  <a:pt x="9416" y="7647"/>
                  <a:pt x="5079" y="9445"/>
                  <a:pt x="2540" y="6905"/>
                </a:cubicBezTo>
                <a:cubicBezTo>
                  <a:pt x="0" y="4366"/>
                  <a:pt x="1798" y="29"/>
                  <a:pt x="5393" y="29"/>
                </a:cubicBezTo>
                <a:cubicBezTo>
                  <a:pt x="7619" y="1"/>
                  <a:pt x="9445" y="1827"/>
                  <a:pt x="9445" y="4052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7" name="Google Shape;657;p41"/>
          <p:cNvSpPr/>
          <p:nvPr/>
        </p:nvSpPr>
        <p:spPr>
          <a:xfrm flipH="1">
            <a:off x="3877832" y="4608492"/>
            <a:ext cx="264307" cy="264577"/>
          </a:xfrm>
          <a:custGeom>
            <a:avLst/>
            <a:gdLst/>
            <a:ahLst/>
            <a:cxnLst/>
            <a:rect l="l" t="t" r="r" b="b"/>
            <a:pathLst>
              <a:path w="8076" h="8075" fill="none" extrusionOk="0">
                <a:moveTo>
                  <a:pt x="8075" y="4052"/>
                </a:moveTo>
                <a:cubicBezTo>
                  <a:pt x="8075" y="6277"/>
                  <a:pt x="6278" y="8075"/>
                  <a:pt x="4052" y="8075"/>
                </a:cubicBezTo>
                <a:cubicBezTo>
                  <a:pt x="1798" y="8075"/>
                  <a:pt x="1" y="6277"/>
                  <a:pt x="1" y="4052"/>
                </a:cubicBezTo>
                <a:cubicBezTo>
                  <a:pt x="1" y="1798"/>
                  <a:pt x="1798" y="0"/>
                  <a:pt x="4052" y="0"/>
                </a:cubicBezTo>
                <a:cubicBezTo>
                  <a:pt x="6278" y="0"/>
                  <a:pt x="8075" y="1798"/>
                  <a:pt x="8075" y="4052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8" name="Google Shape;658;p41"/>
          <p:cNvGrpSpPr/>
          <p:nvPr/>
        </p:nvGrpSpPr>
        <p:grpSpPr>
          <a:xfrm flipH="1">
            <a:off x="7672245" y="3373611"/>
            <a:ext cx="957148" cy="298260"/>
            <a:chOff x="-336206" y="2914099"/>
            <a:chExt cx="957148" cy="298260"/>
          </a:xfrm>
        </p:grpSpPr>
        <p:sp>
          <p:nvSpPr>
            <p:cNvPr id="659" name="Google Shape;659;p41"/>
            <p:cNvSpPr/>
            <p:nvPr/>
          </p:nvSpPr>
          <p:spPr>
            <a:xfrm>
              <a:off x="-336206" y="2914099"/>
              <a:ext cx="957148" cy="54259"/>
            </a:xfrm>
            <a:custGeom>
              <a:avLst/>
              <a:gdLst/>
              <a:ahLst/>
              <a:cxnLst/>
              <a:rect l="l" t="t" r="r" b="b"/>
              <a:pathLst>
                <a:path w="29246" h="1656" fill="none" extrusionOk="0">
                  <a:moveTo>
                    <a:pt x="0" y="1656"/>
                  </a:moveTo>
                  <a:lnTo>
                    <a:pt x="1798" y="600"/>
                  </a:lnTo>
                  <a:cubicBezTo>
                    <a:pt x="2254" y="315"/>
                    <a:pt x="2825" y="315"/>
                    <a:pt x="3310" y="572"/>
                  </a:cubicBezTo>
                  <a:lnTo>
                    <a:pt x="4080" y="1000"/>
                  </a:lnTo>
                  <a:cubicBezTo>
                    <a:pt x="4537" y="1256"/>
                    <a:pt x="5108" y="1256"/>
                    <a:pt x="5564" y="971"/>
                  </a:cubicBezTo>
                  <a:lnTo>
                    <a:pt x="6306" y="543"/>
                  </a:lnTo>
                  <a:cubicBezTo>
                    <a:pt x="6762" y="258"/>
                    <a:pt x="7333" y="258"/>
                    <a:pt x="7818" y="514"/>
                  </a:cubicBezTo>
                  <a:lnTo>
                    <a:pt x="8560" y="942"/>
                  </a:lnTo>
                  <a:cubicBezTo>
                    <a:pt x="9045" y="1199"/>
                    <a:pt x="9616" y="1199"/>
                    <a:pt x="10072" y="914"/>
                  </a:cubicBezTo>
                  <a:lnTo>
                    <a:pt x="10814" y="457"/>
                  </a:lnTo>
                  <a:cubicBezTo>
                    <a:pt x="11271" y="201"/>
                    <a:pt x="11841" y="201"/>
                    <a:pt x="12326" y="457"/>
                  </a:cubicBezTo>
                  <a:lnTo>
                    <a:pt x="13068" y="885"/>
                  </a:lnTo>
                  <a:cubicBezTo>
                    <a:pt x="13553" y="1142"/>
                    <a:pt x="14124" y="1142"/>
                    <a:pt x="14580" y="885"/>
                  </a:cubicBezTo>
                  <a:lnTo>
                    <a:pt x="15322" y="429"/>
                  </a:lnTo>
                  <a:cubicBezTo>
                    <a:pt x="15779" y="144"/>
                    <a:pt x="16378" y="144"/>
                    <a:pt x="16834" y="429"/>
                  </a:cubicBezTo>
                  <a:lnTo>
                    <a:pt x="17605" y="828"/>
                  </a:lnTo>
                  <a:cubicBezTo>
                    <a:pt x="18061" y="1085"/>
                    <a:pt x="18632" y="1085"/>
                    <a:pt x="19088" y="828"/>
                  </a:cubicBezTo>
                  <a:lnTo>
                    <a:pt x="19859" y="372"/>
                  </a:lnTo>
                  <a:cubicBezTo>
                    <a:pt x="20315" y="115"/>
                    <a:pt x="20886" y="87"/>
                    <a:pt x="21342" y="343"/>
                  </a:cubicBezTo>
                  <a:lnTo>
                    <a:pt x="22084" y="771"/>
                  </a:lnTo>
                  <a:cubicBezTo>
                    <a:pt x="22541" y="1028"/>
                    <a:pt x="23111" y="1028"/>
                    <a:pt x="23568" y="743"/>
                  </a:cubicBezTo>
                  <a:lnTo>
                    <a:pt x="24338" y="286"/>
                  </a:lnTo>
                  <a:cubicBezTo>
                    <a:pt x="24795" y="29"/>
                    <a:pt x="25365" y="29"/>
                    <a:pt x="25822" y="286"/>
                  </a:cubicBezTo>
                  <a:lnTo>
                    <a:pt x="26592" y="714"/>
                  </a:lnTo>
                  <a:cubicBezTo>
                    <a:pt x="27049" y="971"/>
                    <a:pt x="27619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1"/>
            <p:cNvSpPr/>
            <p:nvPr/>
          </p:nvSpPr>
          <p:spPr>
            <a:xfrm>
              <a:off x="-336206" y="3034707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628"/>
                  </a:lnTo>
                  <a:cubicBezTo>
                    <a:pt x="2283" y="371"/>
                    <a:pt x="2854" y="371"/>
                    <a:pt x="3310" y="628"/>
                  </a:cubicBezTo>
                  <a:lnTo>
                    <a:pt x="4080" y="1056"/>
                  </a:lnTo>
                  <a:cubicBezTo>
                    <a:pt x="4537" y="1313"/>
                    <a:pt x="5108" y="1313"/>
                    <a:pt x="5564" y="1028"/>
                  </a:cubicBezTo>
                  <a:lnTo>
                    <a:pt x="6306" y="600"/>
                  </a:lnTo>
                  <a:cubicBezTo>
                    <a:pt x="6762" y="314"/>
                    <a:pt x="7333" y="314"/>
                    <a:pt x="7818" y="571"/>
                  </a:cubicBezTo>
                  <a:lnTo>
                    <a:pt x="8560" y="999"/>
                  </a:lnTo>
                  <a:cubicBezTo>
                    <a:pt x="9045" y="1256"/>
                    <a:pt x="9616" y="1256"/>
                    <a:pt x="10072" y="999"/>
                  </a:cubicBezTo>
                  <a:lnTo>
                    <a:pt x="10814" y="543"/>
                  </a:lnTo>
                  <a:cubicBezTo>
                    <a:pt x="11271" y="286"/>
                    <a:pt x="11841" y="257"/>
                    <a:pt x="12326" y="514"/>
                  </a:cubicBezTo>
                  <a:lnTo>
                    <a:pt x="13068" y="942"/>
                  </a:lnTo>
                  <a:cubicBezTo>
                    <a:pt x="13553" y="1199"/>
                    <a:pt x="14124" y="1199"/>
                    <a:pt x="14580" y="914"/>
                  </a:cubicBezTo>
                  <a:lnTo>
                    <a:pt x="15322" y="486"/>
                  </a:lnTo>
                  <a:cubicBezTo>
                    <a:pt x="15779" y="229"/>
                    <a:pt x="16349" y="229"/>
                    <a:pt x="16806" y="486"/>
                  </a:cubicBezTo>
                  <a:lnTo>
                    <a:pt x="17576" y="914"/>
                  </a:lnTo>
                  <a:cubicBezTo>
                    <a:pt x="18033" y="1170"/>
                    <a:pt x="18603" y="1170"/>
                    <a:pt x="19060" y="885"/>
                  </a:cubicBezTo>
                  <a:lnTo>
                    <a:pt x="19830" y="429"/>
                  </a:lnTo>
                  <a:cubicBezTo>
                    <a:pt x="20287" y="172"/>
                    <a:pt x="20857" y="172"/>
                    <a:pt x="21314" y="429"/>
                  </a:cubicBezTo>
                  <a:lnTo>
                    <a:pt x="22084" y="856"/>
                  </a:lnTo>
                  <a:cubicBezTo>
                    <a:pt x="22541" y="1113"/>
                    <a:pt x="23111" y="1113"/>
                    <a:pt x="23568" y="856"/>
                  </a:cubicBezTo>
                  <a:lnTo>
                    <a:pt x="24338" y="343"/>
                  </a:lnTo>
                  <a:cubicBezTo>
                    <a:pt x="24795" y="58"/>
                    <a:pt x="25365" y="58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99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41"/>
            <p:cNvSpPr/>
            <p:nvPr/>
          </p:nvSpPr>
          <p:spPr>
            <a:xfrm>
              <a:off x="-336206" y="3157182"/>
              <a:ext cx="957148" cy="55176"/>
            </a:xfrm>
            <a:custGeom>
              <a:avLst/>
              <a:gdLst/>
              <a:ahLst/>
              <a:cxnLst/>
              <a:rect l="l" t="t" r="r" b="b"/>
              <a:pathLst>
                <a:path w="29246" h="1684" fill="none" extrusionOk="0">
                  <a:moveTo>
                    <a:pt x="0" y="1684"/>
                  </a:moveTo>
                  <a:lnTo>
                    <a:pt x="1798" y="599"/>
                  </a:lnTo>
                  <a:cubicBezTo>
                    <a:pt x="2254" y="343"/>
                    <a:pt x="2825" y="314"/>
                    <a:pt x="3310" y="571"/>
                  </a:cubicBezTo>
                  <a:lnTo>
                    <a:pt x="4080" y="999"/>
                  </a:lnTo>
                  <a:cubicBezTo>
                    <a:pt x="4537" y="1284"/>
                    <a:pt x="5108" y="1284"/>
                    <a:pt x="5564" y="999"/>
                  </a:cubicBezTo>
                  <a:lnTo>
                    <a:pt x="6306" y="571"/>
                  </a:lnTo>
                  <a:cubicBezTo>
                    <a:pt x="6762" y="286"/>
                    <a:pt x="7333" y="286"/>
                    <a:pt x="7818" y="542"/>
                  </a:cubicBezTo>
                  <a:lnTo>
                    <a:pt x="8560" y="970"/>
                  </a:lnTo>
                  <a:cubicBezTo>
                    <a:pt x="9045" y="1227"/>
                    <a:pt x="9616" y="1227"/>
                    <a:pt x="10072" y="942"/>
                  </a:cubicBezTo>
                  <a:lnTo>
                    <a:pt x="10814" y="485"/>
                  </a:lnTo>
                  <a:cubicBezTo>
                    <a:pt x="11271" y="228"/>
                    <a:pt x="11841" y="228"/>
                    <a:pt x="12326" y="485"/>
                  </a:cubicBezTo>
                  <a:lnTo>
                    <a:pt x="13068" y="913"/>
                  </a:lnTo>
                  <a:cubicBezTo>
                    <a:pt x="13553" y="1170"/>
                    <a:pt x="14124" y="1170"/>
                    <a:pt x="14580" y="885"/>
                  </a:cubicBezTo>
                  <a:lnTo>
                    <a:pt x="15322" y="457"/>
                  </a:lnTo>
                  <a:cubicBezTo>
                    <a:pt x="15779" y="171"/>
                    <a:pt x="16349" y="171"/>
                    <a:pt x="16806" y="428"/>
                  </a:cubicBezTo>
                  <a:lnTo>
                    <a:pt x="17576" y="856"/>
                  </a:lnTo>
                  <a:cubicBezTo>
                    <a:pt x="18033" y="1113"/>
                    <a:pt x="18603" y="1113"/>
                    <a:pt x="19088" y="856"/>
                  </a:cubicBezTo>
                  <a:lnTo>
                    <a:pt x="19830" y="400"/>
                  </a:lnTo>
                  <a:cubicBezTo>
                    <a:pt x="20287" y="114"/>
                    <a:pt x="20857" y="114"/>
                    <a:pt x="21314" y="371"/>
                  </a:cubicBezTo>
                  <a:lnTo>
                    <a:pt x="22084" y="799"/>
                  </a:lnTo>
                  <a:cubicBezTo>
                    <a:pt x="22541" y="1056"/>
                    <a:pt x="23111" y="1056"/>
                    <a:pt x="23568" y="771"/>
                  </a:cubicBezTo>
                  <a:lnTo>
                    <a:pt x="24338" y="314"/>
                  </a:lnTo>
                  <a:cubicBezTo>
                    <a:pt x="24795" y="57"/>
                    <a:pt x="25365" y="57"/>
                    <a:pt x="25822" y="314"/>
                  </a:cubicBezTo>
                  <a:lnTo>
                    <a:pt x="26592" y="742"/>
                  </a:lnTo>
                  <a:cubicBezTo>
                    <a:pt x="27049" y="999"/>
                    <a:pt x="27619" y="970"/>
                    <a:pt x="28076" y="714"/>
                  </a:cubicBezTo>
                  <a:lnTo>
                    <a:pt x="29246" y="0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2" name="Google Shape;662;p41"/>
          <p:cNvGrpSpPr/>
          <p:nvPr/>
        </p:nvGrpSpPr>
        <p:grpSpPr>
          <a:xfrm flipH="1">
            <a:off x="514766" y="2809915"/>
            <a:ext cx="957181" cy="296392"/>
            <a:chOff x="7707428" y="2428915"/>
            <a:chExt cx="957181" cy="296392"/>
          </a:xfrm>
        </p:grpSpPr>
        <p:sp>
          <p:nvSpPr>
            <p:cNvPr id="663" name="Google Shape;663;p41"/>
            <p:cNvSpPr/>
            <p:nvPr/>
          </p:nvSpPr>
          <p:spPr>
            <a:xfrm>
              <a:off x="7707428" y="2428915"/>
              <a:ext cx="957181" cy="53341"/>
            </a:xfrm>
            <a:custGeom>
              <a:avLst/>
              <a:gdLst/>
              <a:ahLst/>
              <a:cxnLst/>
              <a:rect l="l" t="t" r="r" b="b"/>
              <a:pathLst>
                <a:path w="29247" h="1628" fill="none" extrusionOk="0">
                  <a:moveTo>
                    <a:pt x="1" y="1627"/>
                  </a:moveTo>
                  <a:lnTo>
                    <a:pt x="1798" y="543"/>
                  </a:lnTo>
                  <a:cubicBezTo>
                    <a:pt x="2255" y="286"/>
                    <a:pt x="2825" y="258"/>
                    <a:pt x="3282" y="514"/>
                  </a:cubicBezTo>
                  <a:lnTo>
                    <a:pt x="4052" y="942"/>
                  </a:lnTo>
                  <a:cubicBezTo>
                    <a:pt x="4509" y="1199"/>
                    <a:pt x="5079" y="1199"/>
                    <a:pt x="5564" y="914"/>
                  </a:cubicBezTo>
                  <a:lnTo>
                    <a:pt x="6306" y="486"/>
                  </a:lnTo>
                  <a:cubicBezTo>
                    <a:pt x="6763" y="229"/>
                    <a:pt x="7333" y="201"/>
                    <a:pt x="7790" y="457"/>
                  </a:cubicBezTo>
                  <a:lnTo>
                    <a:pt x="8560" y="885"/>
                  </a:lnTo>
                  <a:cubicBezTo>
                    <a:pt x="9017" y="1142"/>
                    <a:pt x="9588" y="1142"/>
                    <a:pt x="10044" y="885"/>
                  </a:cubicBezTo>
                  <a:lnTo>
                    <a:pt x="10814" y="429"/>
                  </a:lnTo>
                  <a:cubicBezTo>
                    <a:pt x="11271" y="172"/>
                    <a:pt x="11842" y="172"/>
                    <a:pt x="12298" y="429"/>
                  </a:cubicBezTo>
                  <a:lnTo>
                    <a:pt x="13068" y="857"/>
                  </a:lnTo>
                  <a:cubicBezTo>
                    <a:pt x="13525" y="1114"/>
                    <a:pt x="14096" y="1114"/>
                    <a:pt x="14552" y="857"/>
                  </a:cubicBezTo>
                  <a:lnTo>
                    <a:pt x="15323" y="400"/>
                  </a:lnTo>
                  <a:cubicBezTo>
                    <a:pt x="15779" y="143"/>
                    <a:pt x="16350" y="115"/>
                    <a:pt x="16806" y="372"/>
                  </a:cubicBezTo>
                  <a:lnTo>
                    <a:pt x="17577" y="800"/>
                  </a:lnTo>
                  <a:cubicBezTo>
                    <a:pt x="18033" y="1085"/>
                    <a:pt x="18604" y="1085"/>
                    <a:pt x="19060" y="800"/>
                  </a:cubicBezTo>
                  <a:lnTo>
                    <a:pt x="19831" y="372"/>
                  </a:lnTo>
                  <a:cubicBezTo>
                    <a:pt x="20287" y="86"/>
                    <a:pt x="20858" y="86"/>
                    <a:pt x="21314" y="343"/>
                  </a:cubicBezTo>
                  <a:lnTo>
                    <a:pt x="22085" y="771"/>
                  </a:lnTo>
                  <a:cubicBezTo>
                    <a:pt x="22541" y="1028"/>
                    <a:pt x="23112" y="1028"/>
                    <a:pt x="23568" y="743"/>
                  </a:cubicBezTo>
                  <a:lnTo>
                    <a:pt x="24310" y="286"/>
                  </a:lnTo>
                  <a:cubicBezTo>
                    <a:pt x="24795" y="29"/>
                    <a:pt x="25366" y="29"/>
                    <a:pt x="25822" y="286"/>
                  </a:cubicBezTo>
                  <a:lnTo>
                    <a:pt x="26593" y="714"/>
                  </a:lnTo>
                  <a:cubicBezTo>
                    <a:pt x="27049" y="971"/>
                    <a:pt x="27620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41"/>
            <p:cNvSpPr/>
            <p:nvPr/>
          </p:nvSpPr>
          <p:spPr>
            <a:xfrm>
              <a:off x="7707428" y="2550440"/>
              <a:ext cx="957181" cy="53341"/>
            </a:xfrm>
            <a:custGeom>
              <a:avLst/>
              <a:gdLst/>
              <a:ahLst/>
              <a:cxnLst/>
              <a:rect l="l" t="t" r="r" b="b"/>
              <a:pathLst>
                <a:path w="29247" h="1628" fill="none" extrusionOk="0">
                  <a:moveTo>
                    <a:pt x="1" y="1627"/>
                  </a:moveTo>
                  <a:lnTo>
                    <a:pt x="1798" y="543"/>
                  </a:lnTo>
                  <a:cubicBezTo>
                    <a:pt x="2255" y="286"/>
                    <a:pt x="2825" y="286"/>
                    <a:pt x="3282" y="543"/>
                  </a:cubicBezTo>
                  <a:lnTo>
                    <a:pt x="4052" y="971"/>
                  </a:lnTo>
                  <a:cubicBezTo>
                    <a:pt x="4509" y="1228"/>
                    <a:pt x="5079" y="1228"/>
                    <a:pt x="5564" y="971"/>
                  </a:cubicBezTo>
                  <a:lnTo>
                    <a:pt x="6306" y="515"/>
                  </a:lnTo>
                  <a:cubicBezTo>
                    <a:pt x="6763" y="229"/>
                    <a:pt x="7333" y="229"/>
                    <a:pt x="7790" y="486"/>
                  </a:cubicBezTo>
                  <a:lnTo>
                    <a:pt x="8560" y="914"/>
                  </a:lnTo>
                  <a:cubicBezTo>
                    <a:pt x="9017" y="1171"/>
                    <a:pt x="9588" y="1171"/>
                    <a:pt x="10044" y="885"/>
                  </a:cubicBezTo>
                  <a:lnTo>
                    <a:pt x="10814" y="457"/>
                  </a:lnTo>
                  <a:cubicBezTo>
                    <a:pt x="11271" y="172"/>
                    <a:pt x="11842" y="172"/>
                    <a:pt x="12298" y="457"/>
                  </a:cubicBezTo>
                  <a:lnTo>
                    <a:pt x="13068" y="885"/>
                  </a:lnTo>
                  <a:cubicBezTo>
                    <a:pt x="13525" y="1142"/>
                    <a:pt x="14096" y="1114"/>
                    <a:pt x="14552" y="857"/>
                  </a:cubicBezTo>
                  <a:lnTo>
                    <a:pt x="15323" y="400"/>
                  </a:lnTo>
                  <a:cubicBezTo>
                    <a:pt x="15779" y="144"/>
                    <a:pt x="16350" y="144"/>
                    <a:pt x="16806" y="400"/>
                  </a:cubicBezTo>
                  <a:lnTo>
                    <a:pt x="17577" y="800"/>
                  </a:lnTo>
                  <a:cubicBezTo>
                    <a:pt x="18033" y="1085"/>
                    <a:pt x="18604" y="1085"/>
                    <a:pt x="19060" y="800"/>
                  </a:cubicBezTo>
                  <a:lnTo>
                    <a:pt x="19831" y="372"/>
                  </a:lnTo>
                  <a:cubicBezTo>
                    <a:pt x="20287" y="87"/>
                    <a:pt x="20858" y="87"/>
                    <a:pt x="21314" y="343"/>
                  </a:cubicBezTo>
                  <a:lnTo>
                    <a:pt x="22085" y="771"/>
                  </a:lnTo>
                  <a:cubicBezTo>
                    <a:pt x="22541" y="1028"/>
                    <a:pt x="23112" y="1028"/>
                    <a:pt x="23568" y="743"/>
                  </a:cubicBezTo>
                  <a:lnTo>
                    <a:pt x="24310" y="315"/>
                  </a:lnTo>
                  <a:cubicBezTo>
                    <a:pt x="24795" y="29"/>
                    <a:pt x="25366" y="29"/>
                    <a:pt x="25822" y="315"/>
                  </a:cubicBezTo>
                  <a:lnTo>
                    <a:pt x="26593" y="743"/>
                  </a:lnTo>
                  <a:cubicBezTo>
                    <a:pt x="27049" y="1000"/>
                    <a:pt x="27620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41"/>
            <p:cNvSpPr/>
            <p:nvPr/>
          </p:nvSpPr>
          <p:spPr>
            <a:xfrm>
              <a:off x="7707428" y="2671048"/>
              <a:ext cx="957181" cy="54259"/>
            </a:xfrm>
            <a:custGeom>
              <a:avLst/>
              <a:gdLst/>
              <a:ahLst/>
              <a:cxnLst/>
              <a:rect l="l" t="t" r="r" b="b"/>
              <a:pathLst>
                <a:path w="29247" h="1656" fill="none" extrusionOk="0">
                  <a:moveTo>
                    <a:pt x="1" y="1655"/>
                  </a:moveTo>
                  <a:lnTo>
                    <a:pt x="1798" y="600"/>
                  </a:lnTo>
                  <a:cubicBezTo>
                    <a:pt x="2255" y="314"/>
                    <a:pt x="2825" y="314"/>
                    <a:pt x="3282" y="571"/>
                  </a:cubicBezTo>
                  <a:lnTo>
                    <a:pt x="4052" y="999"/>
                  </a:lnTo>
                  <a:cubicBezTo>
                    <a:pt x="4509" y="1256"/>
                    <a:pt x="5079" y="1256"/>
                    <a:pt x="5564" y="971"/>
                  </a:cubicBezTo>
                  <a:lnTo>
                    <a:pt x="6306" y="543"/>
                  </a:lnTo>
                  <a:cubicBezTo>
                    <a:pt x="6763" y="257"/>
                    <a:pt x="7333" y="257"/>
                    <a:pt x="7790" y="514"/>
                  </a:cubicBezTo>
                  <a:lnTo>
                    <a:pt x="8560" y="942"/>
                  </a:lnTo>
                  <a:cubicBezTo>
                    <a:pt x="9017" y="1199"/>
                    <a:pt x="9588" y="1199"/>
                    <a:pt x="10044" y="914"/>
                  </a:cubicBezTo>
                  <a:lnTo>
                    <a:pt x="10814" y="457"/>
                  </a:lnTo>
                  <a:cubicBezTo>
                    <a:pt x="11271" y="200"/>
                    <a:pt x="11842" y="200"/>
                    <a:pt x="12298" y="457"/>
                  </a:cubicBezTo>
                  <a:lnTo>
                    <a:pt x="13068" y="885"/>
                  </a:lnTo>
                  <a:cubicBezTo>
                    <a:pt x="13525" y="1142"/>
                    <a:pt x="14096" y="1113"/>
                    <a:pt x="14552" y="857"/>
                  </a:cubicBezTo>
                  <a:lnTo>
                    <a:pt x="15323" y="400"/>
                  </a:lnTo>
                  <a:cubicBezTo>
                    <a:pt x="15779" y="143"/>
                    <a:pt x="16350" y="143"/>
                    <a:pt x="16806" y="400"/>
                  </a:cubicBezTo>
                  <a:lnTo>
                    <a:pt x="17577" y="828"/>
                  </a:lnTo>
                  <a:cubicBezTo>
                    <a:pt x="18033" y="1085"/>
                    <a:pt x="18604" y="1056"/>
                    <a:pt x="19060" y="799"/>
                  </a:cubicBezTo>
                  <a:lnTo>
                    <a:pt x="19831" y="343"/>
                  </a:lnTo>
                  <a:cubicBezTo>
                    <a:pt x="20287" y="86"/>
                    <a:pt x="20858" y="86"/>
                    <a:pt x="21314" y="343"/>
                  </a:cubicBezTo>
                  <a:lnTo>
                    <a:pt x="22085" y="771"/>
                  </a:lnTo>
                  <a:cubicBezTo>
                    <a:pt x="22541" y="1028"/>
                    <a:pt x="23112" y="1028"/>
                    <a:pt x="23568" y="742"/>
                  </a:cubicBezTo>
                  <a:lnTo>
                    <a:pt x="24310" y="314"/>
                  </a:lnTo>
                  <a:cubicBezTo>
                    <a:pt x="24767" y="29"/>
                    <a:pt x="25337" y="29"/>
                    <a:pt x="25822" y="286"/>
                  </a:cubicBezTo>
                  <a:lnTo>
                    <a:pt x="26593" y="714"/>
                  </a:lnTo>
                  <a:cubicBezTo>
                    <a:pt x="27049" y="971"/>
                    <a:pt x="27620" y="971"/>
                    <a:pt x="28076" y="714"/>
                  </a:cubicBezTo>
                  <a:lnTo>
                    <a:pt x="29246" y="1"/>
                  </a:lnTo>
                </a:path>
              </a:pathLst>
            </a:custGeom>
            <a:noFill/>
            <a:ln w="14275" cap="rnd" cmpd="sng">
              <a:solidFill>
                <a:srgbClr val="9BA7F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66" name="Google Shape;666;p41"/>
          <p:cNvPicPr preferRelativeResize="0"/>
          <p:nvPr/>
        </p:nvPicPr>
        <p:blipFill rotWithShape="1">
          <a:blip r:embed="rId4">
            <a:alphaModFix/>
          </a:blip>
          <a:srcRect l="30075" t="29952" r="20661" b="16387"/>
          <a:stretch/>
        </p:blipFill>
        <p:spPr>
          <a:xfrm flipH="1">
            <a:off x="7553500" y="4407338"/>
            <a:ext cx="365700" cy="4023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67" name="Google Shape;667;p41"/>
          <p:cNvSpPr/>
          <p:nvPr/>
        </p:nvSpPr>
        <p:spPr>
          <a:xfrm flipH="1">
            <a:off x="7396765" y="979275"/>
            <a:ext cx="309135" cy="309465"/>
          </a:xfrm>
          <a:custGeom>
            <a:avLst/>
            <a:gdLst/>
            <a:ahLst/>
            <a:cxnLst/>
            <a:rect l="l" t="t" r="r" b="b"/>
            <a:pathLst>
              <a:path w="9445" h="9445" fill="none" extrusionOk="0">
                <a:moveTo>
                  <a:pt x="9445" y="4052"/>
                </a:moveTo>
                <a:cubicBezTo>
                  <a:pt x="9416" y="7647"/>
                  <a:pt x="5079" y="9445"/>
                  <a:pt x="2540" y="6905"/>
                </a:cubicBezTo>
                <a:cubicBezTo>
                  <a:pt x="0" y="4366"/>
                  <a:pt x="1798" y="29"/>
                  <a:pt x="5393" y="29"/>
                </a:cubicBezTo>
                <a:cubicBezTo>
                  <a:pt x="7619" y="1"/>
                  <a:pt x="9445" y="1827"/>
                  <a:pt x="9445" y="4052"/>
                </a:cubicBezTo>
                <a:close/>
              </a:path>
            </a:pathLst>
          </a:custGeom>
          <a:noFill/>
          <a:ln w="10700" cap="flat" cmpd="sng">
            <a:solidFill>
              <a:srgbClr val="9BA7FA"/>
            </a:solidFill>
            <a:prstDash val="solid"/>
            <a:miter lim="2853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68" name="Google Shape;668;p41"/>
          <p:cNvPicPr preferRelativeResize="0"/>
          <p:nvPr/>
        </p:nvPicPr>
        <p:blipFill rotWithShape="1">
          <a:blip r:embed="rId4">
            <a:alphaModFix/>
          </a:blip>
          <a:srcRect l="30075" t="29952" r="20661" b="16387"/>
          <a:stretch/>
        </p:blipFill>
        <p:spPr>
          <a:xfrm flipH="1">
            <a:off x="1471950" y="1540200"/>
            <a:ext cx="365700" cy="402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69" name="Google Shape;669;p41"/>
          <p:cNvPicPr preferRelativeResize="0"/>
          <p:nvPr/>
        </p:nvPicPr>
        <p:blipFill rotWithShape="1">
          <a:blip r:embed="rId4">
            <a:alphaModFix/>
          </a:blip>
          <a:srcRect l="30075" t="29952" r="20661" b="16387"/>
          <a:stretch/>
        </p:blipFill>
        <p:spPr>
          <a:xfrm flipH="1">
            <a:off x="6029750" y="535000"/>
            <a:ext cx="365700" cy="402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70" name="Google Shape;670;p41"/>
          <p:cNvPicPr preferRelativeResize="0"/>
          <p:nvPr/>
        </p:nvPicPr>
        <p:blipFill rotWithShape="1">
          <a:blip r:embed="rId4">
            <a:alphaModFix/>
          </a:blip>
          <a:srcRect l="30075" t="29952" r="20661" b="16387"/>
          <a:stretch/>
        </p:blipFill>
        <p:spPr>
          <a:xfrm flipH="1">
            <a:off x="1714575" y="4005050"/>
            <a:ext cx="365700" cy="4023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35670" y="2390821"/>
            <a:ext cx="8346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Systemic dieses can manifest oral signs at an early phase and it can be crucial for diagnosis and timing of treatment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19721" y="3453169"/>
            <a:ext cx="8246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Gingival enlargement is one of signs of acute myleobalstic leukemia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14765" y="1353222"/>
            <a:ext cx="72788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202124"/>
                </a:solidFill>
                <a:latin typeface="arial" panose="020B0604020202020204" pitchFamily="34" charset="0"/>
              </a:rPr>
              <a:t>a dentist may be the first doctor to detect the cancer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</a:rPr>
              <a:t>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666342" y="4740780"/>
            <a:ext cx="520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Google Shape;622;p39"/>
          <p:cNvPicPr preferRelativeResize="0"/>
          <p:nvPr/>
        </p:nvPicPr>
        <p:blipFill rotWithShape="1">
          <a:blip r:embed="rId3">
            <a:alphaModFix/>
          </a:blip>
          <a:srcRect l="30075" t="29952" r="20661" b="16387"/>
          <a:stretch/>
        </p:blipFill>
        <p:spPr>
          <a:xfrm rot="10800000" flipH="1">
            <a:off x="1030113" y="766313"/>
            <a:ext cx="228600" cy="2514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812" y="2288703"/>
            <a:ext cx="426757" cy="45724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948772" y="319313"/>
            <a:ext cx="7704000" cy="572700"/>
          </a:xfrm>
        </p:spPr>
        <p:txBody>
          <a:bodyPr/>
          <a:lstStyle/>
          <a:p>
            <a:r>
              <a:rPr lang="en-US" sz="4400" dirty="0" smtClean="0"/>
              <a:t>Objectives:</a:t>
            </a:r>
            <a:endParaRPr lang="en-US" sz="4400" dirty="0"/>
          </a:p>
        </p:txBody>
      </p:sp>
      <p:sp>
        <p:nvSpPr>
          <p:cNvPr id="4" name="Oval 3"/>
          <p:cNvSpPr/>
          <p:nvPr/>
        </p:nvSpPr>
        <p:spPr>
          <a:xfrm>
            <a:off x="820284" y="1464714"/>
            <a:ext cx="405285" cy="43366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25853" y="1464714"/>
            <a:ext cx="6209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Outline Oral signs of acute leukemia </a:t>
            </a: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284" y="3397989"/>
            <a:ext cx="426757" cy="4572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3498" y="2288703"/>
            <a:ext cx="7740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Discuss the associated between periodontitis and leukemia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511229" y="3333160"/>
            <a:ext cx="8487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Discuss the management of the oral complications of leukemia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665535" y="4667693"/>
            <a:ext cx="478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9" name="Google Shape;679;p42"/>
          <p:cNvPicPr preferRelativeResize="0"/>
          <p:nvPr/>
        </p:nvPicPr>
        <p:blipFill rotWithShape="1">
          <a:blip r:embed="rId3">
            <a:alphaModFix/>
          </a:blip>
          <a:srcRect l="30075" t="29952" r="20661" b="16387"/>
          <a:stretch/>
        </p:blipFill>
        <p:spPr>
          <a:xfrm flipH="1">
            <a:off x="1229200" y="1313154"/>
            <a:ext cx="309000" cy="339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80" name="Google Shape;680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0325" y="258450"/>
            <a:ext cx="1269049" cy="146130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3929" y="47012"/>
            <a:ext cx="657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Oral signs of acute leukemia: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29186"/>
            <a:ext cx="5199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Gingival hyperplasia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563" y="1390851"/>
            <a:ext cx="2527536" cy="17347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76372" y="798743"/>
            <a:ext cx="4157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Oral ulceration 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325" y="1313154"/>
            <a:ext cx="2580379" cy="17171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92541" y="2417862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202124"/>
                </a:solidFill>
                <a:latin typeface="arial" panose="020B0604020202020204" pitchFamily="34" charset="0"/>
              </a:rPr>
              <a:t> 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76846" y="3083025"/>
            <a:ext cx="3987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Pale Gum</a:t>
            </a: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5099" y="3571602"/>
            <a:ext cx="3604435" cy="1514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80704" y="4685967"/>
            <a:ext cx="382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229" y="1727477"/>
            <a:ext cx="2964046" cy="23888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0242" y="759085"/>
            <a:ext cx="4231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Blue gray lesion on palate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912242" y="759084"/>
            <a:ext cx="4231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Metastatic clear area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2251" y="1794908"/>
            <a:ext cx="3009126" cy="22539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665536" y="4743390"/>
            <a:ext cx="637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8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856" y="404037"/>
            <a:ext cx="5720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Question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4549" y="1297173"/>
            <a:ext cx="8218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leukemia causes periodontal disease?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612372" y="4743390"/>
            <a:ext cx="6273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9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5963" y="391863"/>
            <a:ext cx="7704000" cy="572700"/>
          </a:xfrm>
        </p:spPr>
        <p:txBody>
          <a:bodyPr/>
          <a:lstStyle/>
          <a:p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Association between periodontitis and leukemia </a:t>
            </a:r>
            <a:endParaRPr lang="en-US" sz="2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94" y="1435395"/>
            <a:ext cx="8506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 Oral lesions arise in both acute and chronic forms of all types of leukemia.</a:t>
            </a:r>
            <a:r>
              <a:rPr lang="en-US" dirty="0"/>
              <a:t> 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621669"/>
            <a:ext cx="86336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2400" dirty="0"/>
              <a:t>people with leukemia may have bleeding gums even if they don't have gum disease. One reason is because some forms of leukemia may cause the gums to swell.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794" y="4072269"/>
            <a:ext cx="8009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shape and size </a:t>
            </a:r>
            <a:r>
              <a:rPr lang="en-US" sz="2400" smtClean="0"/>
              <a:t>of the teeth </a:t>
            </a:r>
            <a:r>
              <a:rPr lang="en-US" sz="2400" dirty="0" smtClean="0"/>
              <a:t>can also change due to leukemia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569841" y="4743390"/>
            <a:ext cx="552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2302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435395"/>
            <a:ext cx="90270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31F20"/>
                </a:solidFill>
                <a:latin typeface="Proxima Nova"/>
              </a:rPr>
              <a:t>Before beginning chemotherapy, some dentists recommend filling any cavities or treating severe </a:t>
            </a:r>
            <a:r>
              <a:rPr lang="en-US" sz="2000" u="sng" dirty="0">
                <a:solidFill>
                  <a:srgbClr val="3D5191"/>
                </a:solidFill>
                <a:latin typeface="Proxima Nova"/>
                <a:hlinkClick r:id="rId2"/>
              </a:rPr>
              <a:t>gum disease</a:t>
            </a:r>
            <a:r>
              <a:rPr lang="en-US" sz="2000" dirty="0">
                <a:solidFill>
                  <a:srgbClr val="231F20"/>
                </a:solidFill>
                <a:latin typeface="Proxima Nova"/>
              </a:rPr>
              <a:t>. These measures may prevent these conditions from getting worse when chemotherapy weakens the immune system.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37220" y="195658"/>
            <a:ext cx="32303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tx1">
                    <a:lumMod val="50000"/>
                  </a:schemeClr>
                </a:solidFill>
              </a:rPr>
              <a:t>Management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: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686800" y="474339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58834"/>
            <a:ext cx="6500507" cy="238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21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42446" y="83518"/>
            <a:ext cx="7704000" cy="5727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Management: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" y="1213054"/>
            <a:ext cx="8537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31F20"/>
                </a:solidFill>
                <a:latin typeface="Proxima Nova"/>
              </a:rPr>
              <a:t>The following strategies may help reduce the risk of oral health issues in people with leukemia</a:t>
            </a:r>
            <a:r>
              <a:rPr lang="en-US" sz="2400" dirty="0" smtClean="0">
                <a:solidFill>
                  <a:srgbClr val="231F20"/>
                </a:solidFill>
                <a:latin typeface="Proxima Nova"/>
              </a:rPr>
              <a:t>:</a:t>
            </a:r>
          </a:p>
          <a:p>
            <a:endParaRPr lang="en-US" dirty="0">
              <a:solidFill>
                <a:srgbClr val="231F20"/>
              </a:solidFill>
              <a:latin typeface="Proxima Nov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231F20"/>
                </a:solidFill>
                <a:latin typeface="Proxima Nova"/>
              </a:rPr>
              <a:t>During treatment, ask a dentist to temporarily stop brushing the teeth if painful.</a:t>
            </a:r>
          </a:p>
          <a:p>
            <a:endParaRPr lang="en-US" dirty="0">
              <a:solidFill>
                <a:srgbClr val="231F20"/>
              </a:solidFill>
              <a:latin typeface="Proxima Nov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231F20"/>
                </a:solidFill>
                <a:latin typeface="Proxima Nova"/>
              </a:rPr>
              <a:t>Ask </a:t>
            </a:r>
            <a:r>
              <a:rPr lang="en-US" sz="2000" dirty="0">
                <a:solidFill>
                  <a:srgbClr val="231F20"/>
                </a:solidFill>
                <a:latin typeface="Proxima Nova"/>
              </a:rPr>
              <a:t>a dentist about chlorhexidine mouthwash, which may reduce the risk of dental issues</a:t>
            </a:r>
            <a:r>
              <a:rPr lang="en-US" sz="2000" dirty="0" smtClean="0">
                <a:solidFill>
                  <a:srgbClr val="231F20"/>
                </a:solidFill>
                <a:latin typeface="Proxima Nova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31F20"/>
              </a:solidFill>
              <a:latin typeface="Proxima Nov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1F20"/>
                </a:solidFill>
                <a:latin typeface="Proxima Nova"/>
              </a:rPr>
              <a:t>Try using numbing gels on mouth sores</a:t>
            </a:r>
            <a:r>
              <a:rPr lang="en-US" sz="2000" dirty="0" smtClean="0">
                <a:solidFill>
                  <a:srgbClr val="231F20"/>
                </a:solidFill>
                <a:latin typeface="Proxima Nova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37945" y="4743390"/>
            <a:ext cx="669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07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bstetric &amp; Gynecology Health Care Center by Slidesgo">
  <a:themeElements>
    <a:clrScheme name="Simple Light">
      <a:dk1>
        <a:srgbClr val="303B6C"/>
      </a:dk1>
      <a:lt1>
        <a:srgbClr val="FFFFFF"/>
      </a:lt1>
      <a:dk2>
        <a:srgbClr val="526DE8"/>
      </a:dk2>
      <a:lt2>
        <a:srgbClr val="9BA7FA"/>
      </a:lt2>
      <a:accent1>
        <a:srgbClr val="FFFFFF"/>
      </a:accent1>
      <a:accent2>
        <a:srgbClr val="656F9B"/>
      </a:accent2>
      <a:accent3>
        <a:srgbClr val="C155CB"/>
      </a:accent3>
      <a:accent4>
        <a:srgbClr val="FFFFFF"/>
      </a:accent4>
      <a:accent5>
        <a:srgbClr val="FFFFFF"/>
      </a:accent5>
      <a:accent6>
        <a:srgbClr val="FFFFFF"/>
      </a:accent6>
      <a:hlink>
        <a:srgbClr val="303B6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340</Words>
  <Application>Microsoft Office PowerPoint</Application>
  <PresentationFormat>On-screen Show (16:9)</PresentationFormat>
  <Paragraphs>54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</vt:lpstr>
      <vt:lpstr>Montserrat Alternates</vt:lpstr>
      <vt:lpstr>Proxima Nova</vt:lpstr>
      <vt:lpstr>Roboto Condensed Light</vt:lpstr>
      <vt:lpstr>Tajawal Medium</vt:lpstr>
      <vt:lpstr>Obstetric &amp; Gynecology Health Care Center by Slidesgo</vt:lpstr>
      <vt:lpstr>PowerPoint Presentation</vt:lpstr>
      <vt:lpstr>Introduction:</vt:lpstr>
      <vt:lpstr>Objectives:</vt:lpstr>
      <vt:lpstr>PowerPoint Presentation</vt:lpstr>
      <vt:lpstr>PowerPoint Presentation</vt:lpstr>
      <vt:lpstr>PowerPoint Presentation</vt:lpstr>
      <vt:lpstr>Association between periodontitis and leukemia </vt:lpstr>
      <vt:lpstr>PowerPoint Presentation</vt:lpstr>
      <vt:lpstr>Management:</vt:lpstr>
      <vt:lpstr>Conclusion: </vt:lpstr>
      <vt:lpstr>References :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Obstetric &amp; Gynecology Health Care Center</dc:title>
  <dc:creator>Marwa</dc:creator>
  <cp:lastModifiedBy>ali</cp:lastModifiedBy>
  <cp:revision>17</cp:revision>
  <dcterms:modified xsi:type="dcterms:W3CDTF">2022-05-10T09:52:11Z</dcterms:modified>
</cp:coreProperties>
</file>