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7"/>
  </p:notesMasterIdLst>
  <p:sldIdLst>
    <p:sldId id="256" r:id="rId2"/>
    <p:sldId id="258" r:id="rId3"/>
    <p:sldId id="259" r:id="rId4"/>
    <p:sldId id="260" r:id="rId5"/>
    <p:sldId id="262" r:id="rId6"/>
    <p:sldId id="263" r:id="rId7"/>
    <p:sldId id="265" r:id="rId8"/>
    <p:sldId id="266" r:id="rId9"/>
    <p:sldId id="267" r:id="rId10"/>
    <p:sldId id="268" r:id="rId11"/>
    <p:sldId id="269" r:id="rId12"/>
    <p:sldId id="310" r:id="rId13"/>
    <p:sldId id="311" r:id="rId14"/>
    <p:sldId id="273" r:id="rId15"/>
    <p:sldId id="287" r:id="rId16"/>
  </p:sldIdLst>
  <p:sldSz cx="9144000" cy="5143500" type="screen16x9"/>
  <p:notesSz cx="6858000" cy="9144000"/>
  <p:embeddedFontLst>
    <p:embeddedFont>
      <p:font typeface="Overpass Black" panose="020B0604020202020204" charset="0"/>
      <p:bold r:id="rId18"/>
      <p:boldItalic r:id="rId19"/>
    </p:embeddedFont>
    <p:embeddedFont>
      <p:font typeface="Open Sans" panose="020B0604020202020204" charset="0"/>
      <p:regular r:id="rId20"/>
      <p:bold r:id="rId21"/>
      <p:italic r:id="rId22"/>
      <p:boldItalic r:id="rId23"/>
    </p:embeddedFont>
    <p:embeddedFont>
      <p:font typeface="Fira Sans Extra Condensed Medium" panose="020B0604020202020204" charset="0"/>
      <p:regular r:id="rId24"/>
      <p:bold r:id="rId25"/>
      <p:italic r:id="rId26"/>
      <p:boldItalic r:id="rId27"/>
    </p:embeddedFont>
    <p:embeddedFont>
      <p:font typeface="Open Sans SemiBold" panose="020B060402020202020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3854637-7342-4071-B7B1-708CB77A065B}">
  <a:tblStyle styleId="{D3854637-7342-4071-B7B1-708CB77A065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82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10265152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1"/>
        <p:cNvGrpSpPr/>
        <p:nvPr/>
      </p:nvGrpSpPr>
      <p:grpSpPr>
        <a:xfrm>
          <a:off x="0" y="0"/>
          <a:ext cx="0" cy="0"/>
          <a:chOff x="0" y="0"/>
          <a:chExt cx="0" cy="0"/>
        </a:xfrm>
      </p:grpSpPr>
      <p:sp>
        <p:nvSpPr>
          <p:cNvPr id="2122" name="Google Shape;212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3" name="Google Shape;212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50755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9"/>
        <p:cNvGrpSpPr/>
        <p:nvPr/>
      </p:nvGrpSpPr>
      <p:grpSpPr>
        <a:xfrm>
          <a:off x="0" y="0"/>
          <a:ext cx="0" cy="0"/>
          <a:chOff x="0" y="0"/>
          <a:chExt cx="0" cy="0"/>
        </a:xfrm>
      </p:grpSpPr>
      <p:sp>
        <p:nvSpPr>
          <p:cNvPr id="2360" name="Google Shape;2360;ga7274a1822_0_7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1" name="Google Shape;2361;ga7274a1822_0_7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3277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2"/>
        <p:cNvGrpSpPr/>
        <p:nvPr/>
      </p:nvGrpSpPr>
      <p:grpSpPr>
        <a:xfrm>
          <a:off x="0" y="0"/>
          <a:ext cx="0" cy="0"/>
          <a:chOff x="0" y="0"/>
          <a:chExt cx="0" cy="0"/>
        </a:xfrm>
      </p:grpSpPr>
      <p:sp>
        <p:nvSpPr>
          <p:cNvPr id="2393" name="Google Shape;2393;ga7274a1822_0_7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4" name="Google Shape;2394;ga7274a1822_0_7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421967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4"/>
        <p:cNvGrpSpPr/>
        <p:nvPr/>
      </p:nvGrpSpPr>
      <p:grpSpPr>
        <a:xfrm>
          <a:off x="0" y="0"/>
          <a:ext cx="0" cy="0"/>
          <a:chOff x="0" y="0"/>
          <a:chExt cx="0" cy="0"/>
        </a:xfrm>
      </p:grpSpPr>
      <p:sp>
        <p:nvSpPr>
          <p:cNvPr id="2575" name="Google Shape;2575;ga7274a1822_0_7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6" name="Google Shape;2576;ga7274a1822_0_7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736562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7"/>
        <p:cNvGrpSpPr/>
        <p:nvPr/>
      </p:nvGrpSpPr>
      <p:grpSpPr>
        <a:xfrm>
          <a:off x="0" y="0"/>
          <a:ext cx="0" cy="0"/>
          <a:chOff x="0" y="0"/>
          <a:chExt cx="0" cy="0"/>
        </a:xfrm>
      </p:grpSpPr>
      <p:sp>
        <p:nvSpPr>
          <p:cNvPr id="3138" name="Google Shape;3138;ga9b21f1572_0_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9" name="Google Shape;3139;ga9b21f1572_0_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55590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7"/>
        <p:cNvGrpSpPr/>
        <p:nvPr/>
      </p:nvGrpSpPr>
      <p:grpSpPr>
        <a:xfrm>
          <a:off x="0" y="0"/>
          <a:ext cx="0" cy="0"/>
          <a:chOff x="0" y="0"/>
          <a:chExt cx="0" cy="0"/>
        </a:xfrm>
      </p:grpSpPr>
      <p:sp>
        <p:nvSpPr>
          <p:cNvPr id="2138" name="Google Shape;2138;ga7274a182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9" name="Google Shape;2139;ga7274a182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4688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a7274a1822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8" name="Google Shape;2168;ga7274a1822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9795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560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8"/>
        <p:cNvGrpSpPr/>
        <p:nvPr/>
      </p:nvGrpSpPr>
      <p:grpSpPr>
        <a:xfrm>
          <a:off x="0" y="0"/>
          <a:ext cx="0" cy="0"/>
          <a:chOff x="0" y="0"/>
          <a:chExt cx="0" cy="0"/>
        </a:xfrm>
      </p:grpSpPr>
      <p:sp>
        <p:nvSpPr>
          <p:cNvPr id="2189" name="Google Shape;2189;ga7274a1822_0_5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0" name="Google Shape;2190;ga7274a1822_0_5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24245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2"/>
        <p:cNvGrpSpPr/>
        <p:nvPr/>
      </p:nvGrpSpPr>
      <p:grpSpPr>
        <a:xfrm>
          <a:off x="0" y="0"/>
          <a:ext cx="0" cy="0"/>
          <a:chOff x="0" y="0"/>
          <a:chExt cx="0" cy="0"/>
        </a:xfrm>
      </p:grpSpPr>
      <p:sp>
        <p:nvSpPr>
          <p:cNvPr id="2213" name="Google Shape;2213;ga7274a1822_0_5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4" name="Google Shape;2214;ga7274a1822_0_5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73904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8"/>
        <p:cNvGrpSpPr/>
        <p:nvPr/>
      </p:nvGrpSpPr>
      <p:grpSpPr>
        <a:xfrm>
          <a:off x="0" y="0"/>
          <a:ext cx="0" cy="0"/>
          <a:chOff x="0" y="0"/>
          <a:chExt cx="0" cy="0"/>
        </a:xfrm>
      </p:grpSpPr>
      <p:sp>
        <p:nvSpPr>
          <p:cNvPr id="2249" name="Google Shape;2249;ga7274a1822_0_7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0" name="Google Shape;2250;ga7274a1822_0_7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0197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4"/>
        <p:cNvGrpSpPr/>
        <p:nvPr/>
      </p:nvGrpSpPr>
      <p:grpSpPr>
        <a:xfrm>
          <a:off x="0" y="0"/>
          <a:ext cx="0" cy="0"/>
          <a:chOff x="0" y="0"/>
          <a:chExt cx="0" cy="0"/>
        </a:xfrm>
      </p:grpSpPr>
      <p:sp>
        <p:nvSpPr>
          <p:cNvPr id="2285" name="Google Shape;2285;ga8768f9383_0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6" name="Google Shape;2286;ga8768f9383_0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45249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0"/>
        <p:cNvGrpSpPr/>
        <p:nvPr/>
      </p:nvGrpSpPr>
      <p:grpSpPr>
        <a:xfrm>
          <a:off x="0" y="0"/>
          <a:ext cx="0" cy="0"/>
          <a:chOff x="0" y="0"/>
          <a:chExt cx="0" cy="0"/>
        </a:xfrm>
      </p:grpSpPr>
      <p:sp>
        <p:nvSpPr>
          <p:cNvPr id="2331" name="Google Shape;2331;ga7274a1822_0_7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2" name="Google Shape;2332;ga7274a1822_0_7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625011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hyperlink" Target="https://www.freepik.com/" TargetMode="External"/><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hyperlink" Target="https://www.flaticon.com/" TargetMode="External"/><Relationship Id="rId5" Type="http://schemas.openxmlformats.org/officeDocument/2006/relationships/hyperlink" Target="https://slidesgo.com/" TargetMode="External"/><Relationship Id="rId4" Type="http://schemas.openxmlformats.org/officeDocument/2006/relationships/image" Target="../media/image15.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1097"/>
        <p:cNvGrpSpPr/>
        <p:nvPr/>
      </p:nvGrpSpPr>
      <p:grpSpPr>
        <a:xfrm>
          <a:off x="0" y="0"/>
          <a:ext cx="0" cy="0"/>
          <a:chOff x="0" y="0"/>
          <a:chExt cx="0" cy="0"/>
        </a:xfrm>
      </p:grpSpPr>
      <p:sp>
        <p:nvSpPr>
          <p:cNvPr id="1098" name="Google Shape;1098;p20"/>
          <p:cNvSpPr txBox="1">
            <a:spLocks noGrp="1"/>
          </p:cNvSpPr>
          <p:nvPr>
            <p:ph type="title"/>
          </p:nvPr>
        </p:nvSpPr>
        <p:spPr>
          <a:xfrm>
            <a:off x="1224826" y="1435461"/>
            <a:ext cx="21270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099" name="Google Shape;1099;p20"/>
          <p:cNvSpPr txBox="1">
            <a:spLocks noGrp="1"/>
          </p:cNvSpPr>
          <p:nvPr>
            <p:ph type="subTitle" idx="1"/>
          </p:nvPr>
        </p:nvSpPr>
        <p:spPr>
          <a:xfrm>
            <a:off x="1224829" y="1914654"/>
            <a:ext cx="2127000" cy="912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00" name="Google Shape;1100;p20"/>
          <p:cNvSpPr txBox="1">
            <a:spLocks noGrp="1"/>
          </p:cNvSpPr>
          <p:nvPr>
            <p:ph type="title" idx="2"/>
          </p:nvPr>
        </p:nvSpPr>
        <p:spPr>
          <a:xfrm>
            <a:off x="5826912" y="1435461"/>
            <a:ext cx="2127000" cy="52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01" name="Google Shape;1101;p20"/>
          <p:cNvSpPr txBox="1">
            <a:spLocks noGrp="1"/>
          </p:cNvSpPr>
          <p:nvPr>
            <p:ph type="subTitle" idx="3"/>
          </p:nvPr>
        </p:nvSpPr>
        <p:spPr>
          <a:xfrm>
            <a:off x="5826914" y="1914654"/>
            <a:ext cx="2127000" cy="912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02" name="Google Shape;1102;p20"/>
          <p:cNvSpPr txBox="1">
            <a:spLocks noGrp="1"/>
          </p:cNvSpPr>
          <p:nvPr>
            <p:ph type="title" idx="4"/>
          </p:nvPr>
        </p:nvSpPr>
        <p:spPr>
          <a:xfrm>
            <a:off x="1224826" y="2945751"/>
            <a:ext cx="21270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03" name="Google Shape;1103;p20"/>
          <p:cNvSpPr txBox="1">
            <a:spLocks noGrp="1"/>
          </p:cNvSpPr>
          <p:nvPr>
            <p:ph type="subTitle" idx="5"/>
          </p:nvPr>
        </p:nvSpPr>
        <p:spPr>
          <a:xfrm>
            <a:off x="1224829" y="3473670"/>
            <a:ext cx="2127000" cy="84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04" name="Google Shape;1104;p20"/>
          <p:cNvSpPr txBox="1">
            <a:spLocks noGrp="1"/>
          </p:cNvSpPr>
          <p:nvPr>
            <p:ph type="title" idx="6"/>
          </p:nvPr>
        </p:nvSpPr>
        <p:spPr>
          <a:xfrm>
            <a:off x="5826864" y="2945751"/>
            <a:ext cx="2127000" cy="52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05" name="Google Shape;1105;p20"/>
          <p:cNvSpPr txBox="1">
            <a:spLocks noGrp="1"/>
          </p:cNvSpPr>
          <p:nvPr>
            <p:ph type="subTitle" idx="7"/>
          </p:nvPr>
        </p:nvSpPr>
        <p:spPr>
          <a:xfrm>
            <a:off x="5826914" y="3473670"/>
            <a:ext cx="2127000" cy="841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pic>
        <p:nvPicPr>
          <p:cNvPr id="1106" name="Google Shape;1106;p20"/>
          <p:cNvPicPr preferRelativeResize="0"/>
          <p:nvPr/>
        </p:nvPicPr>
        <p:blipFill>
          <a:blip r:embed="rId2">
            <a:alphaModFix amt="66000"/>
          </a:blip>
          <a:stretch>
            <a:fillRect/>
          </a:stretch>
        </p:blipFill>
        <p:spPr>
          <a:xfrm rot="-2343514" flipH="1">
            <a:off x="-1166545" y="-1270720"/>
            <a:ext cx="3297389" cy="2276638"/>
          </a:xfrm>
          <a:prstGeom prst="rect">
            <a:avLst/>
          </a:prstGeom>
          <a:noFill/>
          <a:ln>
            <a:noFill/>
          </a:ln>
        </p:spPr>
      </p:pic>
      <p:grpSp>
        <p:nvGrpSpPr>
          <p:cNvPr id="1107" name="Google Shape;1107;p20"/>
          <p:cNvGrpSpPr/>
          <p:nvPr/>
        </p:nvGrpSpPr>
        <p:grpSpPr>
          <a:xfrm rot="-8099954">
            <a:off x="15431" y="-572435"/>
            <a:ext cx="1344367" cy="1995327"/>
            <a:chOff x="272875" y="1527563"/>
            <a:chExt cx="255950" cy="455000"/>
          </a:xfrm>
        </p:grpSpPr>
        <p:sp>
          <p:nvSpPr>
            <p:cNvPr id="1108" name="Google Shape;1108;p2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2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2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2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2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2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2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2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2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2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2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2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2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2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0"/>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0"/>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0"/>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0"/>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0"/>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0"/>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43" name="Google Shape;1143;p20"/>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1144" name="Google Shape;1144;p20"/>
          <p:cNvPicPr preferRelativeResize="0"/>
          <p:nvPr/>
        </p:nvPicPr>
        <p:blipFill>
          <a:blip r:embed="rId4">
            <a:alphaModFix amt="76000"/>
          </a:blip>
          <a:stretch>
            <a:fillRect/>
          </a:stretch>
        </p:blipFill>
        <p:spPr>
          <a:xfrm rot="10754694">
            <a:off x="2497948" y="4487275"/>
            <a:ext cx="7605809" cy="2832381"/>
          </a:xfrm>
          <a:prstGeom prst="rect">
            <a:avLst/>
          </a:prstGeom>
          <a:noFill/>
          <a:ln>
            <a:noFill/>
          </a:ln>
        </p:spPr>
      </p:pic>
      <p:grpSp>
        <p:nvGrpSpPr>
          <p:cNvPr id="1145" name="Google Shape;1145;p20"/>
          <p:cNvGrpSpPr/>
          <p:nvPr/>
        </p:nvGrpSpPr>
        <p:grpSpPr>
          <a:xfrm flipH="1">
            <a:off x="-624375" y="3487614"/>
            <a:ext cx="1344377" cy="2469659"/>
            <a:chOff x="272875" y="1419395"/>
            <a:chExt cx="255950" cy="563168"/>
          </a:xfrm>
        </p:grpSpPr>
        <p:sp>
          <p:nvSpPr>
            <p:cNvPr id="1146" name="Google Shape;1146;p2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0"/>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0"/>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0"/>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0"/>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0"/>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0"/>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1" name="Google Shape;1181;p20"/>
          <p:cNvSpPr txBox="1">
            <a:spLocks noGrp="1"/>
          </p:cNvSpPr>
          <p:nvPr>
            <p:ph type="ctrTitle" idx="8"/>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
        <p:nvSpPr>
          <p:cNvPr id="1182" name="Google Shape;1182;p20"/>
          <p:cNvSpPr/>
          <p:nvPr/>
        </p:nvSpPr>
        <p:spPr>
          <a:xfrm rot="3176794">
            <a:off x="7710596" y="4065984"/>
            <a:ext cx="2264986" cy="2165743"/>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four columns 1">
  <p:cSld name="BLANK_1_1_1_1_2">
    <p:spTree>
      <p:nvGrpSpPr>
        <p:cNvPr id="1" name="Shape 1183"/>
        <p:cNvGrpSpPr/>
        <p:nvPr/>
      </p:nvGrpSpPr>
      <p:grpSpPr>
        <a:xfrm>
          <a:off x="0" y="0"/>
          <a:ext cx="0" cy="0"/>
          <a:chOff x="0" y="0"/>
          <a:chExt cx="0" cy="0"/>
        </a:xfrm>
      </p:grpSpPr>
      <p:sp>
        <p:nvSpPr>
          <p:cNvPr id="1184" name="Google Shape;1184;p21"/>
          <p:cNvSpPr txBox="1">
            <a:spLocks noGrp="1"/>
          </p:cNvSpPr>
          <p:nvPr>
            <p:ph type="title"/>
          </p:nvPr>
        </p:nvSpPr>
        <p:spPr>
          <a:xfrm>
            <a:off x="1698617" y="1400049"/>
            <a:ext cx="28671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85" name="Google Shape;1185;p21"/>
          <p:cNvSpPr txBox="1">
            <a:spLocks noGrp="1"/>
          </p:cNvSpPr>
          <p:nvPr>
            <p:ph type="subTitle" idx="1"/>
          </p:nvPr>
        </p:nvSpPr>
        <p:spPr>
          <a:xfrm>
            <a:off x="1698617" y="2015470"/>
            <a:ext cx="2867100" cy="91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86" name="Google Shape;1186;p21"/>
          <p:cNvSpPr txBox="1">
            <a:spLocks noGrp="1"/>
          </p:cNvSpPr>
          <p:nvPr>
            <p:ph type="title" idx="2"/>
          </p:nvPr>
        </p:nvSpPr>
        <p:spPr>
          <a:xfrm flipH="1">
            <a:off x="4593236" y="1400049"/>
            <a:ext cx="2867100" cy="52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87" name="Google Shape;1187;p21"/>
          <p:cNvSpPr txBox="1">
            <a:spLocks noGrp="1"/>
          </p:cNvSpPr>
          <p:nvPr>
            <p:ph type="subTitle" idx="3"/>
          </p:nvPr>
        </p:nvSpPr>
        <p:spPr>
          <a:xfrm>
            <a:off x="4593236" y="2015470"/>
            <a:ext cx="2867100" cy="912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88" name="Google Shape;1188;p21"/>
          <p:cNvSpPr txBox="1">
            <a:spLocks noGrp="1"/>
          </p:cNvSpPr>
          <p:nvPr>
            <p:ph type="title" idx="4"/>
          </p:nvPr>
        </p:nvSpPr>
        <p:spPr>
          <a:xfrm>
            <a:off x="1698617" y="3004407"/>
            <a:ext cx="28671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89" name="Google Shape;1189;p21"/>
          <p:cNvSpPr txBox="1">
            <a:spLocks noGrp="1"/>
          </p:cNvSpPr>
          <p:nvPr>
            <p:ph type="subTitle" idx="5"/>
          </p:nvPr>
        </p:nvSpPr>
        <p:spPr>
          <a:xfrm>
            <a:off x="1698617" y="3619626"/>
            <a:ext cx="2867100" cy="91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90" name="Google Shape;1190;p21"/>
          <p:cNvSpPr txBox="1">
            <a:spLocks noGrp="1"/>
          </p:cNvSpPr>
          <p:nvPr>
            <p:ph type="title" idx="6"/>
          </p:nvPr>
        </p:nvSpPr>
        <p:spPr>
          <a:xfrm flipH="1">
            <a:off x="4593236" y="3004407"/>
            <a:ext cx="2867100" cy="52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91" name="Google Shape;1191;p21"/>
          <p:cNvSpPr txBox="1">
            <a:spLocks noGrp="1"/>
          </p:cNvSpPr>
          <p:nvPr>
            <p:ph type="subTitle" idx="7"/>
          </p:nvPr>
        </p:nvSpPr>
        <p:spPr>
          <a:xfrm>
            <a:off x="4593236" y="3619626"/>
            <a:ext cx="2867100" cy="912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pic>
        <p:nvPicPr>
          <p:cNvPr id="1192" name="Google Shape;1192;p21"/>
          <p:cNvPicPr preferRelativeResize="0"/>
          <p:nvPr/>
        </p:nvPicPr>
        <p:blipFill>
          <a:blip r:embed="rId2">
            <a:alphaModFix amt="47000"/>
          </a:blip>
          <a:stretch>
            <a:fillRect/>
          </a:stretch>
        </p:blipFill>
        <p:spPr>
          <a:xfrm rot="1331770">
            <a:off x="-1977764" y="3821949"/>
            <a:ext cx="2989902" cy="2468226"/>
          </a:xfrm>
          <a:prstGeom prst="rect">
            <a:avLst/>
          </a:prstGeom>
          <a:noFill/>
          <a:ln>
            <a:noFill/>
          </a:ln>
        </p:spPr>
      </p:pic>
      <p:grpSp>
        <p:nvGrpSpPr>
          <p:cNvPr id="1193" name="Google Shape;1193;p21"/>
          <p:cNvGrpSpPr/>
          <p:nvPr/>
        </p:nvGrpSpPr>
        <p:grpSpPr>
          <a:xfrm rot="-987768">
            <a:off x="-733895" y="3875634"/>
            <a:ext cx="1344359" cy="1995308"/>
            <a:chOff x="272875" y="1527563"/>
            <a:chExt cx="255950" cy="455000"/>
          </a:xfrm>
        </p:grpSpPr>
        <p:sp>
          <p:nvSpPr>
            <p:cNvPr id="1194" name="Google Shape;1194;p2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2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2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29" name="Google Shape;1229;p21"/>
          <p:cNvPicPr preferRelativeResize="0"/>
          <p:nvPr/>
        </p:nvPicPr>
        <p:blipFill>
          <a:blip r:embed="rId3">
            <a:alphaModFix amt="74000"/>
          </a:blip>
          <a:stretch>
            <a:fillRect/>
          </a:stretch>
        </p:blipFill>
        <p:spPr>
          <a:xfrm flipH="1">
            <a:off x="7809444" y="4139664"/>
            <a:ext cx="2894870" cy="2593321"/>
          </a:xfrm>
          <a:prstGeom prst="rect">
            <a:avLst/>
          </a:prstGeom>
          <a:noFill/>
          <a:ln>
            <a:noFill/>
          </a:ln>
        </p:spPr>
      </p:pic>
      <p:pic>
        <p:nvPicPr>
          <p:cNvPr id="1230" name="Google Shape;1230;p21"/>
          <p:cNvPicPr preferRelativeResize="0"/>
          <p:nvPr/>
        </p:nvPicPr>
        <p:blipFill>
          <a:blip r:embed="rId4">
            <a:alphaModFix amt="62000"/>
          </a:blip>
          <a:stretch>
            <a:fillRect/>
          </a:stretch>
        </p:blipFill>
        <p:spPr>
          <a:xfrm rot="9368145" flipH="1">
            <a:off x="-1509155" y="-1246007"/>
            <a:ext cx="2894870" cy="2593321"/>
          </a:xfrm>
          <a:prstGeom prst="rect">
            <a:avLst/>
          </a:prstGeom>
          <a:noFill/>
          <a:ln>
            <a:noFill/>
          </a:ln>
        </p:spPr>
      </p:pic>
      <p:grpSp>
        <p:nvGrpSpPr>
          <p:cNvPr id="1231" name="Google Shape;1231;p21"/>
          <p:cNvGrpSpPr/>
          <p:nvPr/>
        </p:nvGrpSpPr>
        <p:grpSpPr>
          <a:xfrm rot="5400065">
            <a:off x="8667137" y="-1129839"/>
            <a:ext cx="1344377" cy="1995312"/>
            <a:chOff x="272875" y="1527563"/>
            <a:chExt cx="255950" cy="455000"/>
          </a:xfrm>
        </p:grpSpPr>
        <p:sp>
          <p:nvSpPr>
            <p:cNvPr id="1232" name="Google Shape;1232;p2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2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2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67" name="Google Shape;1267;p21"/>
          <p:cNvPicPr preferRelativeResize="0"/>
          <p:nvPr/>
        </p:nvPicPr>
        <p:blipFill>
          <a:blip r:embed="rId2">
            <a:alphaModFix amt="47000"/>
          </a:blip>
          <a:stretch>
            <a:fillRect/>
          </a:stretch>
        </p:blipFill>
        <p:spPr>
          <a:xfrm rot="-10643014">
            <a:off x="7943421" y="-1509312"/>
            <a:ext cx="2989903" cy="2468227"/>
          </a:xfrm>
          <a:prstGeom prst="rect">
            <a:avLst/>
          </a:prstGeom>
          <a:noFill/>
          <a:ln>
            <a:noFill/>
          </a:ln>
        </p:spPr>
      </p:pic>
      <p:sp>
        <p:nvSpPr>
          <p:cNvPr id="1268" name="Google Shape;1268;p21"/>
          <p:cNvSpPr txBox="1">
            <a:spLocks noGrp="1"/>
          </p:cNvSpPr>
          <p:nvPr>
            <p:ph type="ctrTitle" idx="8"/>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
        <p:nvSpPr>
          <p:cNvPr id="1269" name="Google Shape;1269;p21"/>
          <p:cNvSpPr/>
          <p:nvPr/>
        </p:nvSpPr>
        <p:spPr>
          <a:xfrm rot="-7373435">
            <a:off x="-1518218" y="3027895"/>
            <a:ext cx="2265005" cy="216576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5">
  <p:cSld name="BLANK_1_1_1_1_1">
    <p:spTree>
      <p:nvGrpSpPr>
        <p:cNvPr id="1" name="Shape 1360"/>
        <p:cNvGrpSpPr/>
        <p:nvPr/>
      </p:nvGrpSpPr>
      <p:grpSpPr>
        <a:xfrm>
          <a:off x="0" y="0"/>
          <a:ext cx="0" cy="0"/>
          <a:chOff x="0" y="0"/>
          <a:chExt cx="0" cy="0"/>
        </a:xfrm>
      </p:grpSpPr>
      <p:pic>
        <p:nvPicPr>
          <p:cNvPr id="1361" name="Google Shape;1361;p23"/>
          <p:cNvPicPr preferRelativeResize="0"/>
          <p:nvPr/>
        </p:nvPicPr>
        <p:blipFill>
          <a:blip r:embed="rId2">
            <a:alphaModFix amt="66000"/>
          </a:blip>
          <a:stretch>
            <a:fillRect/>
          </a:stretch>
        </p:blipFill>
        <p:spPr>
          <a:xfrm rot="-2343514" flipH="1">
            <a:off x="-1641553" y="-1719908"/>
            <a:ext cx="3297389" cy="2276638"/>
          </a:xfrm>
          <a:prstGeom prst="rect">
            <a:avLst/>
          </a:prstGeom>
          <a:noFill/>
          <a:ln>
            <a:noFill/>
          </a:ln>
        </p:spPr>
      </p:pic>
      <p:grpSp>
        <p:nvGrpSpPr>
          <p:cNvPr id="1362" name="Google Shape;1362;p23"/>
          <p:cNvGrpSpPr/>
          <p:nvPr/>
        </p:nvGrpSpPr>
        <p:grpSpPr>
          <a:xfrm rot="-8099954">
            <a:off x="-459577" y="-1021623"/>
            <a:ext cx="1344367" cy="1995327"/>
            <a:chOff x="272875" y="1527563"/>
            <a:chExt cx="255950" cy="455000"/>
          </a:xfrm>
        </p:grpSpPr>
        <p:sp>
          <p:nvSpPr>
            <p:cNvPr id="1363" name="Google Shape;1363;p2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2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2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2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2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2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2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2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2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2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2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2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2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2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2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2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2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2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2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2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2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2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398" name="Google Shape;1398;p23"/>
          <p:cNvPicPr preferRelativeResize="0"/>
          <p:nvPr/>
        </p:nvPicPr>
        <p:blipFill>
          <a:blip r:embed="rId3">
            <a:alphaModFix amt="74000"/>
          </a:blip>
          <a:stretch>
            <a:fillRect/>
          </a:stretch>
        </p:blipFill>
        <p:spPr>
          <a:xfrm rot="4990199" flipH="1">
            <a:off x="-1127360" y="4108621"/>
            <a:ext cx="2894870" cy="2593321"/>
          </a:xfrm>
          <a:prstGeom prst="rect">
            <a:avLst/>
          </a:prstGeom>
          <a:noFill/>
          <a:ln>
            <a:noFill/>
          </a:ln>
        </p:spPr>
      </p:pic>
      <p:pic>
        <p:nvPicPr>
          <p:cNvPr id="1399" name="Google Shape;1399;p23"/>
          <p:cNvPicPr preferRelativeResize="0"/>
          <p:nvPr/>
        </p:nvPicPr>
        <p:blipFill>
          <a:blip r:embed="rId4">
            <a:alphaModFix amt="74000"/>
          </a:blip>
          <a:stretch>
            <a:fillRect/>
          </a:stretch>
        </p:blipFill>
        <p:spPr>
          <a:xfrm rot="4990199" flipH="1">
            <a:off x="7307615" y="-922016"/>
            <a:ext cx="2894870" cy="2593321"/>
          </a:xfrm>
          <a:prstGeom prst="rect">
            <a:avLst/>
          </a:prstGeom>
          <a:noFill/>
          <a:ln>
            <a:noFill/>
          </a:ln>
        </p:spPr>
      </p:pic>
      <p:sp>
        <p:nvSpPr>
          <p:cNvPr id="1400" name="Google Shape;1400;p23"/>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
        <p:nvSpPr>
          <p:cNvPr id="1401" name="Google Shape;1401;p23"/>
          <p:cNvSpPr/>
          <p:nvPr/>
        </p:nvSpPr>
        <p:spPr>
          <a:xfrm rot="231922" flipH="1">
            <a:off x="7473457" y="-6437207"/>
            <a:ext cx="4623938" cy="7256951"/>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02" name="Google Shape;1402;p23"/>
          <p:cNvPicPr preferRelativeResize="0"/>
          <p:nvPr/>
        </p:nvPicPr>
        <p:blipFill>
          <a:blip r:embed="rId2">
            <a:alphaModFix amt="66000"/>
          </a:blip>
          <a:stretch>
            <a:fillRect/>
          </a:stretch>
        </p:blipFill>
        <p:spPr>
          <a:xfrm rot="-2343514" flipH="1">
            <a:off x="7272347" y="3430567"/>
            <a:ext cx="3297389" cy="2276638"/>
          </a:xfrm>
          <a:prstGeom prst="rect">
            <a:avLst/>
          </a:prstGeom>
          <a:noFill/>
          <a:ln>
            <a:noFill/>
          </a:ln>
        </p:spPr>
      </p:pic>
      <p:grpSp>
        <p:nvGrpSpPr>
          <p:cNvPr id="1403" name="Google Shape;1403;p23"/>
          <p:cNvGrpSpPr/>
          <p:nvPr/>
        </p:nvGrpSpPr>
        <p:grpSpPr>
          <a:xfrm rot="-8099954">
            <a:off x="8454323" y="4128852"/>
            <a:ext cx="1344367" cy="1995327"/>
            <a:chOff x="272875" y="1527563"/>
            <a:chExt cx="255950" cy="455000"/>
          </a:xfrm>
        </p:grpSpPr>
        <p:sp>
          <p:nvSpPr>
            <p:cNvPr id="1404" name="Google Shape;1404;p2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2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2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2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2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2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2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2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2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2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2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2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2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2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2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2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2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2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2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2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2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2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2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2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2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2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2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2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2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2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2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2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2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2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2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umber and text">
  <p:cSld name="BLANK_1_1_1_1_1_1">
    <p:spTree>
      <p:nvGrpSpPr>
        <p:cNvPr id="1" name="Shape 1439"/>
        <p:cNvGrpSpPr/>
        <p:nvPr/>
      </p:nvGrpSpPr>
      <p:grpSpPr>
        <a:xfrm>
          <a:off x="0" y="0"/>
          <a:ext cx="0" cy="0"/>
          <a:chOff x="0" y="0"/>
          <a:chExt cx="0" cy="0"/>
        </a:xfrm>
      </p:grpSpPr>
      <p:sp>
        <p:nvSpPr>
          <p:cNvPr id="1440" name="Google Shape;1440;p24"/>
          <p:cNvSpPr txBox="1">
            <a:spLocks noGrp="1"/>
          </p:cNvSpPr>
          <p:nvPr>
            <p:ph type="title" hasCustomPrompt="1"/>
          </p:nvPr>
        </p:nvSpPr>
        <p:spPr>
          <a:xfrm>
            <a:off x="3040947" y="1992075"/>
            <a:ext cx="1135800" cy="44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25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441" name="Google Shape;1441;p24"/>
          <p:cNvSpPr txBox="1">
            <a:spLocks noGrp="1"/>
          </p:cNvSpPr>
          <p:nvPr>
            <p:ph type="subTitle" idx="1"/>
          </p:nvPr>
        </p:nvSpPr>
        <p:spPr>
          <a:xfrm>
            <a:off x="4570802" y="3295975"/>
            <a:ext cx="1913400" cy="44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2000">
                <a:latin typeface="Overpass Black"/>
                <a:ea typeface="Overpass Black"/>
                <a:cs typeface="Overpass Black"/>
                <a:sym typeface="Overpass Black"/>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42" name="Google Shape;1442;p24"/>
          <p:cNvSpPr txBox="1">
            <a:spLocks noGrp="1"/>
          </p:cNvSpPr>
          <p:nvPr>
            <p:ph type="title" idx="2" hasCustomPrompt="1"/>
          </p:nvPr>
        </p:nvSpPr>
        <p:spPr>
          <a:xfrm>
            <a:off x="4959602" y="1992075"/>
            <a:ext cx="1135800" cy="44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25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443" name="Google Shape;1443;p24"/>
          <p:cNvSpPr txBox="1">
            <a:spLocks noGrp="1"/>
          </p:cNvSpPr>
          <p:nvPr>
            <p:ph type="subTitle" idx="3"/>
          </p:nvPr>
        </p:nvSpPr>
        <p:spPr>
          <a:xfrm>
            <a:off x="2645697" y="3295975"/>
            <a:ext cx="1926300" cy="44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2000">
                <a:latin typeface="Overpass Black"/>
                <a:ea typeface="Overpass Black"/>
                <a:cs typeface="Overpass Black"/>
                <a:sym typeface="Overpass Black"/>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44" name="Google Shape;1444;p24"/>
          <p:cNvSpPr txBox="1">
            <a:spLocks noGrp="1"/>
          </p:cNvSpPr>
          <p:nvPr>
            <p:ph type="title" idx="4" hasCustomPrompt="1"/>
          </p:nvPr>
        </p:nvSpPr>
        <p:spPr>
          <a:xfrm>
            <a:off x="6926450" y="1992075"/>
            <a:ext cx="1083000" cy="44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25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445" name="Google Shape;1445;p24"/>
          <p:cNvSpPr txBox="1">
            <a:spLocks noGrp="1"/>
          </p:cNvSpPr>
          <p:nvPr>
            <p:ph type="subTitle" idx="5"/>
          </p:nvPr>
        </p:nvSpPr>
        <p:spPr>
          <a:xfrm>
            <a:off x="6507950" y="3295975"/>
            <a:ext cx="1920000" cy="44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2000">
                <a:latin typeface="Overpass Black"/>
                <a:ea typeface="Overpass Black"/>
                <a:cs typeface="Overpass Black"/>
                <a:sym typeface="Overpass Black"/>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46" name="Google Shape;1446;p24"/>
          <p:cNvSpPr txBox="1">
            <a:spLocks noGrp="1"/>
          </p:cNvSpPr>
          <p:nvPr>
            <p:ph type="title" idx="6" hasCustomPrompt="1"/>
          </p:nvPr>
        </p:nvSpPr>
        <p:spPr>
          <a:xfrm>
            <a:off x="1146160" y="1992075"/>
            <a:ext cx="1083000" cy="44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25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447" name="Google Shape;1447;p24"/>
          <p:cNvSpPr txBox="1">
            <a:spLocks noGrp="1"/>
          </p:cNvSpPr>
          <p:nvPr>
            <p:ph type="subTitle" idx="7"/>
          </p:nvPr>
        </p:nvSpPr>
        <p:spPr>
          <a:xfrm>
            <a:off x="724510" y="3295975"/>
            <a:ext cx="1926300" cy="44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2000">
                <a:latin typeface="Overpass Black"/>
                <a:ea typeface="Overpass Black"/>
                <a:cs typeface="Overpass Black"/>
                <a:sym typeface="Overpass Black"/>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48" name="Google Shape;1448;p24"/>
          <p:cNvSpPr txBox="1">
            <a:spLocks noGrp="1"/>
          </p:cNvSpPr>
          <p:nvPr>
            <p:ph type="subTitle" idx="8"/>
          </p:nvPr>
        </p:nvSpPr>
        <p:spPr>
          <a:xfrm>
            <a:off x="722260" y="3632696"/>
            <a:ext cx="1930800" cy="806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49" name="Google Shape;1449;p24"/>
          <p:cNvSpPr txBox="1">
            <a:spLocks noGrp="1"/>
          </p:cNvSpPr>
          <p:nvPr>
            <p:ph type="subTitle" idx="9"/>
          </p:nvPr>
        </p:nvSpPr>
        <p:spPr>
          <a:xfrm>
            <a:off x="2643447" y="3632696"/>
            <a:ext cx="1930800" cy="806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50" name="Google Shape;1450;p24"/>
          <p:cNvSpPr txBox="1">
            <a:spLocks noGrp="1"/>
          </p:cNvSpPr>
          <p:nvPr>
            <p:ph type="subTitle" idx="13"/>
          </p:nvPr>
        </p:nvSpPr>
        <p:spPr>
          <a:xfrm>
            <a:off x="4562102" y="3632696"/>
            <a:ext cx="1930800" cy="806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51" name="Google Shape;1451;p24"/>
          <p:cNvSpPr txBox="1">
            <a:spLocks noGrp="1"/>
          </p:cNvSpPr>
          <p:nvPr>
            <p:ph type="subTitle" idx="14"/>
          </p:nvPr>
        </p:nvSpPr>
        <p:spPr>
          <a:xfrm>
            <a:off x="6502550" y="3632700"/>
            <a:ext cx="1930800" cy="806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pic>
        <p:nvPicPr>
          <p:cNvPr id="1452" name="Google Shape;1452;p24"/>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453" name="Google Shape;1453;p24"/>
          <p:cNvGrpSpPr/>
          <p:nvPr/>
        </p:nvGrpSpPr>
        <p:grpSpPr>
          <a:xfrm rot="-987768">
            <a:off x="7751817" y="-266278"/>
            <a:ext cx="1344359" cy="1995308"/>
            <a:chOff x="272875" y="1527563"/>
            <a:chExt cx="255950" cy="455000"/>
          </a:xfrm>
        </p:grpSpPr>
        <p:sp>
          <p:nvSpPr>
            <p:cNvPr id="1454" name="Google Shape;1454;p2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2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2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2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2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2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2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2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2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2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2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2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2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2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2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2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2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2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2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2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2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2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2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2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2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2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2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2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2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2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2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2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2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2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2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489" name="Google Shape;1489;p24"/>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490" name="Google Shape;1490;p24"/>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491" name="Google Shape;1491;p24"/>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24"/>
          <p:cNvSpPr txBox="1">
            <a:spLocks noGrp="1"/>
          </p:cNvSpPr>
          <p:nvPr>
            <p:ph type="ctrTitle" idx="15"/>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title and description 1">
  <p:cSld name="CUSTOM_1">
    <p:spTree>
      <p:nvGrpSpPr>
        <p:cNvPr id="1" name="Shape 1493"/>
        <p:cNvGrpSpPr/>
        <p:nvPr/>
      </p:nvGrpSpPr>
      <p:grpSpPr>
        <a:xfrm>
          <a:off x="0" y="0"/>
          <a:ext cx="0" cy="0"/>
          <a:chOff x="0" y="0"/>
          <a:chExt cx="0" cy="0"/>
        </a:xfrm>
      </p:grpSpPr>
      <p:sp>
        <p:nvSpPr>
          <p:cNvPr id="1494" name="Google Shape;1494;p25"/>
          <p:cNvSpPr txBox="1">
            <a:spLocks noGrp="1"/>
          </p:cNvSpPr>
          <p:nvPr>
            <p:ph type="subTitle" idx="1"/>
          </p:nvPr>
        </p:nvSpPr>
        <p:spPr>
          <a:xfrm>
            <a:off x="671450" y="2555700"/>
            <a:ext cx="3566700" cy="1166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495" name="Google Shape;1495;p25"/>
          <p:cNvSpPr txBox="1">
            <a:spLocks noGrp="1"/>
          </p:cNvSpPr>
          <p:nvPr>
            <p:ph type="ctrTitle"/>
          </p:nvPr>
        </p:nvSpPr>
        <p:spPr>
          <a:xfrm>
            <a:off x="671450" y="1875052"/>
            <a:ext cx="2604300" cy="573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pic>
        <p:nvPicPr>
          <p:cNvPr id="1496" name="Google Shape;1496;p25"/>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1497" name="Google Shape;1497;p25"/>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1498" name="Google Shape;1498;p25"/>
          <p:cNvGrpSpPr/>
          <p:nvPr/>
        </p:nvGrpSpPr>
        <p:grpSpPr>
          <a:xfrm rot="-2700000">
            <a:off x="8026513" y="-183341"/>
            <a:ext cx="1344349" cy="1995327"/>
            <a:chOff x="272875" y="1527563"/>
            <a:chExt cx="255950" cy="455000"/>
          </a:xfrm>
        </p:grpSpPr>
        <p:sp>
          <p:nvSpPr>
            <p:cNvPr id="1499" name="Google Shape;1499;p2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2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2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2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2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2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2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2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2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2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2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2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2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2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2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2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2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2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2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2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2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2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2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2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2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2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2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2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2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2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2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2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2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2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2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4" name="Google Shape;1534;p25"/>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35" name="Google Shape;1535;p25"/>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1536" name="Google Shape;1536;p25"/>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p:cSld name="CUSTOM_2">
    <p:spTree>
      <p:nvGrpSpPr>
        <p:cNvPr id="1" name="Shape 1537"/>
        <p:cNvGrpSpPr/>
        <p:nvPr/>
      </p:nvGrpSpPr>
      <p:grpSpPr>
        <a:xfrm>
          <a:off x="0" y="0"/>
          <a:ext cx="0" cy="0"/>
          <a:chOff x="0" y="0"/>
          <a:chExt cx="0" cy="0"/>
        </a:xfrm>
      </p:grpSpPr>
      <p:sp>
        <p:nvSpPr>
          <p:cNvPr id="1538" name="Google Shape;1538;p26"/>
          <p:cNvSpPr txBox="1">
            <a:spLocks noGrp="1"/>
          </p:cNvSpPr>
          <p:nvPr>
            <p:ph type="subTitle" idx="1"/>
          </p:nvPr>
        </p:nvSpPr>
        <p:spPr>
          <a:xfrm>
            <a:off x="544025" y="3120381"/>
            <a:ext cx="2286000" cy="476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atin typeface="Overpass Black"/>
                <a:ea typeface="Overpass Black"/>
                <a:cs typeface="Overpass Black"/>
                <a:sym typeface="Overpass Black"/>
              </a:defRPr>
            </a:lvl1pPr>
            <a:lvl2pPr lvl="1" algn="ctr" rtl="0">
              <a:lnSpc>
                <a:spcPct val="100000"/>
              </a:lnSpc>
              <a:spcBef>
                <a:spcPts val="0"/>
              </a:spcBef>
              <a:spcAft>
                <a:spcPts val="0"/>
              </a:spcAft>
              <a:buNone/>
              <a:defRPr sz="1600">
                <a:latin typeface="Overpass Black"/>
                <a:ea typeface="Overpass Black"/>
                <a:cs typeface="Overpass Black"/>
                <a:sym typeface="Overpass Black"/>
              </a:defRPr>
            </a:lvl2pPr>
            <a:lvl3pPr lvl="2" algn="ctr" rtl="0">
              <a:lnSpc>
                <a:spcPct val="100000"/>
              </a:lnSpc>
              <a:spcBef>
                <a:spcPts val="0"/>
              </a:spcBef>
              <a:spcAft>
                <a:spcPts val="0"/>
              </a:spcAft>
              <a:buNone/>
              <a:defRPr sz="1600">
                <a:latin typeface="Overpass Black"/>
                <a:ea typeface="Overpass Black"/>
                <a:cs typeface="Overpass Black"/>
                <a:sym typeface="Overpass Black"/>
              </a:defRPr>
            </a:lvl3pPr>
            <a:lvl4pPr lvl="3" algn="ctr" rtl="0">
              <a:lnSpc>
                <a:spcPct val="100000"/>
              </a:lnSpc>
              <a:spcBef>
                <a:spcPts val="0"/>
              </a:spcBef>
              <a:spcAft>
                <a:spcPts val="0"/>
              </a:spcAft>
              <a:buNone/>
              <a:defRPr sz="1600">
                <a:latin typeface="Overpass Black"/>
                <a:ea typeface="Overpass Black"/>
                <a:cs typeface="Overpass Black"/>
                <a:sym typeface="Overpass Black"/>
              </a:defRPr>
            </a:lvl4pPr>
            <a:lvl5pPr lvl="4" algn="ctr" rtl="0">
              <a:lnSpc>
                <a:spcPct val="100000"/>
              </a:lnSpc>
              <a:spcBef>
                <a:spcPts val="0"/>
              </a:spcBef>
              <a:spcAft>
                <a:spcPts val="0"/>
              </a:spcAft>
              <a:buNone/>
              <a:defRPr sz="1600">
                <a:latin typeface="Overpass Black"/>
                <a:ea typeface="Overpass Black"/>
                <a:cs typeface="Overpass Black"/>
                <a:sym typeface="Overpass Black"/>
              </a:defRPr>
            </a:lvl5pPr>
            <a:lvl6pPr lvl="5" algn="ctr" rtl="0">
              <a:lnSpc>
                <a:spcPct val="100000"/>
              </a:lnSpc>
              <a:spcBef>
                <a:spcPts val="0"/>
              </a:spcBef>
              <a:spcAft>
                <a:spcPts val="0"/>
              </a:spcAft>
              <a:buNone/>
              <a:defRPr sz="1600">
                <a:latin typeface="Overpass Black"/>
                <a:ea typeface="Overpass Black"/>
                <a:cs typeface="Overpass Black"/>
                <a:sym typeface="Overpass Black"/>
              </a:defRPr>
            </a:lvl6pPr>
            <a:lvl7pPr lvl="6" algn="ctr" rtl="0">
              <a:lnSpc>
                <a:spcPct val="100000"/>
              </a:lnSpc>
              <a:spcBef>
                <a:spcPts val="0"/>
              </a:spcBef>
              <a:spcAft>
                <a:spcPts val="0"/>
              </a:spcAft>
              <a:buNone/>
              <a:defRPr sz="1600">
                <a:latin typeface="Overpass Black"/>
                <a:ea typeface="Overpass Black"/>
                <a:cs typeface="Overpass Black"/>
                <a:sym typeface="Overpass Black"/>
              </a:defRPr>
            </a:lvl7pPr>
            <a:lvl8pPr lvl="7" algn="ctr" rtl="0">
              <a:lnSpc>
                <a:spcPct val="100000"/>
              </a:lnSpc>
              <a:spcBef>
                <a:spcPts val="0"/>
              </a:spcBef>
              <a:spcAft>
                <a:spcPts val="0"/>
              </a:spcAft>
              <a:buNone/>
              <a:defRPr sz="1600">
                <a:latin typeface="Overpass Black"/>
                <a:ea typeface="Overpass Black"/>
                <a:cs typeface="Overpass Black"/>
                <a:sym typeface="Overpass Black"/>
              </a:defRPr>
            </a:lvl8pPr>
            <a:lvl9pPr lvl="8" algn="ctr" rtl="0">
              <a:lnSpc>
                <a:spcPct val="100000"/>
              </a:lnSpc>
              <a:spcBef>
                <a:spcPts val="0"/>
              </a:spcBef>
              <a:spcAft>
                <a:spcPts val="0"/>
              </a:spcAft>
              <a:buNone/>
              <a:defRPr sz="1600">
                <a:latin typeface="Overpass Black"/>
                <a:ea typeface="Overpass Black"/>
                <a:cs typeface="Overpass Black"/>
                <a:sym typeface="Overpass Black"/>
              </a:defRPr>
            </a:lvl9pPr>
          </a:lstStyle>
          <a:p>
            <a:endParaRPr/>
          </a:p>
        </p:txBody>
      </p:sp>
      <p:sp>
        <p:nvSpPr>
          <p:cNvPr id="1539" name="Google Shape;1539;p26"/>
          <p:cNvSpPr txBox="1">
            <a:spLocks noGrp="1"/>
          </p:cNvSpPr>
          <p:nvPr>
            <p:ph type="subTitle" idx="2"/>
          </p:nvPr>
        </p:nvSpPr>
        <p:spPr>
          <a:xfrm>
            <a:off x="544025" y="3429595"/>
            <a:ext cx="2286000" cy="84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1540" name="Google Shape;1540;p26"/>
          <p:cNvSpPr txBox="1">
            <a:spLocks noGrp="1"/>
          </p:cNvSpPr>
          <p:nvPr>
            <p:ph type="subTitle" idx="3"/>
          </p:nvPr>
        </p:nvSpPr>
        <p:spPr>
          <a:xfrm>
            <a:off x="3147280" y="3120381"/>
            <a:ext cx="2467500" cy="476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atin typeface="Overpass Black"/>
                <a:ea typeface="Overpass Black"/>
                <a:cs typeface="Overpass Black"/>
                <a:sym typeface="Overpass Black"/>
              </a:defRPr>
            </a:lvl1pPr>
            <a:lvl2pPr lvl="1" algn="ctr" rtl="0">
              <a:lnSpc>
                <a:spcPct val="100000"/>
              </a:lnSpc>
              <a:spcBef>
                <a:spcPts val="0"/>
              </a:spcBef>
              <a:spcAft>
                <a:spcPts val="0"/>
              </a:spcAft>
              <a:buNone/>
              <a:defRPr sz="1600">
                <a:latin typeface="Overpass Black"/>
                <a:ea typeface="Overpass Black"/>
                <a:cs typeface="Overpass Black"/>
                <a:sym typeface="Overpass Black"/>
              </a:defRPr>
            </a:lvl2pPr>
            <a:lvl3pPr lvl="2" algn="ctr" rtl="0">
              <a:lnSpc>
                <a:spcPct val="100000"/>
              </a:lnSpc>
              <a:spcBef>
                <a:spcPts val="0"/>
              </a:spcBef>
              <a:spcAft>
                <a:spcPts val="0"/>
              </a:spcAft>
              <a:buNone/>
              <a:defRPr sz="1600">
                <a:latin typeface="Overpass Black"/>
                <a:ea typeface="Overpass Black"/>
                <a:cs typeface="Overpass Black"/>
                <a:sym typeface="Overpass Black"/>
              </a:defRPr>
            </a:lvl3pPr>
            <a:lvl4pPr lvl="3" algn="ctr" rtl="0">
              <a:lnSpc>
                <a:spcPct val="100000"/>
              </a:lnSpc>
              <a:spcBef>
                <a:spcPts val="0"/>
              </a:spcBef>
              <a:spcAft>
                <a:spcPts val="0"/>
              </a:spcAft>
              <a:buNone/>
              <a:defRPr sz="1600">
                <a:latin typeface="Overpass Black"/>
                <a:ea typeface="Overpass Black"/>
                <a:cs typeface="Overpass Black"/>
                <a:sym typeface="Overpass Black"/>
              </a:defRPr>
            </a:lvl4pPr>
            <a:lvl5pPr lvl="4" algn="ctr" rtl="0">
              <a:lnSpc>
                <a:spcPct val="100000"/>
              </a:lnSpc>
              <a:spcBef>
                <a:spcPts val="0"/>
              </a:spcBef>
              <a:spcAft>
                <a:spcPts val="0"/>
              </a:spcAft>
              <a:buNone/>
              <a:defRPr sz="1600">
                <a:latin typeface="Overpass Black"/>
                <a:ea typeface="Overpass Black"/>
                <a:cs typeface="Overpass Black"/>
                <a:sym typeface="Overpass Black"/>
              </a:defRPr>
            </a:lvl5pPr>
            <a:lvl6pPr lvl="5" algn="ctr" rtl="0">
              <a:lnSpc>
                <a:spcPct val="100000"/>
              </a:lnSpc>
              <a:spcBef>
                <a:spcPts val="0"/>
              </a:spcBef>
              <a:spcAft>
                <a:spcPts val="0"/>
              </a:spcAft>
              <a:buNone/>
              <a:defRPr sz="1600">
                <a:latin typeface="Overpass Black"/>
                <a:ea typeface="Overpass Black"/>
                <a:cs typeface="Overpass Black"/>
                <a:sym typeface="Overpass Black"/>
              </a:defRPr>
            </a:lvl6pPr>
            <a:lvl7pPr lvl="6" algn="ctr" rtl="0">
              <a:lnSpc>
                <a:spcPct val="100000"/>
              </a:lnSpc>
              <a:spcBef>
                <a:spcPts val="0"/>
              </a:spcBef>
              <a:spcAft>
                <a:spcPts val="0"/>
              </a:spcAft>
              <a:buNone/>
              <a:defRPr sz="1600">
                <a:latin typeface="Overpass Black"/>
                <a:ea typeface="Overpass Black"/>
                <a:cs typeface="Overpass Black"/>
                <a:sym typeface="Overpass Black"/>
              </a:defRPr>
            </a:lvl7pPr>
            <a:lvl8pPr lvl="7" algn="ctr" rtl="0">
              <a:lnSpc>
                <a:spcPct val="100000"/>
              </a:lnSpc>
              <a:spcBef>
                <a:spcPts val="0"/>
              </a:spcBef>
              <a:spcAft>
                <a:spcPts val="0"/>
              </a:spcAft>
              <a:buNone/>
              <a:defRPr sz="1600">
                <a:latin typeface="Overpass Black"/>
                <a:ea typeface="Overpass Black"/>
                <a:cs typeface="Overpass Black"/>
                <a:sym typeface="Overpass Black"/>
              </a:defRPr>
            </a:lvl8pPr>
            <a:lvl9pPr lvl="8" algn="ctr" rtl="0">
              <a:lnSpc>
                <a:spcPct val="100000"/>
              </a:lnSpc>
              <a:spcBef>
                <a:spcPts val="0"/>
              </a:spcBef>
              <a:spcAft>
                <a:spcPts val="0"/>
              </a:spcAft>
              <a:buNone/>
              <a:defRPr sz="1600">
                <a:latin typeface="Overpass Black"/>
                <a:ea typeface="Overpass Black"/>
                <a:cs typeface="Overpass Black"/>
                <a:sym typeface="Overpass Black"/>
              </a:defRPr>
            </a:lvl9pPr>
          </a:lstStyle>
          <a:p>
            <a:endParaRPr/>
          </a:p>
        </p:txBody>
      </p:sp>
      <p:sp>
        <p:nvSpPr>
          <p:cNvPr id="1541" name="Google Shape;1541;p26"/>
          <p:cNvSpPr txBox="1">
            <a:spLocks noGrp="1"/>
          </p:cNvSpPr>
          <p:nvPr>
            <p:ph type="subTitle" idx="4"/>
          </p:nvPr>
        </p:nvSpPr>
        <p:spPr>
          <a:xfrm>
            <a:off x="3238030" y="3429595"/>
            <a:ext cx="2286000" cy="84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1542" name="Google Shape;1542;p26"/>
          <p:cNvSpPr txBox="1">
            <a:spLocks noGrp="1"/>
          </p:cNvSpPr>
          <p:nvPr>
            <p:ph type="subTitle" idx="5"/>
          </p:nvPr>
        </p:nvSpPr>
        <p:spPr>
          <a:xfrm>
            <a:off x="5784651" y="3120381"/>
            <a:ext cx="2467500" cy="476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atin typeface="Overpass Black"/>
                <a:ea typeface="Overpass Black"/>
                <a:cs typeface="Overpass Black"/>
                <a:sym typeface="Overpass Black"/>
              </a:defRPr>
            </a:lvl1pPr>
            <a:lvl2pPr lvl="1" algn="ctr" rtl="0">
              <a:lnSpc>
                <a:spcPct val="100000"/>
              </a:lnSpc>
              <a:spcBef>
                <a:spcPts val="0"/>
              </a:spcBef>
              <a:spcAft>
                <a:spcPts val="0"/>
              </a:spcAft>
              <a:buNone/>
              <a:defRPr sz="1600">
                <a:latin typeface="Overpass Black"/>
                <a:ea typeface="Overpass Black"/>
                <a:cs typeface="Overpass Black"/>
                <a:sym typeface="Overpass Black"/>
              </a:defRPr>
            </a:lvl2pPr>
            <a:lvl3pPr lvl="2" algn="ctr" rtl="0">
              <a:lnSpc>
                <a:spcPct val="100000"/>
              </a:lnSpc>
              <a:spcBef>
                <a:spcPts val="0"/>
              </a:spcBef>
              <a:spcAft>
                <a:spcPts val="0"/>
              </a:spcAft>
              <a:buNone/>
              <a:defRPr sz="1600">
                <a:latin typeface="Overpass Black"/>
                <a:ea typeface="Overpass Black"/>
                <a:cs typeface="Overpass Black"/>
                <a:sym typeface="Overpass Black"/>
              </a:defRPr>
            </a:lvl3pPr>
            <a:lvl4pPr lvl="3" algn="ctr" rtl="0">
              <a:lnSpc>
                <a:spcPct val="100000"/>
              </a:lnSpc>
              <a:spcBef>
                <a:spcPts val="0"/>
              </a:spcBef>
              <a:spcAft>
                <a:spcPts val="0"/>
              </a:spcAft>
              <a:buNone/>
              <a:defRPr sz="1600">
                <a:latin typeface="Overpass Black"/>
                <a:ea typeface="Overpass Black"/>
                <a:cs typeface="Overpass Black"/>
                <a:sym typeface="Overpass Black"/>
              </a:defRPr>
            </a:lvl4pPr>
            <a:lvl5pPr lvl="4" algn="ctr" rtl="0">
              <a:lnSpc>
                <a:spcPct val="100000"/>
              </a:lnSpc>
              <a:spcBef>
                <a:spcPts val="0"/>
              </a:spcBef>
              <a:spcAft>
                <a:spcPts val="0"/>
              </a:spcAft>
              <a:buNone/>
              <a:defRPr sz="1600">
                <a:latin typeface="Overpass Black"/>
                <a:ea typeface="Overpass Black"/>
                <a:cs typeface="Overpass Black"/>
                <a:sym typeface="Overpass Black"/>
              </a:defRPr>
            </a:lvl5pPr>
            <a:lvl6pPr lvl="5" algn="ctr" rtl="0">
              <a:lnSpc>
                <a:spcPct val="100000"/>
              </a:lnSpc>
              <a:spcBef>
                <a:spcPts val="0"/>
              </a:spcBef>
              <a:spcAft>
                <a:spcPts val="0"/>
              </a:spcAft>
              <a:buNone/>
              <a:defRPr sz="1600">
                <a:latin typeface="Overpass Black"/>
                <a:ea typeface="Overpass Black"/>
                <a:cs typeface="Overpass Black"/>
                <a:sym typeface="Overpass Black"/>
              </a:defRPr>
            </a:lvl6pPr>
            <a:lvl7pPr lvl="6" algn="ctr" rtl="0">
              <a:lnSpc>
                <a:spcPct val="100000"/>
              </a:lnSpc>
              <a:spcBef>
                <a:spcPts val="0"/>
              </a:spcBef>
              <a:spcAft>
                <a:spcPts val="0"/>
              </a:spcAft>
              <a:buNone/>
              <a:defRPr sz="1600">
                <a:latin typeface="Overpass Black"/>
                <a:ea typeface="Overpass Black"/>
                <a:cs typeface="Overpass Black"/>
                <a:sym typeface="Overpass Black"/>
              </a:defRPr>
            </a:lvl7pPr>
            <a:lvl8pPr lvl="7" algn="ctr" rtl="0">
              <a:lnSpc>
                <a:spcPct val="100000"/>
              </a:lnSpc>
              <a:spcBef>
                <a:spcPts val="0"/>
              </a:spcBef>
              <a:spcAft>
                <a:spcPts val="0"/>
              </a:spcAft>
              <a:buNone/>
              <a:defRPr sz="1600">
                <a:latin typeface="Overpass Black"/>
                <a:ea typeface="Overpass Black"/>
                <a:cs typeface="Overpass Black"/>
                <a:sym typeface="Overpass Black"/>
              </a:defRPr>
            </a:lvl8pPr>
            <a:lvl9pPr lvl="8" algn="ctr" rtl="0">
              <a:lnSpc>
                <a:spcPct val="100000"/>
              </a:lnSpc>
              <a:spcBef>
                <a:spcPts val="0"/>
              </a:spcBef>
              <a:spcAft>
                <a:spcPts val="0"/>
              </a:spcAft>
              <a:buNone/>
              <a:defRPr sz="1600">
                <a:latin typeface="Overpass Black"/>
                <a:ea typeface="Overpass Black"/>
                <a:cs typeface="Overpass Black"/>
                <a:sym typeface="Overpass Black"/>
              </a:defRPr>
            </a:lvl9pPr>
          </a:lstStyle>
          <a:p>
            <a:endParaRPr/>
          </a:p>
        </p:txBody>
      </p:sp>
      <p:sp>
        <p:nvSpPr>
          <p:cNvPr id="1543" name="Google Shape;1543;p26"/>
          <p:cNvSpPr txBox="1">
            <a:spLocks noGrp="1"/>
          </p:cNvSpPr>
          <p:nvPr>
            <p:ph type="subTitle" idx="6"/>
          </p:nvPr>
        </p:nvSpPr>
        <p:spPr>
          <a:xfrm>
            <a:off x="5875400" y="3429595"/>
            <a:ext cx="2286000" cy="84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1544" name="Google Shape;1544;p26"/>
          <p:cNvSpPr txBox="1">
            <a:spLocks noGrp="1"/>
          </p:cNvSpPr>
          <p:nvPr>
            <p:ph type="title" hasCustomPrompt="1"/>
          </p:nvPr>
        </p:nvSpPr>
        <p:spPr>
          <a:xfrm>
            <a:off x="3450130" y="2341726"/>
            <a:ext cx="1861800" cy="54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23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545" name="Google Shape;1545;p26"/>
          <p:cNvSpPr txBox="1">
            <a:spLocks noGrp="1"/>
          </p:cNvSpPr>
          <p:nvPr>
            <p:ph type="title" idx="7" hasCustomPrompt="1"/>
          </p:nvPr>
        </p:nvSpPr>
        <p:spPr>
          <a:xfrm>
            <a:off x="6087501" y="2341726"/>
            <a:ext cx="1861800" cy="54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23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546" name="Google Shape;1546;p26"/>
          <p:cNvSpPr txBox="1">
            <a:spLocks noGrp="1"/>
          </p:cNvSpPr>
          <p:nvPr>
            <p:ph type="title" idx="8" hasCustomPrompt="1"/>
          </p:nvPr>
        </p:nvSpPr>
        <p:spPr>
          <a:xfrm>
            <a:off x="756125" y="2341726"/>
            <a:ext cx="1861800" cy="54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23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pic>
        <p:nvPicPr>
          <p:cNvPr id="1547" name="Google Shape;1547;p26"/>
          <p:cNvPicPr preferRelativeResize="0"/>
          <p:nvPr/>
        </p:nvPicPr>
        <p:blipFill>
          <a:blip r:embed="rId2">
            <a:alphaModFix amt="66000"/>
          </a:blip>
          <a:stretch>
            <a:fillRect/>
          </a:stretch>
        </p:blipFill>
        <p:spPr>
          <a:xfrm rot="-2343514" flipH="1">
            <a:off x="-1641553" y="-1719908"/>
            <a:ext cx="3297389" cy="2276638"/>
          </a:xfrm>
          <a:prstGeom prst="rect">
            <a:avLst/>
          </a:prstGeom>
          <a:noFill/>
          <a:ln>
            <a:noFill/>
          </a:ln>
        </p:spPr>
      </p:pic>
      <p:grpSp>
        <p:nvGrpSpPr>
          <p:cNvPr id="1548" name="Google Shape;1548;p26"/>
          <p:cNvGrpSpPr/>
          <p:nvPr/>
        </p:nvGrpSpPr>
        <p:grpSpPr>
          <a:xfrm rot="-8099954">
            <a:off x="-459577" y="-1021623"/>
            <a:ext cx="1344367" cy="1995327"/>
            <a:chOff x="272875" y="1527563"/>
            <a:chExt cx="255950" cy="455000"/>
          </a:xfrm>
        </p:grpSpPr>
        <p:sp>
          <p:nvSpPr>
            <p:cNvPr id="1549" name="Google Shape;1549;p26"/>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26"/>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26"/>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26"/>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26"/>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26"/>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26"/>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26"/>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26"/>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26"/>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26"/>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26"/>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26"/>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26"/>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26"/>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26"/>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26"/>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26"/>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26"/>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26"/>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26"/>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26"/>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26"/>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26"/>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26"/>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26"/>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26"/>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26"/>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26"/>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26"/>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26"/>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26"/>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26"/>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26"/>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26"/>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84" name="Google Shape;1584;p26"/>
          <p:cNvPicPr preferRelativeResize="0"/>
          <p:nvPr/>
        </p:nvPicPr>
        <p:blipFill>
          <a:blip r:embed="rId3">
            <a:alphaModFix amt="74000"/>
          </a:blip>
          <a:stretch>
            <a:fillRect/>
          </a:stretch>
        </p:blipFill>
        <p:spPr>
          <a:xfrm rot="4990199" flipH="1">
            <a:off x="-1127360" y="4108621"/>
            <a:ext cx="2894870" cy="2593321"/>
          </a:xfrm>
          <a:prstGeom prst="rect">
            <a:avLst/>
          </a:prstGeom>
          <a:noFill/>
          <a:ln>
            <a:noFill/>
          </a:ln>
        </p:spPr>
      </p:pic>
      <p:pic>
        <p:nvPicPr>
          <p:cNvPr id="1585" name="Google Shape;1585;p26"/>
          <p:cNvPicPr preferRelativeResize="0"/>
          <p:nvPr/>
        </p:nvPicPr>
        <p:blipFill>
          <a:blip r:embed="rId4">
            <a:alphaModFix amt="74000"/>
          </a:blip>
          <a:stretch>
            <a:fillRect/>
          </a:stretch>
        </p:blipFill>
        <p:spPr>
          <a:xfrm rot="4990199" flipH="1">
            <a:off x="7307615" y="-922016"/>
            <a:ext cx="2894870" cy="2593321"/>
          </a:xfrm>
          <a:prstGeom prst="rect">
            <a:avLst/>
          </a:prstGeom>
          <a:noFill/>
          <a:ln>
            <a:noFill/>
          </a:ln>
        </p:spPr>
      </p:pic>
      <p:sp>
        <p:nvSpPr>
          <p:cNvPr id="1586" name="Google Shape;1586;p26"/>
          <p:cNvSpPr txBox="1">
            <a:spLocks noGrp="1"/>
          </p:cNvSpPr>
          <p:nvPr>
            <p:ph type="ctrTitle" idx="9"/>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
        <p:nvSpPr>
          <p:cNvPr id="1587" name="Google Shape;1587;p26"/>
          <p:cNvSpPr/>
          <p:nvPr/>
        </p:nvSpPr>
        <p:spPr>
          <a:xfrm rot="-2136675">
            <a:off x="7291512" y="4066884"/>
            <a:ext cx="2264977" cy="21657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anks ">
  <p:cSld name="BLANK_1_1_1_1_1_1_2_1">
    <p:spTree>
      <p:nvGrpSpPr>
        <p:cNvPr id="1" name="Shape 1758"/>
        <p:cNvGrpSpPr/>
        <p:nvPr/>
      </p:nvGrpSpPr>
      <p:grpSpPr>
        <a:xfrm>
          <a:off x="0" y="0"/>
          <a:ext cx="0" cy="0"/>
          <a:chOff x="0" y="0"/>
          <a:chExt cx="0" cy="0"/>
        </a:xfrm>
      </p:grpSpPr>
      <p:pic>
        <p:nvPicPr>
          <p:cNvPr id="1759" name="Google Shape;1759;p30"/>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760" name="Google Shape;1760;p30"/>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761" name="Google Shape;1761;p30"/>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762" name="Google Shape;1762;p30"/>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763" name="Google Shape;1763;p30"/>
          <p:cNvGrpSpPr/>
          <p:nvPr/>
        </p:nvGrpSpPr>
        <p:grpSpPr>
          <a:xfrm rot="-2700000">
            <a:off x="167955" y="3080962"/>
            <a:ext cx="1344349" cy="2469678"/>
            <a:chOff x="272875" y="1419395"/>
            <a:chExt cx="255950" cy="563168"/>
          </a:xfrm>
        </p:grpSpPr>
        <p:sp>
          <p:nvSpPr>
            <p:cNvPr id="1764" name="Google Shape;1764;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0"/>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0"/>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0"/>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0"/>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0"/>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0"/>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9" name="Google Shape;1799;p30"/>
          <p:cNvGrpSpPr/>
          <p:nvPr/>
        </p:nvGrpSpPr>
        <p:grpSpPr>
          <a:xfrm rot="-2700000">
            <a:off x="8026513" y="-183341"/>
            <a:ext cx="1344349" cy="1995327"/>
            <a:chOff x="272875" y="1527563"/>
            <a:chExt cx="255950" cy="455000"/>
          </a:xfrm>
        </p:grpSpPr>
        <p:sp>
          <p:nvSpPr>
            <p:cNvPr id="1800" name="Google Shape;1800;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0"/>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0"/>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0"/>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0"/>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0"/>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0"/>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5" name="Google Shape;1835;p30"/>
          <p:cNvSpPr txBox="1">
            <a:spLocks noGrp="1"/>
          </p:cNvSpPr>
          <p:nvPr>
            <p:ph type="ctrTitle"/>
          </p:nvPr>
        </p:nvSpPr>
        <p:spPr>
          <a:xfrm>
            <a:off x="720000" y="540000"/>
            <a:ext cx="7704000" cy="135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6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836" name="Google Shape;1836;p30"/>
          <p:cNvSpPr txBox="1">
            <a:spLocks noGrp="1"/>
          </p:cNvSpPr>
          <p:nvPr>
            <p:ph type="subTitle" idx="1"/>
          </p:nvPr>
        </p:nvSpPr>
        <p:spPr>
          <a:xfrm>
            <a:off x="720000" y="2603948"/>
            <a:ext cx="7704000" cy="96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837" name="Google Shape;1837;p30"/>
          <p:cNvSpPr txBox="1"/>
          <p:nvPr/>
        </p:nvSpPr>
        <p:spPr>
          <a:xfrm>
            <a:off x="2646000" y="3628979"/>
            <a:ext cx="3852000" cy="67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latin typeface="Open Sans SemiBold"/>
                <a:ea typeface="Open Sans SemiBold"/>
                <a:cs typeface="Open Sans SemiBold"/>
                <a:sym typeface="Open Sans SemiBold"/>
              </a:rPr>
              <a:t>CREDITS: This presentation template was created</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by Slidesgo,</a:t>
            </a:r>
            <a:r>
              <a:rPr lang="en" sz="1200" b="1">
                <a:solidFill>
                  <a:schemeClr val="dk2"/>
                </a:solidFill>
                <a:latin typeface="Open Sans"/>
                <a:ea typeface="Open Sans"/>
                <a:cs typeface="Open Sans"/>
                <a:sym typeface="Open Sans"/>
              </a:rPr>
              <a:t> </a:t>
            </a:r>
            <a:r>
              <a:rPr lang="en" sz="1200">
                <a:solidFill>
                  <a:schemeClr val="dk2"/>
                </a:solidFill>
                <a:latin typeface="Open Sans SemiBold"/>
                <a:ea typeface="Open Sans SemiBold"/>
                <a:cs typeface="Open Sans SemiBold"/>
                <a:sym typeface="Open Sans SemiBold"/>
              </a:rPr>
              <a:t>including icons</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by Flaticon,</a:t>
            </a:r>
            <a:r>
              <a:rPr lang="en" sz="1200" b="1">
                <a:solidFill>
                  <a:schemeClr val="dk2"/>
                </a:solidFill>
                <a:latin typeface="Open Sans"/>
                <a:ea typeface="Open Sans"/>
                <a:cs typeface="Open Sans"/>
                <a:sym typeface="Open Sans"/>
              </a:rPr>
              <a:t> i</a:t>
            </a:r>
            <a:r>
              <a:rPr lang="en" sz="1200">
                <a:solidFill>
                  <a:schemeClr val="dk2"/>
                </a:solidFill>
                <a:latin typeface="Open Sans SemiBold"/>
                <a:ea typeface="Open Sans SemiBold"/>
                <a:cs typeface="Open Sans SemiBold"/>
                <a:sym typeface="Open Sans SemiBold"/>
              </a:rPr>
              <a:t>nfographics &amp; images </a:t>
            </a:r>
            <a:r>
              <a:rPr lang="en" sz="1200" b="1">
                <a:solidFill>
                  <a:schemeClr val="dk2"/>
                </a:solidFill>
                <a:uFill>
                  <a:noFill/>
                </a:uFill>
                <a:latin typeface="Open Sans"/>
                <a:ea typeface="Open Sans"/>
                <a:cs typeface="Open Sans"/>
                <a:sym typeface="Open Sans"/>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by Freepik</a:t>
            </a:r>
            <a:r>
              <a:rPr lang="en" sz="1200" b="1">
                <a:solidFill>
                  <a:schemeClr val="dk2"/>
                </a:solidFill>
                <a:latin typeface="Open Sans"/>
                <a:ea typeface="Open Sans"/>
                <a:cs typeface="Open Sans"/>
                <a:sym typeface="Open Sans"/>
              </a:rPr>
              <a:t> </a:t>
            </a:r>
            <a:endParaRPr sz="1200" b="1">
              <a:solidFill>
                <a:schemeClr val="dk2"/>
              </a:solidFill>
              <a:latin typeface="Open Sans"/>
              <a:ea typeface="Open Sans"/>
              <a:cs typeface="Open Sans"/>
              <a:sym typeface="Open Sans"/>
            </a:endParaRPr>
          </a:p>
        </p:txBody>
      </p:sp>
      <p:sp>
        <p:nvSpPr>
          <p:cNvPr id="1838" name="Google Shape;1838;p30"/>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2">
  <p:cSld name="CUSTOM_5_1_1">
    <p:spTree>
      <p:nvGrpSpPr>
        <p:cNvPr id="1" name="Shape 1958"/>
        <p:cNvGrpSpPr/>
        <p:nvPr/>
      </p:nvGrpSpPr>
      <p:grpSpPr>
        <a:xfrm>
          <a:off x="0" y="0"/>
          <a:ext cx="0" cy="0"/>
          <a:chOff x="0" y="0"/>
          <a:chExt cx="0" cy="0"/>
        </a:xfrm>
      </p:grpSpPr>
      <p:pic>
        <p:nvPicPr>
          <p:cNvPr id="1959" name="Google Shape;1959;p33"/>
          <p:cNvPicPr preferRelativeResize="0"/>
          <p:nvPr/>
        </p:nvPicPr>
        <p:blipFill>
          <a:blip r:embed="rId2">
            <a:alphaModFix amt="66000"/>
          </a:blip>
          <a:stretch>
            <a:fillRect/>
          </a:stretch>
        </p:blipFill>
        <p:spPr>
          <a:xfrm rot="-2343514" flipH="1">
            <a:off x="-1166545" y="-1270720"/>
            <a:ext cx="3297389" cy="2276638"/>
          </a:xfrm>
          <a:prstGeom prst="rect">
            <a:avLst/>
          </a:prstGeom>
          <a:noFill/>
          <a:ln>
            <a:noFill/>
          </a:ln>
        </p:spPr>
      </p:pic>
      <p:grpSp>
        <p:nvGrpSpPr>
          <p:cNvPr id="1960" name="Google Shape;1960;p33"/>
          <p:cNvGrpSpPr/>
          <p:nvPr/>
        </p:nvGrpSpPr>
        <p:grpSpPr>
          <a:xfrm rot="-8099954">
            <a:off x="15431" y="-572435"/>
            <a:ext cx="1344367" cy="1995327"/>
            <a:chOff x="272875" y="1527563"/>
            <a:chExt cx="255950" cy="455000"/>
          </a:xfrm>
        </p:grpSpPr>
        <p:sp>
          <p:nvSpPr>
            <p:cNvPr id="1961" name="Google Shape;1961;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3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3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3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3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3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3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96" name="Google Shape;1996;p33"/>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1997" name="Google Shape;1997;p33"/>
          <p:cNvPicPr preferRelativeResize="0"/>
          <p:nvPr/>
        </p:nvPicPr>
        <p:blipFill>
          <a:blip r:embed="rId4">
            <a:alphaModFix amt="76000"/>
          </a:blip>
          <a:stretch>
            <a:fillRect/>
          </a:stretch>
        </p:blipFill>
        <p:spPr>
          <a:xfrm rot="10754694">
            <a:off x="2497948" y="4487275"/>
            <a:ext cx="7605809" cy="2832381"/>
          </a:xfrm>
          <a:prstGeom prst="rect">
            <a:avLst/>
          </a:prstGeom>
          <a:noFill/>
          <a:ln>
            <a:noFill/>
          </a:ln>
        </p:spPr>
      </p:pic>
      <p:grpSp>
        <p:nvGrpSpPr>
          <p:cNvPr id="1998" name="Google Shape;1998;p33"/>
          <p:cNvGrpSpPr/>
          <p:nvPr/>
        </p:nvGrpSpPr>
        <p:grpSpPr>
          <a:xfrm flipH="1">
            <a:off x="-624375" y="3487614"/>
            <a:ext cx="1344377" cy="2469659"/>
            <a:chOff x="272875" y="1419395"/>
            <a:chExt cx="255950" cy="563168"/>
          </a:xfrm>
        </p:grpSpPr>
        <p:sp>
          <p:nvSpPr>
            <p:cNvPr id="1999" name="Google Shape;1999;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3"/>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3"/>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33"/>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3"/>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3"/>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3"/>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0"/>
        <p:cNvGrpSpPr/>
        <p:nvPr/>
      </p:nvGrpSpPr>
      <p:grpSpPr>
        <a:xfrm>
          <a:off x="0" y="0"/>
          <a:ext cx="0" cy="0"/>
          <a:chOff x="0" y="0"/>
          <a:chExt cx="0" cy="0"/>
        </a:xfrm>
      </p:grpSpPr>
      <p:sp>
        <p:nvSpPr>
          <p:cNvPr id="541" name="Google Shape;541;p9"/>
          <p:cNvSpPr txBox="1">
            <a:spLocks noGrp="1"/>
          </p:cNvSpPr>
          <p:nvPr>
            <p:ph type="subTitle" idx="1"/>
          </p:nvPr>
        </p:nvSpPr>
        <p:spPr>
          <a:xfrm flipH="1">
            <a:off x="5047900" y="2607067"/>
            <a:ext cx="3367800" cy="10632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542" name="Google Shape;542;p9"/>
          <p:cNvSpPr txBox="1">
            <a:spLocks noGrp="1"/>
          </p:cNvSpPr>
          <p:nvPr>
            <p:ph type="ctrTitle"/>
          </p:nvPr>
        </p:nvSpPr>
        <p:spPr>
          <a:xfrm flipH="1">
            <a:off x="4571900" y="1697799"/>
            <a:ext cx="3860400" cy="934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pic>
        <p:nvPicPr>
          <p:cNvPr id="543" name="Google Shape;543;p9"/>
          <p:cNvPicPr preferRelativeResize="0"/>
          <p:nvPr/>
        </p:nvPicPr>
        <p:blipFill>
          <a:blip r:embed="rId2">
            <a:alphaModFix amt="82000"/>
          </a:blip>
          <a:stretch>
            <a:fillRect/>
          </a:stretch>
        </p:blipFill>
        <p:spPr>
          <a:xfrm>
            <a:off x="6498000" y="3581373"/>
            <a:ext cx="3440400" cy="2840126"/>
          </a:xfrm>
          <a:prstGeom prst="rect">
            <a:avLst/>
          </a:prstGeom>
          <a:noFill/>
          <a:ln>
            <a:noFill/>
          </a:ln>
        </p:spPr>
      </p:pic>
      <p:sp>
        <p:nvSpPr>
          <p:cNvPr id="544" name="Google Shape;544;p9"/>
          <p:cNvSpPr/>
          <p:nvPr/>
        </p:nvSpPr>
        <p:spPr>
          <a:xfrm rot="-2569776">
            <a:off x="7774946" y="-1017900"/>
            <a:ext cx="2265043" cy="216579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5" name="Google Shape;545;p9"/>
          <p:cNvGrpSpPr/>
          <p:nvPr/>
        </p:nvGrpSpPr>
        <p:grpSpPr>
          <a:xfrm rot="-6629356">
            <a:off x="7495291" y="3526103"/>
            <a:ext cx="1344346" cy="2469672"/>
            <a:chOff x="272875" y="1419395"/>
            <a:chExt cx="255950" cy="563168"/>
          </a:xfrm>
        </p:grpSpPr>
        <p:sp>
          <p:nvSpPr>
            <p:cNvPr id="546" name="Google Shape;546;p9"/>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9"/>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9"/>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9"/>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9"/>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9"/>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9"/>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9"/>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9"/>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9"/>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9"/>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9"/>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9"/>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9"/>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9"/>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9"/>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9"/>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9"/>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9"/>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9"/>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9"/>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9"/>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9"/>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9"/>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9"/>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9"/>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9"/>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9"/>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9"/>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9"/>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9"/>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9"/>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9"/>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9"/>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9"/>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81" name="Google Shape;581;p9"/>
          <p:cNvPicPr preferRelativeResize="0"/>
          <p:nvPr/>
        </p:nvPicPr>
        <p:blipFill>
          <a:blip r:embed="rId3">
            <a:alphaModFix amt="82000"/>
          </a:blip>
          <a:stretch>
            <a:fillRect/>
          </a:stretch>
        </p:blipFill>
        <p:spPr>
          <a:xfrm rot="-5400005">
            <a:off x="-1096437" y="-959501"/>
            <a:ext cx="3632875" cy="2999026"/>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ackground 4">
  <p:cSld name="CUSTOM_4_1_1_2">
    <p:spTree>
      <p:nvGrpSpPr>
        <p:cNvPr id="1" name="Shape 2076"/>
        <p:cNvGrpSpPr/>
        <p:nvPr/>
      </p:nvGrpSpPr>
      <p:grpSpPr>
        <a:xfrm>
          <a:off x="0" y="0"/>
          <a:ext cx="0" cy="0"/>
          <a:chOff x="0" y="0"/>
          <a:chExt cx="0" cy="0"/>
        </a:xfrm>
      </p:grpSpPr>
      <p:pic>
        <p:nvPicPr>
          <p:cNvPr id="2077" name="Google Shape;2077;p35"/>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2078" name="Google Shape;2078;p35"/>
          <p:cNvGrpSpPr/>
          <p:nvPr/>
        </p:nvGrpSpPr>
        <p:grpSpPr>
          <a:xfrm rot="-987768">
            <a:off x="7751817" y="-266278"/>
            <a:ext cx="1344359" cy="1995308"/>
            <a:chOff x="272875" y="1527563"/>
            <a:chExt cx="255950" cy="455000"/>
          </a:xfrm>
        </p:grpSpPr>
        <p:sp>
          <p:nvSpPr>
            <p:cNvPr id="2079" name="Google Shape;2079;p3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3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3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14" name="Google Shape;2114;p35"/>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2115" name="Google Shape;2115;p35"/>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2116" name="Google Shape;2116;p35"/>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82"/>
        <p:cNvGrpSpPr/>
        <p:nvPr/>
      </p:nvGrpSpPr>
      <p:grpSpPr>
        <a:xfrm>
          <a:off x="0" y="0"/>
          <a:ext cx="0" cy="0"/>
          <a:chOff x="0" y="0"/>
          <a:chExt cx="0" cy="0"/>
        </a:xfrm>
      </p:grpSpPr>
      <p:sp>
        <p:nvSpPr>
          <p:cNvPr id="583" name="Google Shape;583;p10"/>
          <p:cNvSpPr txBox="1">
            <a:spLocks noGrp="1"/>
          </p:cNvSpPr>
          <p:nvPr>
            <p:ph type="title"/>
          </p:nvPr>
        </p:nvSpPr>
        <p:spPr>
          <a:xfrm>
            <a:off x="720000" y="3314050"/>
            <a:ext cx="7704000" cy="1254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3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7"/>
        <p:cNvGrpSpPr/>
        <p:nvPr/>
      </p:nvGrpSpPr>
      <p:grpSpPr>
        <a:xfrm>
          <a:off x="0" y="0"/>
          <a:ext cx="0" cy="0"/>
          <a:chOff x="0" y="0"/>
          <a:chExt cx="0" cy="0"/>
        </a:xfrm>
      </p:grpSpPr>
      <p:pic>
        <p:nvPicPr>
          <p:cNvPr id="668" name="Google Shape;668;p13"/>
          <p:cNvPicPr preferRelativeResize="0"/>
          <p:nvPr/>
        </p:nvPicPr>
        <p:blipFill>
          <a:blip r:embed="rId2">
            <a:alphaModFix amt="66000"/>
          </a:blip>
          <a:stretch>
            <a:fillRect/>
          </a:stretch>
        </p:blipFill>
        <p:spPr>
          <a:xfrm rot="-1538275" flipH="1">
            <a:off x="-1241959" y="-985041"/>
            <a:ext cx="3297390" cy="2276635"/>
          </a:xfrm>
          <a:prstGeom prst="rect">
            <a:avLst/>
          </a:prstGeom>
          <a:noFill/>
          <a:ln>
            <a:noFill/>
          </a:ln>
        </p:spPr>
      </p:pic>
      <p:sp>
        <p:nvSpPr>
          <p:cNvPr id="669" name="Google Shape;669;p13"/>
          <p:cNvSpPr/>
          <p:nvPr/>
        </p:nvSpPr>
        <p:spPr>
          <a:xfrm rot="3011561">
            <a:off x="8474812" y="4330185"/>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13"/>
          <p:cNvGrpSpPr/>
          <p:nvPr/>
        </p:nvGrpSpPr>
        <p:grpSpPr>
          <a:xfrm rot="3559955">
            <a:off x="-42012" y="-631342"/>
            <a:ext cx="1344348" cy="1995332"/>
            <a:chOff x="272875" y="1527563"/>
            <a:chExt cx="255950" cy="455000"/>
          </a:xfrm>
        </p:grpSpPr>
        <p:sp>
          <p:nvSpPr>
            <p:cNvPr id="671" name="Google Shape;671;p1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06" name="Google Shape;706;p13"/>
          <p:cNvPicPr preferRelativeResize="0"/>
          <p:nvPr/>
        </p:nvPicPr>
        <p:blipFill>
          <a:blip r:embed="rId3">
            <a:alphaModFix amt="74000"/>
          </a:blip>
          <a:stretch>
            <a:fillRect/>
          </a:stretch>
        </p:blipFill>
        <p:spPr>
          <a:xfrm rot="-10024386">
            <a:off x="7156213" y="-1143378"/>
            <a:ext cx="2894879" cy="2593329"/>
          </a:xfrm>
          <a:prstGeom prst="rect">
            <a:avLst/>
          </a:prstGeom>
          <a:noFill/>
          <a:ln>
            <a:noFill/>
          </a:ln>
        </p:spPr>
      </p:pic>
      <p:pic>
        <p:nvPicPr>
          <p:cNvPr id="707" name="Google Shape;707;p13"/>
          <p:cNvPicPr preferRelativeResize="0"/>
          <p:nvPr/>
        </p:nvPicPr>
        <p:blipFill>
          <a:blip r:embed="rId4">
            <a:alphaModFix amt="74000"/>
          </a:blip>
          <a:stretch>
            <a:fillRect/>
          </a:stretch>
        </p:blipFill>
        <p:spPr>
          <a:xfrm rot="-7120613" flipH="1">
            <a:off x="5305666" y="-1758350"/>
            <a:ext cx="2894876" cy="2593327"/>
          </a:xfrm>
          <a:prstGeom prst="rect">
            <a:avLst/>
          </a:prstGeom>
          <a:noFill/>
          <a:ln>
            <a:noFill/>
          </a:ln>
        </p:spPr>
      </p:pic>
      <p:sp>
        <p:nvSpPr>
          <p:cNvPr id="708" name="Google Shape;708;p13"/>
          <p:cNvSpPr txBox="1">
            <a:spLocks noGrp="1"/>
          </p:cNvSpPr>
          <p:nvPr>
            <p:ph type="title" hasCustomPrompt="1"/>
          </p:nvPr>
        </p:nvSpPr>
        <p:spPr>
          <a:xfrm>
            <a:off x="3170031"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9" name="Google Shape;709;p13"/>
          <p:cNvSpPr txBox="1">
            <a:spLocks noGrp="1"/>
          </p:cNvSpPr>
          <p:nvPr>
            <p:ph type="title" idx="2" hasCustomPrompt="1"/>
          </p:nvPr>
        </p:nvSpPr>
        <p:spPr>
          <a:xfrm>
            <a:off x="5686543"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0" name="Google Shape;710;p13"/>
          <p:cNvSpPr txBox="1">
            <a:spLocks noGrp="1"/>
          </p:cNvSpPr>
          <p:nvPr>
            <p:ph type="title" idx="3" hasCustomPrompt="1"/>
          </p:nvPr>
        </p:nvSpPr>
        <p:spPr>
          <a:xfrm>
            <a:off x="5697526"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1" name="Google Shape;711;p13"/>
          <p:cNvSpPr txBox="1">
            <a:spLocks noGrp="1"/>
          </p:cNvSpPr>
          <p:nvPr>
            <p:ph type="title" idx="4" hasCustomPrompt="1"/>
          </p:nvPr>
        </p:nvSpPr>
        <p:spPr>
          <a:xfrm>
            <a:off x="637282" y="34442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2" name="Google Shape;712;p13"/>
          <p:cNvSpPr txBox="1">
            <a:spLocks noGrp="1"/>
          </p:cNvSpPr>
          <p:nvPr>
            <p:ph type="title" idx="5" hasCustomPrompt="1"/>
          </p:nvPr>
        </p:nvSpPr>
        <p:spPr>
          <a:xfrm>
            <a:off x="637282"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3" name="Google Shape;713;p13"/>
          <p:cNvSpPr txBox="1">
            <a:spLocks noGrp="1"/>
          </p:cNvSpPr>
          <p:nvPr>
            <p:ph type="title" idx="6" hasCustomPrompt="1"/>
          </p:nvPr>
        </p:nvSpPr>
        <p:spPr>
          <a:xfrm>
            <a:off x="3170031"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4" name="Google Shape;714;p13"/>
          <p:cNvSpPr txBox="1">
            <a:spLocks noGrp="1"/>
          </p:cNvSpPr>
          <p:nvPr>
            <p:ph type="ctrTitle" idx="7"/>
          </p:nvPr>
        </p:nvSpPr>
        <p:spPr>
          <a:xfrm>
            <a:off x="416024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5" name="Google Shape;715;p13"/>
          <p:cNvSpPr txBox="1">
            <a:spLocks noGrp="1"/>
          </p:cNvSpPr>
          <p:nvPr>
            <p:ph type="subTitle" idx="1"/>
          </p:nvPr>
        </p:nvSpPr>
        <p:spPr>
          <a:xfrm>
            <a:off x="4160247"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6" name="Google Shape;716;p13"/>
          <p:cNvSpPr txBox="1">
            <a:spLocks noGrp="1"/>
          </p:cNvSpPr>
          <p:nvPr>
            <p:ph type="ctrTitle" idx="8"/>
          </p:nvPr>
        </p:nvSpPr>
        <p:spPr>
          <a:xfrm>
            <a:off x="6688381"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7" name="Google Shape;717;p13"/>
          <p:cNvSpPr txBox="1">
            <a:spLocks noGrp="1"/>
          </p:cNvSpPr>
          <p:nvPr>
            <p:ph type="subTitle" idx="9"/>
          </p:nvPr>
        </p:nvSpPr>
        <p:spPr>
          <a:xfrm>
            <a:off x="6688378"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8" name="Google Shape;718;p13"/>
          <p:cNvSpPr/>
          <p:nvPr/>
        </p:nvSpPr>
        <p:spPr>
          <a:xfrm>
            <a:off x="1150175" y="2700900"/>
            <a:ext cx="2525" cy="25"/>
          </a:xfrm>
          <a:custGeom>
            <a:avLst/>
            <a:gdLst/>
            <a:ahLst/>
            <a:cxnLst/>
            <a:rect l="l" t="t" r="r" b="b"/>
            <a:pathLst>
              <a:path w="101" h="1" extrusionOk="0">
                <a:moveTo>
                  <a:pt x="101" y="1"/>
                </a:moveTo>
                <a:lnTo>
                  <a:pt x="0" y="1"/>
                </a:lnTo>
                <a:lnTo>
                  <a:pt x="0" y="1"/>
                </a:lnTo>
                <a:close/>
              </a:path>
            </a:pathLst>
          </a:custGeom>
          <a:solidFill>
            <a:srgbClr val="CEF2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19" name="Google Shape;719;p13"/>
          <p:cNvSpPr txBox="1">
            <a:spLocks noGrp="1"/>
          </p:cNvSpPr>
          <p:nvPr>
            <p:ph type="ctrTitle" idx="13"/>
          </p:nvPr>
        </p:nvSpPr>
        <p:spPr>
          <a:xfrm>
            <a:off x="6688650"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0" name="Google Shape;720;p13"/>
          <p:cNvSpPr txBox="1">
            <a:spLocks noGrp="1"/>
          </p:cNvSpPr>
          <p:nvPr>
            <p:ph type="subTitle" idx="14"/>
          </p:nvPr>
        </p:nvSpPr>
        <p:spPr>
          <a:xfrm>
            <a:off x="6688665"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1" name="Google Shape;721;p13"/>
          <p:cNvSpPr txBox="1">
            <a:spLocks noGrp="1"/>
          </p:cNvSpPr>
          <p:nvPr>
            <p:ph type="ctrTitle" idx="15"/>
          </p:nvPr>
        </p:nvSpPr>
        <p:spPr>
          <a:xfrm>
            <a:off x="162266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2" name="Google Shape;722;p13"/>
          <p:cNvSpPr txBox="1">
            <a:spLocks noGrp="1"/>
          </p:cNvSpPr>
          <p:nvPr>
            <p:ph type="subTitle" idx="16"/>
          </p:nvPr>
        </p:nvSpPr>
        <p:spPr>
          <a:xfrm>
            <a:off x="1622669"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3" name="Google Shape;723;p13"/>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4" name="Google Shape;724;p13"/>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5" name="Google Shape;725;p13"/>
          <p:cNvSpPr txBox="1">
            <a:spLocks noGrp="1"/>
          </p:cNvSpPr>
          <p:nvPr>
            <p:ph type="ctrTitle" idx="19"/>
          </p:nvPr>
        </p:nvSpPr>
        <p:spPr>
          <a:xfrm>
            <a:off x="4160243"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6" name="Google Shape;726;p13"/>
          <p:cNvSpPr txBox="1">
            <a:spLocks noGrp="1"/>
          </p:cNvSpPr>
          <p:nvPr>
            <p:ph type="subTitle" idx="20"/>
          </p:nvPr>
        </p:nvSpPr>
        <p:spPr>
          <a:xfrm>
            <a:off x="4160258"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7" name="Google Shape;727;p13"/>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1">
  <p:cSld name="CUSTOM_3">
    <p:spTree>
      <p:nvGrpSpPr>
        <p:cNvPr id="1" name="Shape 728"/>
        <p:cNvGrpSpPr/>
        <p:nvPr/>
      </p:nvGrpSpPr>
      <p:grpSpPr>
        <a:xfrm>
          <a:off x="0" y="0"/>
          <a:ext cx="0" cy="0"/>
          <a:chOff x="0" y="0"/>
          <a:chExt cx="0" cy="0"/>
        </a:xfrm>
      </p:grpSpPr>
      <p:pic>
        <p:nvPicPr>
          <p:cNvPr id="729" name="Google Shape;729;p14"/>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730" name="Google Shape;730;p14"/>
          <p:cNvGrpSpPr/>
          <p:nvPr/>
        </p:nvGrpSpPr>
        <p:grpSpPr>
          <a:xfrm rot="-987768">
            <a:off x="7751817" y="-266278"/>
            <a:ext cx="1344359" cy="1995308"/>
            <a:chOff x="272875" y="1527563"/>
            <a:chExt cx="255950" cy="455000"/>
          </a:xfrm>
        </p:grpSpPr>
        <p:sp>
          <p:nvSpPr>
            <p:cNvPr id="731" name="Google Shape;731;p1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1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1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1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1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66" name="Google Shape;766;p14"/>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767" name="Google Shape;767;p14"/>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768" name="Google Shape;768;p14"/>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4"/>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2">
  <p:cSld name="CUSTOM_3_1">
    <p:spTree>
      <p:nvGrpSpPr>
        <p:cNvPr id="1" name="Shape 770"/>
        <p:cNvGrpSpPr/>
        <p:nvPr/>
      </p:nvGrpSpPr>
      <p:grpSpPr>
        <a:xfrm>
          <a:off x="0" y="0"/>
          <a:ext cx="0" cy="0"/>
          <a:chOff x="0" y="0"/>
          <a:chExt cx="0" cy="0"/>
        </a:xfrm>
      </p:grpSpPr>
      <p:pic>
        <p:nvPicPr>
          <p:cNvPr id="771" name="Google Shape;771;p15"/>
          <p:cNvPicPr preferRelativeResize="0"/>
          <p:nvPr/>
        </p:nvPicPr>
        <p:blipFill>
          <a:blip r:embed="rId2">
            <a:alphaModFix amt="66000"/>
          </a:blip>
          <a:stretch>
            <a:fillRect/>
          </a:stretch>
        </p:blipFill>
        <p:spPr>
          <a:xfrm rot="8456486" flipH="1">
            <a:off x="7252441" y="4177105"/>
            <a:ext cx="3297389" cy="2276638"/>
          </a:xfrm>
          <a:prstGeom prst="rect">
            <a:avLst/>
          </a:prstGeom>
          <a:noFill/>
          <a:ln>
            <a:noFill/>
          </a:ln>
        </p:spPr>
      </p:pic>
      <p:grpSp>
        <p:nvGrpSpPr>
          <p:cNvPr id="772" name="Google Shape;772;p15"/>
          <p:cNvGrpSpPr/>
          <p:nvPr/>
        </p:nvGrpSpPr>
        <p:grpSpPr>
          <a:xfrm rot="2700046">
            <a:off x="8023488" y="3760130"/>
            <a:ext cx="1344367" cy="1995327"/>
            <a:chOff x="272875" y="1527563"/>
            <a:chExt cx="255950" cy="455000"/>
          </a:xfrm>
        </p:grpSpPr>
        <p:sp>
          <p:nvSpPr>
            <p:cNvPr id="773" name="Google Shape;773;p1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1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1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1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1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1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1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1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1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1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1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1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1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1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1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1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1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1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1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08" name="Google Shape;808;p15"/>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809" name="Google Shape;809;p15"/>
          <p:cNvPicPr preferRelativeResize="0"/>
          <p:nvPr/>
        </p:nvPicPr>
        <p:blipFill>
          <a:blip r:embed="rId4">
            <a:alphaModFix amt="76000"/>
          </a:blip>
          <a:stretch>
            <a:fillRect/>
          </a:stretch>
        </p:blipFill>
        <p:spPr>
          <a:xfrm rot="9663874">
            <a:off x="-3354179" y="-1777728"/>
            <a:ext cx="7605805" cy="2832382"/>
          </a:xfrm>
          <a:prstGeom prst="rect">
            <a:avLst/>
          </a:prstGeom>
          <a:noFill/>
          <a:ln>
            <a:noFill/>
          </a:ln>
        </p:spPr>
      </p:pic>
      <p:grpSp>
        <p:nvGrpSpPr>
          <p:cNvPr id="810" name="Google Shape;810;p15"/>
          <p:cNvGrpSpPr/>
          <p:nvPr/>
        </p:nvGrpSpPr>
        <p:grpSpPr>
          <a:xfrm rot="-7181356">
            <a:off x="474922" y="-1462434"/>
            <a:ext cx="1344356" cy="2469645"/>
            <a:chOff x="272875" y="1419395"/>
            <a:chExt cx="255950" cy="563168"/>
          </a:xfrm>
        </p:grpSpPr>
        <p:sp>
          <p:nvSpPr>
            <p:cNvPr id="811" name="Google Shape;811;p1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1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1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1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1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1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5"/>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5"/>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5"/>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1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1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1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1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1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1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1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1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15"/>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1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1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1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15"/>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15"/>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6" name="Google Shape;846;p15"/>
          <p:cNvSpPr/>
          <p:nvPr/>
        </p:nvSpPr>
        <p:spPr>
          <a:xfrm rot="3011561">
            <a:off x="8384437" y="-796490"/>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15"/>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3">
  <p:cSld name="CUSTOM_3_1_1">
    <p:spTree>
      <p:nvGrpSpPr>
        <p:cNvPr id="1" name="Shape 848"/>
        <p:cNvGrpSpPr/>
        <p:nvPr/>
      </p:nvGrpSpPr>
      <p:grpSpPr>
        <a:xfrm>
          <a:off x="0" y="0"/>
          <a:ext cx="0" cy="0"/>
          <a:chOff x="0" y="0"/>
          <a:chExt cx="0" cy="0"/>
        </a:xfrm>
      </p:grpSpPr>
      <p:pic>
        <p:nvPicPr>
          <p:cNvPr id="849" name="Google Shape;849;p16"/>
          <p:cNvPicPr preferRelativeResize="0"/>
          <p:nvPr/>
        </p:nvPicPr>
        <p:blipFill>
          <a:blip r:embed="rId2">
            <a:alphaModFix amt="66000"/>
          </a:blip>
          <a:stretch>
            <a:fillRect/>
          </a:stretch>
        </p:blipFill>
        <p:spPr>
          <a:xfrm rot="-2343514" flipH="1">
            <a:off x="-1166545" y="-1270720"/>
            <a:ext cx="3297389" cy="2276638"/>
          </a:xfrm>
          <a:prstGeom prst="rect">
            <a:avLst/>
          </a:prstGeom>
          <a:noFill/>
          <a:ln>
            <a:noFill/>
          </a:ln>
        </p:spPr>
      </p:pic>
      <p:grpSp>
        <p:nvGrpSpPr>
          <p:cNvPr id="850" name="Google Shape;850;p16"/>
          <p:cNvGrpSpPr/>
          <p:nvPr/>
        </p:nvGrpSpPr>
        <p:grpSpPr>
          <a:xfrm rot="-8099954">
            <a:off x="15431" y="-572435"/>
            <a:ext cx="1344367" cy="1995327"/>
            <a:chOff x="272875" y="1527563"/>
            <a:chExt cx="255950" cy="455000"/>
          </a:xfrm>
        </p:grpSpPr>
        <p:sp>
          <p:nvSpPr>
            <p:cNvPr id="851" name="Google Shape;851;p16"/>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16"/>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16"/>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16"/>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16"/>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16"/>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16"/>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16"/>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16"/>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6"/>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6"/>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16"/>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16"/>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16"/>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16"/>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16"/>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16"/>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16"/>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16"/>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16"/>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16"/>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16"/>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16"/>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16"/>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16"/>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16"/>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16"/>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16"/>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16"/>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16"/>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16"/>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16"/>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16"/>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16"/>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16"/>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86" name="Google Shape;886;p16"/>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887" name="Google Shape;887;p16"/>
          <p:cNvPicPr preferRelativeResize="0"/>
          <p:nvPr/>
        </p:nvPicPr>
        <p:blipFill>
          <a:blip r:embed="rId4">
            <a:alphaModFix amt="76000"/>
          </a:blip>
          <a:stretch>
            <a:fillRect/>
          </a:stretch>
        </p:blipFill>
        <p:spPr>
          <a:xfrm rot="10754694">
            <a:off x="2497948" y="4487275"/>
            <a:ext cx="7605809" cy="2832381"/>
          </a:xfrm>
          <a:prstGeom prst="rect">
            <a:avLst/>
          </a:prstGeom>
          <a:noFill/>
          <a:ln>
            <a:noFill/>
          </a:ln>
        </p:spPr>
      </p:pic>
      <p:grpSp>
        <p:nvGrpSpPr>
          <p:cNvPr id="888" name="Google Shape;888;p16"/>
          <p:cNvGrpSpPr/>
          <p:nvPr/>
        </p:nvGrpSpPr>
        <p:grpSpPr>
          <a:xfrm flipH="1">
            <a:off x="-624375" y="3487614"/>
            <a:ext cx="1344377" cy="2469659"/>
            <a:chOff x="272875" y="1419395"/>
            <a:chExt cx="255950" cy="563168"/>
          </a:xfrm>
        </p:grpSpPr>
        <p:sp>
          <p:nvSpPr>
            <p:cNvPr id="889" name="Google Shape;889;p16"/>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16"/>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16"/>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16"/>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16"/>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16"/>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16"/>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16"/>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16"/>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16"/>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16"/>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16"/>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16"/>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16"/>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16"/>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16"/>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16"/>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16"/>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16"/>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16"/>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16"/>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16"/>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16"/>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16"/>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16"/>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16"/>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16"/>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16"/>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16"/>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16"/>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16"/>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16"/>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16"/>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6"/>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16"/>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4" name="Google Shape;924;p16"/>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
        <p:nvSpPr>
          <p:cNvPr id="925" name="Google Shape;925;p16"/>
          <p:cNvSpPr/>
          <p:nvPr/>
        </p:nvSpPr>
        <p:spPr>
          <a:xfrm rot="231922" flipH="1">
            <a:off x="7469257" y="-6453732"/>
            <a:ext cx="4623938" cy="7256951"/>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1">
  <p:cSld name="BLANK_1_1_1_2_1">
    <p:spTree>
      <p:nvGrpSpPr>
        <p:cNvPr id="1" name="Shape 1013"/>
        <p:cNvGrpSpPr/>
        <p:nvPr/>
      </p:nvGrpSpPr>
      <p:grpSpPr>
        <a:xfrm>
          <a:off x="0" y="0"/>
          <a:ext cx="0" cy="0"/>
          <a:chOff x="0" y="0"/>
          <a:chExt cx="0" cy="0"/>
        </a:xfrm>
      </p:grpSpPr>
      <p:pic>
        <p:nvPicPr>
          <p:cNvPr id="1014" name="Google Shape;1014;p19"/>
          <p:cNvPicPr preferRelativeResize="0"/>
          <p:nvPr/>
        </p:nvPicPr>
        <p:blipFill>
          <a:blip r:embed="rId2">
            <a:alphaModFix amt="66000"/>
          </a:blip>
          <a:stretch>
            <a:fillRect/>
          </a:stretch>
        </p:blipFill>
        <p:spPr>
          <a:xfrm rot="-2343514" flipH="1">
            <a:off x="-1156226" y="-1467160"/>
            <a:ext cx="3297389" cy="2276638"/>
          </a:xfrm>
          <a:prstGeom prst="rect">
            <a:avLst/>
          </a:prstGeom>
          <a:noFill/>
          <a:ln>
            <a:noFill/>
          </a:ln>
        </p:spPr>
      </p:pic>
      <p:pic>
        <p:nvPicPr>
          <p:cNvPr id="1015" name="Google Shape;1015;p19"/>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grpSp>
        <p:nvGrpSpPr>
          <p:cNvPr id="1016" name="Google Shape;1016;p19"/>
          <p:cNvGrpSpPr/>
          <p:nvPr/>
        </p:nvGrpSpPr>
        <p:grpSpPr>
          <a:xfrm rot="-8099954">
            <a:off x="25750" y="-768875"/>
            <a:ext cx="1344367" cy="1995327"/>
            <a:chOff x="272875" y="1527563"/>
            <a:chExt cx="255950" cy="455000"/>
          </a:xfrm>
        </p:grpSpPr>
        <p:sp>
          <p:nvSpPr>
            <p:cNvPr id="1017" name="Google Shape;1017;p19"/>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19"/>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19"/>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19"/>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19"/>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19"/>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19"/>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19"/>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19"/>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19"/>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19"/>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19"/>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19"/>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19"/>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19"/>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19"/>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19"/>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19"/>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19"/>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19"/>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19"/>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19"/>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19"/>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19"/>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19"/>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19"/>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19"/>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19"/>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19"/>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19"/>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19"/>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19"/>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19"/>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19"/>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19"/>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52" name="Google Shape;1052;p19"/>
          <p:cNvPicPr preferRelativeResize="0"/>
          <p:nvPr/>
        </p:nvPicPr>
        <p:blipFill>
          <a:blip r:embed="rId3">
            <a:alphaModFix amt="74000"/>
          </a:blip>
          <a:stretch>
            <a:fillRect/>
          </a:stretch>
        </p:blipFill>
        <p:spPr>
          <a:xfrm rot="-6814727" flipH="1">
            <a:off x="7454267" y="-1182806"/>
            <a:ext cx="2894871" cy="2593322"/>
          </a:xfrm>
          <a:prstGeom prst="rect">
            <a:avLst/>
          </a:prstGeom>
          <a:noFill/>
          <a:ln>
            <a:noFill/>
          </a:ln>
        </p:spPr>
      </p:pic>
      <p:pic>
        <p:nvPicPr>
          <p:cNvPr id="1053" name="Google Shape;1053;p19"/>
          <p:cNvPicPr preferRelativeResize="0"/>
          <p:nvPr/>
        </p:nvPicPr>
        <p:blipFill>
          <a:blip r:embed="rId4">
            <a:alphaModFix amt="76000"/>
          </a:blip>
          <a:stretch>
            <a:fillRect/>
          </a:stretch>
        </p:blipFill>
        <p:spPr>
          <a:xfrm rot="-1136126">
            <a:off x="4365128" y="4231553"/>
            <a:ext cx="7605805" cy="2832382"/>
          </a:xfrm>
          <a:prstGeom prst="rect">
            <a:avLst/>
          </a:prstGeom>
          <a:noFill/>
          <a:ln>
            <a:noFill/>
          </a:ln>
        </p:spPr>
      </p:pic>
      <p:grpSp>
        <p:nvGrpSpPr>
          <p:cNvPr id="1054" name="Google Shape;1054;p19"/>
          <p:cNvGrpSpPr/>
          <p:nvPr/>
        </p:nvGrpSpPr>
        <p:grpSpPr>
          <a:xfrm rot="3618644">
            <a:off x="7686877" y="3841497"/>
            <a:ext cx="1344356" cy="2469645"/>
            <a:chOff x="272875" y="1419395"/>
            <a:chExt cx="255950" cy="563168"/>
          </a:xfrm>
        </p:grpSpPr>
        <p:sp>
          <p:nvSpPr>
            <p:cNvPr id="1055" name="Google Shape;1055;p19"/>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19"/>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19"/>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19"/>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19"/>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19"/>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19"/>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19"/>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19"/>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19"/>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19"/>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19"/>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19"/>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19"/>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19"/>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19"/>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19"/>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19"/>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19"/>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19"/>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19"/>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19"/>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19"/>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19"/>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19"/>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19"/>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19"/>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19"/>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19"/>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19"/>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19"/>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19"/>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19"/>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19"/>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19"/>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90" name="Google Shape;1090;p19"/>
          <p:cNvSpPr txBox="1">
            <a:spLocks noGrp="1"/>
          </p:cNvSpPr>
          <p:nvPr>
            <p:ph type="title"/>
          </p:nvPr>
        </p:nvSpPr>
        <p:spPr>
          <a:xfrm>
            <a:off x="720000" y="2586216"/>
            <a:ext cx="2336400" cy="892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091" name="Google Shape;1091;p19"/>
          <p:cNvSpPr txBox="1">
            <a:spLocks noGrp="1"/>
          </p:cNvSpPr>
          <p:nvPr>
            <p:ph type="subTitle" idx="1"/>
          </p:nvPr>
        </p:nvSpPr>
        <p:spPr>
          <a:xfrm>
            <a:off x="720000" y="3321129"/>
            <a:ext cx="2336400" cy="892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92" name="Google Shape;1092;p19"/>
          <p:cNvSpPr txBox="1">
            <a:spLocks noGrp="1"/>
          </p:cNvSpPr>
          <p:nvPr>
            <p:ph type="title" idx="2"/>
          </p:nvPr>
        </p:nvSpPr>
        <p:spPr>
          <a:xfrm>
            <a:off x="3403800" y="2586216"/>
            <a:ext cx="2336400" cy="892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093" name="Google Shape;1093;p19"/>
          <p:cNvSpPr txBox="1">
            <a:spLocks noGrp="1"/>
          </p:cNvSpPr>
          <p:nvPr>
            <p:ph type="subTitle" idx="3"/>
          </p:nvPr>
        </p:nvSpPr>
        <p:spPr>
          <a:xfrm>
            <a:off x="3403800" y="3321129"/>
            <a:ext cx="2336400" cy="892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94" name="Google Shape;1094;p19"/>
          <p:cNvSpPr txBox="1">
            <a:spLocks noGrp="1"/>
          </p:cNvSpPr>
          <p:nvPr>
            <p:ph type="title" idx="4"/>
          </p:nvPr>
        </p:nvSpPr>
        <p:spPr>
          <a:xfrm>
            <a:off x="6100400" y="2586209"/>
            <a:ext cx="2336400" cy="892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095" name="Google Shape;1095;p19"/>
          <p:cNvSpPr txBox="1">
            <a:spLocks noGrp="1"/>
          </p:cNvSpPr>
          <p:nvPr>
            <p:ph type="subTitle" idx="5"/>
          </p:nvPr>
        </p:nvSpPr>
        <p:spPr>
          <a:xfrm>
            <a:off x="6100400" y="3321129"/>
            <a:ext cx="2336400" cy="892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96" name="Google Shape;1096;p19"/>
          <p:cNvSpPr txBox="1">
            <a:spLocks noGrp="1"/>
          </p:cNvSpPr>
          <p:nvPr>
            <p:ph type="ctrTitle" idx="6"/>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2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 id="2147483656" r:id="rId3"/>
    <p:sldLayoutId id="2147483658" r:id="rId4"/>
    <p:sldLayoutId id="2147483659" r:id="rId5"/>
    <p:sldLayoutId id="2147483660" r:id="rId6"/>
    <p:sldLayoutId id="2147483661" r:id="rId7"/>
    <p:sldLayoutId id="2147483662" r:id="rId8"/>
    <p:sldLayoutId id="2147483665" r:id="rId9"/>
    <p:sldLayoutId id="2147483666" r:id="rId10"/>
    <p:sldLayoutId id="2147483667" r:id="rId11"/>
    <p:sldLayoutId id="2147483669" r:id="rId12"/>
    <p:sldLayoutId id="2147483670" r:id="rId13"/>
    <p:sldLayoutId id="2147483671" r:id="rId14"/>
    <p:sldLayoutId id="2147483672" r:id="rId15"/>
    <p:sldLayoutId id="2147483676" r:id="rId16"/>
    <p:sldLayoutId id="2147483677" r:id="rId17"/>
    <p:sldLayoutId id="2147483678" r:id="rId18"/>
    <p:sldLayoutId id="2147483679" r:id="rId19"/>
    <p:sldLayoutId id="2147483680" r:id="rId20"/>
    <p:sldLayoutId id="2147483681"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24"/>
        <p:cNvGrpSpPr/>
        <p:nvPr/>
      </p:nvGrpSpPr>
      <p:grpSpPr>
        <a:xfrm>
          <a:off x="0" y="0"/>
          <a:ext cx="0" cy="0"/>
          <a:chOff x="0" y="0"/>
          <a:chExt cx="0" cy="0"/>
        </a:xfrm>
      </p:grpSpPr>
      <p:pic>
        <p:nvPicPr>
          <p:cNvPr id="2125" name="Google Shape;2125;p38"/>
          <p:cNvPicPr preferRelativeResize="0"/>
          <p:nvPr/>
        </p:nvPicPr>
        <p:blipFill>
          <a:blip r:embed="rId3">
            <a:alphaModFix amt="74000"/>
          </a:blip>
          <a:stretch>
            <a:fillRect/>
          </a:stretch>
        </p:blipFill>
        <p:spPr>
          <a:xfrm rot="9461196">
            <a:off x="1917996" y="2388117"/>
            <a:ext cx="2894873" cy="2593323"/>
          </a:xfrm>
          <a:prstGeom prst="rect">
            <a:avLst/>
          </a:prstGeom>
          <a:noFill/>
          <a:ln>
            <a:noFill/>
          </a:ln>
        </p:spPr>
      </p:pic>
      <p:pic>
        <p:nvPicPr>
          <p:cNvPr id="2126" name="Google Shape;2126;p38"/>
          <p:cNvPicPr preferRelativeResize="0"/>
          <p:nvPr/>
        </p:nvPicPr>
        <p:blipFill>
          <a:blip r:embed="rId4">
            <a:alphaModFix amt="74000"/>
          </a:blip>
          <a:stretch>
            <a:fillRect/>
          </a:stretch>
        </p:blipFill>
        <p:spPr>
          <a:xfrm rot="1377427">
            <a:off x="4764679" y="752254"/>
            <a:ext cx="2894876" cy="2593327"/>
          </a:xfrm>
          <a:prstGeom prst="rect">
            <a:avLst/>
          </a:prstGeom>
          <a:noFill/>
          <a:ln>
            <a:noFill/>
          </a:ln>
        </p:spPr>
      </p:pic>
      <p:pic>
        <p:nvPicPr>
          <p:cNvPr id="2127" name="Google Shape;2127;p38"/>
          <p:cNvPicPr preferRelativeResize="0"/>
          <p:nvPr/>
        </p:nvPicPr>
        <p:blipFill>
          <a:blip r:embed="rId5">
            <a:alphaModFix amt="47000"/>
          </a:blip>
          <a:stretch>
            <a:fillRect/>
          </a:stretch>
        </p:blipFill>
        <p:spPr>
          <a:xfrm>
            <a:off x="1808452" y="227299"/>
            <a:ext cx="5527099" cy="4562724"/>
          </a:xfrm>
          <a:prstGeom prst="rect">
            <a:avLst/>
          </a:prstGeom>
          <a:noFill/>
          <a:ln>
            <a:noFill/>
          </a:ln>
        </p:spPr>
      </p:pic>
      <p:sp>
        <p:nvSpPr>
          <p:cNvPr id="2128" name="Google Shape;2128;p38"/>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p>
            <a:pPr lvl="0"/>
            <a:r>
              <a:rPr lang="en-US" sz="2800" dirty="0"/>
              <a:t>Main Components of Business Environment</a:t>
            </a:r>
            <a:endParaRPr sz="2800" dirty="0"/>
          </a:p>
        </p:txBody>
      </p:sp>
      <p:sp>
        <p:nvSpPr>
          <p:cNvPr id="2129" name="Google Shape;2129;p38"/>
          <p:cNvSpPr txBox="1">
            <a:spLocks noGrp="1"/>
          </p:cNvSpPr>
          <p:nvPr>
            <p:ph type="subTitle" idx="1"/>
          </p:nvPr>
        </p:nvSpPr>
        <p:spPr>
          <a:xfrm>
            <a:off x="-749449" y="4465686"/>
            <a:ext cx="77040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100" dirty="0" smtClean="0"/>
              <a:t>D</a:t>
            </a:r>
            <a:r>
              <a:rPr lang="en" sz="1100" dirty="0" smtClean="0"/>
              <a:t>one by: Danna Elgimbri </a:t>
            </a:r>
          </a:p>
          <a:p>
            <a:pPr marL="0" lvl="0" indent="0" algn="ctr" rtl="0">
              <a:spcBef>
                <a:spcPts val="0"/>
              </a:spcBef>
              <a:spcAft>
                <a:spcPts val="0"/>
              </a:spcAft>
              <a:buNone/>
            </a:pPr>
            <a:r>
              <a:rPr lang="en" sz="1100" dirty="0" smtClean="0"/>
              <a:t>3784</a:t>
            </a:r>
          </a:p>
          <a:p>
            <a:pPr marL="0" lvl="0" indent="0" algn="ctr" rtl="0">
              <a:spcBef>
                <a:spcPts val="0"/>
              </a:spcBef>
              <a:spcAft>
                <a:spcPts val="0"/>
              </a:spcAft>
              <a:buNone/>
            </a:pPr>
            <a:r>
              <a:rPr lang="en" sz="1100" dirty="0" smtClean="0"/>
              <a:t>Danna_3784</a:t>
            </a:r>
            <a:r>
              <a:rPr lang="ar-LY" sz="1100" dirty="0" smtClean="0"/>
              <a:t>@</a:t>
            </a:r>
            <a:r>
              <a:rPr lang="en-US" sz="1100" dirty="0" smtClean="0"/>
              <a:t>limu.edu.ly</a:t>
            </a:r>
            <a:endParaRPr sz="1100" dirty="0"/>
          </a:p>
        </p:txBody>
      </p:sp>
      <p:sp>
        <p:nvSpPr>
          <p:cNvPr id="2130" name="Google Shape;2130;p38"/>
          <p:cNvSpPr/>
          <p:nvPr/>
        </p:nvSpPr>
        <p:spPr>
          <a:xfrm>
            <a:off x="-3657600" y="7305175"/>
            <a:ext cx="792600" cy="792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p:cNvSpPr txBox="1"/>
          <p:nvPr/>
        </p:nvSpPr>
        <p:spPr>
          <a:xfrm>
            <a:off x="1808452" y="401975"/>
            <a:ext cx="5006008" cy="584775"/>
          </a:xfrm>
          <a:prstGeom prst="rect">
            <a:avLst/>
          </a:prstGeom>
          <a:noFill/>
        </p:spPr>
        <p:txBody>
          <a:bodyPr wrap="square" rtlCol="0">
            <a:spAutoFit/>
          </a:bodyPr>
          <a:lstStyle/>
          <a:p>
            <a:pPr algn="ctr"/>
            <a:r>
              <a:rPr lang="en-US" sz="1600" dirty="0" smtClean="0">
                <a:solidFill>
                  <a:srgbClr val="002060"/>
                </a:solidFill>
              </a:rPr>
              <a:t>Libyan international Medical University</a:t>
            </a:r>
          </a:p>
          <a:p>
            <a:pPr algn="ctr"/>
            <a:r>
              <a:rPr lang="en-US" sz="1600" dirty="0" smtClean="0">
                <a:solidFill>
                  <a:srgbClr val="002060"/>
                </a:solidFill>
              </a:rPr>
              <a:t>Faculty of </a:t>
            </a:r>
            <a:r>
              <a:rPr lang="en-US" sz="1600" dirty="0">
                <a:solidFill>
                  <a:srgbClr val="002060"/>
                </a:solidFill>
              </a:rPr>
              <a:t>B</a:t>
            </a:r>
            <a:r>
              <a:rPr lang="en-US" sz="1600" dirty="0" smtClean="0">
                <a:solidFill>
                  <a:srgbClr val="002060"/>
                </a:solidFill>
              </a:rPr>
              <a:t>usiness Administration</a:t>
            </a:r>
            <a:endParaRPr lang="en-US" sz="1600" dirty="0">
              <a:solidFill>
                <a:srgbClr val="002060"/>
              </a:solidFill>
            </a:endParaRPr>
          </a:p>
        </p:txBody>
      </p:sp>
      <p:pic>
        <p:nvPicPr>
          <p:cNvPr id="3" name="Picture 2"/>
          <p:cNvPicPr>
            <a:picLocks noChangeAspect="1"/>
          </p:cNvPicPr>
          <p:nvPr/>
        </p:nvPicPr>
        <p:blipFill>
          <a:blip r:embed="rId6">
            <a:extLst>
              <a:ext uri="{BEBA8EAE-BF5A-486C-A8C5-ECC9F3942E4B}">
                <a14:imgProps xmlns:a14="http://schemas.microsoft.com/office/drawing/2010/main">
                  <a14:imgLayer r:embed="rId7">
                    <a14:imgEffect>
                      <a14:backgroundRemoval t="3299" b="97569" l="2431" r="96181">
                        <a14:foregroundMark x1="24306" y1="23438" x2="49826" y2="91840"/>
                        <a14:foregroundMark x1="39410" y1="59549" x2="85938" y2="21528"/>
                        <a14:foregroundMark x1="35590" y1="56771" x2="14757" y2="75694"/>
                        <a14:foregroundMark x1="40451" y1="54861" x2="56597" y2="4514"/>
                      </a14:backgroundRemoval>
                    </a14:imgEffect>
                  </a14:imgLayer>
                </a14:imgProps>
              </a:ext>
              <a:ext uri="{28A0092B-C50C-407E-A947-70E740481C1C}">
                <a14:useLocalDpi xmlns:a14="http://schemas.microsoft.com/office/drawing/2010/main" val="0"/>
              </a:ext>
            </a:extLst>
          </a:blip>
          <a:stretch>
            <a:fillRect/>
          </a:stretch>
        </p:blipFill>
        <p:spPr>
          <a:xfrm>
            <a:off x="1235591" y="145113"/>
            <a:ext cx="1145721" cy="114572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65737" y="227299"/>
            <a:ext cx="1130675" cy="1130675"/>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62"/>
        <p:cNvGrpSpPr/>
        <p:nvPr/>
      </p:nvGrpSpPr>
      <p:grpSpPr>
        <a:xfrm>
          <a:off x="0" y="0"/>
          <a:ext cx="0" cy="0"/>
          <a:chOff x="0" y="0"/>
          <a:chExt cx="0" cy="0"/>
        </a:xfrm>
      </p:grpSpPr>
      <p:sp>
        <p:nvSpPr>
          <p:cNvPr id="2375" name="Google Shape;2375;p50"/>
          <p:cNvSpPr txBox="1">
            <a:spLocks noGrp="1"/>
          </p:cNvSpPr>
          <p:nvPr>
            <p:ph type="ctrTitle" idx="15"/>
          </p:nvPr>
        </p:nvSpPr>
        <p:spPr>
          <a:xfrm>
            <a:off x="-1180813" y="554314"/>
            <a:ext cx="76725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T</a:t>
            </a:r>
            <a:r>
              <a:rPr lang="en" dirty="0" smtClean="0"/>
              <a:t>ask enviroment </a:t>
            </a:r>
            <a:endParaRPr dirty="0"/>
          </a:p>
        </p:txBody>
      </p:sp>
      <p:sp>
        <p:nvSpPr>
          <p:cNvPr id="14" name="TextBox 13"/>
          <p:cNvSpPr txBox="1"/>
          <p:nvPr/>
        </p:nvSpPr>
        <p:spPr>
          <a:xfrm>
            <a:off x="936172" y="1219199"/>
            <a:ext cx="6705600" cy="3108543"/>
          </a:xfrm>
          <a:prstGeom prst="rect">
            <a:avLst/>
          </a:prstGeom>
          <a:noFill/>
        </p:spPr>
        <p:txBody>
          <a:bodyPr wrap="square" rtlCol="0">
            <a:spAutoFit/>
          </a:bodyPr>
          <a:lstStyle/>
          <a:p>
            <a:pPr algn="just"/>
            <a:r>
              <a:rPr lang="en-US" dirty="0">
                <a:solidFill>
                  <a:srgbClr val="002060"/>
                </a:solidFill>
              </a:rPr>
              <a:t>The task environment has a direct impact on the operation of the firms.</a:t>
            </a:r>
          </a:p>
          <a:p>
            <a:pPr algn="just"/>
            <a:r>
              <a:rPr lang="en-US" dirty="0" smtClean="0">
                <a:solidFill>
                  <a:srgbClr val="002060"/>
                </a:solidFill>
              </a:rPr>
              <a:t>The </a:t>
            </a:r>
            <a:r>
              <a:rPr lang="en-US" dirty="0">
                <a:solidFill>
                  <a:srgbClr val="002060"/>
                </a:solidFill>
              </a:rPr>
              <a:t>following are the components of the task environment</a:t>
            </a:r>
          </a:p>
          <a:p>
            <a:pPr algn="just"/>
            <a:r>
              <a:rPr lang="en-US" b="1" dirty="0" smtClean="0">
                <a:solidFill>
                  <a:srgbClr val="002060"/>
                </a:solidFill>
              </a:rPr>
              <a:t>Customers</a:t>
            </a:r>
            <a:r>
              <a:rPr lang="en-US" b="1" dirty="0">
                <a:solidFill>
                  <a:srgbClr val="002060"/>
                </a:solidFill>
              </a:rPr>
              <a:t>:</a:t>
            </a:r>
          </a:p>
          <a:p>
            <a:pPr algn="just"/>
            <a:r>
              <a:rPr lang="en-US" dirty="0">
                <a:solidFill>
                  <a:srgbClr val="002060"/>
                </a:solidFill>
              </a:rPr>
              <a:t>Customers exchange resources, usually in the form of money for an organization’s product and services. A customer may be an individual, family, a business house or an institution. Customer not only buys the product or services they also give valuable ideas, opinions, and reaction related to it. Thus, the manager should maintain a close relationship with them</a:t>
            </a:r>
            <a:r>
              <a:rPr lang="en-US" dirty="0" smtClean="0">
                <a:solidFill>
                  <a:srgbClr val="002060"/>
                </a:solidFill>
              </a:rPr>
              <a:t>.</a:t>
            </a:r>
          </a:p>
          <a:p>
            <a:pPr algn="just"/>
            <a:r>
              <a:rPr lang="en-US" b="1" dirty="0">
                <a:solidFill>
                  <a:srgbClr val="002060"/>
                </a:solidFill>
              </a:rPr>
              <a:t>Suppliers:</a:t>
            </a:r>
          </a:p>
          <a:p>
            <a:pPr algn="just"/>
            <a:r>
              <a:rPr lang="en-US" dirty="0">
                <a:solidFill>
                  <a:srgbClr val="002060"/>
                </a:solidFill>
              </a:rPr>
              <a:t> Suppliers are the organizations that provide resources like materials, gin, men, machines, </a:t>
            </a:r>
            <a:r>
              <a:rPr lang="en-US" dirty="0" err="1">
                <a:solidFill>
                  <a:srgbClr val="002060"/>
                </a:solidFill>
              </a:rPr>
              <a:t>etc</a:t>
            </a:r>
            <a:r>
              <a:rPr lang="en-US" dirty="0">
                <a:solidFill>
                  <a:srgbClr val="002060"/>
                </a:solidFill>
              </a:rPr>
              <a:t> to other firms. As the quality and price of the raw material received from the suppliers determine the quality of the output, the business firm tries to obtain lower prices, better quality, and fast deliveries. This strengthens the competitive position of organizations.</a:t>
            </a:r>
          </a:p>
        </p:txBody>
      </p:sp>
      <p:sp>
        <p:nvSpPr>
          <p:cNvPr id="15" name="Rectangle 14"/>
          <p:cNvSpPr/>
          <p:nvPr/>
        </p:nvSpPr>
        <p:spPr>
          <a:xfrm>
            <a:off x="7861403" y="3960657"/>
            <a:ext cx="95410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10</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95"/>
        <p:cNvGrpSpPr/>
        <p:nvPr/>
      </p:nvGrpSpPr>
      <p:grpSpPr>
        <a:xfrm>
          <a:off x="0" y="0"/>
          <a:ext cx="0" cy="0"/>
          <a:chOff x="0" y="0"/>
          <a:chExt cx="0" cy="0"/>
        </a:xfrm>
      </p:grpSpPr>
      <p:sp>
        <p:nvSpPr>
          <p:cNvPr id="10" name="TextBox 9"/>
          <p:cNvSpPr txBox="1"/>
          <p:nvPr/>
        </p:nvSpPr>
        <p:spPr>
          <a:xfrm>
            <a:off x="838201" y="642257"/>
            <a:ext cx="7532914" cy="3539430"/>
          </a:xfrm>
          <a:prstGeom prst="rect">
            <a:avLst/>
          </a:prstGeom>
          <a:noFill/>
        </p:spPr>
        <p:txBody>
          <a:bodyPr wrap="square" rtlCol="0">
            <a:spAutoFit/>
          </a:bodyPr>
          <a:lstStyle/>
          <a:p>
            <a:r>
              <a:rPr lang="en-US" b="1" dirty="0">
                <a:solidFill>
                  <a:srgbClr val="002060"/>
                </a:solidFill>
              </a:rPr>
              <a:t>Government:</a:t>
            </a:r>
          </a:p>
          <a:p>
            <a:pPr algn="just"/>
            <a:r>
              <a:rPr lang="en-US" dirty="0">
                <a:solidFill>
                  <a:srgbClr val="002060"/>
                </a:solidFill>
              </a:rPr>
              <a:t>The role of the government is to regulate the business system and to protect the interest of customers and the general public. It formulates rules and regulation, business policies, </a:t>
            </a:r>
            <a:r>
              <a:rPr lang="en-US" dirty="0" err="1">
                <a:solidFill>
                  <a:srgbClr val="002060"/>
                </a:solidFill>
              </a:rPr>
              <a:t>etc</a:t>
            </a:r>
            <a:r>
              <a:rPr lang="en-US" dirty="0">
                <a:solidFill>
                  <a:srgbClr val="002060"/>
                </a:solidFill>
              </a:rPr>
              <a:t> under which every firm need to operate. Therefore, the government has a great influence on corporate policies, procedures and business practices of modern organizations.</a:t>
            </a:r>
          </a:p>
          <a:p>
            <a:pPr algn="just"/>
            <a:endParaRPr lang="en-US" dirty="0">
              <a:solidFill>
                <a:srgbClr val="002060"/>
              </a:solidFill>
            </a:endParaRPr>
          </a:p>
          <a:p>
            <a:pPr algn="just"/>
            <a:r>
              <a:rPr lang="en-US" b="1" dirty="0">
                <a:solidFill>
                  <a:srgbClr val="002060"/>
                </a:solidFill>
              </a:rPr>
              <a:t>Competitors:</a:t>
            </a:r>
          </a:p>
          <a:p>
            <a:pPr algn="just"/>
            <a:r>
              <a:rPr lang="en-US" dirty="0">
                <a:solidFill>
                  <a:srgbClr val="002060"/>
                </a:solidFill>
              </a:rPr>
              <a:t>It refers to organizations that compete for resources with other organizations and provides similar or substitute products and services to the same group of people. The organization must analyze the competition and established clearly defined marketing strategies in order to provide superior customer satisfaction and to increase market share.</a:t>
            </a:r>
          </a:p>
          <a:p>
            <a:pPr algn="just"/>
            <a:endParaRPr lang="en-US" dirty="0">
              <a:solidFill>
                <a:srgbClr val="002060"/>
              </a:solidFill>
            </a:endParaRPr>
          </a:p>
          <a:p>
            <a:pPr algn="just"/>
            <a:r>
              <a:rPr lang="en-US" b="1" dirty="0">
                <a:solidFill>
                  <a:srgbClr val="002060"/>
                </a:solidFill>
              </a:rPr>
              <a:t>Media:</a:t>
            </a:r>
          </a:p>
          <a:p>
            <a:pPr algn="just"/>
            <a:r>
              <a:rPr lang="en-US" dirty="0">
                <a:solidFill>
                  <a:srgbClr val="002060"/>
                </a:solidFill>
              </a:rPr>
              <a:t>The media keeps an eye on the vital decision or actions of the business firms having general public interest. Therefore managers need to have good communication with both media and external audiences and deal with them effectively and promptly.</a:t>
            </a:r>
          </a:p>
        </p:txBody>
      </p:sp>
      <p:sp>
        <p:nvSpPr>
          <p:cNvPr id="11" name="Rectangle 10"/>
          <p:cNvSpPr/>
          <p:nvPr/>
        </p:nvSpPr>
        <p:spPr>
          <a:xfrm>
            <a:off x="7894061" y="3949771"/>
            <a:ext cx="95410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11</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914399" y="947813"/>
            <a:ext cx="6520543" cy="2893100"/>
          </a:xfrm>
          <a:prstGeom prst="rect">
            <a:avLst/>
          </a:prstGeom>
          <a:noFill/>
        </p:spPr>
        <p:txBody>
          <a:bodyPr wrap="square" rtlCol="0">
            <a:spAutoFit/>
          </a:bodyPr>
          <a:lstStyle/>
          <a:p>
            <a:r>
              <a:rPr lang="en-US" b="1" dirty="0">
                <a:solidFill>
                  <a:srgbClr val="002060"/>
                </a:solidFill>
              </a:rPr>
              <a:t>Financial institutions:</a:t>
            </a:r>
          </a:p>
          <a:p>
            <a:pPr algn="just"/>
            <a:r>
              <a:rPr lang="en-US" dirty="0">
                <a:solidFill>
                  <a:srgbClr val="002060"/>
                </a:solidFill>
              </a:rPr>
              <a:t>Organizations depend on a variety of financial institutions such as banks, insurance companies, capital markets, </a:t>
            </a:r>
            <a:r>
              <a:rPr lang="en-US" dirty="0" err="1">
                <a:solidFill>
                  <a:srgbClr val="002060"/>
                </a:solidFill>
              </a:rPr>
              <a:t>etc</a:t>
            </a:r>
            <a:r>
              <a:rPr lang="en-US" dirty="0">
                <a:solidFill>
                  <a:srgbClr val="002060"/>
                </a:solidFill>
              </a:rPr>
              <a:t> to supply funds for maintaining and expanding their business activities. The terms and conditions of loans and advances and the quality of promptness of their services have an impact on the performance of business firms.</a:t>
            </a:r>
          </a:p>
          <a:p>
            <a:pPr algn="just"/>
            <a:endParaRPr lang="en-US" dirty="0">
              <a:solidFill>
                <a:srgbClr val="002060"/>
              </a:solidFill>
            </a:endParaRPr>
          </a:p>
          <a:p>
            <a:pPr algn="just"/>
            <a:r>
              <a:rPr lang="en-US" b="1" dirty="0">
                <a:solidFill>
                  <a:srgbClr val="002060"/>
                </a:solidFill>
              </a:rPr>
              <a:t>Special Interest Group:</a:t>
            </a:r>
          </a:p>
          <a:p>
            <a:pPr algn="just"/>
            <a:r>
              <a:rPr lang="en-US" dirty="0">
                <a:solidFill>
                  <a:srgbClr val="002060"/>
                </a:solidFill>
              </a:rPr>
              <a:t>It refers to environmentalists, unions, consumer advocates, civic society and other professional organizations. These organizations pressurized the company to advance their position on issues like quality services, reasonable price, waste management, environmental protection, etc.</a:t>
            </a:r>
          </a:p>
          <a:p>
            <a:pPr algn="just"/>
            <a:endParaRPr lang="en-US" dirty="0"/>
          </a:p>
        </p:txBody>
      </p:sp>
      <p:sp>
        <p:nvSpPr>
          <p:cNvPr id="11" name="Rectangle 10"/>
          <p:cNvSpPr/>
          <p:nvPr/>
        </p:nvSpPr>
        <p:spPr>
          <a:xfrm>
            <a:off x="7805057" y="3840913"/>
            <a:ext cx="95410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12</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20197343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Conclusion </a:t>
            </a:r>
            <a:endParaRPr lang="en-US" dirty="0"/>
          </a:p>
        </p:txBody>
      </p:sp>
      <p:sp>
        <p:nvSpPr>
          <p:cNvPr id="4" name="TextBox 3"/>
          <p:cNvSpPr txBox="1"/>
          <p:nvPr/>
        </p:nvSpPr>
        <p:spPr>
          <a:xfrm>
            <a:off x="1513114" y="1338943"/>
            <a:ext cx="6520543" cy="2579914"/>
          </a:xfrm>
          <a:prstGeom prst="rect">
            <a:avLst/>
          </a:prstGeom>
          <a:noFill/>
        </p:spPr>
        <p:txBody>
          <a:bodyPr wrap="square" rtlCol="0">
            <a:spAutoFit/>
          </a:bodyPr>
          <a:lstStyle/>
          <a:p>
            <a:endParaRPr lang="en-US" dirty="0"/>
          </a:p>
        </p:txBody>
      </p:sp>
      <p:sp>
        <p:nvSpPr>
          <p:cNvPr id="5" name="Rectangle 4"/>
          <p:cNvSpPr/>
          <p:nvPr/>
        </p:nvSpPr>
        <p:spPr>
          <a:xfrm>
            <a:off x="7839631" y="3918857"/>
            <a:ext cx="95410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13</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
        <p:nvSpPr>
          <p:cNvPr id="2" name="TextBox 1"/>
          <p:cNvSpPr txBox="1"/>
          <p:nvPr/>
        </p:nvSpPr>
        <p:spPr>
          <a:xfrm>
            <a:off x="1513114" y="1338943"/>
            <a:ext cx="6139543" cy="1815882"/>
          </a:xfrm>
          <a:prstGeom prst="rect">
            <a:avLst/>
          </a:prstGeom>
          <a:noFill/>
        </p:spPr>
        <p:txBody>
          <a:bodyPr wrap="square" rtlCol="0">
            <a:spAutoFit/>
          </a:bodyPr>
          <a:lstStyle/>
          <a:p>
            <a:pPr algn="just"/>
            <a:r>
              <a:rPr lang="en-US" dirty="0">
                <a:solidFill>
                  <a:schemeClr val="bg2">
                    <a:lumMod val="75000"/>
                  </a:schemeClr>
                </a:solidFill>
              </a:rPr>
              <a:t>The business environment is a complex, dynamic, and unmanageable combination of external and internal circumstances in which a company must operate</a:t>
            </a:r>
            <a:r>
              <a:rPr lang="en-US" dirty="0" smtClean="0">
                <a:solidFill>
                  <a:schemeClr val="bg2">
                    <a:lumMod val="75000"/>
                  </a:schemeClr>
                </a:solidFill>
              </a:rPr>
              <a:t>. We </a:t>
            </a:r>
            <a:r>
              <a:rPr lang="en-US" dirty="0">
                <a:solidFill>
                  <a:schemeClr val="bg2">
                    <a:lumMod val="75000"/>
                  </a:schemeClr>
                </a:solidFill>
              </a:rPr>
              <a:t>can clearly classify the component of the business environment based on the given </a:t>
            </a:r>
            <a:r>
              <a:rPr lang="en-US" dirty="0" err="1">
                <a:solidFill>
                  <a:schemeClr val="bg2">
                    <a:lumMod val="75000"/>
                  </a:schemeClr>
                </a:solidFill>
              </a:rPr>
              <a:t>criteria.The</a:t>
            </a:r>
            <a:r>
              <a:rPr lang="en-US" dirty="0">
                <a:solidFill>
                  <a:schemeClr val="bg2">
                    <a:lumMod val="75000"/>
                  </a:schemeClr>
                </a:solidFill>
              </a:rPr>
              <a:t> following key categories are used to categorize elements of the business environment</a:t>
            </a:r>
            <a:r>
              <a:rPr lang="en-US" dirty="0" smtClean="0">
                <a:solidFill>
                  <a:schemeClr val="bg2">
                    <a:lumMod val="75000"/>
                  </a:schemeClr>
                </a:solidFill>
              </a:rPr>
              <a:t>.</a:t>
            </a:r>
          </a:p>
          <a:p>
            <a:pPr algn="just"/>
            <a:endParaRPr lang="en-US" dirty="0">
              <a:solidFill>
                <a:schemeClr val="bg2">
                  <a:lumMod val="75000"/>
                </a:schemeClr>
              </a:solidFill>
            </a:endParaRPr>
          </a:p>
          <a:p>
            <a:pPr algn="just"/>
            <a:r>
              <a:rPr lang="en-US" dirty="0">
                <a:solidFill>
                  <a:schemeClr val="bg2">
                    <a:lumMod val="75000"/>
                  </a:schemeClr>
                </a:solidFill>
              </a:rPr>
              <a:t>The task environment has a direct impact on how businesses operate</a:t>
            </a:r>
            <a:r>
              <a:rPr lang="en-US" dirty="0" smtClean="0">
                <a:solidFill>
                  <a:schemeClr val="bg2">
                    <a:lumMod val="75000"/>
                  </a:schemeClr>
                </a:solidFill>
              </a:rPr>
              <a:t>. </a:t>
            </a:r>
          </a:p>
          <a:p>
            <a:pPr algn="just"/>
            <a:endParaRPr lang="en-US" dirty="0">
              <a:solidFill>
                <a:schemeClr val="bg2">
                  <a:lumMod val="75000"/>
                </a:schemeClr>
              </a:solidFill>
            </a:endParaRPr>
          </a:p>
        </p:txBody>
      </p:sp>
    </p:spTree>
    <p:extLst>
      <p:ext uri="{BB962C8B-B14F-4D97-AF65-F5344CB8AC3E}">
        <p14:creationId xmlns:p14="http://schemas.microsoft.com/office/powerpoint/2010/main" val="6950506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77"/>
        <p:cNvGrpSpPr/>
        <p:nvPr/>
      </p:nvGrpSpPr>
      <p:grpSpPr>
        <a:xfrm>
          <a:off x="0" y="0"/>
          <a:ext cx="0" cy="0"/>
          <a:chOff x="0" y="0"/>
          <a:chExt cx="0" cy="0"/>
        </a:xfrm>
      </p:grpSpPr>
      <p:sp>
        <p:nvSpPr>
          <p:cNvPr id="2578" name="Google Shape;2578;p55"/>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R</a:t>
            </a:r>
            <a:r>
              <a:rPr lang="en" dirty="0" smtClean="0"/>
              <a:t>eferences </a:t>
            </a:r>
            <a:endParaRPr dirty="0"/>
          </a:p>
        </p:txBody>
      </p:sp>
      <p:sp>
        <p:nvSpPr>
          <p:cNvPr id="2" name="TextBox 1"/>
          <p:cNvSpPr txBox="1"/>
          <p:nvPr/>
        </p:nvSpPr>
        <p:spPr>
          <a:xfrm>
            <a:off x="1905000" y="1186543"/>
            <a:ext cx="5617029" cy="1319400"/>
          </a:xfrm>
          <a:prstGeom prst="rect">
            <a:avLst/>
          </a:prstGeom>
          <a:noFill/>
        </p:spPr>
        <p:txBody>
          <a:bodyPr wrap="square" rtlCol="0">
            <a:spAutoFit/>
          </a:bodyPr>
          <a:lstStyle/>
          <a:p>
            <a:pPr marL="457200" indent="-457200">
              <a:lnSpc>
                <a:spcPct val="200000"/>
              </a:lnSpc>
            </a:pPr>
            <a:r>
              <a:rPr lang="en-US">
                <a:latin typeface="Times New Roman" panose="02020603050405020304" pitchFamily="18" charset="0"/>
              </a:rPr>
              <a:t>Pandit, S. (2022, January 12). </a:t>
            </a:r>
            <a:r>
              <a:rPr lang="en-US" i="1">
                <a:latin typeface="Times New Roman" panose="02020603050405020304" pitchFamily="18" charset="0"/>
              </a:rPr>
              <a:t>Main Components Of Business Environment [ Full Guide ]</a:t>
            </a:r>
            <a:r>
              <a:rPr lang="en-US">
                <a:latin typeface="Times New Roman" panose="02020603050405020304" pitchFamily="18" charset="0"/>
              </a:rPr>
              <a:t>. Business Man Talk. https://businessmantalk.com/components-of-business-environment/</a:t>
            </a:r>
            <a:endParaRPr lang="en-US">
              <a:effectLst/>
              <a:latin typeface="Times New Roman" panose="02020603050405020304" pitchFamily="18" charset="0"/>
            </a:endParaRPr>
          </a:p>
        </p:txBody>
      </p:sp>
      <p:sp>
        <p:nvSpPr>
          <p:cNvPr id="3" name="Rectangle 2"/>
          <p:cNvSpPr/>
          <p:nvPr/>
        </p:nvSpPr>
        <p:spPr>
          <a:xfrm>
            <a:off x="7522029" y="3993314"/>
            <a:ext cx="95410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14</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40"/>
        <p:cNvGrpSpPr/>
        <p:nvPr/>
      </p:nvGrpSpPr>
      <p:grpSpPr>
        <a:xfrm>
          <a:off x="0" y="0"/>
          <a:ext cx="0" cy="0"/>
          <a:chOff x="0" y="0"/>
          <a:chExt cx="0" cy="0"/>
        </a:xfrm>
      </p:grpSpPr>
      <p:sp>
        <p:nvSpPr>
          <p:cNvPr id="3141" name="Google Shape;3141;p69"/>
          <p:cNvSpPr txBox="1">
            <a:spLocks noGrp="1"/>
          </p:cNvSpPr>
          <p:nvPr>
            <p:ph type="ctrTitle"/>
          </p:nvPr>
        </p:nvSpPr>
        <p:spPr>
          <a:xfrm>
            <a:off x="540749" y="1656140"/>
            <a:ext cx="7704000" cy="135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THANKS</a:t>
            </a:r>
            <a:endParaRPr dirty="0"/>
          </a:p>
        </p:txBody>
      </p:sp>
      <p:sp>
        <p:nvSpPr>
          <p:cNvPr id="2" name="Rectangle 1"/>
          <p:cNvSpPr/>
          <p:nvPr/>
        </p:nvSpPr>
        <p:spPr>
          <a:xfrm>
            <a:off x="7676346" y="4004199"/>
            <a:ext cx="95410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15</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40"/>
        <p:cNvGrpSpPr/>
        <p:nvPr/>
      </p:nvGrpSpPr>
      <p:grpSpPr>
        <a:xfrm>
          <a:off x="0" y="0"/>
          <a:ext cx="0" cy="0"/>
          <a:chOff x="0" y="0"/>
          <a:chExt cx="0" cy="0"/>
        </a:xfrm>
      </p:grpSpPr>
      <p:sp>
        <p:nvSpPr>
          <p:cNvPr id="2141" name="Google Shape;2141;p40"/>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pic>
        <p:nvPicPr>
          <p:cNvPr id="2142" name="Google Shape;2142;p40"/>
          <p:cNvPicPr preferRelativeResize="0"/>
          <p:nvPr/>
        </p:nvPicPr>
        <p:blipFill>
          <a:blip r:embed="rId3">
            <a:alphaModFix amt="64000"/>
          </a:blip>
          <a:stretch>
            <a:fillRect/>
          </a:stretch>
        </p:blipFill>
        <p:spPr>
          <a:xfrm>
            <a:off x="3294245" y="3365497"/>
            <a:ext cx="842174" cy="708408"/>
          </a:xfrm>
          <a:prstGeom prst="rect">
            <a:avLst/>
          </a:prstGeom>
          <a:noFill/>
          <a:ln>
            <a:noFill/>
          </a:ln>
        </p:spPr>
      </p:pic>
      <p:pic>
        <p:nvPicPr>
          <p:cNvPr id="2143" name="Google Shape;2143;p40"/>
          <p:cNvPicPr preferRelativeResize="0"/>
          <p:nvPr/>
        </p:nvPicPr>
        <p:blipFill>
          <a:blip r:embed="rId4">
            <a:alphaModFix amt="82000"/>
          </a:blip>
          <a:stretch>
            <a:fillRect/>
          </a:stretch>
        </p:blipFill>
        <p:spPr>
          <a:xfrm>
            <a:off x="759925" y="3365497"/>
            <a:ext cx="842174" cy="708408"/>
          </a:xfrm>
          <a:prstGeom prst="rect">
            <a:avLst/>
          </a:prstGeom>
          <a:noFill/>
          <a:ln>
            <a:noFill/>
          </a:ln>
        </p:spPr>
      </p:pic>
      <p:pic>
        <p:nvPicPr>
          <p:cNvPr id="2144" name="Google Shape;2144;p40"/>
          <p:cNvPicPr preferRelativeResize="0"/>
          <p:nvPr/>
        </p:nvPicPr>
        <p:blipFill>
          <a:blip r:embed="rId4">
            <a:alphaModFix amt="82000"/>
          </a:blip>
          <a:stretch>
            <a:fillRect/>
          </a:stretch>
        </p:blipFill>
        <p:spPr>
          <a:xfrm>
            <a:off x="5822947" y="3365497"/>
            <a:ext cx="842174" cy="708408"/>
          </a:xfrm>
          <a:prstGeom prst="rect">
            <a:avLst/>
          </a:prstGeom>
          <a:noFill/>
          <a:ln>
            <a:noFill/>
          </a:ln>
        </p:spPr>
      </p:pic>
      <p:pic>
        <p:nvPicPr>
          <p:cNvPr id="2145" name="Google Shape;2145;p40"/>
          <p:cNvPicPr preferRelativeResize="0"/>
          <p:nvPr/>
        </p:nvPicPr>
        <p:blipFill>
          <a:blip r:embed="rId3">
            <a:alphaModFix amt="64000"/>
          </a:blip>
          <a:stretch>
            <a:fillRect/>
          </a:stretch>
        </p:blipFill>
        <p:spPr>
          <a:xfrm>
            <a:off x="759925" y="1601697"/>
            <a:ext cx="842174" cy="708408"/>
          </a:xfrm>
          <a:prstGeom prst="rect">
            <a:avLst/>
          </a:prstGeom>
          <a:noFill/>
          <a:ln>
            <a:noFill/>
          </a:ln>
        </p:spPr>
      </p:pic>
      <p:pic>
        <p:nvPicPr>
          <p:cNvPr id="2146" name="Google Shape;2146;p40"/>
          <p:cNvPicPr preferRelativeResize="0"/>
          <p:nvPr/>
        </p:nvPicPr>
        <p:blipFill>
          <a:blip r:embed="rId3">
            <a:alphaModFix amt="64000"/>
          </a:blip>
          <a:stretch>
            <a:fillRect/>
          </a:stretch>
        </p:blipFill>
        <p:spPr>
          <a:xfrm>
            <a:off x="5822959" y="1601700"/>
            <a:ext cx="842174" cy="708400"/>
          </a:xfrm>
          <a:prstGeom prst="rect">
            <a:avLst/>
          </a:prstGeom>
          <a:noFill/>
          <a:ln>
            <a:noFill/>
          </a:ln>
        </p:spPr>
      </p:pic>
      <p:pic>
        <p:nvPicPr>
          <p:cNvPr id="2147" name="Google Shape;2147;p40"/>
          <p:cNvPicPr preferRelativeResize="0"/>
          <p:nvPr/>
        </p:nvPicPr>
        <p:blipFill>
          <a:blip r:embed="rId4">
            <a:alphaModFix amt="82000"/>
          </a:blip>
          <a:stretch>
            <a:fillRect/>
          </a:stretch>
        </p:blipFill>
        <p:spPr>
          <a:xfrm>
            <a:off x="3294234" y="1601697"/>
            <a:ext cx="842174" cy="708408"/>
          </a:xfrm>
          <a:prstGeom prst="rect">
            <a:avLst/>
          </a:prstGeom>
          <a:noFill/>
          <a:ln>
            <a:noFill/>
          </a:ln>
        </p:spPr>
      </p:pic>
      <p:sp>
        <p:nvSpPr>
          <p:cNvPr id="2148" name="Google Shape;2148;p40"/>
          <p:cNvSpPr txBox="1">
            <a:spLocks noGrp="1"/>
          </p:cNvSpPr>
          <p:nvPr>
            <p:ph type="title"/>
          </p:nvPr>
        </p:nvSpPr>
        <p:spPr>
          <a:xfrm>
            <a:off x="3170031" y="341740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2149" name="Google Shape;2149;p40"/>
          <p:cNvSpPr txBox="1">
            <a:spLocks noGrp="1"/>
          </p:cNvSpPr>
          <p:nvPr>
            <p:ph type="title" idx="2"/>
          </p:nvPr>
        </p:nvSpPr>
        <p:spPr>
          <a:xfrm>
            <a:off x="5686543" y="341740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06</a:t>
            </a:r>
            <a:endParaRPr/>
          </a:p>
        </p:txBody>
      </p:sp>
      <p:sp>
        <p:nvSpPr>
          <p:cNvPr id="2150" name="Google Shape;2150;p40"/>
          <p:cNvSpPr txBox="1">
            <a:spLocks noGrp="1"/>
          </p:cNvSpPr>
          <p:nvPr>
            <p:ph type="title" idx="3"/>
          </p:nvPr>
        </p:nvSpPr>
        <p:spPr>
          <a:xfrm>
            <a:off x="5697526" y="1667000"/>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151" name="Google Shape;2151;p40"/>
          <p:cNvSpPr txBox="1">
            <a:spLocks noGrp="1"/>
          </p:cNvSpPr>
          <p:nvPr>
            <p:ph type="title" idx="4"/>
          </p:nvPr>
        </p:nvSpPr>
        <p:spPr>
          <a:xfrm>
            <a:off x="637282" y="344420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2152" name="Google Shape;2152;p40"/>
          <p:cNvSpPr txBox="1">
            <a:spLocks noGrp="1"/>
          </p:cNvSpPr>
          <p:nvPr>
            <p:ph type="title" idx="5"/>
          </p:nvPr>
        </p:nvSpPr>
        <p:spPr>
          <a:xfrm>
            <a:off x="637282" y="1667000"/>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153" name="Google Shape;2153;p40"/>
          <p:cNvSpPr txBox="1">
            <a:spLocks noGrp="1"/>
          </p:cNvSpPr>
          <p:nvPr>
            <p:ph type="title" idx="6"/>
          </p:nvPr>
        </p:nvSpPr>
        <p:spPr>
          <a:xfrm>
            <a:off x="3170031" y="1667000"/>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2154" name="Google Shape;2154;p40"/>
          <p:cNvSpPr txBox="1">
            <a:spLocks noGrp="1"/>
          </p:cNvSpPr>
          <p:nvPr>
            <p:ph type="ctrTitle" idx="7"/>
          </p:nvPr>
        </p:nvSpPr>
        <p:spPr>
          <a:xfrm>
            <a:off x="4150697" y="3483200"/>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C</a:t>
            </a:r>
            <a:r>
              <a:rPr lang="en" dirty="0" smtClean="0"/>
              <a:t>onclusion </a:t>
            </a:r>
            <a:endParaRPr dirty="0"/>
          </a:p>
        </p:txBody>
      </p:sp>
      <p:sp>
        <p:nvSpPr>
          <p:cNvPr id="2156" name="Google Shape;2156;p40"/>
          <p:cNvSpPr txBox="1">
            <a:spLocks noGrp="1"/>
          </p:cNvSpPr>
          <p:nvPr>
            <p:ph type="ctrTitle" idx="8"/>
          </p:nvPr>
        </p:nvSpPr>
        <p:spPr>
          <a:xfrm>
            <a:off x="6747725" y="3545201"/>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R</a:t>
            </a:r>
            <a:r>
              <a:rPr lang="en" dirty="0" smtClean="0"/>
              <a:t>eferences </a:t>
            </a:r>
            <a:endParaRPr dirty="0"/>
          </a:p>
        </p:txBody>
      </p:sp>
      <p:sp>
        <p:nvSpPr>
          <p:cNvPr id="2158" name="Google Shape;2158;p40"/>
          <p:cNvSpPr txBox="1">
            <a:spLocks noGrp="1"/>
          </p:cNvSpPr>
          <p:nvPr>
            <p:ph type="ctrTitle" idx="13"/>
          </p:nvPr>
        </p:nvSpPr>
        <p:spPr>
          <a:xfrm>
            <a:off x="6734326" y="1875039"/>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E</a:t>
            </a:r>
            <a:r>
              <a:rPr lang="en" dirty="0" smtClean="0"/>
              <a:t>xternal enviroment  </a:t>
            </a:r>
            <a:endParaRPr dirty="0"/>
          </a:p>
        </p:txBody>
      </p:sp>
      <p:sp>
        <p:nvSpPr>
          <p:cNvPr id="2160" name="Google Shape;2160;p40"/>
          <p:cNvSpPr txBox="1">
            <a:spLocks noGrp="1"/>
          </p:cNvSpPr>
          <p:nvPr>
            <p:ph type="ctrTitle" idx="15"/>
          </p:nvPr>
        </p:nvSpPr>
        <p:spPr>
          <a:xfrm>
            <a:off x="1609655" y="3571153"/>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T</a:t>
            </a:r>
            <a:r>
              <a:rPr lang="en" dirty="0" smtClean="0"/>
              <a:t>ask enviroment </a:t>
            </a:r>
            <a:endParaRPr dirty="0"/>
          </a:p>
        </p:txBody>
      </p:sp>
      <p:sp>
        <p:nvSpPr>
          <p:cNvPr id="2162" name="Google Shape;2162;p40"/>
          <p:cNvSpPr txBox="1">
            <a:spLocks noGrp="1"/>
          </p:cNvSpPr>
          <p:nvPr>
            <p:ph type="ctrTitle" idx="17"/>
          </p:nvPr>
        </p:nvSpPr>
        <p:spPr>
          <a:xfrm>
            <a:off x="1515783" y="1674457"/>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a:t>
            </a:r>
            <a:r>
              <a:rPr lang="en" dirty="0" smtClean="0"/>
              <a:t>ntroduction</a:t>
            </a:r>
            <a:endParaRPr dirty="0"/>
          </a:p>
        </p:txBody>
      </p:sp>
      <p:sp>
        <p:nvSpPr>
          <p:cNvPr id="2164" name="Google Shape;2164;p40"/>
          <p:cNvSpPr txBox="1">
            <a:spLocks noGrp="1"/>
          </p:cNvSpPr>
          <p:nvPr>
            <p:ph type="ctrTitle" idx="19"/>
          </p:nvPr>
        </p:nvSpPr>
        <p:spPr>
          <a:xfrm>
            <a:off x="4136408" y="1793496"/>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I</a:t>
            </a:r>
            <a:r>
              <a:rPr lang="en" dirty="0" smtClean="0"/>
              <a:t>nternal enviroment</a:t>
            </a:r>
            <a:endParaRP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2172" name="Google Shape;2172;p41"/>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41"/>
          <p:cNvSpPr txBox="1">
            <a:spLocks noGrp="1"/>
          </p:cNvSpPr>
          <p:nvPr>
            <p:ph type="ctrTitle"/>
          </p:nvPr>
        </p:nvSpPr>
        <p:spPr>
          <a:xfrm>
            <a:off x="671450" y="1287223"/>
            <a:ext cx="2604300" cy="573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a:t>
            </a:r>
            <a:endParaRPr dirty="0"/>
          </a:p>
        </p:txBody>
      </p:sp>
      <p:sp>
        <p:nvSpPr>
          <p:cNvPr id="3" name="TextBox 2"/>
          <p:cNvSpPr txBox="1"/>
          <p:nvPr/>
        </p:nvSpPr>
        <p:spPr>
          <a:xfrm>
            <a:off x="817191" y="1709057"/>
            <a:ext cx="6534893" cy="1446550"/>
          </a:xfrm>
          <a:prstGeom prst="rect">
            <a:avLst/>
          </a:prstGeom>
          <a:noFill/>
        </p:spPr>
        <p:txBody>
          <a:bodyPr wrap="square" rtlCol="0">
            <a:spAutoFit/>
          </a:bodyPr>
          <a:lstStyle/>
          <a:p>
            <a:endParaRPr lang="en-US" sz="1100" dirty="0">
              <a:solidFill>
                <a:srgbClr val="002060"/>
              </a:solidFill>
            </a:endParaRPr>
          </a:p>
          <a:p>
            <a:pPr algn="just"/>
            <a:r>
              <a:rPr lang="en-US" sz="1100" dirty="0" smtClean="0">
                <a:solidFill>
                  <a:srgbClr val="002060"/>
                </a:solidFill>
              </a:rPr>
              <a:t>Business </a:t>
            </a:r>
            <a:r>
              <a:rPr lang="en-US" sz="1100" dirty="0">
                <a:solidFill>
                  <a:srgbClr val="002060"/>
                </a:solidFill>
              </a:rPr>
              <a:t>environment is a mixture of complex, dynamic and uncontrollable external and internal factors within which a business is to be operated.</a:t>
            </a:r>
          </a:p>
          <a:p>
            <a:pPr algn="just"/>
            <a:r>
              <a:rPr lang="en-US" sz="1100" dirty="0" smtClean="0">
                <a:solidFill>
                  <a:srgbClr val="002060"/>
                </a:solidFill>
              </a:rPr>
              <a:t>From </a:t>
            </a:r>
            <a:r>
              <a:rPr lang="en-US" sz="1100" dirty="0">
                <a:solidFill>
                  <a:srgbClr val="002060"/>
                </a:solidFill>
              </a:rPr>
              <a:t>the above definition, we can clearly classify the component of business environment.</a:t>
            </a:r>
          </a:p>
          <a:p>
            <a:pPr algn="just"/>
            <a:r>
              <a:rPr lang="en-US" sz="1100" dirty="0" smtClean="0">
                <a:solidFill>
                  <a:srgbClr val="002060"/>
                </a:solidFill>
              </a:rPr>
              <a:t>Components </a:t>
            </a:r>
            <a:r>
              <a:rPr lang="en-US" sz="1100" dirty="0">
                <a:solidFill>
                  <a:srgbClr val="002060"/>
                </a:solidFill>
              </a:rPr>
              <a:t>of the business environment are classified into the following major categories.</a:t>
            </a:r>
          </a:p>
          <a:p>
            <a:endParaRPr lang="en-US" sz="1100" dirty="0">
              <a:solidFill>
                <a:srgbClr val="002060"/>
              </a:solidFill>
            </a:endParaRPr>
          </a:p>
          <a:p>
            <a:r>
              <a:rPr lang="en-US" sz="1100" dirty="0" smtClean="0">
                <a:solidFill>
                  <a:srgbClr val="002060"/>
                </a:solidFill>
              </a:rPr>
              <a:t>1.Internal </a:t>
            </a:r>
            <a:r>
              <a:rPr lang="en-US" sz="1100" dirty="0">
                <a:solidFill>
                  <a:srgbClr val="002060"/>
                </a:solidFill>
              </a:rPr>
              <a:t>Environment</a:t>
            </a:r>
          </a:p>
          <a:p>
            <a:r>
              <a:rPr lang="en-US" sz="1100" dirty="0" smtClean="0">
                <a:solidFill>
                  <a:srgbClr val="002060"/>
                </a:solidFill>
              </a:rPr>
              <a:t>2.External </a:t>
            </a:r>
            <a:r>
              <a:rPr lang="en-US" sz="1100" dirty="0">
                <a:solidFill>
                  <a:srgbClr val="002060"/>
                </a:solidFill>
              </a:rPr>
              <a:t>Environment</a:t>
            </a:r>
          </a:p>
        </p:txBody>
      </p:sp>
      <p:sp>
        <p:nvSpPr>
          <p:cNvPr id="4" name="Rectangle 3"/>
          <p:cNvSpPr/>
          <p:nvPr/>
        </p:nvSpPr>
        <p:spPr>
          <a:xfrm>
            <a:off x="8206163" y="3812087"/>
            <a:ext cx="56938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3</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sp>
        <p:nvSpPr>
          <p:cNvPr id="2179" name="Google Shape;2179;p42"/>
          <p:cNvSpPr txBox="1">
            <a:spLocks noGrp="1"/>
          </p:cNvSpPr>
          <p:nvPr>
            <p:ph type="ctrTitle"/>
          </p:nvPr>
        </p:nvSpPr>
        <p:spPr>
          <a:xfrm flipH="1">
            <a:off x="486685" y="249999"/>
            <a:ext cx="4539444" cy="490229"/>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dirty="0" smtClean="0"/>
              <a:t>E</a:t>
            </a:r>
            <a:r>
              <a:rPr lang="en" dirty="0" smtClean="0"/>
              <a:t>nternal enviroment</a:t>
            </a:r>
            <a:endParaRPr dirty="0"/>
          </a:p>
        </p:txBody>
      </p:sp>
      <p:sp>
        <p:nvSpPr>
          <p:cNvPr id="3" name="TextBox 2"/>
          <p:cNvSpPr txBox="1"/>
          <p:nvPr/>
        </p:nvSpPr>
        <p:spPr>
          <a:xfrm>
            <a:off x="0" y="947057"/>
            <a:ext cx="9165771" cy="3108543"/>
          </a:xfrm>
          <a:prstGeom prst="rect">
            <a:avLst/>
          </a:prstGeom>
          <a:noFill/>
        </p:spPr>
        <p:txBody>
          <a:bodyPr wrap="square" rtlCol="0">
            <a:spAutoFit/>
          </a:bodyPr>
          <a:lstStyle/>
          <a:p>
            <a:pPr algn="just"/>
            <a:r>
              <a:rPr lang="en-US" dirty="0">
                <a:solidFill>
                  <a:srgbClr val="002060"/>
                </a:solidFill>
              </a:rPr>
              <a:t>It is defined as all the controllable forces, factors and conditions within an organization that influence the organizational behavior in Organizations.</a:t>
            </a:r>
          </a:p>
          <a:p>
            <a:pPr algn="just"/>
            <a:r>
              <a:rPr lang="en-US" dirty="0" smtClean="0">
                <a:solidFill>
                  <a:srgbClr val="002060"/>
                </a:solidFill>
              </a:rPr>
              <a:t>The </a:t>
            </a:r>
            <a:r>
              <a:rPr lang="en-US" dirty="0">
                <a:solidFill>
                  <a:srgbClr val="002060"/>
                </a:solidFill>
              </a:rPr>
              <a:t>internal environment is one of the important components of Business environment which directly influence the day to day activities of an organization. Such as Employee performance, the decision of the Board of directors and shareholders, the structure </a:t>
            </a:r>
            <a:r>
              <a:rPr lang="en-US" dirty="0">
                <a:ln w="0"/>
                <a:solidFill>
                  <a:schemeClr val="accent1"/>
                </a:solidFill>
                <a:effectLst>
                  <a:outerShdw blurRad="38100" dist="25400" dir="5400000" algn="ctr" rotWithShape="0">
                    <a:srgbClr val="6E747A">
                      <a:alpha val="43000"/>
                    </a:srgbClr>
                  </a:outerShdw>
                </a:effectLst>
              </a:rPr>
              <a:t>of</a:t>
            </a:r>
            <a:r>
              <a:rPr lang="en-US" dirty="0">
                <a:solidFill>
                  <a:srgbClr val="002060"/>
                </a:solidFill>
              </a:rPr>
              <a:t> the organization, etc.  Directly affect the growth of an organization.</a:t>
            </a:r>
          </a:p>
          <a:p>
            <a:pPr algn="just"/>
            <a:r>
              <a:rPr lang="en-US" dirty="0" smtClean="0">
                <a:solidFill>
                  <a:srgbClr val="002060"/>
                </a:solidFill>
              </a:rPr>
              <a:t>An </a:t>
            </a:r>
            <a:r>
              <a:rPr lang="en-US" dirty="0">
                <a:solidFill>
                  <a:srgbClr val="002060"/>
                </a:solidFill>
              </a:rPr>
              <a:t>organization’s internal environment has the following sub-components</a:t>
            </a:r>
            <a:r>
              <a:rPr lang="en-US" dirty="0"/>
              <a:t>:</a:t>
            </a:r>
          </a:p>
          <a:p>
            <a:pPr algn="just"/>
            <a:endParaRPr lang="en-US" dirty="0"/>
          </a:p>
          <a:p>
            <a:pPr algn="just"/>
            <a:r>
              <a:rPr lang="en-US" b="1" dirty="0">
                <a:solidFill>
                  <a:srgbClr val="002060"/>
                </a:solidFill>
              </a:rPr>
              <a:t>Employees:</a:t>
            </a:r>
          </a:p>
          <a:p>
            <a:pPr algn="just"/>
            <a:r>
              <a:rPr lang="en-US" dirty="0">
                <a:solidFill>
                  <a:srgbClr val="002060"/>
                </a:solidFill>
              </a:rPr>
              <a:t>They are the major components and important assets of organizations. They are responsible to work as per the organizational’ direction, goals, rules and regulation of the company. For their better performance, organizations have to motivate and satisfied them with fair and some unique and equitable rewards policies. Such as Bonuses, securities, flexible working hours, etc.  The organizations’ productivity and growth can be enhanced only by the dedication, loyalty, satisfaction, and cooperation of employees.</a:t>
            </a:r>
          </a:p>
          <a:p>
            <a:endParaRPr lang="en-US" dirty="0"/>
          </a:p>
        </p:txBody>
      </p:sp>
      <p:sp>
        <p:nvSpPr>
          <p:cNvPr id="4" name="Rectangle 3"/>
          <p:cNvSpPr/>
          <p:nvPr/>
        </p:nvSpPr>
        <p:spPr>
          <a:xfrm>
            <a:off x="8151735" y="3960656"/>
            <a:ext cx="56938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4</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91"/>
        <p:cNvGrpSpPr/>
        <p:nvPr/>
      </p:nvGrpSpPr>
      <p:grpSpPr>
        <a:xfrm>
          <a:off x="0" y="0"/>
          <a:ext cx="0" cy="0"/>
          <a:chOff x="0" y="0"/>
          <a:chExt cx="0" cy="0"/>
        </a:xfrm>
      </p:grpSpPr>
      <p:sp>
        <p:nvSpPr>
          <p:cNvPr id="2" name="TextBox 1"/>
          <p:cNvSpPr txBox="1"/>
          <p:nvPr/>
        </p:nvSpPr>
        <p:spPr>
          <a:xfrm>
            <a:off x="1066800" y="544286"/>
            <a:ext cx="7663543" cy="4185761"/>
          </a:xfrm>
          <a:prstGeom prst="rect">
            <a:avLst/>
          </a:prstGeom>
          <a:noFill/>
        </p:spPr>
        <p:txBody>
          <a:bodyPr wrap="square" rtlCol="0">
            <a:spAutoFit/>
          </a:bodyPr>
          <a:lstStyle/>
          <a:p>
            <a:r>
              <a:rPr lang="en-US" b="1" dirty="0">
                <a:solidFill>
                  <a:srgbClr val="002060"/>
                </a:solidFill>
              </a:rPr>
              <a:t>Shareholder and Board of Directors:</a:t>
            </a:r>
          </a:p>
          <a:p>
            <a:pPr algn="just"/>
            <a:r>
              <a:rPr lang="en-US" dirty="0">
                <a:solidFill>
                  <a:srgbClr val="002060"/>
                </a:solidFill>
              </a:rPr>
              <a:t>Shareholders are the actual owner of the Business organization. Shareholders being the owners of the business, have a direct interest in the performance of the organization. The board of directors is elected by them (shareholders) who represent shareholders’ interest in the board. The board is responsible to manage the company and formulate appropriate plans. They evaluate overall organizational performance and provide direction to the top-level management for the growth and development of an </a:t>
            </a:r>
            <a:r>
              <a:rPr lang="en-US" dirty="0" smtClean="0">
                <a:solidFill>
                  <a:srgbClr val="002060"/>
                </a:solidFill>
              </a:rPr>
              <a:t>organization.</a:t>
            </a:r>
          </a:p>
          <a:p>
            <a:pPr algn="just"/>
            <a:endParaRPr lang="en-US" dirty="0">
              <a:solidFill>
                <a:srgbClr val="002060"/>
              </a:solidFill>
            </a:endParaRPr>
          </a:p>
          <a:p>
            <a:pPr algn="just"/>
            <a:r>
              <a:rPr lang="en-US" b="1" dirty="0">
                <a:solidFill>
                  <a:srgbClr val="002060"/>
                </a:solidFill>
              </a:rPr>
              <a:t>Organizational culture:</a:t>
            </a:r>
          </a:p>
          <a:p>
            <a:pPr algn="just"/>
            <a:r>
              <a:rPr lang="en-US" dirty="0">
                <a:solidFill>
                  <a:srgbClr val="002060"/>
                </a:solidFill>
              </a:rPr>
              <a:t>Culture is a set of values, beliefs, norms. Every organization has its own culture. Organizational Culture refers to set of values, beliefs, norms of an organization under which it operates. It helps to bind all the employees and comply with organizational rules and regulations. Culture has a powerful influence on the process of organizational change and decision making</a:t>
            </a:r>
            <a:r>
              <a:rPr lang="en-US" dirty="0" smtClean="0">
                <a:solidFill>
                  <a:srgbClr val="002060"/>
                </a:solidFill>
              </a:rPr>
              <a:t>.</a:t>
            </a:r>
          </a:p>
          <a:p>
            <a:pPr algn="just"/>
            <a:endParaRPr lang="en-US" dirty="0">
              <a:solidFill>
                <a:srgbClr val="002060"/>
              </a:solidFill>
            </a:endParaRPr>
          </a:p>
          <a:p>
            <a:pPr algn="just"/>
            <a:r>
              <a:rPr lang="en-US" b="1" dirty="0" err="1">
                <a:solidFill>
                  <a:srgbClr val="002060"/>
                </a:solidFill>
              </a:rPr>
              <a:t>Labour</a:t>
            </a:r>
            <a:r>
              <a:rPr lang="en-US" b="1" dirty="0">
                <a:solidFill>
                  <a:srgbClr val="002060"/>
                </a:solidFill>
              </a:rPr>
              <a:t> Union:</a:t>
            </a:r>
          </a:p>
          <a:p>
            <a:pPr algn="just"/>
            <a:r>
              <a:rPr lang="en-US" dirty="0" err="1">
                <a:solidFill>
                  <a:srgbClr val="002060"/>
                </a:solidFill>
              </a:rPr>
              <a:t>Labour</a:t>
            </a:r>
            <a:r>
              <a:rPr lang="en-US" dirty="0">
                <a:solidFill>
                  <a:srgbClr val="002060"/>
                </a:solidFill>
              </a:rPr>
              <a:t> union represents the group of employees or labor working in an organization for saving the right of employees and </a:t>
            </a:r>
            <a:r>
              <a:rPr lang="en-US" dirty="0" err="1">
                <a:solidFill>
                  <a:srgbClr val="002060"/>
                </a:solidFill>
              </a:rPr>
              <a:t>labour</a:t>
            </a:r>
            <a:r>
              <a:rPr lang="en-US" dirty="0">
                <a:solidFill>
                  <a:srgbClr val="002060"/>
                </a:solidFill>
              </a:rPr>
              <a:t>. It takes problems and feeling of the labors to the management for constructive solutions. The good relation between labor unions and management avoids unnecessary disturbances in organizations.</a:t>
            </a:r>
          </a:p>
        </p:txBody>
      </p:sp>
      <p:sp>
        <p:nvSpPr>
          <p:cNvPr id="3" name="Rectangle 2"/>
          <p:cNvSpPr/>
          <p:nvPr/>
        </p:nvSpPr>
        <p:spPr>
          <a:xfrm>
            <a:off x="8160956" y="4015085"/>
            <a:ext cx="56938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5</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15"/>
        <p:cNvGrpSpPr/>
        <p:nvPr/>
      </p:nvGrpSpPr>
      <p:grpSpPr>
        <a:xfrm>
          <a:off x="0" y="0"/>
          <a:ext cx="0" cy="0"/>
          <a:chOff x="0" y="0"/>
          <a:chExt cx="0" cy="0"/>
        </a:xfrm>
      </p:grpSpPr>
      <p:sp>
        <p:nvSpPr>
          <p:cNvPr id="10" name="TextBox 9"/>
          <p:cNvSpPr txBox="1"/>
          <p:nvPr/>
        </p:nvSpPr>
        <p:spPr>
          <a:xfrm>
            <a:off x="1338943" y="696686"/>
            <a:ext cx="6204857" cy="1169551"/>
          </a:xfrm>
          <a:prstGeom prst="rect">
            <a:avLst/>
          </a:prstGeom>
          <a:noFill/>
        </p:spPr>
        <p:txBody>
          <a:bodyPr wrap="square" rtlCol="0">
            <a:spAutoFit/>
          </a:bodyPr>
          <a:lstStyle/>
          <a:p>
            <a:r>
              <a:rPr lang="en-US" b="1" dirty="0">
                <a:solidFill>
                  <a:srgbClr val="002060"/>
                </a:solidFill>
              </a:rPr>
              <a:t>Organizational Structure</a:t>
            </a:r>
            <a:r>
              <a:rPr lang="en-US" dirty="0">
                <a:solidFill>
                  <a:srgbClr val="002060"/>
                </a:solidFill>
              </a:rPr>
              <a:t>:</a:t>
            </a:r>
          </a:p>
          <a:p>
            <a:pPr algn="just"/>
            <a:r>
              <a:rPr lang="en-US" dirty="0">
                <a:solidFill>
                  <a:srgbClr val="002060"/>
                </a:solidFill>
              </a:rPr>
              <a:t>Structure is a framework of an organization. It clarifies the authority and responsibility roles and relations, hierarchy of management and coordination activities for the business. So Organizational structure is one of the major components of the internal environment.</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7771" y="1948543"/>
            <a:ext cx="4267200" cy="2400300"/>
          </a:xfrm>
          <a:prstGeom prst="rect">
            <a:avLst/>
          </a:prstGeom>
        </p:spPr>
      </p:pic>
      <p:sp>
        <p:nvSpPr>
          <p:cNvPr id="12" name="TextBox 11"/>
          <p:cNvSpPr txBox="1"/>
          <p:nvPr/>
        </p:nvSpPr>
        <p:spPr>
          <a:xfrm>
            <a:off x="2721428" y="4431149"/>
            <a:ext cx="3439886" cy="307777"/>
          </a:xfrm>
          <a:prstGeom prst="rect">
            <a:avLst/>
          </a:prstGeom>
          <a:noFill/>
        </p:spPr>
        <p:txBody>
          <a:bodyPr wrap="square" rtlCol="0">
            <a:spAutoFit/>
          </a:bodyPr>
          <a:lstStyle/>
          <a:p>
            <a:r>
              <a:rPr lang="en-US" b="1" dirty="0" smtClean="0">
                <a:solidFill>
                  <a:srgbClr val="002060"/>
                </a:solidFill>
              </a:rPr>
              <a:t>Components of business environment</a:t>
            </a:r>
            <a:endParaRPr lang="en-US" b="1" dirty="0">
              <a:solidFill>
                <a:srgbClr val="002060"/>
              </a:solidFill>
            </a:endParaRPr>
          </a:p>
        </p:txBody>
      </p:sp>
      <p:sp>
        <p:nvSpPr>
          <p:cNvPr id="13" name="Rectangle 12"/>
          <p:cNvSpPr/>
          <p:nvPr/>
        </p:nvSpPr>
        <p:spPr>
          <a:xfrm>
            <a:off x="8184392" y="4123372"/>
            <a:ext cx="56938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6</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51"/>
        <p:cNvGrpSpPr/>
        <p:nvPr/>
      </p:nvGrpSpPr>
      <p:grpSpPr>
        <a:xfrm>
          <a:off x="0" y="0"/>
          <a:ext cx="0" cy="0"/>
          <a:chOff x="0" y="0"/>
          <a:chExt cx="0" cy="0"/>
        </a:xfrm>
      </p:grpSpPr>
      <p:sp>
        <p:nvSpPr>
          <p:cNvPr id="2262" name="Google Shape;2262;p47"/>
          <p:cNvSpPr txBox="1">
            <a:spLocks noGrp="1"/>
          </p:cNvSpPr>
          <p:nvPr>
            <p:ph type="ctrTitle"/>
          </p:nvPr>
        </p:nvSpPr>
        <p:spPr>
          <a:xfrm>
            <a:off x="-809125" y="880886"/>
            <a:ext cx="76725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E</a:t>
            </a:r>
            <a:r>
              <a:rPr lang="en" dirty="0" smtClean="0"/>
              <a:t>xternal enviroment </a:t>
            </a:r>
            <a:endParaRPr dirty="0"/>
          </a:p>
        </p:txBody>
      </p:sp>
      <p:sp>
        <p:nvSpPr>
          <p:cNvPr id="2" name="TextBox 1"/>
          <p:cNvSpPr txBox="1"/>
          <p:nvPr/>
        </p:nvSpPr>
        <p:spPr>
          <a:xfrm>
            <a:off x="925285" y="1458686"/>
            <a:ext cx="6574972" cy="2677656"/>
          </a:xfrm>
          <a:prstGeom prst="rect">
            <a:avLst/>
          </a:prstGeom>
          <a:noFill/>
        </p:spPr>
        <p:txBody>
          <a:bodyPr wrap="square" rtlCol="0">
            <a:spAutoFit/>
          </a:bodyPr>
          <a:lstStyle/>
          <a:p>
            <a:pPr algn="just"/>
            <a:r>
              <a:rPr lang="en-US" dirty="0">
                <a:solidFill>
                  <a:srgbClr val="002060"/>
                </a:solidFill>
              </a:rPr>
              <a:t>External environment is the condition and forces outside the organization that is relevant to its operation and influence the organizational activities. There are two categories of the external environment. They are</a:t>
            </a:r>
            <a:r>
              <a:rPr lang="en-US" dirty="0" smtClean="0">
                <a:solidFill>
                  <a:srgbClr val="002060"/>
                </a:solidFill>
              </a:rPr>
              <a:t>:</a:t>
            </a:r>
          </a:p>
          <a:p>
            <a:pPr algn="just"/>
            <a:endParaRPr lang="en-US" dirty="0">
              <a:solidFill>
                <a:srgbClr val="002060"/>
              </a:solidFill>
            </a:endParaRPr>
          </a:p>
          <a:p>
            <a:pPr marL="285750" indent="-285750" algn="just">
              <a:buFont typeface="Arial" panose="020B0604020202020204" pitchFamily="34" charset="0"/>
              <a:buChar char="•"/>
            </a:pPr>
            <a:r>
              <a:rPr lang="en-US" dirty="0">
                <a:solidFill>
                  <a:srgbClr val="002060"/>
                </a:solidFill>
              </a:rPr>
              <a:t>General Environment</a:t>
            </a:r>
          </a:p>
          <a:p>
            <a:pPr marL="285750" indent="-285750" algn="just">
              <a:buFont typeface="Arial" panose="020B0604020202020204" pitchFamily="34" charset="0"/>
              <a:buChar char="•"/>
            </a:pPr>
            <a:r>
              <a:rPr lang="en-US" dirty="0">
                <a:solidFill>
                  <a:srgbClr val="002060"/>
                </a:solidFill>
              </a:rPr>
              <a:t>Task/Operation Environment</a:t>
            </a:r>
          </a:p>
          <a:p>
            <a:pPr algn="just"/>
            <a:endParaRPr lang="en-US" dirty="0" smtClean="0">
              <a:solidFill>
                <a:srgbClr val="002060"/>
              </a:solidFill>
            </a:endParaRPr>
          </a:p>
          <a:p>
            <a:pPr algn="just"/>
            <a:r>
              <a:rPr lang="en-US" b="1" dirty="0">
                <a:solidFill>
                  <a:srgbClr val="002060"/>
                </a:solidFill>
              </a:rPr>
              <a:t>General Environment</a:t>
            </a:r>
          </a:p>
          <a:p>
            <a:pPr algn="just"/>
            <a:r>
              <a:rPr lang="en-US" dirty="0">
                <a:solidFill>
                  <a:srgbClr val="002060"/>
                </a:solidFill>
              </a:rPr>
              <a:t>General environmental factors have an indirect impact on the activities and outcomes of the firms.</a:t>
            </a:r>
          </a:p>
          <a:p>
            <a:endParaRPr lang="en-US" dirty="0">
              <a:solidFill>
                <a:srgbClr val="002060"/>
              </a:solidFill>
            </a:endParaRPr>
          </a:p>
          <a:p>
            <a:endParaRPr lang="en-US" dirty="0">
              <a:solidFill>
                <a:srgbClr val="002060"/>
              </a:solidFill>
            </a:endParaRPr>
          </a:p>
        </p:txBody>
      </p:sp>
      <p:sp>
        <p:nvSpPr>
          <p:cNvPr id="3" name="Rectangle 2"/>
          <p:cNvSpPr/>
          <p:nvPr/>
        </p:nvSpPr>
        <p:spPr>
          <a:xfrm>
            <a:off x="7977564" y="4136342"/>
            <a:ext cx="56938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7</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87"/>
        <p:cNvGrpSpPr/>
        <p:nvPr/>
      </p:nvGrpSpPr>
      <p:grpSpPr>
        <a:xfrm>
          <a:off x="0" y="0"/>
          <a:ext cx="0" cy="0"/>
          <a:chOff x="0" y="0"/>
          <a:chExt cx="0" cy="0"/>
        </a:xfrm>
      </p:grpSpPr>
      <p:sp>
        <p:nvSpPr>
          <p:cNvPr id="12" name="TextBox 11"/>
          <p:cNvSpPr txBox="1"/>
          <p:nvPr/>
        </p:nvSpPr>
        <p:spPr>
          <a:xfrm>
            <a:off x="576943" y="370115"/>
            <a:ext cx="6934200" cy="4185761"/>
          </a:xfrm>
          <a:prstGeom prst="rect">
            <a:avLst/>
          </a:prstGeom>
          <a:noFill/>
        </p:spPr>
        <p:txBody>
          <a:bodyPr wrap="square" rtlCol="0">
            <a:spAutoFit/>
          </a:bodyPr>
          <a:lstStyle/>
          <a:p>
            <a:r>
              <a:rPr lang="en-US" dirty="0">
                <a:solidFill>
                  <a:srgbClr val="002060"/>
                </a:solidFill>
              </a:rPr>
              <a:t>Following are the components of the general environment:</a:t>
            </a:r>
          </a:p>
          <a:p>
            <a:endParaRPr lang="en-US" dirty="0">
              <a:solidFill>
                <a:srgbClr val="002060"/>
              </a:solidFill>
            </a:endParaRPr>
          </a:p>
          <a:p>
            <a:r>
              <a:rPr lang="en-US" b="1" dirty="0">
                <a:solidFill>
                  <a:srgbClr val="002060"/>
                </a:solidFill>
              </a:rPr>
              <a:t>Political Environment</a:t>
            </a:r>
            <a:r>
              <a:rPr lang="en-US" dirty="0">
                <a:solidFill>
                  <a:srgbClr val="002060"/>
                </a:solidFill>
              </a:rPr>
              <a:t>:</a:t>
            </a:r>
          </a:p>
          <a:p>
            <a:pPr algn="just"/>
            <a:r>
              <a:rPr lang="en-US" dirty="0">
                <a:solidFill>
                  <a:srgbClr val="002060"/>
                </a:solidFill>
              </a:rPr>
              <a:t>It refers to the influence of government institutions, strategies of political parties, policies of state and local government and the relationship between government and business. Managers must know about the political environment because</a:t>
            </a:r>
            <a:r>
              <a:rPr lang="en-US" dirty="0" smtClean="0"/>
              <a:t>:</a:t>
            </a:r>
          </a:p>
          <a:p>
            <a:pPr algn="just"/>
            <a:endParaRPr lang="en-US" dirty="0"/>
          </a:p>
          <a:p>
            <a:pPr marL="342900" indent="-342900" algn="just">
              <a:buFont typeface="+mj-lt"/>
              <a:buAutoNum type="arabicPeriod"/>
            </a:pPr>
            <a:r>
              <a:rPr lang="en-US" dirty="0">
                <a:solidFill>
                  <a:srgbClr val="002060"/>
                </a:solidFill>
              </a:rPr>
              <a:t>It imposes certain legal constraints on the business.</a:t>
            </a:r>
          </a:p>
          <a:p>
            <a:pPr marL="342900" indent="-342900" algn="just">
              <a:buFont typeface="+mj-lt"/>
              <a:buAutoNum type="arabicPeriod"/>
            </a:pPr>
            <a:r>
              <a:rPr lang="en-US" dirty="0">
                <a:solidFill>
                  <a:srgbClr val="002060"/>
                </a:solidFill>
              </a:rPr>
              <a:t>It establishes a market atmosphere that maybe pro-business or anti-business.</a:t>
            </a:r>
          </a:p>
          <a:p>
            <a:pPr marL="342900" indent="-342900" algn="just">
              <a:buFont typeface="+mj-lt"/>
              <a:buAutoNum type="arabicPeriod"/>
            </a:pPr>
            <a:r>
              <a:rPr lang="en-US" dirty="0">
                <a:solidFill>
                  <a:srgbClr val="002060"/>
                </a:solidFill>
              </a:rPr>
              <a:t>It has the potential to provide the stability needed for long-term planning.</a:t>
            </a:r>
          </a:p>
          <a:p>
            <a:pPr algn="just"/>
            <a:endParaRPr lang="en-US" dirty="0" smtClean="0"/>
          </a:p>
          <a:p>
            <a:pPr algn="just"/>
            <a:r>
              <a:rPr lang="en-US" b="1" dirty="0">
                <a:solidFill>
                  <a:srgbClr val="002060"/>
                </a:solidFill>
              </a:rPr>
              <a:t>Economic Environment:</a:t>
            </a:r>
          </a:p>
          <a:p>
            <a:pPr algn="just"/>
            <a:r>
              <a:rPr lang="en-US" dirty="0">
                <a:solidFill>
                  <a:srgbClr val="002060"/>
                </a:solidFill>
              </a:rPr>
              <a:t>Economic conditions are critical to the success of the organizations. It is defined as the nature and direction of the economic system of a country and its impact on the individual organization.  The economic factors such as national income, saving, investment, monetary policies, economic growth, interest rate, consumption pattern, </a:t>
            </a:r>
            <a:r>
              <a:rPr lang="en-US" dirty="0" err="1">
                <a:solidFill>
                  <a:srgbClr val="002060"/>
                </a:solidFill>
              </a:rPr>
              <a:t>etc</a:t>
            </a:r>
            <a:r>
              <a:rPr lang="en-US" dirty="0">
                <a:solidFill>
                  <a:srgbClr val="002060"/>
                </a:solidFill>
              </a:rPr>
              <a:t> have a great impact on the functioning of an organization. Therefore, managers should devote much of their time and resources to forecast the economy and possible changes.</a:t>
            </a:r>
          </a:p>
        </p:txBody>
      </p:sp>
      <p:sp>
        <p:nvSpPr>
          <p:cNvPr id="13" name="Rectangle 12"/>
          <p:cNvSpPr/>
          <p:nvPr/>
        </p:nvSpPr>
        <p:spPr>
          <a:xfrm>
            <a:off x="7966677" y="4094211"/>
            <a:ext cx="56938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8</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33"/>
        <p:cNvGrpSpPr/>
        <p:nvPr/>
      </p:nvGrpSpPr>
      <p:grpSpPr>
        <a:xfrm>
          <a:off x="0" y="0"/>
          <a:ext cx="0" cy="0"/>
          <a:chOff x="0" y="0"/>
          <a:chExt cx="0" cy="0"/>
        </a:xfrm>
      </p:grpSpPr>
      <p:sp>
        <p:nvSpPr>
          <p:cNvPr id="3" name="TextBox 2"/>
          <p:cNvSpPr txBox="1"/>
          <p:nvPr/>
        </p:nvSpPr>
        <p:spPr>
          <a:xfrm>
            <a:off x="823985" y="1088571"/>
            <a:ext cx="7315200" cy="2677656"/>
          </a:xfrm>
          <a:prstGeom prst="rect">
            <a:avLst/>
          </a:prstGeom>
          <a:noFill/>
        </p:spPr>
        <p:txBody>
          <a:bodyPr wrap="square" rtlCol="0">
            <a:spAutoFit/>
          </a:bodyPr>
          <a:lstStyle/>
          <a:p>
            <a:r>
              <a:rPr lang="en-US" b="1" dirty="0">
                <a:solidFill>
                  <a:srgbClr val="002060"/>
                </a:solidFill>
              </a:rPr>
              <a:t>Socio-Cultural Environment:</a:t>
            </a:r>
          </a:p>
          <a:p>
            <a:pPr algn="just"/>
            <a:r>
              <a:rPr lang="en-US" dirty="0">
                <a:solidFill>
                  <a:srgbClr val="002060"/>
                </a:solidFill>
              </a:rPr>
              <a:t>The socio-cultural environment affects the behavior of people and their organizations. It includes values, beliefs, lifestyle, family system, opinions and assumptions widely held by the citizen of a particular country. These elements of society impact the business organizations.</a:t>
            </a:r>
          </a:p>
          <a:p>
            <a:pPr algn="just"/>
            <a:endParaRPr lang="en-US" dirty="0">
              <a:solidFill>
                <a:srgbClr val="002060"/>
              </a:solidFill>
            </a:endParaRPr>
          </a:p>
          <a:p>
            <a:pPr algn="just"/>
            <a:r>
              <a:rPr lang="en-US" b="1" dirty="0">
                <a:solidFill>
                  <a:srgbClr val="002060"/>
                </a:solidFill>
              </a:rPr>
              <a:t>Technological Environment:</a:t>
            </a:r>
          </a:p>
          <a:p>
            <a:pPr algn="just"/>
            <a:r>
              <a:rPr lang="en-US" dirty="0">
                <a:solidFill>
                  <a:srgbClr val="002060"/>
                </a:solidFill>
              </a:rPr>
              <a:t>Technology is the practical application of scientific knowledge. Radical development has occurred over the past several years in communication, information, and automation including robotics. This development brings both opportunities and threats to organizations. Thus, organizations should utilize their strength to gain from opportunity and neutralize the threats.</a:t>
            </a:r>
          </a:p>
        </p:txBody>
      </p:sp>
      <p:sp>
        <p:nvSpPr>
          <p:cNvPr id="4" name="Rectangle 3"/>
          <p:cNvSpPr/>
          <p:nvPr/>
        </p:nvSpPr>
        <p:spPr>
          <a:xfrm>
            <a:off x="8139185" y="3971543"/>
            <a:ext cx="569387"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9</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qua Marketing Plan by Slidego">
  <a:themeElements>
    <a:clrScheme name="Simple Light">
      <a:dk1>
        <a:srgbClr val="434343"/>
      </a:dk1>
      <a:lt1>
        <a:srgbClr val="FFFFFF"/>
      </a:lt1>
      <a:dk2>
        <a:srgbClr val="073763"/>
      </a:dk2>
      <a:lt2>
        <a:srgbClr val="3D85C6"/>
      </a:lt2>
      <a:accent1>
        <a:srgbClr val="3D85C6"/>
      </a:accent1>
      <a:accent2>
        <a:srgbClr val="B6D7A8"/>
      </a:accent2>
      <a:accent3>
        <a:srgbClr val="9FC5E8"/>
      </a:accent3>
      <a:accent4>
        <a:srgbClr val="9EDCD9"/>
      </a:accent4>
      <a:accent5>
        <a:srgbClr val="93C47D"/>
      </a:accent5>
      <a:accent6>
        <a:srgbClr val="6FA8DC"/>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1420</Words>
  <Application>Microsoft Office PowerPoint</Application>
  <PresentationFormat>On-screen Show (16:9)</PresentationFormat>
  <Paragraphs>109</Paragraphs>
  <Slides>15</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Overpass Black</vt:lpstr>
      <vt:lpstr>Open Sans</vt:lpstr>
      <vt:lpstr>Times New Roman</vt:lpstr>
      <vt:lpstr>Fira Sans Extra Condensed Medium</vt:lpstr>
      <vt:lpstr>Arial</vt:lpstr>
      <vt:lpstr>Open Sans SemiBold</vt:lpstr>
      <vt:lpstr>Aqua Marketing Plan by Slidego</vt:lpstr>
      <vt:lpstr>Main Components of Business Environment</vt:lpstr>
      <vt:lpstr>Table of Contents</vt:lpstr>
      <vt:lpstr>Introduction</vt:lpstr>
      <vt:lpstr>Enternal enviroment</vt:lpstr>
      <vt:lpstr>PowerPoint Presentation</vt:lpstr>
      <vt:lpstr>PowerPoint Presentation</vt:lpstr>
      <vt:lpstr>External enviroment </vt:lpstr>
      <vt:lpstr>PowerPoint Presentation</vt:lpstr>
      <vt:lpstr>PowerPoint Presentation</vt:lpstr>
      <vt:lpstr>Task enviroment </vt:lpstr>
      <vt:lpstr>PowerPoint Presentation</vt:lpstr>
      <vt:lpstr>PowerPoint Presentation</vt:lpstr>
      <vt:lpstr>Conclusion </vt:lpstr>
      <vt:lpstr>References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components of business environment</dc:title>
  <dc:creator>Sanna Amer</dc:creator>
  <cp:lastModifiedBy>Maher Fattouh</cp:lastModifiedBy>
  <cp:revision>19</cp:revision>
  <dcterms:modified xsi:type="dcterms:W3CDTF">2022-04-12T09:21:26Z</dcterms:modified>
</cp:coreProperties>
</file>