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handoutMasterIdLst>
    <p:handoutMasterId r:id="rId3"/>
  </p:handoutMasterIdLst>
  <p:sldIdLst>
    <p:sldId id="258" r:id="rId2"/>
  </p:sldIdLst>
  <p:sldSz cx="35999738" cy="25199975"/>
  <p:notesSz cx="6858000" cy="9144000"/>
  <p:defaultTextStyle>
    <a:defPPr>
      <a:defRPr lang="en-US"/>
    </a:defPPr>
    <a:lvl1pPr marL="0" algn="l" defTabSz="2782684" rtl="0" eaLnBrk="1" latinLnBrk="0" hangingPunct="1">
      <a:defRPr sz="5418" kern="1200">
        <a:solidFill>
          <a:schemeClr val="tx1"/>
        </a:solidFill>
        <a:latin typeface="+mn-lt"/>
        <a:ea typeface="+mn-ea"/>
        <a:cs typeface="+mn-cs"/>
      </a:defRPr>
    </a:lvl1pPr>
    <a:lvl2pPr marL="1391342" algn="l" defTabSz="2782684" rtl="0" eaLnBrk="1" latinLnBrk="0" hangingPunct="1">
      <a:defRPr sz="5418" kern="1200">
        <a:solidFill>
          <a:schemeClr val="tx1"/>
        </a:solidFill>
        <a:latin typeface="+mn-lt"/>
        <a:ea typeface="+mn-ea"/>
        <a:cs typeface="+mn-cs"/>
      </a:defRPr>
    </a:lvl2pPr>
    <a:lvl3pPr marL="2782684" algn="l" defTabSz="2782684" rtl="0" eaLnBrk="1" latinLnBrk="0" hangingPunct="1">
      <a:defRPr sz="5418" kern="1200">
        <a:solidFill>
          <a:schemeClr val="tx1"/>
        </a:solidFill>
        <a:latin typeface="+mn-lt"/>
        <a:ea typeface="+mn-ea"/>
        <a:cs typeface="+mn-cs"/>
      </a:defRPr>
    </a:lvl3pPr>
    <a:lvl4pPr marL="4174028" algn="l" defTabSz="2782684" rtl="0" eaLnBrk="1" latinLnBrk="0" hangingPunct="1">
      <a:defRPr sz="5418" kern="1200">
        <a:solidFill>
          <a:schemeClr val="tx1"/>
        </a:solidFill>
        <a:latin typeface="+mn-lt"/>
        <a:ea typeface="+mn-ea"/>
        <a:cs typeface="+mn-cs"/>
      </a:defRPr>
    </a:lvl4pPr>
    <a:lvl5pPr marL="5565370" algn="l" defTabSz="2782684" rtl="0" eaLnBrk="1" latinLnBrk="0" hangingPunct="1">
      <a:defRPr sz="5418" kern="1200">
        <a:solidFill>
          <a:schemeClr val="tx1"/>
        </a:solidFill>
        <a:latin typeface="+mn-lt"/>
        <a:ea typeface="+mn-ea"/>
        <a:cs typeface="+mn-cs"/>
      </a:defRPr>
    </a:lvl5pPr>
    <a:lvl6pPr marL="6956711" algn="l" defTabSz="2782684" rtl="0" eaLnBrk="1" latinLnBrk="0" hangingPunct="1">
      <a:defRPr sz="5418" kern="1200">
        <a:solidFill>
          <a:schemeClr val="tx1"/>
        </a:solidFill>
        <a:latin typeface="+mn-lt"/>
        <a:ea typeface="+mn-ea"/>
        <a:cs typeface="+mn-cs"/>
      </a:defRPr>
    </a:lvl6pPr>
    <a:lvl7pPr marL="8348055" algn="l" defTabSz="2782684" rtl="0" eaLnBrk="1" latinLnBrk="0" hangingPunct="1">
      <a:defRPr sz="5418" kern="1200">
        <a:solidFill>
          <a:schemeClr val="tx1"/>
        </a:solidFill>
        <a:latin typeface="+mn-lt"/>
        <a:ea typeface="+mn-ea"/>
        <a:cs typeface="+mn-cs"/>
      </a:defRPr>
    </a:lvl7pPr>
    <a:lvl8pPr marL="9739397" algn="l" defTabSz="2782684" rtl="0" eaLnBrk="1" latinLnBrk="0" hangingPunct="1">
      <a:defRPr sz="5418" kern="1200">
        <a:solidFill>
          <a:schemeClr val="tx1"/>
        </a:solidFill>
        <a:latin typeface="+mn-lt"/>
        <a:ea typeface="+mn-ea"/>
        <a:cs typeface="+mn-cs"/>
      </a:defRPr>
    </a:lvl8pPr>
    <a:lvl9pPr marL="11130741" algn="l" defTabSz="2782684" rtl="0" eaLnBrk="1" latinLnBrk="0" hangingPunct="1">
      <a:defRPr sz="541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861" userDrawn="1">
          <p15:clr>
            <a:srgbClr val="A4A3A4"/>
          </p15:clr>
        </p15:guide>
        <p15:guide id="2" pos="99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06B"/>
    <a:srgbClr val="1A4BA9"/>
    <a:srgbClr val="C4172F"/>
    <a:srgbClr val="D83248"/>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41" autoAdjust="0"/>
  </p:normalViewPr>
  <p:slideViewPr>
    <p:cSldViewPr>
      <p:cViewPr varScale="1">
        <p:scale>
          <a:sx n="20" d="100"/>
          <a:sy n="20" d="100"/>
        </p:scale>
        <p:origin x="1152" y="102"/>
      </p:cViewPr>
      <p:guideLst>
        <p:guide orient="horz" pos="12861"/>
        <p:guide pos="990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27B708-2555-834C-97B8-35CDF758D659}" type="datetimeFigureOut">
              <a:rPr lang="en-US" smtClean="0"/>
              <a:t>12/17/2018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699981" y="2240001"/>
            <a:ext cx="30599777" cy="15679984"/>
          </a:xfrm>
        </p:spPr>
        <p:txBody>
          <a:bodyPr anchor="b">
            <a:noAutofit/>
          </a:bodyPr>
          <a:lstStyle>
            <a:lvl1pPr>
              <a:lnSpc>
                <a:spcPct val="100000"/>
              </a:lnSpc>
              <a:defRPr sz="29397"/>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99961" y="18199982"/>
            <a:ext cx="25199817" cy="4479996"/>
          </a:xfrm>
        </p:spPr>
        <p:txBody>
          <a:bodyPr>
            <a:normAutofit/>
          </a:bodyPr>
          <a:lstStyle>
            <a:lvl1pPr marL="0" indent="0" algn="ctr">
              <a:buNone/>
              <a:defRPr sz="8880">
                <a:solidFill>
                  <a:schemeClr val="tx1">
                    <a:tint val="75000"/>
                  </a:schemeClr>
                </a:solidFill>
              </a:defRPr>
            </a:lvl1pPr>
            <a:lvl2pPr marL="1680045" indent="0" algn="ctr">
              <a:buNone/>
              <a:defRPr>
                <a:solidFill>
                  <a:schemeClr val="tx1">
                    <a:tint val="75000"/>
                  </a:schemeClr>
                </a:solidFill>
              </a:defRPr>
            </a:lvl2pPr>
            <a:lvl3pPr marL="3360091" indent="0" algn="ctr">
              <a:buNone/>
              <a:defRPr>
                <a:solidFill>
                  <a:schemeClr val="tx1">
                    <a:tint val="75000"/>
                  </a:schemeClr>
                </a:solidFill>
              </a:defRPr>
            </a:lvl3pPr>
            <a:lvl4pPr marL="5040136" indent="0" algn="ctr">
              <a:buNone/>
              <a:defRPr>
                <a:solidFill>
                  <a:schemeClr val="tx1">
                    <a:tint val="75000"/>
                  </a:schemeClr>
                </a:solidFill>
              </a:defRPr>
            </a:lvl4pPr>
            <a:lvl5pPr marL="6720182" indent="0" algn="ctr">
              <a:buNone/>
              <a:defRPr>
                <a:solidFill>
                  <a:schemeClr val="tx1">
                    <a:tint val="75000"/>
                  </a:schemeClr>
                </a:solidFill>
              </a:defRPr>
            </a:lvl5pPr>
            <a:lvl6pPr marL="8400227" indent="0" algn="ctr">
              <a:buNone/>
              <a:defRPr>
                <a:solidFill>
                  <a:schemeClr val="tx1">
                    <a:tint val="75000"/>
                  </a:schemeClr>
                </a:solidFill>
              </a:defRPr>
            </a:lvl6pPr>
            <a:lvl7pPr marL="10080272" indent="0" algn="ctr">
              <a:buNone/>
              <a:defRPr>
                <a:solidFill>
                  <a:schemeClr val="tx1">
                    <a:tint val="75000"/>
                  </a:schemeClr>
                </a:solidFill>
              </a:defRPr>
            </a:lvl7pPr>
            <a:lvl8pPr marL="11760318" indent="0" algn="ctr">
              <a:buNone/>
              <a:defRPr>
                <a:solidFill>
                  <a:schemeClr val="tx1">
                    <a:tint val="75000"/>
                  </a:schemeClr>
                </a:solidFill>
              </a:defRPr>
            </a:lvl8pPr>
            <a:lvl9pPr marL="13440363"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8" name="Slide Number Placeholder 7"/>
          <p:cNvSpPr>
            <a:spLocks noGrp="1"/>
          </p:cNvSpPr>
          <p:nvPr>
            <p:ph type="sldNum" sz="quarter" idx="11"/>
          </p:nvPr>
        </p:nvSpPr>
        <p:spPr/>
        <p:txBody>
          <a:bodyPr/>
          <a:lstStyle/>
          <a:p>
            <a:pPr algn="r" eaLnBrk="1" latinLnBrk="0" hangingPunct="1"/>
            <a:fld id="{96652B35-718D-4E28-AFEB-B694A3B357E8}" type="slidenum">
              <a:rPr kumimoji="0" lang="en-US" smtClean="0"/>
              <a:pPr algn="r" eaLnBrk="1" latinLnBrk="0" hangingPunct="1"/>
              <a:t>‹#›</a:t>
            </a:fld>
            <a:endParaRPr kumimoji="0" lang="en-US" sz="6584" dirty="0">
              <a:solidFill>
                <a:schemeClr val="bg1"/>
              </a:solidFill>
            </a:endParaRPr>
          </a:p>
        </p:txBody>
      </p:sp>
      <p:sp>
        <p:nvSpPr>
          <p:cNvPr id="9" name="Footer Placeholder 8"/>
          <p:cNvSpPr>
            <a:spLocks noGrp="1"/>
          </p:cNvSpPr>
          <p:nvPr>
            <p:ph type="ftr" sz="quarter" idx="12"/>
          </p:nvPr>
        </p:nvSpPr>
        <p:spPr/>
        <p:txBody>
          <a:bodyPr/>
          <a:lstStyle/>
          <a:p>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099810" y="1009169"/>
            <a:ext cx="8099941" cy="2150164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799987" y="1009169"/>
            <a:ext cx="23699828" cy="2150164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6&quot; x 48&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571431" y="466666"/>
            <a:ext cx="34856890" cy="2566664"/>
          </a:xfrm>
          <a:prstGeom prst="rect">
            <a:avLst/>
          </a:prstGeom>
          <a:solidFill>
            <a:srgbClr val="C4172F"/>
          </a:solidFill>
          <a:ln>
            <a:solidFill>
              <a:srgbClr val="C4172F"/>
            </a:solidFill>
          </a:ln>
        </p:spPr>
        <p:txBody>
          <a:bodyPr vert="horz" lIns="78373" tIns="39187" rIns="78373" bIns="39187" anchor="ctr" anchorCtr="1"/>
          <a:lstStyle>
            <a:lvl1pPr>
              <a:defRPr sz="4746" b="1">
                <a:solidFill>
                  <a:schemeClr val="bg1"/>
                </a:solidFill>
                <a:latin typeface="Arial"/>
                <a:cs typeface="Arial"/>
              </a:defRPr>
            </a:lvl1pPr>
          </a:lstStyle>
          <a:p>
            <a:r>
              <a:rPr lang="en-US" dirty="0"/>
              <a:t>Poster Presentation Title</a:t>
            </a:r>
            <a:br>
              <a:rPr lang="en-US" dirty="0"/>
            </a:br>
            <a:r>
              <a:rPr lang="en-US" sz="3215" b="1" dirty="0">
                <a:solidFill>
                  <a:schemeClr val="bg1"/>
                </a:solidFill>
                <a:latin typeface="Arial" pitchFamily="34" charset="0"/>
                <a:cs typeface="Arial" pitchFamily="34" charset="0"/>
              </a:rPr>
              <a:t>List Author Name(s)</a:t>
            </a:r>
            <a:br>
              <a:rPr lang="en-US" sz="3215" b="1" dirty="0">
                <a:solidFill>
                  <a:schemeClr val="bg1"/>
                </a:solidFill>
                <a:latin typeface="Arial" pitchFamily="34" charset="0"/>
                <a:cs typeface="Arial" pitchFamily="34" charset="0"/>
              </a:rPr>
            </a:br>
            <a:r>
              <a:rPr lang="en-US" sz="3215"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571430" y="3266663"/>
            <a:ext cx="11142775" cy="816666"/>
          </a:xfrm>
          <a:prstGeom prst="rect">
            <a:avLst/>
          </a:prstGeom>
          <a:solidFill>
            <a:srgbClr val="C4172F"/>
          </a:solidFill>
          <a:ln>
            <a:solidFill>
              <a:srgbClr val="C4172F"/>
            </a:solidFill>
          </a:ln>
        </p:spPr>
        <p:txBody>
          <a:bodyPr vert="horz" lIns="78373" tIns="39187" rIns="78373" bIns="39187"/>
          <a:lstStyle>
            <a:lvl1pPr marL="0" indent="0">
              <a:buNone/>
              <a:defRPr sz="3215" b="1" baseline="0">
                <a:solidFill>
                  <a:schemeClr val="bg1"/>
                </a:solidFill>
                <a:latin typeface="Arial"/>
                <a:cs typeface="Arial"/>
              </a:defRPr>
            </a:lvl1pPr>
          </a:lstStyle>
          <a:p>
            <a:pPr lvl="0"/>
            <a:r>
              <a:rPr lang="en-US" sz="3215" dirty="0"/>
              <a:t>Abstract or Introduction</a:t>
            </a:r>
            <a:endParaRPr lang="en-US" dirty="0"/>
          </a:p>
        </p:txBody>
      </p:sp>
      <p:sp>
        <p:nvSpPr>
          <p:cNvPr id="24" name="Text Placeholder 23"/>
          <p:cNvSpPr>
            <a:spLocks noGrp="1"/>
          </p:cNvSpPr>
          <p:nvPr>
            <p:ph type="body" sz="quarter" idx="11" hasCustomPrompt="1"/>
          </p:nvPr>
        </p:nvSpPr>
        <p:spPr>
          <a:xfrm>
            <a:off x="571430" y="4316663"/>
            <a:ext cx="11142775" cy="6649993"/>
          </a:xfrm>
          <a:prstGeom prst="rect">
            <a:avLst/>
          </a:prstGeom>
        </p:spPr>
        <p:txBody>
          <a:bodyPr vert="horz" lIns="78373" tIns="39187" rIns="78373" bIns="39187"/>
          <a:lstStyle>
            <a:lvl1pPr marL="0" indent="0">
              <a:buNone/>
              <a:defRPr sz="2144" baseline="0"/>
            </a:lvl1pPr>
            <a:lvl2pPr marL="304159" indent="0">
              <a:buNone/>
              <a:defRPr sz="2144" baseline="0"/>
            </a:lvl2pPr>
            <a:lvl3pPr marL="591654" indent="0">
              <a:buNone/>
              <a:defRPr sz="2144" baseline="0"/>
            </a:lvl3pPr>
            <a:lvl4pPr>
              <a:defRPr sz="2144"/>
            </a:lvl4pPr>
            <a:lvl5pPr>
              <a:defRPr sz="2144"/>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571430" y="11199989"/>
            <a:ext cx="11142775" cy="816666"/>
          </a:xfrm>
          <a:prstGeom prst="rect">
            <a:avLst/>
          </a:prstGeom>
          <a:solidFill>
            <a:srgbClr val="C4172F"/>
          </a:solidFill>
          <a:ln>
            <a:solidFill>
              <a:srgbClr val="C4172F"/>
            </a:solidFill>
          </a:ln>
        </p:spPr>
        <p:txBody>
          <a:bodyPr vert="horz" lIns="78373" tIns="39187" rIns="78373" bIns="39187"/>
          <a:lstStyle>
            <a:lvl1pPr marL="0" indent="0">
              <a:buNone/>
              <a:defRPr sz="3215" b="1" baseline="0">
                <a:solidFill>
                  <a:schemeClr val="bg1"/>
                </a:solidFill>
                <a:latin typeface="Arial"/>
                <a:cs typeface="Arial"/>
              </a:defRPr>
            </a:lvl1pPr>
          </a:lstStyle>
          <a:p>
            <a:pPr lvl="0"/>
            <a:r>
              <a:rPr lang="en-US" sz="3215" dirty="0"/>
              <a:t>Objectives</a:t>
            </a:r>
            <a:endParaRPr lang="en-US" dirty="0"/>
          </a:p>
        </p:txBody>
      </p:sp>
      <p:sp>
        <p:nvSpPr>
          <p:cNvPr id="26" name="Text Placeholder 23"/>
          <p:cNvSpPr>
            <a:spLocks noGrp="1"/>
          </p:cNvSpPr>
          <p:nvPr>
            <p:ph type="body" sz="quarter" idx="13" hasCustomPrompt="1"/>
          </p:nvPr>
        </p:nvSpPr>
        <p:spPr>
          <a:xfrm>
            <a:off x="571430" y="12249988"/>
            <a:ext cx="11142775" cy="5599994"/>
          </a:xfrm>
          <a:prstGeom prst="rect">
            <a:avLst/>
          </a:prstGeom>
        </p:spPr>
        <p:txBody>
          <a:bodyPr vert="horz" lIns="78373" tIns="39187" rIns="78373" bIns="39187"/>
          <a:lstStyle>
            <a:lvl1pPr marL="0" marR="0" indent="0" algn="l" defTabSz="2674138" rtl="0" eaLnBrk="1" fontAlgn="auto" latinLnBrk="0" hangingPunct="1">
              <a:lnSpc>
                <a:spcPct val="100000"/>
              </a:lnSpc>
              <a:spcBef>
                <a:spcPct val="20000"/>
              </a:spcBef>
              <a:spcAft>
                <a:spcPts val="0"/>
              </a:spcAft>
              <a:buClrTx/>
              <a:buSzTx/>
              <a:buFont typeface="Arial" pitchFamily="34" charset="0"/>
              <a:buNone/>
              <a:tabLst/>
              <a:defRPr sz="2144"/>
            </a:lvl1pPr>
            <a:lvl2pPr>
              <a:defRPr sz="2144"/>
            </a:lvl2pPr>
            <a:lvl3pPr>
              <a:defRPr sz="2144"/>
            </a:lvl3pPr>
            <a:lvl4pPr>
              <a:defRPr sz="2144"/>
            </a:lvl4pPr>
            <a:lvl5pPr>
              <a:defRPr sz="2144"/>
            </a:lvl5pPr>
          </a:lstStyle>
          <a:p>
            <a:pPr marL="0" marR="0" lvl="0" indent="0" algn="l" defTabSz="2674138"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571430" y="18083315"/>
            <a:ext cx="11142775" cy="816666"/>
          </a:xfrm>
          <a:prstGeom prst="rect">
            <a:avLst/>
          </a:prstGeom>
          <a:solidFill>
            <a:srgbClr val="C4172F"/>
          </a:solidFill>
          <a:ln>
            <a:solidFill>
              <a:srgbClr val="C4172F"/>
            </a:solidFill>
          </a:ln>
        </p:spPr>
        <p:txBody>
          <a:bodyPr vert="horz" lIns="78373" tIns="39187" rIns="78373" bIns="39187"/>
          <a:lstStyle>
            <a:lvl1pPr marL="0" indent="0">
              <a:buNone/>
              <a:defRPr sz="3215" b="1" baseline="0">
                <a:solidFill>
                  <a:schemeClr val="bg1"/>
                </a:solidFill>
                <a:latin typeface="Arial"/>
                <a:cs typeface="Arial"/>
              </a:defRPr>
            </a:lvl1pPr>
          </a:lstStyle>
          <a:p>
            <a:pPr lvl="0"/>
            <a:r>
              <a:rPr lang="en-US" sz="3215" dirty="0"/>
              <a:t>Methods</a:t>
            </a:r>
            <a:endParaRPr lang="en-US" dirty="0"/>
          </a:p>
        </p:txBody>
      </p:sp>
      <p:sp>
        <p:nvSpPr>
          <p:cNvPr id="28" name="Text Placeholder 23"/>
          <p:cNvSpPr>
            <a:spLocks noGrp="1"/>
          </p:cNvSpPr>
          <p:nvPr>
            <p:ph type="body" sz="quarter" idx="15" hasCustomPrompt="1"/>
          </p:nvPr>
        </p:nvSpPr>
        <p:spPr>
          <a:xfrm>
            <a:off x="571430" y="19133315"/>
            <a:ext cx="11142775" cy="5599994"/>
          </a:xfrm>
          <a:prstGeom prst="rect">
            <a:avLst/>
          </a:prstGeom>
        </p:spPr>
        <p:txBody>
          <a:bodyPr vert="horz" lIns="78373" tIns="39187" rIns="78373" bIns="39187"/>
          <a:lstStyle>
            <a:lvl1pPr marL="0" marR="0" indent="0" algn="l" defTabSz="2674138" rtl="0" eaLnBrk="1" fontAlgn="auto" latinLnBrk="0" hangingPunct="1">
              <a:lnSpc>
                <a:spcPct val="100000"/>
              </a:lnSpc>
              <a:spcBef>
                <a:spcPct val="20000"/>
              </a:spcBef>
              <a:spcAft>
                <a:spcPts val="0"/>
              </a:spcAft>
              <a:buClrTx/>
              <a:buSzTx/>
              <a:buFont typeface="Arial" pitchFamily="34" charset="0"/>
              <a:buNone/>
              <a:tabLst/>
              <a:defRPr sz="2144"/>
            </a:lvl1pPr>
            <a:lvl2pPr>
              <a:defRPr sz="2144"/>
            </a:lvl2pPr>
            <a:lvl3pPr>
              <a:defRPr sz="2144"/>
            </a:lvl3pPr>
            <a:lvl4pPr>
              <a:defRPr sz="2144"/>
            </a:lvl4pPr>
            <a:lvl5pPr>
              <a:defRPr sz="2144"/>
            </a:lvl5pPr>
          </a:lstStyle>
          <a:p>
            <a:pPr marL="0" marR="0" lvl="0" indent="0" algn="l" defTabSz="2674138"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2428488" y="3266663"/>
            <a:ext cx="11142775" cy="816666"/>
          </a:xfrm>
          <a:prstGeom prst="rect">
            <a:avLst/>
          </a:prstGeom>
          <a:solidFill>
            <a:srgbClr val="C4172F"/>
          </a:solidFill>
          <a:ln>
            <a:solidFill>
              <a:srgbClr val="C4172F"/>
            </a:solidFill>
          </a:ln>
        </p:spPr>
        <p:txBody>
          <a:bodyPr vert="horz" lIns="78373" tIns="39187" rIns="78373" bIns="39187"/>
          <a:lstStyle>
            <a:lvl1pPr marL="0" indent="0">
              <a:buNone/>
              <a:defRPr sz="3215" b="1" baseline="0">
                <a:solidFill>
                  <a:schemeClr val="bg1"/>
                </a:solidFill>
                <a:latin typeface="Arial"/>
                <a:cs typeface="Arial"/>
              </a:defRPr>
            </a:lvl1pPr>
          </a:lstStyle>
          <a:p>
            <a:pPr lvl="0"/>
            <a:r>
              <a:rPr lang="en-US" sz="3215" dirty="0"/>
              <a:t>Results</a:t>
            </a:r>
            <a:endParaRPr lang="en-US" dirty="0"/>
          </a:p>
        </p:txBody>
      </p:sp>
      <p:sp>
        <p:nvSpPr>
          <p:cNvPr id="30" name="Text Placeholder 23"/>
          <p:cNvSpPr>
            <a:spLocks noGrp="1"/>
          </p:cNvSpPr>
          <p:nvPr>
            <p:ph type="body" sz="quarter" idx="17"/>
          </p:nvPr>
        </p:nvSpPr>
        <p:spPr>
          <a:xfrm>
            <a:off x="24285544" y="19133315"/>
            <a:ext cx="11142775" cy="5599994"/>
          </a:xfrm>
          <a:prstGeom prst="rect">
            <a:avLst/>
          </a:prstGeom>
        </p:spPr>
        <p:txBody>
          <a:bodyPr vert="horz" lIns="78373" tIns="39187" rIns="78373" bIns="39187"/>
          <a:lstStyle>
            <a:lvl1pPr>
              <a:defRPr sz="2144"/>
            </a:lvl1pPr>
            <a:lvl2pPr>
              <a:defRPr sz="2144"/>
            </a:lvl2pPr>
            <a:lvl3pPr>
              <a:defRPr sz="2144"/>
            </a:lvl3pPr>
            <a:lvl4pPr>
              <a:defRPr sz="2144"/>
            </a:lvl4pPr>
            <a:lvl5pPr>
              <a:defRPr sz="2144"/>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24285544" y="3266663"/>
            <a:ext cx="11142775" cy="816666"/>
          </a:xfrm>
          <a:prstGeom prst="rect">
            <a:avLst/>
          </a:prstGeom>
          <a:solidFill>
            <a:srgbClr val="C4172F"/>
          </a:solidFill>
          <a:ln>
            <a:solidFill>
              <a:srgbClr val="C4172F"/>
            </a:solidFill>
          </a:ln>
        </p:spPr>
        <p:txBody>
          <a:bodyPr vert="horz" lIns="78373" tIns="39187" rIns="78373" bIns="39187"/>
          <a:lstStyle>
            <a:lvl1pPr marL="0" indent="0">
              <a:buNone/>
              <a:defRPr sz="3215" b="1" baseline="0">
                <a:solidFill>
                  <a:schemeClr val="bg1"/>
                </a:solidFill>
                <a:latin typeface="Arial"/>
                <a:cs typeface="Arial"/>
              </a:defRPr>
            </a:lvl1pPr>
          </a:lstStyle>
          <a:p>
            <a:pPr lvl="0"/>
            <a:r>
              <a:rPr lang="en-US" sz="3215" dirty="0"/>
              <a:t>Conclusion</a:t>
            </a:r>
            <a:endParaRPr lang="en-US" dirty="0"/>
          </a:p>
        </p:txBody>
      </p:sp>
      <p:sp>
        <p:nvSpPr>
          <p:cNvPr id="32" name="Text Placeholder 23"/>
          <p:cNvSpPr>
            <a:spLocks noGrp="1"/>
          </p:cNvSpPr>
          <p:nvPr>
            <p:ph type="body" sz="quarter" idx="19"/>
          </p:nvPr>
        </p:nvSpPr>
        <p:spPr>
          <a:xfrm>
            <a:off x="24285544" y="4316662"/>
            <a:ext cx="11142775" cy="13533320"/>
          </a:xfrm>
          <a:prstGeom prst="rect">
            <a:avLst/>
          </a:prstGeom>
        </p:spPr>
        <p:txBody>
          <a:bodyPr vert="horz" lIns="78373" tIns="39187" rIns="78373" bIns="39187"/>
          <a:lstStyle>
            <a:lvl1pPr>
              <a:defRPr sz="2144"/>
            </a:lvl1pPr>
            <a:lvl2pPr>
              <a:defRPr sz="2144"/>
            </a:lvl2pPr>
            <a:lvl3pPr>
              <a:defRPr sz="2144"/>
            </a:lvl3pPr>
            <a:lvl4pPr>
              <a:defRPr sz="2144"/>
            </a:lvl4pPr>
            <a:lvl5pPr>
              <a:defRPr sz="2144"/>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24285544" y="18083315"/>
            <a:ext cx="11142775" cy="816666"/>
          </a:xfrm>
          <a:prstGeom prst="rect">
            <a:avLst/>
          </a:prstGeom>
          <a:solidFill>
            <a:srgbClr val="C4172F"/>
          </a:solidFill>
          <a:ln>
            <a:solidFill>
              <a:srgbClr val="C4172F"/>
            </a:solidFill>
          </a:ln>
        </p:spPr>
        <p:txBody>
          <a:bodyPr vert="horz" lIns="78373" tIns="39187" rIns="78373" bIns="39187"/>
          <a:lstStyle>
            <a:lvl1pPr marL="0" indent="0">
              <a:buNone/>
              <a:defRPr sz="3215" b="1" baseline="0">
                <a:solidFill>
                  <a:schemeClr val="bg1"/>
                </a:solidFill>
                <a:latin typeface="Arial"/>
                <a:cs typeface="Arial"/>
              </a:defRPr>
            </a:lvl1pPr>
          </a:lstStyle>
          <a:p>
            <a:pPr lvl="0"/>
            <a:r>
              <a:rPr lang="en-US" sz="3215" dirty="0"/>
              <a:t>References</a:t>
            </a:r>
            <a:endParaRPr lang="en-US" dirty="0"/>
          </a:p>
        </p:txBody>
      </p:sp>
      <p:sp>
        <p:nvSpPr>
          <p:cNvPr id="34" name="Text Placeholder 23"/>
          <p:cNvSpPr>
            <a:spLocks noGrp="1"/>
          </p:cNvSpPr>
          <p:nvPr>
            <p:ph type="body" sz="quarter" idx="21" hasCustomPrompt="1"/>
          </p:nvPr>
        </p:nvSpPr>
        <p:spPr>
          <a:xfrm>
            <a:off x="12428488" y="4316663"/>
            <a:ext cx="11142775" cy="20416646"/>
          </a:xfrm>
          <a:prstGeom prst="rect">
            <a:avLst/>
          </a:prstGeom>
        </p:spPr>
        <p:txBody>
          <a:bodyPr vert="horz" lIns="78373" tIns="39187" rIns="78373" bIns="39187"/>
          <a:lstStyle>
            <a:lvl1pPr marL="0" indent="0">
              <a:buNone/>
              <a:defRPr sz="2144" baseline="0"/>
            </a:lvl1pPr>
            <a:lvl2pPr marL="304159" indent="0">
              <a:buNone/>
              <a:defRPr sz="2144"/>
            </a:lvl2pPr>
            <a:lvl3pPr>
              <a:defRPr sz="2144"/>
            </a:lvl3pPr>
            <a:lvl4pPr>
              <a:defRPr sz="2144"/>
            </a:lvl4pPr>
            <a:lvl5pPr>
              <a:defRPr sz="2144"/>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000002" y="699999"/>
            <a:ext cx="2571410" cy="2099998"/>
          </a:xfrm>
          <a:prstGeom prst="rect">
            <a:avLst/>
          </a:prstGeom>
          <a:solidFill>
            <a:schemeClr val="bg1"/>
          </a:solidFill>
        </p:spPr>
        <p:txBody>
          <a:bodyPr vert="horz" lIns="78373" tIns="39187" rIns="78373" bIns="39187"/>
          <a:lstStyle>
            <a:lvl1pPr marL="0" indent="0">
              <a:buNone/>
              <a:defRPr sz="1531"/>
            </a:lvl1pPr>
          </a:lstStyle>
          <a:p>
            <a:r>
              <a:rPr lang="en-US" dirty="0"/>
              <a:t>LOGO</a:t>
            </a:r>
          </a:p>
        </p:txBody>
      </p:sp>
      <p:sp>
        <p:nvSpPr>
          <p:cNvPr id="37" name="Picture Placeholder 35"/>
          <p:cNvSpPr>
            <a:spLocks noGrp="1"/>
          </p:cNvSpPr>
          <p:nvPr>
            <p:ph type="pic" sz="quarter" idx="23" hasCustomPrompt="1"/>
          </p:nvPr>
        </p:nvSpPr>
        <p:spPr>
          <a:xfrm>
            <a:off x="32571201" y="699999"/>
            <a:ext cx="2571410" cy="2099998"/>
          </a:xfrm>
          <a:prstGeom prst="rect">
            <a:avLst/>
          </a:prstGeom>
          <a:solidFill>
            <a:schemeClr val="bg1"/>
          </a:solidFill>
        </p:spPr>
        <p:txBody>
          <a:bodyPr vert="horz" lIns="78373" tIns="39187" rIns="78373" bIns="39187"/>
          <a:lstStyle>
            <a:lvl1pPr marL="0" indent="0">
              <a:buNone/>
              <a:defRPr sz="1531"/>
            </a:lvl1pPr>
          </a:lstStyle>
          <a:p>
            <a:r>
              <a:rPr lang="en-US" dirty="0"/>
              <a:t>LOGO</a:t>
            </a:r>
          </a:p>
        </p:txBody>
      </p:sp>
      <p:sp>
        <p:nvSpPr>
          <p:cNvPr id="39" name="Chart Placeholder 38"/>
          <p:cNvSpPr>
            <a:spLocks noGrp="1"/>
          </p:cNvSpPr>
          <p:nvPr>
            <p:ph type="chart" sz="quarter" idx="24"/>
          </p:nvPr>
        </p:nvSpPr>
        <p:spPr>
          <a:xfrm>
            <a:off x="13285627" y="12366655"/>
            <a:ext cx="9428503" cy="5133328"/>
          </a:xfrm>
          <a:prstGeom prst="rect">
            <a:avLst/>
          </a:prstGeom>
        </p:spPr>
        <p:txBody>
          <a:bodyPr vert="horz" lIns="78373" tIns="39187" rIns="78373" bIns="39187"/>
          <a:lstStyle>
            <a:lvl1pPr marL="0" indent="0">
              <a:buNone/>
              <a:defRPr sz="2144"/>
            </a:lvl1pPr>
          </a:lstStyle>
          <a:p>
            <a:endParaRPr lang="en-US" dirty="0"/>
          </a:p>
        </p:txBody>
      </p:sp>
      <p:sp>
        <p:nvSpPr>
          <p:cNvPr id="40" name="Chart Placeholder 38"/>
          <p:cNvSpPr>
            <a:spLocks noGrp="1"/>
          </p:cNvSpPr>
          <p:nvPr>
            <p:ph type="chart" sz="quarter" idx="25"/>
          </p:nvPr>
        </p:nvSpPr>
        <p:spPr>
          <a:xfrm>
            <a:off x="13285627" y="18783315"/>
            <a:ext cx="9428503" cy="5133328"/>
          </a:xfrm>
          <a:prstGeom prst="rect">
            <a:avLst/>
          </a:prstGeom>
        </p:spPr>
        <p:txBody>
          <a:bodyPr vert="horz" lIns="78373" tIns="39187" rIns="78373" bIns="39187"/>
          <a:lstStyle>
            <a:lvl1pPr marL="0" indent="0">
              <a:buNone/>
              <a:defRPr sz="2144"/>
            </a:lvl1pPr>
          </a:lstStyle>
          <a:p>
            <a:endParaRPr lang="en-US" dirty="0"/>
          </a:p>
        </p:txBody>
      </p:sp>
      <p:pic>
        <p:nvPicPr>
          <p:cNvPr id="4" name="Picture 3"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249758" y="24815964"/>
            <a:ext cx="2249984" cy="336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843731" y="5039996"/>
            <a:ext cx="30599777" cy="9204991"/>
          </a:xfrm>
        </p:spPr>
        <p:txBody>
          <a:bodyPr anchor="b"/>
          <a:lstStyle>
            <a:lvl1pPr algn="ctr" defTabSz="3360091" rtl="0" eaLnBrk="1" latinLnBrk="0" hangingPunct="1">
              <a:lnSpc>
                <a:spcPct val="100000"/>
              </a:lnSpc>
              <a:spcBef>
                <a:spcPct val="0"/>
              </a:spcBef>
              <a:buNone/>
              <a:defRPr lang="en-US" sz="17608"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843731" y="14950828"/>
            <a:ext cx="30599777" cy="4159161"/>
          </a:xfrm>
        </p:spPr>
        <p:txBody>
          <a:bodyPr anchor="t"/>
          <a:lstStyle>
            <a:lvl1pPr marL="0" indent="0" algn="ctr">
              <a:buNone/>
              <a:defRPr sz="7349">
                <a:solidFill>
                  <a:schemeClr val="tx1">
                    <a:tint val="75000"/>
                  </a:schemeClr>
                </a:solidFill>
              </a:defRPr>
            </a:lvl1pPr>
            <a:lvl2pPr marL="1680045" indent="0">
              <a:buNone/>
              <a:defRPr sz="6584">
                <a:solidFill>
                  <a:schemeClr val="tx1">
                    <a:tint val="75000"/>
                  </a:schemeClr>
                </a:solidFill>
              </a:defRPr>
            </a:lvl2pPr>
            <a:lvl3pPr marL="3360091" indent="0">
              <a:buNone/>
              <a:defRPr sz="5818">
                <a:solidFill>
                  <a:schemeClr val="tx1">
                    <a:tint val="75000"/>
                  </a:schemeClr>
                </a:solidFill>
              </a:defRPr>
            </a:lvl3pPr>
            <a:lvl4pPr marL="5040136" indent="0">
              <a:buNone/>
              <a:defRPr sz="5206">
                <a:solidFill>
                  <a:schemeClr val="tx1">
                    <a:tint val="75000"/>
                  </a:schemeClr>
                </a:solidFill>
              </a:defRPr>
            </a:lvl4pPr>
            <a:lvl5pPr marL="6720182" indent="0">
              <a:buNone/>
              <a:defRPr sz="5206">
                <a:solidFill>
                  <a:schemeClr val="tx1">
                    <a:tint val="75000"/>
                  </a:schemeClr>
                </a:solidFill>
              </a:defRPr>
            </a:lvl5pPr>
            <a:lvl6pPr marL="8400227" indent="0">
              <a:buNone/>
              <a:defRPr sz="5206">
                <a:solidFill>
                  <a:schemeClr val="tx1">
                    <a:tint val="75000"/>
                  </a:schemeClr>
                </a:solidFill>
              </a:defRPr>
            </a:lvl6pPr>
            <a:lvl7pPr marL="10080272" indent="0">
              <a:buNone/>
              <a:defRPr sz="5206">
                <a:solidFill>
                  <a:schemeClr val="tx1">
                    <a:tint val="75000"/>
                  </a:schemeClr>
                </a:solidFill>
              </a:defRPr>
            </a:lvl7pPr>
            <a:lvl8pPr marL="11760318" indent="0">
              <a:buNone/>
              <a:defRPr sz="5206">
                <a:solidFill>
                  <a:schemeClr val="tx1">
                    <a:tint val="75000"/>
                  </a:schemeClr>
                </a:solidFill>
              </a:defRPr>
            </a:lvl8pPr>
            <a:lvl9pPr marL="13440363" indent="0">
              <a:buNone/>
              <a:defRPr sz="5206">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
        <p:nvSpPr>
          <p:cNvPr id="7" name="Oval 6"/>
          <p:cNvSpPr/>
          <p:nvPr/>
        </p:nvSpPr>
        <p:spPr>
          <a:xfrm>
            <a:off x="17699874" y="14419993"/>
            <a:ext cx="333746" cy="31149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336000" tIns="168000" rIns="336000" bIns="168000" rtlCol="0" anchor="ctr"/>
          <a:lstStyle/>
          <a:p>
            <a:pPr algn="ctr"/>
            <a:endParaRPr lang="en-US" sz="5206"/>
          </a:p>
        </p:txBody>
      </p:sp>
      <p:sp>
        <p:nvSpPr>
          <p:cNvPr id="8" name="Oval 7"/>
          <p:cNvSpPr/>
          <p:nvPr/>
        </p:nvSpPr>
        <p:spPr>
          <a:xfrm>
            <a:off x="18487371" y="14419993"/>
            <a:ext cx="333746" cy="31149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336000" tIns="168000" rIns="336000" bIns="168000" rtlCol="0" anchor="ctr"/>
          <a:lstStyle/>
          <a:p>
            <a:pPr algn="ctr"/>
            <a:endParaRPr lang="en-US" sz="5206"/>
          </a:p>
        </p:txBody>
      </p:sp>
      <p:sp>
        <p:nvSpPr>
          <p:cNvPr id="9" name="Oval 8"/>
          <p:cNvSpPr/>
          <p:nvPr/>
        </p:nvSpPr>
        <p:spPr>
          <a:xfrm>
            <a:off x="16916133" y="14419993"/>
            <a:ext cx="333746" cy="31149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336000" tIns="168000" rIns="336000" bIns="168000" rtlCol="0" anchor="ctr"/>
          <a:lstStyle/>
          <a:p>
            <a:pPr algn="ctr"/>
            <a:endParaRPr lang="en-US" sz="5206"/>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18299867" y="5880003"/>
            <a:ext cx="15899884" cy="16630818"/>
          </a:xfrm>
        </p:spPr>
        <p:txBody>
          <a:bodyPr/>
          <a:lstStyle>
            <a:lvl1pPr>
              <a:defRPr sz="8880"/>
            </a:lvl1pPr>
            <a:lvl2pPr>
              <a:defRPr sz="5818"/>
            </a:lvl2pPr>
            <a:lvl3pPr>
              <a:defRPr sz="5818"/>
            </a:lvl3pPr>
            <a:lvl4pPr>
              <a:defRPr sz="5818"/>
            </a:lvl4pPr>
            <a:lvl5pPr>
              <a:defRPr sz="5818"/>
            </a:lvl5pPr>
            <a:lvl6pPr>
              <a:defRPr sz="5818"/>
            </a:lvl6pPr>
            <a:lvl7pPr>
              <a:defRPr sz="5818"/>
            </a:lvl7pPr>
            <a:lvl8pPr>
              <a:defRPr sz="5818"/>
            </a:lvl8pPr>
            <a:lvl9pPr>
              <a:defRPr sz="5818"/>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
        <p:nvSpPr>
          <p:cNvPr id="9" name="Content Placeholder 8"/>
          <p:cNvSpPr>
            <a:spLocks noGrp="1"/>
          </p:cNvSpPr>
          <p:nvPr>
            <p:ph sz="quarter" idx="13"/>
          </p:nvPr>
        </p:nvSpPr>
        <p:spPr>
          <a:xfrm>
            <a:off x="1439995" y="5879994"/>
            <a:ext cx="15911884" cy="1663198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799993" y="5879994"/>
            <a:ext cx="15906136" cy="2239998"/>
          </a:xfrm>
        </p:spPr>
        <p:txBody>
          <a:bodyPr anchor="b">
            <a:noAutofit/>
          </a:bodyPr>
          <a:lstStyle>
            <a:lvl1pPr marL="0" indent="0" algn="ctr">
              <a:buNone/>
              <a:defRPr sz="8880" b="0"/>
            </a:lvl1pPr>
            <a:lvl2pPr marL="1680045" indent="0">
              <a:buNone/>
              <a:defRPr sz="7349" b="1"/>
            </a:lvl2pPr>
            <a:lvl3pPr marL="3360091" indent="0">
              <a:buNone/>
              <a:defRPr sz="6584" b="1"/>
            </a:lvl3pPr>
            <a:lvl4pPr marL="5040136" indent="0">
              <a:buNone/>
              <a:defRPr sz="5818" b="1"/>
            </a:lvl4pPr>
            <a:lvl5pPr marL="6720182" indent="0">
              <a:buNone/>
              <a:defRPr sz="5818" b="1"/>
            </a:lvl5pPr>
            <a:lvl6pPr marL="8400227" indent="0">
              <a:buNone/>
              <a:defRPr sz="5818" b="1"/>
            </a:lvl6pPr>
            <a:lvl7pPr marL="10080272" indent="0">
              <a:buNone/>
              <a:defRPr sz="5818" b="1"/>
            </a:lvl7pPr>
            <a:lvl8pPr marL="11760318" indent="0">
              <a:buNone/>
              <a:defRPr sz="5818" b="1"/>
            </a:lvl8pPr>
            <a:lvl9pPr marL="13440363" indent="0">
              <a:buNone/>
              <a:defRPr sz="5818"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18299869" y="5879994"/>
            <a:ext cx="15912384" cy="2239998"/>
          </a:xfrm>
        </p:spPr>
        <p:txBody>
          <a:bodyPr anchor="b">
            <a:noAutofit/>
          </a:bodyPr>
          <a:lstStyle>
            <a:lvl1pPr marL="0" indent="0" algn="ctr">
              <a:buNone/>
              <a:defRPr sz="8880" b="0"/>
            </a:lvl1pPr>
            <a:lvl2pPr marL="1680045" indent="0">
              <a:buNone/>
              <a:defRPr sz="7349" b="1"/>
            </a:lvl2pPr>
            <a:lvl3pPr marL="3360091" indent="0">
              <a:buNone/>
              <a:defRPr sz="6584" b="1"/>
            </a:lvl3pPr>
            <a:lvl4pPr marL="5040136" indent="0">
              <a:buNone/>
              <a:defRPr sz="5818" b="1"/>
            </a:lvl4pPr>
            <a:lvl5pPr marL="6720182" indent="0">
              <a:buNone/>
              <a:defRPr sz="5818" b="1"/>
            </a:lvl5pPr>
            <a:lvl6pPr marL="8400227" indent="0">
              <a:buNone/>
              <a:defRPr sz="5818" b="1"/>
            </a:lvl6pPr>
            <a:lvl7pPr marL="10080272" indent="0">
              <a:buNone/>
              <a:defRPr sz="5818" b="1"/>
            </a:lvl7pPr>
            <a:lvl8pPr marL="11760318" indent="0">
              <a:buNone/>
              <a:defRPr sz="5818" b="1"/>
            </a:lvl8pPr>
            <a:lvl9pPr marL="13440363" indent="0">
              <a:buNone/>
              <a:defRPr sz="5818"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pPr algn="l" eaLnBrk="1" latinLnBrk="0" hangingPunct="1"/>
            <a:fld id="{C3F416CD-67A3-4CF0-A210-F6AF31AC147F}" type="datetimeFigureOut">
              <a:rPr lang="en-US" smtClean="0"/>
              <a:pPr algn="l" eaLnBrk="1" latinLnBrk="0" hangingPunct="1"/>
              <a:t>12/17/2018</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lgn="r" eaLnBrk="1" latinLnBrk="0" hangingPunct="1"/>
            <a:fld id="{96652B35-718D-4E28-AFEB-B694A3B357E8}" type="slidenum">
              <a:rPr kumimoji="0" lang="en-US" smtClean="0"/>
              <a:pPr algn="r" eaLnBrk="1" latinLnBrk="0" hangingPunct="1"/>
              <a:t>‹#›</a:t>
            </a:fld>
            <a:endParaRPr kumimoji="0" lang="en-US"/>
          </a:p>
        </p:txBody>
      </p:sp>
      <p:sp>
        <p:nvSpPr>
          <p:cNvPr id="11" name="Content Placeholder 10"/>
          <p:cNvSpPr>
            <a:spLocks noGrp="1"/>
          </p:cNvSpPr>
          <p:nvPr>
            <p:ph sz="quarter" idx="13"/>
          </p:nvPr>
        </p:nvSpPr>
        <p:spPr>
          <a:xfrm>
            <a:off x="1799993" y="8131199"/>
            <a:ext cx="15911884" cy="1438078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18395872" y="8131200"/>
            <a:ext cx="15911884" cy="1437915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3256087" y="979999"/>
            <a:ext cx="11843665" cy="7699992"/>
          </a:xfrm>
        </p:spPr>
        <p:txBody>
          <a:bodyPr anchor="b"/>
          <a:lstStyle>
            <a:lvl1pPr algn="ctr">
              <a:lnSpc>
                <a:spcPct val="100000"/>
              </a:lnSpc>
              <a:defRPr sz="10258"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831232" y="1003341"/>
            <a:ext cx="19668608" cy="21507480"/>
          </a:xfrm>
        </p:spPr>
        <p:txBody>
          <a:bodyPr/>
          <a:lstStyle>
            <a:lvl1pPr>
              <a:defRPr sz="11789"/>
            </a:lvl1pPr>
            <a:lvl2pPr>
              <a:defRPr sz="10258"/>
            </a:lvl2pPr>
            <a:lvl3pPr>
              <a:defRPr sz="8880"/>
            </a:lvl3pPr>
            <a:lvl4pPr>
              <a:defRPr sz="7349"/>
            </a:lvl4pPr>
            <a:lvl5pPr>
              <a:defRPr sz="7349"/>
            </a:lvl5pPr>
            <a:lvl6pPr>
              <a:defRPr sz="7349"/>
            </a:lvl6pPr>
            <a:lvl7pPr>
              <a:defRPr sz="7349"/>
            </a:lvl7pPr>
            <a:lvl8pPr>
              <a:defRPr sz="7349"/>
            </a:lvl8pPr>
            <a:lvl9pPr>
              <a:defRPr sz="7349"/>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3256087" y="8960000"/>
            <a:ext cx="11843665" cy="13550821"/>
          </a:xfrm>
        </p:spPr>
        <p:txBody>
          <a:bodyPr>
            <a:normAutofit/>
          </a:bodyPr>
          <a:lstStyle>
            <a:lvl1pPr marL="0" indent="0" algn="ctr">
              <a:lnSpc>
                <a:spcPct val="125000"/>
              </a:lnSpc>
              <a:buNone/>
              <a:defRPr sz="5818"/>
            </a:lvl1pPr>
            <a:lvl2pPr marL="1680045" indent="0">
              <a:buNone/>
              <a:defRPr sz="4440"/>
            </a:lvl2pPr>
            <a:lvl3pPr marL="3360091" indent="0">
              <a:buNone/>
              <a:defRPr sz="3675"/>
            </a:lvl3pPr>
            <a:lvl4pPr marL="5040136" indent="0">
              <a:buNone/>
              <a:defRPr sz="3368"/>
            </a:lvl4pPr>
            <a:lvl5pPr marL="6720182" indent="0">
              <a:buNone/>
              <a:defRPr sz="3368"/>
            </a:lvl5pPr>
            <a:lvl6pPr marL="8400227" indent="0">
              <a:buNone/>
              <a:defRPr sz="3368"/>
            </a:lvl6pPr>
            <a:lvl7pPr marL="10080272" indent="0">
              <a:buNone/>
              <a:defRPr sz="3368"/>
            </a:lvl7pPr>
            <a:lvl8pPr marL="11760318" indent="0">
              <a:buNone/>
              <a:defRPr sz="3368"/>
            </a:lvl8pPr>
            <a:lvl9pPr marL="13440363" indent="0">
              <a:buNone/>
              <a:defRPr sz="3368"/>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612457" y="839999"/>
            <a:ext cx="22487333" cy="3289997"/>
          </a:xfrm>
        </p:spPr>
        <p:txBody>
          <a:bodyPr anchor="b"/>
          <a:lstStyle>
            <a:lvl1pPr algn="ctr">
              <a:lnSpc>
                <a:spcPct val="100000"/>
              </a:lnSpc>
              <a:defRPr sz="10258"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5937462" y="4199996"/>
            <a:ext cx="23837323" cy="16686235"/>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11789"/>
            </a:lvl1pPr>
            <a:lvl2pPr marL="1680045" indent="0">
              <a:buNone/>
              <a:defRPr sz="10258"/>
            </a:lvl2pPr>
            <a:lvl3pPr marL="3360091" indent="0">
              <a:buNone/>
              <a:defRPr sz="8880"/>
            </a:lvl3pPr>
            <a:lvl4pPr marL="5040136" indent="0">
              <a:buNone/>
              <a:defRPr sz="7349"/>
            </a:lvl4pPr>
            <a:lvl5pPr marL="6720182" indent="0">
              <a:buNone/>
              <a:defRPr sz="7349"/>
            </a:lvl5pPr>
            <a:lvl6pPr marL="8400227" indent="0">
              <a:buNone/>
              <a:defRPr sz="7349"/>
            </a:lvl6pPr>
            <a:lvl7pPr marL="10080272" indent="0">
              <a:buNone/>
              <a:defRPr sz="7349"/>
            </a:lvl7pPr>
            <a:lvl8pPr marL="11760318" indent="0">
              <a:buNone/>
              <a:defRPr sz="7349"/>
            </a:lvl8pPr>
            <a:lvl9pPr marL="13440363" indent="0">
              <a:buNone/>
              <a:defRPr sz="7349"/>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612457" y="21349979"/>
            <a:ext cx="22487333" cy="1959998"/>
          </a:xfrm>
        </p:spPr>
        <p:txBody>
          <a:bodyPr>
            <a:normAutofit/>
          </a:bodyPr>
          <a:lstStyle>
            <a:lvl1pPr marL="0" indent="0" algn="ctr">
              <a:buNone/>
              <a:defRPr sz="5818"/>
            </a:lvl1pPr>
            <a:lvl2pPr marL="1680045" indent="0">
              <a:buNone/>
              <a:defRPr sz="4440"/>
            </a:lvl2pPr>
            <a:lvl3pPr marL="3360091" indent="0">
              <a:buNone/>
              <a:defRPr sz="3675"/>
            </a:lvl3pPr>
            <a:lvl4pPr marL="5040136" indent="0">
              <a:buNone/>
              <a:defRPr sz="3368"/>
            </a:lvl4pPr>
            <a:lvl5pPr marL="6720182" indent="0">
              <a:buNone/>
              <a:defRPr sz="3368"/>
            </a:lvl5pPr>
            <a:lvl6pPr marL="8400227" indent="0">
              <a:buNone/>
              <a:defRPr sz="3368"/>
            </a:lvl6pPr>
            <a:lvl7pPr marL="10080272" indent="0">
              <a:buNone/>
              <a:defRPr sz="3368"/>
            </a:lvl7pPr>
            <a:lvl8pPr marL="11760318" indent="0">
              <a:buNone/>
              <a:defRPr sz="3368"/>
            </a:lvl8pPr>
            <a:lvl9pPr marL="13440363" indent="0">
              <a:buNone/>
              <a:defRPr sz="3368"/>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pPr eaLnBrk="1" latinLnBrk="0" hangingPunct="1"/>
            <a:fld id="{C3F416CD-67A3-4CF0-A210-F6AF31AC147F}" type="datetimeFigureOut">
              <a:rPr lang="en-US" smtClean="0"/>
              <a:pPr eaLnBrk="1" latinLnBrk="0" hangingPunct="1"/>
              <a:t>12/17/2018</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652B35-718D-4E28-AFEB-B694A3B357E8}" type="slidenum">
              <a:rPr kumimoji="0" lang="en-US" smtClean="0"/>
              <a:pPr eaLnBrk="1" latinLnBrk="0" hangingPunct="1"/>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99987" y="0"/>
            <a:ext cx="32399764" cy="5879994"/>
          </a:xfrm>
          <a:prstGeom prst="rect">
            <a:avLst/>
          </a:prstGeom>
        </p:spPr>
        <p:txBody>
          <a:bodyPr vert="horz" lIns="219456" tIns="109728" rIns="219456" bIns="109728"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799987" y="5880003"/>
            <a:ext cx="32399764" cy="16630818"/>
          </a:xfrm>
          <a:prstGeom prst="rect">
            <a:avLst/>
          </a:prstGeom>
        </p:spPr>
        <p:txBody>
          <a:bodyPr vert="horz" lIns="219456" tIns="109728" rIns="219456" bIns="109728"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25052367" y="23356645"/>
            <a:ext cx="8212440" cy="1341665"/>
          </a:xfrm>
          <a:prstGeom prst="rect">
            <a:avLst/>
          </a:prstGeom>
        </p:spPr>
        <p:txBody>
          <a:bodyPr vert="horz" lIns="219456" tIns="109728" rIns="109728" bIns="109728" rtlCol="0" anchor="ctr"/>
          <a:lstStyle>
            <a:lvl1pPr algn="r">
              <a:defRPr sz="4440">
                <a:solidFill>
                  <a:schemeClr val="tx1">
                    <a:lumMod val="65000"/>
                    <a:lumOff val="35000"/>
                  </a:schemeClr>
                </a:solidFill>
                <a:latin typeface="Century Gothic" pitchFamily="34" charset="0"/>
              </a:defRPr>
            </a:lvl1pPr>
          </a:lstStyle>
          <a:p>
            <a:pPr algn="l" eaLnBrk="1" latinLnBrk="0" hangingPunct="1"/>
            <a:fld id="{C3F416CD-67A3-4CF0-A210-F6AF31AC147F}" type="datetimeFigureOut">
              <a:rPr lang="en-US" smtClean="0"/>
              <a:pPr algn="l" eaLnBrk="1" latinLnBrk="0" hangingPunct="1"/>
              <a:t>12/17/2018</a:t>
            </a:fld>
            <a:endParaRPr lang="en-US" sz="2909" dirty="0">
              <a:solidFill>
                <a:schemeClr val="accent2"/>
              </a:solidFill>
            </a:endParaRPr>
          </a:p>
        </p:txBody>
      </p:sp>
      <p:sp>
        <p:nvSpPr>
          <p:cNvPr id="5" name="Footer Placeholder 4"/>
          <p:cNvSpPr>
            <a:spLocks noGrp="1"/>
          </p:cNvSpPr>
          <p:nvPr>
            <p:ph type="ftr" sz="quarter" idx="3"/>
          </p:nvPr>
        </p:nvSpPr>
        <p:spPr>
          <a:xfrm>
            <a:off x="2595121" y="23356645"/>
            <a:ext cx="11212418" cy="1341665"/>
          </a:xfrm>
          <a:prstGeom prst="rect">
            <a:avLst/>
          </a:prstGeom>
        </p:spPr>
        <p:txBody>
          <a:bodyPr vert="horz" lIns="109728" tIns="109728" rIns="219456" bIns="109728" rtlCol="0" anchor="ctr"/>
          <a:lstStyle>
            <a:lvl1pPr algn="l">
              <a:defRPr sz="4440">
                <a:solidFill>
                  <a:schemeClr val="tx1">
                    <a:lumMod val="65000"/>
                    <a:lumOff val="35000"/>
                  </a:schemeClr>
                </a:solidFill>
                <a:latin typeface="Century Gothic" pitchFamily="34" charset="0"/>
              </a:defRPr>
            </a:lvl1pPr>
          </a:lstStyle>
          <a:p>
            <a:pPr algn="r" eaLnBrk="1" latinLnBrk="0" hangingPunct="1"/>
            <a:endParaRPr kumimoji="0" lang="en-US" sz="2909" dirty="0">
              <a:solidFill>
                <a:schemeClr val="accent2"/>
              </a:solidFill>
            </a:endParaRPr>
          </a:p>
        </p:txBody>
      </p:sp>
      <p:sp>
        <p:nvSpPr>
          <p:cNvPr id="6" name="Slide Number Placeholder 5"/>
          <p:cNvSpPr>
            <a:spLocks noGrp="1"/>
          </p:cNvSpPr>
          <p:nvPr>
            <p:ph type="sldNum" sz="quarter" idx="4"/>
          </p:nvPr>
        </p:nvSpPr>
        <p:spPr>
          <a:xfrm>
            <a:off x="33634709" y="23356645"/>
            <a:ext cx="2212484" cy="1341665"/>
          </a:xfrm>
          <a:prstGeom prst="rect">
            <a:avLst/>
          </a:prstGeom>
        </p:spPr>
        <p:txBody>
          <a:bodyPr vert="horz" lIns="65837" tIns="109728" rIns="109728" bIns="109728" rtlCol="0" anchor="ctr"/>
          <a:lstStyle>
            <a:lvl1pPr algn="l">
              <a:defRPr sz="4440">
                <a:solidFill>
                  <a:schemeClr val="tx1">
                    <a:lumMod val="65000"/>
                    <a:lumOff val="35000"/>
                  </a:schemeClr>
                </a:solidFill>
                <a:latin typeface="Century Gothic" pitchFamily="34" charset="0"/>
              </a:defRPr>
            </a:lvl1pPr>
          </a:lstStyle>
          <a:p>
            <a:pPr algn="r" eaLnBrk="1" latinLnBrk="0" hangingPunct="1"/>
            <a:fld id="{96652B35-718D-4E28-AFEB-B694A3B357E8}" type="slidenum">
              <a:rPr kumimoji="0" lang="en-US" smtClean="0"/>
              <a:pPr algn="r" eaLnBrk="1" latinLnBrk="0" hangingPunct="1"/>
              <a:t>‹#›</a:t>
            </a:fld>
            <a:endParaRPr kumimoji="0" lang="en-US" sz="6584" dirty="0">
              <a:solidFill>
                <a:schemeClr val="bg1"/>
              </a:solidFill>
            </a:endParaRPr>
          </a:p>
        </p:txBody>
      </p:sp>
      <p:sp>
        <p:nvSpPr>
          <p:cNvPr id="7" name="Oval 6"/>
          <p:cNvSpPr/>
          <p:nvPr/>
        </p:nvSpPr>
        <p:spPr>
          <a:xfrm>
            <a:off x="33298031" y="23882235"/>
            <a:ext cx="333746" cy="31149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336000" tIns="168000" rIns="336000" bIns="168000" rtlCol="0" anchor="ctr"/>
          <a:lstStyle/>
          <a:p>
            <a:pPr marL="0" algn="ctr" defTabSz="3360091" rtl="0" eaLnBrk="1" latinLnBrk="0" hangingPunct="1"/>
            <a:endParaRPr lang="en-US" sz="6584" kern="1200">
              <a:solidFill>
                <a:schemeClr val="lt1"/>
              </a:solidFill>
              <a:latin typeface="+mn-lt"/>
              <a:ea typeface="+mn-ea"/>
              <a:cs typeface="+mn-cs"/>
            </a:endParaRPr>
          </a:p>
        </p:txBody>
      </p:sp>
      <p:sp>
        <p:nvSpPr>
          <p:cNvPr id="8" name="Oval 7"/>
          <p:cNvSpPr/>
          <p:nvPr/>
        </p:nvSpPr>
        <p:spPr>
          <a:xfrm>
            <a:off x="2240616" y="23882235"/>
            <a:ext cx="333746" cy="31149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336000" tIns="168000" rIns="336000" bIns="168000" rtlCol="0" anchor="ctr"/>
          <a:lstStyle/>
          <a:p>
            <a:pPr algn="ctr"/>
            <a:endParaRPr lang="en-US" sz="5206"/>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Lst>
  <p:txStyles>
    <p:titleStyle>
      <a:lvl1pPr algn="ctr" defTabSz="3360091" rtl="1" eaLnBrk="1" latinLnBrk="0" hangingPunct="1">
        <a:lnSpc>
          <a:spcPts val="21313"/>
        </a:lnSpc>
        <a:spcBef>
          <a:spcPct val="0"/>
        </a:spcBef>
        <a:buNone/>
        <a:defRPr sz="19904"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1260034" indent="-1260034" algn="r" defTabSz="3360091" rtl="1" eaLnBrk="1" latinLnBrk="0" hangingPunct="1">
        <a:spcBef>
          <a:spcPct val="20000"/>
        </a:spcBef>
        <a:buFont typeface="Arial" pitchFamily="34" charset="0"/>
        <a:buChar char="•"/>
        <a:defRPr sz="8880" kern="1200">
          <a:solidFill>
            <a:schemeClr val="tx1">
              <a:lumMod val="50000"/>
              <a:lumOff val="50000"/>
            </a:schemeClr>
          </a:solidFill>
          <a:latin typeface="+mj-lt"/>
          <a:ea typeface="+mn-ea"/>
          <a:cs typeface="+mn-cs"/>
        </a:defRPr>
      </a:lvl1pPr>
      <a:lvl2pPr marL="2730074" indent="-1050028" algn="r" defTabSz="3360091" rtl="1" eaLnBrk="1" latinLnBrk="0" hangingPunct="1">
        <a:spcBef>
          <a:spcPct val="20000"/>
        </a:spcBef>
        <a:buFont typeface="Courier New" pitchFamily="49" charset="0"/>
        <a:buChar char="o"/>
        <a:defRPr sz="5818" kern="1200">
          <a:solidFill>
            <a:schemeClr val="tx1">
              <a:lumMod val="50000"/>
              <a:lumOff val="50000"/>
            </a:schemeClr>
          </a:solidFill>
          <a:latin typeface="+mj-lt"/>
          <a:ea typeface="+mn-ea"/>
          <a:cs typeface="+mn-cs"/>
        </a:defRPr>
      </a:lvl2pPr>
      <a:lvl3pPr marL="4200114" indent="-840023" algn="r" defTabSz="3360091" rtl="1" eaLnBrk="1" latinLnBrk="0" hangingPunct="1">
        <a:spcBef>
          <a:spcPct val="20000"/>
        </a:spcBef>
        <a:buFont typeface="Arial" pitchFamily="34" charset="0"/>
        <a:buChar char="•"/>
        <a:defRPr sz="5818" kern="1200">
          <a:solidFill>
            <a:schemeClr val="tx1">
              <a:lumMod val="50000"/>
              <a:lumOff val="50000"/>
            </a:schemeClr>
          </a:solidFill>
          <a:latin typeface="+mj-lt"/>
          <a:ea typeface="+mn-ea"/>
          <a:cs typeface="+mn-cs"/>
        </a:defRPr>
      </a:lvl3pPr>
      <a:lvl4pPr marL="5880159" indent="-840023" algn="r" defTabSz="3360091" rtl="1" eaLnBrk="1" latinLnBrk="0" hangingPunct="1">
        <a:spcBef>
          <a:spcPct val="20000"/>
        </a:spcBef>
        <a:buFont typeface="Courier New" pitchFamily="49" charset="0"/>
        <a:buChar char="o"/>
        <a:defRPr sz="5818" kern="1200">
          <a:solidFill>
            <a:schemeClr val="tx1">
              <a:lumMod val="50000"/>
              <a:lumOff val="50000"/>
            </a:schemeClr>
          </a:solidFill>
          <a:latin typeface="+mj-lt"/>
          <a:ea typeface="+mn-ea"/>
          <a:cs typeface="+mn-cs"/>
        </a:defRPr>
      </a:lvl4pPr>
      <a:lvl5pPr marL="7560204" indent="-840023" algn="r" defTabSz="3360091" rtl="1" eaLnBrk="1" latinLnBrk="0" hangingPunct="1">
        <a:spcBef>
          <a:spcPct val="20000"/>
        </a:spcBef>
        <a:buFont typeface="Arial" pitchFamily="34" charset="0"/>
        <a:buChar char="•"/>
        <a:defRPr sz="5818" kern="1200">
          <a:solidFill>
            <a:schemeClr val="tx1">
              <a:lumMod val="50000"/>
              <a:lumOff val="50000"/>
            </a:schemeClr>
          </a:solidFill>
          <a:latin typeface="+mj-lt"/>
          <a:ea typeface="+mn-ea"/>
          <a:cs typeface="+mn-cs"/>
        </a:defRPr>
      </a:lvl5pPr>
      <a:lvl6pPr marL="9240250" indent="-840023" algn="r" defTabSz="3360091" rtl="1" eaLnBrk="1" latinLnBrk="0" hangingPunct="1">
        <a:spcBef>
          <a:spcPct val="20000"/>
        </a:spcBef>
        <a:buFont typeface="Courier New" pitchFamily="49" charset="0"/>
        <a:buChar char="o"/>
        <a:defRPr sz="5818" kern="1200">
          <a:solidFill>
            <a:schemeClr val="tx1">
              <a:lumMod val="50000"/>
              <a:lumOff val="50000"/>
            </a:schemeClr>
          </a:solidFill>
          <a:latin typeface="+mj-lt"/>
          <a:ea typeface="+mn-ea"/>
          <a:cs typeface="+mn-cs"/>
        </a:defRPr>
      </a:lvl6pPr>
      <a:lvl7pPr marL="10920295" indent="-840023" algn="r" defTabSz="3360091" rtl="1" eaLnBrk="1" latinLnBrk="0" hangingPunct="1">
        <a:spcBef>
          <a:spcPct val="20000"/>
        </a:spcBef>
        <a:buFont typeface="Arial" pitchFamily="34" charset="0"/>
        <a:buChar char="•"/>
        <a:defRPr sz="5818" kern="1200">
          <a:solidFill>
            <a:schemeClr val="tx1">
              <a:lumMod val="50000"/>
              <a:lumOff val="50000"/>
            </a:schemeClr>
          </a:solidFill>
          <a:latin typeface="+mj-lt"/>
          <a:ea typeface="+mn-ea"/>
          <a:cs typeface="+mn-cs"/>
        </a:defRPr>
      </a:lvl7pPr>
      <a:lvl8pPr marL="12600341" indent="-840023" algn="r" defTabSz="3360091" rtl="1" eaLnBrk="1" latinLnBrk="0" hangingPunct="1">
        <a:spcBef>
          <a:spcPct val="20000"/>
        </a:spcBef>
        <a:buFont typeface="Courier New" pitchFamily="49" charset="0"/>
        <a:buChar char="o"/>
        <a:defRPr sz="5818" kern="1200">
          <a:solidFill>
            <a:schemeClr val="tx1">
              <a:lumMod val="50000"/>
              <a:lumOff val="50000"/>
            </a:schemeClr>
          </a:solidFill>
          <a:latin typeface="+mj-lt"/>
          <a:ea typeface="+mn-ea"/>
          <a:cs typeface="+mn-cs"/>
        </a:defRPr>
      </a:lvl8pPr>
      <a:lvl9pPr marL="14280386" indent="-840023" algn="r" defTabSz="3360091" rtl="1" eaLnBrk="1" latinLnBrk="0" hangingPunct="1">
        <a:spcBef>
          <a:spcPct val="20000"/>
        </a:spcBef>
        <a:buFont typeface="Arial" pitchFamily="34" charset="0"/>
        <a:buChar char="•"/>
        <a:defRPr sz="5818" kern="1200">
          <a:solidFill>
            <a:schemeClr val="tx1">
              <a:lumMod val="50000"/>
              <a:lumOff val="50000"/>
            </a:schemeClr>
          </a:solidFill>
          <a:latin typeface="+mj-lt"/>
          <a:ea typeface="+mn-ea"/>
          <a:cs typeface="+mn-cs"/>
        </a:defRPr>
      </a:lvl9pPr>
    </p:bodyStyle>
    <p:otherStyle>
      <a:defPPr>
        <a:defRPr lang="en-US"/>
      </a:defPPr>
      <a:lvl1pPr marL="0" algn="r" defTabSz="3360091" rtl="1" eaLnBrk="1" latinLnBrk="0" hangingPunct="1">
        <a:defRPr sz="6584" kern="1200">
          <a:solidFill>
            <a:schemeClr val="tx1"/>
          </a:solidFill>
          <a:latin typeface="+mn-lt"/>
          <a:ea typeface="+mn-ea"/>
          <a:cs typeface="+mn-cs"/>
        </a:defRPr>
      </a:lvl1pPr>
      <a:lvl2pPr marL="1680045" algn="r" defTabSz="3360091" rtl="1" eaLnBrk="1" latinLnBrk="0" hangingPunct="1">
        <a:defRPr sz="6584" kern="1200">
          <a:solidFill>
            <a:schemeClr val="tx1"/>
          </a:solidFill>
          <a:latin typeface="+mn-lt"/>
          <a:ea typeface="+mn-ea"/>
          <a:cs typeface="+mn-cs"/>
        </a:defRPr>
      </a:lvl2pPr>
      <a:lvl3pPr marL="3360091" algn="r" defTabSz="3360091" rtl="1" eaLnBrk="1" latinLnBrk="0" hangingPunct="1">
        <a:defRPr sz="6584" kern="1200">
          <a:solidFill>
            <a:schemeClr val="tx1"/>
          </a:solidFill>
          <a:latin typeface="+mn-lt"/>
          <a:ea typeface="+mn-ea"/>
          <a:cs typeface="+mn-cs"/>
        </a:defRPr>
      </a:lvl3pPr>
      <a:lvl4pPr marL="5040136" algn="r" defTabSz="3360091" rtl="1" eaLnBrk="1" latinLnBrk="0" hangingPunct="1">
        <a:defRPr sz="6584" kern="1200">
          <a:solidFill>
            <a:schemeClr val="tx1"/>
          </a:solidFill>
          <a:latin typeface="+mn-lt"/>
          <a:ea typeface="+mn-ea"/>
          <a:cs typeface="+mn-cs"/>
        </a:defRPr>
      </a:lvl4pPr>
      <a:lvl5pPr marL="6720182" algn="r" defTabSz="3360091" rtl="1" eaLnBrk="1" latinLnBrk="0" hangingPunct="1">
        <a:defRPr sz="6584" kern="1200">
          <a:solidFill>
            <a:schemeClr val="tx1"/>
          </a:solidFill>
          <a:latin typeface="+mn-lt"/>
          <a:ea typeface="+mn-ea"/>
          <a:cs typeface="+mn-cs"/>
        </a:defRPr>
      </a:lvl5pPr>
      <a:lvl6pPr marL="8400227" algn="r" defTabSz="3360091" rtl="1" eaLnBrk="1" latinLnBrk="0" hangingPunct="1">
        <a:defRPr sz="6584" kern="1200">
          <a:solidFill>
            <a:schemeClr val="tx1"/>
          </a:solidFill>
          <a:latin typeface="+mn-lt"/>
          <a:ea typeface="+mn-ea"/>
          <a:cs typeface="+mn-cs"/>
        </a:defRPr>
      </a:lvl6pPr>
      <a:lvl7pPr marL="10080272" algn="r" defTabSz="3360091" rtl="1" eaLnBrk="1" latinLnBrk="0" hangingPunct="1">
        <a:defRPr sz="6584" kern="1200">
          <a:solidFill>
            <a:schemeClr val="tx1"/>
          </a:solidFill>
          <a:latin typeface="+mn-lt"/>
          <a:ea typeface="+mn-ea"/>
          <a:cs typeface="+mn-cs"/>
        </a:defRPr>
      </a:lvl7pPr>
      <a:lvl8pPr marL="11760318" algn="r" defTabSz="3360091" rtl="1" eaLnBrk="1" latinLnBrk="0" hangingPunct="1">
        <a:defRPr sz="6584" kern="1200">
          <a:solidFill>
            <a:schemeClr val="tx1"/>
          </a:solidFill>
          <a:latin typeface="+mn-lt"/>
          <a:ea typeface="+mn-ea"/>
          <a:cs typeface="+mn-cs"/>
        </a:defRPr>
      </a:lvl8pPr>
      <a:lvl9pPr marL="13440363" algn="r" defTabSz="3360091" rtl="1" eaLnBrk="1" latinLnBrk="0" hangingPunct="1">
        <a:defRPr sz="65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p:cNvSpPr>
            <a:spLocks noGrp="1"/>
          </p:cNvSpPr>
          <p:nvPr>
            <p:ph type="body" sz="quarter" idx="10"/>
          </p:nvPr>
        </p:nvSpPr>
        <p:spPr>
          <a:xfrm>
            <a:off x="1977767" y="4778411"/>
            <a:ext cx="10266010" cy="7972389"/>
          </a:xfrm>
          <a:solidFill>
            <a:schemeClr val="accent6">
              <a:lumMod val="20000"/>
              <a:lumOff val="80000"/>
            </a:schemeClr>
          </a:solidFill>
          <a:ln>
            <a:solidFill>
              <a:schemeClr val="bg1"/>
            </a:solidFill>
          </a:ln>
          <a:effectLst>
            <a:softEdge rad="31750"/>
          </a:effectLst>
        </p:spPr>
        <p:txBody>
          <a:bodyPr>
            <a:noAutofit/>
          </a:bodyPr>
          <a:lstStyle/>
          <a:p>
            <a:endParaRPr lang="en-US" sz="4134" dirty="0"/>
          </a:p>
          <a:p>
            <a:pPr algn="l"/>
            <a:endParaRPr lang="en-US" sz="4134" dirty="0"/>
          </a:p>
          <a:p>
            <a:pPr algn="l"/>
            <a:r>
              <a:rPr lang="en-US" sz="3200" b="0" dirty="0" smtClean="0">
                <a:solidFill>
                  <a:schemeClr val="tx1"/>
                </a:solidFill>
              </a:rPr>
              <a:t>Intestinal </a:t>
            </a:r>
            <a:r>
              <a:rPr lang="en-US" sz="3200" b="0" dirty="0">
                <a:solidFill>
                  <a:schemeClr val="tx1"/>
                </a:solidFill>
              </a:rPr>
              <a:t>flora ,which is the most complex </a:t>
            </a:r>
            <a:endParaRPr lang="en-US" sz="3200" b="0" dirty="0" smtClean="0">
              <a:solidFill>
                <a:schemeClr val="tx1"/>
              </a:solidFill>
            </a:endParaRPr>
          </a:p>
          <a:p>
            <a:pPr algn="l"/>
            <a:r>
              <a:rPr lang="en-US" sz="3200" b="0" dirty="0" smtClean="0">
                <a:solidFill>
                  <a:schemeClr val="tx1"/>
                </a:solidFill>
              </a:rPr>
              <a:t>micro ecosystem </a:t>
            </a:r>
            <a:r>
              <a:rPr lang="en-US" sz="3200" b="0" dirty="0">
                <a:solidFill>
                  <a:schemeClr val="tx1"/>
                </a:solidFill>
              </a:rPr>
              <a:t>in mammals, it’s play a kay role in </a:t>
            </a:r>
            <a:r>
              <a:rPr lang="en-US" sz="3200" b="0" dirty="0" smtClean="0">
                <a:solidFill>
                  <a:schemeClr val="tx1"/>
                </a:solidFill>
              </a:rPr>
              <a:t>the  regulation </a:t>
            </a:r>
            <a:r>
              <a:rPr lang="en-US" sz="3200" b="0" dirty="0">
                <a:solidFill>
                  <a:schemeClr val="tx1"/>
                </a:solidFill>
              </a:rPr>
              <a:t>of inflammation in the brain tissue. </a:t>
            </a:r>
          </a:p>
          <a:p>
            <a:pPr algn="l"/>
            <a:r>
              <a:rPr lang="en-US" sz="3200" b="0" dirty="0">
                <a:solidFill>
                  <a:schemeClr val="tx1"/>
                </a:solidFill>
              </a:rPr>
              <a:t>when the intestinal flora impaired can induce </a:t>
            </a:r>
            <a:r>
              <a:rPr lang="en-US" sz="3200" b="0" dirty="0" smtClean="0">
                <a:solidFill>
                  <a:schemeClr val="tx1"/>
                </a:solidFill>
              </a:rPr>
              <a:t>systemic</a:t>
            </a:r>
          </a:p>
          <a:p>
            <a:pPr algn="l"/>
            <a:r>
              <a:rPr lang="en-US" sz="3200" b="0" dirty="0" smtClean="0">
                <a:solidFill>
                  <a:schemeClr val="tx1"/>
                </a:solidFill>
              </a:rPr>
              <a:t>inflammation </a:t>
            </a:r>
            <a:r>
              <a:rPr lang="en-US" sz="3200" b="0" dirty="0">
                <a:solidFill>
                  <a:schemeClr val="tx1"/>
                </a:solidFill>
              </a:rPr>
              <a:t>, which is the main trigger of many </a:t>
            </a:r>
            <a:endParaRPr lang="en-US" sz="3200" b="0" dirty="0" smtClean="0">
              <a:solidFill>
                <a:schemeClr val="tx1"/>
              </a:solidFill>
            </a:endParaRPr>
          </a:p>
          <a:p>
            <a:pPr algn="l"/>
            <a:r>
              <a:rPr lang="en-US" sz="3200" b="0" dirty="0" smtClean="0">
                <a:solidFill>
                  <a:schemeClr val="tx1"/>
                </a:solidFill>
              </a:rPr>
              <a:t>illnesses including </a:t>
            </a:r>
            <a:r>
              <a:rPr lang="en-US" sz="3200" b="0" dirty="0">
                <a:solidFill>
                  <a:schemeClr val="tx1"/>
                </a:solidFill>
              </a:rPr>
              <a:t>(obesity, </a:t>
            </a:r>
            <a:r>
              <a:rPr lang="en-US" sz="3200" b="0" dirty="0" smtClean="0">
                <a:solidFill>
                  <a:schemeClr val="tx1"/>
                </a:solidFill>
              </a:rPr>
              <a:t>anxiety, </a:t>
            </a:r>
            <a:r>
              <a:rPr lang="en-US" sz="3200" b="0" dirty="0">
                <a:solidFill>
                  <a:schemeClr val="tx1"/>
                </a:solidFill>
              </a:rPr>
              <a:t>diabetes type2) particularly </a:t>
            </a:r>
            <a:r>
              <a:rPr lang="en-US" sz="3200" b="0" dirty="0" smtClean="0">
                <a:solidFill>
                  <a:schemeClr val="tx1"/>
                </a:solidFill>
              </a:rPr>
              <a:t>of </a:t>
            </a:r>
            <a:r>
              <a:rPr lang="en-US" sz="3200" b="0" dirty="0">
                <a:solidFill>
                  <a:schemeClr val="tx1"/>
                </a:solidFill>
              </a:rPr>
              <a:t>neurodegenerative disease such as </a:t>
            </a:r>
            <a:endParaRPr lang="en-US" sz="3200" b="0" dirty="0" smtClean="0">
              <a:solidFill>
                <a:schemeClr val="tx1"/>
              </a:solidFill>
            </a:endParaRPr>
          </a:p>
          <a:p>
            <a:pPr algn="l"/>
            <a:r>
              <a:rPr lang="en-US" sz="3200" b="0" dirty="0" smtClean="0">
                <a:solidFill>
                  <a:schemeClr val="tx1"/>
                </a:solidFill>
              </a:rPr>
              <a:t>Alzheimer's </a:t>
            </a:r>
            <a:r>
              <a:rPr lang="en-US" sz="3200" b="0" dirty="0">
                <a:solidFill>
                  <a:schemeClr val="tx1"/>
                </a:solidFill>
              </a:rPr>
              <a:t>disease (AD) </a:t>
            </a:r>
            <a:r>
              <a:rPr lang="en-US" sz="3200" b="0" dirty="0" smtClean="0">
                <a:solidFill>
                  <a:schemeClr val="tx1"/>
                </a:solidFill>
              </a:rPr>
              <a:t>.</a:t>
            </a:r>
          </a:p>
          <a:p>
            <a:pPr algn="l"/>
            <a:r>
              <a:rPr lang="en-US" sz="3200" b="0" dirty="0" smtClean="0">
                <a:solidFill>
                  <a:schemeClr val="tx1"/>
                </a:solidFill>
              </a:rPr>
              <a:t>AD is </a:t>
            </a:r>
            <a:r>
              <a:rPr lang="en-US" sz="3200" b="0" dirty="0">
                <a:solidFill>
                  <a:schemeClr val="tx1"/>
                </a:solidFill>
              </a:rPr>
              <a:t>a multifactorial pathology and many biological </a:t>
            </a:r>
          </a:p>
          <a:p>
            <a:pPr algn="l"/>
            <a:r>
              <a:rPr lang="en-US" sz="3200" b="0" dirty="0" smtClean="0">
                <a:solidFill>
                  <a:schemeClr val="tx1"/>
                </a:solidFill>
              </a:rPr>
              <a:t>pathways </a:t>
            </a:r>
            <a:r>
              <a:rPr lang="en-US" sz="3200" b="0" dirty="0">
                <a:solidFill>
                  <a:schemeClr val="tx1"/>
                </a:solidFill>
              </a:rPr>
              <a:t>play noticeable roles in its pathogenesis. but </a:t>
            </a:r>
            <a:endParaRPr lang="en-US" sz="3200" b="0" dirty="0" smtClean="0">
              <a:solidFill>
                <a:schemeClr val="tx1"/>
              </a:solidFill>
            </a:endParaRPr>
          </a:p>
          <a:p>
            <a:pPr algn="l"/>
            <a:r>
              <a:rPr lang="en-US" sz="3200" b="0" dirty="0" smtClean="0">
                <a:solidFill>
                  <a:schemeClr val="tx1"/>
                </a:solidFill>
              </a:rPr>
              <a:t>the </a:t>
            </a:r>
            <a:r>
              <a:rPr lang="en-US" sz="3200" b="0" dirty="0">
                <a:solidFill>
                  <a:schemeClr val="tx1"/>
                </a:solidFill>
              </a:rPr>
              <a:t>pathogenesis of this disease remains unclear</a:t>
            </a:r>
            <a:r>
              <a:rPr lang="en-US" sz="3200" b="0" dirty="0" smtClean="0">
                <a:solidFill>
                  <a:schemeClr val="tx1"/>
                </a:solidFill>
              </a:rPr>
              <a:t>.(1)</a:t>
            </a:r>
            <a:endParaRPr lang="en-US" sz="3200" b="0" dirty="0">
              <a:solidFill>
                <a:schemeClr val="tx1"/>
              </a:solidFill>
            </a:endParaRPr>
          </a:p>
          <a:p>
            <a:pPr algn="l"/>
            <a:r>
              <a:rPr lang="en-US" sz="3200" b="0" dirty="0" smtClean="0">
                <a:solidFill>
                  <a:schemeClr val="tx1"/>
                </a:solidFill>
              </a:rPr>
              <a:t> </a:t>
            </a:r>
            <a:endParaRPr lang="en-US" sz="3200" b="0" dirty="0">
              <a:solidFill>
                <a:schemeClr val="tx1"/>
              </a:solidFill>
            </a:endParaRPr>
          </a:p>
          <a:p>
            <a:pPr algn="l"/>
            <a:endParaRPr lang="en-US" sz="4134" dirty="0"/>
          </a:p>
        </p:txBody>
      </p:sp>
      <p:sp>
        <p:nvSpPr>
          <p:cNvPr id="36" name="عنصر نائب للنص 1"/>
          <p:cNvSpPr>
            <a:spLocks noGrp="1"/>
          </p:cNvSpPr>
          <p:nvPr>
            <p:ph type="body" sz="quarter" idx="14"/>
          </p:nvPr>
        </p:nvSpPr>
        <p:spPr>
          <a:xfrm>
            <a:off x="1950552" y="4827587"/>
            <a:ext cx="10294906" cy="1071080"/>
          </a:xfrm>
          <a:solidFill>
            <a:srgbClr val="09306B"/>
          </a:solidFill>
          <a:ln>
            <a:solidFill>
              <a:schemeClr val="bg1"/>
            </a:solidFill>
          </a:ln>
          <a:effectLst>
            <a:softEdge rad="31750"/>
          </a:effectLst>
        </p:spPr>
        <p:txBody>
          <a:bodyPr/>
          <a:lstStyle/>
          <a:p>
            <a:pPr algn="l" defTabSz="1400038" rtl="0" fontAlgn="base">
              <a:spcBef>
                <a:spcPct val="0"/>
              </a:spcBef>
              <a:spcAft>
                <a:spcPct val="0"/>
              </a:spcAft>
            </a:pPr>
            <a:r>
              <a:rPr lang="en-US" sz="6278" b="0" dirty="0">
                <a:latin typeface="Impact" pitchFamily="34" charset="0"/>
                <a:cs typeface="+mn-cs"/>
              </a:rPr>
              <a:t>                   INTRODUCTION</a:t>
            </a:r>
          </a:p>
          <a:p>
            <a:endParaRPr lang="ar-LY" dirty="0"/>
          </a:p>
        </p:txBody>
      </p:sp>
      <p:sp>
        <p:nvSpPr>
          <p:cNvPr id="25" name="Text Placeholder 24"/>
          <p:cNvSpPr>
            <a:spLocks noGrp="1"/>
          </p:cNvSpPr>
          <p:nvPr>
            <p:ph type="body" sz="quarter" idx="16"/>
          </p:nvPr>
        </p:nvSpPr>
        <p:spPr>
          <a:xfrm>
            <a:off x="1887934" y="17557452"/>
            <a:ext cx="10357524" cy="6948468"/>
          </a:xfrm>
          <a:solidFill>
            <a:schemeClr val="accent6">
              <a:lumMod val="20000"/>
              <a:lumOff val="80000"/>
            </a:schemeClr>
          </a:solidFill>
          <a:ln>
            <a:solidFill>
              <a:schemeClr val="bg1"/>
            </a:solidFill>
          </a:ln>
          <a:effectLst>
            <a:softEdge rad="31750"/>
          </a:effectLst>
        </p:spPr>
        <p:txBody>
          <a:bodyPr>
            <a:noAutofit/>
          </a:bodyPr>
          <a:lstStyle/>
          <a:p>
            <a:pPr algn="l" defTabSz="3599837" rtl="0"/>
            <a:endParaRPr lang="en-US" sz="4134" b="0" dirty="0">
              <a:solidFill>
                <a:srgbClr val="D8D8D8">
                  <a:lumMod val="10000"/>
                </a:srgbClr>
              </a:solidFill>
              <a:latin typeface="Times New Roman"/>
              <a:cs typeface="+mn-cs"/>
            </a:endParaRPr>
          </a:p>
          <a:p>
            <a:pPr algn="l"/>
            <a:r>
              <a:rPr lang="en-US" sz="3200" b="0" dirty="0">
                <a:solidFill>
                  <a:schemeClr val="tx1"/>
                </a:solidFill>
              </a:rPr>
              <a:t>Bidirectional axis plays a kay role in the coordination of metabolism and maintenance of homeostasis of the brain and GIT.</a:t>
            </a:r>
          </a:p>
          <a:p>
            <a:pPr algn="l"/>
            <a:r>
              <a:rPr lang="en-US" sz="3200" b="0" dirty="0">
                <a:solidFill>
                  <a:schemeClr val="tx1"/>
                </a:solidFill>
              </a:rPr>
              <a:t>It is composed of the autonomic nervous system (ANS) , enteric nervous system (ENS) ,immune system , lymphatic system and </a:t>
            </a:r>
            <a:r>
              <a:rPr lang="en-US" sz="3200" b="0" dirty="0" smtClean="0">
                <a:solidFill>
                  <a:schemeClr val="tx1"/>
                </a:solidFill>
              </a:rPr>
              <a:t> neuroendocrine </a:t>
            </a:r>
            <a:r>
              <a:rPr lang="en-US" sz="3200" b="0" dirty="0">
                <a:solidFill>
                  <a:schemeClr val="tx1"/>
                </a:solidFill>
              </a:rPr>
              <a:t>system </a:t>
            </a:r>
            <a:r>
              <a:rPr lang="en-US" sz="3200" b="0" dirty="0" smtClean="0">
                <a:solidFill>
                  <a:schemeClr val="tx1"/>
                </a:solidFill>
              </a:rPr>
              <a:t>.</a:t>
            </a:r>
          </a:p>
          <a:p>
            <a:pPr algn="l"/>
            <a:r>
              <a:rPr lang="en-US" sz="3200" b="0" dirty="0" smtClean="0">
                <a:solidFill>
                  <a:schemeClr val="tx1"/>
                </a:solidFill>
              </a:rPr>
              <a:t> </a:t>
            </a:r>
            <a:r>
              <a:rPr lang="en-US" sz="3200" dirty="0" smtClean="0">
                <a:solidFill>
                  <a:schemeClr val="tx1"/>
                </a:solidFill>
              </a:rPr>
              <a:t>-</a:t>
            </a:r>
            <a:r>
              <a:rPr lang="en-US" sz="3200" dirty="0">
                <a:solidFill>
                  <a:schemeClr val="tx1"/>
                </a:solidFill>
              </a:rPr>
              <a:t>Germ free mice (GF</a:t>
            </a:r>
            <a:r>
              <a:rPr lang="en-US" sz="3200" dirty="0" smtClean="0">
                <a:solidFill>
                  <a:schemeClr val="tx1"/>
                </a:solidFill>
              </a:rPr>
              <a:t>) : </a:t>
            </a:r>
            <a:endParaRPr lang="en-US" sz="3200" dirty="0">
              <a:solidFill>
                <a:schemeClr val="tx1"/>
              </a:solidFill>
            </a:endParaRPr>
          </a:p>
          <a:p>
            <a:pPr algn="l"/>
            <a:r>
              <a:rPr lang="en-US" sz="3200" b="0" dirty="0">
                <a:solidFill>
                  <a:schemeClr val="tx1"/>
                </a:solidFill>
              </a:rPr>
              <a:t>The level of brain derived neurotrophic factor (BDNF) was reduced in the hippocampus and cortex in GF mice and in infection models in which the MB profile has been experimentally altered, as in the case of neurodegenerative diseases </a:t>
            </a:r>
            <a:r>
              <a:rPr lang="en-US" sz="3200" b="0" dirty="0" smtClean="0">
                <a:solidFill>
                  <a:schemeClr val="tx1"/>
                </a:solidFill>
              </a:rPr>
              <a:t>.(3)</a:t>
            </a:r>
            <a:endParaRPr lang="en-US" sz="3200" b="0" dirty="0">
              <a:solidFill>
                <a:schemeClr val="tx1"/>
              </a:solidFill>
            </a:endParaRPr>
          </a:p>
          <a:p>
            <a:pPr algn="l"/>
            <a:endParaRPr lang="en-US" sz="4134" dirty="0"/>
          </a:p>
        </p:txBody>
      </p:sp>
      <p:sp>
        <p:nvSpPr>
          <p:cNvPr id="27" name="Text Placeholder 26"/>
          <p:cNvSpPr>
            <a:spLocks noGrp="1"/>
          </p:cNvSpPr>
          <p:nvPr>
            <p:ph type="body" sz="quarter" idx="17"/>
          </p:nvPr>
        </p:nvSpPr>
        <p:spPr>
          <a:xfrm>
            <a:off x="23847146" y="17557452"/>
            <a:ext cx="10386049" cy="6942524"/>
          </a:xfrm>
          <a:solidFill>
            <a:schemeClr val="accent6">
              <a:lumMod val="20000"/>
              <a:lumOff val="80000"/>
            </a:schemeClr>
          </a:solidFill>
          <a:ln>
            <a:noFill/>
          </a:ln>
          <a:effectLst>
            <a:softEdge rad="31750"/>
          </a:effectLst>
        </p:spPr>
        <p:txBody>
          <a:bodyPr>
            <a:noAutofit/>
          </a:bodyPr>
          <a:lstStyle/>
          <a:p>
            <a:pPr marL="0" indent="0" algn="l" defTabSz="3599837" rtl="0">
              <a:buNone/>
            </a:pPr>
            <a:endParaRPr lang="en-US" sz="4000" dirty="0">
              <a:solidFill>
                <a:srgbClr val="D8D8D8">
                  <a:lumMod val="10000"/>
                </a:srgbClr>
              </a:solidFill>
              <a:latin typeface="Times New Roman"/>
            </a:endParaRPr>
          </a:p>
          <a:p>
            <a:pPr marL="0" indent="0" algn="l" defTabSz="3599837" rtl="0">
              <a:buNone/>
            </a:pPr>
            <a:r>
              <a:rPr lang="en-US" sz="2000" i="1" dirty="0">
                <a:solidFill>
                  <a:srgbClr val="D8D8D8">
                    <a:lumMod val="10000"/>
                  </a:srgbClr>
                </a:solidFill>
                <a:latin typeface="Arial" panose="020B0604020202020204" pitchFamily="34" charset="0"/>
                <a:cs typeface="Arial" panose="020B0604020202020204" pitchFamily="34" charset="0"/>
              </a:rPr>
              <a:t>1. Hill, J. and </a:t>
            </a:r>
            <a:r>
              <a:rPr lang="en-US" sz="2000" i="1" dirty="0" err="1">
                <a:solidFill>
                  <a:srgbClr val="D8D8D8">
                    <a:lumMod val="10000"/>
                  </a:srgbClr>
                </a:solidFill>
                <a:latin typeface="Arial" panose="020B0604020202020204" pitchFamily="34" charset="0"/>
                <a:cs typeface="Arial" panose="020B0604020202020204" pitchFamily="34" charset="0"/>
              </a:rPr>
              <a:t>Lukiw</a:t>
            </a:r>
            <a:r>
              <a:rPr lang="en-US" sz="2000" i="1" dirty="0">
                <a:solidFill>
                  <a:srgbClr val="D8D8D8">
                    <a:lumMod val="10000"/>
                  </a:srgbClr>
                </a:solidFill>
                <a:latin typeface="Arial" panose="020B0604020202020204" pitchFamily="34" charset="0"/>
                <a:cs typeface="Arial" panose="020B0604020202020204" pitchFamily="34" charset="0"/>
              </a:rPr>
              <a:t>, W. (2015). Microbial-generated amyloids and Alzheimer's disease (AD). Frontiers in Aging Neuroscience, 7.</a:t>
            </a:r>
            <a:endParaRPr lang="en-US" sz="2000" i="1" dirty="0" smtClean="0">
              <a:solidFill>
                <a:srgbClr val="D8D8D8">
                  <a:lumMod val="10000"/>
                </a:srgbClr>
              </a:solidFill>
              <a:latin typeface="Arial" panose="020B0604020202020204" pitchFamily="34" charset="0"/>
              <a:cs typeface="Arial" panose="020B0604020202020204" pitchFamily="34" charset="0"/>
            </a:endParaRP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2</a:t>
            </a:r>
            <a:r>
              <a:rPr lang="en-US" sz="2000" i="1" dirty="0">
                <a:solidFill>
                  <a:srgbClr val="D8D8D8">
                    <a:lumMod val="10000"/>
                  </a:srgbClr>
                </a:solidFill>
                <a:latin typeface="Arial" panose="020B0604020202020204" pitchFamily="34" charset="0"/>
                <a:cs typeface="Arial" panose="020B0604020202020204" pitchFamily="34" charset="0"/>
              </a:rPr>
              <a:t>. </a:t>
            </a:r>
            <a:r>
              <a:rPr lang="en-US" sz="2000" i="1" dirty="0" err="1">
                <a:solidFill>
                  <a:srgbClr val="D8D8D8">
                    <a:lumMod val="10000"/>
                  </a:srgbClr>
                </a:solidFill>
                <a:latin typeface="Arial" panose="020B0604020202020204" pitchFamily="34" charset="0"/>
                <a:cs typeface="Arial" panose="020B0604020202020204" pitchFamily="34" charset="0"/>
              </a:rPr>
              <a:t>Rajendran</a:t>
            </a:r>
            <a:r>
              <a:rPr lang="en-US" sz="2000" i="1" dirty="0">
                <a:solidFill>
                  <a:srgbClr val="D8D8D8">
                    <a:lumMod val="10000"/>
                  </a:srgbClr>
                </a:solidFill>
                <a:latin typeface="Arial" panose="020B0604020202020204" pitchFamily="34" charset="0"/>
                <a:cs typeface="Arial" panose="020B0604020202020204" pitchFamily="34" charset="0"/>
              </a:rPr>
              <a:t>, L., </a:t>
            </a:r>
            <a:r>
              <a:rPr lang="en-US" sz="2000" i="1" dirty="0" err="1">
                <a:solidFill>
                  <a:srgbClr val="D8D8D8">
                    <a:lumMod val="10000"/>
                  </a:srgbClr>
                </a:solidFill>
                <a:latin typeface="Arial" panose="020B0604020202020204" pitchFamily="34" charset="0"/>
                <a:cs typeface="Arial" panose="020B0604020202020204" pitchFamily="34" charset="0"/>
              </a:rPr>
              <a:t>Honsho</a:t>
            </a:r>
            <a:r>
              <a:rPr lang="en-US" sz="2000" i="1" dirty="0">
                <a:solidFill>
                  <a:srgbClr val="D8D8D8">
                    <a:lumMod val="10000"/>
                  </a:srgbClr>
                </a:solidFill>
                <a:latin typeface="Arial" panose="020B0604020202020204" pitchFamily="34" charset="0"/>
                <a:cs typeface="Arial" panose="020B0604020202020204" pitchFamily="34" charset="0"/>
              </a:rPr>
              <a:t>, M., Zahn, T., Keller, P., Geiger, K., Verkade, P. and Simons, K. (2018). Alzheimer's disease beta-amyloid peptides are released in association with exosomes.</a:t>
            </a: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3,5,7. </a:t>
            </a:r>
            <a:r>
              <a:rPr lang="en-US" sz="2000" i="1" dirty="0" err="1">
                <a:solidFill>
                  <a:srgbClr val="D8D8D8">
                    <a:lumMod val="10000"/>
                  </a:srgbClr>
                </a:solidFill>
                <a:latin typeface="Arial" panose="020B0604020202020204" pitchFamily="34" charset="0"/>
                <a:cs typeface="Arial" panose="020B0604020202020204" pitchFamily="34" charset="0"/>
              </a:rPr>
              <a:t>Guivarch</a:t>
            </a:r>
            <a:r>
              <a:rPr lang="en-US" sz="2000" i="1" dirty="0">
                <a:solidFill>
                  <a:srgbClr val="D8D8D8">
                    <a:lumMod val="10000"/>
                  </a:srgbClr>
                </a:solidFill>
                <a:latin typeface="Arial" panose="020B0604020202020204" pitchFamily="34" charset="0"/>
                <a:cs typeface="Arial" panose="020B0604020202020204" pitchFamily="34" charset="0"/>
              </a:rPr>
              <a:t>, C. and </a:t>
            </a:r>
            <a:r>
              <a:rPr lang="en-US" sz="2000" i="1" dirty="0" err="1">
                <a:solidFill>
                  <a:srgbClr val="D8D8D8">
                    <a:lumMod val="10000"/>
                  </a:srgbClr>
                </a:solidFill>
                <a:latin typeface="Arial" panose="020B0604020202020204" pitchFamily="34" charset="0"/>
                <a:cs typeface="Arial" panose="020B0604020202020204" pitchFamily="34" charset="0"/>
              </a:rPr>
              <a:t>Hallegatte</a:t>
            </a:r>
            <a:r>
              <a:rPr lang="en-US" sz="2000" i="1" dirty="0">
                <a:solidFill>
                  <a:srgbClr val="D8D8D8">
                    <a:lumMod val="10000"/>
                  </a:srgbClr>
                </a:solidFill>
                <a:latin typeface="Arial" panose="020B0604020202020204" pitchFamily="34" charset="0"/>
                <a:cs typeface="Arial" panose="020B0604020202020204" pitchFamily="34" charset="0"/>
              </a:rPr>
              <a:t>, S. (2012). 2C or Not 2C?. SSRN Electronic Journal. </a:t>
            </a:r>
            <a:endParaRPr lang="en-US" sz="2000" i="1" dirty="0" smtClean="0">
              <a:solidFill>
                <a:srgbClr val="D8D8D8">
                  <a:lumMod val="10000"/>
                </a:srgbClr>
              </a:solidFill>
              <a:latin typeface="Arial" panose="020B0604020202020204" pitchFamily="34" charset="0"/>
              <a:cs typeface="Arial" panose="020B0604020202020204" pitchFamily="34" charset="0"/>
            </a:endParaRP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4</a:t>
            </a:r>
            <a:r>
              <a:rPr lang="en-US" sz="2000" i="1" dirty="0">
                <a:solidFill>
                  <a:srgbClr val="D8D8D8">
                    <a:lumMod val="10000"/>
                  </a:srgbClr>
                </a:solidFill>
                <a:latin typeface="Arial" panose="020B0604020202020204" pitchFamily="34" charset="0"/>
                <a:cs typeface="Arial" panose="020B0604020202020204" pitchFamily="34" charset="0"/>
              </a:rPr>
              <a:t>. Chui, H. (1996). Alzheimer Disease. Alzheimer Disease &amp; Associated Disorders, 10(1), p.53.</a:t>
            </a: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6</a:t>
            </a:r>
            <a:r>
              <a:rPr lang="en-US" sz="2000" i="1" dirty="0">
                <a:solidFill>
                  <a:srgbClr val="D8D8D8">
                    <a:lumMod val="10000"/>
                  </a:srgbClr>
                </a:solidFill>
                <a:latin typeface="Arial" panose="020B0604020202020204" pitchFamily="34" charset="0"/>
                <a:cs typeface="Arial" panose="020B0604020202020204" pitchFamily="34" charset="0"/>
              </a:rPr>
              <a:t>. Standard Laboratory Equipment. (2001). Current Protocols in Food Analytical Chemistry, 00(1), pp.A.2C.1-A.2C.2.</a:t>
            </a: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8</a:t>
            </a:r>
            <a:r>
              <a:rPr lang="en-US" sz="2000" i="1" dirty="0">
                <a:solidFill>
                  <a:srgbClr val="D8D8D8">
                    <a:lumMod val="10000"/>
                  </a:srgbClr>
                </a:solidFill>
                <a:latin typeface="Arial" panose="020B0604020202020204" pitchFamily="34" charset="0"/>
                <a:cs typeface="Arial" panose="020B0604020202020204" pitchFamily="34" charset="0"/>
              </a:rPr>
              <a:t>. </a:t>
            </a:r>
            <a:r>
              <a:rPr lang="en-US" sz="2000" i="1" dirty="0" err="1">
                <a:solidFill>
                  <a:srgbClr val="D8D8D8">
                    <a:lumMod val="10000"/>
                  </a:srgbClr>
                </a:solidFill>
                <a:latin typeface="Arial" panose="020B0604020202020204" pitchFamily="34" charset="0"/>
                <a:cs typeface="Arial" panose="020B0604020202020204" pitchFamily="34" charset="0"/>
              </a:rPr>
              <a:t>Brandtzaeg</a:t>
            </a:r>
            <a:r>
              <a:rPr lang="en-US" sz="2000" i="1" dirty="0">
                <a:solidFill>
                  <a:srgbClr val="D8D8D8">
                    <a:lumMod val="10000"/>
                  </a:srgbClr>
                </a:solidFill>
                <a:latin typeface="Arial" panose="020B0604020202020204" pitchFamily="34" charset="0"/>
                <a:cs typeface="Arial" panose="020B0604020202020204" pitchFamily="34" charset="0"/>
              </a:rPr>
              <a:t>, P. (2010). Homeostatic impact of indigenous microbiota and secretory immunity. Beneficial Microbes, 1(3), pp.211-227.</a:t>
            </a:r>
            <a:endParaRPr lang="en-US" sz="2000" i="1" dirty="0" smtClean="0">
              <a:solidFill>
                <a:srgbClr val="D8D8D8">
                  <a:lumMod val="10000"/>
                </a:srgbClr>
              </a:solidFill>
              <a:latin typeface="Arial" panose="020B0604020202020204" pitchFamily="34" charset="0"/>
              <a:cs typeface="Arial" panose="020B0604020202020204" pitchFamily="34" charset="0"/>
            </a:endParaRP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9</a:t>
            </a:r>
            <a:r>
              <a:rPr lang="en-US" sz="2000" i="1" dirty="0">
                <a:solidFill>
                  <a:srgbClr val="D8D8D8">
                    <a:lumMod val="10000"/>
                  </a:srgbClr>
                </a:solidFill>
                <a:latin typeface="Arial" panose="020B0604020202020204" pitchFamily="34" charset="0"/>
                <a:cs typeface="Arial" panose="020B0604020202020204" pitchFamily="34" charset="0"/>
              </a:rPr>
              <a:t>. Editorial Board. (2015). Endocrinology, 156(5), pp.2C-2C.</a:t>
            </a: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 Second year medical student, faculty of basic medical science at Libyan International Medical University</a:t>
            </a:r>
          </a:p>
          <a:p>
            <a:pPr marL="0" indent="0" algn="l" defTabSz="3599837" rtl="0">
              <a:buNone/>
            </a:pPr>
            <a:r>
              <a:rPr lang="en-US" sz="2000" i="1" dirty="0" smtClean="0">
                <a:solidFill>
                  <a:srgbClr val="D8D8D8">
                    <a:lumMod val="10000"/>
                  </a:srgbClr>
                </a:solidFill>
                <a:latin typeface="Arial" panose="020B0604020202020204" pitchFamily="34" charset="0"/>
                <a:cs typeface="Arial" panose="020B0604020202020204" pitchFamily="34" charset="0"/>
              </a:rPr>
              <a:t>** Assistant professor of medical microbiology and immunology at Libyan International Medical University,</a:t>
            </a:r>
            <a:endParaRPr lang="en-US" sz="2000" i="1" dirty="0">
              <a:solidFill>
                <a:srgbClr val="D8D8D8">
                  <a:lumMod val="10000"/>
                </a:srgbClr>
              </a:solidFill>
              <a:latin typeface="Arial" panose="020B0604020202020204" pitchFamily="34" charset="0"/>
              <a:cs typeface="Arial" panose="020B0604020202020204" pitchFamily="34" charset="0"/>
            </a:endParaRPr>
          </a:p>
        </p:txBody>
      </p:sp>
      <p:sp>
        <p:nvSpPr>
          <p:cNvPr id="29" name="Text Placeholder 28"/>
          <p:cNvSpPr>
            <a:spLocks noGrp="1"/>
          </p:cNvSpPr>
          <p:nvPr>
            <p:ph type="body" sz="quarter" idx="18"/>
          </p:nvPr>
        </p:nvSpPr>
        <p:spPr>
          <a:xfrm>
            <a:off x="23816531" y="9897571"/>
            <a:ext cx="10399989" cy="7089658"/>
          </a:xfrm>
          <a:solidFill>
            <a:schemeClr val="accent6">
              <a:lumMod val="20000"/>
              <a:lumOff val="80000"/>
            </a:schemeClr>
          </a:solidFill>
          <a:ln>
            <a:solidFill>
              <a:schemeClr val="bg1"/>
            </a:solidFill>
          </a:ln>
          <a:effectLst>
            <a:softEdge rad="31750"/>
          </a:effectLst>
        </p:spPr>
        <p:txBody>
          <a:bodyPr>
            <a:noAutofit/>
          </a:bodyPr>
          <a:lstStyle/>
          <a:p>
            <a:endParaRPr lang="en-US" sz="4134" dirty="0"/>
          </a:p>
          <a:p>
            <a:pPr algn="l" defTabSz="3599837" rtl="0"/>
            <a:r>
              <a:rPr lang="en-US" sz="3200" b="0" dirty="0">
                <a:solidFill>
                  <a:srgbClr val="D8D8D8">
                    <a:lumMod val="10000"/>
                  </a:srgbClr>
                </a:solidFill>
                <a:latin typeface="Arial" panose="020B0604020202020204" pitchFamily="34" charset="0"/>
                <a:cs typeface="Arial" panose="020B0604020202020204" pitchFamily="34" charset="0"/>
              </a:rPr>
              <a:t>T</a:t>
            </a:r>
            <a:r>
              <a:rPr lang="en-US" sz="3200" b="0" dirty="0" smtClean="0">
                <a:solidFill>
                  <a:srgbClr val="D8D8D8">
                    <a:lumMod val="10000"/>
                  </a:srgbClr>
                </a:solidFill>
                <a:latin typeface="Arial" panose="020B0604020202020204" pitchFamily="34" charset="0"/>
                <a:cs typeface="Arial" panose="020B0604020202020204" pitchFamily="34" charset="0"/>
              </a:rPr>
              <a:t>here </a:t>
            </a:r>
            <a:r>
              <a:rPr lang="en-US" sz="3200" b="0" dirty="0">
                <a:solidFill>
                  <a:srgbClr val="D8D8D8">
                    <a:lumMod val="10000"/>
                  </a:srgbClr>
                </a:solidFill>
                <a:latin typeface="Arial" panose="020B0604020202020204" pitchFamily="34" charset="0"/>
                <a:cs typeface="Arial" panose="020B0604020202020204" pitchFamily="34" charset="0"/>
              </a:rPr>
              <a:t>is no doubt with respect to the significant bidirectional interactions between the GIT and CNS provided by lymphatic and blood </a:t>
            </a:r>
            <a:r>
              <a:rPr lang="en-US" sz="3200" b="0" dirty="0" smtClean="0">
                <a:solidFill>
                  <a:srgbClr val="D8D8D8">
                    <a:lumMod val="10000"/>
                  </a:srgbClr>
                </a:solidFill>
                <a:latin typeface="Arial" panose="020B0604020202020204" pitchFamily="34" charset="0"/>
                <a:cs typeface="Arial" panose="020B0604020202020204" pitchFamily="34" charset="0"/>
              </a:rPr>
              <a:t>circulation</a:t>
            </a:r>
            <a:r>
              <a:rPr lang="en-US" sz="3200" b="0" dirty="0">
                <a:solidFill>
                  <a:srgbClr val="D8D8D8">
                    <a:lumMod val="10000"/>
                  </a:srgbClr>
                </a:solidFill>
                <a:latin typeface="Arial" panose="020B0604020202020204" pitchFamily="34" charset="0"/>
                <a:cs typeface="Arial" panose="020B0604020202020204" pitchFamily="34" charset="0"/>
              </a:rPr>
              <a:t> </a:t>
            </a:r>
            <a:r>
              <a:rPr lang="en-US" sz="3200" b="0" dirty="0" smtClean="0">
                <a:solidFill>
                  <a:srgbClr val="D8D8D8">
                    <a:lumMod val="10000"/>
                  </a:srgbClr>
                </a:solidFill>
                <a:latin typeface="Arial" panose="020B0604020202020204" pitchFamily="34" charset="0"/>
                <a:cs typeface="Arial" panose="020B0604020202020204" pitchFamily="34" charset="0"/>
              </a:rPr>
              <a:t>.</a:t>
            </a:r>
          </a:p>
          <a:p>
            <a:pPr algn="l" defTabSz="3599837" rtl="0"/>
            <a:r>
              <a:rPr lang="en-US" sz="3200" b="0" dirty="0" smtClean="0">
                <a:solidFill>
                  <a:srgbClr val="D8D8D8">
                    <a:lumMod val="10000"/>
                  </a:srgbClr>
                </a:solidFill>
                <a:latin typeface="Arial" panose="020B0604020202020204" pitchFamily="34" charset="0"/>
                <a:cs typeface="Arial" panose="020B0604020202020204" pitchFamily="34" charset="0"/>
              </a:rPr>
              <a:t>The </a:t>
            </a:r>
            <a:r>
              <a:rPr lang="en-US" sz="3200" b="0" dirty="0">
                <a:solidFill>
                  <a:srgbClr val="D8D8D8">
                    <a:lumMod val="10000"/>
                  </a:srgbClr>
                </a:solidFill>
                <a:latin typeface="Arial" panose="020B0604020202020204" pitchFamily="34" charset="0"/>
                <a:cs typeface="Arial" panose="020B0604020202020204" pitchFamily="34" charset="0"/>
              </a:rPr>
              <a:t>normal intestinal flora of microorganisms is required for normal cognitive </a:t>
            </a:r>
            <a:r>
              <a:rPr lang="en-US" sz="3200" b="0" dirty="0" smtClean="0">
                <a:solidFill>
                  <a:srgbClr val="D8D8D8">
                    <a:lumMod val="10000"/>
                  </a:srgbClr>
                </a:solidFill>
                <a:latin typeface="Arial" panose="020B0604020202020204" pitchFamily="34" charset="0"/>
                <a:cs typeface="Arial" panose="020B0604020202020204" pitchFamily="34" charset="0"/>
              </a:rPr>
              <a:t>functions under </a:t>
            </a:r>
            <a:r>
              <a:rPr lang="en-US" sz="3200" b="0" dirty="0">
                <a:solidFill>
                  <a:srgbClr val="D8D8D8">
                    <a:lumMod val="10000"/>
                  </a:srgbClr>
                </a:solidFill>
                <a:latin typeface="Arial" panose="020B0604020202020204" pitchFamily="34" charset="0"/>
                <a:cs typeface="Arial" panose="020B0604020202020204" pitchFamily="34" charset="0"/>
              </a:rPr>
              <a:t>certain conditions, such as </a:t>
            </a:r>
            <a:r>
              <a:rPr lang="en-US" sz="3200" b="0" dirty="0" smtClean="0">
                <a:solidFill>
                  <a:srgbClr val="D8D8D8">
                    <a:lumMod val="10000"/>
                  </a:srgbClr>
                </a:solidFill>
                <a:latin typeface="Arial" panose="020B0604020202020204" pitchFamily="34" charset="0"/>
                <a:cs typeface="Arial" panose="020B0604020202020204" pitchFamily="34" charset="0"/>
              </a:rPr>
              <a:t>AD</a:t>
            </a:r>
            <a:r>
              <a:rPr lang="en-US" sz="3200" b="0" dirty="0">
                <a:solidFill>
                  <a:srgbClr val="D8D8D8">
                    <a:lumMod val="10000"/>
                  </a:srgbClr>
                </a:solidFill>
                <a:latin typeface="Arial" panose="020B0604020202020204" pitchFamily="34" charset="0"/>
                <a:cs typeface="Arial" panose="020B0604020202020204" pitchFamily="34" charset="0"/>
              </a:rPr>
              <a:t> </a:t>
            </a:r>
            <a:r>
              <a:rPr lang="en-US" sz="3200" b="0" dirty="0" smtClean="0">
                <a:solidFill>
                  <a:srgbClr val="D8D8D8">
                    <a:lumMod val="10000"/>
                  </a:srgbClr>
                </a:solidFill>
                <a:latin typeface="Arial" panose="020B0604020202020204" pitchFamily="34" charset="0"/>
                <a:cs typeface="Arial" panose="020B0604020202020204" pitchFamily="34" charset="0"/>
              </a:rPr>
              <a:t>.</a:t>
            </a:r>
          </a:p>
          <a:p>
            <a:pPr algn="l" defTabSz="3599837" rtl="0"/>
            <a:r>
              <a:rPr lang="en-US" sz="3200" b="0" dirty="0">
                <a:solidFill>
                  <a:srgbClr val="D8D8D8">
                    <a:lumMod val="10000"/>
                  </a:srgbClr>
                </a:solidFill>
                <a:latin typeface="Arial" panose="020B0604020202020204" pitchFamily="34" charset="0"/>
                <a:cs typeface="Arial" panose="020B0604020202020204" pitchFamily="34" charset="0"/>
              </a:rPr>
              <a:t>T</a:t>
            </a:r>
            <a:r>
              <a:rPr lang="en-US" sz="3200" b="0" dirty="0" smtClean="0">
                <a:solidFill>
                  <a:srgbClr val="D8D8D8">
                    <a:lumMod val="10000"/>
                  </a:srgbClr>
                </a:solidFill>
                <a:latin typeface="Arial" panose="020B0604020202020204" pitchFamily="34" charset="0"/>
                <a:cs typeface="Arial" panose="020B0604020202020204" pitchFamily="34" charset="0"/>
              </a:rPr>
              <a:t>he </a:t>
            </a:r>
            <a:r>
              <a:rPr lang="en-US" sz="3200" b="0" dirty="0">
                <a:solidFill>
                  <a:srgbClr val="D8D8D8">
                    <a:lumMod val="10000"/>
                  </a:srgbClr>
                </a:solidFill>
                <a:latin typeface="Arial" panose="020B0604020202020204" pitchFamily="34" charset="0"/>
                <a:cs typeface="Arial" panose="020B0604020202020204" pitchFamily="34" charset="0"/>
              </a:rPr>
              <a:t>intestinal membrane permeability increases with age  and the rate of transmission of bacterial, viral, and fungal toxins, chemokines, and cytokines to the lymph and blood circulations also </a:t>
            </a:r>
            <a:r>
              <a:rPr lang="en-US" sz="3200" b="0" dirty="0" smtClean="0">
                <a:solidFill>
                  <a:srgbClr val="D8D8D8">
                    <a:lumMod val="10000"/>
                  </a:srgbClr>
                </a:solidFill>
                <a:latin typeface="Arial" panose="020B0604020202020204" pitchFamily="34" charset="0"/>
                <a:cs typeface="Arial" panose="020B0604020202020204" pitchFamily="34" charset="0"/>
              </a:rPr>
              <a:t>increases .Therefore , </a:t>
            </a:r>
            <a:r>
              <a:rPr lang="en-US" sz="3200" b="0" dirty="0">
                <a:solidFill>
                  <a:srgbClr val="D8D8D8">
                    <a:lumMod val="10000"/>
                  </a:srgbClr>
                </a:solidFill>
                <a:latin typeface="Arial" panose="020B0604020202020204" pitchFamily="34" charset="0"/>
                <a:cs typeface="Arial" panose="020B0604020202020204" pitchFamily="34" charset="0"/>
              </a:rPr>
              <a:t>modifying the </a:t>
            </a:r>
            <a:r>
              <a:rPr lang="en-US" sz="3200" b="0" dirty="0" smtClean="0">
                <a:solidFill>
                  <a:srgbClr val="D8D8D8">
                    <a:lumMod val="10000"/>
                  </a:srgbClr>
                </a:solidFill>
                <a:latin typeface="Arial" panose="020B0604020202020204" pitchFamily="34" charset="0"/>
                <a:cs typeface="Arial" panose="020B0604020202020204" pitchFamily="34" charset="0"/>
              </a:rPr>
              <a:t>GIT </a:t>
            </a:r>
            <a:r>
              <a:rPr lang="en-US" sz="3200" b="0" dirty="0">
                <a:solidFill>
                  <a:srgbClr val="D8D8D8">
                    <a:lumMod val="10000"/>
                  </a:srgbClr>
                </a:solidFill>
                <a:latin typeface="Arial" panose="020B0604020202020204" pitchFamily="34" charset="0"/>
                <a:cs typeface="Arial" panose="020B0604020202020204" pitchFamily="34" charset="0"/>
              </a:rPr>
              <a:t>flora by </a:t>
            </a:r>
            <a:r>
              <a:rPr lang="en-US" sz="3200" b="0" dirty="0" smtClean="0">
                <a:solidFill>
                  <a:srgbClr val="D8D8D8">
                    <a:lumMod val="10000"/>
                  </a:srgbClr>
                </a:solidFill>
                <a:latin typeface="Arial" panose="020B0604020202020204" pitchFamily="34" charset="0"/>
                <a:cs typeface="Arial" panose="020B0604020202020204" pitchFamily="34" charset="0"/>
              </a:rPr>
              <a:t>(FMT) may </a:t>
            </a:r>
            <a:r>
              <a:rPr lang="en-US" sz="3200" b="0" dirty="0">
                <a:solidFill>
                  <a:srgbClr val="D8D8D8">
                    <a:lumMod val="10000"/>
                  </a:srgbClr>
                </a:solidFill>
                <a:latin typeface="Arial" panose="020B0604020202020204" pitchFamily="34" charset="0"/>
                <a:cs typeface="Arial" panose="020B0604020202020204" pitchFamily="34" charset="0"/>
              </a:rPr>
              <a:t>be a promising way to suppress </a:t>
            </a:r>
            <a:r>
              <a:rPr lang="en-US" sz="3200" b="0" dirty="0" smtClean="0">
                <a:solidFill>
                  <a:srgbClr val="D8D8D8">
                    <a:lumMod val="10000"/>
                  </a:srgbClr>
                </a:solidFill>
                <a:latin typeface="Arial" panose="020B0604020202020204" pitchFamily="34" charset="0"/>
                <a:cs typeface="Arial" panose="020B0604020202020204" pitchFamily="34" charset="0"/>
              </a:rPr>
              <a:t>increased </a:t>
            </a:r>
            <a:r>
              <a:rPr lang="en-US" sz="3200" b="0" dirty="0">
                <a:solidFill>
                  <a:srgbClr val="D8D8D8">
                    <a:lumMod val="10000"/>
                  </a:srgbClr>
                </a:solidFill>
                <a:latin typeface="Arial" panose="020B0604020202020204" pitchFamily="34" charset="0"/>
                <a:cs typeface="Arial" panose="020B0604020202020204" pitchFamily="34" charset="0"/>
              </a:rPr>
              <a:t>brain and systemic inflammations. </a:t>
            </a:r>
          </a:p>
          <a:p>
            <a:pPr algn="l" defTabSz="3599837" rtl="0"/>
            <a:endParaRPr lang="en-US" sz="4134" b="0" dirty="0">
              <a:solidFill>
                <a:srgbClr val="D8D8D8">
                  <a:lumMod val="10000"/>
                </a:srgbClr>
              </a:solidFill>
              <a:latin typeface="Times New Roman"/>
              <a:cs typeface="+mn-cs"/>
            </a:endParaRPr>
          </a:p>
          <a:p>
            <a:pPr algn="l"/>
            <a:endParaRPr lang="en-US" sz="4134" dirty="0"/>
          </a:p>
        </p:txBody>
      </p:sp>
      <p:sp>
        <p:nvSpPr>
          <p:cNvPr id="31" name="Text Placeholder 30"/>
          <p:cNvSpPr>
            <a:spLocks noGrp="1"/>
          </p:cNvSpPr>
          <p:nvPr>
            <p:ph type="body" sz="quarter" idx="19"/>
          </p:nvPr>
        </p:nvSpPr>
        <p:spPr>
          <a:xfrm>
            <a:off x="12748681" y="15462349"/>
            <a:ext cx="10617849" cy="9037627"/>
          </a:xfrm>
          <a:solidFill>
            <a:schemeClr val="accent6">
              <a:lumMod val="20000"/>
              <a:lumOff val="80000"/>
            </a:schemeClr>
          </a:solidFill>
          <a:ln>
            <a:noFill/>
          </a:ln>
          <a:effectLst>
            <a:softEdge rad="31750"/>
          </a:effectLst>
        </p:spPr>
        <p:txBody>
          <a:bodyPr>
            <a:noAutofit/>
          </a:bodyPr>
          <a:lstStyle/>
          <a:p>
            <a:pPr marL="0" indent="0" algn="l">
              <a:buNone/>
            </a:pPr>
            <a:endParaRPr lang="en-US" sz="3200" dirty="0"/>
          </a:p>
          <a:p>
            <a:pPr marL="0" indent="0" algn="l">
              <a:buNone/>
            </a:pPr>
            <a:endParaRPr lang="en-US" sz="3200" dirty="0" smtClean="0"/>
          </a:p>
          <a:p>
            <a:pPr marL="0" indent="0" algn="l">
              <a:buNone/>
            </a:pPr>
            <a:endParaRPr lang="en-US" sz="3200" dirty="0"/>
          </a:p>
          <a:p>
            <a:pPr marL="0" indent="0" algn="l">
              <a:buNone/>
            </a:pPr>
            <a:r>
              <a:rPr lang="en-US" sz="3200" dirty="0" smtClean="0">
                <a:solidFill>
                  <a:schemeClr val="tx1"/>
                </a:solidFill>
                <a:latin typeface="Arial" panose="020B0604020202020204" pitchFamily="34" charset="0"/>
                <a:cs typeface="Arial" panose="020B0604020202020204" pitchFamily="34" charset="0"/>
              </a:rPr>
              <a:t>-The </a:t>
            </a:r>
            <a:r>
              <a:rPr lang="en-US" sz="3200" dirty="0">
                <a:solidFill>
                  <a:schemeClr val="tx1"/>
                </a:solidFill>
                <a:latin typeface="Arial" panose="020B0604020202020204" pitchFamily="34" charset="0"/>
                <a:cs typeface="Arial" panose="020B0604020202020204" pitchFamily="34" charset="0"/>
              </a:rPr>
              <a:t>gut microorganisms and intestinal microbiota-generated molecules, which are absorbed into the systemic circulation for transport to the CNS are strongly affected by </a:t>
            </a:r>
            <a:r>
              <a:rPr lang="en-US" sz="3200" dirty="0" smtClean="0">
                <a:solidFill>
                  <a:schemeClr val="tx1"/>
                </a:solidFill>
                <a:latin typeface="Arial" panose="020B0604020202020204" pitchFamily="34" charset="0"/>
                <a:cs typeface="Arial" panose="020B0604020202020204" pitchFamily="34" charset="0"/>
              </a:rPr>
              <a:t>diet.(5)</a:t>
            </a:r>
            <a:endParaRPr lang="en-US" sz="3200" dirty="0">
              <a:solidFill>
                <a:schemeClr val="tx1"/>
              </a:solidFill>
              <a:latin typeface="Arial" panose="020B0604020202020204" pitchFamily="34" charset="0"/>
              <a:cs typeface="Arial" panose="020B0604020202020204" pitchFamily="34" charset="0"/>
            </a:endParaRPr>
          </a:p>
          <a:p>
            <a:pPr marL="0" indent="0" algn="l">
              <a:buNone/>
            </a:pPr>
            <a:r>
              <a:rPr lang="en-US" sz="3200" dirty="0" smtClean="0">
                <a:solidFill>
                  <a:schemeClr val="tx1"/>
                </a:solidFill>
                <a:latin typeface="Arial" panose="020B0604020202020204" pitchFamily="34" charset="0"/>
                <a:cs typeface="Arial" panose="020B0604020202020204" pitchFamily="34" charset="0"/>
              </a:rPr>
              <a:t>-Bifidobacterium </a:t>
            </a:r>
            <a:r>
              <a:rPr lang="en-US" sz="3200" dirty="0">
                <a:solidFill>
                  <a:schemeClr val="tx1"/>
                </a:solidFill>
                <a:latin typeface="Arial" panose="020B0604020202020204" pitchFamily="34" charset="0"/>
                <a:cs typeface="Arial" panose="020B0604020202020204" pitchFamily="34" charset="0"/>
              </a:rPr>
              <a:t>and lactobacillus species utilizing some </a:t>
            </a:r>
            <a:r>
              <a:rPr lang="en-US" sz="3200" dirty="0" smtClean="0">
                <a:solidFill>
                  <a:schemeClr val="tx1"/>
                </a:solidFill>
                <a:latin typeface="Arial" panose="020B0604020202020204" pitchFamily="34" charset="0"/>
                <a:cs typeface="Arial" panose="020B0604020202020204" pitchFamily="34" charset="0"/>
              </a:rPr>
              <a:t>      of </a:t>
            </a:r>
            <a:r>
              <a:rPr lang="en-US" sz="3200" dirty="0">
                <a:solidFill>
                  <a:schemeClr val="tx1"/>
                </a:solidFill>
                <a:latin typeface="Arial" panose="020B0604020202020204" pitchFamily="34" charset="0"/>
                <a:cs typeface="Arial" panose="020B0604020202020204" pitchFamily="34" charset="0"/>
              </a:rPr>
              <a:t>the neurotransmitter like gamma-aminobutyric acid (GABA) which is  significantly influences brain metabolism through the system of the </a:t>
            </a:r>
            <a:r>
              <a:rPr lang="en-US" sz="3200" dirty="0" smtClean="0">
                <a:solidFill>
                  <a:schemeClr val="tx1"/>
                </a:solidFill>
                <a:latin typeface="Arial" panose="020B0604020202020204" pitchFamily="34" charset="0"/>
                <a:cs typeface="Arial" panose="020B0604020202020204" pitchFamily="34" charset="0"/>
              </a:rPr>
              <a:t>vagal nerve.(6)</a:t>
            </a:r>
            <a:endParaRPr lang="en-US" sz="3200" dirty="0">
              <a:solidFill>
                <a:schemeClr val="tx1"/>
              </a:solidFill>
              <a:latin typeface="Arial" panose="020B0604020202020204" pitchFamily="34" charset="0"/>
              <a:cs typeface="Arial" panose="020B0604020202020204" pitchFamily="34" charset="0"/>
            </a:endParaRPr>
          </a:p>
          <a:p>
            <a:pPr marL="0" indent="0" algn="l">
              <a:buNone/>
            </a:pPr>
            <a:r>
              <a:rPr lang="en-US" sz="3200" dirty="0" smtClean="0">
                <a:solidFill>
                  <a:schemeClr val="tx1"/>
                </a:solidFill>
                <a:latin typeface="Arial" panose="020B0604020202020204" pitchFamily="34" charset="0"/>
                <a:cs typeface="Arial" panose="020B0604020202020204" pitchFamily="34" charset="0"/>
              </a:rPr>
              <a:t>-The </a:t>
            </a:r>
            <a:r>
              <a:rPr lang="en-US" sz="3200" dirty="0">
                <a:solidFill>
                  <a:schemeClr val="tx1"/>
                </a:solidFill>
                <a:latin typeface="Arial" panose="020B0604020202020204" pitchFamily="34" charset="0"/>
                <a:cs typeface="Arial" panose="020B0604020202020204" pitchFamily="34" charset="0"/>
              </a:rPr>
              <a:t>human microbiota release </a:t>
            </a:r>
            <a:r>
              <a:rPr lang="en-US" sz="3200" dirty="0" smtClean="0">
                <a:solidFill>
                  <a:schemeClr val="tx1"/>
                </a:solidFill>
                <a:latin typeface="Arial" panose="020B0604020202020204" pitchFamily="34" charset="0"/>
                <a:cs typeface="Arial" panose="020B0604020202020204" pitchFamily="34" charset="0"/>
              </a:rPr>
              <a:t>powerful </a:t>
            </a:r>
            <a:r>
              <a:rPr lang="en-US" sz="3200" dirty="0">
                <a:solidFill>
                  <a:schemeClr val="tx1"/>
                </a:solidFill>
                <a:latin typeface="Arial" panose="020B0604020202020204" pitchFamily="34" charset="0"/>
                <a:cs typeface="Arial" panose="020B0604020202020204" pitchFamily="34" charset="0"/>
              </a:rPr>
              <a:t>inflammatory activators that may cause CNS amyloidosis</a:t>
            </a:r>
            <a:r>
              <a:rPr lang="en-US" sz="3200" dirty="0" smtClean="0">
                <a:solidFill>
                  <a:schemeClr val="tx1"/>
                </a:solidFill>
                <a:latin typeface="Arial" panose="020B0604020202020204" pitchFamily="34" charset="0"/>
                <a:cs typeface="Arial" panose="020B0604020202020204" pitchFamily="34" charset="0"/>
              </a:rPr>
              <a:t>.(7)</a:t>
            </a:r>
          </a:p>
          <a:p>
            <a:pPr marL="0" indent="0" algn="l">
              <a:buNone/>
            </a:pPr>
            <a:r>
              <a:rPr lang="en-US" sz="3200" dirty="0" smtClean="0">
                <a:solidFill>
                  <a:schemeClr val="tx1"/>
                </a:solidFill>
                <a:latin typeface="Arial" panose="020B0604020202020204" pitchFamily="34" charset="0"/>
                <a:cs typeface="Arial" panose="020B0604020202020204" pitchFamily="34" charset="0"/>
              </a:rPr>
              <a:t>-Intestinal </a:t>
            </a:r>
            <a:r>
              <a:rPr lang="en-US" sz="3200" dirty="0">
                <a:solidFill>
                  <a:schemeClr val="tx1"/>
                </a:solidFill>
                <a:latin typeface="Arial" panose="020B0604020202020204" pitchFamily="34" charset="0"/>
                <a:cs typeface="Arial" panose="020B0604020202020204" pitchFamily="34" charset="0"/>
              </a:rPr>
              <a:t>microorganisms secrete IGM and IGA that are necessary for the normal development of the mucosa-associated </a:t>
            </a:r>
            <a:r>
              <a:rPr lang="en-US" sz="3200" dirty="0" smtClean="0">
                <a:solidFill>
                  <a:schemeClr val="tx1"/>
                </a:solidFill>
                <a:latin typeface="Arial" panose="020B0604020202020204" pitchFamily="34" charset="0"/>
                <a:cs typeface="Arial" panose="020B0604020202020204" pitchFamily="34" charset="0"/>
              </a:rPr>
              <a:t>lymphoid </a:t>
            </a:r>
            <a:r>
              <a:rPr lang="en-US" sz="3200" dirty="0">
                <a:solidFill>
                  <a:schemeClr val="tx1"/>
                </a:solidFill>
                <a:latin typeface="Arial" panose="020B0604020202020204" pitchFamily="34" charset="0"/>
                <a:cs typeface="Arial" panose="020B0604020202020204" pitchFamily="34" charset="0"/>
              </a:rPr>
              <a:t>tissue and epithelial barrier</a:t>
            </a:r>
            <a:r>
              <a:rPr lang="en-US" sz="3200" dirty="0" smtClean="0">
                <a:solidFill>
                  <a:schemeClr val="tx1"/>
                </a:solidFill>
                <a:latin typeface="Arial" panose="020B0604020202020204" pitchFamily="34" charset="0"/>
                <a:cs typeface="Arial" panose="020B0604020202020204" pitchFamily="34" charset="0"/>
              </a:rPr>
              <a:t>.(8)</a:t>
            </a:r>
            <a:endParaRPr lang="en-US" sz="3200" dirty="0"/>
          </a:p>
        </p:txBody>
      </p:sp>
      <p:grpSp>
        <p:nvGrpSpPr>
          <p:cNvPr id="42" name="مجموعة 20"/>
          <p:cNvGrpSpPr/>
          <p:nvPr/>
        </p:nvGrpSpPr>
        <p:grpSpPr>
          <a:xfrm>
            <a:off x="2648837" y="1550987"/>
            <a:ext cx="3334387" cy="2311893"/>
            <a:chOff x="2337156" y="3544233"/>
            <a:chExt cx="984250" cy="914400"/>
          </a:xfrm>
        </p:grpSpPr>
        <p:sp>
          <p:nvSpPr>
            <p:cNvPr id="44" name="شكل بيضاوي 43"/>
            <p:cNvSpPr/>
            <p:nvPr/>
          </p:nvSpPr>
          <p:spPr>
            <a:xfrm>
              <a:off x="2337156" y="3544233"/>
              <a:ext cx="984250" cy="914400"/>
            </a:xfrm>
            <a:prstGeom prst="ellipse">
              <a:avLst/>
            </a:prstGeom>
            <a:gradFill flip="none" rotWithShape="1">
              <a:gsLst>
                <a:gs pos="0">
                  <a:sysClr val="window" lastClr="FFFFFF">
                    <a:lumMod val="85000"/>
                  </a:sysClr>
                </a:gs>
                <a:gs pos="78000">
                  <a:sysClr val="window" lastClr="FFFFFF"/>
                </a:gs>
                <a:gs pos="100000">
                  <a:sysClr val="window" lastClr="FFFFFF"/>
                </a:gs>
              </a:gsLst>
              <a:path path="circle">
                <a:fillToRect l="100000" t="100000"/>
              </a:path>
              <a:tileRect r="-100000" b="-100000"/>
            </a:gradFill>
            <a:ln w="28575" cap="flat" cmpd="sng" algn="ctr">
              <a:noFill/>
              <a:prstDash val="solid"/>
            </a:ln>
            <a:effectLst>
              <a:outerShdw blurRad="50800" dist="38100" dir="2700000" algn="tl" rotWithShape="0">
                <a:prstClr val="black">
                  <a:alpha val="40000"/>
                </a:prstClr>
              </a:outerShdw>
            </a:effectLst>
          </p:spPr>
          <p:txBody>
            <a:bodyPr rtlCol="1" anchor="ctr"/>
            <a:lstStyle/>
            <a:p>
              <a:pPr algn="ctr" defTabSz="1400038">
                <a:defRPr/>
              </a:pPr>
              <a:endParaRPr lang="ar-SA" sz="2756" kern="0" dirty="0">
                <a:solidFill>
                  <a:sysClr val="window" lastClr="FFFFFF"/>
                </a:solidFill>
                <a:latin typeface="Palatino Linotype"/>
                <a:cs typeface="Times New Roman"/>
              </a:endParaRPr>
            </a:p>
          </p:txBody>
        </p:sp>
        <p:pic>
          <p:nvPicPr>
            <p:cNvPr id="4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549" t="1765" r="34159" b="70408"/>
            <a:stretch/>
          </p:blipFill>
          <p:spPr bwMode="auto">
            <a:xfrm>
              <a:off x="2337156" y="3578352"/>
              <a:ext cx="934161" cy="846162"/>
            </a:xfrm>
            <a:prstGeom prst="ellipse">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4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91534" y="1308920"/>
            <a:ext cx="6837145" cy="2909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عنصر نائب للنص 1"/>
          <p:cNvSpPr>
            <a:spLocks noGrp="1"/>
          </p:cNvSpPr>
          <p:nvPr>
            <p:ph type="body" sz="quarter" idx="14"/>
          </p:nvPr>
        </p:nvSpPr>
        <p:spPr>
          <a:xfrm>
            <a:off x="23816532" y="9327348"/>
            <a:ext cx="10413938" cy="986639"/>
          </a:xfrm>
          <a:solidFill>
            <a:srgbClr val="09306B"/>
          </a:solidFill>
          <a:ln>
            <a:solidFill>
              <a:schemeClr val="bg1"/>
            </a:solidFill>
          </a:ln>
          <a:effectLst>
            <a:softEdge rad="31750"/>
          </a:effectLst>
        </p:spPr>
        <p:txBody>
          <a:bodyPr>
            <a:normAutofit lnSpcReduction="10000"/>
          </a:bodyPr>
          <a:lstStyle/>
          <a:p>
            <a:pPr algn="l" defTabSz="1400038" rtl="0" fontAlgn="base">
              <a:spcBef>
                <a:spcPct val="0"/>
              </a:spcBef>
              <a:spcAft>
                <a:spcPct val="0"/>
              </a:spcAft>
            </a:pPr>
            <a:r>
              <a:rPr lang="en-US" sz="6278" b="0" dirty="0">
                <a:latin typeface="Impact" pitchFamily="34" charset="0"/>
                <a:cs typeface="+mn-cs"/>
              </a:rPr>
              <a:t>                     CONCLUSION</a:t>
            </a:r>
          </a:p>
          <a:p>
            <a:endParaRPr lang="ar-LY" dirty="0"/>
          </a:p>
        </p:txBody>
      </p:sp>
      <p:sp>
        <p:nvSpPr>
          <p:cNvPr id="50" name="عنصر نائب للنص 1"/>
          <p:cNvSpPr>
            <a:spLocks noGrp="1"/>
          </p:cNvSpPr>
          <p:nvPr>
            <p:ph type="body" sz="quarter" idx="14"/>
          </p:nvPr>
        </p:nvSpPr>
        <p:spPr>
          <a:xfrm>
            <a:off x="1887934" y="16962735"/>
            <a:ext cx="10355842" cy="1047452"/>
          </a:xfrm>
          <a:solidFill>
            <a:srgbClr val="09306B"/>
          </a:solidFill>
          <a:ln>
            <a:noFill/>
          </a:ln>
          <a:effectLst>
            <a:softEdge rad="31750"/>
          </a:effectLst>
        </p:spPr>
        <p:txBody>
          <a:bodyPr/>
          <a:lstStyle/>
          <a:p>
            <a:pPr algn="l" defTabSz="3599837" rtl="0"/>
            <a:r>
              <a:rPr lang="en-US" sz="6278" b="0" dirty="0">
                <a:latin typeface="Impact" pitchFamily="34" charset="0"/>
              </a:rPr>
              <a:t>                GUT-BRAIN AXIS</a:t>
            </a:r>
          </a:p>
          <a:p>
            <a:endParaRPr lang="ar-LY" b="0" dirty="0">
              <a:latin typeface="Impact" pitchFamily="34" charset="0"/>
            </a:endParaRPr>
          </a:p>
        </p:txBody>
      </p:sp>
      <p:sp>
        <p:nvSpPr>
          <p:cNvPr id="53" name="عنصر نائب للنص 1"/>
          <p:cNvSpPr>
            <a:spLocks noGrp="1"/>
          </p:cNvSpPr>
          <p:nvPr>
            <p:ph type="body" sz="quarter" idx="14"/>
          </p:nvPr>
        </p:nvSpPr>
        <p:spPr>
          <a:xfrm>
            <a:off x="23847147" y="17038935"/>
            <a:ext cx="10407612" cy="1047452"/>
          </a:xfrm>
          <a:solidFill>
            <a:srgbClr val="09306B"/>
          </a:solidFill>
          <a:ln>
            <a:noFill/>
          </a:ln>
          <a:effectLst>
            <a:softEdge rad="31750"/>
          </a:effectLst>
        </p:spPr>
        <p:txBody>
          <a:bodyPr>
            <a:normAutofit/>
          </a:bodyPr>
          <a:lstStyle/>
          <a:p>
            <a:pPr algn="l" defTabSz="1400038" rtl="0" fontAlgn="base">
              <a:spcBef>
                <a:spcPct val="0"/>
              </a:spcBef>
              <a:spcAft>
                <a:spcPct val="0"/>
              </a:spcAft>
            </a:pPr>
            <a:r>
              <a:rPr lang="en-US" sz="6278" b="0" dirty="0">
                <a:latin typeface="Impact" pitchFamily="34" charset="0"/>
                <a:cs typeface="+mn-cs"/>
              </a:rPr>
              <a:t>                      </a:t>
            </a:r>
            <a:r>
              <a:rPr lang="en-US" sz="6278" b="0" dirty="0" smtClean="0">
                <a:latin typeface="Impact" pitchFamily="34" charset="0"/>
                <a:cs typeface="+mn-cs"/>
              </a:rPr>
              <a:t>REFERENCES</a:t>
            </a:r>
            <a:endParaRPr lang="en-US" sz="6278" b="0" dirty="0">
              <a:latin typeface="Impact" pitchFamily="34" charset="0"/>
              <a:cs typeface="+mn-cs"/>
            </a:endParaRPr>
          </a:p>
        </p:txBody>
      </p:sp>
      <p:sp>
        <p:nvSpPr>
          <p:cNvPr id="9" name="مستطيل 8"/>
          <p:cNvSpPr/>
          <p:nvPr/>
        </p:nvSpPr>
        <p:spPr>
          <a:xfrm>
            <a:off x="2648837" y="350009"/>
            <a:ext cx="34832713" cy="3757485"/>
          </a:xfrm>
          <a:prstGeom prst="rect">
            <a:avLst/>
          </a:prstGeom>
          <a:noFill/>
        </p:spPr>
        <p:txBody>
          <a:bodyPr wrap="square" lIns="140000" tIns="70000" rIns="140000" bIns="70000">
            <a:spAutoFit/>
          </a:bodyPr>
          <a:lstStyle/>
          <a:p>
            <a:pPr defTabSz="700019" fontAlgn="base">
              <a:spcBef>
                <a:spcPct val="0"/>
              </a:spcBef>
              <a:spcAft>
                <a:spcPct val="0"/>
              </a:spcAft>
              <a:defRPr/>
            </a:pPr>
            <a:r>
              <a:rPr lang="en-US" sz="85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Intestinal Bacterial Flora and </a:t>
            </a:r>
            <a:r>
              <a:rPr lang="en-US" sz="8500" b="1" dirty="0" smtClean="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Al-</a:t>
            </a:r>
            <a:r>
              <a:rPr lang="en-US" sz="8500" b="1" dirty="0" err="1" smtClean="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zheimer’s</a:t>
            </a:r>
            <a:r>
              <a:rPr lang="en-US" sz="8500" b="1" dirty="0" smtClean="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 </a:t>
            </a:r>
            <a:r>
              <a:rPr lang="en-US" sz="85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Disease</a:t>
            </a:r>
          </a:p>
          <a:p>
            <a:pPr algn="ctr"/>
            <a:r>
              <a:rPr lang="en-US" sz="7349" b="1" dirty="0">
                <a:ln w="10541" cmpd="sng">
                  <a:solidFill>
                    <a:schemeClr val="accent1">
                      <a:shade val="88000"/>
                      <a:satMod val="110000"/>
                    </a:schemeClr>
                  </a:solidFill>
                  <a:prstDash val="solid"/>
                </a:ln>
                <a:solidFill>
                  <a:schemeClr val="accent1">
                    <a:lumMod val="50000"/>
                  </a:schemeClr>
                </a:solidFill>
                <a:latin typeface="+mj-lt"/>
                <a:ea typeface="+mj-ea"/>
              </a:rPr>
              <a:t/>
            </a:r>
            <a:br>
              <a:rPr lang="en-US" sz="7349" b="1" dirty="0">
                <a:ln w="10541" cmpd="sng">
                  <a:solidFill>
                    <a:schemeClr val="accent1">
                      <a:shade val="88000"/>
                      <a:satMod val="110000"/>
                    </a:schemeClr>
                  </a:solidFill>
                  <a:prstDash val="solid"/>
                </a:ln>
                <a:solidFill>
                  <a:schemeClr val="accent1">
                    <a:lumMod val="50000"/>
                  </a:schemeClr>
                </a:solidFill>
                <a:latin typeface="+mj-lt"/>
                <a:ea typeface="+mj-ea"/>
              </a:rPr>
            </a:br>
            <a:r>
              <a:rPr lang="en-US" sz="7349" b="1" dirty="0">
                <a:ln w="10541" cmpd="sng">
                  <a:solidFill>
                    <a:schemeClr val="accent1">
                      <a:shade val="88000"/>
                      <a:satMod val="110000"/>
                    </a:schemeClr>
                  </a:solidFill>
                  <a:prstDash val="solid"/>
                </a:ln>
                <a:solidFill>
                  <a:schemeClr val="accent1">
                    <a:lumMod val="50000"/>
                  </a:schemeClr>
                </a:solidFill>
                <a:latin typeface="+mj-lt"/>
                <a:ea typeface="+mj-ea"/>
              </a:rPr>
              <a:t> </a:t>
            </a:r>
            <a:endParaRPr lang="ar-LY" sz="7349" b="1" dirty="0">
              <a:ln w="10541" cmpd="sng">
                <a:solidFill>
                  <a:schemeClr val="accent1">
                    <a:shade val="88000"/>
                    <a:satMod val="110000"/>
                  </a:schemeClr>
                </a:solidFill>
                <a:prstDash val="solid"/>
              </a:ln>
              <a:solidFill>
                <a:schemeClr val="accent1">
                  <a:lumMod val="50000"/>
                </a:schemeClr>
              </a:solidFill>
            </a:endParaRPr>
          </a:p>
        </p:txBody>
      </p:sp>
      <p:pic>
        <p:nvPicPr>
          <p:cNvPr id="11" name="صورة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93777" y="4854323"/>
            <a:ext cx="10555459" cy="9874799"/>
          </a:xfrm>
          <a:prstGeom prst="rect">
            <a:avLst/>
          </a:prstGeom>
        </p:spPr>
      </p:pic>
      <p:sp>
        <p:nvSpPr>
          <p:cNvPr id="54" name="عنصر نائب للنص 1"/>
          <p:cNvSpPr>
            <a:spLocks noGrp="1"/>
          </p:cNvSpPr>
          <p:nvPr>
            <p:ph type="body" sz="quarter" idx="14"/>
          </p:nvPr>
        </p:nvSpPr>
        <p:spPr>
          <a:xfrm>
            <a:off x="12746998" y="15462349"/>
            <a:ext cx="10619531" cy="1584680"/>
          </a:xfrm>
          <a:solidFill>
            <a:srgbClr val="09306B"/>
          </a:solidFill>
          <a:ln>
            <a:noFill/>
          </a:ln>
          <a:effectLst>
            <a:softEdge rad="31750"/>
          </a:effectLst>
        </p:spPr>
        <p:txBody>
          <a:bodyPr>
            <a:noAutofit/>
          </a:bodyPr>
          <a:lstStyle/>
          <a:p>
            <a:pPr algn="ctr"/>
            <a:r>
              <a:rPr lang="en-US" sz="4800" b="0" dirty="0">
                <a:latin typeface="Impact" pitchFamily="34" charset="0"/>
              </a:rPr>
              <a:t>ROLE OF NORMAL FLORA RELATED TO </a:t>
            </a:r>
            <a:r>
              <a:rPr lang="en-US" sz="4800" b="0" dirty="0" smtClean="0">
                <a:latin typeface="Impact" pitchFamily="34" charset="0"/>
              </a:rPr>
              <a:t>   </a:t>
            </a:r>
          </a:p>
          <a:p>
            <a:pPr algn="ctr"/>
            <a:r>
              <a:rPr lang="en-US" sz="4800" b="0" dirty="0" smtClean="0">
                <a:latin typeface="Impact" pitchFamily="34" charset="0"/>
              </a:rPr>
              <a:t> AL ZHEIMER’S </a:t>
            </a:r>
            <a:r>
              <a:rPr lang="en-US" sz="4800" b="0" dirty="0">
                <a:latin typeface="Impact" pitchFamily="34" charset="0"/>
              </a:rPr>
              <a:t>DISEASE </a:t>
            </a:r>
            <a:endParaRPr lang="ar-LY" sz="4800" dirty="0">
              <a:latin typeface="Impact" pitchFamily="34" charset="0"/>
            </a:endParaRPr>
          </a:p>
        </p:txBody>
      </p:sp>
      <p:sp>
        <p:nvSpPr>
          <p:cNvPr id="3" name="مربع نص 2"/>
          <p:cNvSpPr txBox="1"/>
          <p:nvPr/>
        </p:nvSpPr>
        <p:spPr>
          <a:xfrm>
            <a:off x="9016545" y="1516665"/>
            <a:ext cx="17383316" cy="3066096"/>
          </a:xfrm>
          <a:prstGeom prst="rect">
            <a:avLst/>
          </a:prstGeom>
          <a:noFill/>
        </p:spPr>
        <p:txBody>
          <a:bodyPr wrap="square" rtlCol="1">
            <a:spAutoFit/>
          </a:bodyPr>
          <a:lstStyle/>
          <a:p>
            <a:pPr lvl="0" algn="ctr"/>
            <a:r>
              <a:rPr lang="en-US" altLang="en-US" sz="6000" dirty="0" smtClean="0">
                <a:solidFill>
                  <a:srgbClr val="09306B"/>
                </a:solidFill>
                <a:latin typeface="Arial Black" pitchFamily="34" charset="0"/>
                <a:cs typeface="Arial"/>
              </a:rPr>
              <a:t>Authors: Al-</a:t>
            </a:r>
            <a:r>
              <a:rPr lang="en-US" altLang="en-US" sz="6000" dirty="0" err="1" smtClean="0">
                <a:solidFill>
                  <a:srgbClr val="09306B"/>
                </a:solidFill>
                <a:latin typeface="Arial Black" pitchFamily="34" charset="0"/>
                <a:cs typeface="Arial"/>
              </a:rPr>
              <a:t>Tajouri</a:t>
            </a:r>
            <a:r>
              <a:rPr lang="en-US" altLang="en-US" sz="6000" dirty="0" smtClean="0">
                <a:solidFill>
                  <a:srgbClr val="09306B"/>
                </a:solidFill>
                <a:latin typeface="Arial Black" pitchFamily="34" charset="0"/>
                <a:cs typeface="Arial"/>
              </a:rPr>
              <a:t> M*, </a:t>
            </a:r>
            <a:r>
              <a:rPr lang="en-US" altLang="en-US" sz="6000" dirty="0" err="1" smtClean="0">
                <a:solidFill>
                  <a:srgbClr val="09306B"/>
                </a:solidFill>
                <a:latin typeface="Arial Black" pitchFamily="34" charset="0"/>
                <a:cs typeface="Arial"/>
              </a:rPr>
              <a:t>Jaweesh</a:t>
            </a:r>
            <a:r>
              <a:rPr lang="en-US" altLang="en-US" sz="6000" dirty="0" smtClean="0">
                <a:solidFill>
                  <a:srgbClr val="09306B"/>
                </a:solidFill>
                <a:latin typeface="Arial Black" pitchFamily="34" charset="0"/>
                <a:cs typeface="Arial"/>
              </a:rPr>
              <a:t> R**</a:t>
            </a:r>
            <a:endParaRPr lang="en-US" altLang="en-US" sz="6000" dirty="0">
              <a:solidFill>
                <a:srgbClr val="09306B"/>
              </a:solidFill>
              <a:latin typeface="Arial Black" pitchFamily="34" charset="0"/>
              <a:cs typeface="Arial"/>
            </a:endParaRPr>
          </a:p>
          <a:p>
            <a:pPr lvl="0" algn="ctr"/>
            <a:r>
              <a:rPr lang="en-US" altLang="en-US" sz="6600" dirty="0" smtClean="0">
                <a:solidFill>
                  <a:srgbClr val="09306B"/>
                </a:solidFill>
                <a:latin typeface="Arial Black" pitchFamily="34" charset="0"/>
              </a:rPr>
              <a:t>Faculty </a:t>
            </a:r>
            <a:r>
              <a:rPr lang="en-US" altLang="en-US" sz="6600" dirty="0">
                <a:solidFill>
                  <a:srgbClr val="09306B"/>
                </a:solidFill>
                <a:latin typeface="Arial Black" pitchFamily="34" charset="0"/>
              </a:rPr>
              <a:t>of Basic Medical Science </a:t>
            </a:r>
          </a:p>
          <a:p>
            <a:pPr algn="ctr"/>
            <a:endParaRPr lang="ar-LY" sz="6124" b="1" dirty="0">
              <a:ln w="10541" cmpd="sng">
                <a:solidFill>
                  <a:schemeClr val="accent1">
                    <a:shade val="88000"/>
                    <a:satMod val="110000"/>
                  </a:schemeClr>
                </a:solidFill>
                <a:prstDash val="solid"/>
              </a:ln>
              <a:solidFill>
                <a:schemeClr val="accent1">
                  <a:lumMod val="50000"/>
                </a:schemeClr>
              </a:solidFill>
            </a:endParaRPr>
          </a:p>
        </p:txBody>
      </p:sp>
      <p:sp>
        <p:nvSpPr>
          <p:cNvPr id="4" name="مربع نص 3"/>
          <p:cNvSpPr txBox="1"/>
          <p:nvPr/>
        </p:nvSpPr>
        <p:spPr>
          <a:xfrm>
            <a:off x="7499880" y="3266672"/>
            <a:ext cx="24033309" cy="1107996"/>
          </a:xfrm>
          <a:prstGeom prst="rect">
            <a:avLst/>
          </a:prstGeom>
          <a:noFill/>
        </p:spPr>
        <p:txBody>
          <a:bodyPr wrap="square" rtlCol="1">
            <a:spAutoFit/>
          </a:bodyPr>
          <a:lstStyle/>
          <a:p>
            <a:pPr defTabSz="700019" fontAlgn="base">
              <a:spcBef>
                <a:spcPct val="0"/>
              </a:spcBef>
              <a:spcAft>
                <a:spcPct val="0"/>
              </a:spcAft>
              <a:defRPr/>
            </a:pPr>
            <a:r>
              <a:rPr lang="en-US" sz="6600" b="1" dirty="0" smtClean="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      </a:t>
            </a:r>
            <a:r>
              <a:rPr lang="ar-SA" sz="6000" b="1" dirty="0" smtClean="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Libyan </a:t>
            </a:r>
            <a:r>
              <a:rPr lang="ar-SA" sz="60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Internationa</a:t>
            </a:r>
            <a:r>
              <a:rPr lang="en-US" sz="60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l</a:t>
            </a:r>
            <a:r>
              <a:rPr lang="ar-SA" sz="60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 </a:t>
            </a:r>
            <a:r>
              <a:rPr lang="ar-SA" sz="6000" b="1" dirty="0" err="1">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Medical</a:t>
            </a:r>
            <a:r>
              <a:rPr lang="en-US" sz="60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 </a:t>
            </a:r>
            <a:r>
              <a:rPr lang="ar-SA" sz="6000" b="1" dirty="0" err="1">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rPr>
              <a:t>University</a:t>
            </a:r>
            <a:endParaRPr lang="en-US" sz="6000" b="1" dirty="0">
              <a:ln w="1905"/>
              <a:solidFill>
                <a:srgbClr val="09306B"/>
              </a:solidFill>
              <a:effectLst>
                <a:innerShdw blurRad="69850" dist="43180" dir="5400000">
                  <a:srgbClr val="000000">
                    <a:alpha val="65000"/>
                  </a:srgbClr>
                </a:innerShdw>
              </a:effectLst>
              <a:latin typeface="Arial Black"/>
              <a:cs typeface="Times New Roman" pitchFamily="18" charset="0"/>
              <a:sym typeface="Times New Roman" pitchFamily="18" charset="0"/>
            </a:endParaRPr>
          </a:p>
        </p:txBody>
      </p:sp>
      <p:sp>
        <p:nvSpPr>
          <p:cNvPr id="2" name="TextBox 1"/>
          <p:cNvSpPr txBox="1"/>
          <p:nvPr/>
        </p:nvSpPr>
        <p:spPr>
          <a:xfrm>
            <a:off x="12980482" y="14729122"/>
            <a:ext cx="10386048" cy="461665"/>
          </a:xfrm>
          <a:prstGeom prst="rect">
            <a:avLst/>
          </a:prstGeom>
          <a:noFill/>
        </p:spPr>
        <p:txBody>
          <a:bodyPr wrap="square" rtlCol="1">
            <a:spAutoFit/>
          </a:bodyPr>
          <a:lstStyle/>
          <a:p>
            <a:r>
              <a:rPr lang="en-US" sz="2400" b="1" dirty="0" smtClean="0"/>
              <a:t>Figure1: </a:t>
            </a:r>
            <a:r>
              <a:rPr lang="en-US" sz="2400" b="1" dirty="0"/>
              <a:t>Interaction between intestinal bacterial  </a:t>
            </a:r>
            <a:r>
              <a:rPr lang="en-US" sz="2400" b="1" dirty="0" smtClean="0"/>
              <a:t>flora </a:t>
            </a:r>
            <a:r>
              <a:rPr lang="en-US" sz="2400" b="1" dirty="0"/>
              <a:t>and </a:t>
            </a:r>
            <a:r>
              <a:rPr lang="en-US" sz="2400" b="1" dirty="0" smtClean="0"/>
              <a:t>brain. (4)</a:t>
            </a:r>
            <a:endParaRPr lang="en-US" sz="2400" b="1" dirty="0"/>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80200" y="12676187"/>
            <a:ext cx="5060690" cy="3664803"/>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9469" y="12676186"/>
            <a:ext cx="5064307" cy="3664804"/>
          </a:xfrm>
          <a:prstGeom prst="rect">
            <a:avLst/>
          </a:prstGeom>
        </p:spPr>
      </p:pic>
      <p:sp>
        <p:nvSpPr>
          <p:cNvPr id="38" name="عنصر نائب للنص 1"/>
          <p:cNvSpPr>
            <a:spLocks noGrp="1"/>
          </p:cNvSpPr>
          <p:nvPr>
            <p:ph type="body" sz="quarter" idx="14"/>
          </p:nvPr>
        </p:nvSpPr>
        <p:spPr>
          <a:xfrm>
            <a:off x="23867269" y="4823307"/>
            <a:ext cx="10383323" cy="1071080"/>
          </a:xfrm>
          <a:solidFill>
            <a:srgbClr val="09306B"/>
          </a:solidFill>
          <a:ln>
            <a:solidFill>
              <a:schemeClr val="bg1"/>
            </a:solidFill>
          </a:ln>
          <a:effectLst>
            <a:softEdge rad="31750"/>
          </a:effectLst>
        </p:spPr>
        <p:txBody>
          <a:bodyPr/>
          <a:lstStyle/>
          <a:p>
            <a:pPr algn="ctr" defTabSz="1400038" rtl="0" fontAlgn="base">
              <a:spcBef>
                <a:spcPct val="0"/>
              </a:spcBef>
              <a:spcAft>
                <a:spcPct val="0"/>
              </a:spcAft>
            </a:pPr>
            <a:r>
              <a:rPr lang="en-US" sz="6278" b="0" dirty="0" smtClean="0">
                <a:latin typeface="Impact" pitchFamily="34" charset="0"/>
                <a:cs typeface="+mn-cs"/>
              </a:rPr>
              <a:t>  RESULT</a:t>
            </a:r>
            <a:endParaRPr lang="en-US" sz="6278" b="0" dirty="0">
              <a:latin typeface="Impact" pitchFamily="34" charset="0"/>
              <a:cs typeface="+mn-cs"/>
            </a:endParaRPr>
          </a:p>
          <a:p>
            <a:endParaRPr lang="ar-LY" dirty="0"/>
          </a:p>
        </p:txBody>
      </p:sp>
      <p:sp>
        <p:nvSpPr>
          <p:cNvPr id="43" name="Text Placeholder 20"/>
          <p:cNvSpPr>
            <a:spLocks noGrp="1"/>
          </p:cNvSpPr>
          <p:nvPr>
            <p:ph type="body" sz="quarter" idx="10"/>
          </p:nvPr>
        </p:nvSpPr>
        <p:spPr>
          <a:xfrm>
            <a:off x="23867269" y="5746268"/>
            <a:ext cx="10349251" cy="3581080"/>
          </a:xfrm>
          <a:solidFill>
            <a:schemeClr val="accent6">
              <a:lumMod val="20000"/>
              <a:lumOff val="80000"/>
            </a:schemeClr>
          </a:solidFill>
          <a:ln>
            <a:solidFill>
              <a:schemeClr val="bg1"/>
            </a:solidFill>
          </a:ln>
          <a:effectLst>
            <a:softEdge rad="31750"/>
          </a:effectLst>
        </p:spPr>
        <p:txBody>
          <a:bodyPr>
            <a:noAutofit/>
          </a:bodyPr>
          <a:lstStyle/>
          <a:p>
            <a:pPr algn="l"/>
            <a:r>
              <a:rPr lang="en-US" sz="3200" b="0" dirty="0" smtClean="0">
                <a:solidFill>
                  <a:schemeClr val="tx1"/>
                </a:solidFill>
              </a:rPr>
              <a:t>Fecal </a:t>
            </a:r>
            <a:r>
              <a:rPr lang="en-US" sz="3200" b="0" dirty="0">
                <a:solidFill>
                  <a:schemeClr val="tx1"/>
                </a:solidFill>
              </a:rPr>
              <a:t>microbiota therapy (FMT) can promote the re-establishment of the immune network, microbial communities, and the mucosal barrier of the intestine also FMT might be a good therapeutic approach in neurodegenerative diseases, such as AD triggered by intestinal inflammation, because it can decrease activation of the mucosal immune reaction </a:t>
            </a:r>
            <a:r>
              <a:rPr lang="en-US" sz="3200" b="0" dirty="0" smtClean="0">
                <a:solidFill>
                  <a:schemeClr val="tx1"/>
                </a:solidFill>
              </a:rPr>
              <a:t>.(9) </a:t>
            </a:r>
            <a:endParaRPr lang="en-US" sz="3200" b="0" dirty="0">
              <a:solidFill>
                <a:schemeClr val="tx1"/>
              </a:solidFill>
            </a:endParaRPr>
          </a:p>
          <a:p>
            <a:pPr algn="l"/>
            <a:r>
              <a:rPr lang="en-US" sz="3200" b="0" dirty="0" smtClean="0">
                <a:solidFill>
                  <a:schemeClr val="tx1"/>
                </a:solidFill>
              </a:rPr>
              <a:t> </a:t>
            </a:r>
            <a:endParaRPr lang="en-US" sz="3200" b="0" dirty="0">
              <a:solidFill>
                <a:schemeClr val="tx1"/>
              </a:solidFill>
            </a:endParaRPr>
          </a:p>
          <a:p>
            <a:pPr algn="l"/>
            <a:endParaRPr lang="en-US" sz="4134" dirty="0"/>
          </a:p>
        </p:txBody>
      </p:sp>
      <p:sp>
        <p:nvSpPr>
          <p:cNvPr id="5" name="TextBox 4"/>
          <p:cNvSpPr txBox="1"/>
          <p:nvPr/>
        </p:nvSpPr>
        <p:spPr>
          <a:xfrm>
            <a:off x="2007010" y="12599987"/>
            <a:ext cx="1037918" cy="926087"/>
          </a:xfrm>
          <a:prstGeom prst="rect">
            <a:avLst/>
          </a:prstGeom>
          <a:noFill/>
        </p:spPr>
        <p:txBody>
          <a:bodyPr wrap="square" rtlCol="1">
            <a:spAutoFit/>
          </a:bodyPr>
          <a:lstStyle/>
          <a:p>
            <a:r>
              <a:rPr lang="en-US" dirty="0" smtClean="0"/>
              <a:t>a</a:t>
            </a:r>
            <a:endParaRPr lang="ar-LY" dirty="0"/>
          </a:p>
        </p:txBody>
      </p:sp>
      <p:sp>
        <p:nvSpPr>
          <p:cNvPr id="6" name="TextBox 5"/>
          <p:cNvSpPr txBox="1"/>
          <p:nvPr/>
        </p:nvSpPr>
        <p:spPr>
          <a:xfrm>
            <a:off x="7218402" y="12676187"/>
            <a:ext cx="799267" cy="926087"/>
          </a:xfrm>
          <a:prstGeom prst="rect">
            <a:avLst/>
          </a:prstGeom>
          <a:noFill/>
        </p:spPr>
        <p:txBody>
          <a:bodyPr wrap="square" rtlCol="1">
            <a:spAutoFit/>
          </a:bodyPr>
          <a:lstStyle/>
          <a:p>
            <a:r>
              <a:rPr lang="en-US" dirty="0" smtClean="0"/>
              <a:t>b</a:t>
            </a:r>
            <a:endParaRPr lang="ar-LY" dirty="0"/>
          </a:p>
        </p:txBody>
      </p:sp>
      <p:sp>
        <p:nvSpPr>
          <p:cNvPr id="7" name="TextBox 6"/>
          <p:cNvSpPr txBox="1"/>
          <p:nvPr/>
        </p:nvSpPr>
        <p:spPr>
          <a:xfrm>
            <a:off x="1997869" y="16417190"/>
            <a:ext cx="10227925" cy="830997"/>
          </a:xfrm>
          <a:prstGeom prst="rect">
            <a:avLst/>
          </a:prstGeom>
          <a:noFill/>
        </p:spPr>
        <p:txBody>
          <a:bodyPr wrap="square" rtlCol="1">
            <a:spAutoFit/>
          </a:bodyPr>
          <a:lstStyle/>
          <a:p>
            <a:r>
              <a:rPr lang="en-US" sz="2400" b="1" dirty="0" smtClean="0"/>
              <a:t>Figure2: shows </a:t>
            </a:r>
            <a:r>
              <a:rPr lang="en-US" sz="2400" b="1" dirty="0"/>
              <a:t>human autopsy tissues between </a:t>
            </a:r>
            <a:r>
              <a:rPr lang="en-US" sz="2400" b="1" dirty="0" smtClean="0"/>
              <a:t>the normal and AD. (2)  </a:t>
            </a:r>
          </a:p>
          <a:p>
            <a:r>
              <a:rPr lang="en-US" sz="2400" b="1" dirty="0" smtClean="0"/>
              <a:t> </a:t>
            </a:r>
            <a:endParaRPr lang="ar-LY" sz="2400" b="1"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933</TotalTime>
  <Words>743</Words>
  <Application>Microsoft Office PowerPoint</Application>
  <PresentationFormat>Custom</PresentationFormat>
  <Paragraphs>57</Paragraphs>
  <Slides>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Arial</vt:lpstr>
      <vt:lpstr>Arial Black</vt:lpstr>
      <vt:lpstr>Calibri</vt:lpstr>
      <vt:lpstr>Century Gothic</vt:lpstr>
      <vt:lpstr>Courier New</vt:lpstr>
      <vt:lpstr>Impact</vt:lpstr>
      <vt:lpstr>Palatino Linotype</vt:lpstr>
      <vt:lpstr>Tahoma</vt:lpstr>
      <vt:lpstr>Times New Roman</vt:lpstr>
      <vt:lpstr>مدير تنفيذي</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Viens</dc:creator>
  <cp:lastModifiedBy>home</cp:lastModifiedBy>
  <cp:revision>109</cp:revision>
  <dcterms:created xsi:type="dcterms:W3CDTF">2013-01-28T22:40:39Z</dcterms:created>
  <dcterms:modified xsi:type="dcterms:W3CDTF">2018-12-17T21:57:03Z</dcterms:modified>
</cp:coreProperties>
</file>