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hQX0ivxmMEM3smH4O5ddeRWLdU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1568918" y="793521"/>
            <a:ext cx="7744119" cy="5929459"/>
          </a:xfrm>
          <a:prstGeom prst="horizontalScroll">
            <a:avLst>
              <a:gd name="adj" fmla="val 12500"/>
            </a:avLst>
          </a:prstGeom>
          <a:solidFill>
            <a:srgbClr val="CCECFF"/>
          </a:solidFill>
          <a:ln w="9525" cap="flat" cmpd="sng">
            <a:solidFill>
              <a:srgbClr val="9900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en-US" sz="2800" b="1" i="0" u="none" strike="noStrike" cap="none" dirty="0">
                <a:solidFill>
                  <a:srgbClr val="6666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Types of Verbal Messages</a:t>
            </a:r>
            <a:endParaRPr b="1" dirty="0">
              <a:solidFill>
                <a:srgbClr val="FF000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i="0" u="none" strike="noStrike" cap="none" dirty="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Done by: Yousef M. </a:t>
            </a:r>
            <a:r>
              <a:rPr lang="en-US" sz="2400" b="1" i="0" u="none" strike="noStrike" cap="none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Almarimi</a:t>
            </a:r>
            <a:endParaRPr sz="2400" b="1" i="0" u="none" strike="noStrike" cap="none" dirty="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User number:3287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Email: yousef_3287@limu.edu.ly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dirty="0">
              <a:solidFill>
                <a:srgbClr val="6666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dirty="0">
              <a:solidFill>
                <a:srgbClr val="6666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November, 2021</a:t>
            </a:r>
            <a:endParaRPr dirty="0"/>
          </a:p>
        </p:txBody>
      </p:sp>
      <p:pic>
        <p:nvPicPr>
          <p:cNvPr id="85" name="Google Shape;85;p1" descr="تمت إضافة... - الجامعة الليبية الدولية للعلوم الطبية (LIMU)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1686295" cy="1579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29899" y="-1"/>
            <a:ext cx="1862100" cy="1579418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2435335" y="454071"/>
            <a:ext cx="6747994" cy="126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Libyan International </a:t>
            </a:r>
            <a:r>
              <a:rPr lang="en-US" sz="2400" b="1" i="0" u="none" strike="noStrike" cap="none" dirty="0" smtClean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Medical University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Faculty Of Business </a:t>
            </a:r>
            <a:r>
              <a:rPr lang="en-US" sz="2400" b="1" i="0" u="none" strike="noStrike" cap="none" dirty="0" smtClean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Administration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/>
          <p:nvPr/>
        </p:nvSpPr>
        <p:spPr>
          <a:xfrm>
            <a:off x="1077611" y="1004888"/>
            <a:ext cx="8528505" cy="4247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Content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Communication 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Verbal Communication 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Types of </a:t>
            </a:r>
            <a:r>
              <a:rPr lang="en-US" sz="36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Verbal Messages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Best </a:t>
            </a:r>
            <a:r>
              <a:rPr lang="en-US" sz="36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Ways 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</a:t>
            </a:r>
            <a:r>
              <a:rPr lang="en-US" sz="36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 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Communication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/>
          <p:nvPr/>
        </p:nvSpPr>
        <p:spPr>
          <a:xfrm>
            <a:off x="395925" y="451704"/>
            <a:ext cx="9724388" cy="5632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5B38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</a:t>
            </a:r>
            <a:r>
              <a:rPr lang="en-US" sz="2400" b="1" i="0" u="none" strike="noStrike" cap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Communication</a:t>
            </a:r>
            <a:r>
              <a:rPr lang="en-US" sz="2400" b="1" i="0" u="none" strike="noStrike" cap="none">
                <a:solidFill>
                  <a:srgbClr val="5B38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5B38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 of communication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the process by which information is exchanged in writing, verbally, and/ or non</a:t>
            </a:r>
            <a:r>
              <a:rPr lang="en-US" sz="24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n-US" sz="2400" b="1" i="0" u="none" strike="noStrike" cap="none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verbally through a common system of language, gestures, symbols, or signals.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. In the business place, communication is considered effective when it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results in a common understanding between communication partners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and the communication's intended results are achieved. 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The chances of realizing effective communication are improved when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each communication partner attempts to understand the other.</a:t>
            </a:r>
            <a:endParaRPr sz="2400" b="1" i="1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/>
          <p:nvPr/>
        </p:nvSpPr>
        <p:spPr>
          <a:xfrm>
            <a:off x="562433" y="1022808"/>
            <a:ext cx="10763716" cy="3970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Verbal </a:t>
            </a:r>
            <a:r>
              <a:rPr lang="en-US" sz="2400" b="1" i="0" u="none" strike="noStrike" cap="none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Communication 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the communication that includes the exchange of information 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spoken words, written messages, or sign language. 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In the corporate world,  effective verbal communication is an integral part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of interpersonal interactions as well as business and professional conversation.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"/>
          <p:cNvSpPr txBox="1"/>
          <p:nvPr/>
        </p:nvSpPr>
        <p:spPr>
          <a:xfrm>
            <a:off x="881377" y="709027"/>
            <a:ext cx="9742603" cy="507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Types of Verbal </a:t>
            </a:r>
            <a:r>
              <a:rPr lang="en-US" sz="2400" b="1" i="0" u="none" strike="noStrike" cap="none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Messages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Formal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understood as official communication, and in this, a sender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follows a pre-defined channel for sharing the information.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Informal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also known as grapevine, and in this, senders don’t use or follow any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pre-defined channels for transmitting the information.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4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400" b="1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"/>
          <p:cNvSpPr txBox="1"/>
          <p:nvPr/>
        </p:nvSpPr>
        <p:spPr>
          <a:xfrm>
            <a:off x="216648" y="277247"/>
            <a:ext cx="9327040" cy="6093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A. general guidelines for face-to-face conversations, social gatherings, negotiations, 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telephone conversations, and business meetings.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Use the most common words with their most common meanings.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Use short words wherever possible.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Speak at a slower-than-normal rate. This will helps others to keep up,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and it helps you with clear enunciation.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Pronounce words precisely and control your accent..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Do not mumble or slur words.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Speak with clear breaks between words.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Avoid idioms, slang, jargon, buzzwords, and cliches.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Avoid sports expressions (e.g., </a:t>
            </a:r>
            <a:r>
              <a:rPr lang="en-US" sz="2000" b="1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 in left field </a:t>
            </a: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</a:t>
            </a:r>
            <a:r>
              <a:rPr lang="en-US" sz="2000" b="1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 struck out).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Avoid metaphors (e.g., </a:t>
            </a:r>
            <a:r>
              <a:rPr lang="en-US" sz="2000" b="1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 the creek without a paddle)</a:t>
            </a: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113" name="Google Shape;113;p6"/>
          <p:cNvSpPr txBox="1"/>
          <p:nvPr/>
        </p:nvSpPr>
        <p:spPr>
          <a:xfrm>
            <a:off x="2638409" y="442913"/>
            <a:ext cx="508587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Best ways to improve communication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 txBox="1"/>
          <p:nvPr/>
        </p:nvSpPr>
        <p:spPr>
          <a:xfrm>
            <a:off x="457292" y="788119"/>
            <a:ext cx="9915425" cy="4191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Be literal.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Avoid humor. Humor is personal. It translates poorly.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Use two-word verbs sparingly (e.g., use </a:t>
            </a:r>
            <a:r>
              <a:rPr lang="en-US" sz="20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continue </a:t>
            </a: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instead of </a:t>
            </a:r>
            <a:r>
              <a:rPr lang="en-US" sz="20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 on ).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</a:t>
            </a: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Pause frequently for emphasis and for a way to help your audience keep up with you.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Use politically correct terms and phrases and avoid cursing.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Avoid interrupting your communication partner when he or she is speaking.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Show your communication partner that you are interested in his/her thoughts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and ideas, by exhibiting excellent listening skills.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Be patient with your communication partner.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"/>
          <p:cNvSpPr txBox="1"/>
          <p:nvPr/>
        </p:nvSpPr>
        <p:spPr>
          <a:xfrm>
            <a:off x="711589" y="0"/>
            <a:ext cx="11109588" cy="6740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B. Verbal communication guidelines for business presentations given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international audiences.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Before beginning, tell your audience how long you will speak and your preferences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regarding interruptions and questions.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Before diving into your presentation, provide each audience member with a handout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containing your basic outline for the presentation in your audience's native language.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Then, go through it briefly.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Meet your foreign audience's formality expectations (e.g., some prefer a conversational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tone and some do not)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Talk to your audience instead of reading from a written or memorized script.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Make your points plainly, clearly, and one at a time.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Use visual aids whenever possible.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Use visual aids that are simple and clear in design and content.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At the end, provide a detailed handout of your presentation in your audience's native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language. Be sure to include your name and contact numbers, email address, etc., so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audience members can contact you if they need clarification.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9"/>
          <p:cNvSpPr txBox="1"/>
          <p:nvPr/>
        </p:nvSpPr>
        <p:spPr>
          <a:xfrm>
            <a:off x="896283" y="1568276"/>
            <a:ext cx="8960236" cy="1883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Google search, 2021. https://www.google.com/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https://www.abebooks.com/Communicating-Business-Robert-Insley-Kendall-Hunt/30734857277/bd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679</Words>
  <Application>Microsoft Office PowerPoint</Application>
  <PresentationFormat>Widescreen</PresentationFormat>
  <Paragraphs>80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AGOCO</dc:creator>
  <cp:lastModifiedBy>Maher Fattouh</cp:lastModifiedBy>
  <cp:revision>2</cp:revision>
  <dcterms:created xsi:type="dcterms:W3CDTF">2021-11-08T21:04:46Z</dcterms:created>
  <dcterms:modified xsi:type="dcterms:W3CDTF">2021-12-12T10:09:46Z</dcterms:modified>
</cp:coreProperties>
</file>