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
  </p:notesMasterIdLst>
  <p:sldIdLst>
    <p:sldId id="258" r:id="rId2"/>
  </p:sldIdLst>
  <p:sldSz cx="46805850" cy="33520063"/>
  <p:notesSz cx="6858000" cy="9144000"/>
  <p:embeddedFontLst>
    <p:embeddedFont>
      <p:font typeface="Calibri" panose="020F0502020204030204" pitchFamily="34" charset="0"/>
      <p:regular r:id="rId4"/>
      <p:bold r:id="rId5"/>
    </p:embeddedFont>
    <p:embeddedFont>
      <p:font typeface="Bree Serif" panose="020B0604020202020204" charset="0"/>
      <p:regular r:id="rId6"/>
    </p:embeddedFont>
    <p:embeddedFont>
      <p:font typeface="Berlin Sans FB Demi" panose="020B0604020202020204" charset="0"/>
      <p:bold r:id="rId7"/>
    </p:embeddedFont>
  </p:embeddedFontLst>
  <p:custDataLst>
    <p:tags r:id="rId8"/>
  </p:custDataLst>
  <p:defaultTextStyle>
    <a:defPPr>
      <a:defRPr lang="en-US"/>
    </a:defPPr>
    <a:lvl1pPr marL="0" algn="l" defTabSz="4487875" rtl="0" eaLnBrk="1" latinLnBrk="0" hangingPunct="1">
      <a:defRPr sz="8800" kern="1200">
        <a:solidFill>
          <a:schemeClr val="tx1"/>
        </a:solidFill>
        <a:latin typeface="+mn-lt"/>
        <a:ea typeface="+mn-ea"/>
        <a:cs typeface="+mn-cs"/>
      </a:defRPr>
    </a:lvl1pPr>
    <a:lvl2pPr marL="2243938" algn="l" defTabSz="4487875" rtl="0" eaLnBrk="1" latinLnBrk="0" hangingPunct="1">
      <a:defRPr sz="8800" kern="1200">
        <a:solidFill>
          <a:schemeClr val="tx1"/>
        </a:solidFill>
        <a:latin typeface="+mn-lt"/>
        <a:ea typeface="+mn-ea"/>
        <a:cs typeface="+mn-cs"/>
      </a:defRPr>
    </a:lvl2pPr>
    <a:lvl3pPr marL="4487875" algn="l" defTabSz="4487875" rtl="0" eaLnBrk="1" latinLnBrk="0" hangingPunct="1">
      <a:defRPr sz="8800" kern="1200">
        <a:solidFill>
          <a:schemeClr val="tx1"/>
        </a:solidFill>
        <a:latin typeface="+mn-lt"/>
        <a:ea typeface="+mn-ea"/>
        <a:cs typeface="+mn-cs"/>
      </a:defRPr>
    </a:lvl3pPr>
    <a:lvl4pPr marL="6731813" algn="l" defTabSz="4487875" rtl="0" eaLnBrk="1" latinLnBrk="0" hangingPunct="1">
      <a:defRPr sz="8800" kern="1200">
        <a:solidFill>
          <a:schemeClr val="tx1"/>
        </a:solidFill>
        <a:latin typeface="+mn-lt"/>
        <a:ea typeface="+mn-ea"/>
        <a:cs typeface="+mn-cs"/>
      </a:defRPr>
    </a:lvl4pPr>
    <a:lvl5pPr marL="8975750" algn="l" defTabSz="4487875" rtl="0" eaLnBrk="1" latinLnBrk="0" hangingPunct="1">
      <a:defRPr sz="8800" kern="1200">
        <a:solidFill>
          <a:schemeClr val="tx1"/>
        </a:solidFill>
        <a:latin typeface="+mn-lt"/>
        <a:ea typeface="+mn-ea"/>
        <a:cs typeface="+mn-cs"/>
      </a:defRPr>
    </a:lvl5pPr>
    <a:lvl6pPr marL="11219688" algn="l" defTabSz="4487875" rtl="0" eaLnBrk="1" latinLnBrk="0" hangingPunct="1">
      <a:defRPr sz="8800" kern="1200">
        <a:solidFill>
          <a:schemeClr val="tx1"/>
        </a:solidFill>
        <a:latin typeface="+mn-lt"/>
        <a:ea typeface="+mn-ea"/>
        <a:cs typeface="+mn-cs"/>
      </a:defRPr>
    </a:lvl6pPr>
    <a:lvl7pPr marL="13463627" algn="l" defTabSz="4487875" rtl="0" eaLnBrk="1" latinLnBrk="0" hangingPunct="1">
      <a:defRPr sz="8800" kern="1200">
        <a:solidFill>
          <a:schemeClr val="tx1"/>
        </a:solidFill>
        <a:latin typeface="+mn-lt"/>
        <a:ea typeface="+mn-ea"/>
        <a:cs typeface="+mn-cs"/>
      </a:defRPr>
    </a:lvl7pPr>
    <a:lvl8pPr marL="15707563" algn="l" defTabSz="4487875" rtl="0" eaLnBrk="1" latinLnBrk="0" hangingPunct="1">
      <a:defRPr sz="8800" kern="1200">
        <a:solidFill>
          <a:schemeClr val="tx1"/>
        </a:solidFill>
        <a:latin typeface="+mn-lt"/>
        <a:ea typeface="+mn-ea"/>
        <a:cs typeface="+mn-cs"/>
      </a:defRPr>
    </a:lvl8pPr>
    <a:lvl9pPr marL="17951501" algn="l" defTabSz="4487875" rtl="0" eaLnBrk="1" latinLnBrk="0" hangingPunct="1">
      <a:defRPr sz="8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guide id="3" orient="horz" pos="10558">
          <p15:clr>
            <a:srgbClr val="A4A3A4"/>
          </p15:clr>
        </p15:guide>
        <p15:guide id="4" pos="14062">
          <p15:clr>
            <a:srgbClr val="A4A3A4"/>
          </p15:clr>
        </p15:guide>
        <p15:guide id="5" pos="14493">
          <p15:clr>
            <a:srgbClr val="A4A3A4"/>
          </p15:clr>
        </p15:guide>
        <p15:guide id="6" pos="14743">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stin Delre" initials="JD"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1C1C"/>
    <a:srgbClr val="00BFB3"/>
    <a:srgbClr val="8B1717"/>
    <a:srgbClr val="B51F1F"/>
    <a:srgbClr val="EF5757"/>
    <a:srgbClr val="F27676"/>
    <a:srgbClr val="2D3C50"/>
    <a:srgbClr val="B41E1E"/>
    <a:srgbClr val="F59696"/>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044" autoAdjust="0"/>
    <p:restoredTop sz="94660"/>
  </p:normalViewPr>
  <p:slideViewPr>
    <p:cSldViewPr>
      <p:cViewPr varScale="1">
        <p:scale>
          <a:sx n="15" d="100"/>
          <a:sy n="15" d="100"/>
        </p:scale>
        <p:origin x="1548" y="18"/>
      </p:cViewPr>
      <p:guideLst>
        <p:guide orient="horz" pos="10368"/>
        <p:guide pos="13824"/>
        <p:guide orient="horz" pos="10558"/>
        <p:guide pos="14062"/>
        <p:guide pos="14493"/>
        <p:guide pos="14743"/>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viewProps" Target="viewProps.xml"/><Relationship Id="rId5" Type="http://schemas.openxmlformats.org/officeDocument/2006/relationships/font" Target="fonts/font2.fntdata"/><Relationship Id="rId10" Type="http://schemas.openxmlformats.org/officeDocument/2006/relationships/presProps" Target="presProps.xml"/><Relationship Id="rId4" Type="http://schemas.openxmlformats.org/officeDocument/2006/relationships/font" Target="fonts/font1.fntdata"/><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9A003EE-0552-4B84-AE2B-ED9E30DB8BD2}" type="datetimeFigureOut">
              <a:rPr lang="ar-LY" smtClean="0"/>
              <a:t>11/11/1441</a:t>
            </a:fld>
            <a:endParaRPr lang="ar-LY"/>
          </a:p>
        </p:txBody>
      </p:sp>
      <p:sp>
        <p:nvSpPr>
          <p:cNvPr id="4" name="عنصر نائب لصورة الشريحة 3"/>
          <p:cNvSpPr>
            <a:spLocks noGrp="1" noRot="1" noChangeAspect="1"/>
          </p:cNvSpPr>
          <p:nvPr>
            <p:ph type="sldImg" idx="2"/>
          </p:nvPr>
        </p:nvSpPr>
        <p:spPr>
          <a:xfrm>
            <a:off x="1035050" y="685800"/>
            <a:ext cx="4787900" cy="34290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5B41A5C-6D9C-426C-A3EC-C52F64EC6B63}" type="slidenum">
              <a:rPr lang="ar-LY" smtClean="0"/>
              <a:t>‹#›</a:t>
            </a:fld>
            <a:endParaRPr lang="ar-LY"/>
          </a:p>
        </p:txBody>
      </p:sp>
    </p:spTree>
    <p:extLst>
      <p:ext uri="{BB962C8B-B14F-4D97-AF65-F5344CB8AC3E}">
        <p14:creationId xmlns:p14="http://schemas.microsoft.com/office/powerpoint/2010/main" val="1609442127"/>
      </p:ext>
    </p:extLst>
  </p:cSld>
  <p:clrMap bg1="lt1" tx1="dk1" bg2="lt2" tx2="dk2" accent1="accent1" accent2="accent2" accent3="accent3" accent4="accent4" accent5="accent5" accent6="accent6" hlink="hlink" folHlink="folHlink"/>
  <p:notesStyle>
    <a:lvl1pPr marL="0" algn="r" defTabSz="934974" rtl="1" eaLnBrk="1" latinLnBrk="0" hangingPunct="1">
      <a:defRPr sz="1200" kern="1200">
        <a:solidFill>
          <a:schemeClr val="tx1"/>
        </a:solidFill>
        <a:latin typeface="+mn-lt"/>
        <a:ea typeface="+mn-ea"/>
        <a:cs typeface="+mn-cs"/>
      </a:defRPr>
    </a:lvl1pPr>
    <a:lvl2pPr marL="467487" algn="r" defTabSz="934974" rtl="1" eaLnBrk="1" latinLnBrk="0" hangingPunct="1">
      <a:defRPr sz="1200" kern="1200">
        <a:solidFill>
          <a:schemeClr val="tx1"/>
        </a:solidFill>
        <a:latin typeface="+mn-lt"/>
        <a:ea typeface="+mn-ea"/>
        <a:cs typeface="+mn-cs"/>
      </a:defRPr>
    </a:lvl2pPr>
    <a:lvl3pPr marL="934974" algn="r" defTabSz="934974" rtl="1" eaLnBrk="1" latinLnBrk="0" hangingPunct="1">
      <a:defRPr sz="1200" kern="1200">
        <a:solidFill>
          <a:schemeClr val="tx1"/>
        </a:solidFill>
        <a:latin typeface="+mn-lt"/>
        <a:ea typeface="+mn-ea"/>
        <a:cs typeface="+mn-cs"/>
      </a:defRPr>
    </a:lvl3pPr>
    <a:lvl4pPr marL="1402461" algn="r" defTabSz="934974" rtl="1" eaLnBrk="1" latinLnBrk="0" hangingPunct="1">
      <a:defRPr sz="1200" kern="1200">
        <a:solidFill>
          <a:schemeClr val="tx1"/>
        </a:solidFill>
        <a:latin typeface="+mn-lt"/>
        <a:ea typeface="+mn-ea"/>
        <a:cs typeface="+mn-cs"/>
      </a:defRPr>
    </a:lvl4pPr>
    <a:lvl5pPr marL="1869948" algn="r" defTabSz="934974" rtl="1" eaLnBrk="1" latinLnBrk="0" hangingPunct="1">
      <a:defRPr sz="1200" kern="1200">
        <a:solidFill>
          <a:schemeClr val="tx1"/>
        </a:solidFill>
        <a:latin typeface="+mn-lt"/>
        <a:ea typeface="+mn-ea"/>
        <a:cs typeface="+mn-cs"/>
      </a:defRPr>
    </a:lvl5pPr>
    <a:lvl6pPr marL="2337435" algn="r" defTabSz="934974" rtl="1" eaLnBrk="1" latinLnBrk="0" hangingPunct="1">
      <a:defRPr sz="1200" kern="1200">
        <a:solidFill>
          <a:schemeClr val="tx1"/>
        </a:solidFill>
        <a:latin typeface="+mn-lt"/>
        <a:ea typeface="+mn-ea"/>
        <a:cs typeface="+mn-cs"/>
      </a:defRPr>
    </a:lvl6pPr>
    <a:lvl7pPr marL="2804922" algn="r" defTabSz="934974" rtl="1" eaLnBrk="1" latinLnBrk="0" hangingPunct="1">
      <a:defRPr sz="1200" kern="1200">
        <a:solidFill>
          <a:schemeClr val="tx1"/>
        </a:solidFill>
        <a:latin typeface="+mn-lt"/>
        <a:ea typeface="+mn-ea"/>
        <a:cs typeface="+mn-cs"/>
      </a:defRPr>
    </a:lvl7pPr>
    <a:lvl8pPr marL="3272409" algn="r" defTabSz="934974" rtl="1" eaLnBrk="1" latinLnBrk="0" hangingPunct="1">
      <a:defRPr sz="1200" kern="1200">
        <a:solidFill>
          <a:schemeClr val="tx1"/>
        </a:solidFill>
        <a:latin typeface="+mn-lt"/>
        <a:ea typeface="+mn-ea"/>
        <a:cs typeface="+mn-cs"/>
      </a:defRPr>
    </a:lvl8pPr>
    <a:lvl9pPr marL="3739896" algn="r" defTabSz="934974"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1035050" y="685800"/>
            <a:ext cx="4787900" cy="3429000"/>
          </a:xfrm>
        </p:spPr>
      </p:sp>
      <p:sp>
        <p:nvSpPr>
          <p:cNvPr id="3" name="عنصر نائب للملاحظات 2"/>
          <p:cNvSpPr>
            <a:spLocks noGrp="1"/>
          </p:cNvSpPr>
          <p:nvPr>
            <p:ph type="body" idx="1"/>
          </p:nvPr>
        </p:nvSpPr>
        <p:spPr/>
        <p:txBody>
          <a:bodyPr/>
          <a:lstStyle/>
          <a:p>
            <a:endParaRPr lang="ar-LY" dirty="0"/>
          </a:p>
        </p:txBody>
      </p:sp>
      <p:sp>
        <p:nvSpPr>
          <p:cNvPr id="4" name="عنصر نائب لرقم الشريحة 3"/>
          <p:cNvSpPr>
            <a:spLocks noGrp="1"/>
          </p:cNvSpPr>
          <p:nvPr>
            <p:ph type="sldNum" sz="quarter" idx="10"/>
          </p:nvPr>
        </p:nvSpPr>
        <p:spPr/>
        <p:txBody>
          <a:bodyPr/>
          <a:lstStyle/>
          <a:p>
            <a:fld id="{65B41A5C-6D9C-426C-A3EC-C52F64EC6B63}" type="slidenum">
              <a:rPr lang="ar-LY" smtClean="0"/>
              <a:t>1</a:t>
            </a:fld>
            <a:endParaRPr lang="ar-LY"/>
          </a:p>
        </p:txBody>
      </p:sp>
    </p:spTree>
    <p:extLst>
      <p:ext uri="{BB962C8B-B14F-4D97-AF65-F5344CB8AC3E}">
        <p14:creationId xmlns:p14="http://schemas.microsoft.com/office/powerpoint/2010/main" val="2913183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510441" y="10412948"/>
            <a:ext cx="39784973" cy="7185088"/>
          </a:xfrm>
        </p:spPr>
        <p:txBody>
          <a:bodyPr/>
          <a:lstStyle/>
          <a:p>
            <a:r>
              <a:rPr lang="en-US"/>
              <a:t>Click to edit Master title style</a:t>
            </a:r>
          </a:p>
        </p:txBody>
      </p:sp>
      <p:sp>
        <p:nvSpPr>
          <p:cNvPr id="3" name="Subtitle 2"/>
          <p:cNvSpPr>
            <a:spLocks noGrp="1"/>
          </p:cNvSpPr>
          <p:nvPr>
            <p:ph type="subTitle" idx="1"/>
          </p:nvPr>
        </p:nvSpPr>
        <p:spPr>
          <a:xfrm>
            <a:off x="7020881" y="18994707"/>
            <a:ext cx="32764094" cy="8566239"/>
          </a:xfrm>
        </p:spPr>
        <p:txBody>
          <a:bodyPr/>
          <a:lstStyle>
            <a:lvl1pPr marL="0" indent="0" algn="ctr">
              <a:buNone/>
              <a:defRPr>
                <a:solidFill>
                  <a:schemeClr val="tx1">
                    <a:tint val="75000"/>
                  </a:schemeClr>
                </a:solidFill>
              </a:defRPr>
            </a:lvl1pPr>
            <a:lvl2pPr marL="2243938" indent="0" algn="ctr">
              <a:buNone/>
              <a:defRPr>
                <a:solidFill>
                  <a:schemeClr val="tx1">
                    <a:tint val="75000"/>
                  </a:schemeClr>
                </a:solidFill>
              </a:defRPr>
            </a:lvl2pPr>
            <a:lvl3pPr marL="4487875" indent="0" algn="ctr">
              <a:buNone/>
              <a:defRPr>
                <a:solidFill>
                  <a:schemeClr val="tx1">
                    <a:tint val="75000"/>
                  </a:schemeClr>
                </a:solidFill>
              </a:defRPr>
            </a:lvl3pPr>
            <a:lvl4pPr marL="6731813" indent="0" algn="ctr">
              <a:buNone/>
              <a:defRPr>
                <a:solidFill>
                  <a:schemeClr val="tx1">
                    <a:tint val="75000"/>
                  </a:schemeClr>
                </a:solidFill>
              </a:defRPr>
            </a:lvl4pPr>
            <a:lvl5pPr marL="8975750" indent="0" algn="ctr">
              <a:buNone/>
              <a:defRPr>
                <a:solidFill>
                  <a:schemeClr val="tx1">
                    <a:tint val="75000"/>
                  </a:schemeClr>
                </a:solidFill>
              </a:defRPr>
            </a:lvl5pPr>
            <a:lvl6pPr marL="11219688" indent="0" algn="ctr">
              <a:buNone/>
              <a:defRPr>
                <a:solidFill>
                  <a:schemeClr val="tx1">
                    <a:tint val="75000"/>
                  </a:schemeClr>
                </a:solidFill>
              </a:defRPr>
            </a:lvl6pPr>
            <a:lvl7pPr marL="13463627" indent="0" algn="ctr">
              <a:buNone/>
              <a:defRPr>
                <a:solidFill>
                  <a:schemeClr val="tx1">
                    <a:tint val="75000"/>
                  </a:schemeClr>
                </a:solidFill>
              </a:defRPr>
            </a:lvl7pPr>
            <a:lvl8pPr marL="15707563" indent="0" algn="ctr">
              <a:buNone/>
              <a:defRPr>
                <a:solidFill>
                  <a:schemeClr val="tx1">
                    <a:tint val="75000"/>
                  </a:schemeClr>
                </a:solidFill>
              </a:defRPr>
            </a:lvl8pPr>
            <a:lvl9pPr marL="1795150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A9272B4-7553-4446-919C-DDAC3A89012F}" type="datetimeFigureOut">
              <a:rPr lang="en-US" smtClean="0"/>
              <a:t>7/1/2020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EBA60-3297-4EF1-8725-D07B72916CFD}" type="slidenum">
              <a:rPr lang="en-US" smtClean="0"/>
              <a:t>‹#›</a:t>
            </a:fld>
            <a:endParaRPr lang="en-US"/>
          </a:p>
        </p:txBody>
      </p:sp>
    </p:spTree>
    <p:extLst>
      <p:ext uri="{BB962C8B-B14F-4D97-AF65-F5344CB8AC3E}">
        <p14:creationId xmlns:p14="http://schemas.microsoft.com/office/powerpoint/2010/main" val="4042586176"/>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9272B4-7553-4446-919C-DDAC3A89012F}" type="datetimeFigureOut">
              <a:rPr lang="en-US" smtClean="0"/>
              <a:t>7/1/2020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EBA60-3297-4EF1-8725-D07B72916CFD}" type="slidenum">
              <a:rPr lang="en-US" smtClean="0"/>
              <a:t>‹#›</a:t>
            </a:fld>
            <a:endParaRPr lang="en-US"/>
          </a:p>
        </p:txBody>
      </p:sp>
    </p:spTree>
    <p:extLst>
      <p:ext uri="{BB962C8B-B14F-4D97-AF65-F5344CB8AC3E}">
        <p14:creationId xmlns:p14="http://schemas.microsoft.com/office/powerpoint/2010/main" val="384412890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3934243" y="1342361"/>
            <a:ext cx="10531316" cy="2860068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340297" y="1342361"/>
            <a:ext cx="30813849" cy="2860068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9272B4-7553-4446-919C-DDAC3A89012F}" type="datetimeFigureOut">
              <a:rPr lang="en-US" smtClean="0"/>
              <a:t>7/1/2020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EBA60-3297-4EF1-8725-D07B72916CFD}" type="slidenum">
              <a:rPr lang="en-US" smtClean="0"/>
              <a:t>‹#›</a:t>
            </a:fld>
            <a:endParaRPr lang="en-US"/>
          </a:p>
        </p:txBody>
      </p:sp>
    </p:spTree>
    <p:extLst>
      <p:ext uri="{BB962C8B-B14F-4D97-AF65-F5344CB8AC3E}">
        <p14:creationId xmlns:p14="http://schemas.microsoft.com/office/powerpoint/2010/main" val="240758451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9272B4-7553-4446-919C-DDAC3A89012F}" type="datetimeFigureOut">
              <a:rPr lang="en-US" smtClean="0"/>
              <a:t>7/1/2020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EBA60-3297-4EF1-8725-D07B72916CFD}" type="slidenum">
              <a:rPr lang="en-US" smtClean="0"/>
              <a:t>‹#›</a:t>
            </a:fld>
            <a:endParaRPr lang="en-US"/>
          </a:p>
        </p:txBody>
      </p:sp>
    </p:spTree>
    <p:extLst>
      <p:ext uri="{BB962C8B-B14F-4D97-AF65-F5344CB8AC3E}">
        <p14:creationId xmlns:p14="http://schemas.microsoft.com/office/powerpoint/2010/main" val="426269739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97342" y="21539745"/>
            <a:ext cx="39784973" cy="6657456"/>
          </a:xfrm>
        </p:spPr>
        <p:txBody>
          <a:bodyPr anchor="t"/>
          <a:lstStyle>
            <a:lvl1pPr algn="l">
              <a:defRPr sz="19600" b="1" cap="all"/>
            </a:lvl1pPr>
          </a:lstStyle>
          <a:p>
            <a:r>
              <a:rPr lang="en-US"/>
              <a:t>Click to edit Master title style</a:t>
            </a:r>
          </a:p>
        </p:txBody>
      </p:sp>
      <p:sp>
        <p:nvSpPr>
          <p:cNvPr id="3" name="Text Placeholder 2"/>
          <p:cNvSpPr>
            <a:spLocks noGrp="1"/>
          </p:cNvSpPr>
          <p:nvPr>
            <p:ph type="body" idx="1"/>
          </p:nvPr>
        </p:nvSpPr>
        <p:spPr>
          <a:xfrm>
            <a:off x="3697342" y="14207237"/>
            <a:ext cx="39784973" cy="7332511"/>
          </a:xfrm>
        </p:spPr>
        <p:txBody>
          <a:bodyPr anchor="b"/>
          <a:lstStyle>
            <a:lvl1pPr marL="0" indent="0">
              <a:buNone/>
              <a:defRPr sz="9800">
                <a:solidFill>
                  <a:schemeClr val="tx1">
                    <a:tint val="75000"/>
                  </a:schemeClr>
                </a:solidFill>
              </a:defRPr>
            </a:lvl1pPr>
            <a:lvl2pPr marL="2243938" indent="0">
              <a:buNone/>
              <a:defRPr sz="8800">
                <a:solidFill>
                  <a:schemeClr val="tx1">
                    <a:tint val="75000"/>
                  </a:schemeClr>
                </a:solidFill>
              </a:defRPr>
            </a:lvl2pPr>
            <a:lvl3pPr marL="4487875" indent="0">
              <a:buNone/>
              <a:defRPr sz="7900">
                <a:solidFill>
                  <a:schemeClr val="tx1">
                    <a:tint val="75000"/>
                  </a:schemeClr>
                </a:solidFill>
              </a:defRPr>
            </a:lvl3pPr>
            <a:lvl4pPr marL="6731813" indent="0">
              <a:buNone/>
              <a:defRPr sz="6900">
                <a:solidFill>
                  <a:schemeClr val="tx1">
                    <a:tint val="75000"/>
                  </a:schemeClr>
                </a:solidFill>
              </a:defRPr>
            </a:lvl4pPr>
            <a:lvl5pPr marL="8975750" indent="0">
              <a:buNone/>
              <a:defRPr sz="6900">
                <a:solidFill>
                  <a:schemeClr val="tx1">
                    <a:tint val="75000"/>
                  </a:schemeClr>
                </a:solidFill>
              </a:defRPr>
            </a:lvl5pPr>
            <a:lvl6pPr marL="11219688" indent="0">
              <a:buNone/>
              <a:defRPr sz="6900">
                <a:solidFill>
                  <a:schemeClr val="tx1">
                    <a:tint val="75000"/>
                  </a:schemeClr>
                </a:solidFill>
              </a:defRPr>
            </a:lvl6pPr>
            <a:lvl7pPr marL="13463627" indent="0">
              <a:buNone/>
              <a:defRPr sz="6900">
                <a:solidFill>
                  <a:schemeClr val="tx1">
                    <a:tint val="75000"/>
                  </a:schemeClr>
                </a:solidFill>
              </a:defRPr>
            </a:lvl7pPr>
            <a:lvl8pPr marL="15707563" indent="0">
              <a:buNone/>
              <a:defRPr sz="6900">
                <a:solidFill>
                  <a:schemeClr val="tx1">
                    <a:tint val="75000"/>
                  </a:schemeClr>
                </a:solidFill>
              </a:defRPr>
            </a:lvl8pPr>
            <a:lvl9pPr marL="17951501" indent="0">
              <a:buNone/>
              <a:defRPr sz="6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A9272B4-7553-4446-919C-DDAC3A89012F}" type="datetimeFigureOut">
              <a:rPr lang="en-US" smtClean="0"/>
              <a:t>7/1/2020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EBA60-3297-4EF1-8725-D07B72916CFD}" type="slidenum">
              <a:rPr lang="en-US" smtClean="0"/>
              <a:t>‹#›</a:t>
            </a:fld>
            <a:endParaRPr lang="en-US"/>
          </a:p>
        </p:txBody>
      </p:sp>
    </p:spTree>
    <p:extLst>
      <p:ext uri="{BB962C8B-B14F-4D97-AF65-F5344CB8AC3E}">
        <p14:creationId xmlns:p14="http://schemas.microsoft.com/office/powerpoint/2010/main" val="292363970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340295" y="7821351"/>
            <a:ext cx="20672583" cy="22121690"/>
          </a:xfrm>
        </p:spPr>
        <p:txBody>
          <a:bodyPr/>
          <a:lstStyle>
            <a:lvl1pPr>
              <a:defRPr sz="13700"/>
            </a:lvl1pPr>
            <a:lvl2pPr>
              <a:defRPr sz="11800"/>
            </a:lvl2pPr>
            <a:lvl3pPr>
              <a:defRPr sz="9800"/>
            </a:lvl3pPr>
            <a:lvl4pPr>
              <a:defRPr sz="8800"/>
            </a:lvl4pPr>
            <a:lvl5pPr>
              <a:defRPr sz="8800"/>
            </a:lvl5pPr>
            <a:lvl6pPr>
              <a:defRPr sz="8800"/>
            </a:lvl6pPr>
            <a:lvl7pPr>
              <a:defRPr sz="8800"/>
            </a:lvl7pPr>
            <a:lvl8pPr>
              <a:defRPr sz="8800"/>
            </a:lvl8pPr>
            <a:lvl9pPr>
              <a:defRPr sz="8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3792978" y="7821351"/>
            <a:ext cx="20672583" cy="22121690"/>
          </a:xfrm>
        </p:spPr>
        <p:txBody>
          <a:bodyPr/>
          <a:lstStyle>
            <a:lvl1pPr>
              <a:defRPr sz="13700"/>
            </a:lvl1pPr>
            <a:lvl2pPr>
              <a:defRPr sz="11800"/>
            </a:lvl2pPr>
            <a:lvl3pPr>
              <a:defRPr sz="9800"/>
            </a:lvl3pPr>
            <a:lvl4pPr>
              <a:defRPr sz="8800"/>
            </a:lvl4pPr>
            <a:lvl5pPr>
              <a:defRPr sz="8800"/>
            </a:lvl5pPr>
            <a:lvl6pPr>
              <a:defRPr sz="8800"/>
            </a:lvl6pPr>
            <a:lvl7pPr>
              <a:defRPr sz="8800"/>
            </a:lvl7pPr>
            <a:lvl8pPr>
              <a:defRPr sz="8800"/>
            </a:lvl8pPr>
            <a:lvl9pPr>
              <a:defRPr sz="8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A9272B4-7553-4446-919C-DDAC3A89012F}" type="datetimeFigureOut">
              <a:rPr lang="en-US" smtClean="0"/>
              <a:t>7/1/2020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9EBA60-3297-4EF1-8725-D07B72916CFD}" type="slidenum">
              <a:rPr lang="en-US" smtClean="0"/>
              <a:t>‹#›</a:t>
            </a:fld>
            <a:endParaRPr lang="en-US"/>
          </a:p>
        </p:txBody>
      </p:sp>
    </p:spTree>
    <p:extLst>
      <p:ext uri="{BB962C8B-B14F-4D97-AF65-F5344CB8AC3E}">
        <p14:creationId xmlns:p14="http://schemas.microsoft.com/office/powerpoint/2010/main" val="75024527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340295" y="7503222"/>
            <a:ext cx="20680711" cy="3126985"/>
          </a:xfrm>
        </p:spPr>
        <p:txBody>
          <a:bodyPr anchor="b"/>
          <a:lstStyle>
            <a:lvl1pPr marL="0" indent="0">
              <a:buNone/>
              <a:defRPr sz="11800" b="1"/>
            </a:lvl1pPr>
            <a:lvl2pPr marL="2243938" indent="0">
              <a:buNone/>
              <a:defRPr sz="9800" b="1"/>
            </a:lvl2pPr>
            <a:lvl3pPr marL="4487875" indent="0">
              <a:buNone/>
              <a:defRPr sz="8800" b="1"/>
            </a:lvl3pPr>
            <a:lvl4pPr marL="6731813" indent="0">
              <a:buNone/>
              <a:defRPr sz="7900" b="1"/>
            </a:lvl4pPr>
            <a:lvl5pPr marL="8975750" indent="0">
              <a:buNone/>
              <a:defRPr sz="7900" b="1"/>
            </a:lvl5pPr>
            <a:lvl6pPr marL="11219688" indent="0">
              <a:buNone/>
              <a:defRPr sz="7900" b="1"/>
            </a:lvl6pPr>
            <a:lvl7pPr marL="13463627" indent="0">
              <a:buNone/>
              <a:defRPr sz="7900" b="1"/>
            </a:lvl7pPr>
            <a:lvl8pPr marL="15707563" indent="0">
              <a:buNone/>
              <a:defRPr sz="7900" b="1"/>
            </a:lvl8pPr>
            <a:lvl9pPr marL="17951501" indent="0">
              <a:buNone/>
              <a:defRPr sz="7900" b="1"/>
            </a:lvl9pPr>
          </a:lstStyle>
          <a:p>
            <a:pPr lvl="0"/>
            <a:r>
              <a:rPr lang="en-US"/>
              <a:t>Click to edit Master text styles</a:t>
            </a:r>
          </a:p>
        </p:txBody>
      </p:sp>
      <p:sp>
        <p:nvSpPr>
          <p:cNvPr id="4" name="Content Placeholder 3"/>
          <p:cNvSpPr>
            <a:spLocks noGrp="1"/>
          </p:cNvSpPr>
          <p:nvPr>
            <p:ph sz="half" idx="2"/>
          </p:nvPr>
        </p:nvSpPr>
        <p:spPr>
          <a:xfrm>
            <a:off x="2340295" y="10630207"/>
            <a:ext cx="20680711" cy="19312835"/>
          </a:xfrm>
        </p:spPr>
        <p:txBody>
          <a:bodyPr/>
          <a:lstStyle>
            <a:lvl1pPr>
              <a:defRPr sz="11800"/>
            </a:lvl1pPr>
            <a:lvl2pPr>
              <a:defRPr sz="98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3776726" y="7503222"/>
            <a:ext cx="20688835" cy="3126985"/>
          </a:xfrm>
        </p:spPr>
        <p:txBody>
          <a:bodyPr anchor="b"/>
          <a:lstStyle>
            <a:lvl1pPr marL="0" indent="0">
              <a:buNone/>
              <a:defRPr sz="11800" b="1"/>
            </a:lvl1pPr>
            <a:lvl2pPr marL="2243938" indent="0">
              <a:buNone/>
              <a:defRPr sz="9800" b="1"/>
            </a:lvl2pPr>
            <a:lvl3pPr marL="4487875" indent="0">
              <a:buNone/>
              <a:defRPr sz="8800" b="1"/>
            </a:lvl3pPr>
            <a:lvl4pPr marL="6731813" indent="0">
              <a:buNone/>
              <a:defRPr sz="7900" b="1"/>
            </a:lvl4pPr>
            <a:lvl5pPr marL="8975750" indent="0">
              <a:buNone/>
              <a:defRPr sz="7900" b="1"/>
            </a:lvl5pPr>
            <a:lvl6pPr marL="11219688" indent="0">
              <a:buNone/>
              <a:defRPr sz="7900" b="1"/>
            </a:lvl6pPr>
            <a:lvl7pPr marL="13463627" indent="0">
              <a:buNone/>
              <a:defRPr sz="7900" b="1"/>
            </a:lvl7pPr>
            <a:lvl8pPr marL="15707563" indent="0">
              <a:buNone/>
              <a:defRPr sz="7900" b="1"/>
            </a:lvl8pPr>
            <a:lvl9pPr marL="17951501" indent="0">
              <a:buNone/>
              <a:defRPr sz="7900" b="1"/>
            </a:lvl9pPr>
          </a:lstStyle>
          <a:p>
            <a:pPr lvl="0"/>
            <a:r>
              <a:rPr lang="en-US"/>
              <a:t>Click to edit Master text styles</a:t>
            </a:r>
          </a:p>
        </p:txBody>
      </p:sp>
      <p:sp>
        <p:nvSpPr>
          <p:cNvPr id="6" name="Content Placeholder 5"/>
          <p:cNvSpPr>
            <a:spLocks noGrp="1"/>
          </p:cNvSpPr>
          <p:nvPr>
            <p:ph sz="quarter" idx="4"/>
          </p:nvPr>
        </p:nvSpPr>
        <p:spPr>
          <a:xfrm>
            <a:off x="23776726" y="10630207"/>
            <a:ext cx="20688835" cy="19312835"/>
          </a:xfrm>
        </p:spPr>
        <p:txBody>
          <a:bodyPr/>
          <a:lstStyle>
            <a:lvl1pPr>
              <a:defRPr sz="11800"/>
            </a:lvl1pPr>
            <a:lvl2pPr>
              <a:defRPr sz="98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A9272B4-7553-4446-919C-DDAC3A89012F}" type="datetimeFigureOut">
              <a:rPr lang="en-US" smtClean="0"/>
              <a:t>7/1/2020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9EBA60-3297-4EF1-8725-D07B72916CFD}" type="slidenum">
              <a:rPr lang="en-US" smtClean="0"/>
              <a:t>‹#›</a:t>
            </a:fld>
            <a:endParaRPr lang="en-US"/>
          </a:p>
        </p:txBody>
      </p:sp>
    </p:spTree>
    <p:extLst>
      <p:ext uri="{BB962C8B-B14F-4D97-AF65-F5344CB8AC3E}">
        <p14:creationId xmlns:p14="http://schemas.microsoft.com/office/powerpoint/2010/main" val="183692726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A9272B4-7553-4446-919C-DDAC3A89012F}" type="datetimeFigureOut">
              <a:rPr lang="en-US" smtClean="0"/>
              <a:t>7/1/2020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9EBA60-3297-4EF1-8725-D07B72916CFD}" type="slidenum">
              <a:rPr lang="en-US" smtClean="0"/>
              <a:t>‹#›</a:t>
            </a:fld>
            <a:endParaRPr lang="en-US"/>
          </a:p>
        </p:txBody>
      </p:sp>
    </p:spTree>
    <p:extLst>
      <p:ext uri="{BB962C8B-B14F-4D97-AF65-F5344CB8AC3E}">
        <p14:creationId xmlns:p14="http://schemas.microsoft.com/office/powerpoint/2010/main" val="167273693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9272B4-7553-4446-919C-DDAC3A89012F}" type="datetimeFigureOut">
              <a:rPr lang="en-US" smtClean="0"/>
              <a:t>7/1/2020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9EBA60-3297-4EF1-8725-D07B72916CFD}" type="slidenum">
              <a:rPr lang="en-US" smtClean="0"/>
              <a:t>‹#›</a:t>
            </a:fld>
            <a:endParaRPr lang="en-US"/>
          </a:p>
        </p:txBody>
      </p:sp>
    </p:spTree>
    <p:extLst>
      <p:ext uri="{BB962C8B-B14F-4D97-AF65-F5344CB8AC3E}">
        <p14:creationId xmlns:p14="http://schemas.microsoft.com/office/powerpoint/2010/main" val="155719570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40296" y="1334597"/>
            <a:ext cx="15398801" cy="5679789"/>
          </a:xfrm>
        </p:spPr>
        <p:txBody>
          <a:bodyPr anchor="b"/>
          <a:lstStyle>
            <a:lvl1pPr algn="l">
              <a:defRPr sz="9800" b="1"/>
            </a:lvl1pPr>
          </a:lstStyle>
          <a:p>
            <a:r>
              <a:rPr lang="en-US"/>
              <a:t>Click to edit Master title style</a:t>
            </a:r>
          </a:p>
        </p:txBody>
      </p:sp>
      <p:sp>
        <p:nvSpPr>
          <p:cNvPr id="3" name="Content Placeholder 2"/>
          <p:cNvSpPr>
            <a:spLocks noGrp="1"/>
          </p:cNvSpPr>
          <p:nvPr>
            <p:ph idx="1"/>
          </p:nvPr>
        </p:nvSpPr>
        <p:spPr>
          <a:xfrm>
            <a:off x="18299787" y="1334598"/>
            <a:ext cx="26165770" cy="28608444"/>
          </a:xfrm>
        </p:spPr>
        <p:txBody>
          <a:bodyPr/>
          <a:lstStyle>
            <a:lvl1pPr>
              <a:defRPr sz="15700"/>
            </a:lvl1pPr>
            <a:lvl2pPr>
              <a:defRPr sz="13700"/>
            </a:lvl2pPr>
            <a:lvl3pPr>
              <a:defRPr sz="11800"/>
            </a:lvl3pPr>
            <a:lvl4pPr>
              <a:defRPr sz="9800"/>
            </a:lvl4pPr>
            <a:lvl5pPr>
              <a:defRPr sz="9800"/>
            </a:lvl5pPr>
            <a:lvl6pPr>
              <a:defRPr sz="9800"/>
            </a:lvl6pPr>
            <a:lvl7pPr>
              <a:defRPr sz="9800"/>
            </a:lvl7pPr>
            <a:lvl8pPr>
              <a:defRPr sz="9800"/>
            </a:lvl8pPr>
            <a:lvl9pPr>
              <a:defRPr sz="9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340296" y="7014389"/>
            <a:ext cx="15398801" cy="22928657"/>
          </a:xfrm>
        </p:spPr>
        <p:txBody>
          <a:bodyPr/>
          <a:lstStyle>
            <a:lvl1pPr marL="0" indent="0">
              <a:buNone/>
              <a:defRPr sz="6900"/>
            </a:lvl1pPr>
            <a:lvl2pPr marL="2243938" indent="0">
              <a:buNone/>
              <a:defRPr sz="5900"/>
            </a:lvl2pPr>
            <a:lvl3pPr marL="4487875" indent="0">
              <a:buNone/>
              <a:defRPr sz="4900"/>
            </a:lvl3pPr>
            <a:lvl4pPr marL="6731813" indent="0">
              <a:buNone/>
              <a:defRPr sz="4400"/>
            </a:lvl4pPr>
            <a:lvl5pPr marL="8975750" indent="0">
              <a:buNone/>
              <a:defRPr sz="4400"/>
            </a:lvl5pPr>
            <a:lvl6pPr marL="11219688" indent="0">
              <a:buNone/>
              <a:defRPr sz="4400"/>
            </a:lvl6pPr>
            <a:lvl7pPr marL="13463627" indent="0">
              <a:buNone/>
              <a:defRPr sz="4400"/>
            </a:lvl7pPr>
            <a:lvl8pPr marL="15707563" indent="0">
              <a:buNone/>
              <a:defRPr sz="4400"/>
            </a:lvl8pPr>
            <a:lvl9pPr marL="17951501" indent="0">
              <a:buNone/>
              <a:defRPr sz="4400"/>
            </a:lvl9pPr>
          </a:lstStyle>
          <a:p>
            <a:pPr lvl="0"/>
            <a:r>
              <a:rPr lang="en-US"/>
              <a:t>Click to edit Master text styles</a:t>
            </a:r>
          </a:p>
        </p:txBody>
      </p:sp>
      <p:sp>
        <p:nvSpPr>
          <p:cNvPr id="5" name="Date Placeholder 4"/>
          <p:cNvSpPr>
            <a:spLocks noGrp="1"/>
          </p:cNvSpPr>
          <p:nvPr>
            <p:ph type="dt" sz="half" idx="10"/>
          </p:nvPr>
        </p:nvSpPr>
        <p:spPr/>
        <p:txBody>
          <a:bodyPr/>
          <a:lstStyle/>
          <a:p>
            <a:fld id="{DA9272B4-7553-4446-919C-DDAC3A89012F}" type="datetimeFigureOut">
              <a:rPr lang="en-US" smtClean="0"/>
              <a:t>7/1/2020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9EBA60-3297-4EF1-8725-D07B72916CFD}" type="slidenum">
              <a:rPr lang="en-US" smtClean="0"/>
              <a:t>‹#›</a:t>
            </a:fld>
            <a:endParaRPr lang="en-US"/>
          </a:p>
        </p:txBody>
      </p:sp>
    </p:spTree>
    <p:extLst>
      <p:ext uri="{BB962C8B-B14F-4D97-AF65-F5344CB8AC3E}">
        <p14:creationId xmlns:p14="http://schemas.microsoft.com/office/powerpoint/2010/main" val="193202140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4276" y="23464047"/>
            <a:ext cx="28083511" cy="2770063"/>
          </a:xfrm>
        </p:spPr>
        <p:txBody>
          <a:bodyPr anchor="b"/>
          <a:lstStyle>
            <a:lvl1pPr algn="l">
              <a:defRPr sz="9800" b="1"/>
            </a:lvl1pPr>
          </a:lstStyle>
          <a:p>
            <a:r>
              <a:rPr lang="en-US"/>
              <a:t>Click to edit Master title style</a:t>
            </a:r>
          </a:p>
        </p:txBody>
      </p:sp>
      <p:sp>
        <p:nvSpPr>
          <p:cNvPr id="3" name="Picture Placeholder 2"/>
          <p:cNvSpPr>
            <a:spLocks noGrp="1"/>
          </p:cNvSpPr>
          <p:nvPr>
            <p:ph type="pic" idx="1"/>
          </p:nvPr>
        </p:nvSpPr>
        <p:spPr>
          <a:xfrm>
            <a:off x="9174276" y="2995083"/>
            <a:ext cx="28083511" cy="20112037"/>
          </a:xfrm>
        </p:spPr>
        <p:txBody>
          <a:bodyPr/>
          <a:lstStyle>
            <a:lvl1pPr marL="0" indent="0">
              <a:buNone/>
              <a:defRPr sz="15700"/>
            </a:lvl1pPr>
            <a:lvl2pPr marL="2243938" indent="0">
              <a:buNone/>
              <a:defRPr sz="13700"/>
            </a:lvl2pPr>
            <a:lvl3pPr marL="4487875" indent="0">
              <a:buNone/>
              <a:defRPr sz="11800"/>
            </a:lvl3pPr>
            <a:lvl4pPr marL="6731813" indent="0">
              <a:buNone/>
              <a:defRPr sz="9800"/>
            </a:lvl4pPr>
            <a:lvl5pPr marL="8975750" indent="0">
              <a:buNone/>
              <a:defRPr sz="9800"/>
            </a:lvl5pPr>
            <a:lvl6pPr marL="11219688" indent="0">
              <a:buNone/>
              <a:defRPr sz="9800"/>
            </a:lvl6pPr>
            <a:lvl7pPr marL="13463627" indent="0">
              <a:buNone/>
              <a:defRPr sz="9800"/>
            </a:lvl7pPr>
            <a:lvl8pPr marL="15707563" indent="0">
              <a:buNone/>
              <a:defRPr sz="9800"/>
            </a:lvl8pPr>
            <a:lvl9pPr marL="17951501" indent="0">
              <a:buNone/>
              <a:defRPr sz="9800"/>
            </a:lvl9pPr>
          </a:lstStyle>
          <a:p>
            <a:endParaRPr lang="en-US"/>
          </a:p>
        </p:txBody>
      </p:sp>
      <p:sp>
        <p:nvSpPr>
          <p:cNvPr id="4" name="Text Placeholder 3"/>
          <p:cNvSpPr>
            <a:spLocks noGrp="1"/>
          </p:cNvSpPr>
          <p:nvPr>
            <p:ph type="body" sz="half" idx="2"/>
          </p:nvPr>
        </p:nvSpPr>
        <p:spPr>
          <a:xfrm>
            <a:off x="9174276" y="26234106"/>
            <a:ext cx="28083511" cy="3933950"/>
          </a:xfrm>
        </p:spPr>
        <p:txBody>
          <a:bodyPr/>
          <a:lstStyle>
            <a:lvl1pPr marL="0" indent="0">
              <a:buNone/>
              <a:defRPr sz="6900"/>
            </a:lvl1pPr>
            <a:lvl2pPr marL="2243938" indent="0">
              <a:buNone/>
              <a:defRPr sz="5900"/>
            </a:lvl2pPr>
            <a:lvl3pPr marL="4487875" indent="0">
              <a:buNone/>
              <a:defRPr sz="4900"/>
            </a:lvl3pPr>
            <a:lvl4pPr marL="6731813" indent="0">
              <a:buNone/>
              <a:defRPr sz="4400"/>
            </a:lvl4pPr>
            <a:lvl5pPr marL="8975750" indent="0">
              <a:buNone/>
              <a:defRPr sz="4400"/>
            </a:lvl5pPr>
            <a:lvl6pPr marL="11219688" indent="0">
              <a:buNone/>
              <a:defRPr sz="4400"/>
            </a:lvl6pPr>
            <a:lvl7pPr marL="13463627" indent="0">
              <a:buNone/>
              <a:defRPr sz="4400"/>
            </a:lvl7pPr>
            <a:lvl8pPr marL="15707563" indent="0">
              <a:buNone/>
              <a:defRPr sz="4400"/>
            </a:lvl8pPr>
            <a:lvl9pPr marL="17951501" indent="0">
              <a:buNone/>
              <a:defRPr sz="4400"/>
            </a:lvl9pPr>
          </a:lstStyle>
          <a:p>
            <a:pPr lvl="0"/>
            <a:r>
              <a:rPr lang="en-US"/>
              <a:t>Click to edit Master text styles</a:t>
            </a:r>
          </a:p>
        </p:txBody>
      </p:sp>
      <p:sp>
        <p:nvSpPr>
          <p:cNvPr id="5" name="Date Placeholder 4"/>
          <p:cNvSpPr>
            <a:spLocks noGrp="1"/>
          </p:cNvSpPr>
          <p:nvPr>
            <p:ph type="dt" sz="half" idx="10"/>
          </p:nvPr>
        </p:nvSpPr>
        <p:spPr/>
        <p:txBody>
          <a:bodyPr/>
          <a:lstStyle/>
          <a:p>
            <a:fld id="{DA9272B4-7553-4446-919C-DDAC3A89012F}" type="datetimeFigureOut">
              <a:rPr lang="en-US" smtClean="0"/>
              <a:t>7/1/2020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9EBA60-3297-4EF1-8725-D07B72916CFD}" type="slidenum">
              <a:rPr lang="en-US" smtClean="0"/>
              <a:t>‹#›</a:t>
            </a:fld>
            <a:endParaRPr lang="en-US"/>
          </a:p>
        </p:txBody>
      </p:sp>
    </p:spTree>
    <p:extLst>
      <p:ext uri="{BB962C8B-B14F-4D97-AF65-F5344CB8AC3E}">
        <p14:creationId xmlns:p14="http://schemas.microsoft.com/office/powerpoint/2010/main" val="369282570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40297" y="1342356"/>
            <a:ext cx="42125263" cy="5586678"/>
          </a:xfrm>
          <a:prstGeom prst="rect">
            <a:avLst/>
          </a:prstGeom>
        </p:spPr>
        <p:txBody>
          <a:bodyPr vert="horz" lIns="448788" tIns="224394" rIns="448788" bIns="224394" rtlCol="0" anchor="ctr">
            <a:normAutofit/>
          </a:bodyPr>
          <a:lstStyle/>
          <a:p>
            <a:r>
              <a:rPr lang="en-US"/>
              <a:t>Click to edit Master title style</a:t>
            </a:r>
          </a:p>
        </p:txBody>
      </p:sp>
      <p:sp>
        <p:nvSpPr>
          <p:cNvPr id="3" name="Text Placeholder 2"/>
          <p:cNvSpPr>
            <a:spLocks noGrp="1"/>
          </p:cNvSpPr>
          <p:nvPr>
            <p:ph type="body" idx="1"/>
          </p:nvPr>
        </p:nvSpPr>
        <p:spPr>
          <a:xfrm>
            <a:off x="2340297" y="7821351"/>
            <a:ext cx="42125263" cy="22121690"/>
          </a:xfrm>
          <a:prstGeom prst="rect">
            <a:avLst/>
          </a:prstGeom>
        </p:spPr>
        <p:txBody>
          <a:bodyPr vert="horz" lIns="448788" tIns="224394" rIns="448788" bIns="224394"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340293" y="31068137"/>
            <a:ext cx="10921365" cy="1784633"/>
          </a:xfrm>
          <a:prstGeom prst="rect">
            <a:avLst/>
          </a:prstGeom>
        </p:spPr>
        <p:txBody>
          <a:bodyPr vert="horz" lIns="448788" tIns="224394" rIns="448788" bIns="224394" rtlCol="0" anchor="ctr"/>
          <a:lstStyle>
            <a:lvl1pPr algn="l">
              <a:defRPr sz="5900">
                <a:solidFill>
                  <a:schemeClr val="tx1">
                    <a:tint val="75000"/>
                  </a:schemeClr>
                </a:solidFill>
              </a:defRPr>
            </a:lvl1pPr>
          </a:lstStyle>
          <a:p>
            <a:fld id="{DA9272B4-7553-4446-919C-DDAC3A89012F}" type="datetimeFigureOut">
              <a:rPr lang="en-US" smtClean="0"/>
              <a:t>7/1/2020</a:t>
            </a:fld>
            <a:endParaRPr lang="en-US"/>
          </a:p>
        </p:txBody>
      </p:sp>
      <p:sp>
        <p:nvSpPr>
          <p:cNvPr id="5" name="Footer Placeholder 4"/>
          <p:cNvSpPr>
            <a:spLocks noGrp="1"/>
          </p:cNvSpPr>
          <p:nvPr>
            <p:ph type="ftr" sz="quarter" idx="3"/>
          </p:nvPr>
        </p:nvSpPr>
        <p:spPr>
          <a:xfrm>
            <a:off x="15992001" y="31068137"/>
            <a:ext cx="14821853" cy="1784633"/>
          </a:xfrm>
          <a:prstGeom prst="rect">
            <a:avLst/>
          </a:prstGeom>
        </p:spPr>
        <p:txBody>
          <a:bodyPr vert="horz" lIns="448788" tIns="224394" rIns="448788" bIns="224394" rtlCol="0" anchor="ctr"/>
          <a:lstStyle>
            <a:lvl1pPr algn="ctr">
              <a:defRPr sz="5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3544196" y="31068137"/>
            <a:ext cx="10921365" cy="1784633"/>
          </a:xfrm>
          <a:prstGeom prst="rect">
            <a:avLst/>
          </a:prstGeom>
        </p:spPr>
        <p:txBody>
          <a:bodyPr vert="horz" lIns="448788" tIns="224394" rIns="448788" bIns="224394" rtlCol="0" anchor="ctr"/>
          <a:lstStyle>
            <a:lvl1pPr algn="r">
              <a:defRPr sz="5900">
                <a:solidFill>
                  <a:schemeClr val="tx1">
                    <a:tint val="75000"/>
                  </a:schemeClr>
                </a:solidFill>
              </a:defRPr>
            </a:lvl1pPr>
          </a:lstStyle>
          <a:p>
            <a:fld id="{FF9EBA60-3297-4EF1-8725-D07B72916CFD}" type="slidenum">
              <a:rPr lang="en-US" smtClean="0"/>
              <a:t>‹#›</a:t>
            </a:fld>
            <a:endParaRPr lang="en-US"/>
          </a:p>
        </p:txBody>
      </p:sp>
      <p:pic>
        <p:nvPicPr>
          <p:cNvPr id="7" name="New picture"/>
          <p:cNvPicPr/>
          <p:nvPr/>
        </p:nvPicPr>
        <p:blipFill>
          <a:blip r:embed="rId13"/>
          <a:stretch>
            <a:fillRect/>
          </a:stretch>
        </p:blipFill>
        <p:spPr>
          <a:xfrm rot="16200000">
            <a:off x="-11926768" y="16654900"/>
            <a:ext cx="14535707" cy="4658915"/>
          </a:xfrm>
          <a:prstGeom prst="rect">
            <a:avLst/>
          </a:prstGeom>
        </p:spPr>
      </p:pic>
      <p:pic>
        <p:nvPicPr>
          <p:cNvPr id="8" name="New picture"/>
          <p:cNvPicPr/>
          <p:nvPr/>
        </p:nvPicPr>
        <p:blipFill>
          <a:blip r:embed="rId13"/>
          <a:stretch>
            <a:fillRect/>
          </a:stretch>
        </p:blipFill>
        <p:spPr>
          <a:xfrm rot="5400000">
            <a:off x="44196913" y="16654900"/>
            <a:ext cx="14535707" cy="4658915"/>
          </a:xfrm>
          <a:prstGeom prst="rect">
            <a:avLst/>
          </a:prstGeom>
        </p:spPr>
      </p:pic>
      <p:pic>
        <p:nvPicPr>
          <p:cNvPr id="9" name="New picture"/>
          <p:cNvPicPr/>
          <p:nvPr/>
        </p:nvPicPr>
        <p:blipFill>
          <a:blip r:embed="rId14"/>
          <a:stretch>
            <a:fillRect/>
          </a:stretch>
        </p:blipFill>
        <p:spPr>
          <a:xfrm>
            <a:off x="7421764" y="34037349"/>
            <a:ext cx="31962328" cy="1577719"/>
          </a:xfrm>
          <a:prstGeom prst="rect">
            <a:avLst/>
          </a:prstGeom>
        </p:spPr>
      </p:pic>
      <p:sp>
        <p:nvSpPr>
          <p:cNvPr id="10" name="New shape"/>
          <p:cNvSpPr/>
          <p:nvPr/>
        </p:nvSpPr>
        <p:spPr>
          <a:xfrm>
            <a:off x="7421763" y="34619295"/>
            <a:ext cx="23402926" cy="12932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3497" tIns="46749" rIns="93497" bIns="46749" rtlCol="0" anchor="ctr"/>
          <a:lstStyle/>
          <a:p>
            <a:pPr algn="l"/>
            <a:r>
              <a:rPr sz="5000">
                <a:solidFill>
                  <a:srgbClr val="808080"/>
                </a:solidFill>
              </a:rPr>
              <a:t>Template ID: comprehensivecrimson  Size: tri-fold</a:t>
            </a:r>
          </a:p>
        </p:txBody>
      </p:sp>
    </p:spTree>
    <p:extLst>
      <p:ext uri="{BB962C8B-B14F-4D97-AF65-F5344CB8AC3E}">
        <p14:creationId xmlns:p14="http://schemas.microsoft.com/office/powerpoint/2010/main" val="1846727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4487875" rtl="0" eaLnBrk="1" latinLnBrk="0" hangingPunct="1">
        <a:spcBef>
          <a:spcPct val="0"/>
        </a:spcBef>
        <a:buNone/>
        <a:defRPr sz="21600" kern="1200">
          <a:solidFill>
            <a:schemeClr val="tx1"/>
          </a:solidFill>
          <a:latin typeface="+mj-lt"/>
          <a:ea typeface="+mj-ea"/>
          <a:cs typeface="+mj-cs"/>
        </a:defRPr>
      </a:lvl1pPr>
    </p:titleStyle>
    <p:bodyStyle>
      <a:lvl1pPr marL="1682953" indent="-1682953" algn="l" defTabSz="4487875" rtl="0" eaLnBrk="1" latinLnBrk="0" hangingPunct="1">
        <a:spcBef>
          <a:spcPct val="20000"/>
        </a:spcBef>
        <a:buFont typeface="Arial" pitchFamily="34" charset="0"/>
        <a:buChar char="•"/>
        <a:defRPr sz="15700" kern="1200">
          <a:solidFill>
            <a:schemeClr val="tx1"/>
          </a:solidFill>
          <a:latin typeface="+mn-lt"/>
          <a:ea typeface="+mn-ea"/>
          <a:cs typeface="+mn-cs"/>
        </a:defRPr>
      </a:lvl1pPr>
      <a:lvl2pPr marL="3646399" indent="-1402461" algn="l" defTabSz="4487875" rtl="0" eaLnBrk="1" latinLnBrk="0" hangingPunct="1">
        <a:spcBef>
          <a:spcPct val="20000"/>
        </a:spcBef>
        <a:buFont typeface="Arial" pitchFamily="34" charset="0"/>
        <a:buChar char="–"/>
        <a:defRPr sz="13700" kern="1200">
          <a:solidFill>
            <a:schemeClr val="tx1"/>
          </a:solidFill>
          <a:latin typeface="+mn-lt"/>
          <a:ea typeface="+mn-ea"/>
          <a:cs typeface="+mn-cs"/>
        </a:defRPr>
      </a:lvl2pPr>
      <a:lvl3pPr marL="5609844" indent="-1121969" algn="l" defTabSz="4487875" rtl="0" eaLnBrk="1" latinLnBrk="0" hangingPunct="1">
        <a:spcBef>
          <a:spcPct val="20000"/>
        </a:spcBef>
        <a:buFont typeface="Arial" pitchFamily="34" charset="0"/>
        <a:buChar char="•"/>
        <a:defRPr sz="11800" kern="1200">
          <a:solidFill>
            <a:schemeClr val="tx1"/>
          </a:solidFill>
          <a:latin typeface="+mn-lt"/>
          <a:ea typeface="+mn-ea"/>
          <a:cs typeface="+mn-cs"/>
        </a:defRPr>
      </a:lvl3pPr>
      <a:lvl4pPr marL="7853782" indent="-1121969" algn="l" defTabSz="4487875" rtl="0" eaLnBrk="1" latinLnBrk="0" hangingPunct="1">
        <a:spcBef>
          <a:spcPct val="20000"/>
        </a:spcBef>
        <a:buFont typeface="Arial" pitchFamily="34" charset="0"/>
        <a:buChar char="–"/>
        <a:defRPr sz="9800" kern="1200">
          <a:solidFill>
            <a:schemeClr val="tx1"/>
          </a:solidFill>
          <a:latin typeface="+mn-lt"/>
          <a:ea typeface="+mn-ea"/>
          <a:cs typeface="+mn-cs"/>
        </a:defRPr>
      </a:lvl4pPr>
      <a:lvl5pPr marL="10097719" indent="-1121969" algn="l" defTabSz="4487875" rtl="0" eaLnBrk="1" latinLnBrk="0" hangingPunct="1">
        <a:spcBef>
          <a:spcPct val="20000"/>
        </a:spcBef>
        <a:buFont typeface="Arial" pitchFamily="34" charset="0"/>
        <a:buChar char="»"/>
        <a:defRPr sz="9800" kern="1200">
          <a:solidFill>
            <a:schemeClr val="tx1"/>
          </a:solidFill>
          <a:latin typeface="+mn-lt"/>
          <a:ea typeface="+mn-ea"/>
          <a:cs typeface="+mn-cs"/>
        </a:defRPr>
      </a:lvl5pPr>
      <a:lvl6pPr marL="12341657" indent="-1121969" algn="l" defTabSz="4487875" rtl="0" eaLnBrk="1" latinLnBrk="0" hangingPunct="1">
        <a:spcBef>
          <a:spcPct val="20000"/>
        </a:spcBef>
        <a:buFont typeface="Arial" pitchFamily="34" charset="0"/>
        <a:buChar char="•"/>
        <a:defRPr sz="9800" kern="1200">
          <a:solidFill>
            <a:schemeClr val="tx1"/>
          </a:solidFill>
          <a:latin typeface="+mn-lt"/>
          <a:ea typeface="+mn-ea"/>
          <a:cs typeface="+mn-cs"/>
        </a:defRPr>
      </a:lvl6pPr>
      <a:lvl7pPr marL="14585593" indent="-1121969" algn="l" defTabSz="4487875" rtl="0" eaLnBrk="1" latinLnBrk="0" hangingPunct="1">
        <a:spcBef>
          <a:spcPct val="20000"/>
        </a:spcBef>
        <a:buFont typeface="Arial" pitchFamily="34" charset="0"/>
        <a:buChar char="•"/>
        <a:defRPr sz="9800" kern="1200">
          <a:solidFill>
            <a:schemeClr val="tx1"/>
          </a:solidFill>
          <a:latin typeface="+mn-lt"/>
          <a:ea typeface="+mn-ea"/>
          <a:cs typeface="+mn-cs"/>
        </a:defRPr>
      </a:lvl7pPr>
      <a:lvl8pPr marL="16829532" indent="-1121969" algn="l" defTabSz="4487875" rtl="0" eaLnBrk="1" latinLnBrk="0" hangingPunct="1">
        <a:spcBef>
          <a:spcPct val="20000"/>
        </a:spcBef>
        <a:buFont typeface="Arial" pitchFamily="34" charset="0"/>
        <a:buChar char="•"/>
        <a:defRPr sz="9800" kern="1200">
          <a:solidFill>
            <a:schemeClr val="tx1"/>
          </a:solidFill>
          <a:latin typeface="+mn-lt"/>
          <a:ea typeface="+mn-ea"/>
          <a:cs typeface="+mn-cs"/>
        </a:defRPr>
      </a:lvl8pPr>
      <a:lvl9pPr marL="19073471" indent="-1121969" algn="l" defTabSz="4487875" rtl="0" eaLnBrk="1" latinLnBrk="0" hangingPunct="1">
        <a:spcBef>
          <a:spcPct val="20000"/>
        </a:spcBef>
        <a:buFont typeface="Arial" pitchFamily="34" charset="0"/>
        <a:buChar char="•"/>
        <a:defRPr sz="9800" kern="1200">
          <a:solidFill>
            <a:schemeClr val="tx1"/>
          </a:solidFill>
          <a:latin typeface="+mn-lt"/>
          <a:ea typeface="+mn-ea"/>
          <a:cs typeface="+mn-cs"/>
        </a:defRPr>
      </a:lvl9pPr>
    </p:bodyStyle>
    <p:otherStyle>
      <a:defPPr>
        <a:defRPr lang="en-US"/>
      </a:defPPr>
      <a:lvl1pPr marL="0" algn="l" defTabSz="4487875" rtl="0" eaLnBrk="1" latinLnBrk="0" hangingPunct="1">
        <a:defRPr sz="8800" kern="1200">
          <a:solidFill>
            <a:schemeClr val="tx1"/>
          </a:solidFill>
          <a:latin typeface="+mn-lt"/>
          <a:ea typeface="+mn-ea"/>
          <a:cs typeface="+mn-cs"/>
        </a:defRPr>
      </a:lvl1pPr>
      <a:lvl2pPr marL="2243938" algn="l" defTabSz="4487875" rtl="0" eaLnBrk="1" latinLnBrk="0" hangingPunct="1">
        <a:defRPr sz="8800" kern="1200">
          <a:solidFill>
            <a:schemeClr val="tx1"/>
          </a:solidFill>
          <a:latin typeface="+mn-lt"/>
          <a:ea typeface="+mn-ea"/>
          <a:cs typeface="+mn-cs"/>
        </a:defRPr>
      </a:lvl2pPr>
      <a:lvl3pPr marL="4487875" algn="l" defTabSz="4487875" rtl="0" eaLnBrk="1" latinLnBrk="0" hangingPunct="1">
        <a:defRPr sz="8800" kern="1200">
          <a:solidFill>
            <a:schemeClr val="tx1"/>
          </a:solidFill>
          <a:latin typeface="+mn-lt"/>
          <a:ea typeface="+mn-ea"/>
          <a:cs typeface="+mn-cs"/>
        </a:defRPr>
      </a:lvl3pPr>
      <a:lvl4pPr marL="6731813" algn="l" defTabSz="4487875" rtl="0" eaLnBrk="1" latinLnBrk="0" hangingPunct="1">
        <a:defRPr sz="8800" kern="1200">
          <a:solidFill>
            <a:schemeClr val="tx1"/>
          </a:solidFill>
          <a:latin typeface="+mn-lt"/>
          <a:ea typeface="+mn-ea"/>
          <a:cs typeface="+mn-cs"/>
        </a:defRPr>
      </a:lvl4pPr>
      <a:lvl5pPr marL="8975750" algn="l" defTabSz="4487875" rtl="0" eaLnBrk="1" latinLnBrk="0" hangingPunct="1">
        <a:defRPr sz="8800" kern="1200">
          <a:solidFill>
            <a:schemeClr val="tx1"/>
          </a:solidFill>
          <a:latin typeface="+mn-lt"/>
          <a:ea typeface="+mn-ea"/>
          <a:cs typeface="+mn-cs"/>
        </a:defRPr>
      </a:lvl5pPr>
      <a:lvl6pPr marL="11219688" algn="l" defTabSz="4487875" rtl="0" eaLnBrk="1" latinLnBrk="0" hangingPunct="1">
        <a:defRPr sz="8800" kern="1200">
          <a:solidFill>
            <a:schemeClr val="tx1"/>
          </a:solidFill>
          <a:latin typeface="+mn-lt"/>
          <a:ea typeface="+mn-ea"/>
          <a:cs typeface="+mn-cs"/>
        </a:defRPr>
      </a:lvl6pPr>
      <a:lvl7pPr marL="13463627" algn="l" defTabSz="4487875" rtl="0" eaLnBrk="1" latinLnBrk="0" hangingPunct="1">
        <a:defRPr sz="8800" kern="1200">
          <a:solidFill>
            <a:schemeClr val="tx1"/>
          </a:solidFill>
          <a:latin typeface="+mn-lt"/>
          <a:ea typeface="+mn-ea"/>
          <a:cs typeface="+mn-cs"/>
        </a:defRPr>
      </a:lvl7pPr>
      <a:lvl8pPr marL="15707563" algn="l" defTabSz="4487875" rtl="0" eaLnBrk="1" latinLnBrk="0" hangingPunct="1">
        <a:defRPr sz="8800" kern="1200">
          <a:solidFill>
            <a:schemeClr val="tx1"/>
          </a:solidFill>
          <a:latin typeface="+mn-lt"/>
          <a:ea typeface="+mn-ea"/>
          <a:cs typeface="+mn-cs"/>
        </a:defRPr>
      </a:lvl8pPr>
      <a:lvl9pPr marL="17951501" algn="l" defTabSz="4487875" rtl="0" eaLnBrk="1" latinLnBrk="0" hangingPunct="1">
        <a:defRPr sz="8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3000" r="-13000"/>
          </a:stretch>
        </a:blipFill>
        <a:effectLst/>
      </p:bgPr>
    </p:bg>
    <p:spTree>
      <p:nvGrpSpPr>
        <p:cNvPr id="1" name=""/>
        <p:cNvGrpSpPr/>
        <p:nvPr/>
      </p:nvGrpSpPr>
      <p:grpSpPr>
        <a:xfrm>
          <a:off x="0" y="0"/>
          <a:ext cx="0" cy="0"/>
          <a:chOff x="0" y="0"/>
          <a:chExt cx="0" cy="0"/>
        </a:xfrm>
      </p:grpSpPr>
      <p:sp>
        <p:nvSpPr>
          <p:cNvPr id="4" name="Rectangle 3"/>
          <p:cNvSpPr/>
          <p:nvPr/>
        </p:nvSpPr>
        <p:spPr>
          <a:xfrm>
            <a:off x="-16251" y="4"/>
            <a:ext cx="46805850" cy="33520063"/>
          </a:xfrm>
          <a:prstGeom prst="rect">
            <a:avLst/>
          </a:prstGeom>
          <a:gradFill>
            <a:gsLst>
              <a:gs pos="0">
                <a:srgbClr val="C00000"/>
              </a:gs>
              <a:gs pos="15000">
                <a:srgbClr val="FF0000">
                  <a:alpha val="54000"/>
                </a:srgbClr>
              </a:gs>
              <a:gs pos="39000">
                <a:schemeClr val="accent2">
                  <a:lumMod val="40000"/>
                  <a:lumOff val="60000"/>
                  <a:alpha val="77000"/>
                </a:schemeClr>
              </a:gs>
              <a:gs pos="97917">
                <a:schemeClr val="bg1"/>
              </a:gs>
              <a:gs pos="62000">
                <a:schemeClr val="bg1">
                  <a:alpha val="5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3497" tIns="46749" rIns="93497" bIns="46749" rtlCol="0" anchor="ctr"/>
          <a:lstStyle/>
          <a:p>
            <a:pPr algn="ctr"/>
            <a:endParaRPr lang="en-US" sz="5500" dirty="0"/>
          </a:p>
        </p:txBody>
      </p:sp>
      <p:grpSp>
        <p:nvGrpSpPr>
          <p:cNvPr id="2" name="Group 1">
            <a:extLst>
              <a:ext uri="{FF2B5EF4-FFF2-40B4-BE49-F238E27FC236}">
                <a16:creationId xmlns="" xmlns:a16="http://schemas.microsoft.com/office/drawing/2014/main" id="{B3381F70-485A-4C51-9258-DAB4597CCF47}"/>
              </a:ext>
            </a:extLst>
          </p:cNvPr>
          <p:cNvGrpSpPr/>
          <p:nvPr/>
        </p:nvGrpSpPr>
        <p:grpSpPr>
          <a:xfrm>
            <a:off x="-32503" y="-21135"/>
            <a:ext cx="46822102" cy="6874290"/>
            <a:chOff x="-15240" y="-14583"/>
            <a:chExt cx="43906440" cy="6690360"/>
          </a:xfrm>
        </p:grpSpPr>
        <p:sp>
          <p:nvSpPr>
            <p:cNvPr id="9" name="Rectangle 8"/>
            <p:cNvSpPr/>
            <p:nvPr/>
          </p:nvSpPr>
          <p:spPr>
            <a:xfrm>
              <a:off x="0" y="2256177"/>
              <a:ext cx="43891200" cy="4419600"/>
            </a:xfrm>
            <a:custGeom>
              <a:avLst/>
              <a:gdLst>
                <a:gd name="connsiteX0" fmla="*/ 0 w 43891200"/>
                <a:gd name="connsiteY0" fmla="*/ 0 h 5108036"/>
                <a:gd name="connsiteX1" fmla="*/ 43891200 w 43891200"/>
                <a:gd name="connsiteY1" fmla="*/ 0 h 5108036"/>
                <a:gd name="connsiteX2" fmla="*/ 43891200 w 43891200"/>
                <a:gd name="connsiteY2" fmla="*/ 4038600 h 5108036"/>
                <a:gd name="connsiteX3" fmla="*/ 0 w 43891200"/>
                <a:gd name="connsiteY3" fmla="*/ 4038600 h 5108036"/>
                <a:gd name="connsiteX4" fmla="*/ 0 w 43891200"/>
                <a:gd name="connsiteY4" fmla="*/ 0 h 5108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891200" h="5108036">
                  <a:moveTo>
                    <a:pt x="0" y="0"/>
                  </a:moveTo>
                  <a:lnTo>
                    <a:pt x="43891200" y="0"/>
                  </a:lnTo>
                  <a:lnTo>
                    <a:pt x="43891200" y="4038600"/>
                  </a:lnTo>
                  <a:cubicBezTo>
                    <a:pt x="29851350" y="7391400"/>
                    <a:pt x="13258800" y="1562100"/>
                    <a:pt x="0" y="4038600"/>
                  </a:cubicBezTo>
                  <a:lnTo>
                    <a:pt x="0" y="0"/>
                  </a:lnTo>
                  <a:close/>
                </a:path>
              </a:pathLst>
            </a:cu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8"/>
            <p:cNvSpPr/>
            <p:nvPr/>
          </p:nvSpPr>
          <p:spPr>
            <a:xfrm>
              <a:off x="0" y="2256177"/>
              <a:ext cx="43891200" cy="4201348"/>
            </a:xfrm>
            <a:custGeom>
              <a:avLst/>
              <a:gdLst>
                <a:gd name="connsiteX0" fmla="*/ 0 w 43891200"/>
                <a:gd name="connsiteY0" fmla="*/ 0 h 5108036"/>
                <a:gd name="connsiteX1" fmla="*/ 43891200 w 43891200"/>
                <a:gd name="connsiteY1" fmla="*/ 0 h 5108036"/>
                <a:gd name="connsiteX2" fmla="*/ 43891200 w 43891200"/>
                <a:gd name="connsiteY2" fmla="*/ 4038600 h 5108036"/>
                <a:gd name="connsiteX3" fmla="*/ 0 w 43891200"/>
                <a:gd name="connsiteY3" fmla="*/ 4038600 h 5108036"/>
                <a:gd name="connsiteX4" fmla="*/ 0 w 43891200"/>
                <a:gd name="connsiteY4" fmla="*/ 0 h 5108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891200" h="5108036">
                  <a:moveTo>
                    <a:pt x="0" y="0"/>
                  </a:moveTo>
                  <a:lnTo>
                    <a:pt x="43891200" y="0"/>
                  </a:lnTo>
                  <a:lnTo>
                    <a:pt x="43891200" y="4038600"/>
                  </a:lnTo>
                  <a:cubicBezTo>
                    <a:pt x="29851350" y="7391400"/>
                    <a:pt x="13258800" y="1562100"/>
                    <a:pt x="0" y="4038600"/>
                  </a:cubicBezTo>
                  <a:lnTo>
                    <a:pt x="0" y="0"/>
                  </a:lnTo>
                  <a:close/>
                </a:path>
              </a:pathLst>
            </a:cu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8"/>
            <p:cNvSpPr/>
            <p:nvPr/>
          </p:nvSpPr>
          <p:spPr>
            <a:xfrm>
              <a:off x="-15240" y="-14583"/>
              <a:ext cx="43906439" cy="6253856"/>
            </a:xfrm>
            <a:custGeom>
              <a:avLst/>
              <a:gdLst>
                <a:gd name="connsiteX0" fmla="*/ 0 w 43906440"/>
                <a:gd name="connsiteY0" fmla="*/ 19544 h 8020124"/>
                <a:gd name="connsiteX1" fmla="*/ 43906440 w 43906440"/>
                <a:gd name="connsiteY1" fmla="*/ 0 h 8020124"/>
                <a:gd name="connsiteX2" fmla="*/ 43906440 w 43906440"/>
                <a:gd name="connsiteY2" fmla="*/ 6950688 h 8020124"/>
                <a:gd name="connsiteX3" fmla="*/ 15240 w 43906440"/>
                <a:gd name="connsiteY3" fmla="*/ 6950688 h 8020124"/>
                <a:gd name="connsiteX4" fmla="*/ 0 w 43906440"/>
                <a:gd name="connsiteY4" fmla="*/ 19544 h 8020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06440" h="8020124">
                  <a:moveTo>
                    <a:pt x="0" y="19544"/>
                  </a:moveTo>
                  <a:lnTo>
                    <a:pt x="43906440" y="0"/>
                  </a:lnTo>
                  <a:lnTo>
                    <a:pt x="43906440" y="6950688"/>
                  </a:lnTo>
                  <a:cubicBezTo>
                    <a:pt x="29866590" y="10303488"/>
                    <a:pt x="13274040" y="4474188"/>
                    <a:pt x="15240" y="6950688"/>
                  </a:cubicBezTo>
                  <a:lnTo>
                    <a:pt x="0" y="1954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 name="Text Placeholder 5">
            <a:extLst>
              <a:ext uri="{FF2B5EF4-FFF2-40B4-BE49-F238E27FC236}">
                <a16:creationId xmlns="" xmlns:a16="http://schemas.microsoft.com/office/drawing/2014/main" id="{96D93ECD-B6C6-4112-90D7-E231945E1F30}"/>
              </a:ext>
            </a:extLst>
          </p:cNvPr>
          <p:cNvSpPr txBox="1"/>
          <p:nvPr/>
        </p:nvSpPr>
        <p:spPr>
          <a:xfrm>
            <a:off x="2443048" y="273367"/>
            <a:ext cx="41919759" cy="2924677"/>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defTabSz="4120207">
              <a:spcBef>
                <a:spcPct val="20000"/>
              </a:spcBef>
              <a:defRPr/>
            </a:pPr>
            <a:r>
              <a:rPr lang="en-US" sz="6900" dirty="0">
                <a:solidFill>
                  <a:srgbClr val="2D3C50"/>
                </a:solidFill>
                <a:latin typeface="Bree Serif" panose="02000503040000020004" pitchFamily="2" charset="0"/>
                <a:cs typeface="Calibri" panose="020F0502020204030204" pitchFamily="34" charset="0"/>
              </a:rPr>
              <a:t>Libyan international medical  university</a:t>
            </a:r>
          </a:p>
          <a:p>
            <a:pPr algn="ctr" defTabSz="4120207">
              <a:spcBef>
                <a:spcPct val="20000"/>
              </a:spcBef>
              <a:defRPr/>
            </a:pPr>
            <a:r>
              <a:rPr lang="en-US" sz="6900" dirty="0">
                <a:solidFill>
                  <a:srgbClr val="2D3C50"/>
                </a:solidFill>
                <a:latin typeface="Bree Serif" panose="02000503040000020004" pitchFamily="2" charset="0"/>
                <a:cs typeface="Calibri" panose="020F0502020204030204" pitchFamily="34" charset="0"/>
              </a:rPr>
              <a:t>Medicine Faculty  </a:t>
            </a:r>
          </a:p>
        </p:txBody>
      </p:sp>
      <p:sp>
        <p:nvSpPr>
          <p:cNvPr id="15" name="Text Placeholder 5">
            <a:extLst>
              <a:ext uri="{FF2B5EF4-FFF2-40B4-BE49-F238E27FC236}">
                <a16:creationId xmlns="" xmlns:a16="http://schemas.microsoft.com/office/drawing/2014/main" id="{3372A251-F0BA-4160-BA4B-E2D8E2D287AA}"/>
              </a:ext>
            </a:extLst>
          </p:cNvPr>
          <p:cNvSpPr txBox="1"/>
          <p:nvPr/>
        </p:nvSpPr>
        <p:spPr>
          <a:xfrm>
            <a:off x="2952137" y="3198044"/>
            <a:ext cx="41919759" cy="2059282"/>
          </a:xfrm>
          <a:prstGeom prst="rect">
            <a:avLst/>
          </a:prstGeom>
        </p:spPr>
        <p:txBody>
          <a:bodyPr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en-US" sz="7200" dirty="0">
                <a:solidFill>
                  <a:srgbClr val="FF0000"/>
                </a:solidFill>
                <a:latin typeface="Berlin Sans FB Demi" panose="020E0802020502020306" pitchFamily="34" charset="0"/>
              </a:rPr>
              <a:t>Artificial Blood Substitutes</a:t>
            </a:r>
          </a:p>
          <a:p>
            <a:pPr algn="ctr">
              <a:defRPr/>
            </a:pPr>
            <a:r>
              <a:rPr lang="en-US" sz="4900" dirty="0">
                <a:solidFill>
                  <a:srgbClr val="FF0000"/>
                </a:solidFill>
                <a:latin typeface="Berlin Sans FB Demi" panose="020E0802020502020306" pitchFamily="34" charset="0"/>
                <a:ea typeface="Open Sans" panose="020B0606030504020204" pitchFamily="34" charset="0"/>
                <a:cs typeface="Open Sans" panose="020B0606030504020204" pitchFamily="34" charset="0"/>
              </a:rPr>
              <a:t>By Hadil Abdnaser Azouz </a:t>
            </a:r>
            <a:r>
              <a:rPr lang="en-US" sz="4900" smtClean="0">
                <a:solidFill>
                  <a:srgbClr val="FF0000"/>
                </a:solidFill>
                <a:latin typeface="Berlin Sans FB Demi" panose="020E0802020502020306" pitchFamily="34" charset="0"/>
                <a:ea typeface="Open Sans" panose="020B0606030504020204" pitchFamily="34" charset="0"/>
                <a:cs typeface="Open Sans" panose="020B0606030504020204" pitchFamily="34" charset="0"/>
              </a:rPr>
              <a:t>Altlhe 1336</a:t>
            </a:r>
            <a:endParaRPr lang="en-US" sz="4900" dirty="0">
              <a:solidFill>
                <a:srgbClr val="FF0000"/>
              </a:solidFill>
              <a:latin typeface="Berlin Sans FB Demi" panose="020E0802020502020306" pitchFamily="34" charset="0"/>
              <a:ea typeface="Open Sans" panose="020B0606030504020204" pitchFamily="34" charset="0"/>
              <a:cs typeface="Open Sans" panose="020B0606030504020204" pitchFamily="34" charset="0"/>
            </a:endParaRPr>
          </a:p>
        </p:txBody>
      </p:sp>
      <p:sp>
        <p:nvSpPr>
          <p:cNvPr id="27" name="Rectangle 26"/>
          <p:cNvSpPr/>
          <p:nvPr/>
        </p:nvSpPr>
        <p:spPr>
          <a:xfrm>
            <a:off x="650084" y="8877955"/>
            <a:ext cx="10296549" cy="88653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3497" tIns="46749" rIns="93497" bIns="46749" rtlCol="0" anchor="ctr"/>
          <a:lstStyle/>
          <a:p>
            <a:pPr algn="ctr"/>
            <a:endParaRPr lang="en-US" sz="5500" b="1">
              <a:solidFill>
                <a:schemeClr val="bg1"/>
              </a:solidFill>
            </a:endParaRPr>
          </a:p>
        </p:txBody>
      </p:sp>
      <p:sp>
        <p:nvSpPr>
          <p:cNvPr id="30" name="Rectangle 29"/>
          <p:cNvSpPr/>
          <p:nvPr/>
        </p:nvSpPr>
        <p:spPr>
          <a:xfrm>
            <a:off x="650084" y="13956139"/>
            <a:ext cx="14828040" cy="21706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3497" tIns="46749" rIns="93497" bIns="46749" rtlCol="0" anchor="ctr"/>
          <a:lstStyle/>
          <a:p>
            <a:pPr algn="ctr"/>
            <a:r>
              <a:rPr lang="en-US" sz="4400" b="1" dirty="0" smtClean="0">
                <a:solidFill>
                  <a:srgbClr val="7A1C1C"/>
                </a:solidFill>
                <a:latin typeface="Bree Serif" panose="02000503040000020004" pitchFamily="2" charset="0"/>
              </a:rPr>
              <a:t>Per fluorochemical-based  </a:t>
            </a:r>
            <a:r>
              <a:rPr lang="en-US" sz="4400" b="1" dirty="0">
                <a:solidFill>
                  <a:srgbClr val="7A1C1C"/>
                </a:solidFill>
                <a:latin typeface="Bree Serif" panose="02000503040000020004" pitchFamily="2" charset="0"/>
              </a:rPr>
              <a:t>RBC  substitutes</a:t>
            </a:r>
          </a:p>
        </p:txBody>
      </p:sp>
      <p:sp>
        <p:nvSpPr>
          <p:cNvPr id="32" name="TextBox 31"/>
          <p:cNvSpPr txBox="1"/>
          <p:nvPr/>
        </p:nvSpPr>
        <p:spPr>
          <a:xfrm>
            <a:off x="650084" y="7878412"/>
            <a:ext cx="14066041" cy="6249942"/>
          </a:xfrm>
          <a:prstGeom prst="rect">
            <a:avLst/>
          </a:prstGeom>
          <a:noFill/>
        </p:spPr>
        <p:txBody>
          <a:bodyPr wrap="square" lIns="93497" tIns="46749" rIns="93497" bIns="46749" rtlCol="0">
            <a:spAutoFit/>
          </a:bodyPr>
          <a:lstStyle/>
          <a:p>
            <a:pPr lvl="0" algn="justLow"/>
            <a:r>
              <a:rPr lang="en-CA" sz="4000" dirty="0">
                <a:latin typeface="Bree Serif" panose="020B0604020202020204" charset="0"/>
              </a:rPr>
              <a:t>Artificial blood was highlighted after the emergence of  HIV  in  1980  due to the risk of its transmission by blood transfusion, which imposes higher costs due to the necessary detection tests. In addition, low blood supplies especially in developing countries )just collect less than 32% of total worlds’ blood supplies) with increased demand for blood products, short storage period, and urgent needs for blood supplies during wartime and natural disasters are other important reasons that make the development of a suitable blood substitute </a:t>
            </a:r>
            <a:r>
              <a:rPr lang="en-CA" sz="4000" dirty="0" smtClean="0">
                <a:latin typeface="Bree Serif" panose="020B0604020202020204" charset="0"/>
              </a:rPr>
              <a:t>indispensable</a:t>
            </a:r>
            <a:r>
              <a:rPr lang="en-US" sz="4000" dirty="0" smtClean="0">
                <a:latin typeface="Bree Serif" panose="020B0604020202020204" charset="0"/>
              </a:rPr>
              <a:t>1.</a:t>
            </a:r>
            <a:endParaRPr lang="en-CA" sz="4000" dirty="0">
              <a:latin typeface="Bree Serif" panose="020B0604020202020204" charset="0"/>
            </a:endParaRPr>
          </a:p>
        </p:txBody>
      </p:sp>
      <p:sp>
        <p:nvSpPr>
          <p:cNvPr id="33" name="TextBox 32"/>
          <p:cNvSpPr txBox="1"/>
          <p:nvPr/>
        </p:nvSpPr>
        <p:spPr>
          <a:xfrm>
            <a:off x="650083" y="15842487"/>
            <a:ext cx="14066042" cy="12405474"/>
          </a:xfrm>
          <a:prstGeom prst="rect">
            <a:avLst/>
          </a:prstGeom>
          <a:noFill/>
        </p:spPr>
        <p:txBody>
          <a:bodyPr wrap="square" lIns="93497" tIns="46749" rIns="93497" bIns="46749" rtlCol="0">
            <a:spAutoFit/>
          </a:bodyPr>
          <a:lstStyle/>
          <a:p>
            <a:pPr lvl="0" algn="justLow"/>
            <a:r>
              <a:rPr lang="en-US" sz="4000" dirty="0">
                <a:latin typeface="Bree Serif" panose="020B0604020202020204" charset="0"/>
                <a:ea typeface="Open Sans" panose="020B0606030504020204" pitchFamily="34" charset="0"/>
                <a:cs typeface="Open Sans" panose="020B0606030504020204" pitchFamily="34" charset="0"/>
              </a:rPr>
              <a:t>Per fluorochemicals (PFCs) are colorless, inert, and apparently nontoxic liquids and insoluble in aqueous phase, and in case of their clinical application, they are solubilized using an emulsifying </a:t>
            </a:r>
            <a:r>
              <a:rPr lang="en-US" sz="4000" dirty="0" smtClean="0">
                <a:latin typeface="Bree Serif" panose="020B0604020202020204" charset="0"/>
                <a:ea typeface="Open Sans" panose="020B0606030504020204" pitchFamily="34" charset="0"/>
                <a:cs typeface="Open Sans" panose="020B0606030504020204" pitchFamily="34" charset="0"/>
              </a:rPr>
              <a:t>agent, Oxygen </a:t>
            </a:r>
            <a:r>
              <a:rPr lang="en-US" sz="4000" dirty="0">
                <a:latin typeface="Bree Serif" panose="020B0604020202020204" charset="0"/>
                <a:ea typeface="Open Sans" panose="020B0606030504020204" pitchFamily="34" charset="0"/>
                <a:cs typeface="Open Sans" panose="020B0606030504020204" pitchFamily="34" charset="0"/>
              </a:rPr>
              <a:t>is dissolved in PFCs at a concentration of about 40%–50%, which is 2 times higher than plasma. In addition, PFCs dissolve 130–160 mL carbon </a:t>
            </a:r>
            <a:r>
              <a:rPr lang="en-US" sz="4000" dirty="0" smtClean="0">
                <a:latin typeface="Bree Serif" panose="020B0604020202020204" charset="0"/>
                <a:ea typeface="Open Sans" panose="020B0606030504020204" pitchFamily="34" charset="0"/>
                <a:cs typeface="Open Sans" panose="020B0606030504020204" pitchFamily="34" charset="0"/>
              </a:rPr>
              <a:t>dioxide ;Their </a:t>
            </a:r>
            <a:r>
              <a:rPr lang="en-US" sz="4000" dirty="0">
                <a:latin typeface="Bree Serif" panose="020B0604020202020204" charset="0"/>
                <a:ea typeface="Open Sans" panose="020B0606030504020204" pitchFamily="34" charset="0"/>
                <a:cs typeface="Open Sans" panose="020B0606030504020204" pitchFamily="34" charset="0"/>
              </a:rPr>
              <a:t>small sizes enable them to easily pass through the vessels occluded in some diseases,  where  RBCs cannot </a:t>
            </a:r>
            <a:r>
              <a:rPr lang="en-US" sz="4000" dirty="0" smtClean="0">
                <a:latin typeface="Bree Serif" panose="020B0604020202020204" charset="0"/>
                <a:ea typeface="Open Sans" panose="020B0606030504020204" pitchFamily="34" charset="0"/>
                <a:cs typeface="Open Sans" panose="020B0606030504020204" pitchFamily="34" charset="0"/>
              </a:rPr>
              <a:t>pass.</a:t>
            </a:r>
          </a:p>
          <a:p>
            <a:pPr lvl="0" algn="justLow"/>
            <a:r>
              <a:rPr lang="en-US" sz="4000" dirty="0" smtClean="0">
                <a:latin typeface="Bree Serif" panose="020B0604020202020204" charset="0"/>
                <a:ea typeface="Open Sans" panose="020B0606030504020204" pitchFamily="34" charset="0"/>
                <a:cs typeface="Open Sans" panose="020B0606030504020204" pitchFamily="34" charset="0"/>
              </a:rPr>
              <a:t>in </a:t>
            </a:r>
            <a:r>
              <a:rPr lang="en-US" sz="4000" dirty="0">
                <a:latin typeface="Bree Serif" panose="020B0604020202020204" charset="0"/>
                <a:ea typeface="Open Sans" panose="020B0606030504020204" pitchFamily="34" charset="0"/>
                <a:cs typeface="Open Sans" panose="020B0606030504020204" pitchFamily="34" charset="0"/>
              </a:rPr>
              <a:t>the regional ischemia, </a:t>
            </a:r>
            <a:r>
              <a:rPr lang="en-US" sz="4000" dirty="0" smtClean="0">
                <a:latin typeface="Bree Serif" panose="020B0604020202020204" charset="0"/>
                <a:ea typeface="Open Sans" panose="020B0606030504020204" pitchFamily="34" charset="0"/>
                <a:cs typeface="Open Sans" panose="020B0606030504020204" pitchFamily="34" charset="0"/>
              </a:rPr>
              <a:t>per fluorochemical </a:t>
            </a:r>
            <a:r>
              <a:rPr lang="en-US" sz="4000" dirty="0">
                <a:latin typeface="Bree Serif" panose="020B0604020202020204" charset="0"/>
                <a:ea typeface="Open Sans" panose="020B0606030504020204" pitchFamily="34" charset="0"/>
                <a:cs typeface="Open Sans" panose="020B0606030504020204" pitchFamily="34" charset="0"/>
              </a:rPr>
              <a:t>artificial blood is significantly better than blood at maintaining both systolic and diastolic myocardial function after a major coronary artery has been </a:t>
            </a:r>
            <a:r>
              <a:rPr lang="en-US" sz="4000" dirty="0" smtClean="0">
                <a:latin typeface="Bree Serif" panose="020B0604020202020204" charset="0"/>
                <a:ea typeface="Open Sans" panose="020B0606030504020204" pitchFamily="34" charset="0"/>
                <a:cs typeface="Open Sans" panose="020B0606030504020204" pitchFamily="34" charset="0"/>
              </a:rPr>
              <a:t>occluded.2</a:t>
            </a:r>
            <a:endParaRPr lang="en-US" sz="4000" dirty="0">
              <a:latin typeface="Bree Serif" panose="020B0604020202020204" charset="0"/>
              <a:ea typeface="Open Sans" panose="020B0606030504020204" pitchFamily="34" charset="0"/>
              <a:cs typeface="Open Sans" panose="020B0606030504020204" pitchFamily="34" charset="0"/>
            </a:endParaRPr>
          </a:p>
          <a:p>
            <a:pPr lvl="0" algn="justLow"/>
            <a:r>
              <a:rPr lang="en-US" sz="4000" dirty="0" err="1">
                <a:latin typeface="Bree Serif" panose="020B0604020202020204" charset="0"/>
                <a:ea typeface="Open Sans" panose="020B0606030504020204" pitchFamily="34" charset="0"/>
                <a:cs typeface="Open Sans" panose="020B0606030504020204" pitchFamily="34" charset="0"/>
              </a:rPr>
              <a:t>Perflubron</a:t>
            </a:r>
            <a:r>
              <a:rPr lang="en-US" sz="4000" dirty="0">
                <a:latin typeface="Bree Serif" panose="020B0604020202020204" charset="0"/>
                <a:ea typeface="Open Sans" panose="020B0606030504020204" pitchFamily="34" charset="0"/>
                <a:cs typeface="Open Sans" panose="020B0606030504020204" pitchFamily="34" charset="0"/>
              </a:rPr>
              <a:t> and perfluorodecalin  are among the second-generation PFC-based blood substitutes, which are rejected by clinical trials due to some side effects such </a:t>
            </a:r>
            <a:r>
              <a:rPr lang="en-US" sz="4000" dirty="0" smtClean="0">
                <a:latin typeface="Bree Serif" panose="020B0604020202020204" charset="0"/>
                <a:ea typeface="Open Sans" panose="020B0606030504020204" pitchFamily="34" charset="0"/>
                <a:cs typeface="Open Sans" panose="020B0606030504020204" pitchFamily="34" charset="0"/>
              </a:rPr>
              <a:t>as increased </a:t>
            </a:r>
            <a:r>
              <a:rPr lang="en-US" sz="4000" dirty="0">
                <a:latin typeface="Bree Serif" panose="020B0604020202020204" charset="0"/>
                <a:ea typeface="Open Sans" panose="020B0606030504020204" pitchFamily="34" charset="0"/>
                <a:cs typeface="Open Sans" panose="020B0606030504020204" pitchFamily="34" charset="0"/>
              </a:rPr>
              <a:t>risk of stroke following administration of </a:t>
            </a:r>
            <a:r>
              <a:rPr lang="en-US" sz="4000" dirty="0" err="1">
                <a:latin typeface="Bree Serif" panose="020B0604020202020204" charset="0"/>
                <a:ea typeface="Open Sans" panose="020B0606030504020204" pitchFamily="34" charset="0"/>
                <a:cs typeface="Open Sans" panose="020B0606030504020204" pitchFamily="34" charset="0"/>
              </a:rPr>
              <a:t>Oxygent</a:t>
            </a:r>
            <a:r>
              <a:rPr lang="en-US" sz="4000" dirty="0">
                <a:latin typeface="Bree Serif" panose="020B0604020202020204" charset="0"/>
                <a:ea typeface="Open Sans" panose="020B0606030504020204" pitchFamily="34" charset="0"/>
                <a:cs typeface="Open Sans" panose="020B0606030504020204" pitchFamily="34" charset="0"/>
              </a:rPr>
              <a:t>™</a:t>
            </a:r>
            <a:endParaRPr lang="en-US" sz="4000" dirty="0" smtClean="0">
              <a:latin typeface="Bree Serif" panose="020B0604020202020204" charset="0"/>
              <a:ea typeface="Open Sans" panose="020B0606030504020204" pitchFamily="34" charset="0"/>
              <a:cs typeface="Open Sans" panose="020B0606030504020204" pitchFamily="34" charset="0"/>
            </a:endParaRPr>
          </a:p>
          <a:p>
            <a:pPr lvl="0" algn="justLow"/>
            <a:r>
              <a:rPr lang="en-US" sz="4000" dirty="0">
                <a:latin typeface="Bree Serif" panose="020B0604020202020204" charset="0"/>
                <a:ea typeface="Open Sans" panose="020B0606030504020204" pitchFamily="34" charset="0"/>
                <a:cs typeface="Open Sans" panose="020B0606030504020204" pitchFamily="34" charset="0"/>
              </a:rPr>
              <a:t>Administration of PFC-based products can result in mild thrombocytopenia (10%-15% reduction in platelet count) as well as flu-like </a:t>
            </a:r>
            <a:r>
              <a:rPr lang="en-US" sz="4000" dirty="0" smtClean="0">
                <a:latin typeface="Bree Serif" panose="020B0604020202020204" charset="0"/>
                <a:ea typeface="Open Sans" panose="020B0606030504020204" pitchFamily="34" charset="0"/>
                <a:cs typeface="Open Sans" panose="020B0606030504020204" pitchFamily="34" charset="0"/>
              </a:rPr>
              <a:t>syndrome.1</a:t>
            </a:r>
            <a:endParaRPr lang="en-US" sz="4000" dirty="0">
              <a:latin typeface="Bree Serif" panose="020B0604020202020204" charset="0"/>
              <a:ea typeface="Open Sans" panose="020B0606030504020204" pitchFamily="34" charset="0"/>
              <a:cs typeface="Open Sans" panose="020B0606030504020204" pitchFamily="34" charset="0"/>
            </a:endParaRPr>
          </a:p>
        </p:txBody>
      </p:sp>
      <p:sp>
        <p:nvSpPr>
          <p:cNvPr id="75" name="Rectangle 74"/>
          <p:cNvSpPr/>
          <p:nvPr/>
        </p:nvSpPr>
        <p:spPr>
          <a:xfrm>
            <a:off x="906034" y="6358337"/>
            <a:ext cx="11696990" cy="149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3497" tIns="46749" rIns="93497" bIns="46749" rtlCol="0" anchor="ctr"/>
          <a:lstStyle/>
          <a:p>
            <a:pPr algn="ctr"/>
            <a:r>
              <a:rPr lang="en-US" sz="4400" b="1" dirty="0">
                <a:solidFill>
                  <a:srgbClr val="7A1C1C"/>
                </a:solidFill>
                <a:latin typeface="Bree Serif" panose="02000503040000020004" pitchFamily="2" charset="0"/>
              </a:rPr>
              <a:t>Introduction</a:t>
            </a:r>
          </a:p>
        </p:txBody>
      </p:sp>
      <p:sp>
        <p:nvSpPr>
          <p:cNvPr id="18" name="TextBox 17">
            <a:extLst>
              <a:ext uri="{FF2B5EF4-FFF2-40B4-BE49-F238E27FC236}">
                <a16:creationId xmlns="" xmlns:a16="http://schemas.microsoft.com/office/drawing/2014/main" id="{F11B3E59-AE53-4DED-A971-E053DEE116C7}"/>
              </a:ext>
            </a:extLst>
          </p:cNvPr>
          <p:cNvSpPr txBox="1"/>
          <p:nvPr/>
        </p:nvSpPr>
        <p:spPr>
          <a:xfrm>
            <a:off x="650083" y="31085631"/>
            <a:ext cx="45228023" cy="1325517"/>
          </a:xfrm>
          <a:prstGeom prst="rect">
            <a:avLst/>
          </a:prstGeom>
          <a:noFill/>
        </p:spPr>
        <p:txBody>
          <a:bodyPr wrap="square" lIns="93497" tIns="46749" rIns="93497" bIns="46749" rtlCol="0">
            <a:spAutoFit/>
          </a:bodyPr>
          <a:lstStyle/>
          <a:p>
            <a:pPr lvl="0"/>
            <a:r>
              <a:rPr lang="en-US" sz="4000" dirty="0">
                <a:latin typeface="Bree Serif" panose="020B0604020202020204" charset="0"/>
              </a:rPr>
              <a:t>1. </a:t>
            </a:r>
            <a:r>
              <a:rPr lang="en-US" sz="4000" dirty="0" err="1">
                <a:latin typeface="Bree Serif" panose="020B0604020202020204" charset="0"/>
              </a:rPr>
              <a:t>Moradi</a:t>
            </a:r>
            <a:r>
              <a:rPr lang="en-US" sz="4000" dirty="0">
                <a:latin typeface="Bree Serif" panose="020B0604020202020204" charset="0"/>
              </a:rPr>
              <a:t>, S., </a:t>
            </a:r>
            <a:r>
              <a:rPr lang="en-US" sz="4000" dirty="0" err="1">
                <a:latin typeface="Bree Serif" panose="020B0604020202020204" charset="0"/>
              </a:rPr>
              <a:t>Jahanian-Najafabadi</a:t>
            </a:r>
            <a:r>
              <a:rPr lang="en-US" sz="4000" dirty="0">
                <a:latin typeface="Bree Serif" panose="020B0604020202020204" charset="0"/>
              </a:rPr>
              <a:t>, A., &amp; </a:t>
            </a:r>
            <a:r>
              <a:rPr lang="en-US" sz="4000" dirty="0" err="1">
                <a:latin typeface="Bree Serif" panose="020B0604020202020204" charset="0"/>
              </a:rPr>
              <a:t>Roudkenar</a:t>
            </a:r>
            <a:r>
              <a:rPr lang="en-US" sz="4000" dirty="0">
                <a:latin typeface="Bree Serif" panose="020B0604020202020204" charset="0"/>
              </a:rPr>
              <a:t>, M. H. (2016). Artificial blood substitutes: first steps on the long route to clinical utility. Clinical Medicine Insights: Blood Disorders, 9, CMBD-S38461.</a:t>
            </a:r>
          </a:p>
          <a:p>
            <a:pPr lvl="0"/>
            <a:r>
              <a:rPr lang="en-US" sz="4000" dirty="0">
                <a:latin typeface="Bree Serif" panose="020B0604020202020204" charset="0"/>
              </a:rPr>
              <a:t>2. </a:t>
            </a:r>
            <a:r>
              <a:rPr lang="en-US" sz="4000" dirty="0" err="1">
                <a:latin typeface="Bree Serif" panose="020B0604020202020204" charset="0"/>
              </a:rPr>
              <a:t>Mushlin</a:t>
            </a:r>
            <a:r>
              <a:rPr lang="en-US" sz="4000" dirty="0">
                <a:latin typeface="Bree Serif" panose="020B0604020202020204" charset="0"/>
              </a:rPr>
              <a:t> PS, </a:t>
            </a:r>
            <a:r>
              <a:rPr lang="en-US" sz="4000" dirty="0" err="1">
                <a:latin typeface="Bree Serif" panose="020B0604020202020204" charset="0"/>
              </a:rPr>
              <a:t>Boucek</a:t>
            </a:r>
            <a:r>
              <a:rPr lang="en-US" sz="4000" dirty="0">
                <a:latin typeface="Bree Serif" panose="020B0604020202020204" charset="0"/>
              </a:rPr>
              <a:t> RJ, Parrish MD, Graham TP, Olson RD. Beneficial effects of </a:t>
            </a:r>
            <a:r>
              <a:rPr lang="en-US" sz="4000" dirty="0" err="1">
                <a:latin typeface="Bree Serif" panose="020B0604020202020204" charset="0"/>
              </a:rPr>
              <a:t>perfluorochemical</a:t>
            </a:r>
            <a:r>
              <a:rPr lang="en-US" sz="4000" dirty="0">
                <a:latin typeface="Bree Serif" panose="020B0604020202020204" charset="0"/>
              </a:rPr>
              <a:t> artificial blood on cardiac function following coronary occlusion. Life Sci. 1985;36(22):2093–2102.</a:t>
            </a:r>
            <a:endParaRPr lang="en-US" sz="4000" dirty="0">
              <a:solidFill>
                <a:schemeClr val="bg1"/>
              </a:solidFill>
              <a:latin typeface="Bree Serif" panose="020B0604020202020204" charset="0"/>
              <a:ea typeface="Open Sans" panose="020B0606030504020204" pitchFamily="34" charset="0"/>
              <a:cs typeface="Open Sans" panose="020B0606030504020204" pitchFamily="34" charset="0"/>
            </a:endParaRPr>
          </a:p>
        </p:txBody>
      </p:sp>
      <p:sp>
        <p:nvSpPr>
          <p:cNvPr id="19" name="Rectangle 18">
            <a:extLst>
              <a:ext uri="{FF2B5EF4-FFF2-40B4-BE49-F238E27FC236}">
                <a16:creationId xmlns="" xmlns:a16="http://schemas.microsoft.com/office/drawing/2014/main" id="{B2352664-69B3-4116-8179-FBD03FBE287B}"/>
              </a:ext>
            </a:extLst>
          </p:cNvPr>
          <p:cNvSpPr/>
          <p:nvPr/>
        </p:nvSpPr>
        <p:spPr>
          <a:xfrm>
            <a:off x="31725468" y="7387098"/>
            <a:ext cx="14152640" cy="8739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3497" tIns="46749" rIns="93497" bIns="46749" rtlCol="0" anchor="ctr"/>
          <a:lstStyle/>
          <a:p>
            <a:pPr algn="just"/>
            <a:endParaRPr lang="en-US" sz="4800" dirty="0">
              <a:solidFill>
                <a:schemeClr val="accent2">
                  <a:lumMod val="50000"/>
                </a:schemeClr>
              </a:solidFill>
              <a:latin typeface="Bree Serif" panose="02000503040000020004" pitchFamily="2" charset="0"/>
            </a:endParaRPr>
          </a:p>
        </p:txBody>
      </p:sp>
      <p:sp>
        <p:nvSpPr>
          <p:cNvPr id="20" name="TextBox 19">
            <a:extLst>
              <a:ext uri="{FF2B5EF4-FFF2-40B4-BE49-F238E27FC236}">
                <a16:creationId xmlns="" xmlns:a16="http://schemas.microsoft.com/office/drawing/2014/main" id="{45ECDD11-8FA4-4EBC-9A33-A65B12940149}"/>
              </a:ext>
            </a:extLst>
          </p:cNvPr>
          <p:cNvSpPr txBox="1"/>
          <p:nvPr/>
        </p:nvSpPr>
        <p:spPr>
          <a:xfrm>
            <a:off x="16087725" y="8408779"/>
            <a:ext cx="14261928" cy="6249942"/>
          </a:xfrm>
          <a:prstGeom prst="rect">
            <a:avLst/>
          </a:prstGeom>
          <a:noFill/>
        </p:spPr>
        <p:txBody>
          <a:bodyPr wrap="square" lIns="93497" tIns="46749" rIns="93497" bIns="46749" rtlCol="0">
            <a:spAutoFit/>
          </a:bodyPr>
          <a:lstStyle/>
          <a:p>
            <a:pPr lvl="0" algn="justLow"/>
            <a:r>
              <a:rPr lang="en-US" sz="4000" dirty="0">
                <a:latin typeface="Bree Serif" panose="020B0604020202020204" charset="0"/>
                <a:ea typeface="Open Sans" panose="020B0606030504020204" pitchFamily="34" charset="0"/>
                <a:cs typeface="Open Sans" panose="020B0606030504020204" pitchFamily="34" charset="0"/>
              </a:rPr>
              <a:t>Production of genetically modified </a:t>
            </a:r>
            <a:r>
              <a:rPr lang="en-US" sz="4000" dirty="0" err="1">
                <a:latin typeface="Bree Serif" panose="020B0604020202020204" charset="0"/>
                <a:ea typeface="Open Sans" panose="020B0606030504020204" pitchFamily="34" charset="0"/>
                <a:cs typeface="Open Sans" panose="020B0606030504020204" pitchFamily="34" charset="0"/>
              </a:rPr>
              <a:t>Hb</a:t>
            </a:r>
            <a:r>
              <a:rPr lang="en-US" sz="4000" dirty="0">
                <a:latin typeface="Bree Serif" panose="020B0604020202020204" charset="0"/>
                <a:ea typeface="Open Sans" panose="020B0606030504020204" pitchFamily="34" charset="0"/>
                <a:cs typeface="Open Sans" panose="020B0606030504020204" pitchFamily="34" charset="0"/>
              </a:rPr>
              <a:t> in microorganisms and plants can address several problems associated with Human </a:t>
            </a:r>
            <a:r>
              <a:rPr lang="en-US" sz="4000" dirty="0" err="1">
                <a:latin typeface="Bree Serif" panose="020B0604020202020204" charset="0"/>
                <a:ea typeface="Open Sans" panose="020B0606030504020204" pitchFamily="34" charset="0"/>
                <a:cs typeface="Open Sans" panose="020B0606030504020204" pitchFamily="34" charset="0"/>
              </a:rPr>
              <a:t>Hb</a:t>
            </a:r>
            <a:r>
              <a:rPr lang="en-US" sz="4000" dirty="0">
                <a:latin typeface="Bree Serif" panose="020B0604020202020204" charset="0"/>
                <a:ea typeface="Open Sans" panose="020B0606030504020204" pitchFamily="34" charset="0"/>
                <a:cs typeface="Open Sans" panose="020B0606030504020204" pitchFamily="34" charset="0"/>
              </a:rPr>
              <a:t> derived from expired RBC bags and </a:t>
            </a:r>
            <a:r>
              <a:rPr lang="en-US" sz="4000" dirty="0" err="1">
                <a:latin typeface="Bree Serif" panose="020B0604020202020204" charset="0"/>
                <a:ea typeface="Open Sans" panose="020B0606030504020204" pitchFamily="34" charset="0"/>
                <a:cs typeface="Open Sans" panose="020B0606030504020204" pitchFamily="34" charset="0"/>
              </a:rPr>
              <a:t>Hb</a:t>
            </a:r>
            <a:r>
              <a:rPr lang="en-US" sz="4000" dirty="0">
                <a:latin typeface="Bree Serif" panose="020B0604020202020204" charset="0"/>
                <a:ea typeface="Open Sans" panose="020B0606030504020204" pitchFamily="34" charset="0"/>
                <a:cs typeface="Open Sans" panose="020B0606030504020204" pitchFamily="34" charset="0"/>
              </a:rPr>
              <a:t> can be genetically manipulated by this approach to overcome some side effects associated with these products, for example, the affinity of </a:t>
            </a:r>
            <a:r>
              <a:rPr lang="en-US" sz="4000" dirty="0" err="1">
                <a:latin typeface="Bree Serif" panose="020B0604020202020204" charset="0"/>
                <a:ea typeface="Open Sans" panose="020B0606030504020204" pitchFamily="34" charset="0"/>
                <a:cs typeface="Open Sans" panose="020B0606030504020204" pitchFamily="34" charset="0"/>
              </a:rPr>
              <a:t>Hb</a:t>
            </a:r>
            <a:r>
              <a:rPr lang="en-US" sz="4000" dirty="0">
                <a:latin typeface="Bree Serif" panose="020B0604020202020204" charset="0"/>
                <a:ea typeface="Open Sans" panose="020B0606030504020204" pitchFamily="34" charset="0"/>
                <a:cs typeface="Open Sans" panose="020B0606030504020204" pitchFamily="34" charset="0"/>
              </a:rPr>
              <a:t> for NO and O2 can be </a:t>
            </a:r>
            <a:r>
              <a:rPr lang="en-US" sz="4000" dirty="0" smtClean="0">
                <a:latin typeface="Bree Serif" panose="020B0604020202020204" charset="0"/>
                <a:ea typeface="Open Sans" panose="020B0606030504020204" pitchFamily="34" charset="0"/>
                <a:cs typeface="Open Sans" panose="020B0606030504020204" pitchFamily="34" charset="0"/>
              </a:rPr>
              <a:t>changed . The </a:t>
            </a:r>
            <a:r>
              <a:rPr lang="en-US" sz="4000" dirty="0" err="1">
                <a:latin typeface="Bree Serif" panose="020B0604020202020204" charset="0"/>
                <a:ea typeface="Open Sans" panose="020B0606030504020204" pitchFamily="34" charset="0"/>
                <a:cs typeface="Open Sans" panose="020B0606030504020204" pitchFamily="34" charset="0"/>
              </a:rPr>
              <a:t>Hb</a:t>
            </a:r>
            <a:r>
              <a:rPr lang="en-US" sz="4000" dirty="0">
                <a:latin typeface="Bree Serif" panose="020B0604020202020204" charset="0"/>
                <a:ea typeface="Open Sans" panose="020B0606030504020204" pitchFamily="34" charset="0"/>
                <a:cs typeface="Open Sans" panose="020B0606030504020204" pitchFamily="34" charset="0"/>
              </a:rPr>
              <a:t>  outside the </a:t>
            </a:r>
            <a:r>
              <a:rPr lang="en-US" sz="4000" dirty="0" smtClean="0">
                <a:latin typeface="Bree Serif" panose="020B0604020202020204" charset="0"/>
                <a:ea typeface="Open Sans" panose="020B0606030504020204" pitchFamily="34" charset="0"/>
                <a:cs typeface="Open Sans" panose="020B0606030504020204" pitchFamily="34" charset="0"/>
              </a:rPr>
              <a:t>RBCs ,</a:t>
            </a:r>
            <a:r>
              <a:rPr lang="en-US" sz="4000" dirty="0">
                <a:latin typeface="Bree Serif" panose="020B0604020202020204" charset="0"/>
                <a:ea typeface="Open Sans" panose="020B0606030504020204" pitchFamily="34" charset="0"/>
                <a:cs typeface="Open Sans" panose="020B0606030504020204" pitchFamily="34" charset="0"/>
              </a:rPr>
              <a:t>cause severe complications such as kidney </a:t>
            </a:r>
            <a:r>
              <a:rPr lang="en-US" sz="4000" dirty="0" smtClean="0">
                <a:latin typeface="Bree Serif" panose="020B0604020202020204" charset="0"/>
                <a:ea typeface="Open Sans" panose="020B0606030504020204" pitchFamily="34" charset="0"/>
                <a:cs typeface="Open Sans" panose="020B0606030504020204" pitchFamily="34" charset="0"/>
              </a:rPr>
              <a:t>damage.</a:t>
            </a:r>
          </a:p>
          <a:p>
            <a:pPr lvl="0" algn="justLow"/>
            <a:r>
              <a:rPr lang="en-US" sz="4000" dirty="0" smtClean="0">
                <a:latin typeface="Bree Serif" panose="020B0604020202020204" charset="0"/>
                <a:ea typeface="Open Sans" panose="020B0606030504020204" pitchFamily="34" charset="0"/>
                <a:cs typeface="Open Sans" panose="020B0606030504020204" pitchFamily="34" charset="0"/>
              </a:rPr>
              <a:t> </a:t>
            </a:r>
            <a:r>
              <a:rPr lang="en-US" sz="4000" dirty="0" err="1">
                <a:latin typeface="Bree Serif" panose="020B0604020202020204" charset="0"/>
                <a:ea typeface="Open Sans" panose="020B0606030504020204" pitchFamily="34" charset="0"/>
                <a:cs typeface="Open Sans" panose="020B0606030504020204" pitchFamily="34" charset="0"/>
              </a:rPr>
              <a:t>Hb</a:t>
            </a:r>
            <a:r>
              <a:rPr lang="en-US" sz="4000" dirty="0">
                <a:latin typeface="Bree Serif" panose="020B0604020202020204" charset="0"/>
                <a:ea typeface="Open Sans" panose="020B0606030504020204" pitchFamily="34" charset="0"/>
                <a:cs typeface="Open Sans" panose="020B0606030504020204" pitchFamily="34" charset="0"/>
              </a:rPr>
              <a:t> must be modified before its application as an oxygen carrier. The </a:t>
            </a:r>
            <a:r>
              <a:rPr lang="en-US" sz="4000" dirty="0" err="1">
                <a:latin typeface="Bree Serif" panose="020B0604020202020204" charset="0"/>
                <a:ea typeface="Open Sans" panose="020B0606030504020204" pitchFamily="34" charset="0"/>
                <a:cs typeface="Open Sans" panose="020B0606030504020204" pitchFamily="34" charset="0"/>
              </a:rPr>
              <a:t>Hb</a:t>
            </a:r>
            <a:r>
              <a:rPr lang="en-US" sz="4000" dirty="0">
                <a:latin typeface="Bree Serif" panose="020B0604020202020204" charset="0"/>
                <a:ea typeface="Open Sans" panose="020B0606030504020204" pitchFamily="34" charset="0"/>
                <a:cs typeface="Open Sans" panose="020B0606030504020204" pitchFamily="34" charset="0"/>
              </a:rPr>
              <a:t>-based oxygen carriers (HBOCs) are divided into the following two groups: acellular and cellular </a:t>
            </a:r>
            <a:r>
              <a:rPr lang="en-US" sz="4000" dirty="0" smtClean="0">
                <a:latin typeface="Bree Serif" panose="020B0604020202020204" charset="0"/>
                <a:ea typeface="Open Sans" panose="020B0606030504020204" pitchFamily="34" charset="0"/>
                <a:cs typeface="Open Sans" panose="020B0606030504020204" pitchFamily="34" charset="0"/>
              </a:rPr>
              <a:t>HBOCs1.</a:t>
            </a:r>
            <a:endParaRPr lang="en-CA" sz="4000" dirty="0">
              <a:latin typeface="Bree Serif" panose="020B060402020202020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 xmlns:a16="http://schemas.microsoft.com/office/drawing/2014/main" id="{AD0C73EF-79B2-4B79-A795-62DA7C25D937}"/>
              </a:ext>
            </a:extLst>
          </p:cNvPr>
          <p:cNvSpPr txBox="1"/>
          <p:nvPr/>
        </p:nvSpPr>
        <p:spPr>
          <a:xfrm>
            <a:off x="31327724" y="21377345"/>
            <a:ext cx="14550383" cy="7481049"/>
          </a:xfrm>
          <a:prstGeom prst="rect">
            <a:avLst/>
          </a:prstGeom>
          <a:noFill/>
        </p:spPr>
        <p:txBody>
          <a:bodyPr wrap="square" lIns="93497" tIns="46749" rIns="93497" bIns="46749" rtlCol="0">
            <a:spAutoFit/>
          </a:bodyPr>
          <a:lstStyle/>
          <a:p>
            <a:pPr lvl="0" algn="just"/>
            <a:r>
              <a:rPr lang="en-CA" sz="4000" dirty="0">
                <a:latin typeface="Bree Serif" panose="020B0604020202020204" charset="0"/>
                <a:ea typeface="Open Sans" panose="020B0606030504020204" pitchFamily="34" charset="0"/>
                <a:cs typeface="Open Sans" panose="020B0606030504020204" pitchFamily="34" charset="0"/>
              </a:rPr>
              <a:t>in the future studies on artificial blood, substitutes would focus on real blood substitutes, </a:t>
            </a:r>
            <a:r>
              <a:rPr lang="en-CA" sz="4000" dirty="0" err="1">
                <a:latin typeface="Bree Serif" panose="020B0604020202020204" charset="0"/>
                <a:ea typeface="Open Sans" panose="020B0606030504020204" pitchFamily="34" charset="0"/>
                <a:cs typeface="Open Sans" panose="020B0606030504020204" pitchFamily="34" charset="0"/>
              </a:rPr>
              <a:t>ie</a:t>
            </a:r>
            <a:r>
              <a:rPr lang="en-CA" sz="4000" dirty="0">
                <a:latin typeface="Bree Serif" panose="020B0604020202020204" charset="0"/>
                <a:ea typeface="Open Sans" panose="020B0606030504020204" pitchFamily="34" charset="0"/>
                <a:cs typeface="Open Sans" panose="020B0606030504020204" pitchFamily="34" charset="0"/>
              </a:rPr>
              <a:t>, RBCs obtained through differentiation of stem cells. Hence, by considering the first steps that have been taken successfully toward this ideal product</a:t>
            </a:r>
            <a:r>
              <a:rPr lang="en-CA" sz="4000" dirty="0" smtClean="0">
                <a:latin typeface="Bree Serif" panose="020B0604020202020204" charset="0"/>
                <a:ea typeface="Open Sans" panose="020B0606030504020204" pitchFamily="34" charset="0"/>
                <a:cs typeface="Open Sans" panose="020B0606030504020204" pitchFamily="34" charset="0"/>
              </a:rPr>
              <a:t>, </a:t>
            </a:r>
            <a:r>
              <a:rPr lang="en-CA" sz="4000" dirty="0">
                <a:latin typeface="Bree Serif" panose="020B0604020202020204" charset="0"/>
                <a:ea typeface="Open Sans" panose="020B0606030504020204" pitchFamily="34" charset="0"/>
                <a:cs typeface="Open Sans" panose="020B0606030504020204" pitchFamily="34" charset="0"/>
              </a:rPr>
              <a:t>it would be expected in the near future to have a source of required RBCs with minimum complications and maximum similarity to replace RBCs derived from donated blood. however it must be noted that artificial blood is still at the preliminary stages of development, and to fulfill this dream, </a:t>
            </a:r>
            <a:r>
              <a:rPr lang="en-CA" sz="4000" dirty="0" err="1">
                <a:latin typeface="Bree Serif" panose="020B0604020202020204" charset="0"/>
                <a:ea typeface="Open Sans" panose="020B0606030504020204" pitchFamily="34" charset="0"/>
                <a:cs typeface="Open Sans" panose="020B0606030504020204" pitchFamily="34" charset="0"/>
              </a:rPr>
              <a:t>ie</a:t>
            </a:r>
            <a:r>
              <a:rPr lang="en-CA" sz="4000" dirty="0" smtClean="0">
                <a:latin typeface="Bree Serif" panose="020B0604020202020204" charset="0"/>
                <a:ea typeface="Open Sans" panose="020B0606030504020204" pitchFamily="34" charset="0"/>
                <a:cs typeface="Open Sans" panose="020B0606030504020204" pitchFamily="34" charset="0"/>
              </a:rPr>
              <a:t>,  </a:t>
            </a:r>
            <a:r>
              <a:rPr lang="en-CA" sz="4000" dirty="0">
                <a:latin typeface="Bree Serif" panose="020B0604020202020204" charset="0"/>
                <a:ea typeface="Open Sans" panose="020B0606030504020204" pitchFamily="34" charset="0"/>
                <a:cs typeface="Open Sans" panose="020B0606030504020204" pitchFamily="34" charset="0"/>
              </a:rPr>
              <a:t>to routinely transfuse artificial blood into human vessels, we still have to strengthen our knowledge and be patient.</a:t>
            </a:r>
          </a:p>
        </p:txBody>
      </p:sp>
      <p:sp>
        <p:nvSpPr>
          <p:cNvPr id="23" name="Rectangle 22">
            <a:extLst>
              <a:ext uri="{FF2B5EF4-FFF2-40B4-BE49-F238E27FC236}">
                <a16:creationId xmlns="" xmlns:a16="http://schemas.microsoft.com/office/drawing/2014/main" id="{9EC2338B-4C2C-41CF-9F5C-6287CBAF3E7A}"/>
              </a:ext>
            </a:extLst>
          </p:cNvPr>
          <p:cNvSpPr/>
          <p:nvPr/>
        </p:nvSpPr>
        <p:spPr>
          <a:xfrm>
            <a:off x="30415949" y="20139229"/>
            <a:ext cx="14522243" cy="12381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3497" tIns="46749" rIns="93497" bIns="46749" rtlCol="0" anchor="ctr"/>
          <a:lstStyle/>
          <a:p>
            <a:pPr algn="ctr"/>
            <a:r>
              <a:rPr lang="en-US" sz="4400" b="1" dirty="0">
                <a:solidFill>
                  <a:schemeClr val="accent2">
                    <a:lumMod val="50000"/>
                  </a:schemeClr>
                </a:solidFill>
                <a:latin typeface="Bree Serif" panose="02000503040000020004" pitchFamily="2" charset="0"/>
              </a:rPr>
              <a:t>Conclusion</a:t>
            </a:r>
          </a:p>
        </p:txBody>
      </p:sp>
      <p:sp>
        <p:nvSpPr>
          <p:cNvPr id="25" name="Rectangle 24">
            <a:extLst>
              <a:ext uri="{FF2B5EF4-FFF2-40B4-BE49-F238E27FC236}">
                <a16:creationId xmlns="" xmlns:a16="http://schemas.microsoft.com/office/drawing/2014/main" id="{BBB0E07D-E054-42DE-A138-31D324E10705}"/>
              </a:ext>
            </a:extLst>
          </p:cNvPr>
          <p:cNvSpPr/>
          <p:nvPr/>
        </p:nvSpPr>
        <p:spPr>
          <a:xfrm>
            <a:off x="650083" y="29096437"/>
            <a:ext cx="10268484" cy="16948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3497" tIns="46749" rIns="93497" bIns="46749" rtlCol="0" anchor="ctr"/>
          <a:lstStyle/>
          <a:p>
            <a:r>
              <a:rPr lang="en-US" sz="4400" b="1" dirty="0">
                <a:solidFill>
                  <a:schemeClr val="accent2">
                    <a:lumMod val="50000"/>
                  </a:schemeClr>
                </a:solidFill>
                <a:latin typeface="Bree Serif" panose="020B0604020202020204" charset="0"/>
              </a:rPr>
              <a:t>References</a:t>
            </a:r>
            <a:endParaRPr lang="en-US" sz="4400" dirty="0">
              <a:solidFill>
                <a:schemeClr val="accent2">
                  <a:lumMod val="50000"/>
                </a:schemeClr>
              </a:solidFill>
              <a:latin typeface="Bree Serif" panose="020B060402020202020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4104" y="426825"/>
            <a:ext cx="6169000" cy="406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extBox 19">
            <a:extLst>
              <a:ext uri="{FF2B5EF4-FFF2-40B4-BE49-F238E27FC236}">
                <a16:creationId xmlns="" xmlns:a16="http://schemas.microsoft.com/office/drawing/2014/main" id="{45ECDD11-8FA4-4EBC-9A33-A65B12940149}"/>
              </a:ext>
            </a:extLst>
          </p:cNvPr>
          <p:cNvSpPr txBox="1"/>
          <p:nvPr/>
        </p:nvSpPr>
        <p:spPr>
          <a:xfrm>
            <a:off x="16561602" y="7000345"/>
            <a:ext cx="13854348" cy="771520"/>
          </a:xfrm>
          <a:prstGeom prst="rect">
            <a:avLst/>
          </a:prstGeom>
          <a:noFill/>
        </p:spPr>
        <p:txBody>
          <a:bodyPr wrap="square" lIns="93497" tIns="46749" rIns="93497" bIns="46749" rtlCol="0">
            <a:spAutoFit/>
          </a:bodyPr>
          <a:lstStyle/>
          <a:p>
            <a:pPr lvl="0" algn="ctr"/>
            <a:r>
              <a:rPr lang="en-US" sz="4400" b="1" dirty="0" err="1">
                <a:solidFill>
                  <a:schemeClr val="accent2">
                    <a:lumMod val="50000"/>
                  </a:schemeClr>
                </a:solidFill>
                <a:latin typeface="Bree Serif" panose="020B0604020202020204" charset="0"/>
                <a:ea typeface="Open Sans" panose="020B0606030504020204" pitchFamily="34" charset="0"/>
                <a:cs typeface="Open Sans" panose="020B0606030504020204" pitchFamily="34" charset="0"/>
              </a:rPr>
              <a:t>Hb</a:t>
            </a:r>
            <a:r>
              <a:rPr lang="en-US" sz="4400" b="1" dirty="0">
                <a:solidFill>
                  <a:schemeClr val="accent2">
                    <a:lumMod val="50000"/>
                  </a:schemeClr>
                </a:solidFill>
                <a:latin typeface="Bree Serif" panose="020B0604020202020204" charset="0"/>
                <a:ea typeface="Open Sans" panose="020B0606030504020204" pitchFamily="34" charset="0"/>
                <a:cs typeface="Open Sans" panose="020B0606030504020204" pitchFamily="34" charset="0"/>
              </a:rPr>
              <a:t>-Based RBC Substitutes.</a:t>
            </a:r>
          </a:p>
        </p:txBody>
      </p:sp>
      <p:pic>
        <p:nvPicPr>
          <p:cNvPr id="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459325" y="23800537"/>
            <a:ext cx="10591800" cy="6904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Box 21">
            <a:extLst>
              <a:ext uri="{FF2B5EF4-FFF2-40B4-BE49-F238E27FC236}">
                <a16:creationId xmlns="" xmlns:a16="http://schemas.microsoft.com/office/drawing/2014/main" id="{AD0C73EF-79B2-4B79-A795-62DA7C25D937}"/>
              </a:ext>
            </a:extLst>
          </p:cNvPr>
          <p:cNvSpPr txBox="1"/>
          <p:nvPr/>
        </p:nvSpPr>
        <p:spPr>
          <a:xfrm>
            <a:off x="31327725" y="9052970"/>
            <a:ext cx="14550380" cy="10558814"/>
          </a:xfrm>
          <a:prstGeom prst="rect">
            <a:avLst/>
          </a:prstGeom>
          <a:noFill/>
        </p:spPr>
        <p:txBody>
          <a:bodyPr wrap="square" lIns="93497" tIns="46749" rIns="93497" bIns="46749" rtlCol="0">
            <a:spAutoFit/>
          </a:bodyPr>
          <a:lstStyle/>
          <a:p>
            <a:pPr algn="just"/>
            <a:r>
              <a:rPr lang="en-CA" sz="4000" dirty="0">
                <a:latin typeface="Bree Serif" panose="02000503040000020004" pitchFamily="2" charset="0"/>
              </a:rPr>
              <a:t>the can be used as an ideal product for injection to patients requiring chronic blood transfusion as well as patients with rare blood groups or autoantibodies.     </a:t>
            </a:r>
          </a:p>
          <a:p>
            <a:pPr algn="just"/>
            <a:r>
              <a:rPr lang="en-CA" sz="4000" dirty="0">
                <a:latin typeface="Bree Serif" panose="02000503040000020004" pitchFamily="2" charset="0"/>
              </a:rPr>
              <a:t>the production of RBCs in the laboratory is performed by adjusting various production conditions such as providing optimal culture conditions for cord blood-derived hematopoietic stem cells and subsequent coculture of erythroid progenitors with human fetal liver stromal cells. </a:t>
            </a:r>
          </a:p>
          <a:p>
            <a:pPr algn="just"/>
            <a:r>
              <a:rPr lang="en-CA" sz="4000" dirty="0">
                <a:latin typeface="Bree Serif" panose="02000503040000020004" pitchFamily="2" charset="0"/>
              </a:rPr>
              <a:t>This resulted in an improved terminal erythroid maturation process and plenty of cells were obtained, which were comparable with natural RBCs in many aspects.</a:t>
            </a:r>
          </a:p>
          <a:p>
            <a:pPr algn="just"/>
            <a:r>
              <a:rPr lang="en-CA" sz="4000" dirty="0">
                <a:latin typeface="Bree Serif" panose="02000503040000020004" pitchFamily="2" charset="0"/>
              </a:rPr>
              <a:t>Exposing CD34+ cells to a short pulse of cytokines favorable for erythroid differentiation before their expansion and their subsequent expansion is another approach in this respect</a:t>
            </a:r>
          </a:p>
          <a:p>
            <a:pPr algn="just"/>
            <a:r>
              <a:rPr lang="en-CA" sz="4000" dirty="0">
                <a:latin typeface="Bree Serif" panose="02000503040000020004" pitchFamily="2" charset="0"/>
              </a:rPr>
              <a:t>RBCs Differentiated From Stem </a:t>
            </a:r>
            <a:r>
              <a:rPr lang="en-CA" sz="4000" dirty="0" smtClean="0">
                <a:latin typeface="Bree Serif" panose="02000503040000020004" pitchFamily="2" charset="0"/>
              </a:rPr>
              <a:t>Cells Mass </a:t>
            </a:r>
            <a:r>
              <a:rPr lang="en-CA" sz="4000" dirty="0">
                <a:latin typeface="Bree Serif" panose="02000503040000020004" pitchFamily="2" charset="0"/>
              </a:rPr>
              <a:t>production and high production costs for clinical applications are the most important problems in this </a:t>
            </a:r>
            <a:r>
              <a:rPr lang="en-CA" sz="4000" dirty="0" smtClean="0">
                <a:latin typeface="Bree Serif" panose="02000503040000020004" pitchFamily="2" charset="0"/>
              </a:rPr>
              <a:t>field1.</a:t>
            </a:r>
            <a:endParaRPr lang="en-CA" sz="4000" dirty="0">
              <a:latin typeface="Bree Serif" panose="02000503040000020004" pitchFamily="2" charset="0"/>
            </a:endParaRPr>
          </a:p>
        </p:txBody>
      </p:sp>
      <p:sp>
        <p:nvSpPr>
          <p:cNvPr id="21" name="Rectangle 20">
            <a:extLst>
              <a:ext uri="{FF2B5EF4-FFF2-40B4-BE49-F238E27FC236}">
                <a16:creationId xmlns="" xmlns:a16="http://schemas.microsoft.com/office/drawing/2014/main" id="{C59F2BED-4EC3-48A3-AA9E-8C76922558DA}"/>
              </a:ext>
            </a:extLst>
          </p:cNvPr>
          <p:cNvSpPr/>
          <p:nvPr/>
        </p:nvSpPr>
        <p:spPr>
          <a:xfrm>
            <a:off x="16087725" y="13956139"/>
            <a:ext cx="14328226" cy="103476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3497" tIns="46749" rIns="93497" bIns="46749" rtlCol="0" anchor="ctr"/>
          <a:lstStyle/>
          <a:p>
            <a:pPr algn="ctr"/>
            <a:r>
              <a:rPr lang="en-US" sz="4400" b="1" dirty="0">
                <a:solidFill>
                  <a:schemeClr val="accent2">
                    <a:lumMod val="50000"/>
                  </a:schemeClr>
                </a:solidFill>
                <a:latin typeface="Bree Serif" panose="02000503040000020004" pitchFamily="2" charset="0"/>
              </a:rPr>
              <a:t>Acellular HBOCs</a:t>
            </a:r>
          </a:p>
          <a:p>
            <a:pPr algn="ctr"/>
            <a:endParaRPr lang="en-US" sz="4000" dirty="0">
              <a:solidFill>
                <a:schemeClr val="tx1"/>
              </a:solidFill>
              <a:latin typeface="Bree Serif" panose="02000503040000020004" pitchFamily="2" charset="0"/>
            </a:endParaRPr>
          </a:p>
          <a:p>
            <a:pPr algn="justLow"/>
            <a:r>
              <a:rPr lang="en-US" sz="4000" dirty="0" smtClean="0">
                <a:solidFill>
                  <a:schemeClr val="tx1"/>
                </a:solidFill>
                <a:latin typeface="Bree Serif" panose="02000503040000020004" pitchFamily="2" charset="0"/>
              </a:rPr>
              <a:t>different </a:t>
            </a:r>
            <a:r>
              <a:rPr lang="en-US" sz="4000" dirty="0">
                <a:solidFill>
                  <a:schemeClr val="tx1"/>
                </a:solidFill>
                <a:latin typeface="Bree Serif" panose="02000503040000020004" pitchFamily="2" charset="0"/>
              </a:rPr>
              <a:t>modifications of </a:t>
            </a:r>
            <a:r>
              <a:rPr lang="en-US" sz="4000" dirty="0" err="1">
                <a:solidFill>
                  <a:schemeClr val="tx1"/>
                </a:solidFill>
                <a:latin typeface="Bree Serif" panose="02000503040000020004" pitchFamily="2" charset="0"/>
              </a:rPr>
              <a:t>Hb</a:t>
            </a:r>
            <a:r>
              <a:rPr lang="en-US" sz="4000" dirty="0">
                <a:solidFill>
                  <a:schemeClr val="tx1"/>
                </a:solidFill>
                <a:latin typeface="Bree Serif" panose="02000503040000020004" pitchFamily="2" charset="0"/>
              </a:rPr>
              <a:t>, only nanotechnology-based </a:t>
            </a:r>
            <a:r>
              <a:rPr lang="en-US" sz="4000" dirty="0" err="1">
                <a:solidFill>
                  <a:schemeClr val="tx1"/>
                </a:solidFill>
                <a:latin typeface="Bree Serif" panose="02000503040000020004" pitchFamily="2" charset="0"/>
              </a:rPr>
              <a:t>polyhemoglobin</a:t>
            </a:r>
            <a:r>
              <a:rPr lang="en-US" sz="4000" dirty="0">
                <a:solidFill>
                  <a:schemeClr val="tx1"/>
                </a:solidFill>
                <a:latin typeface="Bree Serif" panose="02000503040000020004" pitchFamily="2" charset="0"/>
              </a:rPr>
              <a:t> (</a:t>
            </a:r>
            <a:r>
              <a:rPr lang="en-US" sz="4000" dirty="0" err="1">
                <a:solidFill>
                  <a:schemeClr val="tx1"/>
                </a:solidFill>
                <a:latin typeface="Bree Serif" panose="02000503040000020004" pitchFamily="2" charset="0"/>
              </a:rPr>
              <a:t>PolyHb</a:t>
            </a:r>
            <a:r>
              <a:rPr lang="en-US" sz="4000" dirty="0">
                <a:solidFill>
                  <a:schemeClr val="tx1"/>
                </a:solidFill>
                <a:latin typeface="Bree Serif" panose="02000503040000020004" pitchFamily="2" charset="0"/>
              </a:rPr>
              <a:t>) and conjugated </a:t>
            </a:r>
            <a:r>
              <a:rPr lang="en-US" sz="4000" dirty="0" err="1">
                <a:solidFill>
                  <a:schemeClr val="tx1"/>
                </a:solidFill>
                <a:latin typeface="Bree Serif" panose="02000503040000020004" pitchFamily="2" charset="0"/>
              </a:rPr>
              <a:t>Hb</a:t>
            </a:r>
            <a:r>
              <a:rPr lang="en-US" sz="4000" dirty="0">
                <a:solidFill>
                  <a:schemeClr val="tx1"/>
                </a:solidFill>
                <a:latin typeface="Bree Serif" panose="02000503040000020004" pitchFamily="2" charset="0"/>
              </a:rPr>
              <a:t> are effective. However, due to their short blood half-lives and side effects, a majority of these products did not achieve required criteria in clinical </a:t>
            </a:r>
            <a:r>
              <a:rPr lang="en-US" sz="4000" dirty="0" smtClean="0">
                <a:solidFill>
                  <a:schemeClr val="tx1"/>
                </a:solidFill>
                <a:latin typeface="Bree Serif" panose="02000503040000020004" pitchFamily="2" charset="0"/>
              </a:rPr>
              <a:t>trials.</a:t>
            </a:r>
          </a:p>
          <a:p>
            <a:pPr algn="justLow"/>
            <a:r>
              <a:rPr lang="en-US" sz="4000" dirty="0" smtClean="0">
                <a:solidFill>
                  <a:schemeClr val="tx1"/>
                </a:solidFill>
                <a:latin typeface="Bree Serif" panose="02000503040000020004" pitchFamily="2" charset="0"/>
              </a:rPr>
              <a:t>This </a:t>
            </a:r>
            <a:r>
              <a:rPr lang="en-US" sz="4000" dirty="0">
                <a:solidFill>
                  <a:schemeClr val="tx1"/>
                </a:solidFill>
                <a:latin typeface="Bree Serif" panose="02000503040000020004" pitchFamily="2" charset="0"/>
              </a:rPr>
              <a:t>product has been used for various purposes, such as reduction of neurological damage in a mouse model, intraoperative anemia in sheep, cardiopulmonary resuscitation in pigs, and postcardiac bypass surgery to avoid allogeneic blood transfusion. However, the efficiency of diaspirin cross-linked Hb in the above-mentioned studies has been </a:t>
            </a:r>
            <a:r>
              <a:rPr lang="en-US" sz="4000" dirty="0" smtClean="0">
                <a:solidFill>
                  <a:schemeClr val="tx1"/>
                </a:solidFill>
                <a:latin typeface="Bree Serif" panose="02000503040000020004" pitchFamily="2" charset="0"/>
              </a:rPr>
              <a:t>challenging1.</a:t>
            </a:r>
            <a:endParaRPr lang="en-US" sz="4000" dirty="0">
              <a:solidFill>
                <a:schemeClr val="tx1"/>
              </a:solidFill>
              <a:latin typeface="Bree Serif" panose="02000503040000020004" pitchFamily="2" charset="0"/>
            </a:endParaRPr>
          </a:p>
        </p:txBody>
      </p:sp>
      <p:sp>
        <p:nvSpPr>
          <p:cNvPr id="7" name="مستطيل 6"/>
          <p:cNvSpPr/>
          <p:nvPr/>
        </p:nvSpPr>
        <p:spPr>
          <a:xfrm>
            <a:off x="32493121" y="7838104"/>
            <a:ext cx="9286517" cy="769441"/>
          </a:xfrm>
          <a:prstGeom prst="rect">
            <a:avLst/>
          </a:prstGeom>
        </p:spPr>
        <p:txBody>
          <a:bodyPr wrap="none">
            <a:spAutoFit/>
          </a:bodyPr>
          <a:lstStyle/>
          <a:p>
            <a:r>
              <a:rPr lang="en-US" sz="4400" b="1" dirty="0">
                <a:solidFill>
                  <a:schemeClr val="accent2">
                    <a:lumMod val="50000"/>
                  </a:schemeClr>
                </a:solidFill>
                <a:latin typeface="Bree Serif" panose="020B0604020202020204" charset="0"/>
              </a:rPr>
              <a:t>RBCs Differentiated from Stem Cells</a:t>
            </a:r>
          </a:p>
        </p:txBody>
      </p:sp>
      <p:pic>
        <p:nvPicPr>
          <p:cNvPr id="6" name="Picture 5"/>
          <p:cNvPicPr>
            <a:picLocks noChangeAspect="1"/>
          </p:cNvPicPr>
          <p:nvPr/>
        </p:nvPicPr>
        <p:blipFill>
          <a:blip r:embed="rId6"/>
          <a:stretch>
            <a:fillRect/>
          </a:stretch>
        </p:blipFill>
        <p:spPr>
          <a:xfrm>
            <a:off x="39708418" y="623444"/>
            <a:ext cx="6400638" cy="4288174"/>
          </a:xfrm>
          <a:prstGeom prst="rect">
            <a:avLst/>
          </a:prstGeom>
        </p:spPr>
      </p:pic>
    </p:spTree>
    <p:extLst>
      <p:ext uri="{BB962C8B-B14F-4D97-AF65-F5344CB8AC3E}">
        <p14:creationId xmlns:p14="http://schemas.microsoft.com/office/powerpoint/2010/main" val="2449180790"/>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comprehensivecrimson|09-201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2618</TotalTime>
  <Words>848</Words>
  <Application>Microsoft Office PowerPoint</Application>
  <PresentationFormat>Custom</PresentationFormat>
  <Paragraphs>30</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Open Sans</vt:lpstr>
      <vt:lpstr>Bree Serif</vt:lpstr>
      <vt:lpstr>Berlin Sans FB Demi</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jessie</dc:creator>
  <cp:lastModifiedBy>‏‏مستخدم Windows</cp:lastModifiedBy>
  <cp:revision>78</cp:revision>
  <dcterms:created xsi:type="dcterms:W3CDTF">2015-06-02T17:01:52Z</dcterms:created>
  <dcterms:modified xsi:type="dcterms:W3CDTF">2020-07-01T07:17:19Z</dcterms:modified>
</cp:coreProperties>
</file>