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79" r:id="rId4"/>
    <p:sldId id="281" r:id="rId5"/>
    <p:sldId id="287" r:id="rId6"/>
    <p:sldId id="283" r:id="rId7"/>
    <p:sldId id="284" r:id="rId8"/>
    <p:sldId id="285" r:id="rId9"/>
    <p:sldId id="286" r:id="rId1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0" autoAdjust="0"/>
    <p:restoredTop sz="95596" autoAdjust="0"/>
  </p:normalViewPr>
  <p:slideViewPr>
    <p:cSldViewPr>
      <p:cViewPr varScale="1">
        <p:scale>
          <a:sx n="65" d="100"/>
          <a:sy n="65" d="100"/>
        </p:scale>
        <p:origin x="1436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1DD052A-2253-4C4D-9542-684D527B08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6157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C90179-186B-4B0F-AC2E-2B102EDBE171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334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C8AA6F-49D1-4E05-83C4-1E29CABD3E31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639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CC3901-C047-440B-A907-C9DA8FF41622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607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CC3901-C047-440B-A907-C9DA8FF41622}" type="slidenum">
              <a:rPr lang="en-US"/>
              <a:pPr/>
              <a:t>5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085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CC3901-C047-440B-A907-C9DA8FF41622}" type="slidenum">
              <a:rPr lang="en-US"/>
              <a:pPr/>
              <a:t>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788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CC3901-C047-440B-A907-C9DA8FF41622}" type="slidenum">
              <a:rPr lang="en-US"/>
              <a:pPr/>
              <a:t>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076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6388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ar-SA" noProof="0" smtClean="0"/>
              <a:t>انقر لتحرير نمط العنوان الرئيسي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6248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ar-SA" noProof="0" smtClean="0"/>
              <a:t>انقر لتحرير نمط العنوان الثانوي الرئيسي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793870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477000" y="609600"/>
            <a:ext cx="1828800" cy="5029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90600" y="609600"/>
            <a:ext cx="5334000" cy="50292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648779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521569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3741439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990600" y="1371600"/>
            <a:ext cx="3581400" cy="4267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24400" y="1371600"/>
            <a:ext cx="3581400" cy="4267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364548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393819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719557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5293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728024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L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ar-L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326541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3716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9512" y="5074933"/>
            <a:ext cx="5184576" cy="1071358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US" sz="3600" dirty="0"/>
              <a:t>Definition of Verbal &amp; </a:t>
            </a:r>
          </a:p>
          <a:p>
            <a:pPr algn="l">
              <a:lnSpc>
                <a:spcPct val="80000"/>
              </a:lnSpc>
            </a:pPr>
            <a:r>
              <a:rPr lang="en-US" sz="3600"/>
              <a:t>Non-verbal </a:t>
            </a:r>
            <a:r>
              <a:rPr lang="en-US" sz="3600" smtClean="0"/>
              <a:t>Message</a:t>
            </a:r>
            <a:endParaRPr lang="en-US" sz="3600" dirty="0"/>
          </a:p>
          <a:p>
            <a:pPr algn="l"/>
            <a:endParaRPr lang="en-US" sz="28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95936" y="6035960"/>
            <a:ext cx="4999892" cy="792088"/>
          </a:xfrm>
        </p:spPr>
        <p:txBody>
          <a:bodyPr/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Mohammed Jamal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Elghirani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 2857</a:t>
            </a:r>
            <a:br>
              <a:rPr lang="en-US" sz="1600" dirty="0">
                <a:solidFill>
                  <a:schemeClr val="tx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mohammed_2857@limu.edu.ly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45485" cy="1721601"/>
          </a:xfrm>
          <a:prstGeom prst="rect">
            <a:avLst/>
          </a:prstGeom>
          <a:ln>
            <a:noFill/>
          </a:ln>
          <a:effectLst>
            <a:outerShdw dist="35921" dir="2700000" sx="99000" sy="99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"/>
            <a:ext cx="1475656" cy="172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2337538" y="826520"/>
            <a:ext cx="53308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 Black" panose="020B0A04020102020204" pitchFamily="34" charset="0"/>
              </a:rPr>
              <a:t>Libyan International University Faculty of Business Administration</a:t>
            </a:r>
            <a:r>
              <a:rPr lang="en-US" sz="2000" dirty="0"/>
              <a:t> </a:t>
            </a:r>
            <a:endParaRPr lang="ar-LY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07904" y="476672"/>
            <a:ext cx="4064496" cy="6048672"/>
          </a:xfrm>
        </p:spPr>
        <p:txBody>
          <a:bodyPr/>
          <a:lstStyle/>
          <a:p>
            <a:pPr marL="0" indent="0" algn="l">
              <a:lnSpc>
                <a:spcPct val="80000"/>
              </a:lnSpc>
              <a:buNone/>
            </a:pPr>
            <a:endParaRPr lang="en-US" sz="2400" dirty="0" smtClean="0"/>
          </a:p>
          <a:p>
            <a:pPr marL="0" indent="0" algn="l">
              <a:lnSpc>
                <a:spcPct val="80000"/>
              </a:lnSpc>
              <a:buNone/>
            </a:pPr>
            <a:r>
              <a:rPr lang="en-US" sz="2400" dirty="0"/>
              <a:t>1- </a:t>
            </a:r>
            <a:r>
              <a:rPr lang="en-US" sz="2400" dirty="0" smtClean="0"/>
              <a:t>Definition of verbal &amp; </a:t>
            </a:r>
          </a:p>
          <a:p>
            <a:pPr marL="0" indent="0" algn="l">
              <a:lnSpc>
                <a:spcPct val="80000"/>
              </a:lnSpc>
              <a:buNone/>
            </a:pPr>
            <a:r>
              <a:rPr lang="en-US" sz="2400" dirty="0" smtClean="0"/>
              <a:t>Non-verbal message. </a:t>
            </a:r>
          </a:p>
          <a:p>
            <a:pPr marL="0" indent="0" algn="l">
              <a:lnSpc>
                <a:spcPct val="80000"/>
              </a:lnSpc>
              <a:buNone/>
            </a:pPr>
            <a:endParaRPr lang="en-US" sz="2400" dirty="0" smtClean="0"/>
          </a:p>
          <a:p>
            <a:pPr marL="0" indent="0" algn="l">
              <a:lnSpc>
                <a:spcPct val="80000"/>
              </a:lnSpc>
              <a:buNone/>
            </a:pPr>
            <a:r>
              <a:rPr lang="en-US" sz="2400" dirty="0" smtClean="0"/>
              <a:t>2- </a:t>
            </a:r>
            <a:r>
              <a:rPr lang="en-US" sz="2400" dirty="0"/>
              <a:t>E</a:t>
            </a:r>
            <a:r>
              <a:rPr lang="en-US" sz="2400" dirty="0" smtClean="0"/>
              <a:t>xample </a:t>
            </a:r>
            <a:r>
              <a:rPr lang="en-US" sz="2400" dirty="0"/>
              <a:t>of verbal message.</a:t>
            </a:r>
            <a:endParaRPr lang="en-US" sz="2400" dirty="0" smtClean="0"/>
          </a:p>
          <a:p>
            <a:pPr marL="0" indent="0" algn="l">
              <a:lnSpc>
                <a:spcPct val="80000"/>
              </a:lnSpc>
              <a:buNone/>
            </a:pPr>
            <a:endParaRPr lang="en-US" sz="2400" dirty="0" smtClean="0"/>
          </a:p>
          <a:p>
            <a:pPr marL="0" indent="0" algn="l">
              <a:lnSpc>
                <a:spcPct val="80000"/>
              </a:lnSpc>
              <a:buNone/>
            </a:pPr>
            <a:r>
              <a:rPr lang="en-US" sz="2400" dirty="0"/>
              <a:t>3- Example of </a:t>
            </a:r>
            <a:r>
              <a:rPr lang="en-US" sz="2400" dirty="0" smtClean="0"/>
              <a:t>non-verbal </a:t>
            </a:r>
            <a:r>
              <a:rPr lang="en-US" sz="2400" dirty="0"/>
              <a:t>message.</a:t>
            </a:r>
            <a:endParaRPr lang="en-US" sz="2400" dirty="0" smtClean="0"/>
          </a:p>
          <a:p>
            <a:pPr marL="0" indent="0" algn="l">
              <a:lnSpc>
                <a:spcPct val="80000"/>
              </a:lnSpc>
              <a:buNone/>
            </a:pPr>
            <a:endParaRPr lang="en-US" sz="2400" dirty="0"/>
          </a:p>
          <a:p>
            <a:pPr marL="0" indent="0" algn="l">
              <a:lnSpc>
                <a:spcPct val="80000"/>
              </a:lnSpc>
              <a:buNone/>
            </a:pPr>
            <a:r>
              <a:rPr lang="en-US" sz="2400" dirty="0"/>
              <a:t>4- conclusion.</a:t>
            </a:r>
            <a:endParaRPr lang="en-US" sz="2400" dirty="0" smtClean="0"/>
          </a:p>
          <a:p>
            <a:pPr marL="0" indent="0" algn="l">
              <a:lnSpc>
                <a:spcPct val="80000"/>
              </a:lnSpc>
              <a:buNone/>
            </a:pPr>
            <a:endParaRPr lang="en-US" sz="2400" dirty="0"/>
          </a:p>
          <a:p>
            <a:pPr marL="0" indent="0" algn="l">
              <a:lnSpc>
                <a:spcPct val="80000"/>
              </a:lnSpc>
              <a:buNone/>
            </a:pPr>
            <a:r>
              <a:rPr lang="en-US" sz="2400" dirty="0" smtClean="0"/>
              <a:t>5-reference.</a:t>
            </a:r>
          </a:p>
          <a:p>
            <a:pPr marL="0" indent="0" algn="l">
              <a:lnSpc>
                <a:spcPct val="80000"/>
              </a:lnSpc>
              <a:buNone/>
            </a:pPr>
            <a:endParaRPr lang="en-US" sz="2400" b="1" dirty="0"/>
          </a:p>
          <a:p>
            <a:pPr marL="0" indent="0" algn="l">
              <a:lnSpc>
                <a:spcPct val="80000"/>
              </a:lnSpc>
              <a:buNone/>
            </a:pPr>
            <a:endParaRPr lang="en-US" sz="2400" dirty="0" smtClean="0"/>
          </a:p>
          <a:p>
            <a:pPr marL="0" indent="0" algn="l">
              <a:lnSpc>
                <a:spcPct val="80000"/>
              </a:lnSpc>
              <a:buNone/>
            </a:pPr>
            <a:endParaRPr lang="en-US" sz="2400" dirty="0"/>
          </a:p>
          <a:p>
            <a:pPr marL="0" indent="0" algn="l">
              <a:lnSpc>
                <a:spcPct val="80000"/>
              </a:lnSpc>
              <a:buNone/>
            </a:pPr>
            <a:r>
              <a:rPr lang="en-US" sz="2400" dirty="0" smtClean="0"/>
              <a:t>                                            </a:t>
            </a:r>
            <a:r>
              <a:rPr lang="en-US" sz="1800" dirty="0" smtClean="0"/>
              <a:t>2</a:t>
            </a:r>
            <a:endParaRPr lang="en-US" sz="2400" dirty="0" smtClean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476672"/>
            <a:ext cx="2289448" cy="470492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800" dirty="0" smtClean="0"/>
              <a:t>Table of content </a:t>
            </a:r>
            <a:endParaRPr lang="ru-RU" sz="4800" dirty="0"/>
          </a:p>
        </p:txBody>
      </p:sp>
      <p:sp>
        <p:nvSpPr>
          <p:cNvPr id="2" name="مستطيل 1"/>
          <p:cNvSpPr/>
          <p:nvPr/>
        </p:nvSpPr>
        <p:spPr bwMode="auto">
          <a:xfrm>
            <a:off x="3203849" y="476672"/>
            <a:ext cx="144015" cy="5256584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LY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مستطيل 2"/>
          <p:cNvSpPr/>
          <p:nvPr/>
        </p:nvSpPr>
        <p:spPr bwMode="auto">
          <a:xfrm flipV="1">
            <a:off x="3707904" y="1789607"/>
            <a:ext cx="3096344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LY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مستطيل 5"/>
          <p:cNvSpPr/>
          <p:nvPr/>
        </p:nvSpPr>
        <p:spPr bwMode="auto">
          <a:xfrm flipV="1">
            <a:off x="3707904" y="2708920"/>
            <a:ext cx="3096344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LY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مستطيل 6"/>
          <p:cNvSpPr/>
          <p:nvPr/>
        </p:nvSpPr>
        <p:spPr bwMode="auto">
          <a:xfrm>
            <a:off x="3707904" y="3673951"/>
            <a:ext cx="3096344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LY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مستطيل 7"/>
          <p:cNvSpPr/>
          <p:nvPr/>
        </p:nvSpPr>
        <p:spPr bwMode="auto">
          <a:xfrm flipV="1">
            <a:off x="3707904" y="4415527"/>
            <a:ext cx="3096344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LY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مستطيل 8"/>
          <p:cNvSpPr/>
          <p:nvPr/>
        </p:nvSpPr>
        <p:spPr bwMode="auto">
          <a:xfrm>
            <a:off x="3707904" y="5255490"/>
            <a:ext cx="3096344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LY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715963"/>
          </a:xfrm>
        </p:spPr>
        <p:txBody>
          <a:bodyPr/>
          <a:lstStyle/>
          <a:p>
            <a:r>
              <a:rPr lang="en-US" sz="4000" dirty="0"/>
              <a:t>D</a:t>
            </a:r>
            <a:r>
              <a:rPr lang="en-US" sz="4000" dirty="0" smtClean="0"/>
              <a:t>efinition </a:t>
            </a:r>
            <a:r>
              <a:rPr lang="en-US" sz="4000" dirty="0"/>
              <a:t>of verbal message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447800"/>
            <a:ext cx="6934200" cy="5149552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 algn="l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 algn="l">
              <a:lnSpc>
                <a:spcPct val="80000"/>
              </a:lnSpc>
              <a:buNone/>
            </a:pPr>
            <a:r>
              <a:rPr lang="en-US" dirty="0" smtClean="0"/>
              <a:t>Verbal messages consist of using words and sounds to communicate with another person. </a:t>
            </a:r>
            <a:endParaRPr lang="en-US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/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xample </a:t>
            </a:r>
            <a:r>
              <a:rPr lang="en-US" dirty="0"/>
              <a:t>of </a:t>
            </a:r>
            <a:r>
              <a:rPr lang="en-US" dirty="0" smtClean="0"/>
              <a:t>Verbal Message</a:t>
            </a:r>
            <a:endParaRPr lang="ar-LY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564904"/>
            <a:ext cx="2787576" cy="2232248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214" y="3068960"/>
            <a:ext cx="2552700" cy="2047478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952" y="2762597"/>
            <a:ext cx="2198847" cy="2219325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7207895" y="6006277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endParaRPr lang="ar-LY" dirty="0"/>
          </a:p>
        </p:txBody>
      </p:sp>
    </p:spTree>
    <p:extLst>
      <p:ext uri="{BB962C8B-B14F-4D97-AF65-F5344CB8AC3E}">
        <p14:creationId xmlns:p14="http://schemas.microsoft.com/office/powerpoint/2010/main" val="1916897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7559352" cy="715963"/>
          </a:xfrm>
        </p:spPr>
        <p:txBody>
          <a:bodyPr/>
          <a:lstStyle/>
          <a:p>
            <a:r>
              <a:rPr lang="en-US" sz="3600" dirty="0"/>
              <a:t>D</a:t>
            </a:r>
            <a:r>
              <a:rPr lang="en-US" sz="3600" dirty="0" smtClean="0"/>
              <a:t>efinition </a:t>
            </a:r>
            <a:r>
              <a:rPr lang="en-US" sz="3600" dirty="0"/>
              <a:t>of </a:t>
            </a:r>
            <a:r>
              <a:rPr lang="en-US" sz="3600" dirty="0" smtClean="0"/>
              <a:t>Non-verbal Message</a:t>
            </a:r>
            <a:endParaRPr lang="en-US" sz="3600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447800"/>
            <a:ext cx="6934200" cy="5149552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 algn="l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 algn="l">
              <a:lnSpc>
                <a:spcPct val="80000"/>
              </a:lnSpc>
              <a:buNone/>
            </a:pPr>
            <a:r>
              <a:rPr lang="en-US" dirty="0" smtClean="0"/>
              <a:t>It is the process of communication by sending and receiving messages without words between people.</a:t>
            </a:r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00280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315200" cy="1235224"/>
          </a:xfrm>
        </p:spPr>
        <p:txBody>
          <a:bodyPr/>
          <a:lstStyle/>
          <a:p>
            <a:r>
              <a:rPr lang="en-US" sz="3600" dirty="0"/>
              <a:t>E</a:t>
            </a:r>
            <a:r>
              <a:rPr lang="en-US" sz="3600" dirty="0" smtClean="0"/>
              <a:t>xample </a:t>
            </a:r>
            <a:r>
              <a:rPr lang="en-US" sz="3600" dirty="0"/>
              <a:t>of </a:t>
            </a:r>
            <a:r>
              <a:rPr lang="en-US" sz="3600" dirty="0" smtClean="0"/>
              <a:t>Non-verbal Message</a:t>
            </a:r>
            <a:endParaRPr lang="ar-LY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90600" y="1988840"/>
            <a:ext cx="7315200" cy="3649960"/>
          </a:xfrm>
        </p:spPr>
        <p:txBody>
          <a:bodyPr/>
          <a:lstStyle/>
          <a:p>
            <a:pPr marL="0" indent="0" algn="l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7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420888"/>
            <a:ext cx="3096344" cy="223224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008" y="2420888"/>
            <a:ext cx="2924175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577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715963"/>
          </a:xfrm>
        </p:spPr>
        <p:txBody>
          <a:bodyPr/>
          <a:lstStyle/>
          <a:p>
            <a:r>
              <a:rPr lang="en-US" sz="4000" dirty="0"/>
              <a:t>C</a:t>
            </a:r>
            <a:r>
              <a:rPr lang="en-US" sz="4000" dirty="0" smtClean="0"/>
              <a:t>onclusion</a:t>
            </a:r>
            <a:endParaRPr lang="en-US" sz="4000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447800"/>
            <a:ext cx="6934200" cy="5149552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 algn="l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800" dirty="0" smtClean="0"/>
          </a:p>
          <a:p>
            <a:pPr marL="0" indent="0" algn="l">
              <a:lnSpc>
                <a:spcPct val="80000"/>
              </a:lnSpc>
              <a:buNone/>
            </a:pPr>
            <a:r>
              <a:rPr lang="en-US" dirty="0" smtClean="0"/>
              <a:t>Verbal messages are clearer than non-verbal messages.</a:t>
            </a:r>
            <a:endParaRPr lang="en-US" sz="44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 smtClean="0"/>
              <a:t>8</a:t>
            </a:r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 algn="l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57346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715963"/>
          </a:xfrm>
        </p:spPr>
        <p:txBody>
          <a:bodyPr/>
          <a:lstStyle/>
          <a:p>
            <a:r>
              <a:rPr lang="en-US" sz="4000" dirty="0"/>
              <a:t>R</a:t>
            </a:r>
            <a:r>
              <a:rPr lang="en-US" sz="4000" dirty="0" smtClean="0"/>
              <a:t>eference</a:t>
            </a:r>
            <a:endParaRPr lang="en-US" sz="4000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447800"/>
            <a:ext cx="6934200" cy="5149552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 algn="l">
              <a:lnSpc>
                <a:spcPct val="80000"/>
              </a:lnSpc>
              <a:buNone/>
            </a:pPr>
            <a:endParaRPr lang="en-US" sz="2000" dirty="0"/>
          </a:p>
          <a:p>
            <a:pPr marL="0" indent="0" algn="l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 algn="l">
              <a:lnSpc>
                <a:spcPct val="80000"/>
              </a:lnSpc>
              <a:buNone/>
            </a:pPr>
            <a:endParaRPr lang="en-US" sz="2000" dirty="0"/>
          </a:p>
          <a:p>
            <a:pPr marL="0" indent="0" algn="l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 algn="l">
              <a:lnSpc>
                <a:spcPct val="80000"/>
              </a:lnSpc>
              <a:buNone/>
            </a:pPr>
            <a:r>
              <a:rPr lang="en-US" sz="2400" dirty="0"/>
              <a:t>Counts, D. A., Brown, J. K., &amp; Campbell, J. C. (1992). Sanctions and sanctuary: Cultural perspectives on the beating of wives. Boulder, CO: Westview Press. </a:t>
            </a:r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/>
              <a:t>9</a:t>
            </a:r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endParaRPr lang="en-US" sz="20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000" dirty="0"/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48235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315200" cy="4547592"/>
          </a:xfrm>
        </p:spPr>
        <p:txBody>
          <a:bodyPr/>
          <a:lstStyle/>
          <a:p>
            <a:r>
              <a:rPr lang="en-US" sz="8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ar-LY" sz="88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9448125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template-24">
  <a:themeElements>
    <a:clrScheme name="powerpoint-template-24 6">
      <a:dk1>
        <a:srgbClr val="4D4D4D"/>
      </a:dk1>
      <a:lt1>
        <a:srgbClr val="FFFFFF"/>
      </a:lt1>
      <a:dk2>
        <a:srgbClr val="4D4D4D"/>
      </a:dk2>
      <a:lt2>
        <a:srgbClr val="7FCC6A"/>
      </a:lt2>
      <a:accent1>
        <a:srgbClr val="5DBF62"/>
      </a:accent1>
      <a:accent2>
        <a:srgbClr val="7CCD6F"/>
      </a:accent2>
      <a:accent3>
        <a:srgbClr val="FFFFFF"/>
      </a:accent3>
      <a:accent4>
        <a:srgbClr val="404040"/>
      </a:accent4>
      <a:accent5>
        <a:srgbClr val="B6DCB7"/>
      </a:accent5>
      <a:accent6>
        <a:srgbClr val="70BA64"/>
      </a:accent6>
      <a:hlink>
        <a:srgbClr val="48AE52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2C86AA"/>
        </a:lt2>
        <a:accent1>
          <a:srgbClr val="4B782A"/>
        </a:accent1>
        <a:accent2>
          <a:srgbClr val="38AFD0"/>
        </a:accent2>
        <a:accent3>
          <a:srgbClr val="FFFFFF"/>
        </a:accent3>
        <a:accent4>
          <a:srgbClr val="404040"/>
        </a:accent4>
        <a:accent5>
          <a:srgbClr val="B1BEAC"/>
        </a:accent5>
        <a:accent6>
          <a:srgbClr val="329EBC"/>
        </a:accent6>
        <a:hlink>
          <a:srgbClr val="9DBC2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7FCC6A"/>
        </a:lt2>
        <a:accent1>
          <a:srgbClr val="5DBF62"/>
        </a:accent1>
        <a:accent2>
          <a:srgbClr val="7CCD6F"/>
        </a:accent2>
        <a:accent3>
          <a:srgbClr val="FFFFFF"/>
        </a:accent3>
        <a:accent4>
          <a:srgbClr val="404040"/>
        </a:accent4>
        <a:accent5>
          <a:srgbClr val="B6DCB7"/>
        </a:accent5>
        <a:accent6>
          <a:srgbClr val="70BA64"/>
        </a:accent6>
        <a:hlink>
          <a:srgbClr val="48AE5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132</TotalTime>
  <Words>160</Words>
  <Application>Microsoft Office PowerPoint</Application>
  <PresentationFormat>On-screen Show (4:3)</PresentationFormat>
  <Paragraphs>135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Arial Black</vt:lpstr>
      <vt:lpstr>Microsoft Sans Serif</vt:lpstr>
      <vt:lpstr>powerpoint-template-24</vt:lpstr>
      <vt:lpstr>Mohammed Jamal Elghirani 2857 mohammed_2857@limu.edu.ly</vt:lpstr>
      <vt:lpstr>Table of content </vt:lpstr>
      <vt:lpstr>Definition of verbal message</vt:lpstr>
      <vt:lpstr>Example of Verbal Message</vt:lpstr>
      <vt:lpstr>Definition of Non-verbal Message</vt:lpstr>
      <vt:lpstr>Example of Non-verbal Message</vt:lpstr>
      <vt:lpstr>Conclusion</vt:lpstr>
      <vt:lpstr>Reference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PIXEL-PC</dc:creator>
  <cp:lastModifiedBy>Maher Fattouh</cp:lastModifiedBy>
  <cp:revision>16</cp:revision>
  <dcterms:created xsi:type="dcterms:W3CDTF">2021-11-09T13:08:32Z</dcterms:created>
  <dcterms:modified xsi:type="dcterms:W3CDTF">2021-12-11T10:32:51Z</dcterms:modified>
</cp:coreProperties>
</file>