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Lora" panose="020B0604020202020204" charset="0"/>
      <p:regular r:id="rId11"/>
      <p:bold r:id="rId12"/>
      <p:italic r:id="rId13"/>
      <p:boldItalic r:id="rId14"/>
    </p:embeddedFont>
    <p:embeddedFont>
      <p:font typeface="Monoton" panose="020B0604020202020204" charset="0"/>
      <p:regular r:id="rId15"/>
    </p:embeddedFont>
    <p:embeddedFont>
      <p:font typeface="Indie Flower" panose="020B0604020202020204" charset="0"/>
      <p:regular r:id="rId16"/>
    </p:embeddedFont>
    <p:embeddedFont>
      <p:font typeface="Architects Daughter" panose="020B0604020202020204" charset="0"/>
      <p:regular r:id="rId17"/>
    </p:embeddedFont>
    <p:embeddedFont>
      <p:font typeface="Playfair Display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dc763a3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04dc763a3c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4dc763a3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4dc763a3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04dc763a3c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04dc763a3c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03bc47a56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03bc47a56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3bc47a56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3bc47a56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04dc763a3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04dc763a3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3bc47a56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03bc47a56a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-879975" y="495750"/>
            <a:ext cx="2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152649" cy="1152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27339" y="2"/>
            <a:ext cx="1616661" cy="1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623625" y="99150"/>
            <a:ext cx="56559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lt1"/>
                </a:solidFill>
                <a:latin typeface="Indie Flower"/>
                <a:ea typeface="Indie Flower"/>
                <a:cs typeface="Indie Flower"/>
                <a:sym typeface="Indie Flower"/>
              </a:rPr>
              <a:t>Libyan International Medical University</a:t>
            </a:r>
            <a:endParaRPr sz="2800">
              <a:solidFill>
                <a:schemeClr val="lt1"/>
              </a:solidFill>
              <a:latin typeface="Indie Flower"/>
              <a:ea typeface="Indie Flower"/>
              <a:cs typeface="Indie Flower"/>
              <a:sym typeface="Indie Flower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lt1"/>
                </a:solidFill>
                <a:latin typeface="Indie Flower"/>
                <a:ea typeface="Indie Flower"/>
                <a:cs typeface="Indie Flower"/>
                <a:sym typeface="Indie Flower"/>
              </a:rPr>
              <a:t>Faculty of Business Administration </a:t>
            </a:r>
            <a:endParaRPr sz="2800">
              <a:solidFill>
                <a:schemeClr val="lt1"/>
              </a:solidFill>
              <a:latin typeface="Indie Flower"/>
              <a:ea typeface="Indie Flower"/>
              <a:cs typeface="Indie Flower"/>
              <a:sym typeface="Indie Flow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73525" y="4362675"/>
            <a:ext cx="2949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Name : Shatha </a:t>
            </a:r>
            <a:r>
              <a:rPr lang="en" dirty="0" smtClean="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Wail Elwerfalli</a:t>
            </a:r>
            <a:endParaRPr dirty="0">
              <a:solidFill>
                <a:srgbClr val="FFFF00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Number : 3299</a:t>
            </a:r>
            <a:endParaRPr dirty="0">
              <a:solidFill>
                <a:srgbClr val="FFFF00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Date : 29th of Nov 2021</a:t>
            </a:r>
            <a:endParaRPr dirty="0">
              <a:solidFill>
                <a:srgbClr val="FFFF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379650" y="2446463"/>
            <a:ext cx="4523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FFFF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Emotional Competence</a:t>
            </a:r>
            <a:r>
              <a:rPr lang="en" sz="2800" b="1" dirty="0">
                <a:latin typeface="Architects Daughter"/>
                <a:ea typeface="Architects Daughter"/>
                <a:cs typeface="Architects Daughter"/>
                <a:sym typeface="Architects Daughter"/>
              </a:rPr>
              <a:t> </a:t>
            </a:r>
            <a:endParaRPr sz="2800" b="1" dirty="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2776275" y="557725"/>
            <a:ext cx="3284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00"/>
                </a:solidFill>
                <a:latin typeface="Monoton"/>
                <a:ea typeface="Monoton"/>
                <a:cs typeface="Monoton"/>
                <a:sym typeface="Monoton"/>
              </a:rPr>
              <a:t>Table of Content</a:t>
            </a:r>
            <a:r>
              <a:rPr lang="en" sz="2200">
                <a:solidFill>
                  <a:srgbClr val="FFFF00"/>
                </a:solidFill>
                <a:latin typeface="Monoton"/>
                <a:ea typeface="Monoton"/>
                <a:cs typeface="Monoton"/>
                <a:sym typeface="Monoton"/>
              </a:rPr>
              <a:t> </a:t>
            </a:r>
            <a:endParaRPr sz="2200">
              <a:solidFill>
                <a:srgbClr val="FFFF00"/>
              </a:solidFill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322250" y="1499675"/>
            <a:ext cx="75354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 What is Emotional Competence </a:t>
            </a:r>
            <a:endParaRPr sz="240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2- Examples for Emotional Competence </a:t>
            </a:r>
            <a:endParaRPr sz="240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3- How to Develop Emotional Competence  </a:t>
            </a:r>
            <a:endParaRPr sz="240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4- Conclusion</a:t>
            </a:r>
            <a:endParaRPr sz="240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5- Reference</a:t>
            </a:r>
            <a:r>
              <a:rPr lang="en" sz="2300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30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626075" y="4647750"/>
            <a:ext cx="45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dirty="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Emotional Competence </a:t>
            </a:r>
            <a:endParaRPr sz="2620" dirty="0">
              <a:solidFill>
                <a:srgbClr val="FFFF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161125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1-The ability to understand and manage your own emotions, and those of the people around you.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2-The skills for identifying personal feelings and those of others, the skills for communicating emotions with others.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3-Refers to a person's ability to express or release one's inner feelings and also one's ability to effectively and successfully lead.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8539500" y="4703625"/>
            <a:ext cx="60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211900" y="457425"/>
            <a:ext cx="260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solidFill>
                  <a:srgbClr val="FF0000"/>
                </a:solidFill>
                <a:latin typeface="Monoton"/>
                <a:ea typeface="Monoton"/>
                <a:cs typeface="Monoton"/>
                <a:sym typeface="Monoton"/>
              </a:rPr>
              <a:t>Examples</a:t>
            </a:r>
            <a:endParaRPr sz="2720">
              <a:solidFill>
                <a:srgbClr val="FF0000"/>
              </a:solidFill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EFEFEF"/>
                </a:solidFill>
                <a:latin typeface="Lora"/>
                <a:ea typeface="Lora"/>
                <a:cs typeface="Lora"/>
                <a:sym typeface="Lora"/>
              </a:rPr>
              <a:t>-Emotional Awareness of Others.</a:t>
            </a:r>
            <a:endParaRPr sz="2800">
              <a:solidFill>
                <a:srgbClr val="EFEFEF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EFEFEF"/>
                </a:solidFill>
                <a:latin typeface="Lora"/>
                <a:ea typeface="Lora"/>
                <a:cs typeface="Lora"/>
                <a:sym typeface="Lora"/>
              </a:rPr>
              <a:t>-Emotional Reasoning.</a:t>
            </a:r>
            <a:endParaRPr sz="2800">
              <a:solidFill>
                <a:srgbClr val="EFEFEF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rgbClr val="EFEFEF"/>
                </a:solidFill>
                <a:latin typeface="Lora"/>
                <a:ea typeface="Lora"/>
                <a:cs typeface="Lora"/>
                <a:sym typeface="Lora"/>
              </a:rPr>
              <a:t>-Emotional Self-Management.</a:t>
            </a:r>
            <a:endParaRPr sz="2800">
              <a:solidFill>
                <a:srgbClr val="EFEFEF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8105650" y="4511400"/>
            <a:ext cx="42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480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rgbClr val="FFF2F2"/>
                </a:solidFill>
                <a:latin typeface="Lora"/>
                <a:ea typeface="Lora"/>
                <a:cs typeface="Lora"/>
                <a:sym typeface="Lora"/>
              </a:rPr>
              <a:t>How to Develop Emotional Competence</a:t>
            </a:r>
            <a:endParaRPr sz="2620">
              <a:solidFill>
                <a:srgbClr val="FFF2F2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470975" y="1524450"/>
            <a:ext cx="3904200" cy="27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-Respond instead of reacting to conflict.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-Use active listening skills.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-Be motivated.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-Practice ways to have a positive attitude.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-Practice self-awareness.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3F3F3"/>
                </a:solidFill>
                <a:latin typeface="Lora"/>
                <a:ea typeface="Lora"/>
                <a:cs typeface="Lora"/>
                <a:sym typeface="Lora"/>
              </a:rPr>
              <a:t>-Empathize with others.</a:t>
            </a:r>
            <a:endParaRPr sz="1500">
              <a:solidFill>
                <a:srgbClr val="F3F3F3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8353550" y="4672525"/>
            <a:ext cx="5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2815300" y="407850"/>
            <a:ext cx="297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solidFill>
                  <a:srgbClr val="FF0000"/>
                </a:solidFill>
                <a:latin typeface="Monoton"/>
                <a:ea typeface="Monoton"/>
                <a:cs typeface="Monoton"/>
                <a:sym typeface="Monoton"/>
              </a:rPr>
              <a:t>Conclusion </a:t>
            </a:r>
            <a:endParaRPr sz="2720">
              <a:solidFill>
                <a:srgbClr val="FF0000"/>
              </a:solidFill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ora"/>
                <a:ea typeface="Lora"/>
                <a:cs typeface="Lora"/>
                <a:sym typeface="Lora"/>
              </a:rPr>
              <a:t>-Emotional Competence is definitely a necessity in today's competitive working environment as long as we are working with humans in every role.</a:t>
            </a:r>
            <a:endParaRPr>
              <a:solidFill>
                <a:srgbClr val="FFFFFF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FFFFFF"/>
                </a:solidFill>
                <a:latin typeface="Lora"/>
                <a:ea typeface="Lora"/>
                <a:cs typeface="Lora"/>
                <a:sym typeface="Lora"/>
              </a:rPr>
              <a:t>-The ability to understand, use, and manage your own emotions in positive ways to relieve stress, communicate effectively, empathize with others, overcome challenges and defuse conflict.</a:t>
            </a:r>
            <a:endParaRPr>
              <a:solidFill>
                <a:srgbClr val="FFFFFF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8415500" y="4771675"/>
            <a:ext cx="42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5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3078450" y="470975"/>
            <a:ext cx="2987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0000"/>
                </a:solidFill>
                <a:latin typeface="Monoton"/>
                <a:ea typeface="Monoton"/>
                <a:cs typeface="Monoton"/>
                <a:sym typeface="Monoton"/>
              </a:rPr>
              <a:t>Reference</a:t>
            </a:r>
            <a:r>
              <a:rPr lang="en" sz="2500">
                <a:solidFill>
                  <a:srgbClr val="FF0000"/>
                </a:solidFill>
                <a:latin typeface="Monoton"/>
                <a:ea typeface="Monoton"/>
                <a:cs typeface="Monoton"/>
                <a:sym typeface="Monoton"/>
              </a:rPr>
              <a:t> </a:t>
            </a:r>
            <a:endParaRPr sz="2500">
              <a:solidFill>
                <a:srgbClr val="FF0000"/>
              </a:solidFill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706450" y="1400525"/>
            <a:ext cx="7622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Emotional competence framework. Your Article Library. (2014, December 24). Retrieved November 29, 2021</a:t>
            </a:r>
            <a:endParaRPr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8328750" y="4759275"/>
            <a:ext cx="42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6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8527050" y="4784075"/>
            <a:ext cx="334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249</Words>
  <Application>Microsoft Office PowerPoint</Application>
  <PresentationFormat>On-screen Show (16:9)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Lora</vt:lpstr>
      <vt:lpstr>Times New Roman</vt:lpstr>
      <vt:lpstr>Monoton</vt:lpstr>
      <vt:lpstr>Indie Flower</vt:lpstr>
      <vt:lpstr>Architects Daughter</vt:lpstr>
      <vt:lpstr>Arial</vt:lpstr>
      <vt:lpstr>Playfair Display</vt:lpstr>
      <vt:lpstr>Simple Light</vt:lpstr>
      <vt:lpstr>PowerPoint Presentation</vt:lpstr>
      <vt:lpstr>PowerPoint Presentation</vt:lpstr>
      <vt:lpstr>Emotional Competence </vt:lpstr>
      <vt:lpstr>Examples</vt:lpstr>
      <vt:lpstr>How to Develop Emotional Competence</vt:lpstr>
      <vt:lpstr>Conclusion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2</cp:revision>
  <dcterms:modified xsi:type="dcterms:W3CDTF">2022-01-29T10:46:35Z</dcterms:modified>
</cp:coreProperties>
</file>